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50"/>
  </p:notesMasterIdLst>
  <p:handoutMasterIdLst>
    <p:handoutMasterId r:id="rId51"/>
  </p:handoutMasterIdLst>
  <p:sldIdLst>
    <p:sldId id="344" r:id="rId2"/>
    <p:sldId id="345" r:id="rId3"/>
    <p:sldId id="403" r:id="rId4"/>
    <p:sldId id="347" r:id="rId5"/>
    <p:sldId id="348" r:id="rId6"/>
    <p:sldId id="349" r:id="rId7"/>
    <p:sldId id="350" r:id="rId8"/>
    <p:sldId id="351" r:id="rId9"/>
    <p:sldId id="352" r:id="rId10"/>
    <p:sldId id="354" r:id="rId11"/>
    <p:sldId id="355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3" r:id="rId39"/>
    <p:sldId id="392" r:id="rId40"/>
    <p:sldId id="394" r:id="rId41"/>
    <p:sldId id="395" r:id="rId42"/>
    <p:sldId id="396" r:id="rId43"/>
    <p:sldId id="397" r:id="rId44"/>
    <p:sldId id="398" r:id="rId45"/>
    <p:sldId id="399" r:id="rId46"/>
    <p:sldId id="400" r:id="rId47"/>
    <p:sldId id="401" r:id="rId48"/>
    <p:sldId id="402" r:id="rId4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07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AE4B55F-07DF-4424-98DC-8945BCDE99EF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7A20583-30FB-4505-B701-DAEAC13BA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3F28230-5869-40F2-8B13-C7338BF4D862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02320C6-7355-4764-A4DE-227E6FFDE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b="1" dirty="0" smtClean="0"/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QCS Features and Options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QCS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 (Address Information)</a:t>
            </a:r>
          </a:p>
          <a:p>
            <a:pPr eaLnBrk="1" hangingPunct="1"/>
            <a:r>
              <a:rPr lang="en-US" smtClean="0"/>
              <a:t>Bill-To Address</a:t>
            </a:r>
          </a:p>
          <a:p>
            <a:pPr eaLnBrk="1" hangingPunct="1"/>
            <a:r>
              <a:rPr lang="en-US" smtClean="0"/>
              <a:t>Payment Information</a:t>
            </a:r>
          </a:p>
          <a:p>
            <a:pPr eaLnBrk="1" hangingPunct="1"/>
            <a:r>
              <a:rPr lang="en-US" smtClean="0"/>
              <a:t>Banking Information</a:t>
            </a:r>
          </a:p>
          <a:p>
            <a:pPr eaLnBrk="1" hangingPunct="1"/>
            <a:r>
              <a:rPr lang="en-US" smtClean="0"/>
              <a:t>Defaults</a:t>
            </a:r>
          </a:p>
          <a:p>
            <a:pPr eaLnBrk="1" hangingPunct="1"/>
            <a:r>
              <a:rPr lang="en-US" smtClean="0"/>
              <a:t>Credit Limit</a:t>
            </a:r>
          </a:p>
          <a:p>
            <a:pPr eaLnBrk="1" hangingPunct="1"/>
            <a:r>
              <a:rPr lang="en-US" smtClean="0"/>
              <a:t>Tax Information</a:t>
            </a:r>
          </a:p>
          <a:p>
            <a:pPr eaLnBrk="1" hangingPunct="1"/>
            <a:r>
              <a:rPr lang="en-US" smtClean="0"/>
              <a:t>Comments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Create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Data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CSS-SU-120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3208338" y="6438900"/>
            <a:ext cx="27130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1A7BB2"/>
                </a:solidFill>
                <a:latin typeface="Arial" charset="0"/>
              </a:rPr>
              <a:t>Customer Data Maintenance (2.1.1)</a:t>
            </a:r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1344613" y="2422525"/>
            <a:ext cx="474662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2863" y="962414"/>
            <a:ext cx="6526212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Ship-to Create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CSS-SU-140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42129" y="1185020"/>
            <a:ext cx="8120846" cy="4530725"/>
            <a:chOff x="442129" y="1536700"/>
            <a:chExt cx="8120846" cy="4530725"/>
          </a:xfrm>
        </p:grpSpPr>
        <p:pic>
          <p:nvPicPr>
            <p:cNvPr id="15365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9325" y="1536700"/>
              <a:ext cx="5526088" cy="3016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5366" name="Picture 1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71975" y="3232150"/>
              <a:ext cx="4191000" cy="2835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37222" name="Text Box 6"/>
            <p:cNvSpPr txBox="1">
              <a:spLocks noChangeArrowheads="1"/>
            </p:cNvSpPr>
            <p:nvPr/>
          </p:nvSpPr>
          <p:spPr bwMode="auto">
            <a:xfrm>
              <a:off x="442129" y="4735513"/>
              <a:ext cx="3717889" cy="11695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600" b="1" dirty="0">
                  <a:latin typeface="+mj-lt"/>
                </a:rPr>
                <a:t>Select customer,</a:t>
              </a:r>
              <a:br>
                <a:rPr lang="en-US" sz="1600" b="1" dirty="0">
                  <a:latin typeface="+mj-lt"/>
                </a:rPr>
              </a:br>
              <a:r>
                <a:rPr lang="en-US" sz="1600" b="1" dirty="0">
                  <a:latin typeface="+mj-lt"/>
                </a:rPr>
                <a:t>enter Ship-To Code. </a:t>
              </a:r>
              <a:endParaRPr lang="en-US" sz="1600" b="1" dirty="0" smtClean="0">
                <a:latin typeface="+mj-lt"/>
              </a:endParaRPr>
            </a:p>
            <a:p>
              <a:pPr>
                <a:defRPr/>
              </a:pPr>
              <a:r>
                <a:rPr lang="en-US" sz="1600" b="1" dirty="0" smtClean="0">
                  <a:latin typeface="+mj-lt"/>
                </a:rPr>
                <a:t>Click </a:t>
              </a:r>
              <a:r>
                <a:rPr lang="en-US" sz="1600" b="1" dirty="0">
                  <a:latin typeface="+mj-lt"/>
                </a:rPr>
                <a:t>Create to display </a:t>
              </a:r>
              <a:endParaRPr lang="en-US" sz="1600" b="1" dirty="0" smtClean="0">
                <a:latin typeface="+mj-lt"/>
              </a:endParaRPr>
            </a:p>
            <a:p>
              <a:pPr>
                <a:defRPr/>
              </a:pPr>
              <a:r>
                <a:rPr lang="en-US" sz="1600" b="1" dirty="0" smtClean="0">
                  <a:latin typeface="+mj-lt"/>
                </a:rPr>
                <a:t>Address </a:t>
              </a:r>
              <a:r>
                <a:rPr lang="en-US" sz="1600" b="1" dirty="0">
                  <a:latin typeface="+mj-lt"/>
                </a:rPr>
                <a:t>Info frame.</a:t>
              </a:r>
            </a:p>
          </p:txBody>
        </p:sp>
        <p:cxnSp>
          <p:nvCxnSpPr>
            <p:cNvPr id="15368" name="AutoShape 15"/>
            <p:cNvCxnSpPr>
              <a:cxnSpLocks noChangeShapeType="1"/>
              <a:stCxn id="137222" idx="1"/>
              <a:endCxn id="15369" idx="1"/>
            </p:cNvCxnSpPr>
            <p:nvPr/>
          </p:nvCxnSpPr>
          <p:spPr bwMode="auto">
            <a:xfrm rot="10800000" flipH="1">
              <a:off x="442129" y="2190751"/>
              <a:ext cx="615146" cy="3129539"/>
            </a:xfrm>
            <a:prstGeom prst="bentConnector3">
              <a:avLst>
                <a:gd name="adj1" fmla="val -3716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5369" name="Rectangle 16"/>
            <p:cNvSpPr>
              <a:spLocks noChangeArrowheads="1"/>
            </p:cNvSpPr>
            <p:nvPr/>
          </p:nvSpPr>
          <p:spPr bwMode="auto">
            <a:xfrm>
              <a:off x="1057275" y="2101850"/>
              <a:ext cx="557213" cy="177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Rectangle 18"/>
            <p:cNvSpPr>
              <a:spLocks noChangeArrowheads="1"/>
            </p:cNvSpPr>
            <p:nvPr/>
          </p:nvSpPr>
          <p:spPr bwMode="auto">
            <a:xfrm>
              <a:off x="4054475" y="2843213"/>
              <a:ext cx="557213" cy="177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5371" name="AutoShape 15"/>
            <p:cNvCxnSpPr>
              <a:cxnSpLocks noChangeShapeType="1"/>
              <a:stCxn id="137222" idx="3"/>
              <a:endCxn id="15370" idx="2"/>
            </p:cNvCxnSpPr>
            <p:nvPr/>
          </p:nvCxnSpPr>
          <p:spPr bwMode="auto">
            <a:xfrm flipV="1">
              <a:off x="4160018" y="3021013"/>
              <a:ext cx="173064" cy="2299276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CSS-SU-150</a:t>
            </a:r>
          </a:p>
        </p:txBody>
      </p:sp>
      <p:pic>
        <p:nvPicPr>
          <p:cNvPr id="16388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7613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b="1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CSS-SU-160</a:t>
            </a:r>
          </a:p>
        </p:txBody>
      </p:sp>
      <p:sp>
        <p:nvSpPr>
          <p:cNvPr id="147462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Calendar Maintenance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CSS-SU-170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112032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5429250" y="3415495"/>
            <a:ext cx="2810398" cy="92333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Defaults to 8 hours per day,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Monday through Friday</a:t>
            </a: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2478088" y="2239157"/>
            <a:ext cx="1884362" cy="17192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40" name="AutoShape 8"/>
          <p:cNvCxnSpPr>
            <a:cxnSpLocks noChangeShapeType="1"/>
            <a:stCxn id="148486" idx="1"/>
            <a:endCxn id="18439" idx="3"/>
          </p:cNvCxnSpPr>
          <p:nvPr/>
        </p:nvCxnSpPr>
        <p:spPr bwMode="auto">
          <a:xfrm rot="10800000">
            <a:off x="4362450" y="3098790"/>
            <a:ext cx="1066800" cy="77837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CSS-SU-180</a:t>
            </a:r>
          </a:p>
        </p:txBody>
      </p:sp>
      <p:pic>
        <p:nvPicPr>
          <p:cNvPr id="1946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8311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Control (7.5.4.24)</a:t>
            </a:r>
          </a:p>
          <a:p>
            <a:pPr eaLnBrk="1" hangingPunct="1"/>
            <a:r>
              <a:rPr lang="en-US" smtClean="0"/>
              <a:t>Customer Controls Maintenance (7.5.4.1)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Control Program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CSS-SU-190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b="1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CSS-SU-200</a:t>
            </a:r>
          </a:p>
        </p:txBody>
      </p:sp>
      <p:sp>
        <p:nvSpPr>
          <p:cNvPr id="15155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Control 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7700" y="1127366"/>
            <a:ext cx="7827963" cy="4848225"/>
            <a:chOff x="647700" y="1519238"/>
            <a:chExt cx="7827963" cy="4848225"/>
          </a:xfrm>
        </p:grpSpPr>
        <p:pic>
          <p:nvPicPr>
            <p:cNvPr id="2253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" y="1519238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2582" name="Text Box 6"/>
            <p:cNvSpPr txBox="1">
              <a:spLocks noChangeArrowheads="1"/>
            </p:cNvSpPr>
            <p:nvPr/>
          </p:nvSpPr>
          <p:spPr bwMode="auto">
            <a:xfrm>
              <a:off x="5029200" y="3827463"/>
              <a:ext cx="2546350" cy="93027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 b="1">
                  <a:latin typeface="+mj-lt"/>
                </a:rPr>
                <a:t>Set to Yes to</a:t>
              </a:r>
            </a:p>
            <a:p>
              <a:pPr>
                <a:defRPr/>
              </a:pPr>
              <a:r>
                <a:rPr lang="en-US" sz="1600" b="1">
                  <a:latin typeface="+mj-lt"/>
                </a:rPr>
                <a:t>Activate Sequence</a:t>
              </a:r>
            </a:p>
            <a:p>
              <a:pPr>
                <a:defRPr/>
              </a:pPr>
              <a:r>
                <a:rPr lang="en-US" sz="1600" b="1">
                  <a:latin typeface="+mj-lt"/>
                </a:rPr>
                <a:t>Schedules</a:t>
              </a:r>
            </a:p>
          </p:txBody>
        </p:sp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2378075" y="2295525"/>
              <a:ext cx="265113" cy="2190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2536" name="AutoShape 8"/>
            <p:cNvCxnSpPr>
              <a:cxnSpLocks noChangeShapeType="1"/>
              <a:stCxn id="152582" idx="1"/>
              <a:endCxn id="22535" idx="3"/>
            </p:cNvCxnSpPr>
            <p:nvPr/>
          </p:nvCxnSpPr>
          <p:spPr bwMode="auto">
            <a:xfrm rot="10800000">
              <a:off x="2643188" y="2405063"/>
              <a:ext cx="2386012" cy="1887537"/>
            </a:xfrm>
            <a:prstGeom prst="bentConnector3">
              <a:avLst>
                <a:gd name="adj1" fmla="val 5003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CSS-SU-020</a:t>
            </a:r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Sequences Per Container Option: Example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CSS-SU-220</a:t>
            </a:r>
          </a:p>
        </p:txBody>
      </p:sp>
      <p:sp>
        <p:nvSpPr>
          <p:cNvPr id="153605" name="Rectangle 5"/>
          <p:cNvSpPr>
            <a:spLocks noChangeArrowheads="1"/>
          </p:cNvSpPr>
          <p:nvPr/>
        </p:nvSpPr>
        <p:spPr bwMode="auto">
          <a:xfrm>
            <a:off x="1276350" y="1091543"/>
            <a:ext cx="6610350" cy="474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409700" y="1174093"/>
            <a:ext cx="6280150" cy="4518025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Ship To: 01000036                               S I M U L A T I O N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                                  P I C K L I S T / P R E - S H I P P E R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Northwest Reliable                      S E Q U E N C E   P A C K   L I S T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1000 B Street                                 Pre-Shipper: P00000289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                                                                   Page:  2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                                             Print Date: 02/01/00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Coos Bay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United States of America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Packing Order: forward             Customer Dock: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Sequences Per Container: 2         Line Feed: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Customer Job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Pack Customer Sequence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Seq Customer Reference             Item Number            Quantity UM Status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---- ------------------------------ ------------------ ------------ -- --------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1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001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1R1234XYZ006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2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002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1R1234XYZ007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Container (    )</a:t>
            </a: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endParaRPr kumimoji="1" lang="en-US" sz="1000">
              <a:latin typeface="Courier New" pitchFamily="49" charset="0"/>
            </a:endParaRP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3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003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1R1234XYZ008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4 20000131                       88-100                      1.0 EA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004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 1R1234XYZ009</a:t>
            </a:r>
          </a:p>
          <a:p>
            <a:pPr algn="l" eaLnBrk="0" hangingPunct="0">
              <a:lnSpc>
                <a:spcPct val="85000"/>
              </a:lnSpc>
            </a:pPr>
            <a:r>
              <a:rPr kumimoji="1" lang="en-US" sz="1000">
                <a:latin typeface="Courier New" pitchFamily="49" charset="0"/>
              </a:rPr>
              <a:t>    Container (    )</a:t>
            </a: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4849813" y="2031343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Container Parameter</a:t>
            </a:r>
          </a:p>
        </p:txBody>
      </p:sp>
      <p:sp>
        <p:nvSpPr>
          <p:cNvPr id="23559" name="Rectangle 9"/>
          <p:cNvSpPr>
            <a:spLocks noChangeArrowheads="1"/>
          </p:cNvSpPr>
          <p:nvPr/>
        </p:nvSpPr>
        <p:spPr bwMode="auto">
          <a:xfrm>
            <a:off x="3557588" y="2721905"/>
            <a:ext cx="292100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3560" name="AutoShape 10"/>
          <p:cNvCxnSpPr>
            <a:cxnSpLocks noChangeShapeType="1"/>
            <a:stCxn id="153608" idx="1"/>
            <a:endCxn id="23559" idx="3"/>
          </p:cNvCxnSpPr>
          <p:nvPr/>
        </p:nvCxnSpPr>
        <p:spPr bwMode="auto">
          <a:xfrm rot="10800000" flipV="1">
            <a:off x="3849688" y="2252005"/>
            <a:ext cx="1000125" cy="5699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4259263" y="3868080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Separator</a:t>
            </a:r>
          </a:p>
        </p:txBody>
      </p:sp>
      <p:sp>
        <p:nvSpPr>
          <p:cNvPr id="23562" name="Rectangle 12"/>
          <p:cNvSpPr>
            <a:spLocks noChangeArrowheads="1"/>
          </p:cNvSpPr>
          <p:nvPr/>
        </p:nvSpPr>
        <p:spPr bwMode="auto">
          <a:xfrm>
            <a:off x="2560638" y="4303055"/>
            <a:ext cx="430212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563" name="Rectangle 13"/>
          <p:cNvSpPr>
            <a:spLocks noChangeArrowheads="1"/>
          </p:cNvSpPr>
          <p:nvPr/>
        </p:nvSpPr>
        <p:spPr bwMode="auto">
          <a:xfrm>
            <a:off x="2560638" y="5474630"/>
            <a:ext cx="430212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3564" name="AutoShape 14"/>
          <p:cNvCxnSpPr>
            <a:cxnSpLocks noChangeShapeType="1"/>
            <a:stCxn id="153611" idx="1"/>
            <a:endCxn id="23563" idx="3"/>
          </p:cNvCxnSpPr>
          <p:nvPr/>
        </p:nvCxnSpPr>
        <p:spPr bwMode="auto">
          <a:xfrm rot="10800000" flipV="1">
            <a:off x="2990850" y="4088743"/>
            <a:ext cx="1268413" cy="1490662"/>
          </a:xfrm>
          <a:prstGeom prst="bentConnector3">
            <a:avLst>
              <a:gd name="adj1" fmla="val 5006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23565" name="AutoShape 15"/>
          <p:cNvCxnSpPr>
            <a:cxnSpLocks noChangeShapeType="1"/>
            <a:stCxn id="153611" idx="1"/>
            <a:endCxn id="23562" idx="3"/>
          </p:cNvCxnSpPr>
          <p:nvPr/>
        </p:nvCxnSpPr>
        <p:spPr bwMode="auto">
          <a:xfrm rot="10800000" flipV="1">
            <a:off x="2990850" y="4088743"/>
            <a:ext cx="1268413" cy="319087"/>
          </a:xfrm>
          <a:prstGeom prst="bentConnector3">
            <a:avLst>
              <a:gd name="adj1" fmla="val 5006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Tolerance Checking: Example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CSS-SU-230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525" y="1092496"/>
            <a:ext cx="7837488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5043488" y="3986509"/>
            <a:ext cx="2546350" cy="6858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System displays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a warning message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011603" y="5054896"/>
            <a:ext cx="5965095" cy="40011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b="1">
                <a:latin typeface="+mj-lt"/>
              </a:rPr>
              <a:t>WARNING: SEQUENCE TOLERANCE EXCEEDED. PRIOR SEQUENCE:006</a:t>
            </a:r>
          </a:p>
        </p:txBody>
      </p:sp>
      <p:cxnSp>
        <p:nvCxnSpPr>
          <p:cNvPr id="24583" name="AutoShape 7"/>
          <p:cNvCxnSpPr>
            <a:cxnSpLocks noChangeShapeType="1"/>
            <a:stCxn id="154629" idx="1"/>
            <a:endCxn id="24582" idx="0"/>
          </p:cNvCxnSpPr>
          <p:nvPr/>
        </p:nvCxnSpPr>
        <p:spPr bwMode="auto">
          <a:xfrm rot="10800000" flipV="1">
            <a:off x="3994152" y="4329408"/>
            <a:ext cx="1049337" cy="725487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Print Sequence Range on Pre-Shipper: Example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CSS-SU-240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62075" y="901547"/>
            <a:ext cx="6400800" cy="5181600"/>
            <a:chOff x="816" y="528"/>
            <a:chExt cx="4032" cy="3264"/>
          </a:xfrm>
        </p:grpSpPr>
        <p:sp>
          <p:nvSpPr>
            <p:cNvPr id="155653" name="Rectangle 5"/>
            <p:cNvSpPr>
              <a:spLocks noChangeArrowheads="1"/>
            </p:cNvSpPr>
            <p:nvPr/>
          </p:nvSpPr>
          <p:spPr bwMode="auto">
            <a:xfrm>
              <a:off x="816" y="528"/>
              <a:ext cx="4032" cy="32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09" name="Rectangle 6"/>
            <p:cNvSpPr>
              <a:spLocks noChangeArrowheads="1"/>
            </p:cNvSpPr>
            <p:nvPr/>
          </p:nvSpPr>
          <p:spPr bwMode="auto">
            <a:xfrm>
              <a:off x="864" y="624"/>
              <a:ext cx="3908" cy="3130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Quality Products Inc.                                P R E - S H I P P E R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Div/Consolidated Corporation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Suite 1, Consolidated Bldg.            Pre-Shipper ID:  P00000288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One Consolidated Plaza                       Ship Date: 02/01/00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San Diego, CA 92130                         Print Date: 02/01/00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Page: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United States of America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Sold To: 01000036                     Ship To: 01000036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Northwest Reliable                    Northwest Reliable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1000 B Street                         1000 B Street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Coos Bay                              Coos Bay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United States of America              United States of America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Ship Via:                            Mode of Transport: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FOB Point: ESCONDIDO               Carrier Shipment Ref: P00000288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Vehicle ID: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                                  Cumulative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Item Number                PO Number              Qty Shipped    Qty Shipped UM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-------------------------- ---------------------- ----------- -------------- 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88-100                                                   5.00           5.00 EA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Sequence Ranges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Customer Job: 20000128           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Customer Sequence              To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------------------------------ ------------------------------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001                            005</a:t>
              </a:r>
            </a:p>
          </p:txBody>
        </p:sp>
      </p:grpSp>
      <p:sp>
        <p:nvSpPr>
          <p:cNvPr id="155655" name="AutoShape 7"/>
          <p:cNvSpPr>
            <a:spLocks noChangeArrowheads="1"/>
          </p:cNvSpPr>
          <p:nvPr/>
        </p:nvSpPr>
        <p:spPr bwMode="auto">
          <a:xfrm>
            <a:off x="1770063" y="4940147"/>
            <a:ext cx="5230812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5656" name="Text Box 8"/>
          <p:cNvSpPr txBox="1">
            <a:spLocks noChangeArrowheads="1"/>
          </p:cNvSpPr>
          <p:nvPr/>
        </p:nvSpPr>
        <p:spPr bwMode="auto">
          <a:xfrm>
            <a:off x="1262063" y="3881285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Sequence Ranges</a:t>
            </a:r>
          </a:p>
        </p:txBody>
      </p:sp>
      <p:cxnSp>
        <p:nvCxnSpPr>
          <p:cNvPr id="25607" name="AutoShape 9"/>
          <p:cNvCxnSpPr>
            <a:cxnSpLocks noChangeShapeType="1"/>
            <a:stCxn id="155656" idx="1"/>
            <a:endCxn id="155655" idx="1"/>
          </p:cNvCxnSpPr>
          <p:nvPr/>
        </p:nvCxnSpPr>
        <p:spPr bwMode="auto">
          <a:xfrm rot="10800000" flipH="1" flipV="1">
            <a:off x="1262063" y="4101947"/>
            <a:ext cx="488950" cy="1371600"/>
          </a:xfrm>
          <a:prstGeom prst="bentConnector3">
            <a:avLst>
              <a:gd name="adj1" fmla="val -4675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Print Sequence Range on Invoice: Example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CSS-SU-250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71575" y="1388257"/>
            <a:ext cx="6781800" cy="4343400"/>
            <a:chOff x="816" y="768"/>
            <a:chExt cx="4272" cy="2736"/>
          </a:xfrm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grpSpPr>
        <p:sp>
          <p:nvSpPr>
            <p:cNvPr id="156677" name="Rectangle 5"/>
            <p:cNvSpPr>
              <a:spLocks noChangeArrowheads="1"/>
            </p:cNvSpPr>
            <p:nvPr/>
          </p:nvSpPr>
          <p:spPr bwMode="auto">
            <a:xfrm>
              <a:off x="816" y="768"/>
              <a:ext cx="4272" cy="27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633" name="Rectangle 6"/>
            <p:cNvSpPr>
              <a:spLocks noChangeArrowheads="1"/>
            </p:cNvSpPr>
            <p:nvPr/>
          </p:nvSpPr>
          <p:spPr bwMode="auto">
            <a:xfrm>
              <a:off x="900" y="840"/>
              <a:ext cx="3956" cy="2592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2400">
                  <a:latin typeface="Times New Roman" pitchFamily="18" charset="0"/>
                </a:rPr>
                <a:t>   </a:t>
              </a:r>
              <a:r>
                <a:rPr kumimoji="1" lang="en-US" sz="1000">
                  <a:latin typeface="Courier New" pitchFamily="49" charset="0"/>
                </a:rPr>
                <a:t>Quality Products Inc.                                           I N V O I C 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Div/Consolidated Corporation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Suite 1, Consolidated Bldg.                  Invoice: IV645     Revision:   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One Consolidated Plaza                  Invoice Date: 02/01/00      Page:   1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San Diego, CA 92130                       Print Date: 02/01/00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United States of America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Bill To: 01000036                     Sold To: 01000036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	.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	.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	.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Item Number        UM    Shipped  Backorder Tax           Price        Ext Price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------------------ -- ---------- ---------- --- --------------- 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88-100             EA        5.0        0.0 no           100.00           500.00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CASE,AUTO-UNIT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Customer Job: 20000128                      </a:t>
              </a:r>
            </a:p>
            <a:p>
              <a:pPr algn="l" eaLnBrk="0" hangingPunct="0"/>
              <a:endParaRPr kumimoji="1" lang="en-US" sz="1000">
                <a:latin typeface="Courier New" pitchFamily="49" charset="0"/>
              </a:endParaRP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                       Sequence Ranges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Customer Sequence              To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------------------------------ ------------------------------</a:t>
              </a:r>
            </a:p>
            <a:p>
              <a:pPr algn="l" eaLnBrk="0" hangingPunct="0"/>
              <a:r>
                <a:rPr kumimoji="1" lang="en-US" sz="1000">
                  <a:latin typeface="Courier New" pitchFamily="49" charset="0"/>
                </a:rPr>
                <a:t>         001                            005</a:t>
              </a:r>
            </a:p>
          </p:txBody>
        </p:sp>
      </p:grpSp>
      <p:sp>
        <p:nvSpPr>
          <p:cNvPr id="156679" name="AutoShape 7"/>
          <p:cNvSpPr>
            <a:spLocks noChangeArrowheads="1"/>
          </p:cNvSpPr>
          <p:nvPr/>
        </p:nvSpPr>
        <p:spPr bwMode="auto">
          <a:xfrm>
            <a:off x="1857375" y="4817257"/>
            <a:ext cx="5257800" cy="8382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85" name="Text Box 13"/>
          <p:cNvSpPr txBox="1">
            <a:spLocks noChangeArrowheads="1"/>
          </p:cNvSpPr>
          <p:nvPr/>
        </p:nvSpPr>
        <p:spPr bwMode="auto">
          <a:xfrm>
            <a:off x="1119188" y="3215470"/>
            <a:ext cx="2546350" cy="44132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Sequence Ranges</a:t>
            </a:r>
          </a:p>
        </p:txBody>
      </p:sp>
      <p:cxnSp>
        <p:nvCxnSpPr>
          <p:cNvPr id="26631" name="AutoShape 14"/>
          <p:cNvCxnSpPr>
            <a:cxnSpLocks noChangeShapeType="1"/>
            <a:stCxn id="156685" idx="1"/>
            <a:endCxn id="156679" idx="1"/>
          </p:cNvCxnSpPr>
          <p:nvPr/>
        </p:nvCxnSpPr>
        <p:spPr bwMode="auto">
          <a:xfrm rot="10800000" flipH="1" flipV="1">
            <a:off x="1119188" y="3436132"/>
            <a:ext cx="719137" cy="1800225"/>
          </a:xfrm>
          <a:prstGeom prst="bentConnector3">
            <a:avLst>
              <a:gd name="adj1" fmla="val -3178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CSS-SU-260</a:t>
            </a:r>
          </a:p>
        </p:txBody>
      </p:sp>
      <p:pic>
        <p:nvPicPr>
          <p:cNvPr id="2765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5081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Controls Maintenance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CSS-SU-270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2463" y="1206704"/>
            <a:ext cx="7818437" cy="4829175"/>
            <a:chOff x="652463" y="1538288"/>
            <a:chExt cx="7818437" cy="4829175"/>
          </a:xfrm>
        </p:grpSpPr>
        <p:pic>
          <p:nvPicPr>
            <p:cNvPr id="28676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538288"/>
              <a:ext cx="7818437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8726" name="Text Box 6"/>
            <p:cNvSpPr txBox="1">
              <a:spLocks noChangeArrowheads="1"/>
            </p:cNvSpPr>
            <p:nvPr/>
          </p:nvSpPr>
          <p:spPr bwMode="auto">
            <a:xfrm>
              <a:off x="4310743" y="3673475"/>
              <a:ext cx="3093357" cy="67710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600" b="1">
                  <a:latin typeface="+mj-lt"/>
                </a:rPr>
                <a:t>Settings Only Apply To This Customer/Ship-To Address</a:t>
              </a:r>
            </a:p>
          </p:txBody>
        </p:sp>
        <p:sp>
          <p:nvSpPr>
            <p:cNvPr id="28679" name="AutoShape 7"/>
            <p:cNvSpPr>
              <a:spLocks noChangeArrowheads="1"/>
            </p:cNvSpPr>
            <p:nvPr/>
          </p:nvSpPr>
          <p:spPr bwMode="auto">
            <a:xfrm>
              <a:off x="1865313" y="2266950"/>
              <a:ext cx="3521075" cy="30321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8680" name="AutoShape 9"/>
            <p:cNvCxnSpPr>
              <a:cxnSpLocks noChangeShapeType="1"/>
              <a:stCxn id="158726" idx="3"/>
              <a:endCxn id="28679" idx="3"/>
            </p:cNvCxnSpPr>
            <p:nvPr/>
          </p:nvCxnSpPr>
          <p:spPr bwMode="auto">
            <a:xfrm flipH="1" flipV="1">
              <a:off x="5386388" y="2418557"/>
              <a:ext cx="2017712" cy="1593472"/>
            </a:xfrm>
            <a:prstGeom prst="bentConnector3">
              <a:avLst>
                <a:gd name="adj1" fmla="val -1133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b="1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CSS-SU-280</a:t>
            </a:r>
          </a:p>
        </p:txBody>
      </p:sp>
      <p:sp>
        <p:nvSpPr>
          <p:cNvPr id="159751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 Maintenance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CSS-SU-290</a:t>
            </a:r>
          </a:p>
        </p:txBody>
      </p:sp>
      <p:pic>
        <p:nvPicPr>
          <p:cNvPr id="3072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105701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CSS-SU-300</a:t>
            </a:r>
          </a:p>
        </p:txBody>
      </p:sp>
      <p:pic>
        <p:nvPicPr>
          <p:cNvPr id="31748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23282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b="1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CSS-SU-310</a:t>
            </a:r>
          </a:p>
        </p:txBody>
      </p:sp>
      <p:sp>
        <p:nvSpPr>
          <p:cNvPr id="162822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and update item records.</a:t>
            </a:r>
          </a:p>
          <a:p>
            <a:pPr eaLnBrk="1" hangingPunct="1"/>
            <a:r>
              <a:rPr lang="en-US" smtClean="0"/>
              <a:t>Review and update customer records.</a:t>
            </a:r>
          </a:p>
          <a:p>
            <a:pPr eaLnBrk="1" hangingPunct="1"/>
            <a:r>
              <a:rPr lang="en-US" smtClean="0"/>
              <a:t>Set up customer calendars.</a:t>
            </a:r>
          </a:p>
          <a:p>
            <a:pPr eaLnBrk="1" hangingPunct="1"/>
            <a:r>
              <a:rPr lang="en-US" smtClean="0"/>
              <a:t>Set up QCS control programs.</a:t>
            </a:r>
          </a:p>
          <a:p>
            <a:pPr lvl="1" eaLnBrk="1" hangingPunct="1"/>
            <a:r>
              <a:rPr lang="en-US" smtClean="0"/>
              <a:t>Enable QCS.</a:t>
            </a:r>
          </a:p>
          <a:p>
            <a:pPr lvl="1" eaLnBrk="1" hangingPunct="1"/>
            <a:r>
              <a:rPr lang="en-US" smtClean="0"/>
              <a:t>Define system-wide control parameters.</a:t>
            </a:r>
          </a:p>
          <a:p>
            <a:pPr lvl="1" eaLnBrk="1" hangingPunct="1"/>
            <a:r>
              <a:rPr lang="en-US" smtClean="0"/>
              <a:t>If desired, define customer control parameters.</a:t>
            </a:r>
          </a:p>
          <a:p>
            <a:pPr eaLnBrk="1" hangingPunct="1"/>
            <a:r>
              <a:rPr lang="en-US" smtClean="0"/>
              <a:t>Define parameters for EDI eCommerce.</a:t>
            </a:r>
          </a:p>
          <a:p>
            <a:pPr eaLnBrk="1" hangingPunct="1"/>
            <a:r>
              <a:rPr lang="en-US" smtClean="0"/>
              <a:t>Create sequence scheduled order.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QCS Involves the Following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EDI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CSS-SU-320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81125" y="1993261"/>
            <a:ext cx="2744788" cy="3062288"/>
            <a:chOff x="870" y="1200"/>
            <a:chExt cx="1729" cy="1929"/>
          </a:xfrm>
        </p:grpSpPr>
        <p:grpSp>
          <p:nvGrpSpPr>
            <p:cNvPr id="33997" name="Group 6"/>
            <p:cNvGrpSpPr>
              <a:grpSpLocks/>
            </p:cNvGrpSpPr>
            <p:nvPr/>
          </p:nvGrpSpPr>
          <p:grpSpPr bwMode="auto">
            <a:xfrm>
              <a:off x="1696" y="1636"/>
              <a:ext cx="861" cy="1301"/>
              <a:chOff x="1696" y="1636"/>
              <a:chExt cx="861" cy="1301"/>
            </a:xfrm>
          </p:grpSpPr>
          <p:sp>
            <p:nvSpPr>
              <p:cNvPr id="34027" name="Rectangle 7"/>
              <p:cNvSpPr>
                <a:spLocks noChangeArrowheads="1"/>
              </p:cNvSpPr>
              <p:nvPr/>
            </p:nvSpPr>
            <p:spPr bwMode="auto">
              <a:xfrm>
                <a:off x="2273" y="1636"/>
                <a:ext cx="77" cy="1301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28" name="Line 8"/>
              <p:cNvSpPr>
                <a:spLocks noChangeShapeType="1"/>
              </p:cNvSpPr>
              <p:nvPr/>
            </p:nvSpPr>
            <p:spPr bwMode="auto">
              <a:xfrm>
                <a:off x="2149" y="1741"/>
                <a:ext cx="144" cy="112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29" name="Line 9"/>
              <p:cNvSpPr>
                <a:spLocks noChangeShapeType="1"/>
              </p:cNvSpPr>
              <p:nvPr/>
            </p:nvSpPr>
            <p:spPr bwMode="auto">
              <a:xfrm flipH="1">
                <a:off x="2320" y="1741"/>
                <a:ext cx="140" cy="107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4030" name="Group 10"/>
              <p:cNvGrpSpPr>
                <a:grpSpLocks/>
              </p:cNvGrpSpPr>
              <p:nvPr/>
            </p:nvGrpSpPr>
            <p:grpSpPr bwMode="auto">
              <a:xfrm>
                <a:off x="2470" y="1674"/>
                <a:ext cx="46" cy="47"/>
                <a:chOff x="2470" y="1674"/>
                <a:chExt cx="46" cy="47"/>
              </a:xfrm>
            </p:grpSpPr>
            <p:sp>
              <p:nvSpPr>
                <p:cNvPr id="34048" name="Freeform 11"/>
                <p:cNvSpPr>
                  <a:spLocks/>
                </p:cNvSpPr>
                <p:nvPr/>
              </p:nvSpPr>
              <p:spPr bwMode="auto">
                <a:xfrm>
                  <a:off x="2478" y="1682"/>
                  <a:ext cx="30" cy="32"/>
                </a:xfrm>
                <a:custGeom>
                  <a:avLst/>
                  <a:gdLst>
                    <a:gd name="T0" fmla="*/ 8 w 60"/>
                    <a:gd name="T1" fmla="*/ 0 h 66"/>
                    <a:gd name="T2" fmla="*/ 0 w 60"/>
                    <a:gd name="T3" fmla="*/ 32 h 66"/>
                    <a:gd name="T4" fmla="*/ 30 w 60"/>
                    <a:gd name="T5" fmla="*/ 32 h 66"/>
                    <a:gd name="T6" fmla="*/ 22 w 60"/>
                    <a:gd name="T7" fmla="*/ 0 h 66"/>
                    <a:gd name="T8" fmla="*/ 8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49" name="Freeform 12"/>
                <p:cNvSpPr>
                  <a:spLocks/>
                </p:cNvSpPr>
                <p:nvPr/>
              </p:nvSpPr>
              <p:spPr bwMode="auto">
                <a:xfrm>
                  <a:off x="2470" y="1674"/>
                  <a:ext cx="46" cy="47"/>
                </a:xfrm>
                <a:custGeom>
                  <a:avLst/>
                  <a:gdLst>
                    <a:gd name="T0" fmla="*/ 12 w 93"/>
                    <a:gd name="T1" fmla="*/ 0 h 92"/>
                    <a:gd name="T2" fmla="*/ 0 w 93"/>
                    <a:gd name="T3" fmla="*/ 47 h 92"/>
                    <a:gd name="T4" fmla="*/ 46 w 93"/>
                    <a:gd name="T5" fmla="*/ 47 h 92"/>
                    <a:gd name="T6" fmla="*/ 35 w 93"/>
                    <a:gd name="T7" fmla="*/ 0 h 92"/>
                    <a:gd name="T8" fmla="*/ 12 w 93"/>
                    <a:gd name="T9" fmla="*/ 0 h 92"/>
                    <a:gd name="T10" fmla="*/ 20 w 93"/>
                    <a:gd name="T11" fmla="*/ 14 h 92"/>
                    <a:gd name="T12" fmla="*/ 26 w 93"/>
                    <a:gd name="T13" fmla="*/ 14 h 92"/>
                    <a:gd name="T14" fmla="*/ 31 w 93"/>
                    <a:gd name="T15" fmla="*/ 34 h 92"/>
                    <a:gd name="T16" fmla="*/ 15 w 93"/>
                    <a:gd name="T17" fmla="*/ 34 h 92"/>
                    <a:gd name="T18" fmla="*/ 20 w 93"/>
                    <a:gd name="T19" fmla="*/ 14 h 92"/>
                    <a:gd name="T20" fmla="*/ 12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0" y="0"/>
                      </a:lnTo>
                      <a:lnTo>
                        <a:pt x="25" y="0"/>
                      </a:lnTo>
                      <a:lnTo>
                        <a:pt x="41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1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4031" name="Group 13"/>
              <p:cNvGrpSpPr>
                <a:grpSpLocks/>
              </p:cNvGrpSpPr>
              <p:nvPr/>
            </p:nvGrpSpPr>
            <p:grpSpPr bwMode="auto">
              <a:xfrm>
                <a:off x="2393" y="1674"/>
                <a:ext cx="46" cy="47"/>
                <a:chOff x="2393" y="1674"/>
                <a:chExt cx="46" cy="47"/>
              </a:xfrm>
            </p:grpSpPr>
            <p:sp>
              <p:nvSpPr>
                <p:cNvPr id="34046" name="Freeform 14"/>
                <p:cNvSpPr>
                  <a:spLocks/>
                </p:cNvSpPr>
                <p:nvPr/>
              </p:nvSpPr>
              <p:spPr bwMode="auto">
                <a:xfrm>
                  <a:off x="2400" y="1682"/>
                  <a:ext cx="30" cy="32"/>
                </a:xfrm>
                <a:custGeom>
                  <a:avLst/>
                  <a:gdLst>
                    <a:gd name="T0" fmla="*/ 9 w 60"/>
                    <a:gd name="T1" fmla="*/ 0 h 66"/>
                    <a:gd name="T2" fmla="*/ 0 w 60"/>
                    <a:gd name="T3" fmla="*/ 32 h 66"/>
                    <a:gd name="T4" fmla="*/ 30 w 60"/>
                    <a:gd name="T5" fmla="*/ 32 h 66"/>
                    <a:gd name="T6" fmla="*/ 22 w 60"/>
                    <a:gd name="T7" fmla="*/ 0 h 66"/>
                    <a:gd name="T8" fmla="*/ 9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7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47" name="Freeform 15"/>
                <p:cNvSpPr>
                  <a:spLocks/>
                </p:cNvSpPr>
                <p:nvPr/>
              </p:nvSpPr>
              <p:spPr bwMode="auto">
                <a:xfrm>
                  <a:off x="2393" y="1674"/>
                  <a:ext cx="46" cy="47"/>
                </a:xfrm>
                <a:custGeom>
                  <a:avLst/>
                  <a:gdLst>
                    <a:gd name="T0" fmla="*/ 12 w 92"/>
                    <a:gd name="T1" fmla="*/ 0 h 92"/>
                    <a:gd name="T2" fmla="*/ 0 w 92"/>
                    <a:gd name="T3" fmla="*/ 47 h 92"/>
                    <a:gd name="T4" fmla="*/ 46 w 92"/>
                    <a:gd name="T5" fmla="*/ 47 h 92"/>
                    <a:gd name="T6" fmla="*/ 36 w 92"/>
                    <a:gd name="T7" fmla="*/ 0 h 92"/>
                    <a:gd name="T8" fmla="*/ 12 w 92"/>
                    <a:gd name="T9" fmla="*/ 0 h 92"/>
                    <a:gd name="T10" fmla="*/ 22 w 92"/>
                    <a:gd name="T11" fmla="*/ 14 h 92"/>
                    <a:gd name="T12" fmla="*/ 26 w 92"/>
                    <a:gd name="T13" fmla="*/ 14 h 92"/>
                    <a:gd name="T14" fmla="*/ 31 w 92"/>
                    <a:gd name="T15" fmla="*/ 34 h 92"/>
                    <a:gd name="T16" fmla="*/ 15 w 92"/>
                    <a:gd name="T17" fmla="*/ 34 h 92"/>
                    <a:gd name="T18" fmla="*/ 22 w 92"/>
                    <a:gd name="T19" fmla="*/ 14 h 92"/>
                    <a:gd name="T20" fmla="*/ 12 w 92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2"/>
                    <a:gd name="T35" fmla="*/ 92 w 92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2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4032" name="Group 16"/>
              <p:cNvGrpSpPr>
                <a:grpSpLocks/>
              </p:cNvGrpSpPr>
              <p:nvPr/>
            </p:nvGrpSpPr>
            <p:grpSpPr bwMode="auto">
              <a:xfrm>
                <a:off x="2166" y="1677"/>
                <a:ext cx="46" cy="46"/>
                <a:chOff x="2166" y="1677"/>
                <a:chExt cx="46" cy="46"/>
              </a:xfrm>
            </p:grpSpPr>
            <p:sp>
              <p:nvSpPr>
                <p:cNvPr id="34044" name="Freeform 17"/>
                <p:cNvSpPr>
                  <a:spLocks/>
                </p:cNvSpPr>
                <p:nvPr/>
              </p:nvSpPr>
              <p:spPr bwMode="auto">
                <a:xfrm>
                  <a:off x="2174" y="1683"/>
                  <a:ext cx="30" cy="34"/>
                </a:xfrm>
                <a:custGeom>
                  <a:avLst/>
                  <a:gdLst>
                    <a:gd name="T0" fmla="*/ 9 w 60"/>
                    <a:gd name="T1" fmla="*/ 0 h 67"/>
                    <a:gd name="T2" fmla="*/ 0 w 60"/>
                    <a:gd name="T3" fmla="*/ 34 h 67"/>
                    <a:gd name="T4" fmla="*/ 30 w 60"/>
                    <a:gd name="T5" fmla="*/ 34 h 67"/>
                    <a:gd name="T6" fmla="*/ 22 w 60"/>
                    <a:gd name="T7" fmla="*/ 0 h 67"/>
                    <a:gd name="T8" fmla="*/ 9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45" name="Freeform 18"/>
                <p:cNvSpPr>
                  <a:spLocks/>
                </p:cNvSpPr>
                <p:nvPr/>
              </p:nvSpPr>
              <p:spPr bwMode="auto">
                <a:xfrm>
                  <a:off x="2166" y="1677"/>
                  <a:ext cx="46" cy="46"/>
                </a:xfrm>
                <a:custGeom>
                  <a:avLst/>
                  <a:gdLst>
                    <a:gd name="T0" fmla="*/ 12 w 91"/>
                    <a:gd name="T1" fmla="*/ 0 h 93"/>
                    <a:gd name="T2" fmla="*/ 0 w 91"/>
                    <a:gd name="T3" fmla="*/ 46 h 93"/>
                    <a:gd name="T4" fmla="*/ 46 w 91"/>
                    <a:gd name="T5" fmla="*/ 46 h 93"/>
                    <a:gd name="T6" fmla="*/ 35 w 91"/>
                    <a:gd name="T7" fmla="*/ 0 h 93"/>
                    <a:gd name="T8" fmla="*/ 12 w 91"/>
                    <a:gd name="T9" fmla="*/ 0 h 93"/>
                    <a:gd name="T10" fmla="*/ 21 w 91"/>
                    <a:gd name="T11" fmla="*/ 13 h 93"/>
                    <a:gd name="T12" fmla="*/ 26 w 91"/>
                    <a:gd name="T13" fmla="*/ 13 h 93"/>
                    <a:gd name="T14" fmla="*/ 31 w 91"/>
                    <a:gd name="T15" fmla="*/ 33 h 93"/>
                    <a:gd name="T16" fmla="*/ 15 w 91"/>
                    <a:gd name="T17" fmla="*/ 33 h 93"/>
                    <a:gd name="T18" fmla="*/ 21 w 91"/>
                    <a:gd name="T19" fmla="*/ 13 h 93"/>
                    <a:gd name="T20" fmla="*/ 12 w 91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1"/>
                    <a:gd name="T34" fmla="*/ 0 h 93"/>
                    <a:gd name="T35" fmla="*/ 91 w 91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1" h="93">
                      <a:moveTo>
                        <a:pt x="24" y="0"/>
                      </a:moveTo>
                      <a:lnTo>
                        <a:pt x="0" y="93"/>
                      </a:lnTo>
                      <a:lnTo>
                        <a:pt x="91" y="93"/>
                      </a:lnTo>
                      <a:lnTo>
                        <a:pt x="70" y="0"/>
                      </a:lnTo>
                      <a:lnTo>
                        <a:pt x="24" y="0"/>
                      </a:lnTo>
                      <a:lnTo>
                        <a:pt x="42" y="26"/>
                      </a:lnTo>
                      <a:lnTo>
                        <a:pt x="52" y="26"/>
                      </a:lnTo>
                      <a:lnTo>
                        <a:pt x="61" y="66"/>
                      </a:lnTo>
                      <a:lnTo>
                        <a:pt x="30" y="66"/>
                      </a:lnTo>
                      <a:lnTo>
                        <a:pt x="42" y="2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4033" name="Group 19"/>
              <p:cNvGrpSpPr>
                <a:grpSpLocks/>
              </p:cNvGrpSpPr>
              <p:nvPr/>
            </p:nvGrpSpPr>
            <p:grpSpPr bwMode="auto">
              <a:xfrm>
                <a:off x="2095" y="1677"/>
                <a:ext cx="46" cy="46"/>
                <a:chOff x="2095" y="1677"/>
                <a:chExt cx="46" cy="46"/>
              </a:xfrm>
            </p:grpSpPr>
            <p:sp>
              <p:nvSpPr>
                <p:cNvPr id="34042" name="Freeform 20"/>
                <p:cNvSpPr>
                  <a:spLocks/>
                </p:cNvSpPr>
                <p:nvPr/>
              </p:nvSpPr>
              <p:spPr bwMode="auto">
                <a:xfrm>
                  <a:off x="2104" y="1683"/>
                  <a:ext cx="29" cy="34"/>
                </a:xfrm>
                <a:custGeom>
                  <a:avLst/>
                  <a:gdLst>
                    <a:gd name="T0" fmla="*/ 8 w 60"/>
                    <a:gd name="T1" fmla="*/ 0 h 67"/>
                    <a:gd name="T2" fmla="*/ 0 w 60"/>
                    <a:gd name="T3" fmla="*/ 34 h 67"/>
                    <a:gd name="T4" fmla="*/ 29 w 60"/>
                    <a:gd name="T5" fmla="*/ 34 h 67"/>
                    <a:gd name="T6" fmla="*/ 21 w 60"/>
                    <a:gd name="T7" fmla="*/ 0 h 67"/>
                    <a:gd name="T8" fmla="*/ 8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43" name="Freeform 21"/>
                <p:cNvSpPr>
                  <a:spLocks/>
                </p:cNvSpPr>
                <p:nvPr/>
              </p:nvSpPr>
              <p:spPr bwMode="auto">
                <a:xfrm>
                  <a:off x="2095" y="1677"/>
                  <a:ext cx="46" cy="46"/>
                </a:xfrm>
                <a:custGeom>
                  <a:avLst/>
                  <a:gdLst>
                    <a:gd name="T0" fmla="*/ 12 w 93"/>
                    <a:gd name="T1" fmla="*/ 0 h 93"/>
                    <a:gd name="T2" fmla="*/ 0 w 93"/>
                    <a:gd name="T3" fmla="*/ 46 h 93"/>
                    <a:gd name="T4" fmla="*/ 46 w 93"/>
                    <a:gd name="T5" fmla="*/ 46 h 93"/>
                    <a:gd name="T6" fmla="*/ 35 w 93"/>
                    <a:gd name="T7" fmla="*/ 0 h 93"/>
                    <a:gd name="T8" fmla="*/ 12 w 93"/>
                    <a:gd name="T9" fmla="*/ 0 h 93"/>
                    <a:gd name="T10" fmla="*/ 21 w 93"/>
                    <a:gd name="T11" fmla="*/ 13 h 93"/>
                    <a:gd name="T12" fmla="*/ 26 w 93"/>
                    <a:gd name="T13" fmla="*/ 13 h 93"/>
                    <a:gd name="T14" fmla="*/ 31 w 93"/>
                    <a:gd name="T15" fmla="*/ 33 h 93"/>
                    <a:gd name="T16" fmla="*/ 15 w 93"/>
                    <a:gd name="T17" fmla="*/ 33 h 93"/>
                    <a:gd name="T18" fmla="*/ 21 w 93"/>
                    <a:gd name="T19" fmla="*/ 13 h 93"/>
                    <a:gd name="T20" fmla="*/ 12 w 93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3"/>
                    <a:gd name="T35" fmla="*/ 93 w 93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3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6"/>
                      </a:lnTo>
                      <a:lnTo>
                        <a:pt x="53" y="26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034" name="Rectangle 22"/>
              <p:cNvSpPr>
                <a:spLocks noChangeArrowheads="1"/>
              </p:cNvSpPr>
              <p:nvPr/>
            </p:nvSpPr>
            <p:spPr bwMode="auto">
              <a:xfrm>
                <a:off x="2067" y="1717"/>
                <a:ext cx="490" cy="46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35" name="Rectangle 23"/>
              <p:cNvSpPr>
                <a:spLocks noChangeArrowheads="1"/>
              </p:cNvSpPr>
              <p:nvPr/>
            </p:nvSpPr>
            <p:spPr bwMode="auto">
              <a:xfrm>
                <a:off x="2273" y="1765"/>
                <a:ext cx="76" cy="2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36" name="Line 24"/>
              <p:cNvSpPr>
                <a:spLocks noChangeShapeType="1"/>
              </p:cNvSpPr>
              <p:nvPr/>
            </p:nvSpPr>
            <p:spPr bwMode="auto">
              <a:xfrm>
                <a:off x="2273" y="1712"/>
                <a:ext cx="77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37" name="Line 25"/>
              <p:cNvSpPr>
                <a:spLocks noChangeShapeType="1"/>
              </p:cNvSpPr>
              <p:nvPr/>
            </p:nvSpPr>
            <p:spPr bwMode="auto">
              <a:xfrm>
                <a:off x="2347" y="1816"/>
                <a:ext cx="1" cy="55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38" name="Arc 26"/>
              <p:cNvSpPr>
                <a:spLocks/>
              </p:cNvSpPr>
              <p:nvPr/>
            </p:nvSpPr>
            <p:spPr bwMode="auto">
              <a:xfrm>
                <a:off x="1696" y="1685"/>
                <a:ext cx="432" cy="210"/>
              </a:xfrm>
              <a:custGeom>
                <a:avLst/>
                <a:gdLst>
                  <a:gd name="T0" fmla="*/ 9 w 21600"/>
                  <a:gd name="T1" fmla="*/ 0 h 21703"/>
                  <a:gd name="T2" fmla="*/ 0 w 21600"/>
                  <a:gd name="T3" fmla="*/ 2 h 21703"/>
                  <a:gd name="T4" fmla="*/ 0 w 2160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39" name="Arc 27"/>
              <p:cNvSpPr>
                <a:spLocks/>
              </p:cNvSpPr>
              <p:nvPr/>
            </p:nvSpPr>
            <p:spPr bwMode="auto">
              <a:xfrm>
                <a:off x="1762" y="1683"/>
                <a:ext cx="432" cy="210"/>
              </a:xfrm>
              <a:custGeom>
                <a:avLst/>
                <a:gdLst>
                  <a:gd name="T0" fmla="*/ 9 w 21600"/>
                  <a:gd name="T1" fmla="*/ 0 h 21703"/>
                  <a:gd name="T2" fmla="*/ 0 w 21600"/>
                  <a:gd name="T3" fmla="*/ 2 h 21703"/>
                  <a:gd name="T4" fmla="*/ 0 w 2160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40" name="Arc 28"/>
              <p:cNvSpPr>
                <a:spLocks/>
              </p:cNvSpPr>
              <p:nvPr/>
            </p:nvSpPr>
            <p:spPr bwMode="auto">
              <a:xfrm>
                <a:off x="2070" y="1684"/>
                <a:ext cx="431" cy="209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2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41" name="Arc 29"/>
              <p:cNvSpPr>
                <a:spLocks/>
              </p:cNvSpPr>
              <p:nvPr/>
            </p:nvSpPr>
            <p:spPr bwMode="auto">
              <a:xfrm>
                <a:off x="1991" y="1674"/>
                <a:ext cx="431" cy="210"/>
              </a:xfrm>
              <a:custGeom>
                <a:avLst/>
                <a:gdLst>
                  <a:gd name="T0" fmla="*/ 9 w 21650"/>
                  <a:gd name="T1" fmla="*/ 0 h 21806"/>
                  <a:gd name="T2" fmla="*/ 0 w 21650"/>
                  <a:gd name="T3" fmla="*/ 2 h 21806"/>
                  <a:gd name="T4" fmla="*/ 0 w 21650"/>
                  <a:gd name="T5" fmla="*/ 0 h 21806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806"/>
                  <a:gd name="T11" fmla="*/ 21650 w 21650"/>
                  <a:gd name="T12" fmla="*/ 21806 h 2180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806" fill="none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</a:path>
                  <a:path w="21650" h="21806" stroke="0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  <a:lnTo>
                      <a:pt x="50" y="206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3998" name="Group 30"/>
            <p:cNvGrpSpPr>
              <a:grpSpLocks/>
            </p:cNvGrpSpPr>
            <p:nvPr/>
          </p:nvGrpSpPr>
          <p:grpSpPr bwMode="auto">
            <a:xfrm>
              <a:off x="1264" y="1829"/>
              <a:ext cx="861" cy="1300"/>
              <a:chOff x="1264" y="1829"/>
              <a:chExt cx="861" cy="1300"/>
            </a:xfrm>
          </p:grpSpPr>
          <p:sp>
            <p:nvSpPr>
              <p:cNvPr id="34004" name="Rectangle 31"/>
              <p:cNvSpPr>
                <a:spLocks noChangeArrowheads="1"/>
              </p:cNvSpPr>
              <p:nvPr/>
            </p:nvSpPr>
            <p:spPr bwMode="auto">
              <a:xfrm>
                <a:off x="1841" y="1829"/>
                <a:ext cx="77" cy="1300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05" name="Line 32"/>
              <p:cNvSpPr>
                <a:spLocks noChangeShapeType="1"/>
              </p:cNvSpPr>
              <p:nvPr/>
            </p:nvSpPr>
            <p:spPr bwMode="auto">
              <a:xfrm>
                <a:off x="1717" y="1934"/>
                <a:ext cx="145" cy="112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06" name="Line 33"/>
              <p:cNvSpPr>
                <a:spLocks noChangeShapeType="1"/>
              </p:cNvSpPr>
              <p:nvPr/>
            </p:nvSpPr>
            <p:spPr bwMode="auto">
              <a:xfrm flipH="1">
                <a:off x="1888" y="1934"/>
                <a:ext cx="140" cy="108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4007" name="Group 34"/>
              <p:cNvGrpSpPr>
                <a:grpSpLocks/>
              </p:cNvGrpSpPr>
              <p:nvPr/>
            </p:nvGrpSpPr>
            <p:grpSpPr bwMode="auto">
              <a:xfrm>
                <a:off x="2038" y="1867"/>
                <a:ext cx="46" cy="46"/>
                <a:chOff x="2038" y="1867"/>
                <a:chExt cx="46" cy="46"/>
              </a:xfrm>
            </p:grpSpPr>
            <p:sp>
              <p:nvSpPr>
                <p:cNvPr id="34025" name="Freeform 35"/>
                <p:cNvSpPr>
                  <a:spLocks/>
                </p:cNvSpPr>
                <p:nvPr/>
              </p:nvSpPr>
              <p:spPr bwMode="auto">
                <a:xfrm>
                  <a:off x="2046" y="1874"/>
                  <a:ext cx="30" cy="33"/>
                </a:xfrm>
                <a:custGeom>
                  <a:avLst/>
                  <a:gdLst>
                    <a:gd name="T0" fmla="*/ 8 w 61"/>
                    <a:gd name="T1" fmla="*/ 0 h 65"/>
                    <a:gd name="T2" fmla="*/ 0 w 61"/>
                    <a:gd name="T3" fmla="*/ 33 h 65"/>
                    <a:gd name="T4" fmla="*/ 30 w 61"/>
                    <a:gd name="T5" fmla="*/ 33 h 65"/>
                    <a:gd name="T6" fmla="*/ 22 w 61"/>
                    <a:gd name="T7" fmla="*/ 0 h 65"/>
                    <a:gd name="T8" fmla="*/ 8 w 61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5"/>
                    <a:gd name="T17" fmla="*/ 61 w 61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5">
                      <a:moveTo>
                        <a:pt x="17" y="0"/>
                      </a:moveTo>
                      <a:lnTo>
                        <a:pt x="0" y="65"/>
                      </a:lnTo>
                      <a:lnTo>
                        <a:pt x="61" y="65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26" name="Freeform 36"/>
                <p:cNvSpPr>
                  <a:spLocks/>
                </p:cNvSpPr>
                <p:nvPr/>
              </p:nvSpPr>
              <p:spPr bwMode="auto">
                <a:xfrm>
                  <a:off x="2038" y="1867"/>
                  <a:ext cx="46" cy="46"/>
                </a:xfrm>
                <a:custGeom>
                  <a:avLst/>
                  <a:gdLst>
                    <a:gd name="T0" fmla="*/ 12 w 92"/>
                    <a:gd name="T1" fmla="*/ 0 h 93"/>
                    <a:gd name="T2" fmla="*/ 0 w 92"/>
                    <a:gd name="T3" fmla="*/ 46 h 93"/>
                    <a:gd name="T4" fmla="*/ 46 w 92"/>
                    <a:gd name="T5" fmla="*/ 46 h 93"/>
                    <a:gd name="T6" fmla="*/ 35 w 92"/>
                    <a:gd name="T7" fmla="*/ 0 h 93"/>
                    <a:gd name="T8" fmla="*/ 12 w 92"/>
                    <a:gd name="T9" fmla="*/ 0 h 93"/>
                    <a:gd name="T10" fmla="*/ 20 w 92"/>
                    <a:gd name="T11" fmla="*/ 13 h 93"/>
                    <a:gd name="T12" fmla="*/ 25 w 92"/>
                    <a:gd name="T13" fmla="*/ 13 h 93"/>
                    <a:gd name="T14" fmla="*/ 30 w 92"/>
                    <a:gd name="T15" fmla="*/ 33 h 93"/>
                    <a:gd name="T16" fmla="*/ 15 w 92"/>
                    <a:gd name="T17" fmla="*/ 33 h 93"/>
                    <a:gd name="T18" fmla="*/ 20 w 92"/>
                    <a:gd name="T19" fmla="*/ 13 h 93"/>
                    <a:gd name="T20" fmla="*/ 12 w 92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3"/>
                    <a:gd name="T35" fmla="*/ 92 w 92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3">
                      <a:moveTo>
                        <a:pt x="23" y="0"/>
                      </a:moveTo>
                      <a:lnTo>
                        <a:pt x="0" y="93"/>
                      </a:lnTo>
                      <a:lnTo>
                        <a:pt x="92" y="93"/>
                      </a:lnTo>
                      <a:lnTo>
                        <a:pt x="69" y="0"/>
                      </a:lnTo>
                      <a:lnTo>
                        <a:pt x="23" y="0"/>
                      </a:lnTo>
                      <a:lnTo>
                        <a:pt x="40" y="27"/>
                      </a:lnTo>
                      <a:lnTo>
                        <a:pt x="51" y="27"/>
                      </a:lnTo>
                      <a:lnTo>
                        <a:pt x="60" y="67"/>
                      </a:lnTo>
                      <a:lnTo>
                        <a:pt x="30" y="67"/>
                      </a:lnTo>
                      <a:lnTo>
                        <a:pt x="40" y="27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4008" name="Group 37"/>
              <p:cNvGrpSpPr>
                <a:grpSpLocks/>
              </p:cNvGrpSpPr>
              <p:nvPr/>
            </p:nvGrpSpPr>
            <p:grpSpPr bwMode="auto">
              <a:xfrm>
                <a:off x="1961" y="1867"/>
                <a:ext cx="46" cy="46"/>
                <a:chOff x="1961" y="1867"/>
                <a:chExt cx="46" cy="46"/>
              </a:xfrm>
            </p:grpSpPr>
            <p:sp>
              <p:nvSpPr>
                <p:cNvPr id="34023" name="Freeform 38"/>
                <p:cNvSpPr>
                  <a:spLocks/>
                </p:cNvSpPr>
                <p:nvPr/>
              </p:nvSpPr>
              <p:spPr bwMode="auto">
                <a:xfrm>
                  <a:off x="1969" y="1874"/>
                  <a:ext cx="30" cy="33"/>
                </a:xfrm>
                <a:custGeom>
                  <a:avLst/>
                  <a:gdLst>
                    <a:gd name="T0" fmla="*/ 8 w 61"/>
                    <a:gd name="T1" fmla="*/ 0 h 65"/>
                    <a:gd name="T2" fmla="*/ 0 w 61"/>
                    <a:gd name="T3" fmla="*/ 33 h 65"/>
                    <a:gd name="T4" fmla="*/ 30 w 61"/>
                    <a:gd name="T5" fmla="*/ 33 h 65"/>
                    <a:gd name="T6" fmla="*/ 22 w 61"/>
                    <a:gd name="T7" fmla="*/ 0 h 65"/>
                    <a:gd name="T8" fmla="*/ 8 w 61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5"/>
                    <a:gd name="T17" fmla="*/ 61 w 61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5">
                      <a:moveTo>
                        <a:pt x="17" y="0"/>
                      </a:moveTo>
                      <a:lnTo>
                        <a:pt x="0" y="65"/>
                      </a:lnTo>
                      <a:lnTo>
                        <a:pt x="61" y="65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24" name="Freeform 39"/>
                <p:cNvSpPr>
                  <a:spLocks/>
                </p:cNvSpPr>
                <p:nvPr/>
              </p:nvSpPr>
              <p:spPr bwMode="auto">
                <a:xfrm>
                  <a:off x="1961" y="1867"/>
                  <a:ext cx="46" cy="46"/>
                </a:xfrm>
                <a:custGeom>
                  <a:avLst/>
                  <a:gdLst>
                    <a:gd name="T0" fmla="*/ 12 w 92"/>
                    <a:gd name="T1" fmla="*/ 0 h 93"/>
                    <a:gd name="T2" fmla="*/ 0 w 92"/>
                    <a:gd name="T3" fmla="*/ 46 h 93"/>
                    <a:gd name="T4" fmla="*/ 46 w 92"/>
                    <a:gd name="T5" fmla="*/ 46 h 93"/>
                    <a:gd name="T6" fmla="*/ 35 w 92"/>
                    <a:gd name="T7" fmla="*/ 0 h 93"/>
                    <a:gd name="T8" fmla="*/ 12 w 92"/>
                    <a:gd name="T9" fmla="*/ 0 h 93"/>
                    <a:gd name="T10" fmla="*/ 20 w 92"/>
                    <a:gd name="T11" fmla="*/ 13 h 93"/>
                    <a:gd name="T12" fmla="*/ 25 w 92"/>
                    <a:gd name="T13" fmla="*/ 13 h 93"/>
                    <a:gd name="T14" fmla="*/ 30 w 92"/>
                    <a:gd name="T15" fmla="*/ 33 h 93"/>
                    <a:gd name="T16" fmla="*/ 15 w 92"/>
                    <a:gd name="T17" fmla="*/ 33 h 93"/>
                    <a:gd name="T18" fmla="*/ 20 w 92"/>
                    <a:gd name="T19" fmla="*/ 13 h 93"/>
                    <a:gd name="T20" fmla="*/ 12 w 92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3"/>
                    <a:gd name="T35" fmla="*/ 92 w 92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3">
                      <a:moveTo>
                        <a:pt x="23" y="0"/>
                      </a:moveTo>
                      <a:lnTo>
                        <a:pt x="0" y="93"/>
                      </a:lnTo>
                      <a:lnTo>
                        <a:pt x="92" y="93"/>
                      </a:lnTo>
                      <a:lnTo>
                        <a:pt x="69" y="0"/>
                      </a:lnTo>
                      <a:lnTo>
                        <a:pt x="23" y="0"/>
                      </a:lnTo>
                      <a:lnTo>
                        <a:pt x="40" y="27"/>
                      </a:lnTo>
                      <a:lnTo>
                        <a:pt x="51" y="27"/>
                      </a:lnTo>
                      <a:lnTo>
                        <a:pt x="60" y="67"/>
                      </a:lnTo>
                      <a:lnTo>
                        <a:pt x="30" y="67"/>
                      </a:lnTo>
                      <a:lnTo>
                        <a:pt x="40" y="27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4009" name="Group 40"/>
              <p:cNvGrpSpPr>
                <a:grpSpLocks/>
              </p:cNvGrpSpPr>
              <p:nvPr/>
            </p:nvGrpSpPr>
            <p:grpSpPr bwMode="auto">
              <a:xfrm>
                <a:off x="1734" y="1870"/>
                <a:ext cx="46" cy="46"/>
                <a:chOff x="1734" y="1870"/>
                <a:chExt cx="46" cy="46"/>
              </a:xfrm>
            </p:grpSpPr>
            <p:sp>
              <p:nvSpPr>
                <p:cNvPr id="34021" name="Freeform 41"/>
                <p:cNvSpPr>
                  <a:spLocks/>
                </p:cNvSpPr>
                <p:nvPr/>
              </p:nvSpPr>
              <p:spPr bwMode="auto">
                <a:xfrm>
                  <a:off x="1743" y="1876"/>
                  <a:ext cx="29" cy="33"/>
                </a:xfrm>
                <a:custGeom>
                  <a:avLst/>
                  <a:gdLst>
                    <a:gd name="T0" fmla="*/ 8 w 59"/>
                    <a:gd name="T1" fmla="*/ 0 h 67"/>
                    <a:gd name="T2" fmla="*/ 0 w 59"/>
                    <a:gd name="T3" fmla="*/ 33 h 67"/>
                    <a:gd name="T4" fmla="*/ 29 w 59"/>
                    <a:gd name="T5" fmla="*/ 33 h 67"/>
                    <a:gd name="T6" fmla="*/ 22 w 59"/>
                    <a:gd name="T7" fmla="*/ 0 h 67"/>
                    <a:gd name="T8" fmla="*/ 8 w 59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67"/>
                    <a:gd name="T17" fmla="*/ 59 w 59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67">
                      <a:moveTo>
                        <a:pt x="16" y="0"/>
                      </a:moveTo>
                      <a:lnTo>
                        <a:pt x="0" y="67"/>
                      </a:lnTo>
                      <a:lnTo>
                        <a:pt x="59" y="67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22" name="Freeform 42"/>
                <p:cNvSpPr>
                  <a:spLocks/>
                </p:cNvSpPr>
                <p:nvPr/>
              </p:nvSpPr>
              <p:spPr bwMode="auto">
                <a:xfrm>
                  <a:off x="1734" y="1870"/>
                  <a:ext cx="46" cy="46"/>
                </a:xfrm>
                <a:custGeom>
                  <a:avLst/>
                  <a:gdLst>
                    <a:gd name="T0" fmla="*/ 12 w 93"/>
                    <a:gd name="T1" fmla="*/ 0 h 92"/>
                    <a:gd name="T2" fmla="*/ 0 w 93"/>
                    <a:gd name="T3" fmla="*/ 46 h 92"/>
                    <a:gd name="T4" fmla="*/ 46 w 93"/>
                    <a:gd name="T5" fmla="*/ 46 h 92"/>
                    <a:gd name="T6" fmla="*/ 35 w 93"/>
                    <a:gd name="T7" fmla="*/ 0 h 92"/>
                    <a:gd name="T8" fmla="*/ 12 w 93"/>
                    <a:gd name="T9" fmla="*/ 0 h 92"/>
                    <a:gd name="T10" fmla="*/ 21 w 93"/>
                    <a:gd name="T11" fmla="*/ 13 h 92"/>
                    <a:gd name="T12" fmla="*/ 26 w 93"/>
                    <a:gd name="T13" fmla="*/ 13 h 92"/>
                    <a:gd name="T14" fmla="*/ 31 w 93"/>
                    <a:gd name="T15" fmla="*/ 33 h 92"/>
                    <a:gd name="T16" fmla="*/ 16 w 93"/>
                    <a:gd name="T17" fmla="*/ 33 h 92"/>
                    <a:gd name="T18" fmla="*/ 21 w 93"/>
                    <a:gd name="T19" fmla="*/ 13 h 92"/>
                    <a:gd name="T20" fmla="*/ 12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6"/>
                      </a:lnTo>
                      <a:lnTo>
                        <a:pt x="53" y="26"/>
                      </a:lnTo>
                      <a:lnTo>
                        <a:pt x="62" y="65"/>
                      </a:lnTo>
                      <a:lnTo>
                        <a:pt x="32" y="65"/>
                      </a:lnTo>
                      <a:lnTo>
                        <a:pt x="43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4010" name="Group 43"/>
              <p:cNvGrpSpPr>
                <a:grpSpLocks/>
              </p:cNvGrpSpPr>
              <p:nvPr/>
            </p:nvGrpSpPr>
            <p:grpSpPr bwMode="auto">
              <a:xfrm>
                <a:off x="1664" y="1870"/>
                <a:ext cx="46" cy="46"/>
                <a:chOff x="1664" y="1870"/>
                <a:chExt cx="46" cy="46"/>
              </a:xfrm>
            </p:grpSpPr>
            <p:sp>
              <p:nvSpPr>
                <p:cNvPr id="34019" name="Freeform 44"/>
                <p:cNvSpPr>
                  <a:spLocks/>
                </p:cNvSpPr>
                <p:nvPr/>
              </p:nvSpPr>
              <p:spPr bwMode="auto">
                <a:xfrm>
                  <a:off x="1672" y="1876"/>
                  <a:ext cx="30" cy="33"/>
                </a:xfrm>
                <a:custGeom>
                  <a:avLst/>
                  <a:gdLst>
                    <a:gd name="T0" fmla="*/ 8 w 59"/>
                    <a:gd name="T1" fmla="*/ 0 h 67"/>
                    <a:gd name="T2" fmla="*/ 0 w 59"/>
                    <a:gd name="T3" fmla="*/ 33 h 67"/>
                    <a:gd name="T4" fmla="*/ 30 w 59"/>
                    <a:gd name="T5" fmla="*/ 33 h 67"/>
                    <a:gd name="T6" fmla="*/ 21 w 59"/>
                    <a:gd name="T7" fmla="*/ 0 h 67"/>
                    <a:gd name="T8" fmla="*/ 8 w 59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67"/>
                    <a:gd name="T17" fmla="*/ 59 w 59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67">
                      <a:moveTo>
                        <a:pt x="15" y="0"/>
                      </a:moveTo>
                      <a:lnTo>
                        <a:pt x="0" y="67"/>
                      </a:lnTo>
                      <a:lnTo>
                        <a:pt x="59" y="67"/>
                      </a:lnTo>
                      <a:lnTo>
                        <a:pt x="42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020" name="Freeform 45"/>
                <p:cNvSpPr>
                  <a:spLocks/>
                </p:cNvSpPr>
                <p:nvPr/>
              </p:nvSpPr>
              <p:spPr bwMode="auto">
                <a:xfrm>
                  <a:off x="1664" y="1870"/>
                  <a:ext cx="46" cy="46"/>
                </a:xfrm>
                <a:custGeom>
                  <a:avLst/>
                  <a:gdLst>
                    <a:gd name="T0" fmla="*/ 12 w 92"/>
                    <a:gd name="T1" fmla="*/ 0 h 92"/>
                    <a:gd name="T2" fmla="*/ 0 w 92"/>
                    <a:gd name="T3" fmla="*/ 46 h 92"/>
                    <a:gd name="T4" fmla="*/ 46 w 92"/>
                    <a:gd name="T5" fmla="*/ 46 h 92"/>
                    <a:gd name="T6" fmla="*/ 35 w 92"/>
                    <a:gd name="T7" fmla="*/ 0 h 92"/>
                    <a:gd name="T8" fmla="*/ 12 w 92"/>
                    <a:gd name="T9" fmla="*/ 0 h 92"/>
                    <a:gd name="T10" fmla="*/ 20 w 92"/>
                    <a:gd name="T11" fmla="*/ 13 h 92"/>
                    <a:gd name="T12" fmla="*/ 26 w 92"/>
                    <a:gd name="T13" fmla="*/ 13 h 92"/>
                    <a:gd name="T14" fmla="*/ 30 w 92"/>
                    <a:gd name="T15" fmla="*/ 33 h 92"/>
                    <a:gd name="T16" fmla="*/ 15 w 92"/>
                    <a:gd name="T17" fmla="*/ 33 h 92"/>
                    <a:gd name="T18" fmla="*/ 20 w 92"/>
                    <a:gd name="T19" fmla="*/ 13 h 92"/>
                    <a:gd name="T20" fmla="*/ 12 w 92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2"/>
                    <a:gd name="T35" fmla="*/ 92 w 92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2">
                      <a:moveTo>
                        <a:pt x="23" y="0"/>
                      </a:moveTo>
                      <a:lnTo>
                        <a:pt x="0" y="92"/>
                      </a:lnTo>
                      <a:lnTo>
                        <a:pt x="92" y="92"/>
                      </a:lnTo>
                      <a:lnTo>
                        <a:pt x="70" y="0"/>
                      </a:lnTo>
                      <a:lnTo>
                        <a:pt x="23" y="0"/>
                      </a:lnTo>
                      <a:lnTo>
                        <a:pt x="40" y="26"/>
                      </a:lnTo>
                      <a:lnTo>
                        <a:pt x="52" y="26"/>
                      </a:lnTo>
                      <a:lnTo>
                        <a:pt x="61" y="65"/>
                      </a:lnTo>
                      <a:lnTo>
                        <a:pt x="30" y="65"/>
                      </a:lnTo>
                      <a:lnTo>
                        <a:pt x="40" y="2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011" name="Rectangle 46"/>
              <p:cNvSpPr>
                <a:spLocks noChangeArrowheads="1"/>
              </p:cNvSpPr>
              <p:nvPr/>
            </p:nvSpPr>
            <p:spPr bwMode="auto">
              <a:xfrm>
                <a:off x="1636" y="1909"/>
                <a:ext cx="489" cy="47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2" name="Rectangle 47"/>
              <p:cNvSpPr>
                <a:spLocks noChangeArrowheads="1"/>
              </p:cNvSpPr>
              <p:nvPr/>
            </p:nvSpPr>
            <p:spPr bwMode="auto">
              <a:xfrm>
                <a:off x="1842" y="1958"/>
                <a:ext cx="75" cy="20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3" name="Line 48"/>
              <p:cNvSpPr>
                <a:spLocks noChangeShapeType="1"/>
              </p:cNvSpPr>
              <p:nvPr/>
            </p:nvSpPr>
            <p:spPr bwMode="auto">
              <a:xfrm>
                <a:off x="1842" y="1904"/>
                <a:ext cx="76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4" name="Line 49"/>
              <p:cNvSpPr>
                <a:spLocks noChangeShapeType="1"/>
              </p:cNvSpPr>
              <p:nvPr/>
            </p:nvSpPr>
            <p:spPr bwMode="auto">
              <a:xfrm>
                <a:off x="1915" y="2008"/>
                <a:ext cx="1" cy="55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5" name="Arc 50"/>
              <p:cNvSpPr>
                <a:spLocks/>
              </p:cNvSpPr>
              <p:nvPr/>
            </p:nvSpPr>
            <p:spPr bwMode="auto">
              <a:xfrm>
                <a:off x="1264" y="1877"/>
                <a:ext cx="432" cy="210"/>
              </a:xfrm>
              <a:custGeom>
                <a:avLst/>
                <a:gdLst>
                  <a:gd name="T0" fmla="*/ 9 w 21650"/>
                  <a:gd name="T1" fmla="*/ 0 h 21703"/>
                  <a:gd name="T2" fmla="*/ 0 w 21650"/>
                  <a:gd name="T3" fmla="*/ 2 h 21703"/>
                  <a:gd name="T4" fmla="*/ 0 w 2165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6" name="Arc 51"/>
              <p:cNvSpPr>
                <a:spLocks/>
              </p:cNvSpPr>
              <p:nvPr/>
            </p:nvSpPr>
            <p:spPr bwMode="auto">
              <a:xfrm>
                <a:off x="1330" y="1876"/>
                <a:ext cx="431" cy="210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2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7" name="Arc 52"/>
              <p:cNvSpPr>
                <a:spLocks/>
              </p:cNvSpPr>
              <p:nvPr/>
            </p:nvSpPr>
            <p:spPr bwMode="auto">
              <a:xfrm>
                <a:off x="1639" y="1877"/>
                <a:ext cx="432" cy="210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2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18" name="Arc 53"/>
              <p:cNvSpPr>
                <a:spLocks/>
              </p:cNvSpPr>
              <p:nvPr/>
            </p:nvSpPr>
            <p:spPr bwMode="auto">
              <a:xfrm>
                <a:off x="1559" y="1867"/>
                <a:ext cx="431" cy="209"/>
              </a:xfrm>
              <a:custGeom>
                <a:avLst/>
                <a:gdLst>
                  <a:gd name="T0" fmla="*/ 9 w 21650"/>
                  <a:gd name="T1" fmla="*/ 0 h 21703"/>
                  <a:gd name="T2" fmla="*/ 0 w 21650"/>
                  <a:gd name="T3" fmla="*/ 2 h 21703"/>
                  <a:gd name="T4" fmla="*/ 0 w 2165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3999" name="Group 54"/>
            <p:cNvGrpSpPr>
              <a:grpSpLocks/>
            </p:cNvGrpSpPr>
            <p:nvPr/>
          </p:nvGrpSpPr>
          <p:grpSpPr bwMode="auto">
            <a:xfrm rot="-1145315">
              <a:off x="870" y="1200"/>
              <a:ext cx="1729" cy="555"/>
              <a:chOff x="2010" y="546"/>
              <a:chExt cx="1729" cy="555"/>
            </a:xfrm>
          </p:grpSpPr>
          <p:sp>
            <p:nvSpPr>
              <p:cNvPr id="34000" name="Freeform 55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01" name="Freeform 56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02" name="Freeform 57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003" name="Freeform 58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3743325" y="926461"/>
            <a:ext cx="3055938" cy="2909888"/>
            <a:chOff x="2358" y="528"/>
            <a:chExt cx="1925" cy="1833"/>
          </a:xfrm>
        </p:grpSpPr>
        <p:grpSp>
          <p:nvGrpSpPr>
            <p:cNvPr id="33944" name="Group 60"/>
            <p:cNvGrpSpPr>
              <a:grpSpLocks/>
            </p:cNvGrpSpPr>
            <p:nvPr/>
          </p:nvGrpSpPr>
          <p:grpSpPr bwMode="auto">
            <a:xfrm>
              <a:off x="3421" y="865"/>
              <a:ext cx="862" cy="1301"/>
              <a:chOff x="3421" y="865"/>
              <a:chExt cx="862" cy="1301"/>
            </a:xfrm>
          </p:grpSpPr>
          <p:sp>
            <p:nvSpPr>
              <p:cNvPr id="33974" name="Rectangle 61"/>
              <p:cNvSpPr>
                <a:spLocks noChangeArrowheads="1"/>
              </p:cNvSpPr>
              <p:nvPr/>
            </p:nvSpPr>
            <p:spPr bwMode="auto">
              <a:xfrm>
                <a:off x="3998" y="865"/>
                <a:ext cx="77" cy="1301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75" name="Line 62"/>
              <p:cNvSpPr>
                <a:spLocks noChangeShapeType="1"/>
              </p:cNvSpPr>
              <p:nvPr/>
            </p:nvSpPr>
            <p:spPr bwMode="auto">
              <a:xfrm>
                <a:off x="3874" y="970"/>
                <a:ext cx="145" cy="111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76" name="Line 63"/>
              <p:cNvSpPr>
                <a:spLocks noChangeShapeType="1"/>
              </p:cNvSpPr>
              <p:nvPr/>
            </p:nvSpPr>
            <p:spPr bwMode="auto">
              <a:xfrm flipH="1">
                <a:off x="4045" y="970"/>
                <a:ext cx="141" cy="108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977" name="Group 64"/>
              <p:cNvGrpSpPr>
                <a:grpSpLocks/>
              </p:cNvGrpSpPr>
              <p:nvPr/>
            </p:nvGrpSpPr>
            <p:grpSpPr bwMode="auto">
              <a:xfrm>
                <a:off x="4195" y="904"/>
                <a:ext cx="46" cy="46"/>
                <a:chOff x="4195" y="904"/>
                <a:chExt cx="46" cy="46"/>
              </a:xfrm>
            </p:grpSpPr>
            <p:sp>
              <p:nvSpPr>
                <p:cNvPr id="33995" name="Freeform 65"/>
                <p:cNvSpPr>
                  <a:spLocks/>
                </p:cNvSpPr>
                <p:nvPr/>
              </p:nvSpPr>
              <p:spPr bwMode="auto">
                <a:xfrm>
                  <a:off x="4203" y="910"/>
                  <a:ext cx="30" cy="33"/>
                </a:xfrm>
                <a:custGeom>
                  <a:avLst/>
                  <a:gdLst>
                    <a:gd name="T0" fmla="*/ 8 w 60"/>
                    <a:gd name="T1" fmla="*/ 0 h 65"/>
                    <a:gd name="T2" fmla="*/ 0 w 60"/>
                    <a:gd name="T3" fmla="*/ 33 h 65"/>
                    <a:gd name="T4" fmla="*/ 30 w 60"/>
                    <a:gd name="T5" fmla="*/ 33 h 65"/>
                    <a:gd name="T6" fmla="*/ 22 w 60"/>
                    <a:gd name="T7" fmla="*/ 0 h 65"/>
                    <a:gd name="T8" fmla="*/ 8 w 60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5"/>
                    <a:gd name="T17" fmla="*/ 60 w 60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5">
                      <a:moveTo>
                        <a:pt x="16" y="0"/>
                      </a:moveTo>
                      <a:lnTo>
                        <a:pt x="0" y="65"/>
                      </a:lnTo>
                      <a:lnTo>
                        <a:pt x="60" y="65"/>
                      </a:lnTo>
                      <a:lnTo>
                        <a:pt x="43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96" name="Freeform 66"/>
                <p:cNvSpPr>
                  <a:spLocks/>
                </p:cNvSpPr>
                <p:nvPr/>
              </p:nvSpPr>
              <p:spPr bwMode="auto">
                <a:xfrm>
                  <a:off x="4195" y="904"/>
                  <a:ext cx="46" cy="46"/>
                </a:xfrm>
                <a:custGeom>
                  <a:avLst/>
                  <a:gdLst>
                    <a:gd name="T0" fmla="*/ 12 w 93"/>
                    <a:gd name="T1" fmla="*/ 0 h 92"/>
                    <a:gd name="T2" fmla="*/ 0 w 93"/>
                    <a:gd name="T3" fmla="*/ 46 h 92"/>
                    <a:gd name="T4" fmla="*/ 46 w 93"/>
                    <a:gd name="T5" fmla="*/ 46 h 92"/>
                    <a:gd name="T6" fmla="*/ 35 w 93"/>
                    <a:gd name="T7" fmla="*/ 0 h 92"/>
                    <a:gd name="T8" fmla="*/ 12 w 93"/>
                    <a:gd name="T9" fmla="*/ 0 h 92"/>
                    <a:gd name="T10" fmla="*/ 20 w 93"/>
                    <a:gd name="T11" fmla="*/ 13 h 92"/>
                    <a:gd name="T12" fmla="*/ 26 w 93"/>
                    <a:gd name="T13" fmla="*/ 13 h 92"/>
                    <a:gd name="T14" fmla="*/ 30 w 93"/>
                    <a:gd name="T15" fmla="*/ 33 h 92"/>
                    <a:gd name="T16" fmla="*/ 15 w 93"/>
                    <a:gd name="T17" fmla="*/ 33 h 92"/>
                    <a:gd name="T18" fmla="*/ 20 w 93"/>
                    <a:gd name="T19" fmla="*/ 13 h 92"/>
                    <a:gd name="T20" fmla="*/ 12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4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0" y="0"/>
                      </a:lnTo>
                      <a:lnTo>
                        <a:pt x="24" y="0"/>
                      </a:lnTo>
                      <a:lnTo>
                        <a:pt x="41" y="26"/>
                      </a:lnTo>
                      <a:lnTo>
                        <a:pt x="52" y="26"/>
                      </a:lnTo>
                      <a:lnTo>
                        <a:pt x="61" y="65"/>
                      </a:lnTo>
                      <a:lnTo>
                        <a:pt x="31" y="65"/>
                      </a:lnTo>
                      <a:lnTo>
                        <a:pt x="41" y="2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78" name="Group 67"/>
              <p:cNvGrpSpPr>
                <a:grpSpLocks/>
              </p:cNvGrpSpPr>
              <p:nvPr/>
            </p:nvGrpSpPr>
            <p:grpSpPr bwMode="auto">
              <a:xfrm>
                <a:off x="4118" y="904"/>
                <a:ext cx="46" cy="46"/>
                <a:chOff x="4118" y="904"/>
                <a:chExt cx="46" cy="46"/>
              </a:xfrm>
            </p:grpSpPr>
            <p:sp>
              <p:nvSpPr>
                <p:cNvPr id="33993" name="Freeform 68"/>
                <p:cNvSpPr>
                  <a:spLocks/>
                </p:cNvSpPr>
                <p:nvPr/>
              </p:nvSpPr>
              <p:spPr bwMode="auto">
                <a:xfrm>
                  <a:off x="4126" y="910"/>
                  <a:ext cx="30" cy="33"/>
                </a:xfrm>
                <a:custGeom>
                  <a:avLst/>
                  <a:gdLst>
                    <a:gd name="T0" fmla="*/ 8 w 60"/>
                    <a:gd name="T1" fmla="*/ 0 h 65"/>
                    <a:gd name="T2" fmla="*/ 0 w 60"/>
                    <a:gd name="T3" fmla="*/ 33 h 65"/>
                    <a:gd name="T4" fmla="*/ 30 w 60"/>
                    <a:gd name="T5" fmla="*/ 33 h 65"/>
                    <a:gd name="T6" fmla="*/ 22 w 60"/>
                    <a:gd name="T7" fmla="*/ 0 h 65"/>
                    <a:gd name="T8" fmla="*/ 8 w 60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5"/>
                    <a:gd name="T17" fmla="*/ 60 w 60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5">
                      <a:moveTo>
                        <a:pt x="16" y="0"/>
                      </a:moveTo>
                      <a:lnTo>
                        <a:pt x="0" y="65"/>
                      </a:lnTo>
                      <a:lnTo>
                        <a:pt x="60" y="65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94" name="Freeform 69"/>
                <p:cNvSpPr>
                  <a:spLocks/>
                </p:cNvSpPr>
                <p:nvPr/>
              </p:nvSpPr>
              <p:spPr bwMode="auto">
                <a:xfrm>
                  <a:off x="4118" y="904"/>
                  <a:ext cx="46" cy="46"/>
                </a:xfrm>
                <a:custGeom>
                  <a:avLst/>
                  <a:gdLst>
                    <a:gd name="T0" fmla="*/ 12 w 93"/>
                    <a:gd name="T1" fmla="*/ 0 h 92"/>
                    <a:gd name="T2" fmla="*/ 0 w 93"/>
                    <a:gd name="T3" fmla="*/ 46 h 92"/>
                    <a:gd name="T4" fmla="*/ 46 w 93"/>
                    <a:gd name="T5" fmla="*/ 46 h 92"/>
                    <a:gd name="T6" fmla="*/ 35 w 93"/>
                    <a:gd name="T7" fmla="*/ 0 h 92"/>
                    <a:gd name="T8" fmla="*/ 12 w 93"/>
                    <a:gd name="T9" fmla="*/ 0 h 92"/>
                    <a:gd name="T10" fmla="*/ 20 w 93"/>
                    <a:gd name="T11" fmla="*/ 13 h 92"/>
                    <a:gd name="T12" fmla="*/ 26 w 93"/>
                    <a:gd name="T13" fmla="*/ 13 h 92"/>
                    <a:gd name="T14" fmla="*/ 31 w 93"/>
                    <a:gd name="T15" fmla="*/ 33 h 92"/>
                    <a:gd name="T16" fmla="*/ 15 w 93"/>
                    <a:gd name="T17" fmla="*/ 33 h 92"/>
                    <a:gd name="T18" fmla="*/ 20 w 93"/>
                    <a:gd name="T19" fmla="*/ 13 h 92"/>
                    <a:gd name="T20" fmla="*/ 12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1" y="26"/>
                      </a:lnTo>
                      <a:lnTo>
                        <a:pt x="53" y="26"/>
                      </a:lnTo>
                      <a:lnTo>
                        <a:pt x="62" y="65"/>
                      </a:lnTo>
                      <a:lnTo>
                        <a:pt x="31" y="65"/>
                      </a:lnTo>
                      <a:lnTo>
                        <a:pt x="41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79" name="Group 70"/>
              <p:cNvGrpSpPr>
                <a:grpSpLocks/>
              </p:cNvGrpSpPr>
              <p:nvPr/>
            </p:nvGrpSpPr>
            <p:grpSpPr bwMode="auto">
              <a:xfrm>
                <a:off x="3891" y="906"/>
                <a:ext cx="46" cy="46"/>
                <a:chOff x="3891" y="906"/>
                <a:chExt cx="46" cy="46"/>
              </a:xfrm>
            </p:grpSpPr>
            <p:sp>
              <p:nvSpPr>
                <p:cNvPr id="33991" name="Freeform 71"/>
                <p:cNvSpPr>
                  <a:spLocks/>
                </p:cNvSpPr>
                <p:nvPr/>
              </p:nvSpPr>
              <p:spPr bwMode="auto">
                <a:xfrm>
                  <a:off x="3899" y="912"/>
                  <a:ext cx="30" cy="34"/>
                </a:xfrm>
                <a:custGeom>
                  <a:avLst/>
                  <a:gdLst>
                    <a:gd name="T0" fmla="*/ 8 w 61"/>
                    <a:gd name="T1" fmla="*/ 0 h 66"/>
                    <a:gd name="T2" fmla="*/ 0 w 61"/>
                    <a:gd name="T3" fmla="*/ 34 h 66"/>
                    <a:gd name="T4" fmla="*/ 30 w 61"/>
                    <a:gd name="T5" fmla="*/ 34 h 66"/>
                    <a:gd name="T6" fmla="*/ 22 w 61"/>
                    <a:gd name="T7" fmla="*/ 0 h 66"/>
                    <a:gd name="T8" fmla="*/ 8 w 61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6"/>
                    <a:gd name="T17" fmla="*/ 61 w 61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6">
                      <a:moveTo>
                        <a:pt x="17" y="0"/>
                      </a:moveTo>
                      <a:lnTo>
                        <a:pt x="0" y="66"/>
                      </a:lnTo>
                      <a:lnTo>
                        <a:pt x="61" y="66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92" name="Freeform 72"/>
                <p:cNvSpPr>
                  <a:spLocks/>
                </p:cNvSpPr>
                <p:nvPr/>
              </p:nvSpPr>
              <p:spPr bwMode="auto">
                <a:xfrm>
                  <a:off x="3891" y="906"/>
                  <a:ext cx="46" cy="46"/>
                </a:xfrm>
                <a:custGeom>
                  <a:avLst/>
                  <a:gdLst>
                    <a:gd name="T0" fmla="*/ 12 w 92"/>
                    <a:gd name="T1" fmla="*/ 0 h 93"/>
                    <a:gd name="T2" fmla="*/ 0 w 92"/>
                    <a:gd name="T3" fmla="*/ 46 h 93"/>
                    <a:gd name="T4" fmla="*/ 46 w 92"/>
                    <a:gd name="T5" fmla="*/ 46 h 93"/>
                    <a:gd name="T6" fmla="*/ 36 w 92"/>
                    <a:gd name="T7" fmla="*/ 0 h 93"/>
                    <a:gd name="T8" fmla="*/ 12 w 92"/>
                    <a:gd name="T9" fmla="*/ 0 h 93"/>
                    <a:gd name="T10" fmla="*/ 22 w 92"/>
                    <a:gd name="T11" fmla="*/ 13 h 93"/>
                    <a:gd name="T12" fmla="*/ 26 w 92"/>
                    <a:gd name="T13" fmla="*/ 13 h 93"/>
                    <a:gd name="T14" fmla="*/ 31 w 92"/>
                    <a:gd name="T15" fmla="*/ 33 h 93"/>
                    <a:gd name="T16" fmla="*/ 16 w 92"/>
                    <a:gd name="T17" fmla="*/ 33 h 93"/>
                    <a:gd name="T18" fmla="*/ 22 w 92"/>
                    <a:gd name="T19" fmla="*/ 13 h 93"/>
                    <a:gd name="T20" fmla="*/ 12 w 92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3"/>
                    <a:gd name="T35" fmla="*/ 92 w 92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2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7"/>
                      </a:lnTo>
                      <a:lnTo>
                        <a:pt x="53" y="27"/>
                      </a:lnTo>
                      <a:lnTo>
                        <a:pt x="62" y="67"/>
                      </a:lnTo>
                      <a:lnTo>
                        <a:pt x="32" y="67"/>
                      </a:lnTo>
                      <a:lnTo>
                        <a:pt x="43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80" name="Group 73"/>
              <p:cNvGrpSpPr>
                <a:grpSpLocks/>
              </p:cNvGrpSpPr>
              <p:nvPr/>
            </p:nvGrpSpPr>
            <p:grpSpPr bwMode="auto">
              <a:xfrm>
                <a:off x="3821" y="906"/>
                <a:ext cx="46" cy="46"/>
                <a:chOff x="3821" y="906"/>
                <a:chExt cx="46" cy="46"/>
              </a:xfrm>
            </p:grpSpPr>
            <p:sp>
              <p:nvSpPr>
                <p:cNvPr id="33989" name="Freeform 74"/>
                <p:cNvSpPr>
                  <a:spLocks/>
                </p:cNvSpPr>
                <p:nvPr/>
              </p:nvSpPr>
              <p:spPr bwMode="auto">
                <a:xfrm>
                  <a:off x="3829" y="912"/>
                  <a:ext cx="29" cy="34"/>
                </a:xfrm>
                <a:custGeom>
                  <a:avLst/>
                  <a:gdLst>
                    <a:gd name="T0" fmla="*/ 8 w 59"/>
                    <a:gd name="T1" fmla="*/ 0 h 66"/>
                    <a:gd name="T2" fmla="*/ 0 w 59"/>
                    <a:gd name="T3" fmla="*/ 34 h 66"/>
                    <a:gd name="T4" fmla="*/ 29 w 59"/>
                    <a:gd name="T5" fmla="*/ 34 h 66"/>
                    <a:gd name="T6" fmla="*/ 22 w 59"/>
                    <a:gd name="T7" fmla="*/ 0 h 66"/>
                    <a:gd name="T8" fmla="*/ 8 w 59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66"/>
                    <a:gd name="T17" fmla="*/ 59 w 59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59" y="6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90" name="Freeform 75"/>
                <p:cNvSpPr>
                  <a:spLocks/>
                </p:cNvSpPr>
                <p:nvPr/>
              </p:nvSpPr>
              <p:spPr bwMode="auto">
                <a:xfrm>
                  <a:off x="3821" y="906"/>
                  <a:ext cx="46" cy="46"/>
                </a:xfrm>
                <a:custGeom>
                  <a:avLst/>
                  <a:gdLst>
                    <a:gd name="T0" fmla="*/ 12 w 93"/>
                    <a:gd name="T1" fmla="*/ 0 h 93"/>
                    <a:gd name="T2" fmla="*/ 0 w 93"/>
                    <a:gd name="T3" fmla="*/ 46 h 93"/>
                    <a:gd name="T4" fmla="*/ 46 w 93"/>
                    <a:gd name="T5" fmla="*/ 46 h 93"/>
                    <a:gd name="T6" fmla="*/ 35 w 93"/>
                    <a:gd name="T7" fmla="*/ 0 h 93"/>
                    <a:gd name="T8" fmla="*/ 12 w 93"/>
                    <a:gd name="T9" fmla="*/ 0 h 93"/>
                    <a:gd name="T10" fmla="*/ 20 w 93"/>
                    <a:gd name="T11" fmla="*/ 13 h 93"/>
                    <a:gd name="T12" fmla="*/ 26 w 93"/>
                    <a:gd name="T13" fmla="*/ 13 h 93"/>
                    <a:gd name="T14" fmla="*/ 31 w 93"/>
                    <a:gd name="T15" fmla="*/ 33 h 93"/>
                    <a:gd name="T16" fmla="*/ 15 w 93"/>
                    <a:gd name="T17" fmla="*/ 33 h 93"/>
                    <a:gd name="T18" fmla="*/ 20 w 93"/>
                    <a:gd name="T19" fmla="*/ 13 h 93"/>
                    <a:gd name="T20" fmla="*/ 12 w 93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3"/>
                    <a:gd name="T35" fmla="*/ 93 w 93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3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1" y="27"/>
                      </a:lnTo>
                      <a:lnTo>
                        <a:pt x="53" y="27"/>
                      </a:lnTo>
                      <a:lnTo>
                        <a:pt x="62" y="67"/>
                      </a:lnTo>
                      <a:lnTo>
                        <a:pt x="31" y="67"/>
                      </a:lnTo>
                      <a:lnTo>
                        <a:pt x="41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3981" name="Rectangle 76"/>
              <p:cNvSpPr>
                <a:spLocks noChangeArrowheads="1"/>
              </p:cNvSpPr>
              <p:nvPr/>
            </p:nvSpPr>
            <p:spPr bwMode="auto">
              <a:xfrm>
                <a:off x="3793" y="946"/>
                <a:ext cx="490" cy="46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2" name="Rectangle 77"/>
              <p:cNvSpPr>
                <a:spLocks noChangeArrowheads="1"/>
              </p:cNvSpPr>
              <p:nvPr/>
            </p:nvSpPr>
            <p:spPr bwMode="auto">
              <a:xfrm>
                <a:off x="3999" y="995"/>
                <a:ext cx="75" cy="19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3" name="Line 78"/>
              <p:cNvSpPr>
                <a:spLocks noChangeShapeType="1"/>
              </p:cNvSpPr>
              <p:nvPr/>
            </p:nvSpPr>
            <p:spPr bwMode="auto">
              <a:xfrm>
                <a:off x="3999" y="940"/>
                <a:ext cx="76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4" name="Line 79"/>
              <p:cNvSpPr>
                <a:spLocks noChangeShapeType="1"/>
              </p:cNvSpPr>
              <p:nvPr/>
            </p:nvSpPr>
            <p:spPr bwMode="auto">
              <a:xfrm>
                <a:off x="4072" y="1044"/>
                <a:ext cx="1" cy="56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5" name="Arc 80"/>
              <p:cNvSpPr>
                <a:spLocks/>
              </p:cNvSpPr>
              <p:nvPr/>
            </p:nvSpPr>
            <p:spPr bwMode="auto">
              <a:xfrm>
                <a:off x="3421" y="915"/>
                <a:ext cx="431" cy="210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2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09"/>
                      <a:pt x="11959" y="21572"/>
                      <a:pt x="49" y="21599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09"/>
                      <a:pt x="11959" y="21572"/>
                      <a:pt x="49" y="21599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6" name="Arc 81"/>
              <p:cNvSpPr>
                <a:spLocks/>
              </p:cNvSpPr>
              <p:nvPr/>
            </p:nvSpPr>
            <p:spPr bwMode="auto">
              <a:xfrm>
                <a:off x="3487" y="912"/>
                <a:ext cx="432" cy="210"/>
              </a:xfrm>
              <a:custGeom>
                <a:avLst/>
                <a:gdLst>
                  <a:gd name="T0" fmla="*/ 9 w 21650"/>
                  <a:gd name="T1" fmla="*/ 0 h 21703"/>
                  <a:gd name="T2" fmla="*/ 0 w 21650"/>
                  <a:gd name="T3" fmla="*/ 2 h 21703"/>
                  <a:gd name="T4" fmla="*/ 0 w 2165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7" name="Arc 82"/>
              <p:cNvSpPr>
                <a:spLocks/>
              </p:cNvSpPr>
              <p:nvPr/>
            </p:nvSpPr>
            <p:spPr bwMode="auto">
              <a:xfrm>
                <a:off x="3795" y="912"/>
                <a:ext cx="432" cy="210"/>
              </a:xfrm>
              <a:custGeom>
                <a:avLst/>
                <a:gdLst>
                  <a:gd name="T0" fmla="*/ 9 w 21650"/>
                  <a:gd name="T1" fmla="*/ 0 h 21703"/>
                  <a:gd name="T2" fmla="*/ 0 w 21650"/>
                  <a:gd name="T3" fmla="*/ 2 h 21703"/>
                  <a:gd name="T4" fmla="*/ 0 w 2165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703"/>
                  <a:gd name="T11" fmla="*/ 21650 w 2165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703" fill="none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</a:path>
                  <a:path w="21650" h="21703" stroke="0" extrusionOk="0">
                    <a:moveTo>
                      <a:pt x="21649" y="0"/>
                    </a:moveTo>
                    <a:cubicBezTo>
                      <a:pt x="21649" y="34"/>
                      <a:pt x="21650" y="68"/>
                      <a:pt x="21650" y="103"/>
                    </a:cubicBezTo>
                    <a:cubicBezTo>
                      <a:pt x="21650" y="12032"/>
                      <a:pt x="11979" y="21703"/>
                      <a:pt x="50" y="21703"/>
                    </a:cubicBezTo>
                    <a:cubicBezTo>
                      <a:pt x="33" y="21703"/>
                      <a:pt x="16" y="21702"/>
                      <a:pt x="0" y="21702"/>
                    </a:cubicBezTo>
                    <a:lnTo>
                      <a:pt x="5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88" name="Arc 83"/>
              <p:cNvSpPr>
                <a:spLocks/>
              </p:cNvSpPr>
              <p:nvPr/>
            </p:nvSpPr>
            <p:spPr bwMode="auto">
              <a:xfrm>
                <a:off x="3716" y="904"/>
                <a:ext cx="431" cy="208"/>
              </a:xfrm>
              <a:custGeom>
                <a:avLst/>
                <a:gdLst>
                  <a:gd name="T0" fmla="*/ 9 w 21650"/>
                  <a:gd name="T1" fmla="*/ 0 h 21600"/>
                  <a:gd name="T2" fmla="*/ 0 w 21650"/>
                  <a:gd name="T3" fmla="*/ 2 h 21600"/>
                  <a:gd name="T4" fmla="*/ 0 w 2165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600"/>
                  <a:gd name="T11" fmla="*/ 21650 w 2165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600" fill="none" extrusionOk="0">
                    <a:moveTo>
                      <a:pt x="21650" y="0"/>
                    </a:moveTo>
                    <a:cubicBezTo>
                      <a:pt x="21650" y="11929"/>
                      <a:pt x="11979" y="21600"/>
                      <a:pt x="50" y="21600"/>
                    </a:cubicBezTo>
                    <a:cubicBezTo>
                      <a:pt x="33" y="21600"/>
                      <a:pt x="16" y="21599"/>
                      <a:pt x="0" y="21599"/>
                    </a:cubicBezTo>
                  </a:path>
                  <a:path w="21650" h="21600" stroke="0" extrusionOk="0">
                    <a:moveTo>
                      <a:pt x="21650" y="0"/>
                    </a:moveTo>
                    <a:cubicBezTo>
                      <a:pt x="21650" y="11929"/>
                      <a:pt x="11979" y="21600"/>
                      <a:pt x="50" y="21600"/>
                    </a:cubicBezTo>
                    <a:cubicBezTo>
                      <a:pt x="33" y="21600"/>
                      <a:pt x="16" y="21599"/>
                      <a:pt x="0" y="21599"/>
                    </a:cubicBezTo>
                    <a:lnTo>
                      <a:pt x="5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3945" name="Group 84"/>
            <p:cNvGrpSpPr>
              <a:grpSpLocks/>
            </p:cNvGrpSpPr>
            <p:nvPr/>
          </p:nvGrpSpPr>
          <p:grpSpPr bwMode="auto">
            <a:xfrm>
              <a:off x="2992" y="1060"/>
              <a:ext cx="861" cy="1301"/>
              <a:chOff x="2992" y="1060"/>
              <a:chExt cx="861" cy="1301"/>
            </a:xfrm>
          </p:grpSpPr>
          <p:sp>
            <p:nvSpPr>
              <p:cNvPr id="33951" name="Rectangle 85"/>
              <p:cNvSpPr>
                <a:spLocks noChangeArrowheads="1"/>
              </p:cNvSpPr>
              <p:nvPr/>
            </p:nvSpPr>
            <p:spPr bwMode="auto">
              <a:xfrm>
                <a:off x="3569" y="1060"/>
                <a:ext cx="77" cy="1301"/>
              </a:xfrm>
              <a:prstGeom prst="rect">
                <a:avLst/>
              </a:prstGeom>
              <a:solidFill>
                <a:srgbClr val="AD6900"/>
              </a:solidFill>
              <a:ln w="6350">
                <a:solidFill>
                  <a:srgbClr val="7144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52" name="Line 86"/>
              <p:cNvSpPr>
                <a:spLocks noChangeShapeType="1"/>
              </p:cNvSpPr>
              <p:nvPr/>
            </p:nvSpPr>
            <p:spPr bwMode="auto">
              <a:xfrm>
                <a:off x="3445" y="1165"/>
                <a:ext cx="144" cy="112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53" name="Line 87"/>
              <p:cNvSpPr>
                <a:spLocks noChangeShapeType="1"/>
              </p:cNvSpPr>
              <p:nvPr/>
            </p:nvSpPr>
            <p:spPr bwMode="auto">
              <a:xfrm flipH="1">
                <a:off x="3616" y="1165"/>
                <a:ext cx="140" cy="107"/>
              </a:xfrm>
              <a:prstGeom prst="line">
                <a:avLst/>
              </a:prstGeom>
              <a:noFill/>
              <a:ln w="14288">
                <a:solidFill>
                  <a:srgbClr val="AD6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954" name="Group 88"/>
              <p:cNvGrpSpPr>
                <a:grpSpLocks/>
              </p:cNvGrpSpPr>
              <p:nvPr/>
            </p:nvGrpSpPr>
            <p:grpSpPr bwMode="auto">
              <a:xfrm>
                <a:off x="3766" y="1098"/>
                <a:ext cx="46" cy="47"/>
                <a:chOff x="3766" y="1098"/>
                <a:chExt cx="46" cy="47"/>
              </a:xfrm>
            </p:grpSpPr>
            <p:sp>
              <p:nvSpPr>
                <p:cNvPr id="33972" name="Freeform 89"/>
                <p:cNvSpPr>
                  <a:spLocks/>
                </p:cNvSpPr>
                <p:nvPr/>
              </p:nvSpPr>
              <p:spPr bwMode="auto">
                <a:xfrm>
                  <a:off x="3774" y="1106"/>
                  <a:ext cx="30" cy="32"/>
                </a:xfrm>
                <a:custGeom>
                  <a:avLst/>
                  <a:gdLst>
                    <a:gd name="T0" fmla="*/ 8 w 60"/>
                    <a:gd name="T1" fmla="*/ 0 h 66"/>
                    <a:gd name="T2" fmla="*/ 0 w 60"/>
                    <a:gd name="T3" fmla="*/ 32 h 66"/>
                    <a:gd name="T4" fmla="*/ 30 w 60"/>
                    <a:gd name="T5" fmla="*/ 32 h 66"/>
                    <a:gd name="T6" fmla="*/ 22 w 60"/>
                    <a:gd name="T7" fmla="*/ 0 h 66"/>
                    <a:gd name="T8" fmla="*/ 8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73" name="Freeform 90"/>
                <p:cNvSpPr>
                  <a:spLocks/>
                </p:cNvSpPr>
                <p:nvPr/>
              </p:nvSpPr>
              <p:spPr bwMode="auto">
                <a:xfrm>
                  <a:off x="3766" y="1098"/>
                  <a:ext cx="46" cy="47"/>
                </a:xfrm>
                <a:custGeom>
                  <a:avLst/>
                  <a:gdLst>
                    <a:gd name="T0" fmla="*/ 12 w 93"/>
                    <a:gd name="T1" fmla="*/ 0 h 92"/>
                    <a:gd name="T2" fmla="*/ 0 w 93"/>
                    <a:gd name="T3" fmla="*/ 47 h 92"/>
                    <a:gd name="T4" fmla="*/ 46 w 93"/>
                    <a:gd name="T5" fmla="*/ 47 h 92"/>
                    <a:gd name="T6" fmla="*/ 35 w 93"/>
                    <a:gd name="T7" fmla="*/ 0 h 92"/>
                    <a:gd name="T8" fmla="*/ 12 w 93"/>
                    <a:gd name="T9" fmla="*/ 0 h 92"/>
                    <a:gd name="T10" fmla="*/ 20 w 93"/>
                    <a:gd name="T11" fmla="*/ 14 h 92"/>
                    <a:gd name="T12" fmla="*/ 26 w 93"/>
                    <a:gd name="T13" fmla="*/ 14 h 92"/>
                    <a:gd name="T14" fmla="*/ 31 w 93"/>
                    <a:gd name="T15" fmla="*/ 34 h 92"/>
                    <a:gd name="T16" fmla="*/ 15 w 93"/>
                    <a:gd name="T17" fmla="*/ 34 h 92"/>
                    <a:gd name="T18" fmla="*/ 20 w 93"/>
                    <a:gd name="T19" fmla="*/ 14 h 92"/>
                    <a:gd name="T20" fmla="*/ 12 w 93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2"/>
                    <a:gd name="T35" fmla="*/ 93 w 93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3" y="92"/>
                      </a:lnTo>
                      <a:lnTo>
                        <a:pt x="70" y="0"/>
                      </a:lnTo>
                      <a:lnTo>
                        <a:pt x="25" y="0"/>
                      </a:lnTo>
                      <a:lnTo>
                        <a:pt x="41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1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55" name="Group 91"/>
              <p:cNvGrpSpPr>
                <a:grpSpLocks/>
              </p:cNvGrpSpPr>
              <p:nvPr/>
            </p:nvGrpSpPr>
            <p:grpSpPr bwMode="auto">
              <a:xfrm>
                <a:off x="3689" y="1098"/>
                <a:ext cx="46" cy="47"/>
                <a:chOff x="3689" y="1098"/>
                <a:chExt cx="46" cy="47"/>
              </a:xfrm>
            </p:grpSpPr>
            <p:sp>
              <p:nvSpPr>
                <p:cNvPr id="33970" name="Freeform 92"/>
                <p:cNvSpPr>
                  <a:spLocks/>
                </p:cNvSpPr>
                <p:nvPr/>
              </p:nvSpPr>
              <p:spPr bwMode="auto">
                <a:xfrm>
                  <a:off x="3696" y="1106"/>
                  <a:ext cx="30" cy="32"/>
                </a:xfrm>
                <a:custGeom>
                  <a:avLst/>
                  <a:gdLst>
                    <a:gd name="T0" fmla="*/ 9 w 60"/>
                    <a:gd name="T1" fmla="*/ 0 h 66"/>
                    <a:gd name="T2" fmla="*/ 0 w 60"/>
                    <a:gd name="T3" fmla="*/ 32 h 66"/>
                    <a:gd name="T4" fmla="*/ 30 w 60"/>
                    <a:gd name="T5" fmla="*/ 32 h 66"/>
                    <a:gd name="T6" fmla="*/ 22 w 60"/>
                    <a:gd name="T7" fmla="*/ 0 h 66"/>
                    <a:gd name="T8" fmla="*/ 9 w 60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6"/>
                    <a:gd name="T17" fmla="*/ 60 w 60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6">
                      <a:moveTo>
                        <a:pt x="17" y="0"/>
                      </a:moveTo>
                      <a:lnTo>
                        <a:pt x="0" y="66"/>
                      </a:lnTo>
                      <a:lnTo>
                        <a:pt x="60" y="66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71" name="Freeform 93"/>
                <p:cNvSpPr>
                  <a:spLocks/>
                </p:cNvSpPr>
                <p:nvPr/>
              </p:nvSpPr>
              <p:spPr bwMode="auto">
                <a:xfrm>
                  <a:off x="3689" y="1098"/>
                  <a:ext cx="46" cy="47"/>
                </a:xfrm>
                <a:custGeom>
                  <a:avLst/>
                  <a:gdLst>
                    <a:gd name="T0" fmla="*/ 12 w 92"/>
                    <a:gd name="T1" fmla="*/ 0 h 92"/>
                    <a:gd name="T2" fmla="*/ 0 w 92"/>
                    <a:gd name="T3" fmla="*/ 47 h 92"/>
                    <a:gd name="T4" fmla="*/ 46 w 92"/>
                    <a:gd name="T5" fmla="*/ 47 h 92"/>
                    <a:gd name="T6" fmla="*/ 36 w 92"/>
                    <a:gd name="T7" fmla="*/ 0 h 92"/>
                    <a:gd name="T8" fmla="*/ 12 w 92"/>
                    <a:gd name="T9" fmla="*/ 0 h 92"/>
                    <a:gd name="T10" fmla="*/ 22 w 92"/>
                    <a:gd name="T11" fmla="*/ 14 h 92"/>
                    <a:gd name="T12" fmla="*/ 26 w 92"/>
                    <a:gd name="T13" fmla="*/ 14 h 92"/>
                    <a:gd name="T14" fmla="*/ 31 w 92"/>
                    <a:gd name="T15" fmla="*/ 34 h 92"/>
                    <a:gd name="T16" fmla="*/ 15 w 92"/>
                    <a:gd name="T17" fmla="*/ 34 h 92"/>
                    <a:gd name="T18" fmla="*/ 22 w 92"/>
                    <a:gd name="T19" fmla="*/ 14 h 92"/>
                    <a:gd name="T20" fmla="*/ 12 w 92"/>
                    <a:gd name="T21" fmla="*/ 0 h 9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2"/>
                    <a:gd name="T34" fmla="*/ 0 h 92"/>
                    <a:gd name="T35" fmla="*/ 92 w 92"/>
                    <a:gd name="T36" fmla="*/ 92 h 9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2" h="92">
                      <a:moveTo>
                        <a:pt x="25" y="0"/>
                      </a:moveTo>
                      <a:lnTo>
                        <a:pt x="0" y="92"/>
                      </a:lnTo>
                      <a:lnTo>
                        <a:pt x="92" y="92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7"/>
                      </a:lnTo>
                      <a:lnTo>
                        <a:pt x="53" y="27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56" name="Group 94"/>
              <p:cNvGrpSpPr>
                <a:grpSpLocks/>
              </p:cNvGrpSpPr>
              <p:nvPr/>
            </p:nvGrpSpPr>
            <p:grpSpPr bwMode="auto">
              <a:xfrm>
                <a:off x="3462" y="1101"/>
                <a:ext cx="46" cy="46"/>
                <a:chOff x="3462" y="1101"/>
                <a:chExt cx="46" cy="46"/>
              </a:xfrm>
            </p:grpSpPr>
            <p:sp>
              <p:nvSpPr>
                <p:cNvPr id="33968" name="Freeform 95"/>
                <p:cNvSpPr>
                  <a:spLocks/>
                </p:cNvSpPr>
                <p:nvPr/>
              </p:nvSpPr>
              <p:spPr bwMode="auto">
                <a:xfrm>
                  <a:off x="3470" y="1107"/>
                  <a:ext cx="30" cy="34"/>
                </a:xfrm>
                <a:custGeom>
                  <a:avLst/>
                  <a:gdLst>
                    <a:gd name="T0" fmla="*/ 9 w 60"/>
                    <a:gd name="T1" fmla="*/ 0 h 67"/>
                    <a:gd name="T2" fmla="*/ 0 w 60"/>
                    <a:gd name="T3" fmla="*/ 34 h 67"/>
                    <a:gd name="T4" fmla="*/ 30 w 60"/>
                    <a:gd name="T5" fmla="*/ 34 h 67"/>
                    <a:gd name="T6" fmla="*/ 22 w 60"/>
                    <a:gd name="T7" fmla="*/ 0 h 67"/>
                    <a:gd name="T8" fmla="*/ 9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69" name="Freeform 96"/>
                <p:cNvSpPr>
                  <a:spLocks/>
                </p:cNvSpPr>
                <p:nvPr/>
              </p:nvSpPr>
              <p:spPr bwMode="auto">
                <a:xfrm>
                  <a:off x="3462" y="1101"/>
                  <a:ext cx="46" cy="46"/>
                </a:xfrm>
                <a:custGeom>
                  <a:avLst/>
                  <a:gdLst>
                    <a:gd name="T0" fmla="*/ 12 w 91"/>
                    <a:gd name="T1" fmla="*/ 0 h 93"/>
                    <a:gd name="T2" fmla="*/ 0 w 91"/>
                    <a:gd name="T3" fmla="*/ 46 h 93"/>
                    <a:gd name="T4" fmla="*/ 46 w 91"/>
                    <a:gd name="T5" fmla="*/ 46 h 93"/>
                    <a:gd name="T6" fmla="*/ 35 w 91"/>
                    <a:gd name="T7" fmla="*/ 0 h 93"/>
                    <a:gd name="T8" fmla="*/ 12 w 91"/>
                    <a:gd name="T9" fmla="*/ 0 h 93"/>
                    <a:gd name="T10" fmla="*/ 21 w 91"/>
                    <a:gd name="T11" fmla="*/ 13 h 93"/>
                    <a:gd name="T12" fmla="*/ 26 w 91"/>
                    <a:gd name="T13" fmla="*/ 13 h 93"/>
                    <a:gd name="T14" fmla="*/ 31 w 91"/>
                    <a:gd name="T15" fmla="*/ 33 h 93"/>
                    <a:gd name="T16" fmla="*/ 15 w 91"/>
                    <a:gd name="T17" fmla="*/ 33 h 93"/>
                    <a:gd name="T18" fmla="*/ 21 w 91"/>
                    <a:gd name="T19" fmla="*/ 13 h 93"/>
                    <a:gd name="T20" fmla="*/ 12 w 91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1"/>
                    <a:gd name="T34" fmla="*/ 0 h 93"/>
                    <a:gd name="T35" fmla="*/ 91 w 91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1" h="93">
                      <a:moveTo>
                        <a:pt x="24" y="0"/>
                      </a:moveTo>
                      <a:lnTo>
                        <a:pt x="0" y="93"/>
                      </a:lnTo>
                      <a:lnTo>
                        <a:pt x="91" y="93"/>
                      </a:lnTo>
                      <a:lnTo>
                        <a:pt x="70" y="0"/>
                      </a:lnTo>
                      <a:lnTo>
                        <a:pt x="24" y="0"/>
                      </a:lnTo>
                      <a:lnTo>
                        <a:pt x="42" y="26"/>
                      </a:lnTo>
                      <a:lnTo>
                        <a:pt x="52" y="26"/>
                      </a:lnTo>
                      <a:lnTo>
                        <a:pt x="61" y="66"/>
                      </a:lnTo>
                      <a:lnTo>
                        <a:pt x="30" y="66"/>
                      </a:lnTo>
                      <a:lnTo>
                        <a:pt x="42" y="2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57" name="Group 97"/>
              <p:cNvGrpSpPr>
                <a:grpSpLocks/>
              </p:cNvGrpSpPr>
              <p:nvPr/>
            </p:nvGrpSpPr>
            <p:grpSpPr bwMode="auto">
              <a:xfrm>
                <a:off x="3391" y="1101"/>
                <a:ext cx="46" cy="46"/>
                <a:chOff x="3391" y="1101"/>
                <a:chExt cx="46" cy="46"/>
              </a:xfrm>
            </p:grpSpPr>
            <p:sp>
              <p:nvSpPr>
                <p:cNvPr id="33966" name="Freeform 98"/>
                <p:cNvSpPr>
                  <a:spLocks/>
                </p:cNvSpPr>
                <p:nvPr/>
              </p:nvSpPr>
              <p:spPr bwMode="auto">
                <a:xfrm>
                  <a:off x="3400" y="1107"/>
                  <a:ext cx="29" cy="34"/>
                </a:xfrm>
                <a:custGeom>
                  <a:avLst/>
                  <a:gdLst>
                    <a:gd name="T0" fmla="*/ 8 w 60"/>
                    <a:gd name="T1" fmla="*/ 0 h 67"/>
                    <a:gd name="T2" fmla="*/ 0 w 60"/>
                    <a:gd name="T3" fmla="*/ 34 h 67"/>
                    <a:gd name="T4" fmla="*/ 29 w 60"/>
                    <a:gd name="T5" fmla="*/ 34 h 67"/>
                    <a:gd name="T6" fmla="*/ 21 w 60"/>
                    <a:gd name="T7" fmla="*/ 0 h 67"/>
                    <a:gd name="T8" fmla="*/ 8 w 60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67"/>
                    <a:gd name="T17" fmla="*/ 60 w 60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67">
                      <a:moveTo>
                        <a:pt x="17" y="0"/>
                      </a:moveTo>
                      <a:lnTo>
                        <a:pt x="0" y="67"/>
                      </a:lnTo>
                      <a:lnTo>
                        <a:pt x="60" y="67"/>
                      </a:lnTo>
                      <a:lnTo>
                        <a:pt x="4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6350">
                  <a:solidFill>
                    <a:srgbClr val="91919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67" name="Freeform 99"/>
                <p:cNvSpPr>
                  <a:spLocks/>
                </p:cNvSpPr>
                <p:nvPr/>
              </p:nvSpPr>
              <p:spPr bwMode="auto">
                <a:xfrm>
                  <a:off x="3391" y="1101"/>
                  <a:ext cx="46" cy="46"/>
                </a:xfrm>
                <a:custGeom>
                  <a:avLst/>
                  <a:gdLst>
                    <a:gd name="T0" fmla="*/ 12 w 93"/>
                    <a:gd name="T1" fmla="*/ 0 h 93"/>
                    <a:gd name="T2" fmla="*/ 0 w 93"/>
                    <a:gd name="T3" fmla="*/ 46 h 93"/>
                    <a:gd name="T4" fmla="*/ 46 w 93"/>
                    <a:gd name="T5" fmla="*/ 46 h 93"/>
                    <a:gd name="T6" fmla="*/ 35 w 93"/>
                    <a:gd name="T7" fmla="*/ 0 h 93"/>
                    <a:gd name="T8" fmla="*/ 12 w 93"/>
                    <a:gd name="T9" fmla="*/ 0 h 93"/>
                    <a:gd name="T10" fmla="*/ 21 w 93"/>
                    <a:gd name="T11" fmla="*/ 13 h 93"/>
                    <a:gd name="T12" fmla="*/ 26 w 93"/>
                    <a:gd name="T13" fmla="*/ 13 h 93"/>
                    <a:gd name="T14" fmla="*/ 31 w 93"/>
                    <a:gd name="T15" fmla="*/ 33 h 93"/>
                    <a:gd name="T16" fmla="*/ 15 w 93"/>
                    <a:gd name="T17" fmla="*/ 33 h 93"/>
                    <a:gd name="T18" fmla="*/ 21 w 93"/>
                    <a:gd name="T19" fmla="*/ 13 h 93"/>
                    <a:gd name="T20" fmla="*/ 12 w 93"/>
                    <a:gd name="T21" fmla="*/ 0 h 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93"/>
                    <a:gd name="T34" fmla="*/ 0 h 93"/>
                    <a:gd name="T35" fmla="*/ 93 w 93"/>
                    <a:gd name="T36" fmla="*/ 93 h 9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93" h="93">
                      <a:moveTo>
                        <a:pt x="25" y="0"/>
                      </a:moveTo>
                      <a:lnTo>
                        <a:pt x="0" y="93"/>
                      </a:lnTo>
                      <a:lnTo>
                        <a:pt x="93" y="93"/>
                      </a:lnTo>
                      <a:lnTo>
                        <a:pt x="71" y="0"/>
                      </a:lnTo>
                      <a:lnTo>
                        <a:pt x="25" y="0"/>
                      </a:lnTo>
                      <a:lnTo>
                        <a:pt x="43" y="26"/>
                      </a:lnTo>
                      <a:lnTo>
                        <a:pt x="53" y="26"/>
                      </a:lnTo>
                      <a:lnTo>
                        <a:pt x="62" y="66"/>
                      </a:lnTo>
                      <a:lnTo>
                        <a:pt x="31" y="66"/>
                      </a:lnTo>
                      <a:lnTo>
                        <a:pt x="43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91919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3958" name="Rectangle 100"/>
              <p:cNvSpPr>
                <a:spLocks noChangeArrowheads="1"/>
              </p:cNvSpPr>
              <p:nvPr/>
            </p:nvSpPr>
            <p:spPr bwMode="auto">
              <a:xfrm>
                <a:off x="3363" y="1141"/>
                <a:ext cx="490" cy="46"/>
              </a:xfrm>
              <a:prstGeom prst="rect">
                <a:avLst/>
              </a:prstGeom>
              <a:solidFill>
                <a:srgbClr val="AD6900"/>
              </a:solidFill>
              <a:ln w="14288">
                <a:solidFill>
                  <a:srgbClr val="AD6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59" name="Rectangle 101"/>
              <p:cNvSpPr>
                <a:spLocks noChangeArrowheads="1"/>
              </p:cNvSpPr>
              <p:nvPr/>
            </p:nvSpPr>
            <p:spPr bwMode="auto">
              <a:xfrm>
                <a:off x="3569" y="1189"/>
                <a:ext cx="76" cy="21"/>
              </a:xfrm>
              <a:prstGeom prst="rect">
                <a:avLst/>
              </a:prstGeom>
              <a:solidFill>
                <a:srgbClr val="714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60" name="Line 102"/>
              <p:cNvSpPr>
                <a:spLocks noChangeShapeType="1"/>
              </p:cNvSpPr>
              <p:nvPr/>
            </p:nvSpPr>
            <p:spPr bwMode="auto">
              <a:xfrm>
                <a:off x="3569" y="1136"/>
                <a:ext cx="77" cy="1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61" name="Line 103"/>
              <p:cNvSpPr>
                <a:spLocks noChangeShapeType="1"/>
              </p:cNvSpPr>
              <p:nvPr/>
            </p:nvSpPr>
            <p:spPr bwMode="auto">
              <a:xfrm>
                <a:off x="3643" y="1240"/>
                <a:ext cx="1" cy="55"/>
              </a:xfrm>
              <a:prstGeom prst="line">
                <a:avLst/>
              </a:prstGeom>
              <a:noFill/>
              <a:ln w="6350">
                <a:solidFill>
                  <a:srgbClr val="7144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62" name="Arc 104"/>
              <p:cNvSpPr>
                <a:spLocks/>
              </p:cNvSpPr>
              <p:nvPr/>
            </p:nvSpPr>
            <p:spPr bwMode="auto">
              <a:xfrm>
                <a:off x="2992" y="1109"/>
                <a:ext cx="432" cy="210"/>
              </a:xfrm>
              <a:custGeom>
                <a:avLst/>
                <a:gdLst>
                  <a:gd name="T0" fmla="*/ 9 w 21600"/>
                  <a:gd name="T1" fmla="*/ 0 h 21703"/>
                  <a:gd name="T2" fmla="*/ 0 w 21600"/>
                  <a:gd name="T3" fmla="*/ 2 h 21703"/>
                  <a:gd name="T4" fmla="*/ 0 w 2160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63" name="Arc 105"/>
              <p:cNvSpPr>
                <a:spLocks/>
              </p:cNvSpPr>
              <p:nvPr/>
            </p:nvSpPr>
            <p:spPr bwMode="auto">
              <a:xfrm>
                <a:off x="3058" y="1107"/>
                <a:ext cx="432" cy="210"/>
              </a:xfrm>
              <a:custGeom>
                <a:avLst/>
                <a:gdLst>
                  <a:gd name="T0" fmla="*/ 9 w 21600"/>
                  <a:gd name="T1" fmla="*/ 0 h 21703"/>
                  <a:gd name="T2" fmla="*/ 0 w 21600"/>
                  <a:gd name="T3" fmla="*/ 2 h 21703"/>
                  <a:gd name="T4" fmla="*/ 0 w 21600"/>
                  <a:gd name="T5" fmla="*/ 0 h 2170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703"/>
                  <a:gd name="T11" fmla="*/ 21600 w 21600"/>
                  <a:gd name="T12" fmla="*/ 21703 h 2170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703" fill="none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</a:path>
                  <a:path w="21600" h="21703" stroke="0" extrusionOk="0">
                    <a:moveTo>
                      <a:pt x="21599" y="0"/>
                    </a:moveTo>
                    <a:cubicBezTo>
                      <a:pt x="21599" y="34"/>
                      <a:pt x="21600" y="68"/>
                      <a:pt x="21600" y="103"/>
                    </a:cubicBezTo>
                    <a:cubicBezTo>
                      <a:pt x="21600" y="12032"/>
                      <a:pt x="11929" y="21702"/>
                      <a:pt x="0" y="21703"/>
                    </a:cubicBez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64" name="Arc 106"/>
              <p:cNvSpPr>
                <a:spLocks/>
              </p:cNvSpPr>
              <p:nvPr/>
            </p:nvSpPr>
            <p:spPr bwMode="auto">
              <a:xfrm>
                <a:off x="3366" y="1108"/>
                <a:ext cx="431" cy="209"/>
              </a:xfrm>
              <a:custGeom>
                <a:avLst/>
                <a:gdLst>
                  <a:gd name="T0" fmla="*/ 9 w 21600"/>
                  <a:gd name="T1" fmla="*/ 0 h 21600"/>
                  <a:gd name="T2" fmla="*/ 0 w 21600"/>
                  <a:gd name="T3" fmla="*/ 2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65" name="Arc 107"/>
              <p:cNvSpPr>
                <a:spLocks/>
              </p:cNvSpPr>
              <p:nvPr/>
            </p:nvSpPr>
            <p:spPr bwMode="auto">
              <a:xfrm>
                <a:off x="3287" y="1098"/>
                <a:ext cx="431" cy="210"/>
              </a:xfrm>
              <a:custGeom>
                <a:avLst/>
                <a:gdLst>
                  <a:gd name="T0" fmla="*/ 9 w 21650"/>
                  <a:gd name="T1" fmla="*/ 0 h 21806"/>
                  <a:gd name="T2" fmla="*/ 0 w 21650"/>
                  <a:gd name="T3" fmla="*/ 2 h 21806"/>
                  <a:gd name="T4" fmla="*/ 0 w 21650"/>
                  <a:gd name="T5" fmla="*/ 0 h 21806"/>
                  <a:gd name="T6" fmla="*/ 0 60000 65536"/>
                  <a:gd name="T7" fmla="*/ 0 60000 65536"/>
                  <a:gd name="T8" fmla="*/ 0 60000 65536"/>
                  <a:gd name="T9" fmla="*/ 0 w 21650"/>
                  <a:gd name="T10" fmla="*/ 0 h 21806"/>
                  <a:gd name="T11" fmla="*/ 21650 w 21650"/>
                  <a:gd name="T12" fmla="*/ 21806 h 2180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50" h="21806" fill="none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</a:path>
                  <a:path w="21650" h="21806" stroke="0" extrusionOk="0">
                    <a:moveTo>
                      <a:pt x="21649" y="-1"/>
                    </a:moveTo>
                    <a:cubicBezTo>
                      <a:pt x="21649" y="68"/>
                      <a:pt x="21650" y="137"/>
                      <a:pt x="21650" y="206"/>
                    </a:cubicBezTo>
                    <a:cubicBezTo>
                      <a:pt x="21650" y="12135"/>
                      <a:pt x="11979" y="21806"/>
                      <a:pt x="50" y="21806"/>
                    </a:cubicBezTo>
                    <a:cubicBezTo>
                      <a:pt x="33" y="21806"/>
                      <a:pt x="16" y="21805"/>
                      <a:pt x="0" y="21805"/>
                    </a:cubicBezTo>
                    <a:lnTo>
                      <a:pt x="50" y="206"/>
                    </a:lnTo>
                    <a:close/>
                  </a:path>
                </a:pathLst>
              </a:custGeom>
              <a:noFill/>
              <a:ln w="6350">
                <a:solidFill>
                  <a:srgbClr val="67676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3946" name="Group 108"/>
            <p:cNvGrpSpPr>
              <a:grpSpLocks/>
            </p:cNvGrpSpPr>
            <p:nvPr/>
          </p:nvGrpSpPr>
          <p:grpSpPr bwMode="auto">
            <a:xfrm rot="-835191">
              <a:off x="2358" y="528"/>
              <a:ext cx="1729" cy="555"/>
              <a:chOff x="2010" y="546"/>
              <a:chExt cx="1729" cy="555"/>
            </a:xfrm>
          </p:grpSpPr>
          <p:sp>
            <p:nvSpPr>
              <p:cNvPr id="33947" name="Freeform 109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48" name="Freeform 110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49" name="Freeform 111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50" name="Freeform 112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33798" name="Group 114"/>
          <p:cNvGrpSpPr>
            <a:grpSpLocks/>
          </p:cNvGrpSpPr>
          <p:nvPr/>
        </p:nvGrpSpPr>
        <p:grpSpPr bwMode="auto">
          <a:xfrm>
            <a:off x="533400" y="3155311"/>
            <a:ext cx="1858963" cy="2851150"/>
            <a:chOff x="383" y="1194"/>
            <a:chExt cx="1171" cy="1796"/>
          </a:xfrm>
        </p:grpSpPr>
        <p:grpSp>
          <p:nvGrpSpPr>
            <p:cNvPr id="33883" name="Group 115"/>
            <p:cNvGrpSpPr>
              <a:grpSpLocks/>
            </p:cNvGrpSpPr>
            <p:nvPr/>
          </p:nvGrpSpPr>
          <p:grpSpPr bwMode="auto">
            <a:xfrm>
              <a:off x="786" y="1194"/>
              <a:ext cx="558" cy="984"/>
              <a:chOff x="786" y="1194"/>
              <a:chExt cx="558" cy="984"/>
            </a:xfrm>
          </p:grpSpPr>
          <p:grpSp>
            <p:nvGrpSpPr>
              <p:cNvPr id="33927" name="Group 116"/>
              <p:cNvGrpSpPr>
                <a:grpSpLocks/>
              </p:cNvGrpSpPr>
              <p:nvPr/>
            </p:nvGrpSpPr>
            <p:grpSpPr bwMode="auto">
              <a:xfrm>
                <a:off x="786" y="1194"/>
                <a:ext cx="558" cy="984"/>
                <a:chOff x="786" y="1194"/>
                <a:chExt cx="558" cy="984"/>
              </a:xfrm>
            </p:grpSpPr>
            <p:sp>
              <p:nvSpPr>
                <p:cNvPr id="33938" name="Freeform 117"/>
                <p:cNvSpPr>
                  <a:spLocks/>
                </p:cNvSpPr>
                <p:nvPr/>
              </p:nvSpPr>
              <p:spPr bwMode="auto">
                <a:xfrm>
                  <a:off x="786" y="1404"/>
                  <a:ext cx="558" cy="139"/>
                </a:xfrm>
                <a:custGeom>
                  <a:avLst/>
                  <a:gdLst>
                    <a:gd name="T0" fmla="*/ 413 w 558"/>
                    <a:gd name="T1" fmla="*/ 139 h 139"/>
                    <a:gd name="T2" fmla="*/ 558 w 558"/>
                    <a:gd name="T3" fmla="*/ 65 h 139"/>
                    <a:gd name="T4" fmla="*/ 156 w 558"/>
                    <a:gd name="T5" fmla="*/ 0 h 139"/>
                    <a:gd name="T6" fmla="*/ 0 w 558"/>
                    <a:gd name="T7" fmla="*/ 76 h 139"/>
                    <a:gd name="T8" fmla="*/ 413 w 558"/>
                    <a:gd name="T9" fmla="*/ 139 h 1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8"/>
                    <a:gd name="T16" fmla="*/ 0 h 139"/>
                    <a:gd name="T17" fmla="*/ 558 w 558"/>
                    <a:gd name="T18" fmla="*/ 139 h 1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8" h="139">
                      <a:moveTo>
                        <a:pt x="413" y="139"/>
                      </a:moveTo>
                      <a:lnTo>
                        <a:pt x="558" y="65"/>
                      </a:lnTo>
                      <a:lnTo>
                        <a:pt x="156" y="0"/>
                      </a:lnTo>
                      <a:lnTo>
                        <a:pt x="0" y="76"/>
                      </a:lnTo>
                      <a:lnTo>
                        <a:pt x="413" y="139"/>
                      </a:lnTo>
                      <a:close/>
                    </a:path>
                  </a:pathLst>
                </a:custGeom>
                <a:solidFill>
                  <a:srgbClr val="5FB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9" name="Freeform 118"/>
                <p:cNvSpPr>
                  <a:spLocks/>
                </p:cNvSpPr>
                <p:nvPr/>
              </p:nvSpPr>
              <p:spPr bwMode="auto">
                <a:xfrm>
                  <a:off x="814" y="1194"/>
                  <a:ext cx="464" cy="68"/>
                </a:xfrm>
                <a:custGeom>
                  <a:avLst/>
                  <a:gdLst>
                    <a:gd name="T0" fmla="*/ 0 w 464"/>
                    <a:gd name="T1" fmla="*/ 34 h 68"/>
                    <a:gd name="T2" fmla="*/ 362 w 464"/>
                    <a:gd name="T3" fmla="*/ 68 h 68"/>
                    <a:gd name="T4" fmla="*/ 464 w 464"/>
                    <a:gd name="T5" fmla="*/ 37 h 68"/>
                    <a:gd name="T6" fmla="*/ 111 w 464"/>
                    <a:gd name="T7" fmla="*/ 0 h 68"/>
                    <a:gd name="T8" fmla="*/ 0 w 464"/>
                    <a:gd name="T9" fmla="*/ 34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4"/>
                    <a:gd name="T16" fmla="*/ 0 h 68"/>
                    <a:gd name="T17" fmla="*/ 464 w 464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4" h="68">
                      <a:moveTo>
                        <a:pt x="0" y="34"/>
                      </a:moveTo>
                      <a:lnTo>
                        <a:pt x="362" y="68"/>
                      </a:lnTo>
                      <a:lnTo>
                        <a:pt x="464" y="37"/>
                      </a:lnTo>
                      <a:lnTo>
                        <a:pt x="111" y="0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5FB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0" name="Freeform 119"/>
                <p:cNvSpPr>
                  <a:spLocks/>
                </p:cNvSpPr>
                <p:nvPr/>
              </p:nvSpPr>
              <p:spPr bwMode="auto">
                <a:xfrm>
                  <a:off x="1177" y="1231"/>
                  <a:ext cx="102" cy="286"/>
                </a:xfrm>
                <a:custGeom>
                  <a:avLst/>
                  <a:gdLst>
                    <a:gd name="T0" fmla="*/ 0 w 102"/>
                    <a:gd name="T1" fmla="*/ 30 h 286"/>
                    <a:gd name="T2" fmla="*/ 102 w 102"/>
                    <a:gd name="T3" fmla="*/ 0 h 286"/>
                    <a:gd name="T4" fmla="*/ 102 w 102"/>
                    <a:gd name="T5" fmla="*/ 239 h 286"/>
                    <a:gd name="T6" fmla="*/ 0 w 102"/>
                    <a:gd name="T7" fmla="*/ 286 h 286"/>
                    <a:gd name="T8" fmla="*/ 0 w 102"/>
                    <a:gd name="T9" fmla="*/ 30 h 2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"/>
                    <a:gd name="T16" fmla="*/ 0 h 286"/>
                    <a:gd name="T17" fmla="*/ 102 w 102"/>
                    <a:gd name="T18" fmla="*/ 286 h 2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" h="286">
                      <a:moveTo>
                        <a:pt x="0" y="30"/>
                      </a:moveTo>
                      <a:lnTo>
                        <a:pt x="102" y="0"/>
                      </a:lnTo>
                      <a:lnTo>
                        <a:pt x="102" y="239"/>
                      </a:lnTo>
                      <a:lnTo>
                        <a:pt x="0" y="286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1" name="Freeform 120"/>
                <p:cNvSpPr>
                  <a:spLocks/>
                </p:cNvSpPr>
                <p:nvPr/>
              </p:nvSpPr>
              <p:spPr bwMode="auto">
                <a:xfrm>
                  <a:off x="813" y="1228"/>
                  <a:ext cx="364" cy="287"/>
                </a:xfrm>
                <a:custGeom>
                  <a:avLst/>
                  <a:gdLst>
                    <a:gd name="T0" fmla="*/ 1 w 364"/>
                    <a:gd name="T1" fmla="*/ 0 h 287"/>
                    <a:gd name="T2" fmla="*/ 364 w 364"/>
                    <a:gd name="T3" fmla="*/ 34 h 287"/>
                    <a:gd name="T4" fmla="*/ 364 w 364"/>
                    <a:gd name="T5" fmla="*/ 287 h 287"/>
                    <a:gd name="T6" fmla="*/ 0 w 364"/>
                    <a:gd name="T7" fmla="*/ 229 h 287"/>
                    <a:gd name="T8" fmla="*/ 1 w 364"/>
                    <a:gd name="T9" fmla="*/ 0 h 2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4"/>
                    <a:gd name="T16" fmla="*/ 0 h 287"/>
                    <a:gd name="T17" fmla="*/ 364 w 364"/>
                    <a:gd name="T18" fmla="*/ 287 h 2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4" h="287">
                      <a:moveTo>
                        <a:pt x="1" y="0"/>
                      </a:moveTo>
                      <a:lnTo>
                        <a:pt x="364" y="34"/>
                      </a:lnTo>
                      <a:lnTo>
                        <a:pt x="364" y="287"/>
                      </a:lnTo>
                      <a:lnTo>
                        <a:pt x="0" y="2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7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2" name="Freeform 121"/>
                <p:cNvSpPr>
                  <a:spLocks/>
                </p:cNvSpPr>
                <p:nvPr/>
              </p:nvSpPr>
              <p:spPr bwMode="auto">
                <a:xfrm>
                  <a:off x="1199" y="1468"/>
                  <a:ext cx="145" cy="710"/>
                </a:xfrm>
                <a:custGeom>
                  <a:avLst/>
                  <a:gdLst>
                    <a:gd name="T0" fmla="*/ 145 w 145"/>
                    <a:gd name="T1" fmla="*/ 0 h 710"/>
                    <a:gd name="T2" fmla="*/ 0 w 145"/>
                    <a:gd name="T3" fmla="*/ 75 h 710"/>
                    <a:gd name="T4" fmla="*/ 0 w 145"/>
                    <a:gd name="T5" fmla="*/ 710 h 710"/>
                    <a:gd name="T6" fmla="*/ 145 w 145"/>
                    <a:gd name="T7" fmla="*/ 619 h 710"/>
                    <a:gd name="T8" fmla="*/ 145 w 145"/>
                    <a:gd name="T9" fmla="*/ 0 h 7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710"/>
                    <a:gd name="T17" fmla="*/ 145 w 145"/>
                    <a:gd name="T18" fmla="*/ 710 h 7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710">
                      <a:moveTo>
                        <a:pt x="145" y="0"/>
                      </a:moveTo>
                      <a:lnTo>
                        <a:pt x="0" y="75"/>
                      </a:lnTo>
                      <a:lnTo>
                        <a:pt x="0" y="710"/>
                      </a:lnTo>
                      <a:lnTo>
                        <a:pt x="145" y="619"/>
                      </a:lnTo>
                      <a:lnTo>
                        <a:pt x="14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43" name="Freeform 122"/>
                <p:cNvSpPr>
                  <a:spLocks/>
                </p:cNvSpPr>
                <p:nvPr/>
              </p:nvSpPr>
              <p:spPr bwMode="auto">
                <a:xfrm>
                  <a:off x="786" y="1479"/>
                  <a:ext cx="414" cy="699"/>
                </a:xfrm>
                <a:custGeom>
                  <a:avLst/>
                  <a:gdLst>
                    <a:gd name="T0" fmla="*/ 0 w 414"/>
                    <a:gd name="T1" fmla="*/ 0 h 699"/>
                    <a:gd name="T2" fmla="*/ 414 w 414"/>
                    <a:gd name="T3" fmla="*/ 64 h 699"/>
                    <a:gd name="T4" fmla="*/ 413 w 414"/>
                    <a:gd name="T5" fmla="*/ 699 h 699"/>
                    <a:gd name="T6" fmla="*/ 0 w 414"/>
                    <a:gd name="T7" fmla="*/ 614 h 699"/>
                    <a:gd name="T8" fmla="*/ 0 w 414"/>
                    <a:gd name="T9" fmla="*/ 0 h 6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14"/>
                    <a:gd name="T16" fmla="*/ 0 h 699"/>
                    <a:gd name="T17" fmla="*/ 414 w 414"/>
                    <a:gd name="T18" fmla="*/ 699 h 6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14" h="699">
                      <a:moveTo>
                        <a:pt x="0" y="0"/>
                      </a:moveTo>
                      <a:lnTo>
                        <a:pt x="414" y="64"/>
                      </a:lnTo>
                      <a:lnTo>
                        <a:pt x="413" y="699"/>
                      </a:lnTo>
                      <a:lnTo>
                        <a:pt x="0" y="6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928" name="Group 123"/>
              <p:cNvGrpSpPr>
                <a:grpSpLocks/>
              </p:cNvGrpSpPr>
              <p:nvPr/>
            </p:nvGrpSpPr>
            <p:grpSpPr bwMode="auto">
              <a:xfrm>
                <a:off x="831" y="1239"/>
                <a:ext cx="351" cy="416"/>
                <a:chOff x="831" y="1239"/>
                <a:chExt cx="351" cy="416"/>
              </a:xfrm>
            </p:grpSpPr>
            <p:sp>
              <p:nvSpPr>
                <p:cNvPr id="33929" name="Freeform 124"/>
                <p:cNvSpPr>
                  <a:spLocks/>
                </p:cNvSpPr>
                <p:nvPr/>
              </p:nvSpPr>
              <p:spPr bwMode="auto">
                <a:xfrm>
                  <a:off x="831" y="1239"/>
                  <a:ext cx="54" cy="25"/>
                </a:xfrm>
                <a:custGeom>
                  <a:avLst/>
                  <a:gdLst>
                    <a:gd name="T0" fmla="*/ 0 w 54"/>
                    <a:gd name="T1" fmla="*/ 0 h 25"/>
                    <a:gd name="T2" fmla="*/ 54 w 54"/>
                    <a:gd name="T3" fmla="*/ 6 h 25"/>
                    <a:gd name="T4" fmla="*/ 54 w 54"/>
                    <a:gd name="T5" fmla="*/ 25 h 25"/>
                    <a:gd name="T6" fmla="*/ 0 w 54"/>
                    <a:gd name="T7" fmla="*/ 19 h 25"/>
                    <a:gd name="T8" fmla="*/ 0 w 54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5"/>
                    <a:gd name="T17" fmla="*/ 54 w 54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5">
                      <a:moveTo>
                        <a:pt x="0" y="0"/>
                      </a:moveTo>
                      <a:lnTo>
                        <a:pt x="54" y="6"/>
                      </a:lnTo>
                      <a:lnTo>
                        <a:pt x="54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0" name="Freeform 125"/>
                <p:cNvSpPr>
                  <a:spLocks/>
                </p:cNvSpPr>
                <p:nvPr/>
              </p:nvSpPr>
              <p:spPr bwMode="auto">
                <a:xfrm>
                  <a:off x="900" y="1282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9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1" name="Freeform 126"/>
                <p:cNvSpPr>
                  <a:spLocks/>
                </p:cNvSpPr>
                <p:nvPr/>
              </p:nvSpPr>
              <p:spPr bwMode="auto">
                <a:xfrm>
                  <a:off x="976" y="1253"/>
                  <a:ext cx="53" cy="25"/>
                </a:xfrm>
                <a:custGeom>
                  <a:avLst/>
                  <a:gdLst>
                    <a:gd name="T0" fmla="*/ 0 w 53"/>
                    <a:gd name="T1" fmla="*/ 0 h 25"/>
                    <a:gd name="T2" fmla="*/ 53 w 53"/>
                    <a:gd name="T3" fmla="*/ 6 h 25"/>
                    <a:gd name="T4" fmla="*/ 53 w 53"/>
                    <a:gd name="T5" fmla="*/ 25 h 25"/>
                    <a:gd name="T6" fmla="*/ 0 w 53"/>
                    <a:gd name="T7" fmla="*/ 19 h 25"/>
                    <a:gd name="T8" fmla="*/ 0 w 53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25"/>
                    <a:gd name="T17" fmla="*/ 53 w 53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25">
                      <a:moveTo>
                        <a:pt x="0" y="0"/>
                      </a:moveTo>
                      <a:lnTo>
                        <a:pt x="53" y="6"/>
                      </a:lnTo>
                      <a:lnTo>
                        <a:pt x="53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2" name="Freeform 127"/>
                <p:cNvSpPr>
                  <a:spLocks/>
                </p:cNvSpPr>
                <p:nvPr/>
              </p:nvSpPr>
              <p:spPr bwMode="auto">
                <a:xfrm>
                  <a:off x="1055" y="1262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9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3" name="Freeform 128"/>
                <p:cNvSpPr>
                  <a:spLocks/>
                </p:cNvSpPr>
                <p:nvPr/>
              </p:nvSpPr>
              <p:spPr bwMode="auto">
                <a:xfrm>
                  <a:off x="1055" y="1301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8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4" name="Freeform 129"/>
                <p:cNvSpPr>
                  <a:spLocks/>
                </p:cNvSpPr>
                <p:nvPr/>
              </p:nvSpPr>
              <p:spPr bwMode="auto">
                <a:xfrm>
                  <a:off x="974" y="1337"/>
                  <a:ext cx="53" cy="25"/>
                </a:xfrm>
                <a:custGeom>
                  <a:avLst/>
                  <a:gdLst>
                    <a:gd name="T0" fmla="*/ 0 w 53"/>
                    <a:gd name="T1" fmla="*/ 0 h 25"/>
                    <a:gd name="T2" fmla="*/ 53 w 53"/>
                    <a:gd name="T3" fmla="*/ 6 h 25"/>
                    <a:gd name="T4" fmla="*/ 53 w 53"/>
                    <a:gd name="T5" fmla="*/ 25 h 25"/>
                    <a:gd name="T6" fmla="*/ 0 w 53"/>
                    <a:gd name="T7" fmla="*/ 19 h 25"/>
                    <a:gd name="T8" fmla="*/ 0 w 53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25"/>
                    <a:gd name="T17" fmla="*/ 53 w 53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25">
                      <a:moveTo>
                        <a:pt x="0" y="0"/>
                      </a:moveTo>
                      <a:lnTo>
                        <a:pt x="53" y="6"/>
                      </a:lnTo>
                      <a:lnTo>
                        <a:pt x="53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5" name="Freeform 130"/>
                <p:cNvSpPr>
                  <a:spLocks/>
                </p:cNvSpPr>
                <p:nvPr/>
              </p:nvSpPr>
              <p:spPr bwMode="auto">
                <a:xfrm>
                  <a:off x="1055" y="1384"/>
                  <a:ext cx="54" cy="24"/>
                </a:xfrm>
                <a:custGeom>
                  <a:avLst/>
                  <a:gdLst>
                    <a:gd name="T0" fmla="*/ 0 w 54"/>
                    <a:gd name="T1" fmla="*/ 0 h 24"/>
                    <a:gd name="T2" fmla="*/ 54 w 54"/>
                    <a:gd name="T3" fmla="*/ 5 h 24"/>
                    <a:gd name="T4" fmla="*/ 54 w 54"/>
                    <a:gd name="T5" fmla="*/ 24 h 24"/>
                    <a:gd name="T6" fmla="*/ 0 w 54"/>
                    <a:gd name="T7" fmla="*/ 19 h 24"/>
                    <a:gd name="T8" fmla="*/ 0 w 54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4"/>
                    <a:gd name="T17" fmla="*/ 54 w 5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4">
                      <a:moveTo>
                        <a:pt x="0" y="0"/>
                      </a:moveTo>
                      <a:lnTo>
                        <a:pt x="54" y="5"/>
                      </a:lnTo>
                      <a:lnTo>
                        <a:pt x="54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6" name="Freeform 131"/>
                <p:cNvSpPr>
                  <a:spLocks/>
                </p:cNvSpPr>
                <p:nvPr/>
              </p:nvSpPr>
              <p:spPr bwMode="auto">
                <a:xfrm>
                  <a:off x="1126" y="1553"/>
                  <a:ext cx="54" cy="25"/>
                </a:xfrm>
                <a:custGeom>
                  <a:avLst/>
                  <a:gdLst>
                    <a:gd name="T0" fmla="*/ 0 w 54"/>
                    <a:gd name="T1" fmla="*/ 0 h 25"/>
                    <a:gd name="T2" fmla="*/ 54 w 54"/>
                    <a:gd name="T3" fmla="*/ 6 h 25"/>
                    <a:gd name="T4" fmla="*/ 54 w 54"/>
                    <a:gd name="T5" fmla="*/ 25 h 25"/>
                    <a:gd name="T6" fmla="*/ 0 w 54"/>
                    <a:gd name="T7" fmla="*/ 19 h 25"/>
                    <a:gd name="T8" fmla="*/ 0 w 54"/>
                    <a:gd name="T9" fmla="*/ 0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25"/>
                    <a:gd name="T17" fmla="*/ 54 w 54"/>
                    <a:gd name="T18" fmla="*/ 25 h 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25">
                      <a:moveTo>
                        <a:pt x="0" y="0"/>
                      </a:moveTo>
                      <a:lnTo>
                        <a:pt x="54" y="6"/>
                      </a:lnTo>
                      <a:lnTo>
                        <a:pt x="54" y="25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937" name="Freeform 132"/>
                <p:cNvSpPr>
                  <a:spLocks/>
                </p:cNvSpPr>
                <p:nvPr/>
              </p:nvSpPr>
              <p:spPr bwMode="auto">
                <a:xfrm>
                  <a:off x="1129" y="1631"/>
                  <a:ext cx="53" cy="24"/>
                </a:xfrm>
                <a:custGeom>
                  <a:avLst/>
                  <a:gdLst>
                    <a:gd name="T0" fmla="*/ 0 w 53"/>
                    <a:gd name="T1" fmla="*/ 0 h 24"/>
                    <a:gd name="T2" fmla="*/ 53 w 53"/>
                    <a:gd name="T3" fmla="*/ 5 h 24"/>
                    <a:gd name="T4" fmla="*/ 53 w 53"/>
                    <a:gd name="T5" fmla="*/ 24 h 24"/>
                    <a:gd name="T6" fmla="*/ 0 w 53"/>
                    <a:gd name="T7" fmla="*/ 19 h 24"/>
                    <a:gd name="T8" fmla="*/ 0 w 53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24"/>
                    <a:gd name="T17" fmla="*/ 53 w 53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24">
                      <a:moveTo>
                        <a:pt x="0" y="0"/>
                      </a:moveTo>
                      <a:lnTo>
                        <a:pt x="53" y="5"/>
                      </a:lnTo>
                      <a:lnTo>
                        <a:pt x="53" y="24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3884" name="Group 133"/>
            <p:cNvGrpSpPr>
              <a:grpSpLocks/>
            </p:cNvGrpSpPr>
            <p:nvPr/>
          </p:nvGrpSpPr>
          <p:grpSpPr bwMode="auto">
            <a:xfrm>
              <a:off x="383" y="1289"/>
              <a:ext cx="729" cy="1522"/>
              <a:chOff x="383" y="1289"/>
              <a:chExt cx="729" cy="1522"/>
            </a:xfrm>
          </p:grpSpPr>
          <p:sp>
            <p:nvSpPr>
              <p:cNvPr id="33899" name="Freeform 134"/>
              <p:cNvSpPr>
                <a:spLocks/>
              </p:cNvSpPr>
              <p:nvPr/>
            </p:nvSpPr>
            <p:spPr bwMode="auto">
              <a:xfrm>
                <a:off x="383" y="1379"/>
                <a:ext cx="728" cy="167"/>
              </a:xfrm>
              <a:custGeom>
                <a:avLst/>
                <a:gdLst>
                  <a:gd name="T0" fmla="*/ 0 w 728"/>
                  <a:gd name="T1" fmla="*/ 99 h 167"/>
                  <a:gd name="T2" fmla="*/ 415 w 728"/>
                  <a:gd name="T3" fmla="*/ 167 h 167"/>
                  <a:gd name="T4" fmla="*/ 728 w 728"/>
                  <a:gd name="T5" fmla="*/ 49 h 167"/>
                  <a:gd name="T6" fmla="*/ 346 w 728"/>
                  <a:gd name="T7" fmla="*/ 0 h 167"/>
                  <a:gd name="T8" fmla="*/ 0 w 728"/>
                  <a:gd name="T9" fmla="*/ 99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8"/>
                  <a:gd name="T16" fmla="*/ 0 h 167"/>
                  <a:gd name="T17" fmla="*/ 728 w 728"/>
                  <a:gd name="T18" fmla="*/ 167 h 1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8" h="167">
                    <a:moveTo>
                      <a:pt x="0" y="99"/>
                    </a:moveTo>
                    <a:lnTo>
                      <a:pt x="415" y="167"/>
                    </a:lnTo>
                    <a:lnTo>
                      <a:pt x="728" y="49"/>
                    </a:lnTo>
                    <a:lnTo>
                      <a:pt x="346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DF3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900" name="Freeform 135"/>
              <p:cNvSpPr>
                <a:spLocks/>
              </p:cNvSpPr>
              <p:nvPr/>
            </p:nvSpPr>
            <p:spPr bwMode="auto">
              <a:xfrm>
                <a:off x="383" y="1476"/>
                <a:ext cx="415" cy="1334"/>
              </a:xfrm>
              <a:custGeom>
                <a:avLst/>
                <a:gdLst>
                  <a:gd name="T0" fmla="*/ 0 w 415"/>
                  <a:gd name="T1" fmla="*/ 0 h 1334"/>
                  <a:gd name="T2" fmla="*/ 415 w 415"/>
                  <a:gd name="T3" fmla="*/ 69 h 1334"/>
                  <a:gd name="T4" fmla="*/ 415 w 415"/>
                  <a:gd name="T5" fmla="*/ 1334 h 1334"/>
                  <a:gd name="T6" fmla="*/ 327 w 415"/>
                  <a:gd name="T7" fmla="*/ 1305 h 1334"/>
                  <a:gd name="T8" fmla="*/ 328 w 415"/>
                  <a:gd name="T9" fmla="*/ 1145 h 1334"/>
                  <a:gd name="T10" fmla="*/ 211 w 415"/>
                  <a:gd name="T11" fmla="*/ 1099 h 1334"/>
                  <a:gd name="T12" fmla="*/ 211 w 415"/>
                  <a:gd name="T13" fmla="*/ 1242 h 1334"/>
                  <a:gd name="T14" fmla="*/ 145 w 415"/>
                  <a:gd name="T15" fmla="*/ 1212 h 1334"/>
                  <a:gd name="T16" fmla="*/ 145 w 415"/>
                  <a:gd name="T17" fmla="*/ 1070 h 1334"/>
                  <a:gd name="T18" fmla="*/ 52 w 415"/>
                  <a:gd name="T19" fmla="*/ 1028 h 1334"/>
                  <a:gd name="T20" fmla="*/ 52 w 415"/>
                  <a:gd name="T21" fmla="*/ 1172 h 1334"/>
                  <a:gd name="T22" fmla="*/ 0 w 415"/>
                  <a:gd name="T23" fmla="*/ 1149 h 1334"/>
                  <a:gd name="T24" fmla="*/ 0 w 415"/>
                  <a:gd name="T25" fmla="*/ 0 h 13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5"/>
                  <a:gd name="T40" fmla="*/ 0 h 1334"/>
                  <a:gd name="T41" fmla="*/ 415 w 415"/>
                  <a:gd name="T42" fmla="*/ 1334 h 13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5" h="1334">
                    <a:moveTo>
                      <a:pt x="0" y="0"/>
                    </a:moveTo>
                    <a:lnTo>
                      <a:pt x="415" y="69"/>
                    </a:lnTo>
                    <a:lnTo>
                      <a:pt x="415" y="1334"/>
                    </a:lnTo>
                    <a:lnTo>
                      <a:pt x="327" y="1305"/>
                    </a:lnTo>
                    <a:lnTo>
                      <a:pt x="328" y="1145"/>
                    </a:lnTo>
                    <a:lnTo>
                      <a:pt x="211" y="1099"/>
                    </a:lnTo>
                    <a:lnTo>
                      <a:pt x="211" y="1242"/>
                    </a:lnTo>
                    <a:lnTo>
                      <a:pt x="145" y="1212"/>
                    </a:lnTo>
                    <a:lnTo>
                      <a:pt x="145" y="1070"/>
                    </a:lnTo>
                    <a:lnTo>
                      <a:pt x="52" y="1028"/>
                    </a:lnTo>
                    <a:lnTo>
                      <a:pt x="52" y="1172"/>
                    </a:lnTo>
                    <a:lnTo>
                      <a:pt x="0" y="1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901" name="Group 136"/>
              <p:cNvGrpSpPr>
                <a:grpSpLocks/>
              </p:cNvGrpSpPr>
              <p:nvPr/>
            </p:nvGrpSpPr>
            <p:grpSpPr bwMode="auto">
              <a:xfrm>
                <a:off x="397" y="1289"/>
                <a:ext cx="715" cy="1522"/>
                <a:chOff x="397" y="1289"/>
                <a:chExt cx="715" cy="1522"/>
              </a:xfrm>
            </p:grpSpPr>
            <p:sp>
              <p:nvSpPr>
                <p:cNvPr id="33902" name="Freeform 137"/>
                <p:cNvSpPr>
                  <a:spLocks/>
                </p:cNvSpPr>
                <p:nvPr/>
              </p:nvSpPr>
              <p:spPr bwMode="auto">
                <a:xfrm>
                  <a:off x="798" y="1427"/>
                  <a:ext cx="314" cy="1384"/>
                </a:xfrm>
                <a:custGeom>
                  <a:avLst/>
                  <a:gdLst>
                    <a:gd name="T0" fmla="*/ 0 w 314"/>
                    <a:gd name="T1" fmla="*/ 117 h 1384"/>
                    <a:gd name="T2" fmla="*/ 310 w 314"/>
                    <a:gd name="T3" fmla="*/ 0 h 1384"/>
                    <a:gd name="T4" fmla="*/ 314 w 314"/>
                    <a:gd name="T5" fmla="*/ 1070 h 1384"/>
                    <a:gd name="T6" fmla="*/ 0 w 314"/>
                    <a:gd name="T7" fmla="*/ 1384 h 1384"/>
                    <a:gd name="T8" fmla="*/ 0 w 314"/>
                    <a:gd name="T9" fmla="*/ 117 h 1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4"/>
                    <a:gd name="T16" fmla="*/ 0 h 1384"/>
                    <a:gd name="T17" fmla="*/ 314 w 314"/>
                    <a:gd name="T18" fmla="*/ 1384 h 1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4" h="1384">
                      <a:moveTo>
                        <a:pt x="0" y="117"/>
                      </a:moveTo>
                      <a:lnTo>
                        <a:pt x="310" y="0"/>
                      </a:lnTo>
                      <a:lnTo>
                        <a:pt x="314" y="1070"/>
                      </a:lnTo>
                      <a:lnTo>
                        <a:pt x="0" y="1384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DF1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903" name="Group 138"/>
                <p:cNvGrpSpPr>
                  <a:grpSpLocks/>
                </p:cNvGrpSpPr>
                <p:nvPr/>
              </p:nvGrpSpPr>
              <p:grpSpPr bwMode="auto">
                <a:xfrm>
                  <a:off x="594" y="2570"/>
                  <a:ext cx="121" cy="148"/>
                  <a:chOff x="594" y="2570"/>
                  <a:chExt cx="121" cy="148"/>
                </a:xfrm>
              </p:grpSpPr>
              <p:sp>
                <p:nvSpPr>
                  <p:cNvPr id="33925" name="Freeform 139"/>
                  <p:cNvSpPr>
                    <a:spLocks/>
                  </p:cNvSpPr>
                  <p:nvPr/>
                </p:nvSpPr>
                <p:spPr bwMode="auto">
                  <a:xfrm>
                    <a:off x="661" y="2598"/>
                    <a:ext cx="54" cy="104"/>
                  </a:xfrm>
                  <a:custGeom>
                    <a:avLst/>
                    <a:gdLst>
                      <a:gd name="T0" fmla="*/ 0 w 54"/>
                      <a:gd name="T1" fmla="*/ 0 h 104"/>
                      <a:gd name="T2" fmla="*/ 0 w 54"/>
                      <a:gd name="T3" fmla="*/ 79 h 104"/>
                      <a:gd name="T4" fmla="*/ 54 w 54"/>
                      <a:gd name="T5" fmla="*/ 104 h 104"/>
                      <a:gd name="T6" fmla="*/ 54 w 54"/>
                      <a:gd name="T7" fmla="*/ 23 h 104"/>
                      <a:gd name="T8" fmla="*/ 0 w 54"/>
                      <a:gd name="T9" fmla="*/ 0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104"/>
                      <a:gd name="T17" fmla="*/ 54 w 54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104">
                        <a:moveTo>
                          <a:pt x="0" y="0"/>
                        </a:moveTo>
                        <a:lnTo>
                          <a:pt x="0" y="79"/>
                        </a:lnTo>
                        <a:lnTo>
                          <a:pt x="54" y="104"/>
                        </a:lnTo>
                        <a:lnTo>
                          <a:pt x="54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926" name="Freeform 140"/>
                  <p:cNvSpPr>
                    <a:spLocks/>
                  </p:cNvSpPr>
                  <p:nvPr/>
                </p:nvSpPr>
                <p:spPr bwMode="auto">
                  <a:xfrm>
                    <a:off x="594" y="2570"/>
                    <a:ext cx="70" cy="148"/>
                  </a:xfrm>
                  <a:custGeom>
                    <a:avLst/>
                    <a:gdLst>
                      <a:gd name="T0" fmla="*/ 0 w 70"/>
                      <a:gd name="T1" fmla="*/ 0 h 148"/>
                      <a:gd name="T2" fmla="*/ 0 w 70"/>
                      <a:gd name="T3" fmla="*/ 148 h 148"/>
                      <a:gd name="T4" fmla="*/ 70 w 70"/>
                      <a:gd name="T5" fmla="*/ 105 h 148"/>
                      <a:gd name="T6" fmla="*/ 70 w 70"/>
                      <a:gd name="T7" fmla="*/ 30 h 148"/>
                      <a:gd name="T8" fmla="*/ 0 w 70"/>
                      <a:gd name="T9" fmla="*/ 0 h 1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"/>
                      <a:gd name="T16" fmla="*/ 0 h 148"/>
                      <a:gd name="T17" fmla="*/ 70 w 70"/>
                      <a:gd name="T18" fmla="*/ 148 h 1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" h="148">
                        <a:moveTo>
                          <a:pt x="0" y="0"/>
                        </a:moveTo>
                        <a:lnTo>
                          <a:pt x="0" y="148"/>
                        </a:lnTo>
                        <a:lnTo>
                          <a:pt x="70" y="105"/>
                        </a:lnTo>
                        <a:lnTo>
                          <a:pt x="70" y="3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904" name="Group 141"/>
                <p:cNvGrpSpPr>
                  <a:grpSpLocks/>
                </p:cNvGrpSpPr>
                <p:nvPr/>
              </p:nvGrpSpPr>
              <p:grpSpPr bwMode="auto">
                <a:xfrm>
                  <a:off x="434" y="2499"/>
                  <a:ext cx="123" cy="150"/>
                  <a:chOff x="434" y="2499"/>
                  <a:chExt cx="123" cy="150"/>
                </a:xfrm>
              </p:grpSpPr>
              <p:sp>
                <p:nvSpPr>
                  <p:cNvPr id="33923" name="Freeform 142"/>
                  <p:cNvSpPr>
                    <a:spLocks/>
                  </p:cNvSpPr>
                  <p:nvPr/>
                </p:nvSpPr>
                <p:spPr bwMode="auto">
                  <a:xfrm>
                    <a:off x="503" y="2527"/>
                    <a:ext cx="54" cy="104"/>
                  </a:xfrm>
                  <a:custGeom>
                    <a:avLst/>
                    <a:gdLst>
                      <a:gd name="T0" fmla="*/ 0 w 54"/>
                      <a:gd name="T1" fmla="*/ 0 h 104"/>
                      <a:gd name="T2" fmla="*/ 0 w 54"/>
                      <a:gd name="T3" fmla="*/ 80 h 104"/>
                      <a:gd name="T4" fmla="*/ 54 w 54"/>
                      <a:gd name="T5" fmla="*/ 104 h 104"/>
                      <a:gd name="T6" fmla="*/ 54 w 54"/>
                      <a:gd name="T7" fmla="*/ 23 h 104"/>
                      <a:gd name="T8" fmla="*/ 0 w 54"/>
                      <a:gd name="T9" fmla="*/ 0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104"/>
                      <a:gd name="T17" fmla="*/ 54 w 54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104">
                        <a:moveTo>
                          <a:pt x="0" y="0"/>
                        </a:moveTo>
                        <a:lnTo>
                          <a:pt x="0" y="80"/>
                        </a:lnTo>
                        <a:lnTo>
                          <a:pt x="54" y="104"/>
                        </a:lnTo>
                        <a:lnTo>
                          <a:pt x="54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924" name="Freeform 143"/>
                  <p:cNvSpPr>
                    <a:spLocks/>
                  </p:cNvSpPr>
                  <p:nvPr/>
                </p:nvSpPr>
                <p:spPr bwMode="auto">
                  <a:xfrm>
                    <a:off x="434" y="2499"/>
                    <a:ext cx="70" cy="150"/>
                  </a:xfrm>
                  <a:custGeom>
                    <a:avLst/>
                    <a:gdLst>
                      <a:gd name="T0" fmla="*/ 0 w 70"/>
                      <a:gd name="T1" fmla="*/ 0 h 150"/>
                      <a:gd name="T2" fmla="*/ 0 w 70"/>
                      <a:gd name="T3" fmla="*/ 150 h 150"/>
                      <a:gd name="T4" fmla="*/ 70 w 70"/>
                      <a:gd name="T5" fmla="*/ 108 h 150"/>
                      <a:gd name="T6" fmla="*/ 70 w 70"/>
                      <a:gd name="T7" fmla="*/ 33 h 150"/>
                      <a:gd name="T8" fmla="*/ 0 w 70"/>
                      <a:gd name="T9" fmla="*/ 0 h 15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0"/>
                      <a:gd name="T16" fmla="*/ 0 h 150"/>
                      <a:gd name="T17" fmla="*/ 70 w 70"/>
                      <a:gd name="T18" fmla="*/ 150 h 15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0" h="150">
                        <a:moveTo>
                          <a:pt x="0" y="0"/>
                        </a:moveTo>
                        <a:lnTo>
                          <a:pt x="0" y="150"/>
                        </a:lnTo>
                        <a:lnTo>
                          <a:pt x="70" y="108"/>
                        </a:lnTo>
                        <a:lnTo>
                          <a:pt x="70" y="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905" name="Group 144"/>
                <p:cNvGrpSpPr>
                  <a:grpSpLocks/>
                </p:cNvGrpSpPr>
                <p:nvPr/>
              </p:nvGrpSpPr>
              <p:grpSpPr bwMode="auto">
                <a:xfrm>
                  <a:off x="397" y="1507"/>
                  <a:ext cx="374" cy="1055"/>
                  <a:chOff x="397" y="1507"/>
                  <a:chExt cx="374" cy="1055"/>
                </a:xfrm>
              </p:grpSpPr>
              <p:sp>
                <p:nvSpPr>
                  <p:cNvPr id="33912" name="Freeform 145"/>
                  <p:cNvSpPr>
                    <a:spLocks/>
                  </p:cNvSpPr>
                  <p:nvPr/>
                </p:nvSpPr>
                <p:spPr bwMode="auto">
                  <a:xfrm>
                    <a:off x="412" y="1510"/>
                    <a:ext cx="339" cy="1052"/>
                  </a:xfrm>
                  <a:custGeom>
                    <a:avLst/>
                    <a:gdLst>
                      <a:gd name="T0" fmla="*/ 0 w 339"/>
                      <a:gd name="T1" fmla="*/ 0 h 1052"/>
                      <a:gd name="T2" fmla="*/ 339 w 339"/>
                      <a:gd name="T3" fmla="*/ 56 h 1052"/>
                      <a:gd name="T4" fmla="*/ 339 w 339"/>
                      <a:gd name="T5" fmla="*/ 1052 h 1052"/>
                      <a:gd name="T6" fmla="*/ 2 w 339"/>
                      <a:gd name="T7" fmla="*/ 910 h 1052"/>
                      <a:gd name="T8" fmla="*/ 0 w 339"/>
                      <a:gd name="T9" fmla="*/ 0 h 10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9"/>
                      <a:gd name="T16" fmla="*/ 0 h 1052"/>
                      <a:gd name="T17" fmla="*/ 339 w 339"/>
                      <a:gd name="T18" fmla="*/ 1052 h 10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9" h="1052">
                        <a:moveTo>
                          <a:pt x="0" y="0"/>
                        </a:moveTo>
                        <a:lnTo>
                          <a:pt x="339" y="56"/>
                        </a:lnTo>
                        <a:lnTo>
                          <a:pt x="339" y="1052"/>
                        </a:lnTo>
                        <a:lnTo>
                          <a:pt x="2" y="9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3913" name="Group 146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33"/>
                    <a:chOff x="397" y="1507"/>
                    <a:chExt cx="374" cy="1033"/>
                  </a:xfrm>
                </p:grpSpPr>
                <p:sp>
                  <p:nvSpPr>
                    <p:cNvPr id="33914" name="Line 1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0" y="2298"/>
                      <a:ext cx="371" cy="12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5" name="Line 1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" y="2165"/>
                      <a:ext cx="371" cy="10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6" name="Line 1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5" y="2029"/>
                      <a:ext cx="363" cy="9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7" name="Line 1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2" y="1887"/>
                      <a:ext cx="363" cy="8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8" name="Line 1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9" y="1751"/>
                      <a:ext cx="356" cy="7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9" name="Line 1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7" y="1626"/>
                      <a:ext cx="364" cy="6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20" name="Line 1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4" y="1507"/>
                      <a:ext cx="1" cy="96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21" name="Line 1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68" y="1524"/>
                      <a:ext cx="1" cy="985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22" name="Line 1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58" y="1538"/>
                      <a:ext cx="1" cy="100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F5F7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3906" name="Group 156"/>
                <p:cNvGrpSpPr>
                  <a:grpSpLocks/>
                </p:cNvGrpSpPr>
                <p:nvPr/>
              </p:nvGrpSpPr>
              <p:grpSpPr bwMode="auto">
                <a:xfrm>
                  <a:off x="538" y="1289"/>
                  <a:ext cx="435" cy="214"/>
                  <a:chOff x="538" y="1289"/>
                  <a:chExt cx="435" cy="214"/>
                </a:xfrm>
              </p:grpSpPr>
              <p:grpSp>
                <p:nvGrpSpPr>
                  <p:cNvPr id="33907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sp>
                  <p:nvSpPr>
                    <p:cNvPr id="33909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538" y="1289"/>
                      <a:ext cx="435" cy="85"/>
                    </a:xfrm>
                    <a:custGeom>
                      <a:avLst/>
                      <a:gdLst>
                        <a:gd name="T0" fmla="*/ 0 w 435"/>
                        <a:gd name="T1" fmla="*/ 55 h 85"/>
                        <a:gd name="T2" fmla="*/ 253 w 435"/>
                        <a:gd name="T3" fmla="*/ 85 h 85"/>
                        <a:gd name="T4" fmla="*/ 435 w 435"/>
                        <a:gd name="T5" fmla="*/ 28 h 85"/>
                        <a:gd name="T6" fmla="*/ 189 w 435"/>
                        <a:gd name="T7" fmla="*/ 0 h 85"/>
                        <a:gd name="T8" fmla="*/ 0 w 435"/>
                        <a:gd name="T9" fmla="*/ 55 h 8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35"/>
                        <a:gd name="T16" fmla="*/ 0 h 85"/>
                        <a:gd name="T17" fmla="*/ 435 w 435"/>
                        <a:gd name="T18" fmla="*/ 85 h 8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35" h="85">
                          <a:moveTo>
                            <a:pt x="0" y="55"/>
                          </a:moveTo>
                          <a:lnTo>
                            <a:pt x="253" y="85"/>
                          </a:lnTo>
                          <a:lnTo>
                            <a:pt x="435" y="28"/>
                          </a:lnTo>
                          <a:lnTo>
                            <a:pt x="189" y="0"/>
                          </a:lnTo>
                          <a:lnTo>
                            <a:pt x="0" y="55"/>
                          </a:lnTo>
                          <a:close/>
                        </a:path>
                      </a:pathLst>
                    </a:custGeom>
                    <a:solidFill>
                      <a:srgbClr val="DF3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0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790" y="1317"/>
                      <a:ext cx="180" cy="186"/>
                    </a:xfrm>
                    <a:custGeom>
                      <a:avLst/>
                      <a:gdLst>
                        <a:gd name="T0" fmla="*/ 0 w 180"/>
                        <a:gd name="T1" fmla="*/ 57 h 186"/>
                        <a:gd name="T2" fmla="*/ 180 w 180"/>
                        <a:gd name="T3" fmla="*/ 0 h 186"/>
                        <a:gd name="T4" fmla="*/ 180 w 180"/>
                        <a:gd name="T5" fmla="*/ 118 h 186"/>
                        <a:gd name="T6" fmla="*/ 0 w 180"/>
                        <a:gd name="T7" fmla="*/ 186 h 186"/>
                        <a:gd name="T8" fmla="*/ 0 w 180"/>
                        <a:gd name="T9" fmla="*/ 57 h 1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0"/>
                        <a:gd name="T16" fmla="*/ 0 h 186"/>
                        <a:gd name="T17" fmla="*/ 180 w 180"/>
                        <a:gd name="T18" fmla="*/ 186 h 1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0" h="186">
                          <a:moveTo>
                            <a:pt x="0" y="57"/>
                          </a:moveTo>
                          <a:lnTo>
                            <a:pt x="180" y="0"/>
                          </a:lnTo>
                          <a:lnTo>
                            <a:pt x="180" y="118"/>
                          </a:lnTo>
                          <a:lnTo>
                            <a:pt x="0" y="186"/>
                          </a:lnTo>
                          <a:lnTo>
                            <a:pt x="0" y="57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911" name="Freeform 160"/>
                    <p:cNvSpPr>
                      <a:spLocks/>
                    </p:cNvSpPr>
                    <p:nvPr/>
                  </p:nvSpPr>
                  <p:spPr bwMode="auto">
                    <a:xfrm>
                      <a:off x="538" y="1344"/>
                      <a:ext cx="252" cy="159"/>
                    </a:xfrm>
                    <a:custGeom>
                      <a:avLst/>
                      <a:gdLst>
                        <a:gd name="T0" fmla="*/ 252 w 252"/>
                        <a:gd name="T1" fmla="*/ 30 h 159"/>
                        <a:gd name="T2" fmla="*/ 252 w 252"/>
                        <a:gd name="T3" fmla="*/ 159 h 159"/>
                        <a:gd name="T4" fmla="*/ 0 w 252"/>
                        <a:gd name="T5" fmla="*/ 123 h 159"/>
                        <a:gd name="T6" fmla="*/ 0 w 252"/>
                        <a:gd name="T7" fmla="*/ 0 h 159"/>
                        <a:gd name="T8" fmla="*/ 252 w 252"/>
                        <a:gd name="T9" fmla="*/ 30 h 15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52"/>
                        <a:gd name="T16" fmla="*/ 0 h 159"/>
                        <a:gd name="T17" fmla="*/ 252 w 252"/>
                        <a:gd name="T18" fmla="*/ 159 h 15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52" h="159">
                          <a:moveTo>
                            <a:pt x="252" y="30"/>
                          </a:moveTo>
                          <a:lnTo>
                            <a:pt x="252" y="159"/>
                          </a:lnTo>
                          <a:lnTo>
                            <a:pt x="0" y="123"/>
                          </a:lnTo>
                          <a:lnTo>
                            <a:pt x="0" y="0"/>
                          </a:lnTo>
                          <a:lnTo>
                            <a:pt x="252" y="30"/>
                          </a:lnTo>
                          <a:close/>
                        </a:path>
                      </a:pathLst>
                    </a:custGeom>
                    <a:solidFill>
                      <a:srgbClr val="FF5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33908" name="Freeform 161"/>
                  <p:cNvSpPr>
                    <a:spLocks/>
                  </p:cNvSpPr>
                  <p:nvPr/>
                </p:nvSpPr>
                <p:spPr bwMode="auto">
                  <a:xfrm>
                    <a:off x="571" y="1370"/>
                    <a:ext cx="145" cy="38"/>
                  </a:xfrm>
                  <a:custGeom>
                    <a:avLst/>
                    <a:gdLst>
                      <a:gd name="T0" fmla="*/ 1 w 145"/>
                      <a:gd name="T1" fmla="*/ 0 h 38"/>
                      <a:gd name="T2" fmla="*/ 145 w 145"/>
                      <a:gd name="T3" fmla="*/ 15 h 38"/>
                      <a:gd name="T4" fmla="*/ 145 w 145"/>
                      <a:gd name="T5" fmla="*/ 38 h 38"/>
                      <a:gd name="T6" fmla="*/ 0 w 145"/>
                      <a:gd name="T7" fmla="*/ 24 h 38"/>
                      <a:gd name="T8" fmla="*/ 1 w 145"/>
                      <a:gd name="T9" fmla="*/ 0 h 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38"/>
                      <a:gd name="T17" fmla="*/ 145 w 145"/>
                      <a:gd name="T18" fmla="*/ 38 h 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38">
                        <a:moveTo>
                          <a:pt x="1" y="0"/>
                        </a:moveTo>
                        <a:lnTo>
                          <a:pt x="145" y="15"/>
                        </a:lnTo>
                        <a:lnTo>
                          <a:pt x="145" y="38"/>
                        </a:lnTo>
                        <a:lnTo>
                          <a:pt x="0" y="2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33885" name="Group 162"/>
            <p:cNvGrpSpPr>
              <a:grpSpLocks/>
            </p:cNvGrpSpPr>
            <p:nvPr/>
          </p:nvGrpSpPr>
          <p:grpSpPr bwMode="auto">
            <a:xfrm>
              <a:off x="859" y="1771"/>
              <a:ext cx="695" cy="1219"/>
              <a:chOff x="859" y="1771"/>
              <a:chExt cx="695" cy="1219"/>
            </a:xfrm>
          </p:grpSpPr>
          <p:grpSp>
            <p:nvGrpSpPr>
              <p:cNvPr id="33886" name="Group 163"/>
              <p:cNvGrpSpPr>
                <a:grpSpLocks/>
              </p:cNvGrpSpPr>
              <p:nvPr/>
            </p:nvGrpSpPr>
            <p:grpSpPr bwMode="auto">
              <a:xfrm>
                <a:off x="859" y="1771"/>
                <a:ext cx="695" cy="1219"/>
                <a:chOff x="859" y="1771"/>
                <a:chExt cx="695" cy="1219"/>
              </a:xfrm>
            </p:grpSpPr>
            <p:sp>
              <p:nvSpPr>
                <p:cNvPr id="33892" name="Freeform 164"/>
                <p:cNvSpPr>
                  <a:spLocks/>
                </p:cNvSpPr>
                <p:nvPr/>
              </p:nvSpPr>
              <p:spPr bwMode="auto">
                <a:xfrm>
                  <a:off x="859" y="1790"/>
                  <a:ext cx="695" cy="331"/>
                </a:xfrm>
                <a:custGeom>
                  <a:avLst/>
                  <a:gdLst>
                    <a:gd name="T0" fmla="*/ 0 w 695"/>
                    <a:gd name="T1" fmla="*/ 243 h 331"/>
                    <a:gd name="T2" fmla="*/ 336 w 695"/>
                    <a:gd name="T3" fmla="*/ 331 h 331"/>
                    <a:gd name="T4" fmla="*/ 695 w 695"/>
                    <a:gd name="T5" fmla="*/ 61 h 331"/>
                    <a:gd name="T6" fmla="*/ 405 w 695"/>
                    <a:gd name="T7" fmla="*/ 0 h 331"/>
                    <a:gd name="T8" fmla="*/ 0 w 695"/>
                    <a:gd name="T9" fmla="*/ 243 h 3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5"/>
                    <a:gd name="T16" fmla="*/ 0 h 331"/>
                    <a:gd name="T17" fmla="*/ 695 w 695"/>
                    <a:gd name="T18" fmla="*/ 331 h 3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5" h="331">
                      <a:moveTo>
                        <a:pt x="0" y="243"/>
                      </a:moveTo>
                      <a:lnTo>
                        <a:pt x="336" y="331"/>
                      </a:lnTo>
                      <a:lnTo>
                        <a:pt x="695" y="61"/>
                      </a:lnTo>
                      <a:lnTo>
                        <a:pt x="405" y="0"/>
                      </a:lnTo>
                      <a:lnTo>
                        <a:pt x="0" y="243"/>
                      </a:lnTo>
                      <a:close/>
                    </a:path>
                  </a:pathLst>
                </a:custGeom>
                <a:solidFill>
                  <a:srgbClr val="DF9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93" name="Freeform 165"/>
                <p:cNvSpPr>
                  <a:spLocks/>
                </p:cNvSpPr>
                <p:nvPr/>
              </p:nvSpPr>
              <p:spPr bwMode="auto">
                <a:xfrm>
                  <a:off x="859" y="2033"/>
                  <a:ext cx="336" cy="957"/>
                </a:xfrm>
                <a:custGeom>
                  <a:avLst/>
                  <a:gdLst>
                    <a:gd name="T0" fmla="*/ 0 w 336"/>
                    <a:gd name="T1" fmla="*/ 0 h 957"/>
                    <a:gd name="T2" fmla="*/ 336 w 336"/>
                    <a:gd name="T3" fmla="*/ 87 h 957"/>
                    <a:gd name="T4" fmla="*/ 336 w 336"/>
                    <a:gd name="T5" fmla="*/ 957 h 957"/>
                    <a:gd name="T6" fmla="*/ 0 w 336"/>
                    <a:gd name="T7" fmla="*/ 814 h 957"/>
                    <a:gd name="T8" fmla="*/ 0 w 336"/>
                    <a:gd name="T9" fmla="*/ 0 h 9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6"/>
                    <a:gd name="T16" fmla="*/ 0 h 957"/>
                    <a:gd name="T17" fmla="*/ 336 w 336"/>
                    <a:gd name="T18" fmla="*/ 957 h 9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6" h="957">
                      <a:moveTo>
                        <a:pt x="0" y="0"/>
                      </a:moveTo>
                      <a:lnTo>
                        <a:pt x="336" y="87"/>
                      </a:lnTo>
                      <a:lnTo>
                        <a:pt x="336" y="957"/>
                      </a:lnTo>
                      <a:lnTo>
                        <a:pt x="0" y="8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94" name="Freeform 166"/>
                <p:cNvSpPr>
                  <a:spLocks/>
                </p:cNvSpPr>
                <p:nvPr/>
              </p:nvSpPr>
              <p:spPr bwMode="auto">
                <a:xfrm>
                  <a:off x="1194" y="1851"/>
                  <a:ext cx="359" cy="1139"/>
                </a:xfrm>
                <a:custGeom>
                  <a:avLst/>
                  <a:gdLst>
                    <a:gd name="T0" fmla="*/ 0 w 359"/>
                    <a:gd name="T1" fmla="*/ 270 h 1139"/>
                    <a:gd name="T2" fmla="*/ 0 w 359"/>
                    <a:gd name="T3" fmla="*/ 1139 h 1139"/>
                    <a:gd name="T4" fmla="*/ 359 w 359"/>
                    <a:gd name="T5" fmla="*/ 726 h 1139"/>
                    <a:gd name="T6" fmla="*/ 359 w 359"/>
                    <a:gd name="T7" fmla="*/ 0 h 1139"/>
                    <a:gd name="T8" fmla="*/ 0 w 359"/>
                    <a:gd name="T9" fmla="*/ 270 h 11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9"/>
                    <a:gd name="T16" fmla="*/ 0 h 1139"/>
                    <a:gd name="T17" fmla="*/ 359 w 359"/>
                    <a:gd name="T18" fmla="*/ 1139 h 11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9" h="1139">
                      <a:moveTo>
                        <a:pt x="0" y="270"/>
                      </a:moveTo>
                      <a:lnTo>
                        <a:pt x="0" y="1139"/>
                      </a:lnTo>
                      <a:lnTo>
                        <a:pt x="359" y="726"/>
                      </a:lnTo>
                      <a:lnTo>
                        <a:pt x="359" y="0"/>
                      </a:lnTo>
                      <a:lnTo>
                        <a:pt x="0" y="270"/>
                      </a:lnTo>
                      <a:close/>
                    </a:path>
                  </a:pathLst>
                </a:custGeom>
                <a:solidFill>
                  <a:srgbClr val="9F3FD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895" name="Group 167"/>
                <p:cNvGrpSpPr>
                  <a:grpSpLocks/>
                </p:cNvGrpSpPr>
                <p:nvPr/>
              </p:nvGrpSpPr>
              <p:grpSpPr bwMode="auto">
                <a:xfrm>
                  <a:off x="946" y="1771"/>
                  <a:ext cx="529" cy="302"/>
                  <a:chOff x="946" y="1771"/>
                  <a:chExt cx="529" cy="302"/>
                </a:xfrm>
              </p:grpSpPr>
              <p:sp>
                <p:nvSpPr>
                  <p:cNvPr id="33896" name="Freeform 168"/>
                  <p:cNvSpPr>
                    <a:spLocks/>
                  </p:cNvSpPr>
                  <p:nvPr/>
                </p:nvSpPr>
                <p:spPr bwMode="auto">
                  <a:xfrm>
                    <a:off x="946" y="1771"/>
                    <a:ext cx="529" cy="248"/>
                  </a:xfrm>
                  <a:custGeom>
                    <a:avLst/>
                    <a:gdLst>
                      <a:gd name="T0" fmla="*/ 0 w 529"/>
                      <a:gd name="T1" fmla="*/ 186 h 248"/>
                      <a:gd name="T2" fmla="*/ 241 w 529"/>
                      <a:gd name="T3" fmla="*/ 248 h 248"/>
                      <a:gd name="T4" fmla="*/ 529 w 529"/>
                      <a:gd name="T5" fmla="*/ 41 h 248"/>
                      <a:gd name="T6" fmla="*/ 316 w 529"/>
                      <a:gd name="T7" fmla="*/ 0 h 248"/>
                      <a:gd name="T8" fmla="*/ 0 w 529"/>
                      <a:gd name="T9" fmla="*/ 186 h 2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9"/>
                      <a:gd name="T16" fmla="*/ 0 h 248"/>
                      <a:gd name="T17" fmla="*/ 529 w 529"/>
                      <a:gd name="T18" fmla="*/ 248 h 2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9" h="248">
                        <a:moveTo>
                          <a:pt x="0" y="186"/>
                        </a:moveTo>
                        <a:lnTo>
                          <a:pt x="241" y="248"/>
                        </a:lnTo>
                        <a:lnTo>
                          <a:pt x="529" y="41"/>
                        </a:lnTo>
                        <a:lnTo>
                          <a:pt x="316" y="0"/>
                        </a:lnTo>
                        <a:lnTo>
                          <a:pt x="0" y="186"/>
                        </a:lnTo>
                        <a:close/>
                      </a:path>
                    </a:pathLst>
                  </a:custGeom>
                  <a:solidFill>
                    <a:srgbClr val="DF9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97" name="Freeform 169"/>
                  <p:cNvSpPr>
                    <a:spLocks/>
                  </p:cNvSpPr>
                  <p:nvPr/>
                </p:nvSpPr>
                <p:spPr bwMode="auto">
                  <a:xfrm>
                    <a:off x="1186" y="1813"/>
                    <a:ext cx="289" cy="260"/>
                  </a:xfrm>
                  <a:custGeom>
                    <a:avLst/>
                    <a:gdLst>
                      <a:gd name="T0" fmla="*/ 0 w 289"/>
                      <a:gd name="T1" fmla="*/ 206 h 260"/>
                      <a:gd name="T2" fmla="*/ 289 w 289"/>
                      <a:gd name="T3" fmla="*/ 0 h 260"/>
                      <a:gd name="T4" fmla="*/ 289 w 289"/>
                      <a:gd name="T5" fmla="*/ 49 h 260"/>
                      <a:gd name="T6" fmla="*/ 0 w 289"/>
                      <a:gd name="T7" fmla="*/ 260 h 260"/>
                      <a:gd name="T8" fmla="*/ 0 w 289"/>
                      <a:gd name="T9" fmla="*/ 206 h 2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9"/>
                      <a:gd name="T16" fmla="*/ 0 h 260"/>
                      <a:gd name="T17" fmla="*/ 289 w 289"/>
                      <a:gd name="T18" fmla="*/ 260 h 26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9" h="260">
                        <a:moveTo>
                          <a:pt x="0" y="206"/>
                        </a:moveTo>
                        <a:lnTo>
                          <a:pt x="289" y="0"/>
                        </a:lnTo>
                        <a:lnTo>
                          <a:pt x="289" y="49"/>
                        </a:lnTo>
                        <a:lnTo>
                          <a:pt x="0" y="260"/>
                        </a:lnTo>
                        <a:lnTo>
                          <a:pt x="0" y="206"/>
                        </a:lnTo>
                        <a:close/>
                      </a:path>
                    </a:pathLst>
                  </a:custGeom>
                  <a:solidFill>
                    <a:srgbClr val="9F3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98" name="Freeform 170"/>
                  <p:cNvSpPr>
                    <a:spLocks/>
                  </p:cNvSpPr>
                  <p:nvPr/>
                </p:nvSpPr>
                <p:spPr bwMode="auto">
                  <a:xfrm>
                    <a:off x="946" y="1957"/>
                    <a:ext cx="240" cy="115"/>
                  </a:xfrm>
                  <a:custGeom>
                    <a:avLst/>
                    <a:gdLst>
                      <a:gd name="T0" fmla="*/ 240 w 240"/>
                      <a:gd name="T1" fmla="*/ 61 h 115"/>
                      <a:gd name="T2" fmla="*/ 240 w 240"/>
                      <a:gd name="T3" fmla="*/ 115 h 115"/>
                      <a:gd name="T4" fmla="*/ 0 w 240"/>
                      <a:gd name="T5" fmla="*/ 51 h 115"/>
                      <a:gd name="T6" fmla="*/ 0 w 240"/>
                      <a:gd name="T7" fmla="*/ 0 h 115"/>
                      <a:gd name="T8" fmla="*/ 240 w 240"/>
                      <a:gd name="T9" fmla="*/ 61 h 1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0"/>
                      <a:gd name="T16" fmla="*/ 0 h 115"/>
                      <a:gd name="T17" fmla="*/ 240 w 240"/>
                      <a:gd name="T18" fmla="*/ 115 h 1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0" h="115">
                        <a:moveTo>
                          <a:pt x="240" y="61"/>
                        </a:moveTo>
                        <a:lnTo>
                          <a:pt x="240" y="115"/>
                        </a:lnTo>
                        <a:lnTo>
                          <a:pt x="0" y="51"/>
                        </a:lnTo>
                        <a:lnTo>
                          <a:pt x="0" y="0"/>
                        </a:lnTo>
                        <a:lnTo>
                          <a:pt x="240" y="61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33887" name="Group 171"/>
              <p:cNvGrpSpPr>
                <a:grpSpLocks/>
              </p:cNvGrpSpPr>
              <p:nvPr/>
            </p:nvGrpSpPr>
            <p:grpSpPr bwMode="auto">
              <a:xfrm>
                <a:off x="876" y="2064"/>
                <a:ext cx="300" cy="886"/>
                <a:chOff x="876" y="2064"/>
                <a:chExt cx="300" cy="886"/>
              </a:xfrm>
            </p:grpSpPr>
            <p:sp>
              <p:nvSpPr>
                <p:cNvPr id="33888" name="Freeform 172"/>
                <p:cNvSpPr>
                  <a:spLocks/>
                </p:cNvSpPr>
                <p:nvPr/>
              </p:nvSpPr>
              <p:spPr bwMode="auto">
                <a:xfrm>
                  <a:off x="876" y="2064"/>
                  <a:ext cx="300" cy="886"/>
                </a:xfrm>
                <a:custGeom>
                  <a:avLst/>
                  <a:gdLst>
                    <a:gd name="T0" fmla="*/ 0 w 300"/>
                    <a:gd name="T1" fmla="*/ 0 h 886"/>
                    <a:gd name="T2" fmla="*/ 300 w 300"/>
                    <a:gd name="T3" fmla="*/ 79 h 886"/>
                    <a:gd name="T4" fmla="*/ 300 w 300"/>
                    <a:gd name="T5" fmla="*/ 886 h 886"/>
                    <a:gd name="T6" fmla="*/ 0 w 300"/>
                    <a:gd name="T7" fmla="*/ 755 h 886"/>
                    <a:gd name="T8" fmla="*/ 0 w 300"/>
                    <a:gd name="T9" fmla="*/ 0 h 8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0"/>
                    <a:gd name="T16" fmla="*/ 0 h 886"/>
                    <a:gd name="T17" fmla="*/ 300 w 300"/>
                    <a:gd name="T18" fmla="*/ 886 h 8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0" h="886">
                      <a:moveTo>
                        <a:pt x="0" y="0"/>
                      </a:moveTo>
                      <a:lnTo>
                        <a:pt x="300" y="79"/>
                      </a:lnTo>
                      <a:lnTo>
                        <a:pt x="300" y="886"/>
                      </a:lnTo>
                      <a:lnTo>
                        <a:pt x="0" y="7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89" name="Freeform 173"/>
                <p:cNvSpPr>
                  <a:spLocks/>
                </p:cNvSpPr>
                <p:nvPr/>
              </p:nvSpPr>
              <p:spPr bwMode="auto">
                <a:xfrm>
                  <a:off x="919" y="2074"/>
                  <a:ext cx="32" cy="784"/>
                </a:xfrm>
                <a:custGeom>
                  <a:avLst/>
                  <a:gdLst>
                    <a:gd name="T0" fmla="*/ 1 w 32"/>
                    <a:gd name="T1" fmla="*/ 0 h 784"/>
                    <a:gd name="T2" fmla="*/ 0 w 32"/>
                    <a:gd name="T3" fmla="*/ 772 h 784"/>
                    <a:gd name="T4" fmla="*/ 31 w 32"/>
                    <a:gd name="T5" fmla="*/ 784 h 784"/>
                    <a:gd name="T6" fmla="*/ 32 w 32"/>
                    <a:gd name="T7" fmla="*/ 8 h 784"/>
                    <a:gd name="T8" fmla="*/ 1 w 32"/>
                    <a:gd name="T9" fmla="*/ 0 h 7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"/>
                    <a:gd name="T16" fmla="*/ 0 h 784"/>
                    <a:gd name="T17" fmla="*/ 32 w 32"/>
                    <a:gd name="T18" fmla="*/ 784 h 7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" h="784">
                      <a:moveTo>
                        <a:pt x="1" y="0"/>
                      </a:moveTo>
                      <a:lnTo>
                        <a:pt x="0" y="772"/>
                      </a:lnTo>
                      <a:lnTo>
                        <a:pt x="31" y="784"/>
                      </a:lnTo>
                      <a:lnTo>
                        <a:pt x="32" y="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90" name="Freeform 174"/>
                <p:cNvSpPr>
                  <a:spLocks/>
                </p:cNvSpPr>
                <p:nvPr/>
              </p:nvSpPr>
              <p:spPr bwMode="auto">
                <a:xfrm>
                  <a:off x="1001" y="2091"/>
                  <a:ext cx="34" cy="801"/>
                </a:xfrm>
                <a:custGeom>
                  <a:avLst/>
                  <a:gdLst>
                    <a:gd name="T0" fmla="*/ 0 w 34"/>
                    <a:gd name="T1" fmla="*/ 0 h 801"/>
                    <a:gd name="T2" fmla="*/ 0 w 34"/>
                    <a:gd name="T3" fmla="*/ 786 h 801"/>
                    <a:gd name="T4" fmla="*/ 32 w 34"/>
                    <a:gd name="T5" fmla="*/ 801 h 801"/>
                    <a:gd name="T6" fmla="*/ 34 w 34"/>
                    <a:gd name="T7" fmla="*/ 12 h 801"/>
                    <a:gd name="T8" fmla="*/ 0 w 34"/>
                    <a:gd name="T9" fmla="*/ 0 h 8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4"/>
                    <a:gd name="T16" fmla="*/ 0 h 801"/>
                    <a:gd name="T17" fmla="*/ 34 w 34"/>
                    <a:gd name="T18" fmla="*/ 801 h 80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4" h="801">
                      <a:moveTo>
                        <a:pt x="0" y="0"/>
                      </a:moveTo>
                      <a:lnTo>
                        <a:pt x="0" y="786"/>
                      </a:lnTo>
                      <a:lnTo>
                        <a:pt x="32" y="801"/>
                      </a:lnTo>
                      <a:lnTo>
                        <a:pt x="34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91" name="Freeform 175"/>
                <p:cNvSpPr>
                  <a:spLocks/>
                </p:cNvSpPr>
                <p:nvPr/>
              </p:nvSpPr>
              <p:spPr bwMode="auto">
                <a:xfrm>
                  <a:off x="1089" y="2119"/>
                  <a:ext cx="35" cy="807"/>
                </a:xfrm>
                <a:custGeom>
                  <a:avLst/>
                  <a:gdLst>
                    <a:gd name="T0" fmla="*/ 1 w 35"/>
                    <a:gd name="T1" fmla="*/ 0 h 807"/>
                    <a:gd name="T2" fmla="*/ 0 w 35"/>
                    <a:gd name="T3" fmla="*/ 789 h 807"/>
                    <a:gd name="T4" fmla="*/ 35 w 35"/>
                    <a:gd name="T5" fmla="*/ 807 h 807"/>
                    <a:gd name="T6" fmla="*/ 33 w 35"/>
                    <a:gd name="T7" fmla="*/ 7 h 807"/>
                    <a:gd name="T8" fmla="*/ 1 w 35"/>
                    <a:gd name="T9" fmla="*/ 0 h 8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807"/>
                    <a:gd name="T17" fmla="*/ 35 w 35"/>
                    <a:gd name="T18" fmla="*/ 807 h 8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807">
                      <a:moveTo>
                        <a:pt x="1" y="0"/>
                      </a:moveTo>
                      <a:lnTo>
                        <a:pt x="0" y="789"/>
                      </a:lnTo>
                      <a:lnTo>
                        <a:pt x="35" y="807"/>
                      </a:lnTo>
                      <a:lnTo>
                        <a:pt x="33" y="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33799" name="Text Box 176"/>
          <p:cNvSpPr txBox="1">
            <a:spLocks noChangeArrowheads="1"/>
          </p:cNvSpPr>
          <p:nvPr/>
        </p:nvSpPr>
        <p:spPr bwMode="auto">
          <a:xfrm>
            <a:off x="1714500" y="5565136"/>
            <a:ext cx="296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sz="2400">
                <a:solidFill>
                  <a:srgbClr val="5A87C6"/>
                </a:solidFill>
                <a:latin typeface="+mj-lt"/>
              </a:rPr>
              <a:t>Trading Partner</a:t>
            </a:r>
            <a:endParaRPr kumimoji="1" lang="en-US" sz="160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33800" name="Group 178"/>
          <p:cNvGrpSpPr>
            <a:grpSpLocks/>
          </p:cNvGrpSpPr>
          <p:nvPr/>
        </p:nvGrpSpPr>
        <p:grpSpPr bwMode="auto">
          <a:xfrm>
            <a:off x="6934200" y="393061"/>
            <a:ext cx="1477963" cy="3482975"/>
            <a:chOff x="1230" y="1058"/>
            <a:chExt cx="931" cy="2194"/>
          </a:xfrm>
        </p:grpSpPr>
        <p:grpSp>
          <p:nvGrpSpPr>
            <p:cNvPr id="33802" name="Group 179"/>
            <p:cNvGrpSpPr>
              <a:grpSpLocks/>
            </p:cNvGrpSpPr>
            <p:nvPr/>
          </p:nvGrpSpPr>
          <p:grpSpPr bwMode="auto">
            <a:xfrm>
              <a:off x="1230" y="1058"/>
              <a:ext cx="689" cy="1376"/>
              <a:chOff x="1230" y="1058"/>
              <a:chExt cx="689" cy="1376"/>
            </a:xfrm>
          </p:grpSpPr>
          <p:grpSp>
            <p:nvGrpSpPr>
              <p:cNvPr id="33851" name="Group 180"/>
              <p:cNvGrpSpPr>
                <a:grpSpLocks/>
              </p:cNvGrpSpPr>
              <p:nvPr/>
            </p:nvGrpSpPr>
            <p:grpSpPr bwMode="auto">
              <a:xfrm>
                <a:off x="1230" y="1058"/>
                <a:ext cx="689" cy="1376"/>
                <a:chOff x="1230" y="1058"/>
                <a:chExt cx="689" cy="1376"/>
              </a:xfrm>
            </p:grpSpPr>
            <p:sp>
              <p:nvSpPr>
                <p:cNvPr id="33874" name="Freeform 181"/>
                <p:cNvSpPr>
                  <a:spLocks/>
                </p:cNvSpPr>
                <p:nvPr/>
              </p:nvSpPr>
              <p:spPr bwMode="auto">
                <a:xfrm>
                  <a:off x="1234" y="1452"/>
                  <a:ext cx="685" cy="265"/>
                </a:xfrm>
                <a:custGeom>
                  <a:avLst/>
                  <a:gdLst>
                    <a:gd name="T0" fmla="*/ 0 w 685"/>
                    <a:gd name="T1" fmla="*/ 194 h 265"/>
                    <a:gd name="T2" fmla="*/ 387 w 685"/>
                    <a:gd name="T3" fmla="*/ 265 h 265"/>
                    <a:gd name="T4" fmla="*/ 685 w 685"/>
                    <a:gd name="T5" fmla="*/ 51 h 265"/>
                    <a:gd name="T6" fmla="*/ 312 w 685"/>
                    <a:gd name="T7" fmla="*/ 0 h 265"/>
                    <a:gd name="T8" fmla="*/ 0 w 685"/>
                    <a:gd name="T9" fmla="*/ 194 h 2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85"/>
                    <a:gd name="T16" fmla="*/ 0 h 265"/>
                    <a:gd name="T17" fmla="*/ 685 w 685"/>
                    <a:gd name="T18" fmla="*/ 265 h 2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85" h="265">
                      <a:moveTo>
                        <a:pt x="0" y="194"/>
                      </a:moveTo>
                      <a:lnTo>
                        <a:pt x="387" y="265"/>
                      </a:lnTo>
                      <a:lnTo>
                        <a:pt x="685" y="51"/>
                      </a:lnTo>
                      <a:lnTo>
                        <a:pt x="312" y="0"/>
                      </a:lnTo>
                      <a:lnTo>
                        <a:pt x="0" y="194"/>
                      </a:lnTo>
                      <a:close/>
                    </a:path>
                  </a:pathLst>
                </a:custGeom>
                <a:solidFill>
                  <a:srgbClr val="FF5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75" name="Freeform 182"/>
                <p:cNvSpPr>
                  <a:spLocks/>
                </p:cNvSpPr>
                <p:nvPr/>
              </p:nvSpPr>
              <p:spPr bwMode="auto">
                <a:xfrm>
                  <a:off x="1328" y="1228"/>
                  <a:ext cx="285" cy="449"/>
                </a:xfrm>
                <a:custGeom>
                  <a:avLst/>
                  <a:gdLst>
                    <a:gd name="T0" fmla="*/ 0 w 285"/>
                    <a:gd name="T1" fmla="*/ 0 h 449"/>
                    <a:gd name="T2" fmla="*/ 285 w 285"/>
                    <a:gd name="T3" fmla="*/ 22 h 449"/>
                    <a:gd name="T4" fmla="*/ 285 w 285"/>
                    <a:gd name="T5" fmla="*/ 449 h 449"/>
                    <a:gd name="T6" fmla="*/ 0 w 285"/>
                    <a:gd name="T7" fmla="*/ 389 h 449"/>
                    <a:gd name="T8" fmla="*/ 0 w 285"/>
                    <a:gd name="T9" fmla="*/ 0 h 4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5"/>
                    <a:gd name="T16" fmla="*/ 0 h 449"/>
                    <a:gd name="T17" fmla="*/ 285 w 285"/>
                    <a:gd name="T18" fmla="*/ 449 h 4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5" h="449">
                      <a:moveTo>
                        <a:pt x="0" y="0"/>
                      </a:moveTo>
                      <a:lnTo>
                        <a:pt x="285" y="22"/>
                      </a:lnTo>
                      <a:lnTo>
                        <a:pt x="285" y="449"/>
                      </a:lnTo>
                      <a:lnTo>
                        <a:pt x="0" y="3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76" name="Freeform 183"/>
                <p:cNvSpPr>
                  <a:spLocks/>
                </p:cNvSpPr>
                <p:nvPr/>
              </p:nvSpPr>
              <p:spPr bwMode="auto">
                <a:xfrm>
                  <a:off x="1609" y="1154"/>
                  <a:ext cx="246" cy="520"/>
                </a:xfrm>
                <a:custGeom>
                  <a:avLst/>
                  <a:gdLst>
                    <a:gd name="T0" fmla="*/ 0 w 246"/>
                    <a:gd name="T1" fmla="*/ 96 h 520"/>
                    <a:gd name="T2" fmla="*/ 0 w 246"/>
                    <a:gd name="T3" fmla="*/ 520 h 520"/>
                    <a:gd name="T4" fmla="*/ 246 w 246"/>
                    <a:gd name="T5" fmla="*/ 349 h 520"/>
                    <a:gd name="T6" fmla="*/ 246 w 246"/>
                    <a:gd name="T7" fmla="*/ 0 h 520"/>
                    <a:gd name="T8" fmla="*/ 0 w 246"/>
                    <a:gd name="T9" fmla="*/ 96 h 5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6"/>
                    <a:gd name="T16" fmla="*/ 0 h 520"/>
                    <a:gd name="T17" fmla="*/ 246 w 246"/>
                    <a:gd name="T18" fmla="*/ 520 h 5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6" h="520">
                      <a:moveTo>
                        <a:pt x="0" y="96"/>
                      </a:moveTo>
                      <a:lnTo>
                        <a:pt x="0" y="520"/>
                      </a:lnTo>
                      <a:lnTo>
                        <a:pt x="246" y="349"/>
                      </a:lnTo>
                      <a:lnTo>
                        <a:pt x="246" y="0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B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77" name="Freeform 184"/>
                <p:cNvSpPr>
                  <a:spLocks/>
                </p:cNvSpPr>
                <p:nvPr/>
              </p:nvSpPr>
              <p:spPr bwMode="auto">
                <a:xfrm>
                  <a:off x="1328" y="1134"/>
                  <a:ext cx="527" cy="116"/>
                </a:xfrm>
                <a:custGeom>
                  <a:avLst/>
                  <a:gdLst>
                    <a:gd name="T0" fmla="*/ 0 w 527"/>
                    <a:gd name="T1" fmla="*/ 94 h 116"/>
                    <a:gd name="T2" fmla="*/ 281 w 527"/>
                    <a:gd name="T3" fmla="*/ 116 h 116"/>
                    <a:gd name="T4" fmla="*/ 527 w 527"/>
                    <a:gd name="T5" fmla="*/ 20 h 116"/>
                    <a:gd name="T6" fmla="*/ 281 w 527"/>
                    <a:gd name="T7" fmla="*/ 0 h 116"/>
                    <a:gd name="T8" fmla="*/ 0 w 527"/>
                    <a:gd name="T9" fmla="*/ 94 h 1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27"/>
                    <a:gd name="T16" fmla="*/ 0 h 116"/>
                    <a:gd name="T17" fmla="*/ 527 w 527"/>
                    <a:gd name="T18" fmla="*/ 116 h 1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27" h="116">
                      <a:moveTo>
                        <a:pt x="0" y="94"/>
                      </a:moveTo>
                      <a:lnTo>
                        <a:pt x="281" y="116"/>
                      </a:lnTo>
                      <a:lnTo>
                        <a:pt x="527" y="20"/>
                      </a:lnTo>
                      <a:lnTo>
                        <a:pt x="281" y="0"/>
                      </a:lnTo>
                      <a:lnTo>
                        <a:pt x="0" y="94"/>
                      </a:lnTo>
                      <a:close/>
                    </a:path>
                  </a:pathLst>
                </a:custGeom>
                <a:solidFill>
                  <a:srgbClr val="FF5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78" name="Freeform 185"/>
                <p:cNvSpPr>
                  <a:spLocks/>
                </p:cNvSpPr>
                <p:nvPr/>
              </p:nvSpPr>
              <p:spPr bwMode="auto">
                <a:xfrm>
                  <a:off x="1396" y="1058"/>
                  <a:ext cx="385" cy="70"/>
                </a:xfrm>
                <a:custGeom>
                  <a:avLst/>
                  <a:gdLst>
                    <a:gd name="T0" fmla="*/ 0 w 385"/>
                    <a:gd name="T1" fmla="*/ 56 h 70"/>
                    <a:gd name="T2" fmla="*/ 204 w 385"/>
                    <a:gd name="T3" fmla="*/ 70 h 70"/>
                    <a:gd name="T4" fmla="*/ 385 w 385"/>
                    <a:gd name="T5" fmla="*/ 17 h 70"/>
                    <a:gd name="T6" fmla="*/ 192 w 385"/>
                    <a:gd name="T7" fmla="*/ 0 h 70"/>
                    <a:gd name="T8" fmla="*/ 0 w 385"/>
                    <a:gd name="T9" fmla="*/ 56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5"/>
                    <a:gd name="T16" fmla="*/ 0 h 70"/>
                    <a:gd name="T17" fmla="*/ 385 w 385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5" h="70">
                      <a:moveTo>
                        <a:pt x="0" y="56"/>
                      </a:moveTo>
                      <a:lnTo>
                        <a:pt x="204" y="70"/>
                      </a:lnTo>
                      <a:lnTo>
                        <a:pt x="385" y="17"/>
                      </a:lnTo>
                      <a:lnTo>
                        <a:pt x="192" y="0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FF5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79" name="Freeform 186"/>
                <p:cNvSpPr>
                  <a:spLocks/>
                </p:cNvSpPr>
                <p:nvPr/>
              </p:nvSpPr>
              <p:spPr bwMode="auto">
                <a:xfrm>
                  <a:off x="1396" y="1114"/>
                  <a:ext cx="201" cy="108"/>
                </a:xfrm>
                <a:custGeom>
                  <a:avLst/>
                  <a:gdLst>
                    <a:gd name="T0" fmla="*/ 0 w 201"/>
                    <a:gd name="T1" fmla="*/ 0 h 108"/>
                    <a:gd name="T2" fmla="*/ 201 w 201"/>
                    <a:gd name="T3" fmla="*/ 13 h 108"/>
                    <a:gd name="T4" fmla="*/ 201 w 201"/>
                    <a:gd name="T5" fmla="*/ 108 h 108"/>
                    <a:gd name="T6" fmla="*/ 0 w 201"/>
                    <a:gd name="T7" fmla="*/ 91 h 108"/>
                    <a:gd name="T8" fmla="*/ 0 w 201"/>
                    <a:gd name="T9" fmla="*/ 0 h 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1"/>
                    <a:gd name="T16" fmla="*/ 0 h 108"/>
                    <a:gd name="T17" fmla="*/ 201 w 201"/>
                    <a:gd name="T18" fmla="*/ 108 h 1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1" h="108">
                      <a:moveTo>
                        <a:pt x="0" y="0"/>
                      </a:moveTo>
                      <a:lnTo>
                        <a:pt x="201" y="13"/>
                      </a:lnTo>
                      <a:lnTo>
                        <a:pt x="201" y="108"/>
                      </a:lnTo>
                      <a:lnTo>
                        <a:pt x="0" y="9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80" name="Freeform 187"/>
                <p:cNvSpPr>
                  <a:spLocks/>
                </p:cNvSpPr>
                <p:nvPr/>
              </p:nvSpPr>
              <p:spPr bwMode="auto">
                <a:xfrm>
                  <a:off x="1597" y="1075"/>
                  <a:ext cx="184" cy="147"/>
                </a:xfrm>
                <a:custGeom>
                  <a:avLst/>
                  <a:gdLst>
                    <a:gd name="T0" fmla="*/ 0 w 184"/>
                    <a:gd name="T1" fmla="*/ 53 h 147"/>
                    <a:gd name="T2" fmla="*/ 0 w 184"/>
                    <a:gd name="T3" fmla="*/ 147 h 147"/>
                    <a:gd name="T4" fmla="*/ 184 w 184"/>
                    <a:gd name="T5" fmla="*/ 76 h 147"/>
                    <a:gd name="T6" fmla="*/ 184 w 184"/>
                    <a:gd name="T7" fmla="*/ 0 h 147"/>
                    <a:gd name="T8" fmla="*/ 0 w 184"/>
                    <a:gd name="T9" fmla="*/ 53 h 1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4"/>
                    <a:gd name="T16" fmla="*/ 0 h 147"/>
                    <a:gd name="T17" fmla="*/ 184 w 184"/>
                    <a:gd name="T18" fmla="*/ 147 h 1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4" h="147">
                      <a:moveTo>
                        <a:pt x="0" y="53"/>
                      </a:moveTo>
                      <a:lnTo>
                        <a:pt x="0" y="147"/>
                      </a:lnTo>
                      <a:lnTo>
                        <a:pt x="184" y="76"/>
                      </a:lnTo>
                      <a:lnTo>
                        <a:pt x="184" y="0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B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81" name="Freeform 188"/>
                <p:cNvSpPr>
                  <a:spLocks/>
                </p:cNvSpPr>
                <p:nvPr/>
              </p:nvSpPr>
              <p:spPr bwMode="auto">
                <a:xfrm>
                  <a:off x="1618" y="1501"/>
                  <a:ext cx="301" cy="933"/>
                </a:xfrm>
                <a:custGeom>
                  <a:avLst/>
                  <a:gdLst>
                    <a:gd name="T0" fmla="*/ 301 w 301"/>
                    <a:gd name="T1" fmla="*/ 0 h 933"/>
                    <a:gd name="T2" fmla="*/ 2 w 301"/>
                    <a:gd name="T3" fmla="*/ 216 h 933"/>
                    <a:gd name="T4" fmla="*/ 0 w 301"/>
                    <a:gd name="T5" fmla="*/ 933 h 933"/>
                    <a:gd name="T6" fmla="*/ 301 w 301"/>
                    <a:gd name="T7" fmla="*/ 653 h 933"/>
                    <a:gd name="T8" fmla="*/ 301 w 301"/>
                    <a:gd name="T9" fmla="*/ 0 h 9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1"/>
                    <a:gd name="T16" fmla="*/ 0 h 933"/>
                    <a:gd name="T17" fmla="*/ 301 w 301"/>
                    <a:gd name="T18" fmla="*/ 933 h 9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1" h="933">
                      <a:moveTo>
                        <a:pt x="301" y="0"/>
                      </a:moveTo>
                      <a:lnTo>
                        <a:pt x="2" y="216"/>
                      </a:lnTo>
                      <a:lnTo>
                        <a:pt x="0" y="933"/>
                      </a:lnTo>
                      <a:lnTo>
                        <a:pt x="301" y="653"/>
                      </a:lnTo>
                      <a:lnTo>
                        <a:pt x="301" y="0"/>
                      </a:lnTo>
                      <a:close/>
                    </a:path>
                  </a:pathLst>
                </a:custGeom>
                <a:solidFill>
                  <a:srgbClr val="B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82" name="Freeform 189"/>
                <p:cNvSpPr>
                  <a:spLocks/>
                </p:cNvSpPr>
                <p:nvPr/>
              </p:nvSpPr>
              <p:spPr bwMode="auto">
                <a:xfrm>
                  <a:off x="1230" y="1646"/>
                  <a:ext cx="390" cy="788"/>
                </a:xfrm>
                <a:custGeom>
                  <a:avLst/>
                  <a:gdLst>
                    <a:gd name="T0" fmla="*/ 4 w 390"/>
                    <a:gd name="T1" fmla="*/ 0 h 788"/>
                    <a:gd name="T2" fmla="*/ 390 w 390"/>
                    <a:gd name="T3" fmla="*/ 71 h 788"/>
                    <a:gd name="T4" fmla="*/ 390 w 390"/>
                    <a:gd name="T5" fmla="*/ 788 h 788"/>
                    <a:gd name="T6" fmla="*/ 0 w 390"/>
                    <a:gd name="T7" fmla="*/ 660 h 788"/>
                    <a:gd name="T8" fmla="*/ 4 w 390"/>
                    <a:gd name="T9" fmla="*/ 0 h 7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0"/>
                    <a:gd name="T16" fmla="*/ 0 h 788"/>
                    <a:gd name="T17" fmla="*/ 390 w 390"/>
                    <a:gd name="T18" fmla="*/ 788 h 7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0" h="788">
                      <a:moveTo>
                        <a:pt x="4" y="0"/>
                      </a:moveTo>
                      <a:lnTo>
                        <a:pt x="390" y="71"/>
                      </a:lnTo>
                      <a:lnTo>
                        <a:pt x="390" y="788"/>
                      </a:lnTo>
                      <a:lnTo>
                        <a:pt x="0" y="66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5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852" name="Group 190"/>
              <p:cNvGrpSpPr>
                <a:grpSpLocks/>
              </p:cNvGrpSpPr>
              <p:nvPr/>
            </p:nvGrpSpPr>
            <p:grpSpPr bwMode="auto">
              <a:xfrm>
                <a:off x="1275" y="1240"/>
                <a:ext cx="307" cy="586"/>
                <a:chOff x="1275" y="1240"/>
                <a:chExt cx="307" cy="586"/>
              </a:xfrm>
            </p:grpSpPr>
            <p:grpSp>
              <p:nvGrpSpPr>
                <p:cNvPr id="33853" name="Group 191"/>
                <p:cNvGrpSpPr>
                  <a:grpSpLocks/>
                </p:cNvGrpSpPr>
                <p:nvPr/>
              </p:nvGrpSpPr>
              <p:grpSpPr bwMode="auto">
                <a:xfrm>
                  <a:off x="1347" y="1240"/>
                  <a:ext cx="235" cy="133"/>
                  <a:chOff x="1347" y="1240"/>
                  <a:chExt cx="235" cy="133"/>
                </a:xfrm>
              </p:grpSpPr>
              <p:sp>
                <p:nvSpPr>
                  <p:cNvPr id="33870" name="Freeform 192"/>
                  <p:cNvSpPr>
                    <a:spLocks/>
                  </p:cNvSpPr>
                  <p:nvPr/>
                </p:nvSpPr>
                <p:spPr bwMode="auto">
                  <a:xfrm>
                    <a:off x="1347" y="1240"/>
                    <a:ext cx="48" cy="106"/>
                  </a:xfrm>
                  <a:custGeom>
                    <a:avLst/>
                    <a:gdLst>
                      <a:gd name="T0" fmla="*/ 0 w 48"/>
                      <a:gd name="T1" fmla="*/ 0 h 106"/>
                      <a:gd name="T2" fmla="*/ 48 w 48"/>
                      <a:gd name="T3" fmla="*/ 5 h 106"/>
                      <a:gd name="T4" fmla="*/ 48 w 48"/>
                      <a:gd name="T5" fmla="*/ 106 h 106"/>
                      <a:gd name="T6" fmla="*/ 1 w 48"/>
                      <a:gd name="T7" fmla="*/ 98 h 106"/>
                      <a:gd name="T8" fmla="*/ 0 w 48"/>
                      <a:gd name="T9" fmla="*/ 0 h 1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106"/>
                      <a:gd name="T17" fmla="*/ 48 w 48"/>
                      <a:gd name="T18" fmla="*/ 106 h 1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106">
                        <a:moveTo>
                          <a:pt x="0" y="0"/>
                        </a:moveTo>
                        <a:lnTo>
                          <a:pt x="48" y="5"/>
                        </a:lnTo>
                        <a:lnTo>
                          <a:pt x="48" y="106"/>
                        </a:lnTo>
                        <a:lnTo>
                          <a:pt x="1" y="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71" name="Freeform 193"/>
                  <p:cNvSpPr>
                    <a:spLocks/>
                  </p:cNvSpPr>
                  <p:nvPr/>
                </p:nvSpPr>
                <p:spPr bwMode="auto">
                  <a:xfrm>
                    <a:off x="1409" y="1248"/>
                    <a:ext cx="47" cy="107"/>
                  </a:xfrm>
                  <a:custGeom>
                    <a:avLst/>
                    <a:gdLst>
                      <a:gd name="T0" fmla="*/ 0 w 47"/>
                      <a:gd name="T1" fmla="*/ 0 h 107"/>
                      <a:gd name="T2" fmla="*/ 47 w 47"/>
                      <a:gd name="T3" fmla="*/ 4 h 107"/>
                      <a:gd name="T4" fmla="*/ 47 w 47"/>
                      <a:gd name="T5" fmla="*/ 107 h 107"/>
                      <a:gd name="T6" fmla="*/ 0 w 47"/>
                      <a:gd name="T7" fmla="*/ 100 h 107"/>
                      <a:gd name="T8" fmla="*/ 0 w 47"/>
                      <a:gd name="T9" fmla="*/ 0 h 1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"/>
                      <a:gd name="T16" fmla="*/ 0 h 107"/>
                      <a:gd name="T17" fmla="*/ 47 w 47"/>
                      <a:gd name="T18" fmla="*/ 107 h 1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" h="107">
                        <a:moveTo>
                          <a:pt x="0" y="0"/>
                        </a:moveTo>
                        <a:lnTo>
                          <a:pt x="47" y="4"/>
                        </a:lnTo>
                        <a:lnTo>
                          <a:pt x="47" y="107"/>
                        </a:lnTo>
                        <a:lnTo>
                          <a:pt x="0" y="1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72" name="Freeform 194"/>
                  <p:cNvSpPr>
                    <a:spLocks/>
                  </p:cNvSpPr>
                  <p:nvPr/>
                </p:nvSpPr>
                <p:spPr bwMode="auto">
                  <a:xfrm>
                    <a:off x="1471" y="1254"/>
                    <a:ext cx="50" cy="110"/>
                  </a:xfrm>
                  <a:custGeom>
                    <a:avLst/>
                    <a:gdLst>
                      <a:gd name="T0" fmla="*/ 0 w 50"/>
                      <a:gd name="T1" fmla="*/ 0 h 110"/>
                      <a:gd name="T2" fmla="*/ 50 w 50"/>
                      <a:gd name="T3" fmla="*/ 5 h 110"/>
                      <a:gd name="T4" fmla="*/ 48 w 50"/>
                      <a:gd name="T5" fmla="*/ 110 h 110"/>
                      <a:gd name="T6" fmla="*/ 0 w 50"/>
                      <a:gd name="T7" fmla="*/ 103 h 110"/>
                      <a:gd name="T8" fmla="*/ 0 w 50"/>
                      <a:gd name="T9" fmla="*/ 0 h 1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10"/>
                      <a:gd name="T17" fmla="*/ 50 w 50"/>
                      <a:gd name="T18" fmla="*/ 110 h 1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10">
                        <a:moveTo>
                          <a:pt x="0" y="0"/>
                        </a:moveTo>
                        <a:lnTo>
                          <a:pt x="50" y="5"/>
                        </a:lnTo>
                        <a:lnTo>
                          <a:pt x="48" y="110"/>
                        </a:lnTo>
                        <a:lnTo>
                          <a:pt x="0" y="10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73" name="Freeform 195"/>
                  <p:cNvSpPr>
                    <a:spLocks/>
                  </p:cNvSpPr>
                  <p:nvPr/>
                </p:nvSpPr>
                <p:spPr bwMode="auto">
                  <a:xfrm>
                    <a:off x="1535" y="1260"/>
                    <a:ext cx="47" cy="113"/>
                  </a:xfrm>
                  <a:custGeom>
                    <a:avLst/>
                    <a:gdLst>
                      <a:gd name="T0" fmla="*/ 0 w 47"/>
                      <a:gd name="T1" fmla="*/ 0 h 113"/>
                      <a:gd name="T2" fmla="*/ 47 w 47"/>
                      <a:gd name="T3" fmla="*/ 5 h 113"/>
                      <a:gd name="T4" fmla="*/ 47 w 47"/>
                      <a:gd name="T5" fmla="*/ 113 h 113"/>
                      <a:gd name="T6" fmla="*/ 0 w 47"/>
                      <a:gd name="T7" fmla="*/ 107 h 113"/>
                      <a:gd name="T8" fmla="*/ 0 w 47"/>
                      <a:gd name="T9" fmla="*/ 0 h 1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"/>
                      <a:gd name="T16" fmla="*/ 0 h 113"/>
                      <a:gd name="T17" fmla="*/ 47 w 47"/>
                      <a:gd name="T18" fmla="*/ 113 h 11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" h="113">
                        <a:moveTo>
                          <a:pt x="0" y="0"/>
                        </a:moveTo>
                        <a:lnTo>
                          <a:pt x="47" y="5"/>
                        </a:lnTo>
                        <a:lnTo>
                          <a:pt x="47" y="113"/>
                        </a:lnTo>
                        <a:lnTo>
                          <a:pt x="0" y="1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854" name="Group 196"/>
                <p:cNvGrpSpPr>
                  <a:grpSpLocks/>
                </p:cNvGrpSpPr>
                <p:nvPr/>
              </p:nvGrpSpPr>
              <p:grpSpPr bwMode="auto">
                <a:xfrm>
                  <a:off x="1346" y="1366"/>
                  <a:ext cx="235" cy="137"/>
                  <a:chOff x="1346" y="1366"/>
                  <a:chExt cx="235" cy="137"/>
                </a:xfrm>
              </p:grpSpPr>
              <p:sp>
                <p:nvSpPr>
                  <p:cNvPr id="33866" name="Freeform 197"/>
                  <p:cNvSpPr>
                    <a:spLocks/>
                  </p:cNvSpPr>
                  <p:nvPr/>
                </p:nvSpPr>
                <p:spPr bwMode="auto">
                  <a:xfrm>
                    <a:off x="1346" y="1366"/>
                    <a:ext cx="48" cy="109"/>
                  </a:xfrm>
                  <a:custGeom>
                    <a:avLst/>
                    <a:gdLst>
                      <a:gd name="T0" fmla="*/ 0 w 48"/>
                      <a:gd name="T1" fmla="*/ 0 h 109"/>
                      <a:gd name="T2" fmla="*/ 48 w 48"/>
                      <a:gd name="T3" fmla="*/ 7 h 109"/>
                      <a:gd name="T4" fmla="*/ 48 w 48"/>
                      <a:gd name="T5" fmla="*/ 109 h 109"/>
                      <a:gd name="T6" fmla="*/ 1 w 48"/>
                      <a:gd name="T7" fmla="*/ 102 h 109"/>
                      <a:gd name="T8" fmla="*/ 0 w 48"/>
                      <a:gd name="T9" fmla="*/ 0 h 10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109"/>
                      <a:gd name="T17" fmla="*/ 48 w 48"/>
                      <a:gd name="T18" fmla="*/ 109 h 10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109">
                        <a:moveTo>
                          <a:pt x="0" y="0"/>
                        </a:moveTo>
                        <a:lnTo>
                          <a:pt x="48" y="7"/>
                        </a:lnTo>
                        <a:lnTo>
                          <a:pt x="48" y="109"/>
                        </a:lnTo>
                        <a:lnTo>
                          <a:pt x="1" y="1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7" name="Freeform 198"/>
                  <p:cNvSpPr>
                    <a:spLocks/>
                  </p:cNvSpPr>
                  <p:nvPr/>
                </p:nvSpPr>
                <p:spPr bwMode="auto">
                  <a:xfrm>
                    <a:off x="1408" y="1375"/>
                    <a:ext cx="48" cy="110"/>
                  </a:xfrm>
                  <a:custGeom>
                    <a:avLst/>
                    <a:gdLst>
                      <a:gd name="T0" fmla="*/ 1 w 48"/>
                      <a:gd name="T1" fmla="*/ 0 h 110"/>
                      <a:gd name="T2" fmla="*/ 48 w 48"/>
                      <a:gd name="T3" fmla="*/ 9 h 110"/>
                      <a:gd name="T4" fmla="*/ 47 w 48"/>
                      <a:gd name="T5" fmla="*/ 110 h 110"/>
                      <a:gd name="T6" fmla="*/ 0 w 48"/>
                      <a:gd name="T7" fmla="*/ 102 h 110"/>
                      <a:gd name="T8" fmla="*/ 1 w 48"/>
                      <a:gd name="T9" fmla="*/ 0 h 1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110"/>
                      <a:gd name="T17" fmla="*/ 48 w 48"/>
                      <a:gd name="T18" fmla="*/ 110 h 1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110">
                        <a:moveTo>
                          <a:pt x="1" y="0"/>
                        </a:moveTo>
                        <a:lnTo>
                          <a:pt x="48" y="9"/>
                        </a:lnTo>
                        <a:lnTo>
                          <a:pt x="47" y="110"/>
                        </a:lnTo>
                        <a:lnTo>
                          <a:pt x="0" y="102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8" name="Freeform 199"/>
                  <p:cNvSpPr>
                    <a:spLocks/>
                  </p:cNvSpPr>
                  <p:nvPr/>
                </p:nvSpPr>
                <p:spPr bwMode="auto">
                  <a:xfrm>
                    <a:off x="1470" y="1385"/>
                    <a:ext cx="50" cy="108"/>
                  </a:xfrm>
                  <a:custGeom>
                    <a:avLst/>
                    <a:gdLst>
                      <a:gd name="T0" fmla="*/ 0 w 50"/>
                      <a:gd name="T1" fmla="*/ 0 h 108"/>
                      <a:gd name="T2" fmla="*/ 50 w 50"/>
                      <a:gd name="T3" fmla="*/ 6 h 108"/>
                      <a:gd name="T4" fmla="*/ 48 w 50"/>
                      <a:gd name="T5" fmla="*/ 108 h 108"/>
                      <a:gd name="T6" fmla="*/ 0 w 50"/>
                      <a:gd name="T7" fmla="*/ 102 h 108"/>
                      <a:gd name="T8" fmla="*/ 0 w 50"/>
                      <a:gd name="T9" fmla="*/ 0 h 10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08"/>
                      <a:gd name="T17" fmla="*/ 50 w 50"/>
                      <a:gd name="T18" fmla="*/ 108 h 10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08">
                        <a:moveTo>
                          <a:pt x="0" y="0"/>
                        </a:moveTo>
                        <a:lnTo>
                          <a:pt x="50" y="6"/>
                        </a:lnTo>
                        <a:lnTo>
                          <a:pt x="48" y="108"/>
                        </a:lnTo>
                        <a:lnTo>
                          <a:pt x="0" y="1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69" name="Freeform 200"/>
                  <p:cNvSpPr>
                    <a:spLocks/>
                  </p:cNvSpPr>
                  <p:nvPr/>
                </p:nvSpPr>
                <p:spPr bwMode="auto">
                  <a:xfrm>
                    <a:off x="1534" y="1394"/>
                    <a:ext cx="47" cy="109"/>
                  </a:xfrm>
                  <a:custGeom>
                    <a:avLst/>
                    <a:gdLst>
                      <a:gd name="T0" fmla="*/ 0 w 47"/>
                      <a:gd name="T1" fmla="*/ 0 h 109"/>
                      <a:gd name="T2" fmla="*/ 47 w 47"/>
                      <a:gd name="T3" fmla="*/ 8 h 109"/>
                      <a:gd name="T4" fmla="*/ 47 w 47"/>
                      <a:gd name="T5" fmla="*/ 109 h 109"/>
                      <a:gd name="T6" fmla="*/ 0 w 47"/>
                      <a:gd name="T7" fmla="*/ 102 h 109"/>
                      <a:gd name="T8" fmla="*/ 0 w 47"/>
                      <a:gd name="T9" fmla="*/ 0 h 10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7"/>
                      <a:gd name="T16" fmla="*/ 0 h 109"/>
                      <a:gd name="T17" fmla="*/ 47 w 47"/>
                      <a:gd name="T18" fmla="*/ 109 h 10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7" h="109">
                        <a:moveTo>
                          <a:pt x="0" y="0"/>
                        </a:moveTo>
                        <a:lnTo>
                          <a:pt x="47" y="8"/>
                        </a:lnTo>
                        <a:lnTo>
                          <a:pt x="47" y="109"/>
                        </a:lnTo>
                        <a:lnTo>
                          <a:pt x="0" y="1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855" name="Group 201"/>
                <p:cNvGrpSpPr>
                  <a:grpSpLocks/>
                </p:cNvGrpSpPr>
                <p:nvPr/>
              </p:nvGrpSpPr>
              <p:grpSpPr bwMode="auto">
                <a:xfrm>
                  <a:off x="1275" y="1673"/>
                  <a:ext cx="294" cy="153"/>
                  <a:chOff x="1275" y="1673"/>
                  <a:chExt cx="294" cy="153"/>
                </a:xfrm>
              </p:grpSpPr>
              <p:grpSp>
                <p:nvGrpSpPr>
                  <p:cNvPr id="33856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1275" y="1673"/>
                    <a:ext cx="294" cy="98"/>
                    <a:chOff x="1275" y="1673"/>
                    <a:chExt cx="294" cy="98"/>
                  </a:xfrm>
                </p:grpSpPr>
                <p:sp>
                  <p:nvSpPr>
                    <p:cNvPr id="33862" name="Freeform 203"/>
                    <p:cNvSpPr>
                      <a:spLocks/>
                    </p:cNvSpPr>
                    <p:nvPr/>
                  </p:nvSpPr>
                  <p:spPr bwMode="auto">
                    <a:xfrm>
                      <a:off x="1349" y="1688"/>
                      <a:ext cx="64" cy="50"/>
                    </a:xfrm>
                    <a:custGeom>
                      <a:avLst/>
                      <a:gdLst>
                        <a:gd name="T0" fmla="*/ 1 w 64"/>
                        <a:gd name="T1" fmla="*/ 0 h 50"/>
                        <a:gd name="T2" fmla="*/ 64 w 64"/>
                        <a:gd name="T3" fmla="*/ 12 h 50"/>
                        <a:gd name="T4" fmla="*/ 64 w 64"/>
                        <a:gd name="T5" fmla="*/ 50 h 50"/>
                        <a:gd name="T6" fmla="*/ 0 w 64"/>
                        <a:gd name="T7" fmla="*/ 37 h 50"/>
                        <a:gd name="T8" fmla="*/ 1 w 64"/>
                        <a:gd name="T9" fmla="*/ 0 h 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"/>
                        <a:gd name="T16" fmla="*/ 0 h 50"/>
                        <a:gd name="T17" fmla="*/ 64 w 64"/>
                        <a:gd name="T18" fmla="*/ 50 h 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" h="50">
                          <a:moveTo>
                            <a:pt x="1" y="0"/>
                          </a:moveTo>
                          <a:lnTo>
                            <a:pt x="64" y="12"/>
                          </a:lnTo>
                          <a:lnTo>
                            <a:pt x="64" y="50"/>
                          </a:lnTo>
                          <a:lnTo>
                            <a:pt x="0" y="37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863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1428" y="1702"/>
                      <a:ext cx="63" cy="53"/>
                    </a:xfrm>
                    <a:custGeom>
                      <a:avLst/>
                      <a:gdLst>
                        <a:gd name="T0" fmla="*/ 0 w 63"/>
                        <a:gd name="T1" fmla="*/ 0 h 53"/>
                        <a:gd name="T2" fmla="*/ 63 w 63"/>
                        <a:gd name="T3" fmla="*/ 13 h 53"/>
                        <a:gd name="T4" fmla="*/ 63 w 63"/>
                        <a:gd name="T5" fmla="*/ 53 h 53"/>
                        <a:gd name="T6" fmla="*/ 0 w 63"/>
                        <a:gd name="T7" fmla="*/ 40 h 53"/>
                        <a:gd name="T8" fmla="*/ 0 w 63"/>
                        <a:gd name="T9" fmla="*/ 0 h 5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3"/>
                        <a:gd name="T17" fmla="*/ 63 w 63"/>
                        <a:gd name="T18" fmla="*/ 53 h 5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3">
                          <a:moveTo>
                            <a:pt x="0" y="0"/>
                          </a:moveTo>
                          <a:lnTo>
                            <a:pt x="63" y="13"/>
                          </a:lnTo>
                          <a:lnTo>
                            <a:pt x="63" y="53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864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1506" y="1718"/>
                      <a:ext cx="63" cy="53"/>
                    </a:xfrm>
                    <a:custGeom>
                      <a:avLst/>
                      <a:gdLst>
                        <a:gd name="T0" fmla="*/ 0 w 63"/>
                        <a:gd name="T1" fmla="*/ 0 h 53"/>
                        <a:gd name="T2" fmla="*/ 63 w 63"/>
                        <a:gd name="T3" fmla="*/ 13 h 53"/>
                        <a:gd name="T4" fmla="*/ 63 w 63"/>
                        <a:gd name="T5" fmla="*/ 53 h 53"/>
                        <a:gd name="T6" fmla="*/ 0 w 63"/>
                        <a:gd name="T7" fmla="*/ 40 h 53"/>
                        <a:gd name="T8" fmla="*/ 0 w 63"/>
                        <a:gd name="T9" fmla="*/ 0 h 5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3"/>
                        <a:gd name="T17" fmla="*/ 63 w 63"/>
                        <a:gd name="T18" fmla="*/ 53 h 5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3">
                          <a:moveTo>
                            <a:pt x="0" y="0"/>
                          </a:moveTo>
                          <a:lnTo>
                            <a:pt x="63" y="13"/>
                          </a:lnTo>
                          <a:lnTo>
                            <a:pt x="63" y="53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865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1275" y="1673"/>
                      <a:ext cx="63" cy="50"/>
                    </a:xfrm>
                    <a:custGeom>
                      <a:avLst/>
                      <a:gdLst>
                        <a:gd name="T0" fmla="*/ 0 w 63"/>
                        <a:gd name="T1" fmla="*/ 0 h 50"/>
                        <a:gd name="T2" fmla="*/ 63 w 63"/>
                        <a:gd name="T3" fmla="*/ 12 h 50"/>
                        <a:gd name="T4" fmla="*/ 63 w 63"/>
                        <a:gd name="T5" fmla="*/ 50 h 50"/>
                        <a:gd name="T6" fmla="*/ 0 w 63"/>
                        <a:gd name="T7" fmla="*/ 37 h 50"/>
                        <a:gd name="T8" fmla="*/ 0 w 63"/>
                        <a:gd name="T9" fmla="*/ 0 h 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0"/>
                        <a:gd name="T17" fmla="*/ 63 w 63"/>
                        <a:gd name="T18" fmla="*/ 50 h 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0">
                          <a:moveTo>
                            <a:pt x="0" y="0"/>
                          </a:moveTo>
                          <a:lnTo>
                            <a:pt x="63" y="12"/>
                          </a:lnTo>
                          <a:lnTo>
                            <a:pt x="63" y="50"/>
                          </a:lnTo>
                          <a:lnTo>
                            <a:pt x="0" y="3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3857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1275" y="1728"/>
                    <a:ext cx="294" cy="98"/>
                    <a:chOff x="1275" y="1728"/>
                    <a:chExt cx="294" cy="98"/>
                  </a:xfrm>
                </p:grpSpPr>
                <p:sp>
                  <p:nvSpPr>
                    <p:cNvPr id="33858" name="Freeform 208"/>
                    <p:cNvSpPr>
                      <a:spLocks/>
                    </p:cNvSpPr>
                    <p:nvPr/>
                  </p:nvSpPr>
                  <p:spPr bwMode="auto">
                    <a:xfrm>
                      <a:off x="1349" y="1743"/>
                      <a:ext cx="64" cy="51"/>
                    </a:xfrm>
                    <a:custGeom>
                      <a:avLst/>
                      <a:gdLst>
                        <a:gd name="T0" fmla="*/ 2 w 64"/>
                        <a:gd name="T1" fmla="*/ 0 h 51"/>
                        <a:gd name="T2" fmla="*/ 64 w 64"/>
                        <a:gd name="T3" fmla="*/ 12 h 51"/>
                        <a:gd name="T4" fmla="*/ 64 w 64"/>
                        <a:gd name="T5" fmla="*/ 51 h 51"/>
                        <a:gd name="T6" fmla="*/ 0 w 64"/>
                        <a:gd name="T7" fmla="*/ 39 h 51"/>
                        <a:gd name="T8" fmla="*/ 2 w 64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"/>
                        <a:gd name="T16" fmla="*/ 0 h 51"/>
                        <a:gd name="T17" fmla="*/ 64 w 64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" h="51">
                          <a:moveTo>
                            <a:pt x="2" y="0"/>
                          </a:moveTo>
                          <a:lnTo>
                            <a:pt x="64" y="12"/>
                          </a:lnTo>
                          <a:lnTo>
                            <a:pt x="64" y="51"/>
                          </a:lnTo>
                          <a:lnTo>
                            <a:pt x="0" y="39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859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1427" y="1758"/>
                      <a:ext cx="63" cy="51"/>
                    </a:xfrm>
                    <a:custGeom>
                      <a:avLst/>
                      <a:gdLst>
                        <a:gd name="T0" fmla="*/ 0 w 63"/>
                        <a:gd name="T1" fmla="*/ 0 h 51"/>
                        <a:gd name="T2" fmla="*/ 63 w 63"/>
                        <a:gd name="T3" fmla="*/ 13 h 51"/>
                        <a:gd name="T4" fmla="*/ 63 w 63"/>
                        <a:gd name="T5" fmla="*/ 51 h 51"/>
                        <a:gd name="T6" fmla="*/ 0 w 63"/>
                        <a:gd name="T7" fmla="*/ 40 h 51"/>
                        <a:gd name="T8" fmla="*/ 0 w 63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1"/>
                        <a:gd name="T17" fmla="*/ 63 w 63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1">
                          <a:moveTo>
                            <a:pt x="0" y="0"/>
                          </a:moveTo>
                          <a:lnTo>
                            <a:pt x="63" y="13"/>
                          </a:lnTo>
                          <a:lnTo>
                            <a:pt x="63" y="51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860" name="Freeform 210"/>
                    <p:cNvSpPr>
                      <a:spLocks/>
                    </p:cNvSpPr>
                    <p:nvPr/>
                  </p:nvSpPr>
                  <p:spPr bwMode="auto">
                    <a:xfrm>
                      <a:off x="1506" y="1775"/>
                      <a:ext cx="63" cy="51"/>
                    </a:xfrm>
                    <a:custGeom>
                      <a:avLst/>
                      <a:gdLst>
                        <a:gd name="T0" fmla="*/ 0 w 63"/>
                        <a:gd name="T1" fmla="*/ 0 h 51"/>
                        <a:gd name="T2" fmla="*/ 63 w 63"/>
                        <a:gd name="T3" fmla="*/ 14 h 51"/>
                        <a:gd name="T4" fmla="*/ 63 w 63"/>
                        <a:gd name="T5" fmla="*/ 51 h 51"/>
                        <a:gd name="T6" fmla="*/ 0 w 63"/>
                        <a:gd name="T7" fmla="*/ 37 h 51"/>
                        <a:gd name="T8" fmla="*/ 0 w 63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1"/>
                        <a:gd name="T17" fmla="*/ 63 w 63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1">
                          <a:moveTo>
                            <a:pt x="0" y="0"/>
                          </a:moveTo>
                          <a:lnTo>
                            <a:pt x="63" y="14"/>
                          </a:lnTo>
                          <a:lnTo>
                            <a:pt x="63" y="51"/>
                          </a:lnTo>
                          <a:lnTo>
                            <a:pt x="0" y="3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3861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1275" y="1728"/>
                      <a:ext cx="63" cy="51"/>
                    </a:xfrm>
                    <a:custGeom>
                      <a:avLst/>
                      <a:gdLst>
                        <a:gd name="T0" fmla="*/ 0 w 63"/>
                        <a:gd name="T1" fmla="*/ 0 h 51"/>
                        <a:gd name="T2" fmla="*/ 63 w 63"/>
                        <a:gd name="T3" fmla="*/ 12 h 51"/>
                        <a:gd name="T4" fmla="*/ 63 w 63"/>
                        <a:gd name="T5" fmla="*/ 51 h 51"/>
                        <a:gd name="T6" fmla="*/ 0 w 63"/>
                        <a:gd name="T7" fmla="*/ 40 h 51"/>
                        <a:gd name="T8" fmla="*/ 0 w 63"/>
                        <a:gd name="T9" fmla="*/ 0 h 5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"/>
                        <a:gd name="T16" fmla="*/ 0 h 51"/>
                        <a:gd name="T17" fmla="*/ 63 w 63"/>
                        <a:gd name="T18" fmla="*/ 51 h 5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" h="51">
                          <a:moveTo>
                            <a:pt x="0" y="0"/>
                          </a:moveTo>
                          <a:lnTo>
                            <a:pt x="63" y="12"/>
                          </a:lnTo>
                          <a:lnTo>
                            <a:pt x="63" y="51"/>
                          </a:lnTo>
                          <a:lnTo>
                            <a:pt x="0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33803" name="Group 212"/>
            <p:cNvGrpSpPr>
              <a:grpSpLocks/>
            </p:cNvGrpSpPr>
            <p:nvPr/>
          </p:nvGrpSpPr>
          <p:grpSpPr bwMode="auto">
            <a:xfrm>
              <a:off x="1673" y="1553"/>
              <a:ext cx="488" cy="1246"/>
              <a:chOff x="1673" y="1553"/>
              <a:chExt cx="488" cy="1246"/>
            </a:xfrm>
          </p:grpSpPr>
          <p:grpSp>
            <p:nvGrpSpPr>
              <p:cNvPr id="33826" name="Group 213"/>
              <p:cNvGrpSpPr>
                <a:grpSpLocks/>
              </p:cNvGrpSpPr>
              <p:nvPr/>
            </p:nvGrpSpPr>
            <p:grpSpPr bwMode="auto">
              <a:xfrm>
                <a:off x="1673" y="1553"/>
                <a:ext cx="488" cy="1246"/>
                <a:chOff x="1673" y="1553"/>
                <a:chExt cx="488" cy="1246"/>
              </a:xfrm>
            </p:grpSpPr>
            <p:sp>
              <p:nvSpPr>
                <p:cNvPr id="33840" name="Freeform 214"/>
                <p:cNvSpPr>
                  <a:spLocks/>
                </p:cNvSpPr>
                <p:nvPr/>
              </p:nvSpPr>
              <p:spPr bwMode="auto">
                <a:xfrm>
                  <a:off x="1764" y="1594"/>
                  <a:ext cx="286" cy="108"/>
                </a:xfrm>
                <a:custGeom>
                  <a:avLst/>
                  <a:gdLst>
                    <a:gd name="T0" fmla="*/ 0 w 286"/>
                    <a:gd name="T1" fmla="*/ 85 h 108"/>
                    <a:gd name="T2" fmla="*/ 176 w 286"/>
                    <a:gd name="T3" fmla="*/ 108 h 108"/>
                    <a:gd name="T4" fmla="*/ 286 w 286"/>
                    <a:gd name="T5" fmla="*/ 16 h 108"/>
                    <a:gd name="T6" fmla="*/ 120 w 286"/>
                    <a:gd name="T7" fmla="*/ 0 h 108"/>
                    <a:gd name="T8" fmla="*/ 0 w 286"/>
                    <a:gd name="T9" fmla="*/ 85 h 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6"/>
                    <a:gd name="T16" fmla="*/ 0 h 108"/>
                    <a:gd name="T17" fmla="*/ 286 w 286"/>
                    <a:gd name="T18" fmla="*/ 108 h 1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6" h="108">
                      <a:moveTo>
                        <a:pt x="0" y="85"/>
                      </a:moveTo>
                      <a:lnTo>
                        <a:pt x="176" y="108"/>
                      </a:lnTo>
                      <a:lnTo>
                        <a:pt x="286" y="16"/>
                      </a:lnTo>
                      <a:lnTo>
                        <a:pt x="12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D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841" name="Group 215"/>
                <p:cNvGrpSpPr>
                  <a:grpSpLocks/>
                </p:cNvGrpSpPr>
                <p:nvPr/>
              </p:nvGrpSpPr>
              <p:grpSpPr bwMode="auto">
                <a:xfrm>
                  <a:off x="1810" y="1553"/>
                  <a:ext cx="200" cy="130"/>
                  <a:chOff x="1810" y="1553"/>
                  <a:chExt cx="200" cy="130"/>
                </a:xfrm>
              </p:grpSpPr>
              <p:sp>
                <p:nvSpPr>
                  <p:cNvPr id="33848" name="Freeform 216"/>
                  <p:cNvSpPr>
                    <a:spLocks/>
                  </p:cNvSpPr>
                  <p:nvPr/>
                </p:nvSpPr>
                <p:spPr bwMode="auto">
                  <a:xfrm>
                    <a:off x="1810" y="1604"/>
                    <a:ext cx="121" cy="79"/>
                  </a:xfrm>
                  <a:custGeom>
                    <a:avLst/>
                    <a:gdLst>
                      <a:gd name="T0" fmla="*/ 1 w 121"/>
                      <a:gd name="T1" fmla="*/ 0 h 79"/>
                      <a:gd name="T2" fmla="*/ 121 w 121"/>
                      <a:gd name="T3" fmla="*/ 13 h 79"/>
                      <a:gd name="T4" fmla="*/ 121 w 121"/>
                      <a:gd name="T5" fmla="*/ 79 h 79"/>
                      <a:gd name="T6" fmla="*/ 0 w 121"/>
                      <a:gd name="T7" fmla="*/ 64 h 79"/>
                      <a:gd name="T8" fmla="*/ 1 w 121"/>
                      <a:gd name="T9" fmla="*/ 0 h 7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"/>
                      <a:gd name="T16" fmla="*/ 0 h 79"/>
                      <a:gd name="T17" fmla="*/ 121 w 121"/>
                      <a:gd name="T18" fmla="*/ 79 h 7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" h="79">
                        <a:moveTo>
                          <a:pt x="1" y="0"/>
                        </a:moveTo>
                        <a:lnTo>
                          <a:pt x="121" y="13"/>
                        </a:lnTo>
                        <a:lnTo>
                          <a:pt x="121" y="79"/>
                        </a:lnTo>
                        <a:lnTo>
                          <a:pt x="0" y="64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00B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49" name="Freeform 217"/>
                  <p:cNvSpPr>
                    <a:spLocks/>
                  </p:cNvSpPr>
                  <p:nvPr/>
                </p:nvSpPr>
                <p:spPr bwMode="auto">
                  <a:xfrm>
                    <a:off x="1931" y="1564"/>
                    <a:ext cx="79" cy="119"/>
                  </a:xfrm>
                  <a:custGeom>
                    <a:avLst/>
                    <a:gdLst>
                      <a:gd name="T0" fmla="*/ 0 w 79"/>
                      <a:gd name="T1" fmla="*/ 55 h 119"/>
                      <a:gd name="T2" fmla="*/ 0 w 79"/>
                      <a:gd name="T3" fmla="*/ 119 h 119"/>
                      <a:gd name="T4" fmla="*/ 79 w 79"/>
                      <a:gd name="T5" fmla="*/ 55 h 119"/>
                      <a:gd name="T6" fmla="*/ 79 w 79"/>
                      <a:gd name="T7" fmla="*/ 0 h 119"/>
                      <a:gd name="T8" fmla="*/ 0 w 79"/>
                      <a:gd name="T9" fmla="*/ 55 h 1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9"/>
                      <a:gd name="T16" fmla="*/ 0 h 119"/>
                      <a:gd name="T17" fmla="*/ 79 w 79"/>
                      <a:gd name="T18" fmla="*/ 119 h 1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9" h="119">
                        <a:moveTo>
                          <a:pt x="0" y="55"/>
                        </a:moveTo>
                        <a:lnTo>
                          <a:pt x="0" y="119"/>
                        </a:lnTo>
                        <a:lnTo>
                          <a:pt x="79" y="55"/>
                        </a:lnTo>
                        <a:lnTo>
                          <a:pt x="79" y="0"/>
                        </a:ln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009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50" name="Freeform 218"/>
                  <p:cNvSpPr>
                    <a:spLocks/>
                  </p:cNvSpPr>
                  <p:nvPr/>
                </p:nvSpPr>
                <p:spPr bwMode="auto">
                  <a:xfrm>
                    <a:off x="1811" y="1553"/>
                    <a:ext cx="199" cy="65"/>
                  </a:xfrm>
                  <a:custGeom>
                    <a:avLst/>
                    <a:gdLst>
                      <a:gd name="T0" fmla="*/ 0 w 199"/>
                      <a:gd name="T1" fmla="*/ 51 h 65"/>
                      <a:gd name="T2" fmla="*/ 120 w 199"/>
                      <a:gd name="T3" fmla="*/ 65 h 65"/>
                      <a:gd name="T4" fmla="*/ 199 w 199"/>
                      <a:gd name="T5" fmla="*/ 11 h 65"/>
                      <a:gd name="T6" fmla="*/ 81 w 199"/>
                      <a:gd name="T7" fmla="*/ 0 h 65"/>
                      <a:gd name="T8" fmla="*/ 0 w 199"/>
                      <a:gd name="T9" fmla="*/ 51 h 6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9"/>
                      <a:gd name="T16" fmla="*/ 0 h 65"/>
                      <a:gd name="T17" fmla="*/ 199 w 199"/>
                      <a:gd name="T18" fmla="*/ 65 h 6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9" h="65">
                        <a:moveTo>
                          <a:pt x="0" y="51"/>
                        </a:moveTo>
                        <a:lnTo>
                          <a:pt x="120" y="65"/>
                        </a:lnTo>
                        <a:lnTo>
                          <a:pt x="199" y="11"/>
                        </a:lnTo>
                        <a:lnTo>
                          <a:pt x="81" y="0"/>
                        </a:lnTo>
                        <a:lnTo>
                          <a:pt x="0" y="51"/>
                        </a:lnTo>
                        <a:close/>
                      </a:path>
                    </a:pathLst>
                  </a:custGeom>
                  <a:solidFill>
                    <a:srgbClr val="00D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3842" name="Freeform 219"/>
                <p:cNvSpPr>
                  <a:spLocks/>
                </p:cNvSpPr>
                <p:nvPr/>
              </p:nvSpPr>
              <p:spPr bwMode="auto">
                <a:xfrm>
                  <a:off x="1765" y="1679"/>
                  <a:ext cx="174" cy="430"/>
                </a:xfrm>
                <a:custGeom>
                  <a:avLst/>
                  <a:gdLst>
                    <a:gd name="T0" fmla="*/ 0 w 174"/>
                    <a:gd name="T1" fmla="*/ 0 h 430"/>
                    <a:gd name="T2" fmla="*/ 174 w 174"/>
                    <a:gd name="T3" fmla="*/ 22 h 430"/>
                    <a:gd name="T4" fmla="*/ 174 w 174"/>
                    <a:gd name="T5" fmla="*/ 430 h 430"/>
                    <a:gd name="T6" fmla="*/ 0 w 174"/>
                    <a:gd name="T7" fmla="*/ 387 h 430"/>
                    <a:gd name="T8" fmla="*/ 0 w 174"/>
                    <a:gd name="T9" fmla="*/ 0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4"/>
                    <a:gd name="T16" fmla="*/ 0 h 430"/>
                    <a:gd name="T17" fmla="*/ 174 w 174"/>
                    <a:gd name="T18" fmla="*/ 430 h 4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4" h="430">
                      <a:moveTo>
                        <a:pt x="0" y="0"/>
                      </a:moveTo>
                      <a:lnTo>
                        <a:pt x="174" y="22"/>
                      </a:lnTo>
                      <a:lnTo>
                        <a:pt x="174" y="430"/>
                      </a:lnTo>
                      <a:lnTo>
                        <a:pt x="0" y="3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BFD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43" name="Freeform 220"/>
                <p:cNvSpPr>
                  <a:spLocks/>
                </p:cNvSpPr>
                <p:nvPr/>
              </p:nvSpPr>
              <p:spPr bwMode="auto">
                <a:xfrm>
                  <a:off x="1939" y="1611"/>
                  <a:ext cx="110" cy="498"/>
                </a:xfrm>
                <a:custGeom>
                  <a:avLst/>
                  <a:gdLst>
                    <a:gd name="T0" fmla="*/ 0 w 110"/>
                    <a:gd name="T1" fmla="*/ 91 h 498"/>
                    <a:gd name="T2" fmla="*/ 110 w 110"/>
                    <a:gd name="T3" fmla="*/ 0 h 498"/>
                    <a:gd name="T4" fmla="*/ 110 w 110"/>
                    <a:gd name="T5" fmla="*/ 381 h 498"/>
                    <a:gd name="T6" fmla="*/ 0 w 110"/>
                    <a:gd name="T7" fmla="*/ 498 h 498"/>
                    <a:gd name="T8" fmla="*/ 0 w 110"/>
                    <a:gd name="T9" fmla="*/ 91 h 4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498"/>
                    <a:gd name="T17" fmla="*/ 110 w 110"/>
                    <a:gd name="T18" fmla="*/ 498 h 4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498">
                      <a:moveTo>
                        <a:pt x="0" y="91"/>
                      </a:moveTo>
                      <a:lnTo>
                        <a:pt x="110" y="0"/>
                      </a:lnTo>
                      <a:lnTo>
                        <a:pt x="110" y="381"/>
                      </a:lnTo>
                      <a:lnTo>
                        <a:pt x="0" y="498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00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44" name="Freeform 221"/>
                <p:cNvSpPr>
                  <a:spLocks/>
                </p:cNvSpPr>
                <p:nvPr/>
              </p:nvSpPr>
              <p:spPr bwMode="auto">
                <a:xfrm>
                  <a:off x="1937" y="1992"/>
                  <a:ext cx="224" cy="355"/>
                </a:xfrm>
                <a:custGeom>
                  <a:avLst/>
                  <a:gdLst>
                    <a:gd name="T0" fmla="*/ 112 w 224"/>
                    <a:gd name="T1" fmla="*/ 0 h 355"/>
                    <a:gd name="T2" fmla="*/ 0 w 224"/>
                    <a:gd name="T3" fmla="*/ 116 h 355"/>
                    <a:gd name="T4" fmla="*/ 42 w 224"/>
                    <a:gd name="T5" fmla="*/ 355 h 355"/>
                    <a:gd name="T6" fmla="*/ 224 w 224"/>
                    <a:gd name="T7" fmla="*/ 131 h 355"/>
                    <a:gd name="T8" fmla="*/ 112 w 224"/>
                    <a:gd name="T9" fmla="*/ 0 h 3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4"/>
                    <a:gd name="T16" fmla="*/ 0 h 355"/>
                    <a:gd name="T17" fmla="*/ 224 w 224"/>
                    <a:gd name="T18" fmla="*/ 355 h 35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4" h="355">
                      <a:moveTo>
                        <a:pt x="112" y="0"/>
                      </a:moveTo>
                      <a:lnTo>
                        <a:pt x="0" y="116"/>
                      </a:lnTo>
                      <a:lnTo>
                        <a:pt x="42" y="355"/>
                      </a:lnTo>
                      <a:lnTo>
                        <a:pt x="224" y="131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0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45" name="Freeform 222"/>
                <p:cNvSpPr>
                  <a:spLocks/>
                </p:cNvSpPr>
                <p:nvPr/>
              </p:nvSpPr>
              <p:spPr bwMode="auto">
                <a:xfrm>
                  <a:off x="1673" y="2066"/>
                  <a:ext cx="306" cy="281"/>
                </a:xfrm>
                <a:custGeom>
                  <a:avLst/>
                  <a:gdLst>
                    <a:gd name="T0" fmla="*/ 89 w 306"/>
                    <a:gd name="T1" fmla="*/ 0 h 281"/>
                    <a:gd name="T2" fmla="*/ 265 w 306"/>
                    <a:gd name="T3" fmla="*/ 42 h 281"/>
                    <a:gd name="T4" fmla="*/ 306 w 306"/>
                    <a:gd name="T5" fmla="*/ 281 h 281"/>
                    <a:gd name="T6" fmla="*/ 0 w 306"/>
                    <a:gd name="T7" fmla="*/ 202 h 281"/>
                    <a:gd name="T8" fmla="*/ 89 w 306"/>
                    <a:gd name="T9" fmla="*/ 0 h 2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"/>
                    <a:gd name="T16" fmla="*/ 0 h 281"/>
                    <a:gd name="T17" fmla="*/ 306 w 306"/>
                    <a:gd name="T18" fmla="*/ 281 h 2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" h="281">
                      <a:moveTo>
                        <a:pt x="89" y="0"/>
                      </a:moveTo>
                      <a:lnTo>
                        <a:pt x="265" y="42"/>
                      </a:lnTo>
                      <a:lnTo>
                        <a:pt x="306" y="281"/>
                      </a:lnTo>
                      <a:lnTo>
                        <a:pt x="0" y="202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00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46" name="Freeform 223"/>
                <p:cNvSpPr>
                  <a:spLocks/>
                </p:cNvSpPr>
                <p:nvPr/>
              </p:nvSpPr>
              <p:spPr bwMode="auto">
                <a:xfrm>
                  <a:off x="1977" y="2123"/>
                  <a:ext cx="183" cy="676"/>
                </a:xfrm>
                <a:custGeom>
                  <a:avLst/>
                  <a:gdLst>
                    <a:gd name="T0" fmla="*/ 1 w 183"/>
                    <a:gd name="T1" fmla="*/ 224 h 676"/>
                    <a:gd name="T2" fmla="*/ 183 w 183"/>
                    <a:gd name="T3" fmla="*/ 0 h 676"/>
                    <a:gd name="T4" fmla="*/ 183 w 183"/>
                    <a:gd name="T5" fmla="*/ 366 h 676"/>
                    <a:gd name="T6" fmla="*/ 0 w 183"/>
                    <a:gd name="T7" fmla="*/ 676 h 676"/>
                    <a:gd name="T8" fmla="*/ 1 w 183"/>
                    <a:gd name="T9" fmla="*/ 224 h 6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3"/>
                    <a:gd name="T16" fmla="*/ 0 h 676"/>
                    <a:gd name="T17" fmla="*/ 183 w 183"/>
                    <a:gd name="T18" fmla="*/ 676 h 6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3" h="676">
                      <a:moveTo>
                        <a:pt x="1" y="224"/>
                      </a:moveTo>
                      <a:lnTo>
                        <a:pt x="183" y="0"/>
                      </a:lnTo>
                      <a:lnTo>
                        <a:pt x="183" y="366"/>
                      </a:lnTo>
                      <a:lnTo>
                        <a:pt x="0" y="676"/>
                      </a:lnTo>
                      <a:lnTo>
                        <a:pt x="1" y="224"/>
                      </a:lnTo>
                      <a:close/>
                    </a:path>
                  </a:pathLst>
                </a:custGeom>
                <a:solidFill>
                  <a:srgbClr val="009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47" name="Freeform 224"/>
                <p:cNvSpPr>
                  <a:spLocks/>
                </p:cNvSpPr>
                <p:nvPr/>
              </p:nvSpPr>
              <p:spPr bwMode="auto">
                <a:xfrm>
                  <a:off x="1673" y="2268"/>
                  <a:ext cx="305" cy="530"/>
                </a:xfrm>
                <a:custGeom>
                  <a:avLst/>
                  <a:gdLst>
                    <a:gd name="T0" fmla="*/ 0 w 305"/>
                    <a:gd name="T1" fmla="*/ 0 h 530"/>
                    <a:gd name="T2" fmla="*/ 305 w 305"/>
                    <a:gd name="T3" fmla="*/ 78 h 530"/>
                    <a:gd name="T4" fmla="*/ 305 w 305"/>
                    <a:gd name="T5" fmla="*/ 530 h 530"/>
                    <a:gd name="T6" fmla="*/ 0 w 305"/>
                    <a:gd name="T7" fmla="*/ 428 h 530"/>
                    <a:gd name="T8" fmla="*/ 0 w 305"/>
                    <a:gd name="T9" fmla="*/ 0 h 5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5"/>
                    <a:gd name="T16" fmla="*/ 0 h 530"/>
                    <a:gd name="T17" fmla="*/ 305 w 305"/>
                    <a:gd name="T18" fmla="*/ 530 h 5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5" h="530">
                      <a:moveTo>
                        <a:pt x="0" y="0"/>
                      </a:moveTo>
                      <a:lnTo>
                        <a:pt x="305" y="78"/>
                      </a:lnTo>
                      <a:lnTo>
                        <a:pt x="305" y="530"/>
                      </a:lnTo>
                      <a:lnTo>
                        <a:pt x="0" y="4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BFD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827" name="Group 225"/>
              <p:cNvGrpSpPr>
                <a:grpSpLocks/>
              </p:cNvGrpSpPr>
              <p:nvPr/>
            </p:nvGrpSpPr>
            <p:grpSpPr bwMode="auto">
              <a:xfrm>
                <a:off x="1783" y="1699"/>
                <a:ext cx="131" cy="278"/>
                <a:chOff x="1783" y="1699"/>
                <a:chExt cx="131" cy="278"/>
              </a:xfrm>
            </p:grpSpPr>
            <p:grpSp>
              <p:nvGrpSpPr>
                <p:cNvPr id="33828" name="Group 226"/>
                <p:cNvGrpSpPr>
                  <a:grpSpLocks/>
                </p:cNvGrpSpPr>
                <p:nvPr/>
              </p:nvGrpSpPr>
              <p:grpSpPr bwMode="auto">
                <a:xfrm>
                  <a:off x="1783" y="1699"/>
                  <a:ext cx="131" cy="92"/>
                  <a:chOff x="1783" y="1699"/>
                  <a:chExt cx="131" cy="92"/>
                </a:xfrm>
              </p:grpSpPr>
              <p:sp>
                <p:nvSpPr>
                  <p:cNvPr id="33837" name="Freeform 227"/>
                  <p:cNvSpPr>
                    <a:spLocks/>
                  </p:cNvSpPr>
                  <p:nvPr/>
                </p:nvSpPr>
                <p:spPr bwMode="auto">
                  <a:xfrm>
                    <a:off x="1783" y="1699"/>
                    <a:ext cx="28" cy="75"/>
                  </a:xfrm>
                  <a:custGeom>
                    <a:avLst/>
                    <a:gdLst>
                      <a:gd name="T0" fmla="*/ 0 w 28"/>
                      <a:gd name="T1" fmla="*/ 0 h 75"/>
                      <a:gd name="T2" fmla="*/ 28 w 28"/>
                      <a:gd name="T3" fmla="*/ 3 h 75"/>
                      <a:gd name="T4" fmla="*/ 28 w 28"/>
                      <a:gd name="T5" fmla="*/ 75 h 75"/>
                      <a:gd name="T6" fmla="*/ 0 w 28"/>
                      <a:gd name="T7" fmla="*/ 70 h 75"/>
                      <a:gd name="T8" fmla="*/ 0 w 28"/>
                      <a:gd name="T9" fmla="*/ 0 h 7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5"/>
                      <a:gd name="T17" fmla="*/ 28 w 28"/>
                      <a:gd name="T18" fmla="*/ 75 h 7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5">
                        <a:moveTo>
                          <a:pt x="0" y="0"/>
                        </a:moveTo>
                        <a:lnTo>
                          <a:pt x="28" y="3"/>
                        </a:lnTo>
                        <a:lnTo>
                          <a:pt x="28" y="75"/>
                        </a:lnTo>
                        <a:lnTo>
                          <a:pt x="0" y="7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8" name="Freeform 228"/>
                  <p:cNvSpPr>
                    <a:spLocks/>
                  </p:cNvSpPr>
                  <p:nvPr/>
                </p:nvSpPr>
                <p:spPr bwMode="auto">
                  <a:xfrm>
                    <a:off x="1833" y="1705"/>
                    <a:ext cx="28" cy="79"/>
                  </a:xfrm>
                  <a:custGeom>
                    <a:avLst/>
                    <a:gdLst>
                      <a:gd name="T0" fmla="*/ 0 w 28"/>
                      <a:gd name="T1" fmla="*/ 0 h 79"/>
                      <a:gd name="T2" fmla="*/ 28 w 28"/>
                      <a:gd name="T3" fmla="*/ 4 h 79"/>
                      <a:gd name="T4" fmla="*/ 28 w 28"/>
                      <a:gd name="T5" fmla="*/ 79 h 79"/>
                      <a:gd name="T6" fmla="*/ 0 w 28"/>
                      <a:gd name="T7" fmla="*/ 73 h 79"/>
                      <a:gd name="T8" fmla="*/ 0 w 28"/>
                      <a:gd name="T9" fmla="*/ 0 h 7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9"/>
                      <a:gd name="T17" fmla="*/ 28 w 28"/>
                      <a:gd name="T18" fmla="*/ 79 h 7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9">
                        <a:moveTo>
                          <a:pt x="0" y="0"/>
                        </a:moveTo>
                        <a:lnTo>
                          <a:pt x="28" y="4"/>
                        </a:lnTo>
                        <a:lnTo>
                          <a:pt x="28" y="79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9" name="Freeform 229"/>
                  <p:cNvSpPr>
                    <a:spLocks/>
                  </p:cNvSpPr>
                  <p:nvPr/>
                </p:nvSpPr>
                <p:spPr bwMode="auto">
                  <a:xfrm>
                    <a:off x="1886" y="1714"/>
                    <a:ext cx="28" cy="77"/>
                  </a:xfrm>
                  <a:custGeom>
                    <a:avLst/>
                    <a:gdLst>
                      <a:gd name="T0" fmla="*/ 0 w 28"/>
                      <a:gd name="T1" fmla="*/ 0 h 77"/>
                      <a:gd name="T2" fmla="*/ 28 w 28"/>
                      <a:gd name="T3" fmla="*/ 4 h 77"/>
                      <a:gd name="T4" fmla="*/ 28 w 28"/>
                      <a:gd name="T5" fmla="*/ 77 h 77"/>
                      <a:gd name="T6" fmla="*/ 0 w 28"/>
                      <a:gd name="T7" fmla="*/ 73 h 77"/>
                      <a:gd name="T8" fmla="*/ 0 w 28"/>
                      <a:gd name="T9" fmla="*/ 0 h 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7"/>
                      <a:gd name="T17" fmla="*/ 28 w 28"/>
                      <a:gd name="T18" fmla="*/ 77 h 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7">
                        <a:moveTo>
                          <a:pt x="0" y="0"/>
                        </a:moveTo>
                        <a:lnTo>
                          <a:pt x="28" y="4"/>
                        </a:lnTo>
                        <a:lnTo>
                          <a:pt x="28" y="77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829" name="Group 230"/>
                <p:cNvGrpSpPr>
                  <a:grpSpLocks/>
                </p:cNvGrpSpPr>
                <p:nvPr/>
              </p:nvGrpSpPr>
              <p:grpSpPr bwMode="auto">
                <a:xfrm>
                  <a:off x="1783" y="1787"/>
                  <a:ext cx="131" cy="99"/>
                  <a:chOff x="1783" y="1787"/>
                  <a:chExt cx="131" cy="99"/>
                </a:xfrm>
              </p:grpSpPr>
              <p:sp>
                <p:nvSpPr>
                  <p:cNvPr id="33834" name="Freeform 231"/>
                  <p:cNvSpPr>
                    <a:spLocks/>
                  </p:cNvSpPr>
                  <p:nvPr/>
                </p:nvSpPr>
                <p:spPr bwMode="auto">
                  <a:xfrm>
                    <a:off x="1783" y="1787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2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5" name="Freeform 232"/>
                  <p:cNvSpPr>
                    <a:spLocks/>
                  </p:cNvSpPr>
                  <p:nvPr/>
                </p:nvSpPr>
                <p:spPr bwMode="auto">
                  <a:xfrm>
                    <a:off x="1833" y="1798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3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6" name="Freeform 233"/>
                  <p:cNvSpPr>
                    <a:spLocks/>
                  </p:cNvSpPr>
                  <p:nvPr/>
                </p:nvSpPr>
                <p:spPr bwMode="auto">
                  <a:xfrm>
                    <a:off x="1886" y="1808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1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830" name="Group 234"/>
                <p:cNvGrpSpPr>
                  <a:grpSpLocks/>
                </p:cNvGrpSpPr>
                <p:nvPr/>
              </p:nvGrpSpPr>
              <p:grpSpPr bwMode="auto">
                <a:xfrm>
                  <a:off x="1783" y="1877"/>
                  <a:ext cx="131" cy="100"/>
                  <a:chOff x="1783" y="1877"/>
                  <a:chExt cx="131" cy="100"/>
                </a:xfrm>
              </p:grpSpPr>
              <p:sp>
                <p:nvSpPr>
                  <p:cNvPr id="33831" name="Freeform 235"/>
                  <p:cNvSpPr>
                    <a:spLocks/>
                  </p:cNvSpPr>
                  <p:nvPr/>
                </p:nvSpPr>
                <p:spPr bwMode="auto">
                  <a:xfrm>
                    <a:off x="1783" y="1877"/>
                    <a:ext cx="28" cy="79"/>
                  </a:xfrm>
                  <a:custGeom>
                    <a:avLst/>
                    <a:gdLst>
                      <a:gd name="T0" fmla="*/ 0 w 28"/>
                      <a:gd name="T1" fmla="*/ 0 h 79"/>
                      <a:gd name="T2" fmla="*/ 28 w 28"/>
                      <a:gd name="T3" fmla="*/ 7 h 79"/>
                      <a:gd name="T4" fmla="*/ 28 w 28"/>
                      <a:gd name="T5" fmla="*/ 79 h 79"/>
                      <a:gd name="T6" fmla="*/ 0 w 28"/>
                      <a:gd name="T7" fmla="*/ 73 h 79"/>
                      <a:gd name="T8" fmla="*/ 0 w 28"/>
                      <a:gd name="T9" fmla="*/ 0 h 7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9"/>
                      <a:gd name="T17" fmla="*/ 28 w 28"/>
                      <a:gd name="T18" fmla="*/ 79 h 7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9">
                        <a:moveTo>
                          <a:pt x="0" y="0"/>
                        </a:moveTo>
                        <a:lnTo>
                          <a:pt x="28" y="7"/>
                        </a:lnTo>
                        <a:lnTo>
                          <a:pt x="28" y="79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2" name="Freeform 236"/>
                  <p:cNvSpPr>
                    <a:spLocks/>
                  </p:cNvSpPr>
                  <p:nvPr/>
                </p:nvSpPr>
                <p:spPr bwMode="auto">
                  <a:xfrm>
                    <a:off x="1833" y="1889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5 h 78"/>
                      <a:gd name="T4" fmla="*/ 28 w 28"/>
                      <a:gd name="T5" fmla="*/ 78 h 78"/>
                      <a:gd name="T6" fmla="*/ 0 w 28"/>
                      <a:gd name="T7" fmla="*/ 73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5"/>
                        </a:lnTo>
                        <a:lnTo>
                          <a:pt x="28" y="78"/>
                        </a:lnTo>
                        <a:lnTo>
                          <a:pt x="0" y="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33" name="Freeform 237"/>
                  <p:cNvSpPr>
                    <a:spLocks/>
                  </p:cNvSpPr>
                  <p:nvPr/>
                </p:nvSpPr>
                <p:spPr bwMode="auto">
                  <a:xfrm>
                    <a:off x="1886" y="1899"/>
                    <a:ext cx="28" cy="78"/>
                  </a:xfrm>
                  <a:custGeom>
                    <a:avLst/>
                    <a:gdLst>
                      <a:gd name="T0" fmla="*/ 0 w 28"/>
                      <a:gd name="T1" fmla="*/ 0 h 78"/>
                      <a:gd name="T2" fmla="*/ 28 w 28"/>
                      <a:gd name="T3" fmla="*/ 6 h 78"/>
                      <a:gd name="T4" fmla="*/ 28 w 28"/>
                      <a:gd name="T5" fmla="*/ 78 h 78"/>
                      <a:gd name="T6" fmla="*/ 0 w 28"/>
                      <a:gd name="T7" fmla="*/ 71 h 78"/>
                      <a:gd name="T8" fmla="*/ 0 w 28"/>
                      <a:gd name="T9" fmla="*/ 0 h 7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"/>
                      <a:gd name="T16" fmla="*/ 0 h 78"/>
                      <a:gd name="T17" fmla="*/ 28 w 28"/>
                      <a:gd name="T18" fmla="*/ 78 h 7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" h="78">
                        <a:moveTo>
                          <a:pt x="0" y="0"/>
                        </a:moveTo>
                        <a:lnTo>
                          <a:pt x="28" y="6"/>
                        </a:lnTo>
                        <a:lnTo>
                          <a:pt x="28" y="78"/>
                        </a:lnTo>
                        <a:lnTo>
                          <a:pt x="0" y="7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33804" name="Group 238"/>
            <p:cNvGrpSpPr>
              <a:grpSpLocks/>
            </p:cNvGrpSpPr>
            <p:nvPr/>
          </p:nvGrpSpPr>
          <p:grpSpPr bwMode="auto">
            <a:xfrm>
              <a:off x="1341" y="1831"/>
              <a:ext cx="647" cy="1421"/>
              <a:chOff x="1341" y="1831"/>
              <a:chExt cx="647" cy="1421"/>
            </a:xfrm>
          </p:grpSpPr>
          <p:grpSp>
            <p:nvGrpSpPr>
              <p:cNvPr id="33805" name="Group 239"/>
              <p:cNvGrpSpPr>
                <a:grpSpLocks/>
              </p:cNvGrpSpPr>
              <p:nvPr/>
            </p:nvGrpSpPr>
            <p:grpSpPr bwMode="auto">
              <a:xfrm>
                <a:off x="1341" y="1831"/>
                <a:ext cx="647" cy="1421"/>
                <a:chOff x="1341" y="1831"/>
                <a:chExt cx="647" cy="1421"/>
              </a:xfrm>
            </p:grpSpPr>
            <p:grpSp>
              <p:nvGrpSpPr>
                <p:cNvPr id="33815" name="Group 240"/>
                <p:cNvGrpSpPr>
                  <a:grpSpLocks/>
                </p:cNvGrpSpPr>
                <p:nvPr/>
              </p:nvGrpSpPr>
              <p:grpSpPr bwMode="auto">
                <a:xfrm>
                  <a:off x="1414" y="2903"/>
                  <a:ext cx="502" cy="349"/>
                  <a:chOff x="1414" y="2903"/>
                  <a:chExt cx="502" cy="349"/>
                </a:xfrm>
              </p:grpSpPr>
              <p:sp>
                <p:nvSpPr>
                  <p:cNvPr id="33824" name="Freeform 241"/>
                  <p:cNvSpPr>
                    <a:spLocks/>
                  </p:cNvSpPr>
                  <p:nvPr/>
                </p:nvSpPr>
                <p:spPr bwMode="auto">
                  <a:xfrm>
                    <a:off x="1414" y="3035"/>
                    <a:ext cx="322" cy="217"/>
                  </a:xfrm>
                  <a:custGeom>
                    <a:avLst/>
                    <a:gdLst>
                      <a:gd name="T0" fmla="*/ 0 w 322"/>
                      <a:gd name="T1" fmla="*/ 0 h 217"/>
                      <a:gd name="T2" fmla="*/ 0 w 322"/>
                      <a:gd name="T3" fmla="*/ 65 h 217"/>
                      <a:gd name="T4" fmla="*/ 322 w 322"/>
                      <a:gd name="T5" fmla="*/ 217 h 217"/>
                      <a:gd name="T6" fmla="*/ 322 w 322"/>
                      <a:gd name="T7" fmla="*/ 149 h 217"/>
                      <a:gd name="T8" fmla="*/ 0 w 322"/>
                      <a:gd name="T9" fmla="*/ 0 h 2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2"/>
                      <a:gd name="T16" fmla="*/ 0 h 217"/>
                      <a:gd name="T17" fmla="*/ 322 w 322"/>
                      <a:gd name="T18" fmla="*/ 217 h 2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2" h="217">
                        <a:moveTo>
                          <a:pt x="0" y="0"/>
                        </a:moveTo>
                        <a:lnTo>
                          <a:pt x="0" y="65"/>
                        </a:lnTo>
                        <a:lnTo>
                          <a:pt x="322" y="217"/>
                        </a:lnTo>
                        <a:lnTo>
                          <a:pt x="322" y="1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1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25" name="Freeform 242"/>
                  <p:cNvSpPr>
                    <a:spLocks/>
                  </p:cNvSpPr>
                  <p:nvPr/>
                </p:nvSpPr>
                <p:spPr bwMode="auto">
                  <a:xfrm>
                    <a:off x="1736" y="2903"/>
                    <a:ext cx="180" cy="349"/>
                  </a:xfrm>
                  <a:custGeom>
                    <a:avLst/>
                    <a:gdLst>
                      <a:gd name="T0" fmla="*/ 0 w 180"/>
                      <a:gd name="T1" fmla="*/ 281 h 349"/>
                      <a:gd name="T2" fmla="*/ 0 w 180"/>
                      <a:gd name="T3" fmla="*/ 349 h 349"/>
                      <a:gd name="T4" fmla="*/ 180 w 180"/>
                      <a:gd name="T5" fmla="*/ 55 h 349"/>
                      <a:gd name="T6" fmla="*/ 180 w 180"/>
                      <a:gd name="T7" fmla="*/ 0 h 349"/>
                      <a:gd name="T8" fmla="*/ 0 w 180"/>
                      <a:gd name="T9" fmla="*/ 281 h 3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0"/>
                      <a:gd name="T16" fmla="*/ 0 h 349"/>
                      <a:gd name="T17" fmla="*/ 180 w 180"/>
                      <a:gd name="T18" fmla="*/ 349 h 3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0" h="349">
                        <a:moveTo>
                          <a:pt x="0" y="281"/>
                        </a:moveTo>
                        <a:lnTo>
                          <a:pt x="0" y="349"/>
                        </a:lnTo>
                        <a:lnTo>
                          <a:pt x="180" y="55"/>
                        </a:lnTo>
                        <a:lnTo>
                          <a:pt x="180" y="0"/>
                        </a:lnTo>
                        <a:lnTo>
                          <a:pt x="0" y="281"/>
                        </a:lnTo>
                        <a:close/>
                      </a:path>
                    </a:pathLst>
                  </a:custGeom>
                  <a:solidFill>
                    <a:srgbClr val="001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3816" name="Freeform 243"/>
                <p:cNvSpPr>
                  <a:spLocks/>
                </p:cNvSpPr>
                <p:nvPr/>
              </p:nvSpPr>
              <p:spPr bwMode="auto">
                <a:xfrm>
                  <a:off x="1341" y="2668"/>
                  <a:ext cx="647" cy="539"/>
                </a:xfrm>
                <a:custGeom>
                  <a:avLst/>
                  <a:gdLst>
                    <a:gd name="T0" fmla="*/ 0 w 647"/>
                    <a:gd name="T1" fmla="*/ 339 h 539"/>
                    <a:gd name="T2" fmla="*/ 430 w 647"/>
                    <a:gd name="T3" fmla="*/ 539 h 539"/>
                    <a:gd name="T4" fmla="*/ 647 w 647"/>
                    <a:gd name="T5" fmla="*/ 183 h 539"/>
                    <a:gd name="T6" fmla="*/ 235 w 647"/>
                    <a:gd name="T7" fmla="*/ 0 h 539"/>
                    <a:gd name="T8" fmla="*/ 0 w 647"/>
                    <a:gd name="T9" fmla="*/ 339 h 5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7"/>
                    <a:gd name="T16" fmla="*/ 0 h 539"/>
                    <a:gd name="T17" fmla="*/ 647 w 647"/>
                    <a:gd name="T18" fmla="*/ 539 h 5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7" h="539">
                      <a:moveTo>
                        <a:pt x="0" y="339"/>
                      </a:moveTo>
                      <a:lnTo>
                        <a:pt x="430" y="539"/>
                      </a:lnTo>
                      <a:lnTo>
                        <a:pt x="647" y="183"/>
                      </a:lnTo>
                      <a:lnTo>
                        <a:pt x="235" y="0"/>
                      </a:lnTo>
                      <a:lnTo>
                        <a:pt x="0" y="339"/>
                      </a:lnTo>
                      <a:close/>
                    </a:path>
                  </a:pathLst>
                </a:custGeom>
                <a:solidFill>
                  <a:srgbClr val="5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17" name="Freeform 244"/>
                <p:cNvSpPr>
                  <a:spLocks/>
                </p:cNvSpPr>
                <p:nvPr/>
              </p:nvSpPr>
              <p:spPr bwMode="auto">
                <a:xfrm>
                  <a:off x="1399" y="2334"/>
                  <a:ext cx="510" cy="306"/>
                </a:xfrm>
                <a:custGeom>
                  <a:avLst/>
                  <a:gdLst>
                    <a:gd name="T0" fmla="*/ 336 w 510"/>
                    <a:gd name="T1" fmla="*/ 306 h 306"/>
                    <a:gd name="T2" fmla="*/ 510 w 510"/>
                    <a:gd name="T3" fmla="*/ 106 h 306"/>
                    <a:gd name="T4" fmla="*/ 192 w 510"/>
                    <a:gd name="T5" fmla="*/ 0 h 306"/>
                    <a:gd name="T6" fmla="*/ 0 w 510"/>
                    <a:gd name="T7" fmla="*/ 195 h 306"/>
                    <a:gd name="T8" fmla="*/ 336 w 510"/>
                    <a:gd name="T9" fmla="*/ 306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0"/>
                    <a:gd name="T16" fmla="*/ 0 h 306"/>
                    <a:gd name="T17" fmla="*/ 510 w 5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0" h="306">
                      <a:moveTo>
                        <a:pt x="336" y="306"/>
                      </a:moveTo>
                      <a:lnTo>
                        <a:pt x="510" y="106"/>
                      </a:lnTo>
                      <a:lnTo>
                        <a:pt x="192" y="0"/>
                      </a:lnTo>
                      <a:lnTo>
                        <a:pt x="0" y="195"/>
                      </a:lnTo>
                      <a:lnTo>
                        <a:pt x="336" y="306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18" name="Freeform 245"/>
                <p:cNvSpPr>
                  <a:spLocks/>
                </p:cNvSpPr>
                <p:nvPr/>
              </p:nvSpPr>
              <p:spPr bwMode="auto">
                <a:xfrm>
                  <a:off x="1655" y="1833"/>
                  <a:ext cx="177" cy="359"/>
                </a:xfrm>
                <a:custGeom>
                  <a:avLst/>
                  <a:gdLst>
                    <a:gd name="T0" fmla="*/ 0 w 177"/>
                    <a:gd name="T1" fmla="*/ 0 h 359"/>
                    <a:gd name="T2" fmla="*/ 43 w 177"/>
                    <a:gd name="T3" fmla="*/ 359 h 359"/>
                    <a:gd name="T4" fmla="*/ 177 w 177"/>
                    <a:gd name="T5" fmla="*/ 240 h 359"/>
                    <a:gd name="T6" fmla="*/ 0 w 177"/>
                    <a:gd name="T7" fmla="*/ 0 h 3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7"/>
                    <a:gd name="T13" fmla="*/ 0 h 359"/>
                    <a:gd name="T14" fmla="*/ 177 w 177"/>
                    <a:gd name="T15" fmla="*/ 359 h 3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7" h="359">
                      <a:moveTo>
                        <a:pt x="0" y="0"/>
                      </a:moveTo>
                      <a:lnTo>
                        <a:pt x="43" y="359"/>
                      </a:lnTo>
                      <a:lnTo>
                        <a:pt x="177" y="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19" name="Freeform 246"/>
                <p:cNvSpPr>
                  <a:spLocks/>
                </p:cNvSpPr>
                <p:nvPr/>
              </p:nvSpPr>
              <p:spPr bwMode="auto">
                <a:xfrm>
                  <a:off x="1502" y="1831"/>
                  <a:ext cx="196" cy="361"/>
                </a:xfrm>
                <a:custGeom>
                  <a:avLst/>
                  <a:gdLst>
                    <a:gd name="T0" fmla="*/ 154 w 196"/>
                    <a:gd name="T1" fmla="*/ 0 h 361"/>
                    <a:gd name="T2" fmla="*/ 196 w 196"/>
                    <a:gd name="T3" fmla="*/ 361 h 361"/>
                    <a:gd name="T4" fmla="*/ 0 w 196"/>
                    <a:gd name="T5" fmla="*/ 323 h 361"/>
                    <a:gd name="T6" fmla="*/ 154 w 196"/>
                    <a:gd name="T7" fmla="*/ 0 h 36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6"/>
                    <a:gd name="T13" fmla="*/ 0 h 361"/>
                    <a:gd name="T14" fmla="*/ 196 w 196"/>
                    <a:gd name="T15" fmla="*/ 361 h 36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6" h="361">
                      <a:moveTo>
                        <a:pt x="154" y="0"/>
                      </a:moveTo>
                      <a:lnTo>
                        <a:pt x="196" y="361"/>
                      </a:lnTo>
                      <a:lnTo>
                        <a:pt x="0" y="323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20" name="Freeform 247"/>
                <p:cNvSpPr>
                  <a:spLocks/>
                </p:cNvSpPr>
                <p:nvPr/>
              </p:nvSpPr>
              <p:spPr bwMode="auto">
                <a:xfrm>
                  <a:off x="1502" y="2154"/>
                  <a:ext cx="195" cy="436"/>
                </a:xfrm>
                <a:custGeom>
                  <a:avLst/>
                  <a:gdLst>
                    <a:gd name="T0" fmla="*/ 0 w 195"/>
                    <a:gd name="T1" fmla="*/ 0 h 436"/>
                    <a:gd name="T2" fmla="*/ 195 w 195"/>
                    <a:gd name="T3" fmla="*/ 37 h 436"/>
                    <a:gd name="T4" fmla="*/ 195 w 195"/>
                    <a:gd name="T5" fmla="*/ 436 h 436"/>
                    <a:gd name="T6" fmla="*/ 0 w 195"/>
                    <a:gd name="T7" fmla="*/ 371 h 436"/>
                    <a:gd name="T8" fmla="*/ 0 w 195"/>
                    <a:gd name="T9" fmla="*/ 0 h 4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36"/>
                    <a:gd name="T17" fmla="*/ 195 w 195"/>
                    <a:gd name="T18" fmla="*/ 436 h 4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36">
                      <a:moveTo>
                        <a:pt x="0" y="0"/>
                      </a:moveTo>
                      <a:lnTo>
                        <a:pt x="195" y="37"/>
                      </a:lnTo>
                      <a:lnTo>
                        <a:pt x="195" y="436"/>
                      </a:lnTo>
                      <a:lnTo>
                        <a:pt x="0" y="37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21" name="Freeform 248"/>
                <p:cNvSpPr>
                  <a:spLocks/>
                </p:cNvSpPr>
                <p:nvPr/>
              </p:nvSpPr>
              <p:spPr bwMode="auto">
                <a:xfrm>
                  <a:off x="1697" y="2072"/>
                  <a:ext cx="134" cy="519"/>
                </a:xfrm>
                <a:custGeom>
                  <a:avLst/>
                  <a:gdLst>
                    <a:gd name="T0" fmla="*/ 0 w 134"/>
                    <a:gd name="T1" fmla="*/ 119 h 519"/>
                    <a:gd name="T2" fmla="*/ 134 w 134"/>
                    <a:gd name="T3" fmla="*/ 0 h 519"/>
                    <a:gd name="T4" fmla="*/ 134 w 134"/>
                    <a:gd name="T5" fmla="*/ 371 h 519"/>
                    <a:gd name="T6" fmla="*/ 0 w 134"/>
                    <a:gd name="T7" fmla="*/ 519 h 519"/>
                    <a:gd name="T8" fmla="*/ 0 w 134"/>
                    <a:gd name="T9" fmla="*/ 119 h 5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519"/>
                    <a:gd name="T17" fmla="*/ 134 w 134"/>
                    <a:gd name="T18" fmla="*/ 519 h 5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519">
                      <a:moveTo>
                        <a:pt x="0" y="119"/>
                      </a:moveTo>
                      <a:lnTo>
                        <a:pt x="134" y="0"/>
                      </a:lnTo>
                      <a:lnTo>
                        <a:pt x="134" y="371"/>
                      </a:lnTo>
                      <a:lnTo>
                        <a:pt x="0" y="519"/>
                      </a:lnTo>
                      <a:lnTo>
                        <a:pt x="0" y="119"/>
                      </a:lnTo>
                      <a:close/>
                    </a:path>
                  </a:pathLst>
                </a:custGeom>
                <a:solidFill>
                  <a:srgbClr val="3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22" name="Freeform 249"/>
                <p:cNvSpPr>
                  <a:spLocks/>
                </p:cNvSpPr>
                <p:nvPr/>
              </p:nvSpPr>
              <p:spPr bwMode="auto">
                <a:xfrm>
                  <a:off x="1399" y="2529"/>
                  <a:ext cx="334" cy="586"/>
                </a:xfrm>
                <a:custGeom>
                  <a:avLst/>
                  <a:gdLst>
                    <a:gd name="T0" fmla="*/ 0 w 334"/>
                    <a:gd name="T1" fmla="*/ 0 h 586"/>
                    <a:gd name="T2" fmla="*/ 334 w 334"/>
                    <a:gd name="T3" fmla="*/ 111 h 586"/>
                    <a:gd name="T4" fmla="*/ 334 w 334"/>
                    <a:gd name="T5" fmla="*/ 586 h 586"/>
                    <a:gd name="T6" fmla="*/ 0 w 334"/>
                    <a:gd name="T7" fmla="*/ 441 h 586"/>
                    <a:gd name="T8" fmla="*/ 0 w 334"/>
                    <a:gd name="T9" fmla="*/ 0 h 5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4"/>
                    <a:gd name="T16" fmla="*/ 0 h 586"/>
                    <a:gd name="T17" fmla="*/ 334 w 334"/>
                    <a:gd name="T18" fmla="*/ 586 h 5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4" h="586">
                      <a:moveTo>
                        <a:pt x="0" y="0"/>
                      </a:moveTo>
                      <a:lnTo>
                        <a:pt x="334" y="111"/>
                      </a:lnTo>
                      <a:lnTo>
                        <a:pt x="334" y="586"/>
                      </a:lnTo>
                      <a:lnTo>
                        <a:pt x="0" y="4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F7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823" name="Freeform 250"/>
                <p:cNvSpPr>
                  <a:spLocks/>
                </p:cNvSpPr>
                <p:nvPr/>
              </p:nvSpPr>
              <p:spPr bwMode="auto">
                <a:xfrm>
                  <a:off x="1734" y="2439"/>
                  <a:ext cx="175" cy="676"/>
                </a:xfrm>
                <a:custGeom>
                  <a:avLst/>
                  <a:gdLst>
                    <a:gd name="T0" fmla="*/ 0 w 175"/>
                    <a:gd name="T1" fmla="*/ 201 h 676"/>
                    <a:gd name="T2" fmla="*/ 175 w 175"/>
                    <a:gd name="T3" fmla="*/ 0 h 676"/>
                    <a:gd name="T4" fmla="*/ 175 w 175"/>
                    <a:gd name="T5" fmla="*/ 405 h 676"/>
                    <a:gd name="T6" fmla="*/ 0 w 175"/>
                    <a:gd name="T7" fmla="*/ 676 h 676"/>
                    <a:gd name="T8" fmla="*/ 0 w 175"/>
                    <a:gd name="T9" fmla="*/ 201 h 6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5"/>
                    <a:gd name="T16" fmla="*/ 0 h 676"/>
                    <a:gd name="T17" fmla="*/ 175 w 175"/>
                    <a:gd name="T18" fmla="*/ 676 h 6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5" h="676">
                      <a:moveTo>
                        <a:pt x="0" y="201"/>
                      </a:moveTo>
                      <a:lnTo>
                        <a:pt x="175" y="0"/>
                      </a:lnTo>
                      <a:lnTo>
                        <a:pt x="175" y="405"/>
                      </a:lnTo>
                      <a:lnTo>
                        <a:pt x="0" y="676"/>
                      </a:lnTo>
                      <a:lnTo>
                        <a:pt x="0" y="201"/>
                      </a:lnTo>
                      <a:close/>
                    </a:path>
                  </a:pathLst>
                </a:custGeom>
                <a:solidFill>
                  <a:srgbClr val="001F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3806" name="Group 251"/>
              <p:cNvGrpSpPr>
                <a:grpSpLocks/>
              </p:cNvGrpSpPr>
              <p:nvPr/>
            </p:nvGrpSpPr>
            <p:grpSpPr bwMode="auto">
              <a:xfrm>
                <a:off x="1463" y="2200"/>
                <a:ext cx="206" cy="817"/>
                <a:chOff x="1463" y="2200"/>
                <a:chExt cx="206" cy="817"/>
              </a:xfrm>
            </p:grpSpPr>
            <p:grpSp>
              <p:nvGrpSpPr>
                <p:cNvPr id="33807" name="Group 252"/>
                <p:cNvGrpSpPr>
                  <a:grpSpLocks/>
                </p:cNvGrpSpPr>
                <p:nvPr/>
              </p:nvGrpSpPr>
              <p:grpSpPr bwMode="auto">
                <a:xfrm>
                  <a:off x="1565" y="2200"/>
                  <a:ext cx="68" cy="233"/>
                  <a:chOff x="1565" y="2200"/>
                  <a:chExt cx="68" cy="233"/>
                </a:xfrm>
              </p:grpSpPr>
              <p:sp>
                <p:nvSpPr>
                  <p:cNvPr id="33811" name="Arc 253"/>
                  <p:cNvSpPr>
                    <a:spLocks/>
                  </p:cNvSpPr>
                  <p:nvPr/>
                </p:nvSpPr>
                <p:spPr bwMode="auto">
                  <a:xfrm>
                    <a:off x="1607" y="2203"/>
                    <a:ext cx="26" cy="120"/>
                  </a:xfrm>
                  <a:custGeom>
                    <a:avLst/>
                    <a:gdLst>
                      <a:gd name="T0" fmla="*/ 0 w 22443"/>
                      <a:gd name="T1" fmla="*/ 0 h 22968"/>
                      <a:gd name="T2" fmla="*/ 0 w 22443"/>
                      <a:gd name="T3" fmla="*/ 1 h 22968"/>
                      <a:gd name="T4" fmla="*/ 0 w 22443"/>
                      <a:gd name="T5" fmla="*/ 1 h 22968"/>
                      <a:gd name="T6" fmla="*/ 0 60000 65536"/>
                      <a:gd name="T7" fmla="*/ 0 60000 65536"/>
                      <a:gd name="T8" fmla="*/ 0 60000 65536"/>
                      <a:gd name="T9" fmla="*/ 0 w 22443"/>
                      <a:gd name="T10" fmla="*/ 0 h 22968"/>
                      <a:gd name="T11" fmla="*/ 22443 w 22443"/>
                      <a:gd name="T12" fmla="*/ 22968 h 2296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2443" h="22968" fill="none" extrusionOk="0">
                        <a:moveTo>
                          <a:pt x="0" y="16"/>
                        </a:moveTo>
                        <a:cubicBezTo>
                          <a:pt x="280" y="5"/>
                          <a:pt x="561" y="-1"/>
                          <a:pt x="843" y="0"/>
                        </a:cubicBezTo>
                        <a:cubicBezTo>
                          <a:pt x="12772" y="0"/>
                          <a:pt x="22443" y="9670"/>
                          <a:pt x="22443" y="21600"/>
                        </a:cubicBezTo>
                        <a:cubicBezTo>
                          <a:pt x="22443" y="22056"/>
                          <a:pt x="22428" y="22512"/>
                          <a:pt x="22399" y="22967"/>
                        </a:cubicBezTo>
                      </a:path>
                      <a:path w="22443" h="22968" stroke="0" extrusionOk="0">
                        <a:moveTo>
                          <a:pt x="0" y="16"/>
                        </a:moveTo>
                        <a:cubicBezTo>
                          <a:pt x="280" y="5"/>
                          <a:pt x="561" y="-1"/>
                          <a:pt x="843" y="0"/>
                        </a:cubicBezTo>
                        <a:cubicBezTo>
                          <a:pt x="12772" y="0"/>
                          <a:pt x="22443" y="9670"/>
                          <a:pt x="22443" y="21600"/>
                        </a:cubicBezTo>
                        <a:cubicBezTo>
                          <a:pt x="22443" y="22056"/>
                          <a:pt x="22428" y="22512"/>
                          <a:pt x="22399" y="22967"/>
                        </a:cubicBezTo>
                        <a:lnTo>
                          <a:pt x="843" y="216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2" name="Arc 254"/>
                  <p:cNvSpPr>
                    <a:spLocks/>
                  </p:cNvSpPr>
                  <p:nvPr/>
                </p:nvSpPr>
                <p:spPr bwMode="auto">
                  <a:xfrm>
                    <a:off x="1567" y="2200"/>
                    <a:ext cx="23" cy="112"/>
                  </a:xfrm>
                  <a:custGeom>
                    <a:avLst/>
                    <a:gdLst>
                      <a:gd name="T0" fmla="*/ 0 w 21502"/>
                      <a:gd name="T1" fmla="*/ 1 h 21581"/>
                      <a:gd name="T2" fmla="*/ 0 w 21502"/>
                      <a:gd name="T3" fmla="*/ 0 h 21581"/>
                      <a:gd name="T4" fmla="*/ 0 w 21502"/>
                      <a:gd name="T5" fmla="*/ 1 h 21581"/>
                      <a:gd name="T6" fmla="*/ 0 60000 65536"/>
                      <a:gd name="T7" fmla="*/ 0 60000 65536"/>
                      <a:gd name="T8" fmla="*/ 0 60000 65536"/>
                      <a:gd name="T9" fmla="*/ 0 w 21502"/>
                      <a:gd name="T10" fmla="*/ 0 h 21581"/>
                      <a:gd name="T11" fmla="*/ 21502 w 21502"/>
                      <a:gd name="T12" fmla="*/ 21581 h 2158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502" h="21581" fill="none" extrusionOk="0">
                        <a:moveTo>
                          <a:pt x="0" y="19522"/>
                        </a:moveTo>
                        <a:cubicBezTo>
                          <a:pt x="1028" y="8788"/>
                          <a:pt x="9814" y="456"/>
                          <a:pt x="20588" y="0"/>
                        </a:cubicBezTo>
                      </a:path>
                      <a:path w="21502" h="21581" stroke="0" extrusionOk="0">
                        <a:moveTo>
                          <a:pt x="0" y="19522"/>
                        </a:moveTo>
                        <a:cubicBezTo>
                          <a:pt x="1028" y="8788"/>
                          <a:pt x="9814" y="456"/>
                          <a:pt x="20588" y="0"/>
                        </a:cubicBezTo>
                        <a:lnTo>
                          <a:pt x="21502" y="2158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3" name="Freeform 255"/>
                  <p:cNvSpPr>
                    <a:spLocks/>
                  </p:cNvSpPr>
                  <p:nvPr/>
                </p:nvSpPr>
                <p:spPr bwMode="auto">
                  <a:xfrm>
                    <a:off x="1565" y="2317"/>
                    <a:ext cx="23" cy="103"/>
                  </a:xfrm>
                  <a:custGeom>
                    <a:avLst/>
                    <a:gdLst>
                      <a:gd name="T0" fmla="*/ 0 w 23"/>
                      <a:gd name="T1" fmla="*/ 0 h 103"/>
                      <a:gd name="T2" fmla="*/ 0 w 23"/>
                      <a:gd name="T3" fmla="*/ 95 h 103"/>
                      <a:gd name="T4" fmla="*/ 23 w 23"/>
                      <a:gd name="T5" fmla="*/ 103 h 103"/>
                      <a:gd name="T6" fmla="*/ 23 w 23"/>
                      <a:gd name="T7" fmla="*/ 10 h 103"/>
                      <a:gd name="T8" fmla="*/ 0 w 23"/>
                      <a:gd name="T9" fmla="*/ 0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03"/>
                      <a:gd name="T17" fmla="*/ 23 w 23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03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23" y="103"/>
                        </a:lnTo>
                        <a:lnTo>
                          <a:pt x="23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4" name="Freeform 256"/>
                  <p:cNvSpPr>
                    <a:spLocks/>
                  </p:cNvSpPr>
                  <p:nvPr/>
                </p:nvSpPr>
                <p:spPr bwMode="auto">
                  <a:xfrm>
                    <a:off x="1607" y="2330"/>
                    <a:ext cx="23" cy="103"/>
                  </a:xfrm>
                  <a:custGeom>
                    <a:avLst/>
                    <a:gdLst>
                      <a:gd name="T0" fmla="*/ 0 w 23"/>
                      <a:gd name="T1" fmla="*/ 0 h 103"/>
                      <a:gd name="T2" fmla="*/ 0 w 23"/>
                      <a:gd name="T3" fmla="*/ 95 h 103"/>
                      <a:gd name="T4" fmla="*/ 23 w 23"/>
                      <a:gd name="T5" fmla="*/ 103 h 103"/>
                      <a:gd name="T6" fmla="*/ 23 w 23"/>
                      <a:gd name="T7" fmla="*/ 10 h 103"/>
                      <a:gd name="T8" fmla="*/ 0 w 23"/>
                      <a:gd name="T9" fmla="*/ 0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3"/>
                      <a:gd name="T16" fmla="*/ 0 h 103"/>
                      <a:gd name="T17" fmla="*/ 23 w 23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3" h="103">
                        <a:moveTo>
                          <a:pt x="0" y="0"/>
                        </a:moveTo>
                        <a:lnTo>
                          <a:pt x="0" y="95"/>
                        </a:lnTo>
                        <a:lnTo>
                          <a:pt x="23" y="103"/>
                        </a:lnTo>
                        <a:lnTo>
                          <a:pt x="23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3808" name="Group 257"/>
                <p:cNvGrpSpPr>
                  <a:grpSpLocks/>
                </p:cNvGrpSpPr>
                <p:nvPr/>
              </p:nvGrpSpPr>
              <p:grpSpPr bwMode="auto">
                <a:xfrm>
                  <a:off x="1463" y="2655"/>
                  <a:ext cx="206" cy="362"/>
                  <a:chOff x="1463" y="2655"/>
                  <a:chExt cx="206" cy="362"/>
                </a:xfrm>
              </p:grpSpPr>
              <p:sp>
                <p:nvSpPr>
                  <p:cNvPr id="33809" name="Freeform 258"/>
                  <p:cNvSpPr>
                    <a:spLocks/>
                  </p:cNvSpPr>
                  <p:nvPr/>
                </p:nvSpPr>
                <p:spPr bwMode="auto">
                  <a:xfrm>
                    <a:off x="1463" y="2782"/>
                    <a:ext cx="206" cy="235"/>
                  </a:xfrm>
                  <a:custGeom>
                    <a:avLst/>
                    <a:gdLst>
                      <a:gd name="T0" fmla="*/ 0 w 206"/>
                      <a:gd name="T1" fmla="*/ 0 h 235"/>
                      <a:gd name="T2" fmla="*/ 0 w 206"/>
                      <a:gd name="T3" fmla="*/ 147 h 235"/>
                      <a:gd name="T4" fmla="*/ 206 w 206"/>
                      <a:gd name="T5" fmla="*/ 235 h 235"/>
                      <a:gd name="T6" fmla="*/ 206 w 206"/>
                      <a:gd name="T7" fmla="*/ 86 h 235"/>
                      <a:gd name="T8" fmla="*/ 0 w 206"/>
                      <a:gd name="T9" fmla="*/ 0 h 23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6"/>
                      <a:gd name="T16" fmla="*/ 0 h 235"/>
                      <a:gd name="T17" fmla="*/ 206 w 206"/>
                      <a:gd name="T18" fmla="*/ 235 h 23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6" h="235">
                        <a:moveTo>
                          <a:pt x="0" y="0"/>
                        </a:moveTo>
                        <a:lnTo>
                          <a:pt x="0" y="147"/>
                        </a:lnTo>
                        <a:lnTo>
                          <a:pt x="206" y="235"/>
                        </a:lnTo>
                        <a:lnTo>
                          <a:pt x="206" y="8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810" name="Freeform 259"/>
                  <p:cNvSpPr>
                    <a:spLocks/>
                  </p:cNvSpPr>
                  <p:nvPr/>
                </p:nvSpPr>
                <p:spPr bwMode="auto">
                  <a:xfrm>
                    <a:off x="1466" y="2655"/>
                    <a:ext cx="194" cy="177"/>
                  </a:xfrm>
                  <a:custGeom>
                    <a:avLst/>
                    <a:gdLst>
                      <a:gd name="T0" fmla="*/ 0 w 194"/>
                      <a:gd name="T1" fmla="*/ 0 h 177"/>
                      <a:gd name="T2" fmla="*/ 0 w 194"/>
                      <a:gd name="T3" fmla="*/ 103 h 177"/>
                      <a:gd name="T4" fmla="*/ 194 w 194"/>
                      <a:gd name="T5" fmla="*/ 177 h 177"/>
                      <a:gd name="T6" fmla="*/ 194 w 194"/>
                      <a:gd name="T7" fmla="*/ 75 h 177"/>
                      <a:gd name="T8" fmla="*/ 0 w 194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4"/>
                      <a:gd name="T16" fmla="*/ 0 h 177"/>
                      <a:gd name="T17" fmla="*/ 194 w 194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4" h="177">
                        <a:moveTo>
                          <a:pt x="0" y="0"/>
                        </a:moveTo>
                        <a:lnTo>
                          <a:pt x="0" y="103"/>
                        </a:lnTo>
                        <a:lnTo>
                          <a:pt x="194" y="177"/>
                        </a:lnTo>
                        <a:lnTo>
                          <a:pt x="194" y="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  <p:sp>
        <p:nvSpPr>
          <p:cNvPr id="33801" name="Text Box 260"/>
          <p:cNvSpPr txBox="1">
            <a:spLocks noChangeArrowheads="1"/>
          </p:cNvSpPr>
          <p:nvPr/>
        </p:nvSpPr>
        <p:spPr bwMode="auto">
          <a:xfrm>
            <a:off x="6221413" y="4043714"/>
            <a:ext cx="283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sz="2400">
                <a:solidFill>
                  <a:srgbClr val="5A87C6"/>
                </a:solidFill>
                <a:latin typeface="+mj-lt"/>
              </a:rPr>
              <a:t>Trading Partner</a:t>
            </a:r>
            <a:endParaRPr kumimoji="1" lang="en-US" sz="16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Exchange Definition Maintenance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CSS-SU-430</a:t>
            </a:r>
          </a:p>
        </p:txBody>
      </p:sp>
      <p:pic>
        <p:nvPicPr>
          <p:cNvPr id="34821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095185"/>
            <a:ext cx="78470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Exchange Definition Maintenance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CSS-SU-440</a:t>
            </a:r>
          </a:p>
        </p:txBody>
      </p:sp>
      <p:pic>
        <p:nvPicPr>
          <p:cNvPr id="35845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" y="1060279"/>
            <a:ext cx="800893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Application Definition Maintenance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CSS-SU-450</a:t>
            </a:r>
          </a:p>
        </p:txBody>
      </p:sp>
      <p:pic>
        <p:nvPicPr>
          <p:cNvPr id="3686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85082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Implementation Definition Maintenance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CSS-SU-460</a:t>
            </a:r>
          </a:p>
        </p:txBody>
      </p:sp>
      <p:pic>
        <p:nvPicPr>
          <p:cNvPr id="3789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56039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Transformation Definition Maintenance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CSS-SU-470</a:t>
            </a:r>
          </a:p>
        </p:txBody>
      </p:sp>
      <p:pic>
        <p:nvPicPr>
          <p:cNvPr id="38917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07368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Trading Partner Maintenance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CSS-SU-480</a:t>
            </a:r>
          </a:p>
        </p:txBody>
      </p:sp>
      <p:pic>
        <p:nvPicPr>
          <p:cNvPr id="39941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063417"/>
            <a:ext cx="78470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Trading Partner Parameter Maintenance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CSS-SU-490</a:t>
            </a:r>
          </a:p>
        </p:txBody>
      </p:sp>
      <p:pic>
        <p:nvPicPr>
          <p:cNvPr id="4096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17416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59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b="1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419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CSS-SU-510</a:t>
            </a:r>
          </a:p>
        </p:txBody>
      </p:sp>
      <p:sp>
        <p:nvSpPr>
          <p:cNvPr id="18227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a Sequenced Scheduled Order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CSS-SU-500</a:t>
            </a: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flipV="1">
            <a:off x="1571625" y="1704748"/>
            <a:ext cx="4800600" cy="1371600"/>
          </a:xfrm>
          <a:prstGeom prst="curvedUpArrow">
            <a:avLst>
              <a:gd name="adj1" fmla="val 70000"/>
              <a:gd name="adj2" fmla="val 140000"/>
              <a:gd name="adj3" fmla="val 33333"/>
            </a:avLst>
          </a:prstGeom>
          <a:solidFill>
            <a:srgbClr val="FFDFBF"/>
          </a:solidFill>
          <a:ln w="9525">
            <a:solidFill>
              <a:srgbClr val="FFE9E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030" name="Group 7"/>
          <p:cNvGrpSpPr>
            <a:grpSpLocks/>
          </p:cNvGrpSpPr>
          <p:nvPr/>
        </p:nvGrpSpPr>
        <p:grpSpPr bwMode="auto">
          <a:xfrm rot="21000211">
            <a:off x="2997200" y="1177698"/>
            <a:ext cx="1633538" cy="928688"/>
            <a:chOff x="3312" y="2976"/>
            <a:chExt cx="1008" cy="722"/>
          </a:xfrm>
        </p:grpSpPr>
        <p:sp>
          <p:nvSpPr>
            <p:cNvPr id="1377" name="Freeform 8"/>
            <p:cNvSpPr>
              <a:spLocks/>
            </p:cNvSpPr>
            <p:nvPr/>
          </p:nvSpPr>
          <p:spPr bwMode="auto">
            <a:xfrm rot="8764881" flipH="1" flipV="1">
              <a:off x="3408" y="3072"/>
              <a:ext cx="912" cy="626"/>
            </a:xfrm>
            <a:custGeom>
              <a:avLst/>
              <a:gdLst>
                <a:gd name="T0" fmla="*/ 483 w 1362"/>
                <a:gd name="T1" fmla="*/ 624 h 824"/>
                <a:gd name="T2" fmla="*/ 487 w 1362"/>
                <a:gd name="T3" fmla="*/ 613 h 824"/>
                <a:gd name="T4" fmla="*/ 502 w 1362"/>
                <a:gd name="T5" fmla="*/ 595 h 824"/>
                <a:gd name="T6" fmla="*/ 525 w 1362"/>
                <a:gd name="T7" fmla="*/ 571 h 824"/>
                <a:gd name="T8" fmla="*/ 555 w 1362"/>
                <a:gd name="T9" fmla="*/ 542 h 824"/>
                <a:gd name="T10" fmla="*/ 591 w 1362"/>
                <a:gd name="T11" fmla="*/ 509 h 824"/>
                <a:gd name="T12" fmla="*/ 631 w 1362"/>
                <a:gd name="T13" fmla="*/ 474 h 824"/>
                <a:gd name="T14" fmla="*/ 673 w 1362"/>
                <a:gd name="T15" fmla="*/ 438 h 824"/>
                <a:gd name="T16" fmla="*/ 716 w 1362"/>
                <a:gd name="T17" fmla="*/ 401 h 824"/>
                <a:gd name="T18" fmla="*/ 758 w 1362"/>
                <a:gd name="T19" fmla="*/ 364 h 824"/>
                <a:gd name="T20" fmla="*/ 798 w 1362"/>
                <a:gd name="T21" fmla="*/ 330 h 824"/>
                <a:gd name="T22" fmla="*/ 834 w 1362"/>
                <a:gd name="T23" fmla="*/ 299 h 824"/>
                <a:gd name="T24" fmla="*/ 865 w 1362"/>
                <a:gd name="T25" fmla="*/ 272 h 824"/>
                <a:gd name="T26" fmla="*/ 889 w 1362"/>
                <a:gd name="T27" fmla="*/ 251 h 824"/>
                <a:gd name="T28" fmla="*/ 906 w 1362"/>
                <a:gd name="T29" fmla="*/ 235 h 824"/>
                <a:gd name="T30" fmla="*/ 912 w 1362"/>
                <a:gd name="T31" fmla="*/ 227 h 824"/>
                <a:gd name="T32" fmla="*/ 910 w 1362"/>
                <a:gd name="T33" fmla="*/ 226 h 824"/>
                <a:gd name="T34" fmla="*/ 884 w 1362"/>
                <a:gd name="T35" fmla="*/ 212 h 824"/>
                <a:gd name="T36" fmla="*/ 833 w 1362"/>
                <a:gd name="T37" fmla="*/ 186 h 824"/>
                <a:gd name="T38" fmla="*/ 767 w 1362"/>
                <a:gd name="T39" fmla="*/ 150 h 824"/>
                <a:gd name="T40" fmla="*/ 693 w 1362"/>
                <a:gd name="T41" fmla="*/ 110 h 824"/>
                <a:gd name="T42" fmla="*/ 621 w 1362"/>
                <a:gd name="T43" fmla="*/ 71 h 824"/>
                <a:gd name="T44" fmla="*/ 559 w 1362"/>
                <a:gd name="T45" fmla="*/ 35 h 824"/>
                <a:gd name="T46" fmla="*/ 516 w 1362"/>
                <a:gd name="T47" fmla="*/ 8 h 824"/>
                <a:gd name="T48" fmla="*/ 500 w 1362"/>
                <a:gd name="T49" fmla="*/ 6 h 824"/>
                <a:gd name="T50" fmla="*/ 485 w 1362"/>
                <a:gd name="T51" fmla="*/ 21 h 824"/>
                <a:gd name="T52" fmla="*/ 463 w 1362"/>
                <a:gd name="T53" fmla="*/ 37 h 824"/>
                <a:gd name="T54" fmla="*/ 434 w 1362"/>
                <a:gd name="T55" fmla="*/ 55 h 824"/>
                <a:gd name="T56" fmla="*/ 398 w 1362"/>
                <a:gd name="T57" fmla="*/ 75 h 824"/>
                <a:gd name="T58" fmla="*/ 360 w 1362"/>
                <a:gd name="T59" fmla="*/ 96 h 824"/>
                <a:gd name="T60" fmla="*/ 317 w 1362"/>
                <a:gd name="T61" fmla="*/ 117 h 824"/>
                <a:gd name="T62" fmla="*/ 275 w 1362"/>
                <a:gd name="T63" fmla="*/ 138 h 824"/>
                <a:gd name="T64" fmla="*/ 230 w 1362"/>
                <a:gd name="T65" fmla="*/ 159 h 824"/>
                <a:gd name="T66" fmla="*/ 186 w 1362"/>
                <a:gd name="T67" fmla="*/ 178 h 824"/>
                <a:gd name="T68" fmla="*/ 145 w 1362"/>
                <a:gd name="T69" fmla="*/ 196 h 824"/>
                <a:gd name="T70" fmla="*/ 106 w 1362"/>
                <a:gd name="T71" fmla="*/ 212 h 824"/>
                <a:gd name="T72" fmla="*/ 73 w 1362"/>
                <a:gd name="T73" fmla="*/ 226 h 824"/>
                <a:gd name="T74" fmla="*/ 44 w 1362"/>
                <a:gd name="T75" fmla="*/ 237 h 824"/>
                <a:gd name="T76" fmla="*/ 23 w 1362"/>
                <a:gd name="T77" fmla="*/ 246 h 824"/>
                <a:gd name="T78" fmla="*/ 10 w 1362"/>
                <a:gd name="T79" fmla="*/ 250 h 824"/>
                <a:gd name="T80" fmla="*/ 1 w 1362"/>
                <a:gd name="T81" fmla="*/ 253 h 824"/>
                <a:gd name="T82" fmla="*/ 1 w 1362"/>
                <a:gd name="T83" fmla="*/ 264 h 824"/>
                <a:gd name="T84" fmla="*/ 13 w 1362"/>
                <a:gd name="T85" fmla="*/ 281 h 824"/>
                <a:gd name="T86" fmla="*/ 33 w 1362"/>
                <a:gd name="T87" fmla="*/ 303 h 824"/>
                <a:gd name="T88" fmla="*/ 62 w 1362"/>
                <a:gd name="T89" fmla="*/ 330 h 824"/>
                <a:gd name="T90" fmla="*/ 98 w 1362"/>
                <a:gd name="T91" fmla="*/ 362 h 824"/>
                <a:gd name="T92" fmla="*/ 139 w 1362"/>
                <a:gd name="T93" fmla="*/ 394 h 824"/>
                <a:gd name="T94" fmla="*/ 183 w 1362"/>
                <a:gd name="T95" fmla="*/ 429 h 824"/>
                <a:gd name="T96" fmla="*/ 230 w 1362"/>
                <a:gd name="T97" fmla="*/ 463 h 824"/>
                <a:gd name="T98" fmla="*/ 277 w 1362"/>
                <a:gd name="T99" fmla="*/ 498 h 824"/>
                <a:gd name="T100" fmla="*/ 323 w 1362"/>
                <a:gd name="T101" fmla="*/ 530 h 824"/>
                <a:gd name="T102" fmla="*/ 365 w 1362"/>
                <a:gd name="T103" fmla="*/ 558 h 824"/>
                <a:gd name="T104" fmla="*/ 404 w 1362"/>
                <a:gd name="T105" fmla="*/ 583 h 824"/>
                <a:gd name="T106" fmla="*/ 437 w 1362"/>
                <a:gd name="T107" fmla="*/ 603 h 824"/>
                <a:gd name="T108" fmla="*/ 463 w 1362"/>
                <a:gd name="T109" fmla="*/ 618 h 824"/>
                <a:gd name="T110" fmla="*/ 480 w 1362"/>
                <a:gd name="T111" fmla="*/ 625 h 8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62"/>
                <a:gd name="T169" fmla="*/ 0 h 824"/>
                <a:gd name="T170" fmla="*/ 1362 w 1362"/>
                <a:gd name="T171" fmla="*/ 824 h 8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62" h="824">
                  <a:moveTo>
                    <a:pt x="724" y="824"/>
                  </a:moveTo>
                  <a:lnTo>
                    <a:pt x="721" y="821"/>
                  </a:lnTo>
                  <a:lnTo>
                    <a:pt x="723" y="815"/>
                  </a:lnTo>
                  <a:lnTo>
                    <a:pt x="728" y="807"/>
                  </a:lnTo>
                  <a:lnTo>
                    <a:pt x="737" y="795"/>
                  </a:lnTo>
                  <a:lnTo>
                    <a:pt x="749" y="783"/>
                  </a:lnTo>
                  <a:lnTo>
                    <a:pt x="766" y="768"/>
                  </a:lnTo>
                  <a:lnTo>
                    <a:pt x="784" y="751"/>
                  </a:lnTo>
                  <a:lnTo>
                    <a:pt x="806" y="733"/>
                  </a:lnTo>
                  <a:lnTo>
                    <a:pt x="829" y="713"/>
                  </a:lnTo>
                  <a:lnTo>
                    <a:pt x="855" y="693"/>
                  </a:lnTo>
                  <a:lnTo>
                    <a:pt x="883" y="670"/>
                  </a:lnTo>
                  <a:lnTo>
                    <a:pt x="912" y="648"/>
                  </a:lnTo>
                  <a:lnTo>
                    <a:pt x="942" y="624"/>
                  </a:lnTo>
                  <a:lnTo>
                    <a:pt x="973" y="600"/>
                  </a:lnTo>
                  <a:lnTo>
                    <a:pt x="1005" y="576"/>
                  </a:lnTo>
                  <a:lnTo>
                    <a:pt x="1037" y="551"/>
                  </a:lnTo>
                  <a:lnTo>
                    <a:pt x="1069" y="528"/>
                  </a:lnTo>
                  <a:lnTo>
                    <a:pt x="1100" y="503"/>
                  </a:lnTo>
                  <a:lnTo>
                    <a:pt x="1132" y="479"/>
                  </a:lnTo>
                  <a:lnTo>
                    <a:pt x="1162" y="457"/>
                  </a:lnTo>
                  <a:lnTo>
                    <a:pt x="1192" y="435"/>
                  </a:lnTo>
                  <a:lnTo>
                    <a:pt x="1219" y="414"/>
                  </a:lnTo>
                  <a:lnTo>
                    <a:pt x="1246" y="393"/>
                  </a:lnTo>
                  <a:lnTo>
                    <a:pt x="1271" y="375"/>
                  </a:lnTo>
                  <a:lnTo>
                    <a:pt x="1292" y="358"/>
                  </a:lnTo>
                  <a:lnTo>
                    <a:pt x="1312" y="343"/>
                  </a:lnTo>
                  <a:lnTo>
                    <a:pt x="1328" y="330"/>
                  </a:lnTo>
                  <a:lnTo>
                    <a:pt x="1343" y="318"/>
                  </a:lnTo>
                  <a:lnTo>
                    <a:pt x="1353" y="309"/>
                  </a:lnTo>
                  <a:lnTo>
                    <a:pt x="1359" y="303"/>
                  </a:lnTo>
                  <a:lnTo>
                    <a:pt x="1362" y="299"/>
                  </a:lnTo>
                  <a:lnTo>
                    <a:pt x="1360" y="298"/>
                  </a:lnTo>
                  <a:lnTo>
                    <a:pt x="1359" y="297"/>
                  </a:lnTo>
                  <a:lnTo>
                    <a:pt x="1345" y="291"/>
                  </a:lnTo>
                  <a:lnTo>
                    <a:pt x="1320" y="279"/>
                  </a:lnTo>
                  <a:lnTo>
                    <a:pt x="1286" y="264"/>
                  </a:lnTo>
                  <a:lnTo>
                    <a:pt x="1244" y="245"/>
                  </a:lnTo>
                  <a:lnTo>
                    <a:pt x="1197" y="222"/>
                  </a:lnTo>
                  <a:lnTo>
                    <a:pt x="1145" y="197"/>
                  </a:lnTo>
                  <a:lnTo>
                    <a:pt x="1090" y="172"/>
                  </a:lnTo>
                  <a:lnTo>
                    <a:pt x="1035" y="145"/>
                  </a:lnTo>
                  <a:lnTo>
                    <a:pt x="979" y="119"/>
                  </a:lnTo>
                  <a:lnTo>
                    <a:pt x="927" y="93"/>
                  </a:lnTo>
                  <a:lnTo>
                    <a:pt x="878" y="68"/>
                  </a:lnTo>
                  <a:lnTo>
                    <a:pt x="835" y="46"/>
                  </a:lnTo>
                  <a:lnTo>
                    <a:pt x="798" y="27"/>
                  </a:lnTo>
                  <a:lnTo>
                    <a:pt x="771" y="11"/>
                  </a:lnTo>
                  <a:lnTo>
                    <a:pt x="754" y="0"/>
                  </a:lnTo>
                  <a:lnTo>
                    <a:pt x="747" y="8"/>
                  </a:lnTo>
                  <a:lnTo>
                    <a:pt x="738" y="17"/>
                  </a:lnTo>
                  <a:lnTo>
                    <a:pt x="725" y="27"/>
                  </a:lnTo>
                  <a:lnTo>
                    <a:pt x="709" y="38"/>
                  </a:lnTo>
                  <a:lnTo>
                    <a:pt x="691" y="49"/>
                  </a:lnTo>
                  <a:lnTo>
                    <a:pt x="670" y="61"/>
                  </a:lnTo>
                  <a:lnTo>
                    <a:pt x="648" y="73"/>
                  </a:lnTo>
                  <a:lnTo>
                    <a:pt x="622" y="87"/>
                  </a:lnTo>
                  <a:lnTo>
                    <a:pt x="595" y="99"/>
                  </a:lnTo>
                  <a:lnTo>
                    <a:pt x="567" y="113"/>
                  </a:lnTo>
                  <a:lnTo>
                    <a:pt x="537" y="127"/>
                  </a:lnTo>
                  <a:lnTo>
                    <a:pt x="506" y="140"/>
                  </a:lnTo>
                  <a:lnTo>
                    <a:pt x="474" y="154"/>
                  </a:lnTo>
                  <a:lnTo>
                    <a:pt x="443" y="168"/>
                  </a:lnTo>
                  <a:lnTo>
                    <a:pt x="410" y="182"/>
                  </a:lnTo>
                  <a:lnTo>
                    <a:pt x="377" y="195"/>
                  </a:lnTo>
                  <a:lnTo>
                    <a:pt x="344" y="209"/>
                  </a:lnTo>
                  <a:lnTo>
                    <a:pt x="311" y="222"/>
                  </a:lnTo>
                  <a:lnTo>
                    <a:pt x="278" y="234"/>
                  </a:lnTo>
                  <a:lnTo>
                    <a:pt x="248" y="247"/>
                  </a:lnTo>
                  <a:lnTo>
                    <a:pt x="217" y="258"/>
                  </a:lnTo>
                  <a:lnTo>
                    <a:pt x="187" y="269"/>
                  </a:lnTo>
                  <a:lnTo>
                    <a:pt x="159" y="279"/>
                  </a:lnTo>
                  <a:lnTo>
                    <a:pt x="133" y="289"/>
                  </a:lnTo>
                  <a:lnTo>
                    <a:pt x="109" y="298"/>
                  </a:lnTo>
                  <a:lnTo>
                    <a:pt x="86" y="306"/>
                  </a:lnTo>
                  <a:lnTo>
                    <a:pt x="66" y="312"/>
                  </a:lnTo>
                  <a:lnTo>
                    <a:pt x="48" y="318"/>
                  </a:lnTo>
                  <a:lnTo>
                    <a:pt x="34" y="324"/>
                  </a:lnTo>
                  <a:lnTo>
                    <a:pt x="23" y="327"/>
                  </a:lnTo>
                  <a:lnTo>
                    <a:pt x="15" y="329"/>
                  </a:lnTo>
                  <a:lnTo>
                    <a:pt x="9" y="330"/>
                  </a:lnTo>
                  <a:lnTo>
                    <a:pt x="2" y="333"/>
                  </a:lnTo>
                  <a:lnTo>
                    <a:pt x="0" y="339"/>
                  </a:lnTo>
                  <a:lnTo>
                    <a:pt x="2" y="347"/>
                  </a:lnTo>
                  <a:lnTo>
                    <a:pt x="8" y="357"/>
                  </a:lnTo>
                  <a:lnTo>
                    <a:pt x="19" y="370"/>
                  </a:lnTo>
                  <a:lnTo>
                    <a:pt x="32" y="384"/>
                  </a:lnTo>
                  <a:lnTo>
                    <a:pt x="49" y="399"/>
                  </a:lnTo>
                  <a:lnTo>
                    <a:pt x="70" y="417"/>
                  </a:lnTo>
                  <a:lnTo>
                    <a:pt x="93" y="435"/>
                  </a:lnTo>
                  <a:lnTo>
                    <a:pt x="118" y="456"/>
                  </a:lnTo>
                  <a:lnTo>
                    <a:pt x="146" y="476"/>
                  </a:lnTo>
                  <a:lnTo>
                    <a:pt x="176" y="497"/>
                  </a:lnTo>
                  <a:lnTo>
                    <a:pt x="208" y="519"/>
                  </a:lnTo>
                  <a:lnTo>
                    <a:pt x="240" y="542"/>
                  </a:lnTo>
                  <a:lnTo>
                    <a:pt x="273" y="565"/>
                  </a:lnTo>
                  <a:lnTo>
                    <a:pt x="308" y="587"/>
                  </a:lnTo>
                  <a:lnTo>
                    <a:pt x="343" y="610"/>
                  </a:lnTo>
                  <a:lnTo>
                    <a:pt x="378" y="632"/>
                  </a:lnTo>
                  <a:lnTo>
                    <a:pt x="413" y="655"/>
                  </a:lnTo>
                  <a:lnTo>
                    <a:pt x="448" y="675"/>
                  </a:lnTo>
                  <a:lnTo>
                    <a:pt x="482" y="697"/>
                  </a:lnTo>
                  <a:lnTo>
                    <a:pt x="514" y="716"/>
                  </a:lnTo>
                  <a:lnTo>
                    <a:pt x="545" y="735"/>
                  </a:lnTo>
                  <a:lnTo>
                    <a:pt x="576" y="752"/>
                  </a:lnTo>
                  <a:lnTo>
                    <a:pt x="604" y="768"/>
                  </a:lnTo>
                  <a:lnTo>
                    <a:pt x="629" y="782"/>
                  </a:lnTo>
                  <a:lnTo>
                    <a:pt x="653" y="794"/>
                  </a:lnTo>
                  <a:lnTo>
                    <a:pt x="673" y="805"/>
                  </a:lnTo>
                  <a:lnTo>
                    <a:pt x="692" y="814"/>
                  </a:lnTo>
                  <a:lnTo>
                    <a:pt x="706" y="820"/>
                  </a:lnTo>
                  <a:lnTo>
                    <a:pt x="717" y="823"/>
                  </a:lnTo>
                  <a:lnTo>
                    <a:pt x="724" y="824"/>
                  </a:lnTo>
                  <a:close/>
                </a:path>
              </a:pathLst>
            </a:custGeom>
            <a:solidFill>
              <a:srgbClr val="CCFFFF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78" name="Freeform 9"/>
            <p:cNvSpPr>
              <a:spLocks/>
            </p:cNvSpPr>
            <p:nvPr/>
          </p:nvSpPr>
          <p:spPr bwMode="auto">
            <a:xfrm rot="8764881" flipH="1" flipV="1">
              <a:off x="3360" y="3024"/>
              <a:ext cx="912" cy="626"/>
            </a:xfrm>
            <a:custGeom>
              <a:avLst/>
              <a:gdLst>
                <a:gd name="T0" fmla="*/ 483 w 1362"/>
                <a:gd name="T1" fmla="*/ 624 h 824"/>
                <a:gd name="T2" fmla="*/ 487 w 1362"/>
                <a:gd name="T3" fmla="*/ 613 h 824"/>
                <a:gd name="T4" fmla="*/ 502 w 1362"/>
                <a:gd name="T5" fmla="*/ 595 h 824"/>
                <a:gd name="T6" fmla="*/ 525 w 1362"/>
                <a:gd name="T7" fmla="*/ 571 h 824"/>
                <a:gd name="T8" fmla="*/ 555 w 1362"/>
                <a:gd name="T9" fmla="*/ 542 h 824"/>
                <a:gd name="T10" fmla="*/ 591 w 1362"/>
                <a:gd name="T11" fmla="*/ 509 h 824"/>
                <a:gd name="T12" fmla="*/ 631 w 1362"/>
                <a:gd name="T13" fmla="*/ 474 h 824"/>
                <a:gd name="T14" fmla="*/ 673 w 1362"/>
                <a:gd name="T15" fmla="*/ 438 h 824"/>
                <a:gd name="T16" fmla="*/ 716 w 1362"/>
                <a:gd name="T17" fmla="*/ 401 h 824"/>
                <a:gd name="T18" fmla="*/ 758 w 1362"/>
                <a:gd name="T19" fmla="*/ 364 h 824"/>
                <a:gd name="T20" fmla="*/ 798 w 1362"/>
                <a:gd name="T21" fmla="*/ 330 h 824"/>
                <a:gd name="T22" fmla="*/ 834 w 1362"/>
                <a:gd name="T23" fmla="*/ 299 h 824"/>
                <a:gd name="T24" fmla="*/ 865 w 1362"/>
                <a:gd name="T25" fmla="*/ 272 h 824"/>
                <a:gd name="T26" fmla="*/ 889 w 1362"/>
                <a:gd name="T27" fmla="*/ 251 h 824"/>
                <a:gd name="T28" fmla="*/ 906 w 1362"/>
                <a:gd name="T29" fmla="*/ 235 h 824"/>
                <a:gd name="T30" fmla="*/ 912 w 1362"/>
                <a:gd name="T31" fmla="*/ 227 h 824"/>
                <a:gd name="T32" fmla="*/ 910 w 1362"/>
                <a:gd name="T33" fmla="*/ 226 h 824"/>
                <a:gd name="T34" fmla="*/ 884 w 1362"/>
                <a:gd name="T35" fmla="*/ 212 h 824"/>
                <a:gd name="T36" fmla="*/ 833 w 1362"/>
                <a:gd name="T37" fmla="*/ 186 h 824"/>
                <a:gd name="T38" fmla="*/ 767 w 1362"/>
                <a:gd name="T39" fmla="*/ 150 h 824"/>
                <a:gd name="T40" fmla="*/ 693 w 1362"/>
                <a:gd name="T41" fmla="*/ 110 h 824"/>
                <a:gd name="T42" fmla="*/ 621 w 1362"/>
                <a:gd name="T43" fmla="*/ 71 h 824"/>
                <a:gd name="T44" fmla="*/ 559 w 1362"/>
                <a:gd name="T45" fmla="*/ 35 h 824"/>
                <a:gd name="T46" fmla="*/ 516 w 1362"/>
                <a:gd name="T47" fmla="*/ 8 h 824"/>
                <a:gd name="T48" fmla="*/ 500 w 1362"/>
                <a:gd name="T49" fmla="*/ 6 h 824"/>
                <a:gd name="T50" fmla="*/ 485 w 1362"/>
                <a:gd name="T51" fmla="*/ 21 h 824"/>
                <a:gd name="T52" fmla="*/ 463 w 1362"/>
                <a:gd name="T53" fmla="*/ 37 h 824"/>
                <a:gd name="T54" fmla="*/ 434 w 1362"/>
                <a:gd name="T55" fmla="*/ 55 h 824"/>
                <a:gd name="T56" fmla="*/ 398 w 1362"/>
                <a:gd name="T57" fmla="*/ 75 h 824"/>
                <a:gd name="T58" fmla="*/ 360 w 1362"/>
                <a:gd name="T59" fmla="*/ 96 h 824"/>
                <a:gd name="T60" fmla="*/ 317 w 1362"/>
                <a:gd name="T61" fmla="*/ 117 h 824"/>
                <a:gd name="T62" fmla="*/ 275 w 1362"/>
                <a:gd name="T63" fmla="*/ 138 h 824"/>
                <a:gd name="T64" fmla="*/ 230 w 1362"/>
                <a:gd name="T65" fmla="*/ 159 h 824"/>
                <a:gd name="T66" fmla="*/ 186 w 1362"/>
                <a:gd name="T67" fmla="*/ 178 h 824"/>
                <a:gd name="T68" fmla="*/ 145 w 1362"/>
                <a:gd name="T69" fmla="*/ 196 h 824"/>
                <a:gd name="T70" fmla="*/ 106 w 1362"/>
                <a:gd name="T71" fmla="*/ 212 h 824"/>
                <a:gd name="T72" fmla="*/ 73 w 1362"/>
                <a:gd name="T73" fmla="*/ 226 h 824"/>
                <a:gd name="T74" fmla="*/ 44 w 1362"/>
                <a:gd name="T75" fmla="*/ 237 h 824"/>
                <a:gd name="T76" fmla="*/ 23 w 1362"/>
                <a:gd name="T77" fmla="*/ 246 h 824"/>
                <a:gd name="T78" fmla="*/ 10 w 1362"/>
                <a:gd name="T79" fmla="*/ 250 h 824"/>
                <a:gd name="T80" fmla="*/ 1 w 1362"/>
                <a:gd name="T81" fmla="*/ 253 h 824"/>
                <a:gd name="T82" fmla="*/ 1 w 1362"/>
                <a:gd name="T83" fmla="*/ 264 h 824"/>
                <a:gd name="T84" fmla="*/ 13 w 1362"/>
                <a:gd name="T85" fmla="*/ 281 h 824"/>
                <a:gd name="T86" fmla="*/ 33 w 1362"/>
                <a:gd name="T87" fmla="*/ 303 h 824"/>
                <a:gd name="T88" fmla="*/ 62 w 1362"/>
                <a:gd name="T89" fmla="*/ 330 h 824"/>
                <a:gd name="T90" fmla="*/ 98 w 1362"/>
                <a:gd name="T91" fmla="*/ 362 h 824"/>
                <a:gd name="T92" fmla="*/ 139 w 1362"/>
                <a:gd name="T93" fmla="*/ 394 h 824"/>
                <a:gd name="T94" fmla="*/ 183 w 1362"/>
                <a:gd name="T95" fmla="*/ 429 h 824"/>
                <a:gd name="T96" fmla="*/ 230 w 1362"/>
                <a:gd name="T97" fmla="*/ 463 h 824"/>
                <a:gd name="T98" fmla="*/ 277 w 1362"/>
                <a:gd name="T99" fmla="*/ 498 h 824"/>
                <a:gd name="T100" fmla="*/ 323 w 1362"/>
                <a:gd name="T101" fmla="*/ 530 h 824"/>
                <a:gd name="T102" fmla="*/ 365 w 1362"/>
                <a:gd name="T103" fmla="*/ 558 h 824"/>
                <a:gd name="T104" fmla="*/ 404 w 1362"/>
                <a:gd name="T105" fmla="*/ 583 h 824"/>
                <a:gd name="T106" fmla="*/ 437 w 1362"/>
                <a:gd name="T107" fmla="*/ 603 h 824"/>
                <a:gd name="T108" fmla="*/ 463 w 1362"/>
                <a:gd name="T109" fmla="*/ 618 h 824"/>
                <a:gd name="T110" fmla="*/ 480 w 1362"/>
                <a:gd name="T111" fmla="*/ 625 h 8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62"/>
                <a:gd name="T169" fmla="*/ 0 h 824"/>
                <a:gd name="T170" fmla="*/ 1362 w 1362"/>
                <a:gd name="T171" fmla="*/ 824 h 8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62" h="824">
                  <a:moveTo>
                    <a:pt x="724" y="824"/>
                  </a:moveTo>
                  <a:lnTo>
                    <a:pt x="721" y="821"/>
                  </a:lnTo>
                  <a:lnTo>
                    <a:pt x="723" y="815"/>
                  </a:lnTo>
                  <a:lnTo>
                    <a:pt x="728" y="807"/>
                  </a:lnTo>
                  <a:lnTo>
                    <a:pt x="737" y="795"/>
                  </a:lnTo>
                  <a:lnTo>
                    <a:pt x="749" y="783"/>
                  </a:lnTo>
                  <a:lnTo>
                    <a:pt x="766" y="768"/>
                  </a:lnTo>
                  <a:lnTo>
                    <a:pt x="784" y="751"/>
                  </a:lnTo>
                  <a:lnTo>
                    <a:pt x="806" y="733"/>
                  </a:lnTo>
                  <a:lnTo>
                    <a:pt x="829" y="713"/>
                  </a:lnTo>
                  <a:lnTo>
                    <a:pt x="855" y="693"/>
                  </a:lnTo>
                  <a:lnTo>
                    <a:pt x="883" y="670"/>
                  </a:lnTo>
                  <a:lnTo>
                    <a:pt x="912" y="648"/>
                  </a:lnTo>
                  <a:lnTo>
                    <a:pt x="942" y="624"/>
                  </a:lnTo>
                  <a:lnTo>
                    <a:pt x="973" y="600"/>
                  </a:lnTo>
                  <a:lnTo>
                    <a:pt x="1005" y="576"/>
                  </a:lnTo>
                  <a:lnTo>
                    <a:pt x="1037" y="551"/>
                  </a:lnTo>
                  <a:lnTo>
                    <a:pt x="1069" y="528"/>
                  </a:lnTo>
                  <a:lnTo>
                    <a:pt x="1100" y="503"/>
                  </a:lnTo>
                  <a:lnTo>
                    <a:pt x="1132" y="479"/>
                  </a:lnTo>
                  <a:lnTo>
                    <a:pt x="1162" y="457"/>
                  </a:lnTo>
                  <a:lnTo>
                    <a:pt x="1192" y="435"/>
                  </a:lnTo>
                  <a:lnTo>
                    <a:pt x="1219" y="414"/>
                  </a:lnTo>
                  <a:lnTo>
                    <a:pt x="1246" y="393"/>
                  </a:lnTo>
                  <a:lnTo>
                    <a:pt x="1271" y="375"/>
                  </a:lnTo>
                  <a:lnTo>
                    <a:pt x="1292" y="358"/>
                  </a:lnTo>
                  <a:lnTo>
                    <a:pt x="1312" y="343"/>
                  </a:lnTo>
                  <a:lnTo>
                    <a:pt x="1328" y="330"/>
                  </a:lnTo>
                  <a:lnTo>
                    <a:pt x="1343" y="318"/>
                  </a:lnTo>
                  <a:lnTo>
                    <a:pt x="1353" y="309"/>
                  </a:lnTo>
                  <a:lnTo>
                    <a:pt x="1359" y="303"/>
                  </a:lnTo>
                  <a:lnTo>
                    <a:pt x="1362" y="299"/>
                  </a:lnTo>
                  <a:lnTo>
                    <a:pt x="1360" y="298"/>
                  </a:lnTo>
                  <a:lnTo>
                    <a:pt x="1359" y="297"/>
                  </a:lnTo>
                  <a:lnTo>
                    <a:pt x="1345" y="291"/>
                  </a:lnTo>
                  <a:lnTo>
                    <a:pt x="1320" y="279"/>
                  </a:lnTo>
                  <a:lnTo>
                    <a:pt x="1286" y="264"/>
                  </a:lnTo>
                  <a:lnTo>
                    <a:pt x="1244" y="245"/>
                  </a:lnTo>
                  <a:lnTo>
                    <a:pt x="1197" y="222"/>
                  </a:lnTo>
                  <a:lnTo>
                    <a:pt x="1145" y="197"/>
                  </a:lnTo>
                  <a:lnTo>
                    <a:pt x="1090" y="172"/>
                  </a:lnTo>
                  <a:lnTo>
                    <a:pt x="1035" y="145"/>
                  </a:lnTo>
                  <a:lnTo>
                    <a:pt x="979" y="119"/>
                  </a:lnTo>
                  <a:lnTo>
                    <a:pt x="927" y="93"/>
                  </a:lnTo>
                  <a:lnTo>
                    <a:pt x="878" y="68"/>
                  </a:lnTo>
                  <a:lnTo>
                    <a:pt x="835" y="46"/>
                  </a:lnTo>
                  <a:lnTo>
                    <a:pt x="798" y="27"/>
                  </a:lnTo>
                  <a:lnTo>
                    <a:pt x="771" y="11"/>
                  </a:lnTo>
                  <a:lnTo>
                    <a:pt x="754" y="0"/>
                  </a:lnTo>
                  <a:lnTo>
                    <a:pt x="747" y="8"/>
                  </a:lnTo>
                  <a:lnTo>
                    <a:pt x="738" y="17"/>
                  </a:lnTo>
                  <a:lnTo>
                    <a:pt x="725" y="27"/>
                  </a:lnTo>
                  <a:lnTo>
                    <a:pt x="709" y="38"/>
                  </a:lnTo>
                  <a:lnTo>
                    <a:pt x="691" y="49"/>
                  </a:lnTo>
                  <a:lnTo>
                    <a:pt x="670" y="61"/>
                  </a:lnTo>
                  <a:lnTo>
                    <a:pt x="648" y="73"/>
                  </a:lnTo>
                  <a:lnTo>
                    <a:pt x="622" y="87"/>
                  </a:lnTo>
                  <a:lnTo>
                    <a:pt x="595" y="99"/>
                  </a:lnTo>
                  <a:lnTo>
                    <a:pt x="567" y="113"/>
                  </a:lnTo>
                  <a:lnTo>
                    <a:pt x="537" y="127"/>
                  </a:lnTo>
                  <a:lnTo>
                    <a:pt x="506" y="140"/>
                  </a:lnTo>
                  <a:lnTo>
                    <a:pt x="474" y="154"/>
                  </a:lnTo>
                  <a:lnTo>
                    <a:pt x="443" y="168"/>
                  </a:lnTo>
                  <a:lnTo>
                    <a:pt x="410" y="182"/>
                  </a:lnTo>
                  <a:lnTo>
                    <a:pt x="377" y="195"/>
                  </a:lnTo>
                  <a:lnTo>
                    <a:pt x="344" y="209"/>
                  </a:lnTo>
                  <a:lnTo>
                    <a:pt x="311" y="222"/>
                  </a:lnTo>
                  <a:lnTo>
                    <a:pt x="278" y="234"/>
                  </a:lnTo>
                  <a:lnTo>
                    <a:pt x="248" y="247"/>
                  </a:lnTo>
                  <a:lnTo>
                    <a:pt x="217" y="258"/>
                  </a:lnTo>
                  <a:lnTo>
                    <a:pt x="187" y="269"/>
                  </a:lnTo>
                  <a:lnTo>
                    <a:pt x="159" y="279"/>
                  </a:lnTo>
                  <a:lnTo>
                    <a:pt x="133" y="289"/>
                  </a:lnTo>
                  <a:lnTo>
                    <a:pt x="109" y="298"/>
                  </a:lnTo>
                  <a:lnTo>
                    <a:pt x="86" y="306"/>
                  </a:lnTo>
                  <a:lnTo>
                    <a:pt x="66" y="312"/>
                  </a:lnTo>
                  <a:lnTo>
                    <a:pt x="48" y="318"/>
                  </a:lnTo>
                  <a:lnTo>
                    <a:pt x="34" y="324"/>
                  </a:lnTo>
                  <a:lnTo>
                    <a:pt x="23" y="327"/>
                  </a:lnTo>
                  <a:lnTo>
                    <a:pt x="15" y="329"/>
                  </a:lnTo>
                  <a:lnTo>
                    <a:pt x="9" y="330"/>
                  </a:lnTo>
                  <a:lnTo>
                    <a:pt x="2" y="333"/>
                  </a:lnTo>
                  <a:lnTo>
                    <a:pt x="0" y="339"/>
                  </a:lnTo>
                  <a:lnTo>
                    <a:pt x="2" y="347"/>
                  </a:lnTo>
                  <a:lnTo>
                    <a:pt x="8" y="357"/>
                  </a:lnTo>
                  <a:lnTo>
                    <a:pt x="19" y="370"/>
                  </a:lnTo>
                  <a:lnTo>
                    <a:pt x="32" y="384"/>
                  </a:lnTo>
                  <a:lnTo>
                    <a:pt x="49" y="399"/>
                  </a:lnTo>
                  <a:lnTo>
                    <a:pt x="70" y="417"/>
                  </a:lnTo>
                  <a:lnTo>
                    <a:pt x="93" y="435"/>
                  </a:lnTo>
                  <a:lnTo>
                    <a:pt x="118" y="456"/>
                  </a:lnTo>
                  <a:lnTo>
                    <a:pt x="146" y="476"/>
                  </a:lnTo>
                  <a:lnTo>
                    <a:pt x="176" y="497"/>
                  </a:lnTo>
                  <a:lnTo>
                    <a:pt x="208" y="519"/>
                  </a:lnTo>
                  <a:lnTo>
                    <a:pt x="240" y="542"/>
                  </a:lnTo>
                  <a:lnTo>
                    <a:pt x="273" y="565"/>
                  </a:lnTo>
                  <a:lnTo>
                    <a:pt x="308" y="587"/>
                  </a:lnTo>
                  <a:lnTo>
                    <a:pt x="343" y="610"/>
                  </a:lnTo>
                  <a:lnTo>
                    <a:pt x="378" y="632"/>
                  </a:lnTo>
                  <a:lnTo>
                    <a:pt x="413" y="655"/>
                  </a:lnTo>
                  <a:lnTo>
                    <a:pt x="448" y="675"/>
                  </a:lnTo>
                  <a:lnTo>
                    <a:pt x="482" y="697"/>
                  </a:lnTo>
                  <a:lnTo>
                    <a:pt x="514" y="716"/>
                  </a:lnTo>
                  <a:lnTo>
                    <a:pt x="545" y="735"/>
                  </a:lnTo>
                  <a:lnTo>
                    <a:pt x="576" y="752"/>
                  </a:lnTo>
                  <a:lnTo>
                    <a:pt x="604" y="768"/>
                  </a:lnTo>
                  <a:lnTo>
                    <a:pt x="629" y="782"/>
                  </a:lnTo>
                  <a:lnTo>
                    <a:pt x="653" y="794"/>
                  </a:lnTo>
                  <a:lnTo>
                    <a:pt x="673" y="805"/>
                  </a:lnTo>
                  <a:lnTo>
                    <a:pt x="692" y="814"/>
                  </a:lnTo>
                  <a:lnTo>
                    <a:pt x="706" y="820"/>
                  </a:lnTo>
                  <a:lnTo>
                    <a:pt x="717" y="823"/>
                  </a:lnTo>
                  <a:lnTo>
                    <a:pt x="724" y="824"/>
                  </a:lnTo>
                  <a:close/>
                </a:path>
              </a:pathLst>
            </a:custGeom>
            <a:solidFill>
              <a:srgbClr val="CCFFFF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79" name="Freeform 10"/>
            <p:cNvSpPr>
              <a:spLocks/>
            </p:cNvSpPr>
            <p:nvPr/>
          </p:nvSpPr>
          <p:spPr bwMode="auto">
            <a:xfrm rot="8764881" flipH="1" flipV="1">
              <a:off x="3312" y="2976"/>
              <a:ext cx="912" cy="626"/>
            </a:xfrm>
            <a:custGeom>
              <a:avLst/>
              <a:gdLst>
                <a:gd name="T0" fmla="*/ 483 w 1362"/>
                <a:gd name="T1" fmla="*/ 624 h 824"/>
                <a:gd name="T2" fmla="*/ 487 w 1362"/>
                <a:gd name="T3" fmla="*/ 613 h 824"/>
                <a:gd name="T4" fmla="*/ 502 w 1362"/>
                <a:gd name="T5" fmla="*/ 595 h 824"/>
                <a:gd name="T6" fmla="*/ 525 w 1362"/>
                <a:gd name="T7" fmla="*/ 571 h 824"/>
                <a:gd name="T8" fmla="*/ 555 w 1362"/>
                <a:gd name="T9" fmla="*/ 542 h 824"/>
                <a:gd name="T10" fmla="*/ 591 w 1362"/>
                <a:gd name="T11" fmla="*/ 509 h 824"/>
                <a:gd name="T12" fmla="*/ 631 w 1362"/>
                <a:gd name="T13" fmla="*/ 474 h 824"/>
                <a:gd name="T14" fmla="*/ 673 w 1362"/>
                <a:gd name="T15" fmla="*/ 438 h 824"/>
                <a:gd name="T16" fmla="*/ 716 w 1362"/>
                <a:gd name="T17" fmla="*/ 401 h 824"/>
                <a:gd name="T18" fmla="*/ 758 w 1362"/>
                <a:gd name="T19" fmla="*/ 364 h 824"/>
                <a:gd name="T20" fmla="*/ 798 w 1362"/>
                <a:gd name="T21" fmla="*/ 330 h 824"/>
                <a:gd name="T22" fmla="*/ 834 w 1362"/>
                <a:gd name="T23" fmla="*/ 299 h 824"/>
                <a:gd name="T24" fmla="*/ 865 w 1362"/>
                <a:gd name="T25" fmla="*/ 272 h 824"/>
                <a:gd name="T26" fmla="*/ 889 w 1362"/>
                <a:gd name="T27" fmla="*/ 251 h 824"/>
                <a:gd name="T28" fmla="*/ 906 w 1362"/>
                <a:gd name="T29" fmla="*/ 235 h 824"/>
                <a:gd name="T30" fmla="*/ 912 w 1362"/>
                <a:gd name="T31" fmla="*/ 227 h 824"/>
                <a:gd name="T32" fmla="*/ 910 w 1362"/>
                <a:gd name="T33" fmla="*/ 226 h 824"/>
                <a:gd name="T34" fmla="*/ 884 w 1362"/>
                <a:gd name="T35" fmla="*/ 212 h 824"/>
                <a:gd name="T36" fmla="*/ 833 w 1362"/>
                <a:gd name="T37" fmla="*/ 186 h 824"/>
                <a:gd name="T38" fmla="*/ 767 w 1362"/>
                <a:gd name="T39" fmla="*/ 150 h 824"/>
                <a:gd name="T40" fmla="*/ 693 w 1362"/>
                <a:gd name="T41" fmla="*/ 110 h 824"/>
                <a:gd name="T42" fmla="*/ 621 w 1362"/>
                <a:gd name="T43" fmla="*/ 71 h 824"/>
                <a:gd name="T44" fmla="*/ 559 w 1362"/>
                <a:gd name="T45" fmla="*/ 35 h 824"/>
                <a:gd name="T46" fmla="*/ 516 w 1362"/>
                <a:gd name="T47" fmla="*/ 8 h 824"/>
                <a:gd name="T48" fmla="*/ 500 w 1362"/>
                <a:gd name="T49" fmla="*/ 6 h 824"/>
                <a:gd name="T50" fmla="*/ 485 w 1362"/>
                <a:gd name="T51" fmla="*/ 21 h 824"/>
                <a:gd name="T52" fmla="*/ 463 w 1362"/>
                <a:gd name="T53" fmla="*/ 37 h 824"/>
                <a:gd name="T54" fmla="*/ 434 w 1362"/>
                <a:gd name="T55" fmla="*/ 55 h 824"/>
                <a:gd name="T56" fmla="*/ 398 w 1362"/>
                <a:gd name="T57" fmla="*/ 75 h 824"/>
                <a:gd name="T58" fmla="*/ 360 w 1362"/>
                <a:gd name="T59" fmla="*/ 96 h 824"/>
                <a:gd name="T60" fmla="*/ 317 w 1362"/>
                <a:gd name="T61" fmla="*/ 117 h 824"/>
                <a:gd name="T62" fmla="*/ 275 w 1362"/>
                <a:gd name="T63" fmla="*/ 138 h 824"/>
                <a:gd name="T64" fmla="*/ 230 w 1362"/>
                <a:gd name="T65" fmla="*/ 159 h 824"/>
                <a:gd name="T66" fmla="*/ 186 w 1362"/>
                <a:gd name="T67" fmla="*/ 178 h 824"/>
                <a:gd name="T68" fmla="*/ 145 w 1362"/>
                <a:gd name="T69" fmla="*/ 196 h 824"/>
                <a:gd name="T70" fmla="*/ 106 w 1362"/>
                <a:gd name="T71" fmla="*/ 212 h 824"/>
                <a:gd name="T72" fmla="*/ 73 w 1362"/>
                <a:gd name="T73" fmla="*/ 226 h 824"/>
                <a:gd name="T74" fmla="*/ 44 w 1362"/>
                <a:gd name="T75" fmla="*/ 237 h 824"/>
                <a:gd name="T76" fmla="*/ 23 w 1362"/>
                <a:gd name="T77" fmla="*/ 246 h 824"/>
                <a:gd name="T78" fmla="*/ 10 w 1362"/>
                <a:gd name="T79" fmla="*/ 250 h 824"/>
                <a:gd name="T80" fmla="*/ 1 w 1362"/>
                <a:gd name="T81" fmla="*/ 253 h 824"/>
                <a:gd name="T82" fmla="*/ 1 w 1362"/>
                <a:gd name="T83" fmla="*/ 264 h 824"/>
                <a:gd name="T84" fmla="*/ 13 w 1362"/>
                <a:gd name="T85" fmla="*/ 281 h 824"/>
                <a:gd name="T86" fmla="*/ 33 w 1362"/>
                <a:gd name="T87" fmla="*/ 303 h 824"/>
                <a:gd name="T88" fmla="*/ 62 w 1362"/>
                <a:gd name="T89" fmla="*/ 330 h 824"/>
                <a:gd name="T90" fmla="*/ 98 w 1362"/>
                <a:gd name="T91" fmla="*/ 362 h 824"/>
                <a:gd name="T92" fmla="*/ 139 w 1362"/>
                <a:gd name="T93" fmla="*/ 394 h 824"/>
                <a:gd name="T94" fmla="*/ 183 w 1362"/>
                <a:gd name="T95" fmla="*/ 429 h 824"/>
                <a:gd name="T96" fmla="*/ 230 w 1362"/>
                <a:gd name="T97" fmla="*/ 463 h 824"/>
                <a:gd name="T98" fmla="*/ 277 w 1362"/>
                <a:gd name="T99" fmla="*/ 498 h 824"/>
                <a:gd name="T100" fmla="*/ 323 w 1362"/>
                <a:gd name="T101" fmla="*/ 530 h 824"/>
                <a:gd name="T102" fmla="*/ 365 w 1362"/>
                <a:gd name="T103" fmla="*/ 558 h 824"/>
                <a:gd name="T104" fmla="*/ 404 w 1362"/>
                <a:gd name="T105" fmla="*/ 583 h 824"/>
                <a:gd name="T106" fmla="*/ 437 w 1362"/>
                <a:gd name="T107" fmla="*/ 603 h 824"/>
                <a:gd name="T108" fmla="*/ 463 w 1362"/>
                <a:gd name="T109" fmla="*/ 618 h 824"/>
                <a:gd name="T110" fmla="*/ 480 w 1362"/>
                <a:gd name="T111" fmla="*/ 625 h 8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62"/>
                <a:gd name="T169" fmla="*/ 0 h 824"/>
                <a:gd name="T170" fmla="*/ 1362 w 1362"/>
                <a:gd name="T171" fmla="*/ 824 h 8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62" h="824">
                  <a:moveTo>
                    <a:pt x="724" y="824"/>
                  </a:moveTo>
                  <a:lnTo>
                    <a:pt x="721" y="821"/>
                  </a:lnTo>
                  <a:lnTo>
                    <a:pt x="723" y="815"/>
                  </a:lnTo>
                  <a:lnTo>
                    <a:pt x="728" y="807"/>
                  </a:lnTo>
                  <a:lnTo>
                    <a:pt x="737" y="795"/>
                  </a:lnTo>
                  <a:lnTo>
                    <a:pt x="749" y="783"/>
                  </a:lnTo>
                  <a:lnTo>
                    <a:pt x="766" y="768"/>
                  </a:lnTo>
                  <a:lnTo>
                    <a:pt x="784" y="751"/>
                  </a:lnTo>
                  <a:lnTo>
                    <a:pt x="806" y="733"/>
                  </a:lnTo>
                  <a:lnTo>
                    <a:pt x="829" y="713"/>
                  </a:lnTo>
                  <a:lnTo>
                    <a:pt x="855" y="693"/>
                  </a:lnTo>
                  <a:lnTo>
                    <a:pt x="883" y="670"/>
                  </a:lnTo>
                  <a:lnTo>
                    <a:pt x="912" y="648"/>
                  </a:lnTo>
                  <a:lnTo>
                    <a:pt x="942" y="624"/>
                  </a:lnTo>
                  <a:lnTo>
                    <a:pt x="973" y="600"/>
                  </a:lnTo>
                  <a:lnTo>
                    <a:pt x="1005" y="576"/>
                  </a:lnTo>
                  <a:lnTo>
                    <a:pt x="1037" y="551"/>
                  </a:lnTo>
                  <a:lnTo>
                    <a:pt x="1069" y="528"/>
                  </a:lnTo>
                  <a:lnTo>
                    <a:pt x="1100" y="503"/>
                  </a:lnTo>
                  <a:lnTo>
                    <a:pt x="1132" y="479"/>
                  </a:lnTo>
                  <a:lnTo>
                    <a:pt x="1162" y="457"/>
                  </a:lnTo>
                  <a:lnTo>
                    <a:pt x="1192" y="435"/>
                  </a:lnTo>
                  <a:lnTo>
                    <a:pt x="1219" y="414"/>
                  </a:lnTo>
                  <a:lnTo>
                    <a:pt x="1246" y="393"/>
                  </a:lnTo>
                  <a:lnTo>
                    <a:pt x="1271" y="375"/>
                  </a:lnTo>
                  <a:lnTo>
                    <a:pt x="1292" y="358"/>
                  </a:lnTo>
                  <a:lnTo>
                    <a:pt x="1312" y="343"/>
                  </a:lnTo>
                  <a:lnTo>
                    <a:pt x="1328" y="330"/>
                  </a:lnTo>
                  <a:lnTo>
                    <a:pt x="1343" y="318"/>
                  </a:lnTo>
                  <a:lnTo>
                    <a:pt x="1353" y="309"/>
                  </a:lnTo>
                  <a:lnTo>
                    <a:pt x="1359" y="303"/>
                  </a:lnTo>
                  <a:lnTo>
                    <a:pt x="1362" y="299"/>
                  </a:lnTo>
                  <a:lnTo>
                    <a:pt x="1360" y="298"/>
                  </a:lnTo>
                  <a:lnTo>
                    <a:pt x="1359" y="297"/>
                  </a:lnTo>
                  <a:lnTo>
                    <a:pt x="1345" y="291"/>
                  </a:lnTo>
                  <a:lnTo>
                    <a:pt x="1320" y="279"/>
                  </a:lnTo>
                  <a:lnTo>
                    <a:pt x="1286" y="264"/>
                  </a:lnTo>
                  <a:lnTo>
                    <a:pt x="1244" y="245"/>
                  </a:lnTo>
                  <a:lnTo>
                    <a:pt x="1197" y="222"/>
                  </a:lnTo>
                  <a:lnTo>
                    <a:pt x="1145" y="197"/>
                  </a:lnTo>
                  <a:lnTo>
                    <a:pt x="1090" y="172"/>
                  </a:lnTo>
                  <a:lnTo>
                    <a:pt x="1035" y="145"/>
                  </a:lnTo>
                  <a:lnTo>
                    <a:pt x="979" y="119"/>
                  </a:lnTo>
                  <a:lnTo>
                    <a:pt x="927" y="93"/>
                  </a:lnTo>
                  <a:lnTo>
                    <a:pt x="878" y="68"/>
                  </a:lnTo>
                  <a:lnTo>
                    <a:pt x="835" y="46"/>
                  </a:lnTo>
                  <a:lnTo>
                    <a:pt x="798" y="27"/>
                  </a:lnTo>
                  <a:lnTo>
                    <a:pt x="771" y="11"/>
                  </a:lnTo>
                  <a:lnTo>
                    <a:pt x="754" y="0"/>
                  </a:lnTo>
                  <a:lnTo>
                    <a:pt x="747" y="8"/>
                  </a:lnTo>
                  <a:lnTo>
                    <a:pt x="738" y="17"/>
                  </a:lnTo>
                  <a:lnTo>
                    <a:pt x="725" y="27"/>
                  </a:lnTo>
                  <a:lnTo>
                    <a:pt x="709" y="38"/>
                  </a:lnTo>
                  <a:lnTo>
                    <a:pt x="691" y="49"/>
                  </a:lnTo>
                  <a:lnTo>
                    <a:pt x="670" y="61"/>
                  </a:lnTo>
                  <a:lnTo>
                    <a:pt x="648" y="73"/>
                  </a:lnTo>
                  <a:lnTo>
                    <a:pt x="622" y="87"/>
                  </a:lnTo>
                  <a:lnTo>
                    <a:pt x="595" y="99"/>
                  </a:lnTo>
                  <a:lnTo>
                    <a:pt x="567" y="113"/>
                  </a:lnTo>
                  <a:lnTo>
                    <a:pt x="537" y="127"/>
                  </a:lnTo>
                  <a:lnTo>
                    <a:pt x="506" y="140"/>
                  </a:lnTo>
                  <a:lnTo>
                    <a:pt x="474" y="154"/>
                  </a:lnTo>
                  <a:lnTo>
                    <a:pt x="443" y="168"/>
                  </a:lnTo>
                  <a:lnTo>
                    <a:pt x="410" y="182"/>
                  </a:lnTo>
                  <a:lnTo>
                    <a:pt x="377" y="195"/>
                  </a:lnTo>
                  <a:lnTo>
                    <a:pt x="344" y="209"/>
                  </a:lnTo>
                  <a:lnTo>
                    <a:pt x="311" y="222"/>
                  </a:lnTo>
                  <a:lnTo>
                    <a:pt x="278" y="234"/>
                  </a:lnTo>
                  <a:lnTo>
                    <a:pt x="248" y="247"/>
                  </a:lnTo>
                  <a:lnTo>
                    <a:pt x="217" y="258"/>
                  </a:lnTo>
                  <a:lnTo>
                    <a:pt x="187" y="269"/>
                  </a:lnTo>
                  <a:lnTo>
                    <a:pt x="159" y="279"/>
                  </a:lnTo>
                  <a:lnTo>
                    <a:pt x="133" y="289"/>
                  </a:lnTo>
                  <a:lnTo>
                    <a:pt x="109" y="298"/>
                  </a:lnTo>
                  <a:lnTo>
                    <a:pt x="86" y="306"/>
                  </a:lnTo>
                  <a:lnTo>
                    <a:pt x="66" y="312"/>
                  </a:lnTo>
                  <a:lnTo>
                    <a:pt x="48" y="318"/>
                  </a:lnTo>
                  <a:lnTo>
                    <a:pt x="34" y="324"/>
                  </a:lnTo>
                  <a:lnTo>
                    <a:pt x="23" y="327"/>
                  </a:lnTo>
                  <a:lnTo>
                    <a:pt x="15" y="329"/>
                  </a:lnTo>
                  <a:lnTo>
                    <a:pt x="9" y="330"/>
                  </a:lnTo>
                  <a:lnTo>
                    <a:pt x="2" y="333"/>
                  </a:lnTo>
                  <a:lnTo>
                    <a:pt x="0" y="339"/>
                  </a:lnTo>
                  <a:lnTo>
                    <a:pt x="2" y="347"/>
                  </a:lnTo>
                  <a:lnTo>
                    <a:pt x="8" y="357"/>
                  </a:lnTo>
                  <a:lnTo>
                    <a:pt x="19" y="370"/>
                  </a:lnTo>
                  <a:lnTo>
                    <a:pt x="32" y="384"/>
                  </a:lnTo>
                  <a:lnTo>
                    <a:pt x="49" y="399"/>
                  </a:lnTo>
                  <a:lnTo>
                    <a:pt x="70" y="417"/>
                  </a:lnTo>
                  <a:lnTo>
                    <a:pt x="93" y="435"/>
                  </a:lnTo>
                  <a:lnTo>
                    <a:pt x="118" y="456"/>
                  </a:lnTo>
                  <a:lnTo>
                    <a:pt x="146" y="476"/>
                  </a:lnTo>
                  <a:lnTo>
                    <a:pt x="176" y="497"/>
                  </a:lnTo>
                  <a:lnTo>
                    <a:pt x="208" y="519"/>
                  </a:lnTo>
                  <a:lnTo>
                    <a:pt x="240" y="542"/>
                  </a:lnTo>
                  <a:lnTo>
                    <a:pt x="273" y="565"/>
                  </a:lnTo>
                  <a:lnTo>
                    <a:pt x="308" y="587"/>
                  </a:lnTo>
                  <a:lnTo>
                    <a:pt x="343" y="610"/>
                  </a:lnTo>
                  <a:lnTo>
                    <a:pt x="378" y="632"/>
                  </a:lnTo>
                  <a:lnTo>
                    <a:pt x="413" y="655"/>
                  </a:lnTo>
                  <a:lnTo>
                    <a:pt x="448" y="675"/>
                  </a:lnTo>
                  <a:lnTo>
                    <a:pt x="482" y="697"/>
                  </a:lnTo>
                  <a:lnTo>
                    <a:pt x="514" y="716"/>
                  </a:lnTo>
                  <a:lnTo>
                    <a:pt x="545" y="735"/>
                  </a:lnTo>
                  <a:lnTo>
                    <a:pt x="576" y="752"/>
                  </a:lnTo>
                  <a:lnTo>
                    <a:pt x="604" y="768"/>
                  </a:lnTo>
                  <a:lnTo>
                    <a:pt x="629" y="782"/>
                  </a:lnTo>
                  <a:lnTo>
                    <a:pt x="653" y="794"/>
                  </a:lnTo>
                  <a:lnTo>
                    <a:pt x="673" y="805"/>
                  </a:lnTo>
                  <a:lnTo>
                    <a:pt x="692" y="814"/>
                  </a:lnTo>
                  <a:lnTo>
                    <a:pt x="706" y="820"/>
                  </a:lnTo>
                  <a:lnTo>
                    <a:pt x="717" y="823"/>
                  </a:lnTo>
                  <a:lnTo>
                    <a:pt x="724" y="824"/>
                  </a:lnTo>
                  <a:close/>
                </a:path>
              </a:pathLst>
            </a:custGeom>
            <a:solidFill>
              <a:srgbClr val="CCFFFF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031" name="Text Box 11"/>
          <p:cNvSpPr txBox="1">
            <a:spLocks noChangeArrowheads="1"/>
          </p:cNvSpPr>
          <p:nvPr/>
        </p:nvSpPr>
        <p:spPr bwMode="auto">
          <a:xfrm rot="332763">
            <a:off x="3265850" y="1264237"/>
            <a:ext cx="87716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sz="1000">
                <a:solidFill>
                  <a:srgbClr val="5A87C6"/>
                </a:solidFill>
                <a:latin typeface="+mj-lt"/>
              </a:rPr>
              <a:t>Dates</a:t>
            </a:r>
          </a:p>
          <a:p>
            <a:pPr eaLnBrk="0" hangingPunct="0"/>
            <a:r>
              <a:rPr kumimoji="1" lang="en-US" sz="1000">
                <a:solidFill>
                  <a:srgbClr val="5A87C6"/>
                </a:solidFill>
                <a:latin typeface="+mj-lt"/>
              </a:rPr>
              <a:t>Quantities</a:t>
            </a:r>
          </a:p>
          <a:p>
            <a:pPr eaLnBrk="0" hangingPunct="0"/>
            <a:r>
              <a:rPr kumimoji="1" lang="en-US" sz="1000">
                <a:solidFill>
                  <a:srgbClr val="5A87C6"/>
                </a:solidFill>
                <a:latin typeface="+mj-lt"/>
              </a:rPr>
              <a:t>Sequences</a:t>
            </a:r>
          </a:p>
        </p:txBody>
      </p:sp>
      <p:sp>
        <p:nvSpPr>
          <p:cNvPr id="1032" name="Freeform 13"/>
          <p:cNvSpPr>
            <a:spLocks/>
          </p:cNvSpPr>
          <p:nvPr/>
        </p:nvSpPr>
        <p:spPr bwMode="auto">
          <a:xfrm>
            <a:off x="657225" y="3152548"/>
            <a:ext cx="2586038" cy="2503488"/>
          </a:xfrm>
          <a:custGeom>
            <a:avLst/>
            <a:gdLst>
              <a:gd name="T0" fmla="*/ 0 w 1296"/>
              <a:gd name="T1" fmla="*/ 1701574 h 1255"/>
              <a:gd name="T2" fmla="*/ 129701 w 1296"/>
              <a:gd name="T3" fmla="*/ 1701574 h 1255"/>
              <a:gd name="T4" fmla="*/ 129701 w 1296"/>
              <a:gd name="T5" fmla="*/ 1817273 h 1255"/>
              <a:gd name="T6" fmla="*/ 185572 w 1296"/>
              <a:gd name="T7" fmla="*/ 1817273 h 1255"/>
              <a:gd name="T8" fmla="*/ 185572 w 1296"/>
              <a:gd name="T9" fmla="*/ 841810 h 1255"/>
              <a:gd name="T10" fmla="*/ 389103 w 1296"/>
              <a:gd name="T11" fmla="*/ 841810 h 1255"/>
              <a:gd name="T12" fmla="*/ 686417 w 1296"/>
              <a:gd name="T13" fmla="*/ 1149011 h 1255"/>
              <a:gd name="T14" fmla="*/ 686417 w 1296"/>
              <a:gd name="T15" fmla="*/ 1404347 h 1255"/>
              <a:gd name="T16" fmla="*/ 812128 w 1296"/>
              <a:gd name="T17" fmla="*/ 1404347 h 1255"/>
              <a:gd name="T18" fmla="*/ 812128 w 1296"/>
              <a:gd name="T19" fmla="*/ 1541989 h 1255"/>
              <a:gd name="T20" fmla="*/ 917884 w 1296"/>
              <a:gd name="T21" fmla="*/ 1541989 h 1255"/>
              <a:gd name="T22" fmla="*/ 917884 w 1296"/>
              <a:gd name="T23" fmla="*/ 746059 h 1255"/>
              <a:gd name="T24" fmla="*/ 1021645 w 1296"/>
              <a:gd name="T25" fmla="*/ 746059 h 1255"/>
              <a:gd name="T26" fmla="*/ 1021645 w 1296"/>
              <a:gd name="T27" fmla="*/ 65829 h 1255"/>
              <a:gd name="T28" fmla="*/ 1067539 w 1296"/>
              <a:gd name="T29" fmla="*/ 65829 h 1255"/>
              <a:gd name="T30" fmla="*/ 1067539 w 1296"/>
              <a:gd name="T31" fmla="*/ 0 h 1255"/>
              <a:gd name="T32" fmla="*/ 1388798 w 1296"/>
              <a:gd name="T33" fmla="*/ 0 h 1255"/>
              <a:gd name="T34" fmla="*/ 1388798 w 1296"/>
              <a:gd name="T35" fmla="*/ 65829 h 1255"/>
              <a:gd name="T36" fmla="*/ 1450656 w 1296"/>
              <a:gd name="T37" fmla="*/ 65829 h 1255"/>
              <a:gd name="T38" fmla="*/ 1450656 w 1296"/>
              <a:gd name="T39" fmla="*/ 1091162 h 1255"/>
              <a:gd name="T40" fmla="*/ 1604301 w 1296"/>
              <a:gd name="T41" fmla="*/ 1091162 h 1255"/>
              <a:gd name="T42" fmla="*/ 1604301 w 1296"/>
              <a:gd name="T43" fmla="*/ 1795330 h 1255"/>
              <a:gd name="T44" fmla="*/ 1658177 w 1296"/>
              <a:gd name="T45" fmla="*/ 1795330 h 1255"/>
              <a:gd name="T46" fmla="*/ 1658177 w 1296"/>
              <a:gd name="T47" fmla="*/ 1388389 h 1255"/>
              <a:gd name="T48" fmla="*/ 1724025 w 1296"/>
              <a:gd name="T49" fmla="*/ 1388389 h 1255"/>
              <a:gd name="T50" fmla="*/ 1724025 w 1296"/>
              <a:gd name="T51" fmla="*/ 1262715 h 1255"/>
              <a:gd name="T52" fmla="*/ 1809827 w 1296"/>
              <a:gd name="T53" fmla="*/ 1262715 h 1255"/>
              <a:gd name="T54" fmla="*/ 1809827 w 1296"/>
              <a:gd name="T55" fmla="*/ 779971 h 1255"/>
              <a:gd name="T56" fmla="*/ 1983427 w 1296"/>
              <a:gd name="T57" fmla="*/ 606423 h 1255"/>
              <a:gd name="T58" fmla="*/ 1983427 w 1296"/>
              <a:gd name="T59" fmla="*/ 582485 h 1255"/>
              <a:gd name="T60" fmla="*/ 2027326 w 1296"/>
              <a:gd name="T61" fmla="*/ 548573 h 1255"/>
              <a:gd name="T62" fmla="*/ 2069230 w 1296"/>
              <a:gd name="T63" fmla="*/ 578495 h 1255"/>
              <a:gd name="T64" fmla="*/ 2069230 w 1296"/>
              <a:gd name="T65" fmla="*/ 608417 h 1255"/>
              <a:gd name="T66" fmla="*/ 2236843 w 1296"/>
              <a:gd name="T67" fmla="*/ 775981 h 1255"/>
              <a:gd name="T68" fmla="*/ 2236843 w 1296"/>
              <a:gd name="T69" fmla="*/ 1262715 h 1255"/>
              <a:gd name="T70" fmla="*/ 2360558 w 1296"/>
              <a:gd name="T71" fmla="*/ 1262715 h 1255"/>
              <a:gd name="T72" fmla="*/ 2360558 w 1296"/>
              <a:gd name="T73" fmla="*/ 1354477 h 1255"/>
              <a:gd name="T74" fmla="*/ 2490259 w 1296"/>
              <a:gd name="T75" fmla="*/ 1354477 h 1255"/>
              <a:gd name="T76" fmla="*/ 2490259 w 1296"/>
              <a:gd name="T77" fmla="*/ 1512067 h 1255"/>
              <a:gd name="T78" fmla="*/ 2586038 w 1296"/>
              <a:gd name="T79" fmla="*/ 1512067 h 1255"/>
              <a:gd name="T80" fmla="*/ 2586038 w 1296"/>
              <a:gd name="T81" fmla="*/ 2503488 h 1255"/>
              <a:gd name="T82" fmla="*/ 0 w 1296"/>
              <a:gd name="T83" fmla="*/ 2503488 h 1255"/>
              <a:gd name="T84" fmla="*/ 0 w 1296"/>
              <a:gd name="T85" fmla="*/ 1701574 h 12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96"/>
              <a:gd name="T130" fmla="*/ 0 h 1255"/>
              <a:gd name="T131" fmla="*/ 1296 w 1296"/>
              <a:gd name="T132" fmla="*/ 1255 h 125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96" h="1255">
                <a:moveTo>
                  <a:pt x="0" y="853"/>
                </a:moveTo>
                <a:lnTo>
                  <a:pt x="65" y="853"/>
                </a:lnTo>
                <a:lnTo>
                  <a:pt x="65" y="911"/>
                </a:lnTo>
                <a:lnTo>
                  <a:pt x="93" y="911"/>
                </a:lnTo>
                <a:lnTo>
                  <a:pt x="93" y="422"/>
                </a:lnTo>
                <a:lnTo>
                  <a:pt x="195" y="422"/>
                </a:lnTo>
                <a:lnTo>
                  <a:pt x="344" y="576"/>
                </a:lnTo>
                <a:lnTo>
                  <a:pt x="344" y="704"/>
                </a:lnTo>
                <a:lnTo>
                  <a:pt x="407" y="704"/>
                </a:lnTo>
                <a:lnTo>
                  <a:pt x="407" y="773"/>
                </a:lnTo>
                <a:lnTo>
                  <a:pt x="460" y="773"/>
                </a:lnTo>
                <a:lnTo>
                  <a:pt x="460" y="374"/>
                </a:lnTo>
                <a:lnTo>
                  <a:pt x="512" y="374"/>
                </a:lnTo>
                <a:lnTo>
                  <a:pt x="512" y="33"/>
                </a:lnTo>
                <a:lnTo>
                  <a:pt x="535" y="33"/>
                </a:lnTo>
                <a:lnTo>
                  <a:pt x="535" y="0"/>
                </a:lnTo>
                <a:lnTo>
                  <a:pt x="696" y="0"/>
                </a:lnTo>
                <a:lnTo>
                  <a:pt x="696" y="33"/>
                </a:lnTo>
                <a:lnTo>
                  <a:pt x="727" y="33"/>
                </a:lnTo>
                <a:lnTo>
                  <a:pt x="727" y="547"/>
                </a:lnTo>
                <a:lnTo>
                  <a:pt x="804" y="547"/>
                </a:lnTo>
                <a:lnTo>
                  <a:pt x="804" y="900"/>
                </a:lnTo>
                <a:lnTo>
                  <a:pt x="831" y="900"/>
                </a:lnTo>
                <a:lnTo>
                  <a:pt x="831" y="696"/>
                </a:lnTo>
                <a:lnTo>
                  <a:pt x="864" y="696"/>
                </a:lnTo>
                <a:lnTo>
                  <a:pt x="864" y="633"/>
                </a:lnTo>
                <a:lnTo>
                  <a:pt x="907" y="633"/>
                </a:lnTo>
                <a:lnTo>
                  <a:pt x="907" y="391"/>
                </a:lnTo>
                <a:lnTo>
                  <a:pt x="994" y="304"/>
                </a:lnTo>
                <a:lnTo>
                  <a:pt x="994" y="292"/>
                </a:lnTo>
                <a:lnTo>
                  <a:pt x="1016" y="275"/>
                </a:lnTo>
                <a:lnTo>
                  <a:pt x="1037" y="290"/>
                </a:lnTo>
                <a:lnTo>
                  <a:pt x="1037" y="305"/>
                </a:lnTo>
                <a:lnTo>
                  <a:pt x="1121" y="389"/>
                </a:lnTo>
                <a:lnTo>
                  <a:pt x="1121" y="633"/>
                </a:lnTo>
                <a:lnTo>
                  <a:pt x="1183" y="633"/>
                </a:lnTo>
                <a:lnTo>
                  <a:pt x="1183" y="679"/>
                </a:lnTo>
                <a:lnTo>
                  <a:pt x="1248" y="679"/>
                </a:lnTo>
                <a:lnTo>
                  <a:pt x="1248" y="758"/>
                </a:lnTo>
                <a:lnTo>
                  <a:pt x="1296" y="758"/>
                </a:lnTo>
                <a:lnTo>
                  <a:pt x="1296" y="1255"/>
                </a:lnTo>
                <a:lnTo>
                  <a:pt x="0" y="1255"/>
                </a:lnTo>
                <a:lnTo>
                  <a:pt x="0" y="853"/>
                </a:lnTo>
                <a:close/>
              </a:path>
            </a:pathLst>
          </a:custGeom>
          <a:solidFill>
            <a:srgbClr val="FFDFBF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1033" name="Group 14"/>
          <p:cNvGrpSpPr>
            <a:grpSpLocks/>
          </p:cNvGrpSpPr>
          <p:nvPr/>
        </p:nvGrpSpPr>
        <p:grpSpPr bwMode="auto">
          <a:xfrm>
            <a:off x="1800225" y="3216048"/>
            <a:ext cx="227013" cy="1855788"/>
            <a:chOff x="1200" y="1632"/>
            <a:chExt cx="143" cy="1169"/>
          </a:xfrm>
        </p:grpSpPr>
        <p:grpSp>
          <p:nvGrpSpPr>
            <p:cNvPr id="1345" name="Group 15"/>
            <p:cNvGrpSpPr>
              <a:grpSpLocks/>
            </p:cNvGrpSpPr>
            <p:nvPr/>
          </p:nvGrpSpPr>
          <p:grpSpPr bwMode="auto">
            <a:xfrm>
              <a:off x="1200" y="2448"/>
              <a:ext cx="143" cy="209"/>
              <a:chOff x="1680" y="2160"/>
              <a:chExt cx="143" cy="209"/>
            </a:xfrm>
          </p:grpSpPr>
          <p:grpSp>
            <p:nvGrpSpPr>
              <p:cNvPr id="1371" name="Group 16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75" name="Freeform 17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6" name="Freeform 18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72" name="Group 19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73" name="Freeform 2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74" name="Freeform 2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346" name="Group 22"/>
            <p:cNvGrpSpPr>
              <a:grpSpLocks/>
            </p:cNvGrpSpPr>
            <p:nvPr/>
          </p:nvGrpSpPr>
          <p:grpSpPr bwMode="auto">
            <a:xfrm>
              <a:off x="1200" y="2736"/>
              <a:ext cx="143" cy="65"/>
              <a:chOff x="1680" y="2160"/>
              <a:chExt cx="143" cy="65"/>
            </a:xfrm>
          </p:grpSpPr>
          <p:sp>
            <p:nvSpPr>
              <p:cNvPr id="1369" name="Freeform 23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47 w 63"/>
                  <a:gd name="T1" fmla="*/ 55 h 88"/>
                  <a:gd name="T2" fmla="*/ 26 w 63"/>
                  <a:gd name="T3" fmla="*/ 61 h 88"/>
                  <a:gd name="T4" fmla="*/ 3 w 63"/>
                  <a:gd name="T5" fmla="*/ 65 h 88"/>
                  <a:gd name="T6" fmla="*/ 0 w 63"/>
                  <a:gd name="T7" fmla="*/ 11 h 88"/>
                  <a:gd name="T8" fmla="*/ 0 w 63"/>
                  <a:gd name="T9" fmla="*/ 7 h 88"/>
                  <a:gd name="T10" fmla="*/ 37 w 63"/>
                  <a:gd name="T11" fmla="*/ 0 h 88"/>
                  <a:gd name="T12" fmla="*/ 46 w 63"/>
                  <a:gd name="T13" fmla="*/ 0 h 88"/>
                  <a:gd name="T14" fmla="*/ 47 w 63"/>
                  <a:gd name="T15" fmla="*/ 5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70" name="Freeform 24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47 w 63"/>
                  <a:gd name="T1" fmla="*/ 55 h 88"/>
                  <a:gd name="T2" fmla="*/ 26 w 63"/>
                  <a:gd name="T3" fmla="*/ 61 h 88"/>
                  <a:gd name="T4" fmla="*/ 3 w 63"/>
                  <a:gd name="T5" fmla="*/ 65 h 88"/>
                  <a:gd name="T6" fmla="*/ 0 w 63"/>
                  <a:gd name="T7" fmla="*/ 11 h 88"/>
                  <a:gd name="T8" fmla="*/ 0 w 63"/>
                  <a:gd name="T9" fmla="*/ 7 h 88"/>
                  <a:gd name="T10" fmla="*/ 37 w 63"/>
                  <a:gd name="T11" fmla="*/ 0 h 88"/>
                  <a:gd name="T12" fmla="*/ 46 w 63"/>
                  <a:gd name="T13" fmla="*/ 0 h 88"/>
                  <a:gd name="T14" fmla="*/ 47 w 63"/>
                  <a:gd name="T15" fmla="*/ 5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347" name="Group 25"/>
            <p:cNvGrpSpPr>
              <a:grpSpLocks/>
            </p:cNvGrpSpPr>
            <p:nvPr/>
          </p:nvGrpSpPr>
          <p:grpSpPr bwMode="auto">
            <a:xfrm>
              <a:off x="1200" y="1913"/>
              <a:ext cx="143" cy="497"/>
              <a:chOff x="672" y="2304"/>
              <a:chExt cx="143" cy="497"/>
            </a:xfrm>
          </p:grpSpPr>
          <p:grpSp>
            <p:nvGrpSpPr>
              <p:cNvPr id="1355" name="Group 26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363" name="Group 27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67" name="Freeform 28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68" name="Freeform 29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364" name="Group 30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65" name="Freeform 31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66" name="Freeform 32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356" name="Group 33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357" name="Group 34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61" name="Freeform 3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62" name="Freeform 3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358" name="Group 37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59" name="Freeform 38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360" name="Freeform 39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47 w 63"/>
                      <a:gd name="T1" fmla="*/ 55 h 88"/>
                      <a:gd name="T2" fmla="*/ 26 w 63"/>
                      <a:gd name="T3" fmla="*/ 61 h 88"/>
                      <a:gd name="T4" fmla="*/ 3 w 63"/>
                      <a:gd name="T5" fmla="*/ 65 h 88"/>
                      <a:gd name="T6" fmla="*/ 0 w 63"/>
                      <a:gd name="T7" fmla="*/ 11 h 88"/>
                      <a:gd name="T8" fmla="*/ 0 w 63"/>
                      <a:gd name="T9" fmla="*/ 7 h 88"/>
                      <a:gd name="T10" fmla="*/ 37 w 63"/>
                      <a:gd name="T11" fmla="*/ 0 h 88"/>
                      <a:gd name="T12" fmla="*/ 46 w 63"/>
                      <a:gd name="T13" fmla="*/ 0 h 88"/>
                      <a:gd name="T14" fmla="*/ 47 w 63"/>
                      <a:gd name="T15" fmla="*/ 55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1348" name="Group 40"/>
            <p:cNvGrpSpPr>
              <a:grpSpLocks/>
            </p:cNvGrpSpPr>
            <p:nvPr/>
          </p:nvGrpSpPr>
          <p:grpSpPr bwMode="auto">
            <a:xfrm>
              <a:off x="1200" y="1632"/>
              <a:ext cx="143" cy="209"/>
              <a:chOff x="1200" y="1632"/>
              <a:chExt cx="143" cy="209"/>
            </a:xfrm>
          </p:grpSpPr>
          <p:grpSp>
            <p:nvGrpSpPr>
              <p:cNvPr id="1349" name="Group 41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353" name="Freeform 42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4" name="Freeform 43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50" name="Group 44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351" name="Freeform 45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52" name="Freeform 46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034" name="Group 47"/>
          <p:cNvGrpSpPr>
            <a:grpSpLocks/>
          </p:cNvGrpSpPr>
          <p:nvPr/>
        </p:nvGrpSpPr>
        <p:grpSpPr bwMode="auto">
          <a:xfrm>
            <a:off x="2562225" y="3990748"/>
            <a:ext cx="227013" cy="788988"/>
            <a:chOff x="672" y="2304"/>
            <a:chExt cx="143" cy="497"/>
          </a:xfrm>
        </p:grpSpPr>
        <p:grpSp>
          <p:nvGrpSpPr>
            <p:cNvPr id="1331" name="Group 48"/>
            <p:cNvGrpSpPr>
              <a:grpSpLocks/>
            </p:cNvGrpSpPr>
            <p:nvPr/>
          </p:nvGrpSpPr>
          <p:grpSpPr bwMode="auto">
            <a:xfrm>
              <a:off x="672" y="2304"/>
              <a:ext cx="143" cy="209"/>
              <a:chOff x="1680" y="2160"/>
              <a:chExt cx="143" cy="209"/>
            </a:xfrm>
          </p:grpSpPr>
          <p:grpSp>
            <p:nvGrpSpPr>
              <p:cNvPr id="1339" name="Group 49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43" name="Freeform 5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4" name="Freeform 5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40" name="Group 52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41" name="Freeform 53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42" name="Freeform 54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332" name="Group 55"/>
            <p:cNvGrpSpPr>
              <a:grpSpLocks/>
            </p:cNvGrpSpPr>
            <p:nvPr/>
          </p:nvGrpSpPr>
          <p:grpSpPr bwMode="auto">
            <a:xfrm>
              <a:off x="672" y="2592"/>
              <a:ext cx="143" cy="209"/>
              <a:chOff x="1680" y="2160"/>
              <a:chExt cx="143" cy="209"/>
            </a:xfrm>
          </p:grpSpPr>
          <p:grpSp>
            <p:nvGrpSpPr>
              <p:cNvPr id="1333" name="Group 56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37" name="Freeform 57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8" name="Freeform 58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34" name="Group 59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35" name="Freeform 6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6" name="Freeform 6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035" name="Group 62"/>
          <p:cNvGrpSpPr>
            <a:grpSpLocks/>
          </p:cNvGrpSpPr>
          <p:nvPr/>
        </p:nvGrpSpPr>
        <p:grpSpPr bwMode="auto">
          <a:xfrm>
            <a:off x="962025" y="4219348"/>
            <a:ext cx="227013" cy="788988"/>
            <a:chOff x="672" y="2304"/>
            <a:chExt cx="143" cy="497"/>
          </a:xfrm>
        </p:grpSpPr>
        <p:grpSp>
          <p:nvGrpSpPr>
            <p:cNvPr id="1317" name="Group 63"/>
            <p:cNvGrpSpPr>
              <a:grpSpLocks/>
            </p:cNvGrpSpPr>
            <p:nvPr/>
          </p:nvGrpSpPr>
          <p:grpSpPr bwMode="auto">
            <a:xfrm>
              <a:off x="672" y="2304"/>
              <a:ext cx="143" cy="209"/>
              <a:chOff x="1680" y="2160"/>
              <a:chExt cx="143" cy="209"/>
            </a:xfrm>
          </p:grpSpPr>
          <p:grpSp>
            <p:nvGrpSpPr>
              <p:cNvPr id="1325" name="Group 64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29" name="Freeform 65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30" name="Freeform 66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26" name="Group 67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27" name="Freeform 68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8" name="Freeform 69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318" name="Group 70"/>
            <p:cNvGrpSpPr>
              <a:grpSpLocks/>
            </p:cNvGrpSpPr>
            <p:nvPr/>
          </p:nvGrpSpPr>
          <p:grpSpPr bwMode="auto">
            <a:xfrm>
              <a:off x="672" y="2592"/>
              <a:ext cx="143" cy="209"/>
              <a:chOff x="1680" y="2160"/>
              <a:chExt cx="143" cy="209"/>
            </a:xfrm>
          </p:grpSpPr>
          <p:grpSp>
            <p:nvGrpSpPr>
              <p:cNvPr id="1319" name="Group 71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23" name="Freeform 72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4" name="Freeform 73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20" name="Group 74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21" name="Freeform 75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22" name="Freeform 76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1036" name="Text Box 78"/>
          <p:cNvSpPr txBox="1">
            <a:spLocks noChangeArrowheads="1"/>
          </p:cNvSpPr>
          <p:nvPr/>
        </p:nvSpPr>
        <p:spPr bwMode="auto">
          <a:xfrm>
            <a:off x="1153255" y="5432198"/>
            <a:ext cx="1786066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1" lang="en-US" sz="1600">
                <a:solidFill>
                  <a:srgbClr val="5A87C6"/>
                </a:solidFill>
                <a:latin typeface="+mj-lt"/>
              </a:rPr>
              <a:t>Customer Sends</a:t>
            </a:r>
          </a:p>
          <a:p>
            <a:pPr eaLnBrk="0" hangingPunct="0"/>
            <a:r>
              <a:rPr kumimoji="1" lang="en-US" sz="1600">
                <a:solidFill>
                  <a:srgbClr val="5A87C6"/>
                </a:solidFill>
                <a:latin typeface="+mj-lt"/>
              </a:rPr>
              <a:t>an Order</a:t>
            </a:r>
            <a:endParaRPr kumimoji="1" lang="en-US" sz="240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037" name="AutoShape 79"/>
          <p:cNvSpPr>
            <a:spLocks noChangeArrowheads="1"/>
          </p:cNvSpPr>
          <p:nvPr/>
        </p:nvSpPr>
        <p:spPr bwMode="auto">
          <a:xfrm>
            <a:off x="1878013" y="4600348"/>
            <a:ext cx="304800" cy="2286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8F8F8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038" name="Group 80"/>
          <p:cNvGrpSpPr>
            <a:grpSpLocks/>
          </p:cNvGrpSpPr>
          <p:nvPr/>
        </p:nvGrpSpPr>
        <p:grpSpPr bwMode="auto">
          <a:xfrm>
            <a:off x="2106613" y="3966936"/>
            <a:ext cx="227012" cy="1246187"/>
            <a:chOff x="1632" y="1824"/>
            <a:chExt cx="143" cy="785"/>
          </a:xfrm>
        </p:grpSpPr>
        <p:grpSp>
          <p:nvGrpSpPr>
            <p:cNvPr id="1296" name="Group 81"/>
            <p:cNvGrpSpPr>
              <a:grpSpLocks/>
            </p:cNvGrpSpPr>
            <p:nvPr/>
          </p:nvGrpSpPr>
          <p:grpSpPr bwMode="auto">
            <a:xfrm>
              <a:off x="1632" y="1824"/>
              <a:ext cx="143" cy="209"/>
              <a:chOff x="1680" y="2160"/>
              <a:chExt cx="143" cy="209"/>
            </a:xfrm>
          </p:grpSpPr>
          <p:grpSp>
            <p:nvGrpSpPr>
              <p:cNvPr id="1311" name="Group 82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15" name="Freeform 83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6" name="Freeform 84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12" name="Group 85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13" name="Freeform 86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4" name="Freeform 87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297" name="Group 88"/>
            <p:cNvGrpSpPr>
              <a:grpSpLocks/>
            </p:cNvGrpSpPr>
            <p:nvPr/>
          </p:nvGrpSpPr>
          <p:grpSpPr bwMode="auto">
            <a:xfrm>
              <a:off x="1632" y="2112"/>
              <a:ext cx="143" cy="209"/>
              <a:chOff x="1680" y="2160"/>
              <a:chExt cx="143" cy="209"/>
            </a:xfrm>
          </p:grpSpPr>
          <p:grpSp>
            <p:nvGrpSpPr>
              <p:cNvPr id="1305" name="Group 89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09" name="Freeform 9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10" name="Freeform 9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06" name="Group 92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07" name="Freeform 93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8" name="Freeform 94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298" name="Group 95"/>
            <p:cNvGrpSpPr>
              <a:grpSpLocks/>
            </p:cNvGrpSpPr>
            <p:nvPr/>
          </p:nvGrpSpPr>
          <p:grpSpPr bwMode="auto">
            <a:xfrm>
              <a:off x="1632" y="2400"/>
              <a:ext cx="143" cy="209"/>
              <a:chOff x="1680" y="2160"/>
              <a:chExt cx="143" cy="209"/>
            </a:xfrm>
          </p:grpSpPr>
          <p:grpSp>
            <p:nvGrpSpPr>
              <p:cNvPr id="1299" name="Group 96"/>
              <p:cNvGrpSpPr>
                <a:grpSpLocks/>
              </p:cNvGrpSpPr>
              <p:nvPr/>
            </p:nvGrpSpPr>
            <p:grpSpPr bwMode="auto">
              <a:xfrm>
                <a:off x="1680" y="2160"/>
                <a:ext cx="143" cy="65"/>
                <a:chOff x="1680" y="2160"/>
                <a:chExt cx="143" cy="65"/>
              </a:xfrm>
            </p:grpSpPr>
            <p:sp>
              <p:nvSpPr>
                <p:cNvPr id="1303" name="Freeform 97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4" name="Freeform 98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300" name="Group 99"/>
              <p:cNvGrpSpPr>
                <a:grpSpLocks/>
              </p:cNvGrpSpPr>
              <p:nvPr/>
            </p:nvGrpSpPr>
            <p:grpSpPr bwMode="auto">
              <a:xfrm>
                <a:off x="1680" y="2304"/>
                <a:ext cx="143" cy="65"/>
                <a:chOff x="1680" y="2160"/>
                <a:chExt cx="143" cy="65"/>
              </a:xfrm>
            </p:grpSpPr>
            <p:sp>
              <p:nvSpPr>
                <p:cNvPr id="1301" name="Freeform 10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302" name="Freeform 10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47 w 63"/>
                    <a:gd name="T1" fmla="*/ 55 h 88"/>
                    <a:gd name="T2" fmla="*/ 26 w 63"/>
                    <a:gd name="T3" fmla="*/ 61 h 88"/>
                    <a:gd name="T4" fmla="*/ 3 w 63"/>
                    <a:gd name="T5" fmla="*/ 65 h 88"/>
                    <a:gd name="T6" fmla="*/ 0 w 63"/>
                    <a:gd name="T7" fmla="*/ 11 h 88"/>
                    <a:gd name="T8" fmla="*/ 0 w 63"/>
                    <a:gd name="T9" fmla="*/ 7 h 88"/>
                    <a:gd name="T10" fmla="*/ 37 w 63"/>
                    <a:gd name="T11" fmla="*/ 0 h 88"/>
                    <a:gd name="T12" fmla="*/ 46 w 63"/>
                    <a:gd name="T13" fmla="*/ 0 h 88"/>
                    <a:gd name="T14" fmla="*/ 47 w 63"/>
                    <a:gd name="T15" fmla="*/ 55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039" name="Group 102"/>
          <p:cNvGrpSpPr>
            <a:grpSpLocks/>
          </p:cNvGrpSpPr>
          <p:nvPr/>
        </p:nvGrpSpPr>
        <p:grpSpPr bwMode="auto">
          <a:xfrm>
            <a:off x="2411413" y="5121048"/>
            <a:ext cx="227012" cy="103188"/>
            <a:chOff x="1680" y="2160"/>
            <a:chExt cx="143" cy="65"/>
          </a:xfrm>
        </p:grpSpPr>
        <p:sp>
          <p:nvSpPr>
            <p:cNvPr id="1294" name="Freeform 103"/>
            <p:cNvSpPr>
              <a:spLocks/>
            </p:cNvSpPr>
            <p:nvPr/>
          </p:nvSpPr>
          <p:spPr bwMode="auto">
            <a:xfrm>
              <a:off x="1680" y="2160"/>
              <a:ext cx="47" cy="65"/>
            </a:xfrm>
            <a:custGeom>
              <a:avLst/>
              <a:gdLst>
                <a:gd name="T0" fmla="*/ 47 w 63"/>
                <a:gd name="T1" fmla="*/ 55 h 88"/>
                <a:gd name="T2" fmla="*/ 26 w 63"/>
                <a:gd name="T3" fmla="*/ 61 h 88"/>
                <a:gd name="T4" fmla="*/ 3 w 63"/>
                <a:gd name="T5" fmla="*/ 65 h 88"/>
                <a:gd name="T6" fmla="*/ 0 w 63"/>
                <a:gd name="T7" fmla="*/ 11 h 88"/>
                <a:gd name="T8" fmla="*/ 0 w 63"/>
                <a:gd name="T9" fmla="*/ 7 h 88"/>
                <a:gd name="T10" fmla="*/ 37 w 63"/>
                <a:gd name="T11" fmla="*/ 0 h 88"/>
                <a:gd name="T12" fmla="*/ 46 w 63"/>
                <a:gd name="T13" fmla="*/ 0 h 88"/>
                <a:gd name="T14" fmla="*/ 47 w 63"/>
                <a:gd name="T15" fmla="*/ 5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95" name="Freeform 104"/>
            <p:cNvSpPr>
              <a:spLocks/>
            </p:cNvSpPr>
            <p:nvPr/>
          </p:nvSpPr>
          <p:spPr bwMode="auto">
            <a:xfrm>
              <a:off x="1776" y="2160"/>
              <a:ext cx="47" cy="65"/>
            </a:xfrm>
            <a:custGeom>
              <a:avLst/>
              <a:gdLst>
                <a:gd name="T0" fmla="*/ 47 w 63"/>
                <a:gd name="T1" fmla="*/ 55 h 88"/>
                <a:gd name="T2" fmla="*/ 26 w 63"/>
                <a:gd name="T3" fmla="*/ 61 h 88"/>
                <a:gd name="T4" fmla="*/ 3 w 63"/>
                <a:gd name="T5" fmla="*/ 65 h 88"/>
                <a:gd name="T6" fmla="*/ 0 w 63"/>
                <a:gd name="T7" fmla="*/ 11 h 88"/>
                <a:gd name="T8" fmla="*/ 0 w 63"/>
                <a:gd name="T9" fmla="*/ 7 h 88"/>
                <a:gd name="T10" fmla="*/ 37 w 63"/>
                <a:gd name="T11" fmla="*/ 0 h 88"/>
                <a:gd name="T12" fmla="*/ 46 w 63"/>
                <a:gd name="T13" fmla="*/ 0 h 88"/>
                <a:gd name="T14" fmla="*/ 47 w 63"/>
                <a:gd name="T15" fmla="*/ 5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040" name="Group 105"/>
          <p:cNvGrpSpPr>
            <a:grpSpLocks/>
          </p:cNvGrpSpPr>
          <p:nvPr/>
        </p:nvGrpSpPr>
        <p:grpSpPr bwMode="auto">
          <a:xfrm>
            <a:off x="2411413" y="4663848"/>
            <a:ext cx="227012" cy="331788"/>
            <a:chOff x="1200" y="1632"/>
            <a:chExt cx="143" cy="209"/>
          </a:xfrm>
        </p:grpSpPr>
        <p:grpSp>
          <p:nvGrpSpPr>
            <p:cNvPr id="1288" name="Group 106"/>
            <p:cNvGrpSpPr>
              <a:grpSpLocks/>
            </p:cNvGrpSpPr>
            <p:nvPr/>
          </p:nvGrpSpPr>
          <p:grpSpPr bwMode="auto">
            <a:xfrm>
              <a:off x="1200" y="1632"/>
              <a:ext cx="143" cy="65"/>
              <a:chOff x="1200" y="1776"/>
              <a:chExt cx="143" cy="65"/>
            </a:xfrm>
          </p:grpSpPr>
          <p:sp>
            <p:nvSpPr>
              <p:cNvPr id="1292" name="Freeform 107"/>
              <p:cNvSpPr>
                <a:spLocks/>
              </p:cNvSpPr>
              <p:nvPr/>
            </p:nvSpPr>
            <p:spPr bwMode="auto">
              <a:xfrm>
                <a:off x="1200" y="1776"/>
                <a:ext cx="47" cy="65"/>
              </a:xfrm>
              <a:custGeom>
                <a:avLst/>
                <a:gdLst>
                  <a:gd name="T0" fmla="*/ 47 w 63"/>
                  <a:gd name="T1" fmla="*/ 55 h 88"/>
                  <a:gd name="T2" fmla="*/ 26 w 63"/>
                  <a:gd name="T3" fmla="*/ 61 h 88"/>
                  <a:gd name="T4" fmla="*/ 3 w 63"/>
                  <a:gd name="T5" fmla="*/ 65 h 88"/>
                  <a:gd name="T6" fmla="*/ 0 w 63"/>
                  <a:gd name="T7" fmla="*/ 11 h 88"/>
                  <a:gd name="T8" fmla="*/ 0 w 63"/>
                  <a:gd name="T9" fmla="*/ 7 h 88"/>
                  <a:gd name="T10" fmla="*/ 37 w 63"/>
                  <a:gd name="T11" fmla="*/ 0 h 88"/>
                  <a:gd name="T12" fmla="*/ 46 w 63"/>
                  <a:gd name="T13" fmla="*/ 0 h 88"/>
                  <a:gd name="T14" fmla="*/ 47 w 63"/>
                  <a:gd name="T15" fmla="*/ 5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3" name="Freeform 108"/>
              <p:cNvSpPr>
                <a:spLocks/>
              </p:cNvSpPr>
              <p:nvPr/>
            </p:nvSpPr>
            <p:spPr bwMode="auto">
              <a:xfrm>
                <a:off x="1296" y="1776"/>
                <a:ext cx="47" cy="65"/>
              </a:xfrm>
              <a:custGeom>
                <a:avLst/>
                <a:gdLst>
                  <a:gd name="T0" fmla="*/ 47 w 63"/>
                  <a:gd name="T1" fmla="*/ 55 h 88"/>
                  <a:gd name="T2" fmla="*/ 26 w 63"/>
                  <a:gd name="T3" fmla="*/ 61 h 88"/>
                  <a:gd name="T4" fmla="*/ 3 w 63"/>
                  <a:gd name="T5" fmla="*/ 65 h 88"/>
                  <a:gd name="T6" fmla="*/ 0 w 63"/>
                  <a:gd name="T7" fmla="*/ 11 h 88"/>
                  <a:gd name="T8" fmla="*/ 0 w 63"/>
                  <a:gd name="T9" fmla="*/ 7 h 88"/>
                  <a:gd name="T10" fmla="*/ 37 w 63"/>
                  <a:gd name="T11" fmla="*/ 0 h 88"/>
                  <a:gd name="T12" fmla="*/ 46 w 63"/>
                  <a:gd name="T13" fmla="*/ 0 h 88"/>
                  <a:gd name="T14" fmla="*/ 47 w 63"/>
                  <a:gd name="T15" fmla="*/ 5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289" name="Group 109"/>
            <p:cNvGrpSpPr>
              <a:grpSpLocks/>
            </p:cNvGrpSpPr>
            <p:nvPr/>
          </p:nvGrpSpPr>
          <p:grpSpPr bwMode="auto">
            <a:xfrm>
              <a:off x="1200" y="1776"/>
              <a:ext cx="143" cy="65"/>
              <a:chOff x="1200" y="1776"/>
              <a:chExt cx="143" cy="65"/>
            </a:xfrm>
          </p:grpSpPr>
          <p:sp>
            <p:nvSpPr>
              <p:cNvPr id="1290" name="Freeform 110"/>
              <p:cNvSpPr>
                <a:spLocks/>
              </p:cNvSpPr>
              <p:nvPr/>
            </p:nvSpPr>
            <p:spPr bwMode="auto">
              <a:xfrm>
                <a:off x="1200" y="1776"/>
                <a:ext cx="47" cy="65"/>
              </a:xfrm>
              <a:custGeom>
                <a:avLst/>
                <a:gdLst>
                  <a:gd name="T0" fmla="*/ 47 w 63"/>
                  <a:gd name="T1" fmla="*/ 55 h 88"/>
                  <a:gd name="T2" fmla="*/ 26 w 63"/>
                  <a:gd name="T3" fmla="*/ 61 h 88"/>
                  <a:gd name="T4" fmla="*/ 3 w 63"/>
                  <a:gd name="T5" fmla="*/ 65 h 88"/>
                  <a:gd name="T6" fmla="*/ 0 w 63"/>
                  <a:gd name="T7" fmla="*/ 11 h 88"/>
                  <a:gd name="T8" fmla="*/ 0 w 63"/>
                  <a:gd name="T9" fmla="*/ 7 h 88"/>
                  <a:gd name="T10" fmla="*/ 37 w 63"/>
                  <a:gd name="T11" fmla="*/ 0 h 88"/>
                  <a:gd name="T12" fmla="*/ 46 w 63"/>
                  <a:gd name="T13" fmla="*/ 0 h 88"/>
                  <a:gd name="T14" fmla="*/ 47 w 63"/>
                  <a:gd name="T15" fmla="*/ 5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91" name="Freeform 111"/>
              <p:cNvSpPr>
                <a:spLocks/>
              </p:cNvSpPr>
              <p:nvPr/>
            </p:nvSpPr>
            <p:spPr bwMode="auto">
              <a:xfrm>
                <a:off x="1296" y="1776"/>
                <a:ext cx="47" cy="65"/>
              </a:xfrm>
              <a:custGeom>
                <a:avLst/>
                <a:gdLst>
                  <a:gd name="T0" fmla="*/ 47 w 63"/>
                  <a:gd name="T1" fmla="*/ 55 h 88"/>
                  <a:gd name="T2" fmla="*/ 26 w 63"/>
                  <a:gd name="T3" fmla="*/ 61 h 88"/>
                  <a:gd name="T4" fmla="*/ 3 w 63"/>
                  <a:gd name="T5" fmla="*/ 65 h 88"/>
                  <a:gd name="T6" fmla="*/ 0 w 63"/>
                  <a:gd name="T7" fmla="*/ 11 h 88"/>
                  <a:gd name="T8" fmla="*/ 0 w 63"/>
                  <a:gd name="T9" fmla="*/ 7 h 88"/>
                  <a:gd name="T10" fmla="*/ 37 w 63"/>
                  <a:gd name="T11" fmla="*/ 0 h 88"/>
                  <a:gd name="T12" fmla="*/ 46 w 63"/>
                  <a:gd name="T13" fmla="*/ 0 h 88"/>
                  <a:gd name="T14" fmla="*/ 47 w 63"/>
                  <a:gd name="T15" fmla="*/ 55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041" name="Freeform 114"/>
          <p:cNvSpPr>
            <a:spLocks/>
          </p:cNvSpPr>
          <p:nvPr/>
        </p:nvSpPr>
        <p:spPr bwMode="auto">
          <a:xfrm>
            <a:off x="1443038" y="4713061"/>
            <a:ext cx="815975" cy="238125"/>
          </a:xfrm>
          <a:custGeom>
            <a:avLst/>
            <a:gdLst>
              <a:gd name="T0" fmla="*/ 99811 w 1913"/>
              <a:gd name="T1" fmla="*/ 62508 h 560"/>
              <a:gd name="T2" fmla="*/ 125403 w 1913"/>
              <a:gd name="T3" fmla="*/ 51027 h 560"/>
              <a:gd name="T4" fmla="*/ 165498 w 1913"/>
              <a:gd name="T5" fmla="*/ 34018 h 560"/>
              <a:gd name="T6" fmla="*/ 253366 w 1913"/>
              <a:gd name="T7" fmla="*/ 0 h 560"/>
              <a:gd name="T8" fmla="*/ 481140 w 1913"/>
              <a:gd name="T9" fmla="*/ 17009 h 560"/>
              <a:gd name="T10" fmla="*/ 540855 w 1913"/>
              <a:gd name="T11" fmla="*/ 28490 h 560"/>
              <a:gd name="T12" fmla="*/ 606116 w 1913"/>
              <a:gd name="T13" fmla="*/ 39546 h 560"/>
              <a:gd name="T14" fmla="*/ 728534 w 1913"/>
              <a:gd name="T15" fmla="*/ 51027 h 560"/>
              <a:gd name="T16" fmla="*/ 779719 w 1913"/>
              <a:gd name="T17" fmla="*/ 59531 h 560"/>
              <a:gd name="T18" fmla="*/ 807871 w 1913"/>
              <a:gd name="T19" fmla="*/ 71012 h 560"/>
              <a:gd name="T20" fmla="*/ 810856 w 1913"/>
              <a:gd name="T21" fmla="*/ 116086 h 560"/>
              <a:gd name="T22" fmla="*/ 782278 w 1913"/>
              <a:gd name="T23" fmla="*/ 136071 h 560"/>
              <a:gd name="T24" fmla="*/ 768202 w 1913"/>
              <a:gd name="T25" fmla="*/ 178594 h 560"/>
              <a:gd name="T26" fmla="*/ 725548 w 1913"/>
              <a:gd name="T27" fmla="*/ 198579 h 560"/>
              <a:gd name="T28" fmla="*/ 679908 w 1913"/>
              <a:gd name="T29" fmla="*/ 235148 h 560"/>
              <a:gd name="T30" fmla="*/ 623178 w 1913"/>
              <a:gd name="T31" fmla="*/ 238125 h 560"/>
              <a:gd name="T32" fmla="*/ 500760 w 1913"/>
              <a:gd name="T33" fmla="*/ 226644 h 560"/>
              <a:gd name="T34" fmla="*/ 444030 w 1913"/>
              <a:gd name="T35" fmla="*/ 209635 h 560"/>
              <a:gd name="T36" fmla="*/ 361708 w 1913"/>
              <a:gd name="T37" fmla="*/ 201131 h 560"/>
              <a:gd name="T38" fmla="*/ 276399 w 1913"/>
              <a:gd name="T39" fmla="*/ 195603 h 560"/>
              <a:gd name="T40" fmla="*/ 247821 w 1913"/>
              <a:gd name="T41" fmla="*/ 187098 h 560"/>
              <a:gd name="T42" fmla="*/ 210712 w 1913"/>
              <a:gd name="T43" fmla="*/ 184122 h 560"/>
              <a:gd name="T44" fmla="*/ 139906 w 1913"/>
              <a:gd name="T45" fmla="*/ 178594 h 560"/>
              <a:gd name="T46" fmla="*/ 91280 w 1913"/>
              <a:gd name="T47" fmla="*/ 164561 h 560"/>
              <a:gd name="T48" fmla="*/ 31564 w 1913"/>
              <a:gd name="T49" fmla="*/ 161585 h 560"/>
              <a:gd name="T50" fmla="*/ 5972 w 1913"/>
              <a:gd name="T51" fmla="*/ 150104 h 560"/>
              <a:gd name="T52" fmla="*/ 8957 w 1913"/>
              <a:gd name="T53" fmla="*/ 110558 h 560"/>
              <a:gd name="T54" fmla="*/ 26019 w 1913"/>
              <a:gd name="T55" fmla="*/ 102054 h 560"/>
              <a:gd name="T56" fmla="*/ 34550 w 1913"/>
              <a:gd name="T57" fmla="*/ 85045 h 560"/>
              <a:gd name="T58" fmla="*/ 43081 w 1913"/>
              <a:gd name="T59" fmla="*/ 82068 h 560"/>
              <a:gd name="T60" fmla="*/ 99811 w 1913"/>
              <a:gd name="T61" fmla="*/ 62508 h 56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913"/>
              <a:gd name="T94" fmla="*/ 0 h 560"/>
              <a:gd name="T95" fmla="*/ 1913 w 1913"/>
              <a:gd name="T96" fmla="*/ 560 h 56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913" h="560">
                <a:moveTo>
                  <a:pt x="234" y="147"/>
                </a:moveTo>
                <a:cubicBezTo>
                  <a:pt x="255" y="139"/>
                  <a:pt x="273" y="128"/>
                  <a:pt x="294" y="120"/>
                </a:cubicBezTo>
                <a:cubicBezTo>
                  <a:pt x="319" y="97"/>
                  <a:pt x="355" y="87"/>
                  <a:pt x="388" y="80"/>
                </a:cubicBezTo>
                <a:cubicBezTo>
                  <a:pt x="455" y="47"/>
                  <a:pt x="527" y="33"/>
                  <a:pt x="594" y="0"/>
                </a:cubicBezTo>
                <a:cubicBezTo>
                  <a:pt x="776" y="5"/>
                  <a:pt x="948" y="21"/>
                  <a:pt x="1128" y="40"/>
                </a:cubicBezTo>
                <a:cubicBezTo>
                  <a:pt x="1171" y="55"/>
                  <a:pt x="1223" y="60"/>
                  <a:pt x="1268" y="67"/>
                </a:cubicBezTo>
                <a:cubicBezTo>
                  <a:pt x="1316" y="82"/>
                  <a:pt x="1371" y="87"/>
                  <a:pt x="1421" y="93"/>
                </a:cubicBezTo>
                <a:cubicBezTo>
                  <a:pt x="1510" y="124"/>
                  <a:pt x="1617" y="116"/>
                  <a:pt x="1708" y="120"/>
                </a:cubicBezTo>
                <a:cubicBezTo>
                  <a:pt x="1752" y="135"/>
                  <a:pt x="1774" y="135"/>
                  <a:pt x="1828" y="140"/>
                </a:cubicBezTo>
                <a:cubicBezTo>
                  <a:pt x="1856" y="146"/>
                  <a:pt x="1874" y="146"/>
                  <a:pt x="1894" y="167"/>
                </a:cubicBezTo>
                <a:cubicBezTo>
                  <a:pt x="1907" y="204"/>
                  <a:pt x="1913" y="232"/>
                  <a:pt x="1901" y="273"/>
                </a:cubicBezTo>
                <a:cubicBezTo>
                  <a:pt x="1894" y="297"/>
                  <a:pt x="1852" y="308"/>
                  <a:pt x="1834" y="320"/>
                </a:cubicBezTo>
                <a:cubicBezTo>
                  <a:pt x="1829" y="336"/>
                  <a:pt x="1813" y="406"/>
                  <a:pt x="1801" y="420"/>
                </a:cubicBezTo>
                <a:cubicBezTo>
                  <a:pt x="1782" y="444"/>
                  <a:pt x="1729" y="457"/>
                  <a:pt x="1701" y="467"/>
                </a:cubicBezTo>
                <a:cubicBezTo>
                  <a:pt x="1686" y="489"/>
                  <a:pt x="1620" y="550"/>
                  <a:pt x="1594" y="553"/>
                </a:cubicBezTo>
                <a:cubicBezTo>
                  <a:pt x="1550" y="559"/>
                  <a:pt x="1505" y="558"/>
                  <a:pt x="1461" y="560"/>
                </a:cubicBezTo>
                <a:cubicBezTo>
                  <a:pt x="1361" y="552"/>
                  <a:pt x="1277" y="538"/>
                  <a:pt x="1174" y="533"/>
                </a:cubicBezTo>
                <a:cubicBezTo>
                  <a:pt x="1128" y="525"/>
                  <a:pt x="1086" y="501"/>
                  <a:pt x="1041" y="493"/>
                </a:cubicBezTo>
                <a:cubicBezTo>
                  <a:pt x="977" y="481"/>
                  <a:pt x="913" y="478"/>
                  <a:pt x="848" y="473"/>
                </a:cubicBezTo>
                <a:cubicBezTo>
                  <a:pt x="737" y="456"/>
                  <a:pt x="893" y="478"/>
                  <a:pt x="648" y="460"/>
                </a:cubicBezTo>
                <a:cubicBezTo>
                  <a:pt x="625" y="458"/>
                  <a:pt x="604" y="443"/>
                  <a:pt x="581" y="440"/>
                </a:cubicBezTo>
                <a:cubicBezTo>
                  <a:pt x="552" y="436"/>
                  <a:pt x="523" y="435"/>
                  <a:pt x="494" y="433"/>
                </a:cubicBezTo>
                <a:cubicBezTo>
                  <a:pt x="402" y="416"/>
                  <a:pt x="534" y="439"/>
                  <a:pt x="328" y="420"/>
                </a:cubicBezTo>
                <a:cubicBezTo>
                  <a:pt x="290" y="417"/>
                  <a:pt x="253" y="390"/>
                  <a:pt x="214" y="387"/>
                </a:cubicBezTo>
                <a:cubicBezTo>
                  <a:pt x="167" y="383"/>
                  <a:pt x="121" y="382"/>
                  <a:pt x="74" y="380"/>
                </a:cubicBezTo>
                <a:cubicBezTo>
                  <a:pt x="49" y="373"/>
                  <a:pt x="38" y="361"/>
                  <a:pt x="14" y="353"/>
                </a:cubicBezTo>
                <a:cubicBezTo>
                  <a:pt x="6" y="327"/>
                  <a:pt x="0" y="281"/>
                  <a:pt x="21" y="260"/>
                </a:cubicBezTo>
                <a:cubicBezTo>
                  <a:pt x="32" y="249"/>
                  <a:pt x="49" y="248"/>
                  <a:pt x="61" y="240"/>
                </a:cubicBezTo>
                <a:cubicBezTo>
                  <a:pt x="69" y="228"/>
                  <a:pt x="70" y="211"/>
                  <a:pt x="81" y="200"/>
                </a:cubicBezTo>
                <a:cubicBezTo>
                  <a:pt x="86" y="195"/>
                  <a:pt x="95" y="196"/>
                  <a:pt x="101" y="193"/>
                </a:cubicBezTo>
                <a:cubicBezTo>
                  <a:pt x="145" y="171"/>
                  <a:pt x="185" y="159"/>
                  <a:pt x="234" y="147"/>
                </a:cubicBezTo>
                <a:close/>
              </a:path>
            </a:pathLst>
          </a:custGeom>
          <a:solidFill>
            <a:srgbClr val="FFFFC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42" name="Freeform 115"/>
          <p:cNvSpPr>
            <a:spLocks/>
          </p:cNvSpPr>
          <p:nvPr/>
        </p:nvSpPr>
        <p:spPr bwMode="auto">
          <a:xfrm rot="412926">
            <a:off x="1609725" y="3925661"/>
            <a:ext cx="793750" cy="819150"/>
          </a:xfrm>
          <a:custGeom>
            <a:avLst/>
            <a:gdLst>
              <a:gd name="T0" fmla="*/ 149221 w 883"/>
              <a:gd name="T1" fmla="*/ 547255 h 946"/>
              <a:gd name="T2" fmla="*/ 88095 w 883"/>
              <a:gd name="T3" fmla="*/ 600075 h 946"/>
              <a:gd name="T4" fmla="*/ 11686 w 883"/>
              <a:gd name="T5" fmla="*/ 664152 h 946"/>
              <a:gd name="T6" fmla="*/ 11686 w 883"/>
              <a:gd name="T7" fmla="*/ 718705 h 946"/>
              <a:gd name="T8" fmla="*/ 24271 w 883"/>
              <a:gd name="T9" fmla="*/ 819150 h 946"/>
              <a:gd name="T10" fmla="*/ 152817 w 883"/>
              <a:gd name="T11" fmla="*/ 814820 h 946"/>
              <a:gd name="T12" fmla="*/ 296645 w 883"/>
              <a:gd name="T13" fmla="*/ 800100 h 946"/>
              <a:gd name="T14" fmla="*/ 510589 w 883"/>
              <a:gd name="T15" fmla="*/ 795770 h 946"/>
              <a:gd name="T16" fmla="*/ 671496 w 883"/>
              <a:gd name="T17" fmla="*/ 800100 h 946"/>
              <a:gd name="T18" fmla="*/ 727230 w 883"/>
              <a:gd name="T19" fmla="*/ 700520 h 946"/>
              <a:gd name="T20" fmla="*/ 793750 w 883"/>
              <a:gd name="T21" fmla="*/ 506557 h 946"/>
              <a:gd name="T22" fmla="*/ 781165 w 883"/>
              <a:gd name="T23" fmla="*/ 447675 h 946"/>
              <a:gd name="T24" fmla="*/ 756894 w 883"/>
              <a:gd name="T25" fmla="*/ 424295 h 946"/>
              <a:gd name="T26" fmla="*/ 684980 w 883"/>
              <a:gd name="T27" fmla="*/ 428625 h 946"/>
              <a:gd name="T28" fmla="*/ 718240 w 883"/>
              <a:gd name="T29" fmla="*/ 281420 h 946"/>
              <a:gd name="T30" fmla="*/ 722735 w 883"/>
              <a:gd name="T31" fmla="*/ 235527 h 946"/>
              <a:gd name="T32" fmla="*/ 705655 w 883"/>
              <a:gd name="T33" fmla="*/ 121227 h 946"/>
              <a:gd name="T34" fmla="*/ 688576 w 883"/>
              <a:gd name="T35" fmla="*/ 36368 h 946"/>
              <a:gd name="T36" fmla="*/ 658911 w 883"/>
              <a:gd name="T37" fmla="*/ 0 h 946"/>
              <a:gd name="T38" fmla="*/ 636438 w 883"/>
              <a:gd name="T39" fmla="*/ 0 h 946"/>
              <a:gd name="T40" fmla="*/ 578008 w 883"/>
              <a:gd name="T41" fmla="*/ 9525 h 946"/>
              <a:gd name="T42" fmla="*/ 484520 w 883"/>
              <a:gd name="T43" fmla="*/ 13855 h 946"/>
              <a:gd name="T44" fmla="*/ 423393 w 883"/>
              <a:gd name="T45" fmla="*/ 5195 h 946"/>
              <a:gd name="T46" fmla="*/ 356873 w 883"/>
              <a:gd name="T47" fmla="*/ 1732 h 946"/>
              <a:gd name="T48" fmla="*/ 331703 w 883"/>
              <a:gd name="T49" fmla="*/ 7793 h 946"/>
              <a:gd name="T50" fmla="*/ 275071 w 883"/>
              <a:gd name="T51" fmla="*/ 32905 h 946"/>
              <a:gd name="T52" fmla="*/ 191471 w 883"/>
              <a:gd name="T53" fmla="*/ 54552 h 946"/>
              <a:gd name="T54" fmla="*/ 85398 w 883"/>
              <a:gd name="T55" fmla="*/ 90055 h 946"/>
              <a:gd name="T56" fmla="*/ 44946 w 883"/>
              <a:gd name="T57" fmla="*/ 112568 h 946"/>
              <a:gd name="T58" fmla="*/ 8090 w 883"/>
              <a:gd name="T59" fmla="*/ 150668 h 946"/>
              <a:gd name="T60" fmla="*/ 0 w 883"/>
              <a:gd name="T61" fmla="*/ 206952 h 946"/>
              <a:gd name="T62" fmla="*/ 0 w 883"/>
              <a:gd name="T63" fmla="*/ 300470 h 946"/>
              <a:gd name="T64" fmla="*/ 4495 w 883"/>
              <a:gd name="T65" fmla="*/ 411307 h 946"/>
              <a:gd name="T66" fmla="*/ 12585 w 883"/>
              <a:gd name="T67" fmla="*/ 476250 h 946"/>
              <a:gd name="T68" fmla="*/ 28766 w 883"/>
              <a:gd name="T69" fmla="*/ 514350 h 946"/>
              <a:gd name="T70" fmla="*/ 53935 w 883"/>
              <a:gd name="T71" fmla="*/ 533400 h 946"/>
              <a:gd name="T72" fmla="*/ 83600 w 883"/>
              <a:gd name="T73" fmla="*/ 541193 h 946"/>
              <a:gd name="T74" fmla="*/ 149221 w 883"/>
              <a:gd name="T75" fmla="*/ 547255 h 94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83"/>
              <a:gd name="T115" fmla="*/ 0 h 946"/>
              <a:gd name="T116" fmla="*/ 883 w 883"/>
              <a:gd name="T117" fmla="*/ 946 h 94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83" h="946">
                <a:moveTo>
                  <a:pt x="166" y="632"/>
                </a:moveTo>
                <a:lnTo>
                  <a:pt x="98" y="693"/>
                </a:lnTo>
                <a:lnTo>
                  <a:pt x="13" y="767"/>
                </a:lnTo>
                <a:lnTo>
                  <a:pt x="13" y="830"/>
                </a:lnTo>
                <a:lnTo>
                  <a:pt x="27" y="946"/>
                </a:lnTo>
                <a:lnTo>
                  <a:pt x="170" y="941"/>
                </a:lnTo>
                <a:lnTo>
                  <a:pt x="330" y="924"/>
                </a:lnTo>
                <a:lnTo>
                  <a:pt x="568" y="919"/>
                </a:lnTo>
                <a:lnTo>
                  <a:pt x="747" y="924"/>
                </a:lnTo>
                <a:lnTo>
                  <a:pt x="809" y="809"/>
                </a:lnTo>
                <a:lnTo>
                  <a:pt x="883" y="585"/>
                </a:lnTo>
                <a:lnTo>
                  <a:pt x="869" y="517"/>
                </a:lnTo>
                <a:lnTo>
                  <a:pt x="842" y="490"/>
                </a:lnTo>
                <a:lnTo>
                  <a:pt x="762" y="495"/>
                </a:lnTo>
                <a:lnTo>
                  <a:pt x="799" y="325"/>
                </a:lnTo>
                <a:lnTo>
                  <a:pt x="804" y="272"/>
                </a:lnTo>
                <a:lnTo>
                  <a:pt x="785" y="140"/>
                </a:lnTo>
                <a:lnTo>
                  <a:pt x="766" y="42"/>
                </a:lnTo>
                <a:lnTo>
                  <a:pt x="733" y="0"/>
                </a:lnTo>
                <a:lnTo>
                  <a:pt x="708" y="0"/>
                </a:lnTo>
                <a:lnTo>
                  <a:pt x="643" y="11"/>
                </a:lnTo>
                <a:lnTo>
                  <a:pt x="539" y="16"/>
                </a:lnTo>
                <a:lnTo>
                  <a:pt x="471" y="6"/>
                </a:lnTo>
                <a:lnTo>
                  <a:pt x="397" y="2"/>
                </a:lnTo>
                <a:lnTo>
                  <a:pt x="369" y="9"/>
                </a:lnTo>
                <a:lnTo>
                  <a:pt x="306" y="38"/>
                </a:lnTo>
                <a:lnTo>
                  <a:pt x="213" y="63"/>
                </a:lnTo>
                <a:lnTo>
                  <a:pt x="95" y="104"/>
                </a:lnTo>
                <a:lnTo>
                  <a:pt x="50" y="130"/>
                </a:lnTo>
                <a:lnTo>
                  <a:pt x="9" y="174"/>
                </a:lnTo>
                <a:lnTo>
                  <a:pt x="0" y="239"/>
                </a:lnTo>
                <a:lnTo>
                  <a:pt x="0" y="347"/>
                </a:lnTo>
                <a:lnTo>
                  <a:pt x="5" y="475"/>
                </a:lnTo>
                <a:lnTo>
                  <a:pt x="14" y="550"/>
                </a:lnTo>
                <a:lnTo>
                  <a:pt x="32" y="594"/>
                </a:lnTo>
                <a:lnTo>
                  <a:pt x="60" y="616"/>
                </a:lnTo>
                <a:lnTo>
                  <a:pt x="93" y="625"/>
                </a:lnTo>
                <a:lnTo>
                  <a:pt x="166" y="632"/>
                </a:lnTo>
                <a:close/>
              </a:path>
            </a:pathLst>
          </a:custGeom>
          <a:solidFill>
            <a:srgbClr val="FFFF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43" name="Freeform 116"/>
          <p:cNvSpPr>
            <a:spLocks/>
          </p:cNvSpPr>
          <p:nvPr/>
        </p:nvSpPr>
        <p:spPr bwMode="auto">
          <a:xfrm rot="412926">
            <a:off x="1698625" y="4062186"/>
            <a:ext cx="463550" cy="339725"/>
          </a:xfrm>
          <a:custGeom>
            <a:avLst/>
            <a:gdLst>
              <a:gd name="T0" fmla="*/ 2690 w 517"/>
              <a:gd name="T1" fmla="*/ 92731 h 392"/>
              <a:gd name="T2" fmla="*/ 7173 w 517"/>
              <a:gd name="T3" fmla="*/ 30333 h 392"/>
              <a:gd name="T4" fmla="*/ 17036 w 517"/>
              <a:gd name="T5" fmla="*/ 12133 h 392"/>
              <a:gd name="T6" fmla="*/ 45727 w 517"/>
              <a:gd name="T7" fmla="*/ 5200 h 392"/>
              <a:gd name="T8" fmla="*/ 160494 w 517"/>
              <a:gd name="T9" fmla="*/ 1733 h 392"/>
              <a:gd name="T10" fmla="*/ 301263 w 517"/>
              <a:gd name="T11" fmla="*/ 0 h 392"/>
              <a:gd name="T12" fmla="*/ 383751 w 517"/>
              <a:gd name="T13" fmla="*/ 1733 h 392"/>
              <a:gd name="T14" fmla="*/ 403477 w 517"/>
              <a:gd name="T15" fmla="*/ 13866 h 392"/>
              <a:gd name="T16" fmla="*/ 417823 w 517"/>
              <a:gd name="T17" fmla="*/ 37266 h 392"/>
              <a:gd name="T18" fmla="*/ 439341 w 517"/>
              <a:gd name="T19" fmla="*/ 137797 h 392"/>
              <a:gd name="T20" fmla="*/ 459067 w 517"/>
              <a:gd name="T21" fmla="*/ 248727 h 392"/>
              <a:gd name="T22" fmla="*/ 463550 w 517"/>
              <a:gd name="T23" fmla="*/ 318926 h 392"/>
              <a:gd name="T24" fmla="*/ 456377 w 517"/>
              <a:gd name="T25" fmla="*/ 331059 h 392"/>
              <a:gd name="T26" fmla="*/ 431272 w 517"/>
              <a:gd name="T27" fmla="*/ 339725 h 392"/>
              <a:gd name="T28" fmla="*/ 310229 w 517"/>
              <a:gd name="T29" fmla="*/ 337125 h 392"/>
              <a:gd name="T30" fmla="*/ 123733 w 517"/>
              <a:gd name="T31" fmla="*/ 328459 h 392"/>
              <a:gd name="T32" fmla="*/ 32278 w 517"/>
              <a:gd name="T33" fmla="*/ 320659 h 392"/>
              <a:gd name="T34" fmla="*/ 17036 w 517"/>
              <a:gd name="T35" fmla="*/ 302459 h 392"/>
              <a:gd name="T36" fmla="*/ 8966 w 517"/>
              <a:gd name="T37" fmla="*/ 266927 h 392"/>
              <a:gd name="T38" fmla="*/ 0 w 517"/>
              <a:gd name="T39" fmla="*/ 179396 h 392"/>
              <a:gd name="T40" fmla="*/ 2690 w 517"/>
              <a:gd name="T41" fmla="*/ 92731 h 39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17"/>
              <a:gd name="T64" fmla="*/ 0 h 392"/>
              <a:gd name="T65" fmla="*/ 517 w 517"/>
              <a:gd name="T66" fmla="*/ 392 h 39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17" h="392">
                <a:moveTo>
                  <a:pt x="3" y="107"/>
                </a:moveTo>
                <a:lnTo>
                  <a:pt x="8" y="35"/>
                </a:lnTo>
                <a:lnTo>
                  <a:pt x="19" y="14"/>
                </a:lnTo>
                <a:lnTo>
                  <a:pt x="51" y="6"/>
                </a:lnTo>
                <a:lnTo>
                  <a:pt x="179" y="2"/>
                </a:lnTo>
                <a:lnTo>
                  <a:pt x="336" y="0"/>
                </a:lnTo>
                <a:lnTo>
                  <a:pt x="428" y="2"/>
                </a:lnTo>
                <a:lnTo>
                  <a:pt x="450" y="16"/>
                </a:lnTo>
                <a:lnTo>
                  <a:pt x="466" y="43"/>
                </a:lnTo>
                <a:lnTo>
                  <a:pt x="490" y="159"/>
                </a:lnTo>
                <a:lnTo>
                  <a:pt x="512" y="287"/>
                </a:lnTo>
                <a:lnTo>
                  <a:pt x="517" y="368"/>
                </a:lnTo>
                <a:lnTo>
                  <a:pt x="509" y="382"/>
                </a:lnTo>
                <a:lnTo>
                  <a:pt x="481" y="392"/>
                </a:lnTo>
                <a:lnTo>
                  <a:pt x="346" y="389"/>
                </a:lnTo>
                <a:lnTo>
                  <a:pt x="138" y="379"/>
                </a:lnTo>
                <a:lnTo>
                  <a:pt x="36" y="370"/>
                </a:lnTo>
                <a:lnTo>
                  <a:pt x="19" y="349"/>
                </a:lnTo>
                <a:lnTo>
                  <a:pt x="10" y="308"/>
                </a:lnTo>
                <a:lnTo>
                  <a:pt x="0" y="207"/>
                </a:lnTo>
                <a:lnTo>
                  <a:pt x="3" y="107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1044" name="Group 117"/>
          <p:cNvGrpSpPr>
            <a:grpSpLocks/>
          </p:cNvGrpSpPr>
          <p:nvPr/>
        </p:nvGrpSpPr>
        <p:grpSpPr bwMode="auto">
          <a:xfrm rot="412926">
            <a:off x="1603375" y="3914548"/>
            <a:ext cx="804863" cy="839788"/>
            <a:chOff x="1923" y="1953"/>
            <a:chExt cx="896" cy="969"/>
          </a:xfrm>
        </p:grpSpPr>
        <p:sp>
          <p:nvSpPr>
            <p:cNvPr id="1279" name="Freeform 118"/>
            <p:cNvSpPr>
              <a:spLocks/>
            </p:cNvSpPr>
            <p:nvPr/>
          </p:nvSpPr>
          <p:spPr bwMode="auto">
            <a:xfrm>
              <a:off x="1931" y="2442"/>
              <a:ext cx="888" cy="480"/>
            </a:xfrm>
            <a:custGeom>
              <a:avLst/>
              <a:gdLst>
                <a:gd name="T0" fmla="*/ 0 w 888"/>
                <a:gd name="T1" fmla="*/ 290 h 480"/>
                <a:gd name="T2" fmla="*/ 110 w 888"/>
                <a:gd name="T3" fmla="*/ 195 h 480"/>
                <a:gd name="T4" fmla="*/ 113 w 888"/>
                <a:gd name="T5" fmla="*/ 217 h 480"/>
                <a:gd name="T6" fmla="*/ 38 w 888"/>
                <a:gd name="T7" fmla="*/ 285 h 480"/>
                <a:gd name="T8" fmla="*/ 170 w 888"/>
                <a:gd name="T9" fmla="*/ 279 h 480"/>
                <a:gd name="T10" fmla="*/ 449 w 888"/>
                <a:gd name="T11" fmla="*/ 280 h 480"/>
                <a:gd name="T12" fmla="*/ 597 w 888"/>
                <a:gd name="T13" fmla="*/ 269 h 480"/>
                <a:gd name="T14" fmla="*/ 690 w 888"/>
                <a:gd name="T15" fmla="*/ 252 h 480"/>
                <a:gd name="T16" fmla="*/ 713 w 888"/>
                <a:gd name="T17" fmla="*/ 246 h 480"/>
                <a:gd name="T18" fmla="*/ 822 w 888"/>
                <a:gd name="T19" fmla="*/ 27 h 480"/>
                <a:gd name="T20" fmla="*/ 771 w 888"/>
                <a:gd name="T21" fmla="*/ 13 h 480"/>
                <a:gd name="T22" fmla="*/ 847 w 888"/>
                <a:gd name="T23" fmla="*/ 0 h 480"/>
                <a:gd name="T24" fmla="*/ 875 w 888"/>
                <a:gd name="T25" fmla="*/ 24 h 480"/>
                <a:gd name="T26" fmla="*/ 888 w 888"/>
                <a:gd name="T27" fmla="*/ 105 h 480"/>
                <a:gd name="T28" fmla="*/ 866 w 888"/>
                <a:gd name="T29" fmla="*/ 171 h 480"/>
                <a:gd name="T30" fmla="*/ 795 w 888"/>
                <a:gd name="T31" fmla="*/ 385 h 480"/>
                <a:gd name="T32" fmla="*/ 762 w 888"/>
                <a:gd name="T33" fmla="*/ 451 h 480"/>
                <a:gd name="T34" fmla="*/ 732 w 888"/>
                <a:gd name="T35" fmla="*/ 459 h 480"/>
                <a:gd name="T36" fmla="*/ 507 w 888"/>
                <a:gd name="T37" fmla="*/ 455 h 480"/>
                <a:gd name="T38" fmla="*/ 271 w 888"/>
                <a:gd name="T39" fmla="*/ 461 h 480"/>
                <a:gd name="T40" fmla="*/ 47 w 888"/>
                <a:gd name="T41" fmla="*/ 478 h 480"/>
                <a:gd name="T42" fmla="*/ 14 w 888"/>
                <a:gd name="T43" fmla="*/ 480 h 480"/>
                <a:gd name="T44" fmla="*/ 11 w 888"/>
                <a:gd name="T45" fmla="*/ 417 h 480"/>
                <a:gd name="T46" fmla="*/ 6 w 888"/>
                <a:gd name="T47" fmla="*/ 355 h 480"/>
                <a:gd name="T48" fmla="*/ 5 w 888"/>
                <a:gd name="T49" fmla="*/ 322 h 480"/>
                <a:gd name="T50" fmla="*/ 24 w 888"/>
                <a:gd name="T51" fmla="*/ 342 h 480"/>
                <a:gd name="T52" fmla="*/ 28 w 888"/>
                <a:gd name="T53" fmla="*/ 393 h 480"/>
                <a:gd name="T54" fmla="*/ 35 w 888"/>
                <a:gd name="T55" fmla="*/ 447 h 480"/>
                <a:gd name="T56" fmla="*/ 99 w 888"/>
                <a:gd name="T57" fmla="*/ 456 h 480"/>
                <a:gd name="T58" fmla="*/ 246 w 888"/>
                <a:gd name="T59" fmla="*/ 442 h 480"/>
                <a:gd name="T60" fmla="*/ 370 w 888"/>
                <a:gd name="T61" fmla="*/ 432 h 480"/>
                <a:gd name="T62" fmla="*/ 474 w 888"/>
                <a:gd name="T63" fmla="*/ 432 h 480"/>
                <a:gd name="T64" fmla="*/ 630 w 888"/>
                <a:gd name="T65" fmla="*/ 432 h 480"/>
                <a:gd name="T66" fmla="*/ 729 w 888"/>
                <a:gd name="T67" fmla="*/ 431 h 480"/>
                <a:gd name="T68" fmla="*/ 732 w 888"/>
                <a:gd name="T69" fmla="*/ 402 h 480"/>
                <a:gd name="T70" fmla="*/ 723 w 888"/>
                <a:gd name="T71" fmla="*/ 341 h 480"/>
                <a:gd name="T72" fmla="*/ 715 w 888"/>
                <a:gd name="T73" fmla="*/ 274 h 480"/>
                <a:gd name="T74" fmla="*/ 729 w 888"/>
                <a:gd name="T75" fmla="*/ 290 h 480"/>
                <a:gd name="T76" fmla="*/ 743 w 888"/>
                <a:gd name="T77" fmla="*/ 364 h 480"/>
                <a:gd name="T78" fmla="*/ 756 w 888"/>
                <a:gd name="T79" fmla="*/ 402 h 480"/>
                <a:gd name="T80" fmla="*/ 771 w 888"/>
                <a:gd name="T81" fmla="*/ 383 h 480"/>
                <a:gd name="T82" fmla="*/ 798 w 888"/>
                <a:gd name="T83" fmla="*/ 309 h 480"/>
                <a:gd name="T84" fmla="*/ 838 w 888"/>
                <a:gd name="T85" fmla="*/ 204 h 480"/>
                <a:gd name="T86" fmla="*/ 866 w 888"/>
                <a:gd name="T87" fmla="*/ 119 h 480"/>
                <a:gd name="T88" fmla="*/ 871 w 888"/>
                <a:gd name="T89" fmla="*/ 93 h 480"/>
                <a:gd name="T90" fmla="*/ 857 w 888"/>
                <a:gd name="T91" fmla="*/ 33 h 480"/>
                <a:gd name="T92" fmla="*/ 842 w 888"/>
                <a:gd name="T93" fmla="*/ 29 h 480"/>
                <a:gd name="T94" fmla="*/ 812 w 888"/>
                <a:gd name="T95" fmla="*/ 100 h 480"/>
                <a:gd name="T96" fmla="*/ 760 w 888"/>
                <a:gd name="T97" fmla="*/ 193 h 480"/>
                <a:gd name="T98" fmla="*/ 723 w 888"/>
                <a:gd name="T99" fmla="*/ 265 h 480"/>
                <a:gd name="T100" fmla="*/ 685 w 888"/>
                <a:gd name="T101" fmla="*/ 276 h 480"/>
                <a:gd name="T102" fmla="*/ 549 w 888"/>
                <a:gd name="T103" fmla="*/ 293 h 480"/>
                <a:gd name="T104" fmla="*/ 389 w 888"/>
                <a:gd name="T105" fmla="*/ 303 h 480"/>
                <a:gd name="T106" fmla="*/ 231 w 888"/>
                <a:gd name="T107" fmla="*/ 303 h 480"/>
                <a:gd name="T108" fmla="*/ 52 w 888"/>
                <a:gd name="T109" fmla="*/ 304 h 480"/>
                <a:gd name="T110" fmla="*/ 0 w 888"/>
                <a:gd name="T111" fmla="*/ 290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0" name="Freeform 119"/>
            <p:cNvSpPr>
              <a:spLocks/>
            </p:cNvSpPr>
            <p:nvPr/>
          </p:nvSpPr>
          <p:spPr bwMode="auto">
            <a:xfrm>
              <a:off x="2095" y="2605"/>
              <a:ext cx="459" cy="105"/>
            </a:xfrm>
            <a:custGeom>
              <a:avLst/>
              <a:gdLst>
                <a:gd name="T0" fmla="*/ 11 w 459"/>
                <a:gd name="T1" fmla="*/ 19 h 105"/>
                <a:gd name="T2" fmla="*/ 43 w 459"/>
                <a:gd name="T3" fmla="*/ 0 h 105"/>
                <a:gd name="T4" fmla="*/ 59 w 459"/>
                <a:gd name="T5" fmla="*/ 5 h 105"/>
                <a:gd name="T6" fmla="*/ 49 w 459"/>
                <a:gd name="T7" fmla="*/ 29 h 105"/>
                <a:gd name="T8" fmla="*/ 25 w 459"/>
                <a:gd name="T9" fmla="*/ 44 h 105"/>
                <a:gd name="T10" fmla="*/ 71 w 459"/>
                <a:gd name="T11" fmla="*/ 66 h 105"/>
                <a:gd name="T12" fmla="*/ 140 w 459"/>
                <a:gd name="T13" fmla="*/ 69 h 105"/>
                <a:gd name="T14" fmla="*/ 200 w 459"/>
                <a:gd name="T15" fmla="*/ 64 h 105"/>
                <a:gd name="T16" fmla="*/ 243 w 459"/>
                <a:gd name="T17" fmla="*/ 59 h 105"/>
                <a:gd name="T18" fmla="*/ 324 w 459"/>
                <a:gd name="T19" fmla="*/ 51 h 105"/>
                <a:gd name="T20" fmla="*/ 376 w 459"/>
                <a:gd name="T21" fmla="*/ 46 h 105"/>
                <a:gd name="T22" fmla="*/ 410 w 459"/>
                <a:gd name="T23" fmla="*/ 36 h 105"/>
                <a:gd name="T24" fmla="*/ 443 w 459"/>
                <a:gd name="T25" fmla="*/ 15 h 105"/>
                <a:gd name="T26" fmla="*/ 440 w 459"/>
                <a:gd name="T27" fmla="*/ 0 h 105"/>
                <a:gd name="T28" fmla="*/ 459 w 459"/>
                <a:gd name="T29" fmla="*/ 5 h 105"/>
                <a:gd name="T30" fmla="*/ 454 w 459"/>
                <a:gd name="T31" fmla="*/ 56 h 105"/>
                <a:gd name="T32" fmla="*/ 405 w 459"/>
                <a:gd name="T33" fmla="*/ 80 h 105"/>
                <a:gd name="T34" fmla="*/ 297 w 459"/>
                <a:gd name="T35" fmla="*/ 86 h 105"/>
                <a:gd name="T36" fmla="*/ 187 w 459"/>
                <a:gd name="T37" fmla="*/ 97 h 105"/>
                <a:gd name="T38" fmla="*/ 124 w 459"/>
                <a:gd name="T39" fmla="*/ 105 h 105"/>
                <a:gd name="T40" fmla="*/ 48 w 459"/>
                <a:gd name="T41" fmla="*/ 86 h 105"/>
                <a:gd name="T42" fmla="*/ 11 w 459"/>
                <a:gd name="T43" fmla="*/ 75 h 105"/>
                <a:gd name="T44" fmla="*/ 0 w 459"/>
                <a:gd name="T45" fmla="*/ 46 h 105"/>
                <a:gd name="T46" fmla="*/ 11 w 459"/>
                <a:gd name="T47" fmla="*/ 19 h 1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105"/>
                <a:gd name="T74" fmla="*/ 459 w 459"/>
                <a:gd name="T75" fmla="*/ 105 h 10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105">
                  <a:moveTo>
                    <a:pt x="11" y="19"/>
                  </a:moveTo>
                  <a:lnTo>
                    <a:pt x="43" y="0"/>
                  </a:lnTo>
                  <a:lnTo>
                    <a:pt x="59" y="5"/>
                  </a:lnTo>
                  <a:lnTo>
                    <a:pt x="49" y="29"/>
                  </a:lnTo>
                  <a:lnTo>
                    <a:pt x="25" y="44"/>
                  </a:lnTo>
                  <a:lnTo>
                    <a:pt x="71" y="66"/>
                  </a:lnTo>
                  <a:lnTo>
                    <a:pt x="140" y="69"/>
                  </a:lnTo>
                  <a:lnTo>
                    <a:pt x="200" y="64"/>
                  </a:lnTo>
                  <a:lnTo>
                    <a:pt x="243" y="59"/>
                  </a:lnTo>
                  <a:lnTo>
                    <a:pt x="324" y="51"/>
                  </a:lnTo>
                  <a:lnTo>
                    <a:pt x="376" y="46"/>
                  </a:lnTo>
                  <a:lnTo>
                    <a:pt x="410" y="36"/>
                  </a:lnTo>
                  <a:lnTo>
                    <a:pt x="443" y="15"/>
                  </a:lnTo>
                  <a:lnTo>
                    <a:pt x="440" y="0"/>
                  </a:lnTo>
                  <a:lnTo>
                    <a:pt x="459" y="5"/>
                  </a:lnTo>
                  <a:lnTo>
                    <a:pt x="454" y="56"/>
                  </a:lnTo>
                  <a:lnTo>
                    <a:pt x="405" y="80"/>
                  </a:lnTo>
                  <a:lnTo>
                    <a:pt x="297" y="86"/>
                  </a:lnTo>
                  <a:lnTo>
                    <a:pt x="187" y="97"/>
                  </a:lnTo>
                  <a:lnTo>
                    <a:pt x="124" y="105"/>
                  </a:lnTo>
                  <a:lnTo>
                    <a:pt x="48" y="86"/>
                  </a:lnTo>
                  <a:lnTo>
                    <a:pt x="11" y="75"/>
                  </a:lnTo>
                  <a:lnTo>
                    <a:pt x="0" y="46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1" name="Freeform 120"/>
            <p:cNvSpPr>
              <a:spLocks/>
            </p:cNvSpPr>
            <p:nvPr/>
          </p:nvSpPr>
          <p:spPr bwMode="auto">
            <a:xfrm>
              <a:off x="2024" y="2782"/>
              <a:ext cx="48" cy="42"/>
            </a:xfrm>
            <a:custGeom>
              <a:avLst/>
              <a:gdLst>
                <a:gd name="T0" fmla="*/ 2 w 48"/>
                <a:gd name="T1" fmla="*/ 2 h 42"/>
                <a:gd name="T2" fmla="*/ 46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  <a:gd name="T8" fmla="*/ 2 w 48"/>
                <a:gd name="T9" fmla="*/ 2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2" name="Freeform 121"/>
            <p:cNvSpPr>
              <a:spLocks/>
            </p:cNvSpPr>
            <p:nvPr/>
          </p:nvSpPr>
          <p:spPr bwMode="auto">
            <a:xfrm>
              <a:off x="2113" y="2777"/>
              <a:ext cx="48" cy="42"/>
            </a:xfrm>
            <a:custGeom>
              <a:avLst/>
              <a:gdLst>
                <a:gd name="T0" fmla="*/ 2 w 48"/>
                <a:gd name="T1" fmla="*/ 2 h 42"/>
                <a:gd name="T2" fmla="*/ 46 w 48"/>
                <a:gd name="T3" fmla="*/ 0 h 42"/>
                <a:gd name="T4" fmla="*/ 48 w 48"/>
                <a:gd name="T5" fmla="*/ 42 h 42"/>
                <a:gd name="T6" fmla="*/ 0 w 48"/>
                <a:gd name="T7" fmla="*/ 42 h 42"/>
                <a:gd name="T8" fmla="*/ 2 w 48"/>
                <a:gd name="T9" fmla="*/ 2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3" name="Freeform 122"/>
            <p:cNvSpPr>
              <a:spLocks/>
            </p:cNvSpPr>
            <p:nvPr/>
          </p:nvSpPr>
          <p:spPr bwMode="auto">
            <a:xfrm>
              <a:off x="2404" y="2764"/>
              <a:ext cx="195" cy="49"/>
            </a:xfrm>
            <a:custGeom>
              <a:avLst/>
              <a:gdLst>
                <a:gd name="T0" fmla="*/ 0 w 195"/>
                <a:gd name="T1" fmla="*/ 15 h 49"/>
                <a:gd name="T2" fmla="*/ 190 w 195"/>
                <a:gd name="T3" fmla="*/ 0 h 49"/>
                <a:gd name="T4" fmla="*/ 195 w 195"/>
                <a:gd name="T5" fmla="*/ 32 h 49"/>
                <a:gd name="T6" fmla="*/ 0 w 195"/>
                <a:gd name="T7" fmla="*/ 49 h 49"/>
                <a:gd name="T8" fmla="*/ 0 w 195"/>
                <a:gd name="T9" fmla="*/ 15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5"/>
                <a:gd name="T16" fmla="*/ 0 h 49"/>
                <a:gd name="T17" fmla="*/ 195 w 195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5" h="49">
                  <a:moveTo>
                    <a:pt x="0" y="15"/>
                  </a:moveTo>
                  <a:lnTo>
                    <a:pt x="190" y="0"/>
                  </a:lnTo>
                  <a:lnTo>
                    <a:pt x="195" y="32"/>
                  </a:lnTo>
                  <a:lnTo>
                    <a:pt x="0" y="4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4" name="Freeform 123"/>
            <p:cNvSpPr>
              <a:spLocks/>
            </p:cNvSpPr>
            <p:nvPr/>
          </p:nvSpPr>
          <p:spPr bwMode="auto">
            <a:xfrm>
              <a:off x="1923" y="1953"/>
              <a:ext cx="821" cy="646"/>
            </a:xfrm>
            <a:custGeom>
              <a:avLst/>
              <a:gdLst>
                <a:gd name="T0" fmla="*/ 69 w 821"/>
                <a:gd name="T1" fmla="*/ 616 h 646"/>
                <a:gd name="T2" fmla="*/ 46 w 821"/>
                <a:gd name="T3" fmla="*/ 592 h 646"/>
                <a:gd name="T4" fmla="*/ 32 w 821"/>
                <a:gd name="T5" fmla="*/ 551 h 646"/>
                <a:gd name="T6" fmla="*/ 27 w 821"/>
                <a:gd name="T7" fmla="*/ 460 h 646"/>
                <a:gd name="T8" fmla="*/ 27 w 821"/>
                <a:gd name="T9" fmla="*/ 309 h 646"/>
                <a:gd name="T10" fmla="*/ 32 w 821"/>
                <a:gd name="T11" fmla="*/ 195 h 646"/>
                <a:gd name="T12" fmla="*/ 46 w 821"/>
                <a:gd name="T13" fmla="*/ 169 h 646"/>
                <a:gd name="T14" fmla="*/ 71 w 821"/>
                <a:gd name="T15" fmla="*/ 136 h 646"/>
                <a:gd name="T16" fmla="*/ 132 w 821"/>
                <a:gd name="T17" fmla="*/ 112 h 646"/>
                <a:gd name="T18" fmla="*/ 240 w 821"/>
                <a:gd name="T19" fmla="*/ 80 h 646"/>
                <a:gd name="T20" fmla="*/ 329 w 821"/>
                <a:gd name="T21" fmla="*/ 57 h 646"/>
                <a:gd name="T22" fmla="*/ 369 w 821"/>
                <a:gd name="T23" fmla="*/ 33 h 646"/>
                <a:gd name="T24" fmla="*/ 440 w 821"/>
                <a:gd name="T25" fmla="*/ 27 h 646"/>
                <a:gd name="T26" fmla="*/ 566 w 821"/>
                <a:gd name="T27" fmla="*/ 38 h 646"/>
                <a:gd name="T28" fmla="*/ 670 w 821"/>
                <a:gd name="T29" fmla="*/ 32 h 646"/>
                <a:gd name="T30" fmla="*/ 714 w 821"/>
                <a:gd name="T31" fmla="*/ 22 h 646"/>
                <a:gd name="T32" fmla="*/ 750 w 821"/>
                <a:gd name="T33" fmla="*/ 32 h 646"/>
                <a:gd name="T34" fmla="*/ 774 w 821"/>
                <a:gd name="T35" fmla="*/ 95 h 646"/>
                <a:gd name="T36" fmla="*/ 789 w 821"/>
                <a:gd name="T37" fmla="*/ 210 h 646"/>
                <a:gd name="T38" fmla="*/ 804 w 821"/>
                <a:gd name="T39" fmla="*/ 301 h 646"/>
                <a:gd name="T40" fmla="*/ 797 w 821"/>
                <a:gd name="T41" fmla="*/ 343 h 646"/>
                <a:gd name="T42" fmla="*/ 769 w 821"/>
                <a:gd name="T43" fmla="*/ 446 h 646"/>
                <a:gd name="T44" fmla="*/ 733 w 821"/>
                <a:gd name="T45" fmla="*/ 550 h 646"/>
                <a:gd name="T46" fmla="*/ 709 w 821"/>
                <a:gd name="T47" fmla="*/ 589 h 646"/>
                <a:gd name="T48" fmla="*/ 693 w 821"/>
                <a:gd name="T49" fmla="*/ 608 h 646"/>
                <a:gd name="T50" fmla="*/ 717 w 821"/>
                <a:gd name="T51" fmla="*/ 622 h 646"/>
                <a:gd name="T52" fmla="*/ 742 w 821"/>
                <a:gd name="T53" fmla="*/ 578 h 646"/>
                <a:gd name="T54" fmla="*/ 780 w 821"/>
                <a:gd name="T55" fmla="*/ 485 h 646"/>
                <a:gd name="T56" fmla="*/ 808 w 821"/>
                <a:gd name="T57" fmla="*/ 386 h 646"/>
                <a:gd name="T58" fmla="*/ 818 w 821"/>
                <a:gd name="T59" fmla="*/ 337 h 646"/>
                <a:gd name="T60" fmla="*/ 821 w 821"/>
                <a:gd name="T61" fmla="*/ 291 h 646"/>
                <a:gd name="T62" fmla="*/ 812 w 821"/>
                <a:gd name="T63" fmla="*/ 214 h 646"/>
                <a:gd name="T64" fmla="*/ 797 w 821"/>
                <a:gd name="T65" fmla="*/ 99 h 646"/>
                <a:gd name="T66" fmla="*/ 775 w 821"/>
                <a:gd name="T67" fmla="*/ 36 h 646"/>
                <a:gd name="T68" fmla="*/ 755 w 821"/>
                <a:gd name="T69" fmla="*/ 8 h 646"/>
                <a:gd name="T70" fmla="*/ 722 w 821"/>
                <a:gd name="T71" fmla="*/ 0 h 646"/>
                <a:gd name="T72" fmla="*/ 679 w 821"/>
                <a:gd name="T73" fmla="*/ 13 h 646"/>
                <a:gd name="T74" fmla="*/ 615 w 821"/>
                <a:gd name="T75" fmla="*/ 17 h 646"/>
                <a:gd name="T76" fmla="*/ 533 w 821"/>
                <a:gd name="T77" fmla="*/ 17 h 646"/>
                <a:gd name="T78" fmla="*/ 448 w 821"/>
                <a:gd name="T79" fmla="*/ 5 h 646"/>
                <a:gd name="T80" fmla="*/ 391 w 821"/>
                <a:gd name="T81" fmla="*/ 8 h 646"/>
                <a:gd name="T82" fmla="*/ 362 w 821"/>
                <a:gd name="T83" fmla="*/ 19 h 646"/>
                <a:gd name="T84" fmla="*/ 298 w 821"/>
                <a:gd name="T85" fmla="*/ 50 h 646"/>
                <a:gd name="T86" fmla="*/ 175 w 821"/>
                <a:gd name="T87" fmla="*/ 84 h 646"/>
                <a:gd name="T88" fmla="*/ 57 w 821"/>
                <a:gd name="T89" fmla="*/ 123 h 646"/>
                <a:gd name="T90" fmla="*/ 24 w 821"/>
                <a:gd name="T91" fmla="*/ 164 h 646"/>
                <a:gd name="T92" fmla="*/ 3 w 821"/>
                <a:gd name="T93" fmla="*/ 219 h 646"/>
                <a:gd name="T94" fmla="*/ 0 w 821"/>
                <a:gd name="T95" fmla="*/ 329 h 646"/>
                <a:gd name="T96" fmla="*/ 5 w 821"/>
                <a:gd name="T97" fmla="*/ 433 h 646"/>
                <a:gd name="T98" fmla="*/ 9 w 821"/>
                <a:gd name="T99" fmla="*/ 540 h 646"/>
                <a:gd name="T100" fmla="*/ 28 w 821"/>
                <a:gd name="T101" fmla="*/ 602 h 646"/>
                <a:gd name="T102" fmla="*/ 47 w 821"/>
                <a:gd name="T103" fmla="*/ 635 h 646"/>
                <a:gd name="T104" fmla="*/ 80 w 821"/>
                <a:gd name="T105" fmla="*/ 646 h 646"/>
                <a:gd name="T106" fmla="*/ 99 w 821"/>
                <a:gd name="T107" fmla="*/ 640 h 646"/>
                <a:gd name="T108" fmla="*/ 69 w 821"/>
                <a:gd name="T109" fmla="*/ 616 h 6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646"/>
                <a:gd name="T167" fmla="*/ 821 w 821"/>
                <a:gd name="T168" fmla="*/ 646 h 6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646">
                  <a:moveTo>
                    <a:pt x="69" y="616"/>
                  </a:moveTo>
                  <a:lnTo>
                    <a:pt x="46" y="592"/>
                  </a:lnTo>
                  <a:lnTo>
                    <a:pt x="32" y="551"/>
                  </a:lnTo>
                  <a:lnTo>
                    <a:pt x="27" y="460"/>
                  </a:lnTo>
                  <a:lnTo>
                    <a:pt x="27" y="309"/>
                  </a:lnTo>
                  <a:lnTo>
                    <a:pt x="32" y="195"/>
                  </a:lnTo>
                  <a:lnTo>
                    <a:pt x="46" y="169"/>
                  </a:lnTo>
                  <a:lnTo>
                    <a:pt x="71" y="136"/>
                  </a:lnTo>
                  <a:lnTo>
                    <a:pt x="132" y="112"/>
                  </a:lnTo>
                  <a:lnTo>
                    <a:pt x="240" y="80"/>
                  </a:lnTo>
                  <a:lnTo>
                    <a:pt x="329" y="57"/>
                  </a:lnTo>
                  <a:lnTo>
                    <a:pt x="369" y="33"/>
                  </a:lnTo>
                  <a:lnTo>
                    <a:pt x="440" y="27"/>
                  </a:lnTo>
                  <a:lnTo>
                    <a:pt x="566" y="38"/>
                  </a:lnTo>
                  <a:lnTo>
                    <a:pt x="670" y="32"/>
                  </a:lnTo>
                  <a:lnTo>
                    <a:pt x="714" y="22"/>
                  </a:lnTo>
                  <a:lnTo>
                    <a:pt x="750" y="32"/>
                  </a:lnTo>
                  <a:lnTo>
                    <a:pt x="774" y="95"/>
                  </a:lnTo>
                  <a:lnTo>
                    <a:pt x="789" y="210"/>
                  </a:lnTo>
                  <a:lnTo>
                    <a:pt x="804" y="301"/>
                  </a:lnTo>
                  <a:lnTo>
                    <a:pt x="797" y="343"/>
                  </a:lnTo>
                  <a:lnTo>
                    <a:pt x="769" y="446"/>
                  </a:lnTo>
                  <a:lnTo>
                    <a:pt x="733" y="550"/>
                  </a:lnTo>
                  <a:lnTo>
                    <a:pt x="709" y="589"/>
                  </a:lnTo>
                  <a:lnTo>
                    <a:pt x="693" y="608"/>
                  </a:lnTo>
                  <a:lnTo>
                    <a:pt x="717" y="622"/>
                  </a:lnTo>
                  <a:lnTo>
                    <a:pt x="742" y="578"/>
                  </a:lnTo>
                  <a:lnTo>
                    <a:pt x="780" y="485"/>
                  </a:lnTo>
                  <a:lnTo>
                    <a:pt x="808" y="386"/>
                  </a:lnTo>
                  <a:lnTo>
                    <a:pt x="818" y="337"/>
                  </a:lnTo>
                  <a:lnTo>
                    <a:pt x="821" y="291"/>
                  </a:lnTo>
                  <a:lnTo>
                    <a:pt x="812" y="214"/>
                  </a:lnTo>
                  <a:lnTo>
                    <a:pt x="797" y="99"/>
                  </a:lnTo>
                  <a:lnTo>
                    <a:pt x="775" y="36"/>
                  </a:lnTo>
                  <a:lnTo>
                    <a:pt x="755" y="8"/>
                  </a:lnTo>
                  <a:lnTo>
                    <a:pt x="722" y="0"/>
                  </a:lnTo>
                  <a:lnTo>
                    <a:pt x="679" y="13"/>
                  </a:lnTo>
                  <a:lnTo>
                    <a:pt x="615" y="17"/>
                  </a:lnTo>
                  <a:lnTo>
                    <a:pt x="533" y="17"/>
                  </a:lnTo>
                  <a:lnTo>
                    <a:pt x="448" y="5"/>
                  </a:lnTo>
                  <a:lnTo>
                    <a:pt x="391" y="8"/>
                  </a:lnTo>
                  <a:lnTo>
                    <a:pt x="362" y="19"/>
                  </a:lnTo>
                  <a:lnTo>
                    <a:pt x="298" y="50"/>
                  </a:lnTo>
                  <a:lnTo>
                    <a:pt x="175" y="84"/>
                  </a:lnTo>
                  <a:lnTo>
                    <a:pt x="57" y="123"/>
                  </a:lnTo>
                  <a:lnTo>
                    <a:pt x="24" y="164"/>
                  </a:lnTo>
                  <a:lnTo>
                    <a:pt x="3" y="219"/>
                  </a:lnTo>
                  <a:lnTo>
                    <a:pt x="0" y="329"/>
                  </a:lnTo>
                  <a:lnTo>
                    <a:pt x="5" y="433"/>
                  </a:lnTo>
                  <a:lnTo>
                    <a:pt x="9" y="540"/>
                  </a:lnTo>
                  <a:lnTo>
                    <a:pt x="28" y="602"/>
                  </a:lnTo>
                  <a:lnTo>
                    <a:pt x="47" y="635"/>
                  </a:lnTo>
                  <a:lnTo>
                    <a:pt x="80" y="646"/>
                  </a:lnTo>
                  <a:lnTo>
                    <a:pt x="99" y="640"/>
                  </a:lnTo>
                  <a:lnTo>
                    <a:pt x="69" y="6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5" name="Freeform 124"/>
            <p:cNvSpPr>
              <a:spLocks/>
            </p:cNvSpPr>
            <p:nvPr/>
          </p:nvSpPr>
          <p:spPr bwMode="auto">
            <a:xfrm>
              <a:off x="1978" y="1965"/>
              <a:ext cx="707" cy="644"/>
            </a:xfrm>
            <a:custGeom>
              <a:avLst/>
              <a:gdLst>
                <a:gd name="T0" fmla="*/ 11 w 707"/>
                <a:gd name="T1" fmla="*/ 611 h 644"/>
                <a:gd name="T2" fmla="*/ 129 w 707"/>
                <a:gd name="T3" fmla="*/ 619 h 644"/>
                <a:gd name="T4" fmla="*/ 294 w 707"/>
                <a:gd name="T5" fmla="*/ 623 h 644"/>
                <a:gd name="T6" fmla="*/ 426 w 707"/>
                <a:gd name="T7" fmla="*/ 623 h 644"/>
                <a:gd name="T8" fmla="*/ 544 w 707"/>
                <a:gd name="T9" fmla="*/ 609 h 644"/>
                <a:gd name="T10" fmla="*/ 622 w 707"/>
                <a:gd name="T11" fmla="*/ 597 h 644"/>
                <a:gd name="T12" fmla="*/ 644 w 707"/>
                <a:gd name="T13" fmla="*/ 586 h 644"/>
                <a:gd name="T14" fmla="*/ 644 w 707"/>
                <a:gd name="T15" fmla="*/ 529 h 644"/>
                <a:gd name="T16" fmla="*/ 615 w 707"/>
                <a:gd name="T17" fmla="*/ 377 h 644"/>
                <a:gd name="T18" fmla="*/ 582 w 707"/>
                <a:gd name="T19" fmla="*/ 193 h 644"/>
                <a:gd name="T20" fmla="*/ 565 w 707"/>
                <a:gd name="T21" fmla="*/ 126 h 644"/>
                <a:gd name="T22" fmla="*/ 549 w 707"/>
                <a:gd name="T23" fmla="*/ 101 h 644"/>
                <a:gd name="T24" fmla="*/ 346 w 707"/>
                <a:gd name="T25" fmla="*/ 123 h 644"/>
                <a:gd name="T26" fmla="*/ 147 w 707"/>
                <a:gd name="T27" fmla="*/ 128 h 644"/>
                <a:gd name="T28" fmla="*/ 38 w 707"/>
                <a:gd name="T29" fmla="*/ 131 h 644"/>
                <a:gd name="T30" fmla="*/ 0 w 707"/>
                <a:gd name="T31" fmla="*/ 136 h 644"/>
                <a:gd name="T32" fmla="*/ 21 w 707"/>
                <a:gd name="T33" fmla="*/ 109 h 644"/>
                <a:gd name="T34" fmla="*/ 68 w 707"/>
                <a:gd name="T35" fmla="*/ 114 h 644"/>
                <a:gd name="T36" fmla="*/ 204 w 707"/>
                <a:gd name="T37" fmla="*/ 109 h 644"/>
                <a:gd name="T38" fmla="*/ 333 w 707"/>
                <a:gd name="T39" fmla="*/ 101 h 644"/>
                <a:gd name="T40" fmla="*/ 447 w 707"/>
                <a:gd name="T41" fmla="*/ 92 h 644"/>
                <a:gd name="T42" fmla="*/ 556 w 707"/>
                <a:gd name="T43" fmla="*/ 82 h 644"/>
                <a:gd name="T44" fmla="*/ 641 w 707"/>
                <a:gd name="T45" fmla="*/ 43 h 644"/>
                <a:gd name="T46" fmla="*/ 688 w 707"/>
                <a:gd name="T47" fmla="*/ 0 h 644"/>
                <a:gd name="T48" fmla="*/ 707 w 707"/>
                <a:gd name="T49" fmla="*/ 21 h 644"/>
                <a:gd name="T50" fmla="*/ 663 w 707"/>
                <a:gd name="T51" fmla="*/ 47 h 644"/>
                <a:gd name="T52" fmla="*/ 598 w 707"/>
                <a:gd name="T53" fmla="*/ 90 h 644"/>
                <a:gd name="T54" fmla="*/ 578 w 707"/>
                <a:gd name="T55" fmla="*/ 104 h 644"/>
                <a:gd name="T56" fmla="*/ 601 w 707"/>
                <a:gd name="T57" fmla="*/ 202 h 644"/>
                <a:gd name="T58" fmla="*/ 620 w 707"/>
                <a:gd name="T59" fmla="*/ 297 h 644"/>
                <a:gd name="T60" fmla="*/ 636 w 707"/>
                <a:gd name="T61" fmla="*/ 384 h 644"/>
                <a:gd name="T62" fmla="*/ 650 w 707"/>
                <a:gd name="T63" fmla="*/ 467 h 644"/>
                <a:gd name="T64" fmla="*/ 663 w 707"/>
                <a:gd name="T65" fmla="*/ 529 h 644"/>
                <a:gd name="T66" fmla="*/ 669 w 707"/>
                <a:gd name="T67" fmla="*/ 582 h 644"/>
                <a:gd name="T68" fmla="*/ 660 w 707"/>
                <a:gd name="T69" fmla="*/ 611 h 644"/>
                <a:gd name="T70" fmla="*/ 570 w 707"/>
                <a:gd name="T71" fmla="*/ 633 h 644"/>
                <a:gd name="T72" fmla="*/ 412 w 707"/>
                <a:gd name="T73" fmla="*/ 644 h 644"/>
                <a:gd name="T74" fmla="*/ 246 w 707"/>
                <a:gd name="T75" fmla="*/ 638 h 644"/>
                <a:gd name="T76" fmla="*/ 125 w 707"/>
                <a:gd name="T77" fmla="*/ 638 h 644"/>
                <a:gd name="T78" fmla="*/ 25 w 707"/>
                <a:gd name="T79" fmla="*/ 635 h 644"/>
                <a:gd name="T80" fmla="*/ 11 w 707"/>
                <a:gd name="T81" fmla="*/ 611 h 64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07"/>
                <a:gd name="T124" fmla="*/ 0 h 644"/>
                <a:gd name="T125" fmla="*/ 707 w 707"/>
                <a:gd name="T126" fmla="*/ 644 h 64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07" h="644">
                  <a:moveTo>
                    <a:pt x="11" y="611"/>
                  </a:moveTo>
                  <a:lnTo>
                    <a:pt x="129" y="619"/>
                  </a:lnTo>
                  <a:lnTo>
                    <a:pt x="294" y="623"/>
                  </a:lnTo>
                  <a:lnTo>
                    <a:pt x="426" y="623"/>
                  </a:lnTo>
                  <a:lnTo>
                    <a:pt x="544" y="609"/>
                  </a:lnTo>
                  <a:lnTo>
                    <a:pt x="622" y="597"/>
                  </a:lnTo>
                  <a:lnTo>
                    <a:pt x="644" y="586"/>
                  </a:lnTo>
                  <a:lnTo>
                    <a:pt x="644" y="529"/>
                  </a:lnTo>
                  <a:lnTo>
                    <a:pt x="615" y="377"/>
                  </a:lnTo>
                  <a:lnTo>
                    <a:pt x="582" y="193"/>
                  </a:lnTo>
                  <a:lnTo>
                    <a:pt x="565" y="126"/>
                  </a:lnTo>
                  <a:lnTo>
                    <a:pt x="549" y="101"/>
                  </a:lnTo>
                  <a:lnTo>
                    <a:pt x="346" y="123"/>
                  </a:lnTo>
                  <a:lnTo>
                    <a:pt x="147" y="128"/>
                  </a:lnTo>
                  <a:lnTo>
                    <a:pt x="38" y="131"/>
                  </a:lnTo>
                  <a:lnTo>
                    <a:pt x="0" y="136"/>
                  </a:lnTo>
                  <a:lnTo>
                    <a:pt x="21" y="109"/>
                  </a:lnTo>
                  <a:lnTo>
                    <a:pt x="68" y="114"/>
                  </a:lnTo>
                  <a:lnTo>
                    <a:pt x="204" y="109"/>
                  </a:lnTo>
                  <a:lnTo>
                    <a:pt x="333" y="101"/>
                  </a:lnTo>
                  <a:lnTo>
                    <a:pt x="447" y="92"/>
                  </a:lnTo>
                  <a:lnTo>
                    <a:pt x="556" y="82"/>
                  </a:lnTo>
                  <a:lnTo>
                    <a:pt x="641" y="43"/>
                  </a:lnTo>
                  <a:lnTo>
                    <a:pt x="688" y="0"/>
                  </a:lnTo>
                  <a:lnTo>
                    <a:pt x="707" y="21"/>
                  </a:lnTo>
                  <a:lnTo>
                    <a:pt x="663" y="47"/>
                  </a:lnTo>
                  <a:lnTo>
                    <a:pt x="598" y="90"/>
                  </a:lnTo>
                  <a:lnTo>
                    <a:pt x="578" y="104"/>
                  </a:lnTo>
                  <a:lnTo>
                    <a:pt x="601" y="202"/>
                  </a:lnTo>
                  <a:lnTo>
                    <a:pt x="620" y="297"/>
                  </a:lnTo>
                  <a:lnTo>
                    <a:pt x="636" y="384"/>
                  </a:lnTo>
                  <a:lnTo>
                    <a:pt x="650" y="467"/>
                  </a:lnTo>
                  <a:lnTo>
                    <a:pt x="663" y="529"/>
                  </a:lnTo>
                  <a:lnTo>
                    <a:pt x="669" y="582"/>
                  </a:lnTo>
                  <a:lnTo>
                    <a:pt x="660" y="611"/>
                  </a:lnTo>
                  <a:lnTo>
                    <a:pt x="570" y="633"/>
                  </a:lnTo>
                  <a:lnTo>
                    <a:pt x="412" y="644"/>
                  </a:lnTo>
                  <a:lnTo>
                    <a:pt x="246" y="638"/>
                  </a:lnTo>
                  <a:lnTo>
                    <a:pt x="125" y="638"/>
                  </a:lnTo>
                  <a:lnTo>
                    <a:pt x="25" y="635"/>
                  </a:lnTo>
                  <a:lnTo>
                    <a:pt x="11" y="6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6" name="Freeform 125"/>
            <p:cNvSpPr>
              <a:spLocks/>
            </p:cNvSpPr>
            <p:nvPr/>
          </p:nvSpPr>
          <p:spPr bwMode="auto">
            <a:xfrm>
              <a:off x="2057" y="2127"/>
              <a:ext cx="488" cy="412"/>
            </a:xfrm>
            <a:custGeom>
              <a:avLst/>
              <a:gdLst>
                <a:gd name="T0" fmla="*/ 0 w 488"/>
                <a:gd name="T1" fmla="*/ 11 h 412"/>
                <a:gd name="T2" fmla="*/ 162 w 488"/>
                <a:gd name="T3" fmla="*/ 5 h 412"/>
                <a:gd name="T4" fmla="*/ 273 w 488"/>
                <a:gd name="T5" fmla="*/ 0 h 412"/>
                <a:gd name="T6" fmla="*/ 397 w 488"/>
                <a:gd name="T7" fmla="*/ 2 h 412"/>
                <a:gd name="T8" fmla="*/ 416 w 488"/>
                <a:gd name="T9" fmla="*/ 16 h 412"/>
                <a:gd name="T10" fmla="*/ 431 w 488"/>
                <a:gd name="T11" fmla="*/ 38 h 412"/>
                <a:gd name="T12" fmla="*/ 458 w 488"/>
                <a:gd name="T13" fmla="*/ 154 h 412"/>
                <a:gd name="T14" fmla="*/ 478 w 488"/>
                <a:gd name="T15" fmla="*/ 286 h 412"/>
                <a:gd name="T16" fmla="*/ 488 w 488"/>
                <a:gd name="T17" fmla="*/ 377 h 412"/>
                <a:gd name="T18" fmla="*/ 478 w 488"/>
                <a:gd name="T19" fmla="*/ 406 h 412"/>
                <a:gd name="T20" fmla="*/ 453 w 488"/>
                <a:gd name="T21" fmla="*/ 412 h 412"/>
                <a:gd name="T22" fmla="*/ 310 w 488"/>
                <a:gd name="T23" fmla="*/ 396 h 412"/>
                <a:gd name="T24" fmla="*/ 459 w 488"/>
                <a:gd name="T25" fmla="*/ 383 h 412"/>
                <a:gd name="T26" fmla="*/ 467 w 488"/>
                <a:gd name="T27" fmla="*/ 379 h 412"/>
                <a:gd name="T28" fmla="*/ 464 w 488"/>
                <a:gd name="T29" fmla="*/ 317 h 412"/>
                <a:gd name="T30" fmla="*/ 453 w 488"/>
                <a:gd name="T31" fmla="*/ 229 h 412"/>
                <a:gd name="T32" fmla="*/ 429 w 488"/>
                <a:gd name="T33" fmla="*/ 110 h 412"/>
                <a:gd name="T34" fmla="*/ 410 w 488"/>
                <a:gd name="T35" fmla="*/ 35 h 412"/>
                <a:gd name="T36" fmla="*/ 391 w 488"/>
                <a:gd name="T37" fmla="*/ 24 h 412"/>
                <a:gd name="T38" fmla="*/ 302 w 488"/>
                <a:gd name="T39" fmla="*/ 19 h 412"/>
                <a:gd name="T40" fmla="*/ 181 w 488"/>
                <a:gd name="T41" fmla="*/ 24 h 412"/>
                <a:gd name="T42" fmla="*/ 81 w 488"/>
                <a:gd name="T43" fmla="*/ 21 h 412"/>
                <a:gd name="T44" fmla="*/ 0 w 488"/>
                <a:gd name="T45" fmla="*/ 11 h 4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88"/>
                <a:gd name="T70" fmla="*/ 0 h 412"/>
                <a:gd name="T71" fmla="*/ 488 w 488"/>
                <a:gd name="T72" fmla="*/ 412 h 4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88" h="412">
                  <a:moveTo>
                    <a:pt x="0" y="11"/>
                  </a:moveTo>
                  <a:lnTo>
                    <a:pt x="162" y="5"/>
                  </a:lnTo>
                  <a:lnTo>
                    <a:pt x="273" y="0"/>
                  </a:lnTo>
                  <a:lnTo>
                    <a:pt x="397" y="2"/>
                  </a:lnTo>
                  <a:lnTo>
                    <a:pt x="416" y="16"/>
                  </a:lnTo>
                  <a:lnTo>
                    <a:pt x="431" y="38"/>
                  </a:lnTo>
                  <a:lnTo>
                    <a:pt x="458" y="154"/>
                  </a:lnTo>
                  <a:lnTo>
                    <a:pt x="478" y="286"/>
                  </a:lnTo>
                  <a:lnTo>
                    <a:pt x="488" y="377"/>
                  </a:lnTo>
                  <a:lnTo>
                    <a:pt x="478" y="406"/>
                  </a:lnTo>
                  <a:lnTo>
                    <a:pt x="453" y="412"/>
                  </a:lnTo>
                  <a:lnTo>
                    <a:pt x="310" y="396"/>
                  </a:lnTo>
                  <a:lnTo>
                    <a:pt x="459" y="383"/>
                  </a:lnTo>
                  <a:lnTo>
                    <a:pt x="467" y="379"/>
                  </a:lnTo>
                  <a:lnTo>
                    <a:pt x="464" y="317"/>
                  </a:lnTo>
                  <a:lnTo>
                    <a:pt x="453" y="229"/>
                  </a:lnTo>
                  <a:lnTo>
                    <a:pt x="429" y="110"/>
                  </a:lnTo>
                  <a:lnTo>
                    <a:pt x="410" y="35"/>
                  </a:lnTo>
                  <a:lnTo>
                    <a:pt x="391" y="24"/>
                  </a:lnTo>
                  <a:lnTo>
                    <a:pt x="302" y="19"/>
                  </a:lnTo>
                  <a:lnTo>
                    <a:pt x="181" y="24"/>
                  </a:lnTo>
                  <a:lnTo>
                    <a:pt x="81" y="2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87" name="Freeform 126"/>
            <p:cNvSpPr>
              <a:spLocks/>
            </p:cNvSpPr>
            <p:nvPr/>
          </p:nvSpPr>
          <p:spPr bwMode="auto">
            <a:xfrm>
              <a:off x="2007" y="2133"/>
              <a:ext cx="485" cy="401"/>
            </a:xfrm>
            <a:custGeom>
              <a:avLst/>
              <a:gdLst>
                <a:gd name="T0" fmla="*/ 224 w 485"/>
                <a:gd name="T1" fmla="*/ 0 h 401"/>
                <a:gd name="T2" fmla="*/ 67 w 485"/>
                <a:gd name="T3" fmla="*/ 0 h 401"/>
                <a:gd name="T4" fmla="*/ 22 w 485"/>
                <a:gd name="T5" fmla="*/ 5 h 401"/>
                <a:gd name="T6" fmla="*/ 14 w 485"/>
                <a:gd name="T7" fmla="*/ 22 h 401"/>
                <a:gd name="T8" fmla="*/ 5 w 485"/>
                <a:gd name="T9" fmla="*/ 57 h 401"/>
                <a:gd name="T10" fmla="*/ 0 w 485"/>
                <a:gd name="T11" fmla="*/ 151 h 401"/>
                <a:gd name="T12" fmla="*/ 5 w 485"/>
                <a:gd name="T13" fmla="*/ 243 h 401"/>
                <a:gd name="T14" fmla="*/ 17 w 485"/>
                <a:gd name="T15" fmla="*/ 334 h 401"/>
                <a:gd name="T16" fmla="*/ 37 w 485"/>
                <a:gd name="T17" fmla="*/ 371 h 401"/>
                <a:gd name="T18" fmla="*/ 46 w 485"/>
                <a:gd name="T19" fmla="*/ 380 h 401"/>
                <a:gd name="T20" fmla="*/ 146 w 485"/>
                <a:gd name="T21" fmla="*/ 390 h 401"/>
                <a:gd name="T22" fmla="*/ 275 w 485"/>
                <a:gd name="T23" fmla="*/ 395 h 401"/>
                <a:gd name="T24" fmla="*/ 371 w 485"/>
                <a:gd name="T25" fmla="*/ 396 h 401"/>
                <a:gd name="T26" fmla="*/ 485 w 485"/>
                <a:gd name="T27" fmla="*/ 401 h 401"/>
                <a:gd name="T28" fmla="*/ 480 w 485"/>
                <a:gd name="T29" fmla="*/ 387 h 401"/>
                <a:gd name="T30" fmla="*/ 391 w 485"/>
                <a:gd name="T31" fmla="*/ 380 h 401"/>
                <a:gd name="T32" fmla="*/ 275 w 485"/>
                <a:gd name="T33" fmla="*/ 372 h 401"/>
                <a:gd name="T34" fmla="*/ 114 w 485"/>
                <a:gd name="T35" fmla="*/ 371 h 401"/>
                <a:gd name="T36" fmla="*/ 56 w 485"/>
                <a:gd name="T37" fmla="*/ 353 h 401"/>
                <a:gd name="T38" fmla="*/ 38 w 485"/>
                <a:gd name="T39" fmla="*/ 339 h 401"/>
                <a:gd name="T40" fmla="*/ 32 w 485"/>
                <a:gd name="T41" fmla="*/ 313 h 401"/>
                <a:gd name="T42" fmla="*/ 24 w 485"/>
                <a:gd name="T43" fmla="*/ 237 h 401"/>
                <a:gd name="T44" fmla="*/ 22 w 485"/>
                <a:gd name="T45" fmla="*/ 142 h 401"/>
                <a:gd name="T46" fmla="*/ 29 w 485"/>
                <a:gd name="T47" fmla="*/ 46 h 401"/>
                <a:gd name="T48" fmla="*/ 38 w 485"/>
                <a:gd name="T49" fmla="*/ 24 h 401"/>
                <a:gd name="T50" fmla="*/ 143 w 485"/>
                <a:gd name="T51" fmla="*/ 10 h 401"/>
                <a:gd name="T52" fmla="*/ 224 w 485"/>
                <a:gd name="T53" fmla="*/ 0 h 40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5"/>
                <a:gd name="T82" fmla="*/ 0 h 401"/>
                <a:gd name="T83" fmla="*/ 485 w 485"/>
                <a:gd name="T84" fmla="*/ 401 h 40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5" h="401">
                  <a:moveTo>
                    <a:pt x="224" y="0"/>
                  </a:moveTo>
                  <a:lnTo>
                    <a:pt x="67" y="0"/>
                  </a:lnTo>
                  <a:lnTo>
                    <a:pt x="22" y="5"/>
                  </a:lnTo>
                  <a:lnTo>
                    <a:pt x="14" y="22"/>
                  </a:lnTo>
                  <a:lnTo>
                    <a:pt x="5" y="57"/>
                  </a:lnTo>
                  <a:lnTo>
                    <a:pt x="0" y="151"/>
                  </a:lnTo>
                  <a:lnTo>
                    <a:pt x="5" y="243"/>
                  </a:lnTo>
                  <a:lnTo>
                    <a:pt x="17" y="334"/>
                  </a:lnTo>
                  <a:lnTo>
                    <a:pt x="37" y="371"/>
                  </a:lnTo>
                  <a:lnTo>
                    <a:pt x="46" y="380"/>
                  </a:lnTo>
                  <a:lnTo>
                    <a:pt x="146" y="390"/>
                  </a:lnTo>
                  <a:lnTo>
                    <a:pt x="275" y="395"/>
                  </a:lnTo>
                  <a:lnTo>
                    <a:pt x="371" y="396"/>
                  </a:lnTo>
                  <a:lnTo>
                    <a:pt x="485" y="401"/>
                  </a:lnTo>
                  <a:lnTo>
                    <a:pt x="480" y="387"/>
                  </a:lnTo>
                  <a:lnTo>
                    <a:pt x="391" y="380"/>
                  </a:lnTo>
                  <a:lnTo>
                    <a:pt x="275" y="372"/>
                  </a:lnTo>
                  <a:lnTo>
                    <a:pt x="114" y="371"/>
                  </a:lnTo>
                  <a:lnTo>
                    <a:pt x="56" y="353"/>
                  </a:lnTo>
                  <a:lnTo>
                    <a:pt x="38" y="339"/>
                  </a:lnTo>
                  <a:lnTo>
                    <a:pt x="32" y="313"/>
                  </a:lnTo>
                  <a:lnTo>
                    <a:pt x="24" y="237"/>
                  </a:lnTo>
                  <a:lnTo>
                    <a:pt x="22" y="142"/>
                  </a:lnTo>
                  <a:lnTo>
                    <a:pt x="29" y="46"/>
                  </a:lnTo>
                  <a:lnTo>
                    <a:pt x="38" y="24"/>
                  </a:lnTo>
                  <a:lnTo>
                    <a:pt x="143" y="1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045" name="Freeform 127"/>
          <p:cNvSpPr>
            <a:spLocks/>
          </p:cNvSpPr>
          <p:nvPr/>
        </p:nvSpPr>
        <p:spPr bwMode="auto">
          <a:xfrm rot="412926">
            <a:off x="1439863" y="4719411"/>
            <a:ext cx="831850" cy="219075"/>
          </a:xfrm>
          <a:custGeom>
            <a:avLst/>
            <a:gdLst>
              <a:gd name="T0" fmla="*/ 0 w 888"/>
              <a:gd name="T1" fmla="*/ 132358 h 480"/>
              <a:gd name="T2" fmla="*/ 103044 w 888"/>
              <a:gd name="T3" fmla="*/ 88999 h 480"/>
              <a:gd name="T4" fmla="*/ 105855 w 888"/>
              <a:gd name="T5" fmla="*/ 99040 h 480"/>
              <a:gd name="T6" fmla="*/ 35597 w 888"/>
              <a:gd name="T7" fmla="*/ 130076 h 480"/>
              <a:gd name="T8" fmla="*/ 159251 w 888"/>
              <a:gd name="T9" fmla="*/ 127337 h 480"/>
              <a:gd name="T10" fmla="*/ 420609 w 888"/>
              <a:gd name="T11" fmla="*/ 127794 h 480"/>
              <a:gd name="T12" fmla="*/ 559251 w 888"/>
              <a:gd name="T13" fmla="*/ 122773 h 480"/>
              <a:gd name="T14" fmla="*/ 646370 w 888"/>
              <a:gd name="T15" fmla="*/ 115014 h 480"/>
              <a:gd name="T16" fmla="*/ 667916 w 888"/>
              <a:gd name="T17" fmla="*/ 112276 h 480"/>
              <a:gd name="T18" fmla="*/ 770023 w 888"/>
              <a:gd name="T19" fmla="*/ 12323 h 480"/>
              <a:gd name="T20" fmla="*/ 722248 w 888"/>
              <a:gd name="T21" fmla="*/ 5933 h 480"/>
              <a:gd name="T22" fmla="*/ 793443 w 888"/>
              <a:gd name="T23" fmla="*/ 0 h 480"/>
              <a:gd name="T24" fmla="*/ 819672 w 888"/>
              <a:gd name="T25" fmla="*/ 10954 h 480"/>
              <a:gd name="T26" fmla="*/ 831850 w 888"/>
              <a:gd name="T27" fmla="*/ 47923 h 480"/>
              <a:gd name="T28" fmla="*/ 811241 w 888"/>
              <a:gd name="T29" fmla="*/ 78045 h 480"/>
              <a:gd name="T30" fmla="*/ 744731 w 888"/>
              <a:gd name="T31" fmla="*/ 175716 h 480"/>
              <a:gd name="T32" fmla="*/ 713817 w 888"/>
              <a:gd name="T33" fmla="*/ 205839 h 480"/>
              <a:gd name="T34" fmla="*/ 685714 w 888"/>
              <a:gd name="T35" fmla="*/ 209490 h 480"/>
              <a:gd name="T36" fmla="*/ 474941 w 888"/>
              <a:gd name="T37" fmla="*/ 207665 h 480"/>
              <a:gd name="T38" fmla="*/ 253864 w 888"/>
              <a:gd name="T39" fmla="*/ 210403 h 480"/>
              <a:gd name="T40" fmla="*/ 44028 w 888"/>
              <a:gd name="T41" fmla="*/ 218162 h 480"/>
              <a:gd name="T42" fmla="*/ 13115 w 888"/>
              <a:gd name="T43" fmla="*/ 219075 h 480"/>
              <a:gd name="T44" fmla="*/ 10304 w 888"/>
              <a:gd name="T45" fmla="*/ 190321 h 480"/>
              <a:gd name="T46" fmla="*/ 5621 w 888"/>
              <a:gd name="T47" fmla="*/ 162024 h 480"/>
              <a:gd name="T48" fmla="*/ 4684 w 888"/>
              <a:gd name="T49" fmla="*/ 146963 h 480"/>
              <a:gd name="T50" fmla="*/ 22482 w 888"/>
              <a:gd name="T51" fmla="*/ 156091 h 480"/>
              <a:gd name="T52" fmla="*/ 26230 w 888"/>
              <a:gd name="T53" fmla="*/ 179368 h 480"/>
              <a:gd name="T54" fmla="*/ 32787 w 888"/>
              <a:gd name="T55" fmla="*/ 204014 h 480"/>
              <a:gd name="T56" fmla="*/ 92740 w 888"/>
              <a:gd name="T57" fmla="*/ 208121 h 480"/>
              <a:gd name="T58" fmla="*/ 230445 w 888"/>
              <a:gd name="T59" fmla="*/ 201732 h 480"/>
              <a:gd name="T60" fmla="*/ 346604 w 888"/>
              <a:gd name="T61" fmla="*/ 197168 h 480"/>
              <a:gd name="T62" fmla="*/ 444028 w 888"/>
              <a:gd name="T63" fmla="*/ 197168 h 480"/>
              <a:gd name="T64" fmla="*/ 590164 w 888"/>
              <a:gd name="T65" fmla="*/ 197168 h 480"/>
              <a:gd name="T66" fmla="*/ 682904 w 888"/>
              <a:gd name="T67" fmla="*/ 196711 h 480"/>
              <a:gd name="T68" fmla="*/ 685714 w 888"/>
              <a:gd name="T69" fmla="*/ 183475 h 480"/>
              <a:gd name="T70" fmla="*/ 677283 w 888"/>
              <a:gd name="T71" fmla="*/ 155635 h 480"/>
              <a:gd name="T72" fmla="*/ 669789 w 888"/>
              <a:gd name="T73" fmla="*/ 125055 h 480"/>
              <a:gd name="T74" fmla="*/ 682904 w 888"/>
              <a:gd name="T75" fmla="*/ 132358 h 480"/>
              <a:gd name="T76" fmla="*/ 696019 w 888"/>
              <a:gd name="T77" fmla="*/ 166132 h 480"/>
              <a:gd name="T78" fmla="*/ 708197 w 888"/>
              <a:gd name="T79" fmla="*/ 183475 h 480"/>
              <a:gd name="T80" fmla="*/ 722248 w 888"/>
              <a:gd name="T81" fmla="*/ 174804 h 480"/>
              <a:gd name="T82" fmla="*/ 747541 w 888"/>
              <a:gd name="T83" fmla="*/ 141030 h 480"/>
              <a:gd name="T84" fmla="*/ 785012 w 888"/>
              <a:gd name="T85" fmla="*/ 93107 h 480"/>
              <a:gd name="T86" fmla="*/ 811241 w 888"/>
              <a:gd name="T87" fmla="*/ 54312 h 480"/>
              <a:gd name="T88" fmla="*/ 815925 w 888"/>
              <a:gd name="T89" fmla="*/ 42446 h 480"/>
              <a:gd name="T90" fmla="*/ 802810 w 888"/>
              <a:gd name="T91" fmla="*/ 15061 h 480"/>
              <a:gd name="T92" fmla="*/ 788759 w 888"/>
              <a:gd name="T93" fmla="*/ 13236 h 480"/>
              <a:gd name="T94" fmla="*/ 760656 w 888"/>
              <a:gd name="T95" fmla="*/ 45641 h 480"/>
              <a:gd name="T96" fmla="*/ 711944 w 888"/>
              <a:gd name="T97" fmla="*/ 88086 h 480"/>
              <a:gd name="T98" fmla="*/ 677283 w 888"/>
              <a:gd name="T99" fmla="*/ 120948 h 480"/>
              <a:gd name="T100" fmla="*/ 641686 w 888"/>
              <a:gd name="T101" fmla="*/ 125968 h 480"/>
              <a:gd name="T102" fmla="*/ 514286 w 888"/>
              <a:gd name="T103" fmla="*/ 133727 h 480"/>
              <a:gd name="T104" fmla="*/ 364403 w 888"/>
              <a:gd name="T105" fmla="*/ 138291 h 480"/>
              <a:gd name="T106" fmla="*/ 216393 w 888"/>
              <a:gd name="T107" fmla="*/ 138291 h 480"/>
              <a:gd name="T108" fmla="*/ 48712 w 888"/>
              <a:gd name="T109" fmla="*/ 138748 h 480"/>
              <a:gd name="T110" fmla="*/ 0 w 888"/>
              <a:gd name="T111" fmla="*/ 132358 h 4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88"/>
              <a:gd name="T169" fmla="*/ 0 h 480"/>
              <a:gd name="T170" fmla="*/ 888 w 888"/>
              <a:gd name="T171" fmla="*/ 480 h 4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88" h="480">
                <a:moveTo>
                  <a:pt x="0" y="290"/>
                </a:moveTo>
                <a:lnTo>
                  <a:pt x="110" y="195"/>
                </a:lnTo>
                <a:lnTo>
                  <a:pt x="113" y="217"/>
                </a:lnTo>
                <a:lnTo>
                  <a:pt x="38" y="285"/>
                </a:lnTo>
                <a:lnTo>
                  <a:pt x="170" y="279"/>
                </a:lnTo>
                <a:lnTo>
                  <a:pt x="449" y="280"/>
                </a:lnTo>
                <a:lnTo>
                  <a:pt x="597" y="269"/>
                </a:lnTo>
                <a:lnTo>
                  <a:pt x="690" y="252"/>
                </a:lnTo>
                <a:lnTo>
                  <a:pt x="713" y="246"/>
                </a:lnTo>
                <a:lnTo>
                  <a:pt x="822" y="27"/>
                </a:lnTo>
                <a:lnTo>
                  <a:pt x="771" y="13"/>
                </a:lnTo>
                <a:lnTo>
                  <a:pt x="847" y="0"/>
                </a:lnTo>
                <a:lnTo>
                  <a:pt x="875" y="24"/>
                </a:lnTo>
                <a:lnTo>
                  <a:pt x="888" y="105"/>
                </a:lnTo>
                <a:lnTo>
                  <a:pt x="866" y="171"/>
                </a:lnTo>
                <a:lnTo>
                  <a:pt x="795" y="385"/>
                </a:lnTo>
                <a:lnTo>
                  <a:pt x="762" y="451"/>
                </a:lnTo>
                <a:lnTo>
                  <a:pt x="732" y="459"/>
                </a:lnTo>
                <a:lnTo>
                  <a:pt x="507" y="455"/>
                </a:lnTo>
                <a:lnTo>
                  <a:pt x="271" y="461"/>
                </a:lnTo>
                <a:lnTo>
                  <a:pt x="47" y="478"/>
                </a:lnTo>
                <a:lnTo>
                  <a:pt x="14" y="480"/>
                </a:lnTo>
                <a:lnTo>
                  <a:pt x="11" y="417"/>
                </a:lnTo>
                <a:lnTo>
                  <a:pt x="6" y="355"/>
                </a:lnTo>
                <a:lnTo>
                  <a:pt x="5" y="322"/>
                </a:lnTo>
                <a:lnTo>
                  <a:pt x="24" y="342"/>
                </a:lnTo>
                <a:lnTo>
                  <a:pt x="28" y="393"/>
                </a:lnTo>
                <a:lnTo>
                  <a:pt x="35" y="447"/>
                </a:lnTo>
                <a:lnTo>
                  <a:pt x="99" y="456"/>
                </a:lnTo>
                <a:lnTo>
                  <a:pt x="246" y="442"/>
                </a:lnTo>
                <a:lnTo>
                  <a:pt x="370" y="432"/>
                </a:lnTo>
                <a:lnTo>
                  <a:pt x="474" y="432"/>
                </a:lnTo>
                <a:lnTo>
                  <a:pt x="630" y="432"/>
                </a:lnTo>
                <a:lnTo>
                  <a:pt x="729" y="431"/>
                </a:lnTo>
                <a:lnTo>
                  <a:pt x="732" y="402"/>
                </a:lnTo>
                <a:lnTo>
                  <a:pt x="723" y="341"/>
                </a:lnTo>
                <a:lnTo>
                  <a:pt x="715" y="274"/>
                </a:lnTo>
                <a:lnTo>
                  <a:pt x="729" y="290"/>
                </a:lnTo>
                <a:lnTo>
                  <a:pt x="743" y="364"/>
                </a:lnTo>
                <a:lnTo>
                  <a:pt x="756" y="402"/>
                </a:lnTo>
                <a:lnTo>
                  <a:pt x="771" y="383"/>
                </a:lnTo>
                <a:lnTo>
                  <a:pt x="798" y="309"/>
                </a:lnTo>
                <a:lnTo>
                  <a:pt x="838" y="204"/>
                </a:lnTo>
                <a:lnTo>
                  <a:pt x="866" y="119"/>
                </a:lnTo>
                <a:lnTo>
                  <a:pt x="871" y="93"/>
                </a:lnTo>
                <a:lnTo>
                  <a:pt x="857" y="33"/>
                </a:lnTo>
                <a:lnTo>
                  <a:pt x="842" y="29"/>
                </a:lnTo>
                <a:lnTo>
                  <a:pt x="812" y="100"/>
                </a:lnTo>
                <a:lnTo>
                  <a:pt x="760" y="193"/>
                </a:lnTo>
                <a:lnTo>
                  <a:pt x="723" y="265"/>
                </a:lnTo>
                <a:lnTo>
                  <a:pt x="685" y="276"/>
                </a:lnTo>
                <a:lnTo>
                  <a:pt x="549" y="293"/>
                </a:lnTo>
                <a:lnTo>
                  <a:pt x="389" y="303"/>
                </a:lnTo>
                <a:lnTo>
                  <a:pt x="231" y="303"/>
                </a:lnTo>
                <a:lnTo>
                  <a:pt x="52" y="304"/>
                </a:lnTo>
                <a:lnTo>
                  <a:pt x="0" y="29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1046" name="Group 128"/>
          <p:cNvGrpSpPr>
            <a:grpSpLocks/>
          </p:cNvGrpSpPr>
          <p:nvPr/>
        </p:nvGrpSpPr>
        <p:grpSpPr bwMode="auto">
          <a:xfrm rot="199841">
            <a:off x="1652588" y="4732111"/>
            <a:ext cx="457200" cy="112712"/>
            <a:chOff x="4440" y="744"/>
            <a:chExt cx="1100" cy="273"/>
          </a:xfrm>
        </p:grpSpPr>
        <p:sp>
          <p:nvSpPr>
            <p:cNvPr id="1264" name="Freeform 129"/>
            <p:cNvSpPr>
              <a:spLocks/>
            </p:cNvSpPr>
            <p:nvPr/>
          </p:nvSpPr>
          <p:spPr bwMode="auto">
            <a:xfrm rot="412926">
              <a:off x="5050" y="861"/>
              <a:ext cx="87" cy="72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65" name="Freeform 130"/>
            <p:cNvSpPr>
              <a:spLocks/>
            </p:cNvSpPr>
            <p:nvPr/>
          </p:nvSpPr>
          <p:spPr bwMode="auto">
            <a:xfrm rot="412926">
              <a:off x="5213" y="872"/>
              <a:ext cx="87" cy="72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66" name="Freeform 131"/>
            <p:cNvSpPr>
              <a:spLocks/>
            </p:cNvSpPr>
            <p:nvPr/>
          </p:nvSpPr>
          <p:spPr bwMode="auto">
            <a:xfrm rot="412926">
              <a:off x="4504" y="933"/>
              <a:ext cx="611" cy="84"/>
            </a:xfrm>
            <a:custGeom>
              <a:avLst/>
              <a:gdLst>
                <a:gd name="T0" fmla="*/ 0 w 195"/>
                <a:gd name="T1" fmla="*/ 26 h 49"/>
                <a:gd name="T2" fmla="*/ 595 w 195"/>
                <a:gd name="T3" fmla="*/ 0 h 49"/>
                <a:gd name="T4" fmla="*/ 611 w 195"/>
                <a:gd name="T5" fmla="*/ 55 h 49"/>
                <a:gd name="T6" fmla="*/ 0 w 195"/>
                <a:gd name="T7" fmla="*/ 84 h 49"/>
                <a:gd name="T8" fmla="*/ 0 w 195"/>
                <a:gd name="T9" fmla="*/ 26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5"/>
                <a:gd name="T16" fmla="*/ 0 h 49"/>
                <a:gd name="T17" fmla="*/ 195 w 195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5" h="49">
                  <a:moveTo>
                    <a:pt x="0" y="15"/>
                  </a:moveTo>
                  <a:lnTo>
                    <a:pt x="190" y="0"/>
                  </a:lnTo>
                  <a:lnTo>
                    <a:pt x="195" y="32"/>
                  </a:lnTo>
                  <a:lnTo>
                    <a:pt x="0" y="4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67" name="Freeform 132"/>
            <p:cNvSpPr>
              <a:spLocks/>
            </p:cNvSpPr>
            <p:nvPr/>
          </p:nvSpPr>
          <p:spPr bwMode="auto">
            <a:xfrm rot="412926">
              <a:off x="4440" y="823"/>
              <a:ext cx="87" cy="71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1 h 42"/>
                <a:gd name="T6" fmla="*/ 0 w 48"/>
                <a:gd name="T7" fmla="*/ 71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68" name="Freeform 133"/>
            <p:cNvSpPr>
              <a:spLocks/>
            </p:cNvSpPr>
            <p:nvPr/>
          </p:nvSpPr>
          <p:spPr bwMode="auto">
            <a:xfrm rot="412926">
              <a:off x="4603" y="833"/>
              <a:ext cx="87" cy="73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3 h 42"/>
                <a:gd name="T6" fmla="*/ 0 w 48"/>
                <a:gd name="T7" fmla="*/ 73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69" name="Freeform 134"/>
            <p:cNvSpPr>
              <a:spLocks/>
            </p:cNvSpPr>
            <p:nvPr/>
          </p:nvSpPr>
          <p:spPr bwMode="auto">
            <a:xfrm rot="412926">
              <a:off x="4737" y="845"/>
              <a:ext cx="88" cy="72"/>
            </a:xfrm>
            <a:custGeom>
              <a:avLst/>
              <a:gdLst>
                <a:gd name="T0" fmla="*/ 4 w 48"/>
                <a:gd name="T1" fmla="*/ 3 h 42"/>
                <a:gd name="T2" fmla="*/ 84 w 48"/>
                <a:gd name="T3" fmla="*/ 0 h 42"/>
                <a:gd name="T4" fmla="*/ 88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0" name="Freeform 135"/>
            <p:cNvSpPr>
              <a:spLocks/>
            </p:cNvSpPr>
            <p:nvPr/>
          </p:nvSpPr>
          <p:spPr bwMode="auto">
            <a:xfrm rot="412926">
              <a:off x="4900" y="856"/>
              <a:ext cx="88" cy="72"/>
            </a:xfrm>
            <a:custGeom>
              <a:avLst/>
              <a:gdLst>
                <a:gd name="T0" fmla="*/ 4 w 48"/>
                <a:gd name="T1" fmla="*/ 3 h 42"/>
                <a:gd name="T2" fmla="*/ 84 w 48"/>
                <a:gd name="T3" fmla="*/ 0 h 42"/>
                <a:gd name="T4" fmla="*/ 88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1" name="Freeform 136"/>
            <p:cNvSpPr>
              <a:spLocks/>
            </p:cNvSpPr>
            <p:nvPr/>
          </p:nvSpPr>
          <p:spPr bwMode="auto">
            <a:xfrm rot="412926">
              <a:off x="5146" y="782"/>
              <a:ext cx="87" cy="72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2" name="Freeform 137"/>
            <p:cNvSpPr>
              <a:spLocks/>
            </p:cNvSpPr>
            <p:nvPr/>
          </p:nvSpPr>
          <p:spPr bwMode="auto">
            <a:xfrm rot="412926">
              <a:off x="5309" y="793"/>
              <a:ext cx="87" cy="72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3" name="Freeform 138"/>
            <p:cNvSpPr>
              <a:spLocks/>
            </p:cNvSpPr>
            <p:nvPr/>
          </p:nvSpPr>
          <p:spPr bwMode="auto">
            <a:xfrm rot="412926">
              <a:off x="4536" y="744"/>
              <a:ext cx="87" cy="71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1 h 42"/>
                <a:gd name="T6" fmla="*/ 0 w 48"/>
                <a:gd name="T7" fmla="*/ 71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4" name="Freeform 139"/>
            <p:cNvSpPr>
              <a:spLocks/>
            </p:cNvSpPr>
            <p:nvPr/>
          </p:nvSpPr>
          <p:spPr bwMode="auto">
            <a:xfrm rot="412926">
              <a:off x="4699" y="754"/>
              <a:ext cx="87" cy="73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3 h 42"/>
                <a:gd name="T6" fmla="*/ 0 w 48"/>
                <a:gd name="T7" fmla="*/ 73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5" name="Freeform 140"/>
            <p:cNvSpPr>
              <a:spLocks/>
            </p:cNvSpPr>
            <p:nvPr/>
          </p:nvSpPr>
          <p:spPr bwMode="auto">
            <a:xfrm rot="412926">
              <a:off x="4833" y="766"/>
              <a:ext cx="88" cy="72"/>
            </a:xfrm>
            <a:custGeom>
              <a:avLst/>
              <a:gdLst>
                <a:gd name="T0" fmla="*/ 4 w 48"/>
                <a:gd name="T1" fmla="*/ 3 h 42"/>
                <a:gd name="T2" fmla="*/ 84 w 48"/>
                <a:gd name="T3" fmla="*/ 0 h 42"/>
                <a:gd name="T4" fmla="*/ 88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6" name="Freeform 141"/>
            <p:cNvSpPr>
              <a:spLocks/>
            </p:cNvSpPr>
            <p:nvPr/>
          </p:nvSpPr>
          <p:spPr bwMode="auto">
            <a:xfrm rot="412926">
              <a:off x="4996" y="777"/>
              <a:ext cx="88" cy="72"/>
            </a:xfrm>
            <a:custGeom>
              <a:avLst/>
              <a:gdLst>
                <a:gd name="T0" fmla="*/ 4 w 48"/>
                <a:gd name="T1" fmla="*/ 3 h 42"/>
                <a:gd name="T2" fmla="*/ 84 w 48"/>
                <a:gd name="T3" fmla="*/ 0 h 42"/>
                <a:gd name="T4" fmla="*/ 88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7" name="Freeform 142"/>
            <p:cNvSpPr>
              <a:spLocks/>
            </p:cNvSpPr>
            <p:nvPr/>
          </p:nvSpPr>
          <p:spPr bwMode="auto">
            <a:xfrm rot="412926">
              <a:off x="5357" y="895"/>
              <a:ext cx="87" cy="72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78" name="Freeform 143"/>
            <p:cNvSpPr>
              <a:spLocks/>
            </p:cNvSpPr>
            <p:nvPr/>
          </p:nvSpPr>
          <p:spPr bwMode="auto">
            <a:xfrm rot="412926">
              <a:off x="5453" y="816"/>
              <a:ext cx="87" cy="72"/>
            </a:xfrm>
            <a:custGeom>
              <a:avLst/>
              <a:gdLst>
                <a:gd name="T0" fmla="*/ 4 w 48"/>
                <a:gd name="T1" fmla="*/ 3 h 42"/>
                <a:gd name="T2" fmla="*/ 83 w 48"/>
                <a:gd name="T3" fmla="*/ 0 h 42"/>
                <a:gd name="T4" fmla="*/ 87 w 48"/>
                <a:gd name="T5" fmla="*/ 72 h 42"/>
                <a:gd name="T6" fmla="*/ 0 w 48"/>
                <a:gd name="T7" fmla="*/ 72 h 42"/>
                <a:gd name="T8" fmla="*/ 4 w 48"/>
                <a:gd name="T9" fmla="*/ 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2"/>
                <a:gd name="T17" fmla="*/ 48 w 4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2">
                  <a:moveTo>
                    <a:pt x="2" y="2"/>
                  </a:moveTo>
                  <a:lnTo>
                    <a:pt x="46" y="0"/>
                  </a:lnTo>
                  <a:lnTo>
                    <a:pt x="48" y="42"/>
                  </a:lnTo>
                  <a:lnTo>
                    <a:pt x="0" y="4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047" name="Group 149"/>
          <p:cNvGrpSpPr>
            <a:grpSpLocks/>
          </p:cNvGrpSpPr>
          <p:nvPr/>
        </p:nvGrpSpPr>
        <p:grpSpPr bwMode="auto">
          <a:xfrm>
            <a:off x="2192338" y="4473348"/>
            <a:ext cx="750887" cy="955675"/>
            <a:chOff x="2288" y="1632"/>
            <a:chExt cx="1227" cy="1563"/>
          </a:xfrm>
        </p:grpSpPr>
        <p:grpSp>
          <p:nvGrpSpPr>
            <p:cNvPr id="1164" name="Group 150"/>
            <p:cNvGrpSpPr>
              <a:grpSpLocks/>
            </p:cNvGrpSpPr>
            <p:nvPr/>
          </p:nvGrpSpPr>
          <p:grpSpPr bwMode="auto">
            <a:xfrm>
              <a:off x="2547" y="2517"/>
              <a:ext cx="881" cy="678"/>
              <a:chOff x="2587" y="1837"/>
              <a:chExt cx="881" cy="678"/>
            </a:xfrm>
          </p:grpSpPr>
          <p:sp>
            <p:nvSpPr>
              <p:cNvPr id="1240" name="Freeform 151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494 w 1684"/>
                  <a:gd name="T1" fmla="*/ 432 h 877"/>
                  <a:gd name="T2" fmla="*/ 508 w 1684"/>
                  <a:gd name="T3" fmla="*/ 412 h 877"/>
                  <a:gd name="T4" fmla="*/ 539 w 1684"/>
                  <a:gd name="T5" fmla="*/ 377 h 877"/>
                  <a:gd name="T6" fmla="*/ 581 w 1684"/>
                  <a:gd name="T7" fmla="*/ 333 h 877"/>
                  <a:gd name="T8" fmla="*/ 630 w 1684"/>
                  <a:gd name="T9" fmla="*/ 283 h 877"/>
                  <a:gd name="T10" fmla="*/ 683 w 1684"/>
                  <a:gd name="T11" fmla="*/ 231 h 877"/>
                  <a:gd name="T12" fmla="*/ 734 w 1684"/>
                  <a:gd name="T13" fmla="*/ 181 h 877"/>
                  <a:gd name="T14" fmla="*/ 780 w 1684"/>
                  <a:gd name="T15" fmla="*/ 135 h 877"/>
                  <a:gd name="T16" fmla="*/ 816 w 1684"/>
                  <a:gd name="T17" fmla="*/ 99 h 877"/>
                  <a:gd name="T18" fmla="*/ 838 w 1684"/>
                  <a:gd name="T19" fmla="*/ 75 h 877"/>
                  <a:gd name="T20" fmla="*/ 841 w 1684"/>
                  <a:gd name="T21" fmla="*/ 68 h 877"/>
                  <a:gd name="T22" fmla="*/ 837 w 1684"/>
                  <a:gd name="T23" fmla="*/ 68 h 877"/>
                  <a:gd name="T24" fmla="*/ 818 w 1684"/>
                  <a:gd name="T25" fmla="*/ 65 h 877"/>
                  <a:gd name="T26" fmla="*/ 785 w 1684"/>
                  <a:gd name="T27" fmla="*/ 61 h 877"/>
                  <a:gd name="T28" fmla="*/ 743 w 1684"/>
                  <a:gd name="T29" fmla="*/ 55 h 877"/>
                  <a:gd name="T30" fmla="*/ 695 w 1684"/>
                  <a:gd name="T31" fmla="*/ 48 h 877"/>
                  <a:gd name="T32" fmla="*/ 644 w 1684"/>
                  <a:gd name="T33" fmla="*/ 40 h 877"/>
                  <a:gd name="T34" fmla="*/ 594 w 1684"/>
                  <a:gd name="T35" fmla="*/ 30 h 877"/>
                  <a:gd name="T36" fmla="*/ 548 w 1684"/>
                  <a:gd name="T37" fmla="*/ 22 h 877"/>
                  <a:gd name="T38" fmla="*/ 509 w 1684"/>
                  <a:gd name="T39" fmla="*/ 13 h 877"/>
                  <a:gd name="T40" fmla="*/ 480 w 1684"/>
                  <a:gd name="T41" fmla="*/ 5 h 877"/>
                  <a:gd name="T42" fmla="*/ 468 w 1684"/>
                  <a:gd name="T43" fmla="*/ 4 h 877"/>
                  <a:gd name="T44" fmla="*/ 450 w 1684"/>
                  <a:gd name="T45" fmla="*/ 22 h 877"/>
                  <a:gd name="T46" fmla="*/ 416 w 1684"/>
                  <a:gd name="T47" fmla="*/ 47 h 877"/>
                  <a:gd name="T48" fmla="*/ 368 w 1684"/>
                  <a:gd name="T49" fmla="*/ 76 h 877"/>
                  <a:gd name="T50" fmla="*/ 311 w 1684"/>
                  <a:gd name="T51" fmla="*/ 107 h 877"/>
                  <a:gd name="T52" fmla="*/ 248 w 1684"/>
                  <a:gd name="T53" fmla="*/ 140 h 877"/>
                  <a:gd name="T54" fmla="*/ 186 w 1684"/>
                  <a:gd name="T55" fmla="*/ 172 h 877"/>
                  <a:gd name="T56" fmla="*/ 126 w 1684"/>
                  <a:gd name="T57" fmla="*/ 201 h 877"/>
                  <a:gd name="T58" fmla="*/ 75 w 1684"/>
                  <a:gd name="T59" fmla="*/ 225 h 877"/>
                  <a:gd name="T60" fmla="*/ 34 w 1684"/>
                  <a:gd name="T61" fmla="*/ 244 h 877"/>
                  <a:gd name="T62" fmla="*/ 10 w 1684"/>
                  <a:gd name="T63" fmla="*/ 254 h 877"/>
                  <a:gd name="T64" fmla="*/ 0 w 1684"/>
                  <a:gd name="T65" fmla="*/ 261 h 877"/>
                  <a:gd name="T66" fmla="*/ 13 w 1684"/>
                  <a:gd name="T67" fmla="*/ 275 h 877"/>
                  <a:gd name="T68" fmla="*/ 50 w 1684"/>
                  <a:gd name="T69" fmla="*/ 295 h 877"/>
                  <a:gd name="T70" fmla="*/ 102 w 1684"/>
                  <a:gd name="T71" fmla="*/ 317 h 877"/>
                  <a:gd name="T72" fmla="*/ 167 w 1684"/>
                  <a:gd name="T73" fmla="*/ 342 h 877"/>
                  <a:gd name="T74" fmla="*/ 237 w 1684"/>
                  <a:gd name="T75" fmla="*/ 367 h 877"/>
                  <a:gd name="T76" fmla="*/ 309 w 1684"/>
                  <a:gd name="T77" fmla="*/ 390 h 877"/>
                  <a:gd name="T78" fmla="*/ 375 w 1684"/>
                  <a:gd name="T79" fmla="*/ 410 h 877"/>
                  <a:gd name="T80" fmla="*/ 432 w 1684"/>
                  <a:gd name="T81" fmla="*/ 426 h 877"/>
                  <a:gd name="T82" fmla="*/ 474 w 1684"/>
                  <a:gd name="T83" fmla="*/ 436 h 877"/>
                  <a:gd name="T84" fmla="*/ 495 w 1684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" name="Freeform 152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464 w 1620"/>
                  <a:gd name="T1" fmla="*/ 413 h 828"/>
                  <a:gd name="T2" fmla="*/ 467 w 1620"/>
                  <a:gd name="T3" fmla="*/ 405 h 828"/>
                  <a:gd name="T4" fmla="*/ 479 w 1620"/>
                  <a:gd name="T5" fmla="*/ 390 h 828"/>
                  <a:gd name="T6" fmla="*/ 497 w 1620"/>
                  <a:gd name="T7" fmla="*/ 368 h 828"/>
                  <a:gd name="T8" fmla="*/ 521 w 1620"/>
                  <a:gd name="T9" fmla="*/ 343 h 828"/>
                  <a:gd name="T10" fmla="*/ 550 w 1620"/>
                  <a:gd name="T11" fmla="*/ 314 h 828"/>
                  <a:gd name="T12" fmla="*/ 582 w 1620"/>
                  <a:gd name="T13" fmla="*/ 283 h 828"/>
                  <a:gd name="T14" fmla="*/ 616 w 1620"/>
                  <a:gd name="T15" fmla="*/ 249 h 828"/>
                  <a:gd name="T16" fmla="*/ 651 w 1620"/>
                  <a:gd name="T17" fmla="*/ 217 h 828"/>
                  <a:gd name="T18" fmla="*/ 685 w 1620"/>
                  <a:gd name="T19" fmla="*/ 184 h 828"/>
                  <a:gd name="T20" fmla="*/ 718 w 1620"/>
                  <a:gd name="T21" fmla="*/ 153 h 828"/>
                  <a:gd name="T22" fmla="*/ 748 w 1620"/>
                  <a:gd name="T23" fmla="*/ 125 h 828"/>
                  <a:gd name="T24" fmla="*/ 772 w 1620"/>
                  <a:gd name="T25" fmla="*/ 101 h 828"/>
                  <a:gd name="T26" fmla="*/ 792 w 1620"/>
                  <a:gd name="T27" fmla="*/ 82 h 828"/>
                  <a:gd name="T28" fmla="*/ 805 w 1620"/>
                  <a:gd name="T29" fmla="*/ 68 h 828"/>
                  <a:gd name="T30" fmla="*/ 809 w 1620"/>
                  <a:gd name="T31" fmla="*/ 61 h 828"/>
                  <a:gd name="T32" fmla="*/ 807 w 1620"/>
                  <a:gd name="T33" fmla="*/ 61 h 828"/>
                  <a:gd name="T34" fmla="*/ 786 w 1620"/>
                  <a:gd name="T35" fmla="*/ 58 h 828"/>
                  <a:gd name="T36" fmla="*/ 742 w 1620"/>
                  <a:gd name="T37" fmla="*/ 52 h 828"/>
                  <a:gd name="T38" fmla="*/ 685 w 1620"/>
                  <a:gd name="T39" fmla="*/ 43 h 828"/>
                  <a:gd name="T40" fmla="*/ 621 w 1620"/>
                  <a:gd name="T41" fmla="*/ 34 h 828"/>
                  <a:gd name="T42" fmla="*/ 559 w 1620"/>
                  <a:gd name="T43" fmla="*/ 23 h 828"/>
                  <a:gd name="T44" fmla="*/ 504 w 1620"/>
                  <a:gd name="T45" fmla="*/ 12 h 828"/>
                  <a:gd name="T46" fmla="*/ 466 w 1620"/>
                  <a:gd name="T47" fmla="*/ 3 h 828"/>
                  <a:gd name="T48" fmla="*/ 453 w 1620"/>
                  <a:gd name="T49" fmla="*/ 5 h 828"/>
                  <a:gd name="T50" fmla="*/ 439 w 1620"/>
                  <a:gd name="T51" fmla="*/ 17 h 828"/>
                  <a:gd name="T52" fmla="*/ 419 w 1620"/>
                  <a:gd name="T53" fmla="*/ 31 h 828"/>
                  <a:gd name="T54" fmla="*/ 393 w 1620"/>
                  <a:gd name="T55" fmla="*/ 49 h 828"/>
                  <a:gd name="T56" fmla="*/ 362 w 1620"/>
                  <a:gd name="T57" fmla="*/ 67 h 828"/>
                  <a:gd name="T58" fmla="*/ 326 w 1620"/>
                  <a:gd name="T59" fmla="*/ 87 h 828"/>
                  <a:gd name="T60" fmla="*/ 289 w 1620"/>
                  <a:gd name="T61" fmla="*/ 107 h 828"/>
                  <a:gd name="T62" fmla="*/ 249 w 1620"/>
                  <a:gd name="T63" fmla="*/ 129 h 828"/>
                  <a:gd name="T64" fmla="*/ 209 w 1620"/>
                  <a:gd name="T65" fmla="*/ 149 h 828"/>
                  <a:gd name="T66" fmla="*/ 170 w 1620"/>
                  <a:gd name="T67" fmla="*/ 169 h 828"/>
                  <a:gd name="T68" fmla="*/ 132 w 1620"/>
                  <a:gd name="T69" fmla="*/ 187 h 828"/>
                  <a:gd name="T70" fmla="*/ 97 w 1620"/>
                  <a:gd name="T71" fmla="*/ 204 h 828"/>
                  <a:gd name="T72" fmla="*/ 66 w 1620"/>
                  <a:gd name="T73" fmla="*/ 218 h 828"/>
                  <a:gd name="T74" fmla="*/ 41 w 1620"/>
                  <a:gd name="T75" fmla="*/ 230 h 828"/>
                  <a:gd name="T76" fmla="*/ 21 w 1620"/>
                  <a:gd name="T77" fmla="*/ 239 h 828"/>
                  <a:gd name="T78" fmla="*/ 8 w 1620"/>
                  <a:gd name="T79" fmla="*/ 243 h 828"/>
                  <a:gd name="T80" fmla="*/ 1 w 1620"/>
                  <a:gd name="T81" fmla="*/ 247 h 828"/>
                  <a:gd name="T82" fmla="*/ 1 w 1620"/>
                  <a:gd name="T83" fmla="*/ 254 h 828"/>
                  <a:gd name="T84" fmla="*/ 12 w 1620"/>
                  <a:gd name="T85" fmla="*/ 264 h 828"/>
                  <a:gd name="T86" fmla="*/ 33 w 1620"/>
                  <a:gd name="T87" fmla="*/ 276 h 828"/>
                  <a:gd name="T88" fmla="*/ 61 w 1620"/>
                  <a:gd name="T89" fmla="*/ 289 h 828"/>
                  <a:gd name="T90" fmla="*/ 96 w 1620"/>
                  <a:gd name="T91" fmla="*/ 303 h 828"/>
                  <a:gd name="T92" fmla="*/ 135 w 1620"/>
                  <a:gd name="T93" fmla="*/ 318 h 828"/>
                  <a:gd name="T94" fmla="*/ 178 w 1620"/>
                  <a:gd name="T95" fmla="*/ 333 h 828"/>
                  <a:gd name="T96" fmla="*/ 223 w 1620"/>
                  <a:gd name="T97" fmla="*/ 349 h 828"/>
                  <a:gd name="T98" fmla="*/ 268 w 1620"/>
                  <a:gd name="T99" fmla="*/ 363 h 828"/>
                  <a:gd name="T100" fmla="*/ 311 w 1620"/>
                  <a:gd name="T101" fmla="*/ 377 h 828"/>
                  <a:gd name="T102" fmla="*/ 353 w 1620"/>
                  <a:gd name="T103" fmla="*/ 389 h 828"/>
                  <a:gd name="T104" fmla="*/ 390 w 1620"/>
                  <a:gd name="T105" fmla="*/ 400 h 828"/>
                  <a:gd name="T106" fmla="*/ 421 w 1620"/>
                  <a:gd name="T107" fmla="*/ 408 h 828"/>
                  <a:gd name="T108" fmla="*/ 446 w 1620"/>
                  <a:gd name="T109" fmla="*/ 413 h 828"/>
                  <a:gd name="T110" fmla="*/ 462 w 1620"/>
                  <a:gd name="T111" fmla="*/ 414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" name="Freeform 153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493 w 1718"/>
                  <a:gd name="T1" fmla="*/ 434 h 876"/>
                  <a:gd name="T2" fmla="*/ 508 w 1718"/>
                  <a:gd name="T3" fmla="*/ 412 h 876"/>
                  <a:gd name="T4" fmla="*/ 541 w 1718"/>
                  <a:gd name="T5" fmla="*/ 378 h 876"/>
                  <a:gd name="T6" fmla="*/ 585 w 1718"/>
                  <a:gd name="T7" fmla="*/ 335 h 876"/>
                  <a:gd name="T8" fmla="*/ 637 w 1718"/>
                  <a:gd name="T9" fmla="*/ 286 h 876"/>
                  <a:gd name="T10" fmla="*/ 692 w 1718"/>
                  <a:gd name="T11" fmla="*/ 235 h 876"/>
                  <a:gd name="T12" fmla="*/ 746 w 1718"/>
                  <a:gd name="T13" fmla="*/ 185 h 876"/>
                  <a:gd name="T14" fmla="*/ 794 w 1718"/>
                  <a:gd name="T15" fmla="*/ 140 h 876"/>
                  <a:gd name="T16" fmla="*/ 832 w 1718"/>
                  <a:gd name="T17" fmla="*/ 105 h 876"/>
                  <a:gd name="T18" fmla="*/ 855 w 1718"/>
                  <a:gd name="T19" fmla="*/ 81 h 876"/>
                  <a:gd name="T20" fmla="*/ 858 w 1718"/>
                  <a:gd name="T21" fmla="*/ 74 h 876"/>
                  <a:gd name="T22" fmla="*/ 854 w 1718"/>
                  <a:gd name="T23" fmla="*/ 74 h 876"/>
                  <a:gd name="T24" fmla="*/ 833 w 1718"/>
                  <a:gd name="T25" fmla="*/ 71 h 876"/>
                  <a:gd name="T26" fmla="*/ 799 w 1718"/>
                  <a:gd name="T27" fmla="*/ 66 h 876"/>
                  <a:gd name="T28" fmla="*/ 755 w 1718"/>
                  <a:gd name="T29" fmla="*/ 59 h 876"/>
                  <a:gd name="T30" fmla="*/ 704 w 1718"/>
                  <a:gd name="T31" fmla="*/ 51 h 876"/>
                  <a:gd name="T32" fmla="*/ 651 w 1718"/>
                  <a:gd name="T33" fmla="*/ 42 h 876"/>
                  <a:gd name="T34" fmla="*/ 598 w 1718"/>
                  <a:gd name="T35" fmla="*/ 32 h 876"/>
                  <a:gd name="T36" fmla="*/ 550 w 1718"/>
                  <a:gd name="T37" fmla="*/ 23 h 876"/>
                  <a:gd name="T38" fmla="*/ 510 w 1718"/>
                  <a:gd name="T39" fmla="*/ 14 h 876"/>
                  <a:gd name="T40" fmla="*/ 480 w 1718"/>
                  <a:gd name="T41" fmla="*/ 5 h 876"/>
                  <a:gd name="T42" fmla="*/ 468 w 1718"/>
                  <a:gd name="T43" fmla="*/ 4 h 876"/>
                  <a:gd name="T44" fmla="*/ 451 w 1718"/>
                  <a:gd name="T45" fmla="*/ 23 h 876"/>
                  <a:gd name="T46" fmla="*/ 416 w 1718"/>
                  <a:gd name="T47" fmla="*/ 47 h 876"/>
                  <a:gd name="T48" fmla="*/ 368 w 1718"/>
                  <a:gd name="T49" fmla="*/ 76 h 876"/>
                  <a:gd name="T50" fmla="*/ 311 w 1718"/>
                  <a:gd name="T51" fmla="*/ 108 h 876"/>
                  <a:gd name="T52" fmla="*/ 249 w 1718"/>
                  <a:gd name="T53" fmla="*/ 141 h 876"/>
                  <a:gd name="T54" fmla="*/ 186 w 1718"/>
                  <a:gd name="T55" fmla="*/ 173 h 876"/>
                  <a:gd name="T56" fmla="*/ 126 w 1718"/>
                  <a:gd name="T57" fmla="*/ 202 h 876"/>
                  <a:gd name="T58" fmla="*/ 75 w 1718"/>
                  <a:gd name="T59" fmla="*/ 227 h 876"/>
                  <a:gd name="T60" fmla="*/ 34 w 1718"/>
                  <a:gd name="T61" fmla="*/ 246 h 876"/>
                  <a:gd name="T62" fmla="*/ 10 w 1718"/>
                  <a:gd name="T63" fmla="*/ 255 h 876"/>
                  <a:gd name="T64" fmla="*/ 0 w 1718"/>
                  <a:gd name="T65" fmla="*/ 263 h 876"/>
                  <a:gd name="T66" fmla="*/ 13 w 1718"/>
                  <a:gd name="T67" fmla="*/ 277 h 876"/>
                  <a:gd name="T68" fmla="*/ 50 w 1718"/>
                  <a:gd name="T69" fmla="*/ 296 h 876"/>
                  <a:gd name="T70" fmla="*/ 102 w 1718"/>
                  <a:gd name="T71" fmla="*/ 319 h 876"/>
                  <a:gd name="T72" fmla="*/ 167 w 1718"/>
                  <a:gd name="T73" fmla="*/ 343 h 876"/>
                  <a:gd name="T74" fmla="*/ 237 w 1718"/>
                  <a:gd name="T75" fmla="*/ 368 h 876"/>
                  <a:gd name="T76" fmla="*/ 308 w 1718"/>
                  <a:gd name="T77" fmla="*/ 391 h 876"/>
                  <a:gd name="T78" fmla="*/ 375 w 1718"/>
                  <a:gd name="T79" fmla="*/ 411 h 876"/>
                  <a:gd name="T80" fmla="*/ 432 w 1718"/>
                  <a:gd name="T81" fmla="*/ 427 h 876"/>
                  <a:gd name="T82" fmla="*/ 474 w 1718"/>
                  <a:gd name="T83" fmla="*/ 437 h 876"/>
                  <a:gd name="T84" fmla="*/ 495 w 171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" name="Freeform 154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466 w 1653"/>
                  <a:gd name="T1" fmla="*/ 410 h 829"/>
                  <a:gd name="T2" fmla="*/ 481 w 1653"/>
                  <a:gd name="T3" fmla="*/ 390 h 829"/>
                  <a:gd name="T4" fmla="*/ 513 w 1653"/>
                  <a:gd name="T5" fmla="*/ 358 h 829"/>
                  <a:gd name="T6" fmla="*/ 556 w 1653"/>
                  <a:gd name="T7" fmla="*/ 316 h 829"/>
                  <a:gd name="T8" fmla="*/ 607 w 1653"/>
                  <a:gd name="T9" fmla="*/ 269 h 829"/>
                  <a:gd name="T10" fmla="*/ 661 w 1653"/>
                  <a:gd name="T11" fmla="*/ 220 h 829"/>
                  <a:gd name="T12" fmla="*/ 714 w 1653"/>
                  <a:gd name="T13" fmla="*/ 173 h 829"/>
                  <a:gd name="T14" fmla="*/ 762 w 1653"/>
                  <a:gd name="T15" fmla="*/ 130 h 829"/>
                  <a:gd name="T16" fmla="*/ 799 w 1653"/>
                  <a:gd name="T17" fmla="*/ 96 h 829"/>
                  <a:gd name="T18" fmla="*/ 822 w 1653"/>
                  <a:gd name="T19" fmla="*/ 74 h 829"/>
                  <a:gd name="T20" fmla="*/ 826 w 1653"/>
                  <a:gd name="T21" fmla="*/ 67 h 829"/>
                  <a:gd name="T22" fmla="*/ 822 w 1653"/>
                  <a:gd name="T23" fmla="*/ 66 h 829"/>
                  <a:gd name="T24" fmla="*/ 802 w 1653"/>
                  <a:gd name="T25" fmla="*/ 63 h 829"/>
                  <a:gd name="T26" fmla="*/ 770 w 1653"/>
                  <a:gd name="T27" fmla="*/ 59 h 829"/>
                  <a:gd name="T28" fmla="*/ 728 w 1653"/>
                  <a:gd name="T29" fmla="*/ 52 h 829"/>
                  <a:gd name="T30" fmla="*/ 680 w 1653"/>
                  <a:gd name="T31" fmla="*/ 44 h 829"/>
                  <a:gd name="T32" fmla="*/ 630 w 1653"/>
                  <a:gd name="T33" fmla="*/ 36 h 829"/>
                  <a:gd name="T34" fmla="*/ 580 w 1653"/>
                  <a:gd name="T35" fmla="*/ 27 h 829"/>
                  <a:gd name="T36" fmla="*/ 534 w 1653"/>
                  <a:gd name="T37" fmla="*/ 18 h 829"/>
                  <a:gd name="T38" fmla="*/ 495 w 1653"/>
                  <a:gd name="T39" fmla="*/ 10 h 829"/>
                  <a:gd name="T40" fmla="*/ 468 w 1653"/>
                  <a:gd name="T41" fmla="*/ 3 h 829"/>
                  <a:gd name="T42" fmla="*/ 454 w 1653"/>
                  <a:gd name="T43" fmla="*/ 5 h 829"/>
                  <a:gd name="T44" fmla="*/ 432 w 1653"/>
                  <a:gd name="T45" fmla="*/ 24 h 829"/>
                  <a:gd name="T46" fmla="*/ 394 w 1653"/>
                  <a:gd name="T47" fmla="*/ 48 h 829"/>
                  <a:gd name="T48" fmla="*/ 345 w 1653"/>
                  <a:gd name="T49" fmla="*/ 77 h 829"/>
                  <a:gd name="T50" fmla="*/ 289 w 1653"/>
                  <a:gd name="T51" fmla="*/ 108 h 829"/>
                  <a:gd name="T52" fmla="*/ 229 w 1653"/>
                  <a:gd name="T53" fmla="*/ 139 h 829"/>
                  <a:gd name="T54" fmla="*/ 170 w 1653"/>
                  <a:gd name="T55" fmla="*/ 169 h 829"/>
                  <a:gd name="T56" fmla="*/ 115 w 1653"/>
                  <a:gd name="T57" fmla="*/ 196 h 829"/>
                  <a:gd name="T58" fmla="*/ 66 w 1653"/>
                  <a:gd name="T59" fmla="*/ 219 h 829"/>
                  <a:gd name="T60" fmla="*/ 30 w 1653"/>
                  <a:gd name="T61" fmla="*/ 236 h 829"/>
                  <a:gd name="T62" fmla="*/ 9 w 1653"/>
                  <a:gd name="T63" fmla="*/ 244 h 829"/>
                  <a:gd name="T64" fmla="*/ 0 w 1653"/>
                  <a:gd name="T65" fmla="*/ 251 h 829"/>
                  <a:gd name="T66" fmla="*/ 13 w 1653"/>
                  <a:gd name="T67" fmla="*/ 265 h 829"/>
                  <a:gd name="T68" fmla="*/ 47 w 1653"/>
                  <a:gd name="T69" fmla="*/ 282 h 829"/>
                  <a:gd name="T70" fmla="*/ 96 w 1653"/>
                  <a:gd name="T71" fmla="*/ 304 h 829"/>
                  <a:gd name="T72" fmla="*/ 157 w 1653"/>
                  <a:gd name="T73" fmla="*/ 326 h 829"/>
                  <a:gd name="T74" fmla="*/ 223 w 1653"/>
                  <a:gd name="T75" fmla="*/ 349 h 829"/>
                  <a:gd name="T76" fmla="*/ 290 w 1653"/>
                  <a:gd name="T77" fmla="*/ 370 h 829"/>
                  <a:gd name="T78" fmla="*/ 353 w 1653"/>
                  <a:gd name="T79" fmla="*/ 389 h 829"/>
                  <a:gd name="T80" fmla="*/ 407 w 1653"/>
                  <a:gd name="T81" fmla="*/ 404 h 829"/>
                  <a:gd name="T82" fmla="*/ 447 w 1653"/>
                  <a:gd name="T83" fmla="*/ 413 h 829"/>
                  <a:gd name="T84" fmla="*/ 467 w 1653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" name="Freeform 155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1 h 354"/>
                  <a:gd name="T6" fmla="*/ 70 w 951"/>
                  <a:gd name="T7" fmla="*/ 22 h 354"/>
                  <a:gd name="T8" fmla="*/ 97 w 951"/>
                  <a:gd name="T9" fmla="*/ 34 h 354"/>
                  <a:gd name="T10" fmla="*/ 129 w 951"/>
                  <a:gd name="T11" fmla="*/ 47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6 h 354"/>
                  <a:gd name="T18" fmla="*/ 278 w 951"/>
                  <a:gd name="T19" fmla="*/ 112 h 354"/>
                  <a:gd name="T20" fmla="*/ 316 w 951"/>
                  <a:gd name="T21" fmla="*/ 128 h 354"/>
                  <a:gd name="T22" fmla="*/ 353 w 951"/>
                  <a:gd name="T23" fmla="*/ 142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3 h 354"/>
                  <a:gd name="T36" fmla="*/ 414 w 951"/>
                  <a:gd name="T37" fmla="*/ 168 h 354"/>
                  <a:gd name="T38" fmla="*/ 381 w 951"/>
                  <a:gd name="T39" fmla="*/ 160 h 354"/>
                  <a:gd name="T40" fmla="*/ 346 w 951"/>
                  <a:gd name="T41" fmla="*/ 150 h 354"/>
                  <a:gd name="T42" fmla="*/ 308 w 951"/>
                  <a:gd name="T43" fmla="*/ 139 h 354"/>
                  <a:gd name="T44" fmla="*/ 269 w 951"/>
                  <a:gd name="T45" fmla="*/ 126 h 354"/>
                  <a:gd name="T46" fmla="*/ 230 w 951"/>
                  <a:gd name="T47" fmla="*/ 112 h 354"/>
                  <a:gd name="T48" fmla="*/ 191 w 951"/>
                  <a:gd name="T49" fmla="*/ 99 h 354"/>
                  <a:gd name="T50" fmla="*/ 153 w 951"/>
                  <a:gd name="T51" fmla="*/ 85 h 354"/>
                  <a:gd name="T52" fmla="*/ 117 w 951"/>
                  <a:gd name="T53" fmla="*/ 72 h 354"/>
                  <a:gd name="T54" fmla="*/ 85 w 951"/>
                  <a:gd name="T55" fmla="*/ 57 h 354"/>
                  <a:gd name="T56" fmla="*/ 56 w 951"/>
                  <a:gd name="T57" fmla="*/ 45 h 354"/>
                  <a:gd name="T58" fmla="*/ 33 w 951"/>
                  <a:gd name="T59" fmla="*/ 34 h 354"/>
                  <a:gd name="T60" fmla="*/ 14 w 951"/>
                  <a:gd name="T61" fmla="*/ 23 h 354"/>
                  <a:gd name="T62" fmla="*/ 3 w 951"/>
                  <a:gd name="T63" fmla="*/ 14 h 354"/>
                  <a:gd name="T64" fmla="*/ 2 w 951"/>
                  <a:gd name="T65" fmla="*/ 11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" name="Freeform 156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25 w 949"/>
                  <a:gd name="T1" fmla="*/ 1 h 356"/>
                  <a:gd name="T2" fmla="*/ 33 w 949"/>
                  <a:gd name="T3" fmla="*/ 5 h 356"/>
                  <a:gd name="T4" fmla="*/ 48 w 949"/>
                  <a:gd name="T5" fmla="*/ 11 h 356"/>
                  <a:gd name="T6" fmla="*/ 70 w 949"/>
                  <a:gd name="T7" fmla="*/ 22 h 356"/>
                  <a:gd name="T8" fmla="*/ 97 w 949"/>
                  <a:gd name="T9" fmla="*/ 34 h 356"/>
                  <a:gd name="T10" fmla="*/ 129 w 949"/>
                  <a:gd name="T11" fmla="*/ 48 h 356"/>
                  <a:gd name="T12" fmla="*/ 163 w 949"/>
                  <a:gd name="T13" fmla="*/ 64 h 356"/>
                  <a:gd name="T14" fmla="*/ 200 w 949"/>
                  <a:gd name="T15" fmla="*/ 80 h 356"/>
                  <a:gd name="T16" fmla="*/ 239 w 949"/>
                  <a:gd name="T17" fmla="*/ 96 h 356"/>
                  <a:gd name="T18" fmla="*/ 278 w 949"/>
                  <a:gd name="T19" fmla="*/ 112 h 356"/>
                  <a:gd name="T20" fmla="*/ 316 w 949"/>
                  <a:gd name="T21" fmla="*/ 128 h 356"/>
                  <a:gd name="T22" fmla="*/ 353 w 949"/>
                  <a:gd name="T23" fmla="*/ 142 h 356"/>
                  <a:gd name="T24" fmla="*/ 387 w 949"/>
                  <a:gd name="T25" fmla="*/ 155 h 356"/>
                  <a:gd name="T26" fmla="*/ 418 w 949"/>
                  <a:gd name="T27" fmla="*/ 165 h 356"/>
                  <a:gd name="T28" fmla="*/ 445 w 949"/>
                  <a:gd name="T29" fmla="*/ 173 h 356"/>
                  <a:gd name="T30" fmla="*/ 467 w 949"/>
                  <a:gd name="T31" fmla="*/ 177 h 356"/>
                  <a:gd name="T32" fmla="*/ 465 w 949"/>
                  <a:gd name="T33" fmla="*/ 177 h 356"/>
                  <a:gd name="T34" fmla="*/ 441 w 949"/>
                  <a:gd name="T35" fmla="*/ 173 h 356"/>
                  <a:gd name="T36" fmla="*/ 413 w 949"/>
                  <a:gd name="T37" fmla="*/ 167 h 356"/>
                  <a:gd name="T38" fmla="*/ 381 w 949"/>
                  <a:gd name="T39" fmla="*/ 160 h 356"/>
                  <a:gd name="T40" fmla="*/ 346 w 949"/>
                  <a:gd name="T41" fmla="*/ 150 h 356"/>
                  <a:gd name="T42" fmla="*/ 308 w 949"/>
                  <a:gd name="T43" fmla="*/ 139 h 356"/>
                  <a:gd name="T44" fmla="*/ 269 w 949"/>
                  <a:gd name="T45" fmla="*/ 127 h 356"/>
                  <a:gd name="T46" fmla="*/ 230 w 949"/>
                  <a:gd name="T47" fmla="*/ 113 h 356"/>
                  <a:gd name="T48" fmla="*/ 191 w 949"/>
                  <a:gd name="T49" fmla="*/ 99 h 356"/>
                  <a:gd name="T50" fmla="*/ 153 w 949"/>
                  <a:gd name="T51" fmla="*/ 86 h 356"/>
                  <a:gd name="T52" fmla="*/ 118 w 949"/>
                  <a:gd name="T53" fmla="*/ 72 h 356"/>
                  <a:gd name="T54" fmla="*/ 85 w 949"/>
                  <a:gd name="T55" fmla="*/ 58 h 356"/>
                  <a:gd name="T56" fmla="*/ 57 w 949"/>
                  <a:gd name="T57" fmla="*/ 45 h 356"/>
                  <a:gd name="T58" fmla="*/ 33 w 949"/>
                  <a:gd name="T59" fmla="*/ 34 h 356"/>
                  <a:gd name="T60" fmla="*/ 14 w 949"/>
                  <a:gd name="T61" fmla="*/ 24 h 356"/>
                  <a:gd name="T62" fmla="*/ 3 w 949"/>
                  <a:gd name="T63" fmla="*/ 15 h 356"/>
                  <a:gd name="T64" fmla="*/ 2 w 949"/>
                  <a:gd name="T65" fmla="*/ 12 h 356"/>
                  <a:gd name="T66" fmla="*/ 8 w 949"/>
                  <a:gd name="T67" fmla="*/ 9 h 356"/>
                  <a:gd name="T68" fmla="*/ 17 w 949"/>
                  <a:gd name="T69" fmla="*/ 5 h 356"/>
                  <a:gd name="T70" fmla="*/ 23 w 949"/>
                  <a:gd name="T71" fmla="*/ 1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" name="Freeform 157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493 w 1732"/>
                  <a:gd name="T1" fmla="*/ 433 h 876"/>
                  <a:gd name="T2" fmla="*/ 509 w 1732"/>
                  <a:gd name="T3" fmla="*/ 413 h 876"/>
                  <a:gd name="T4" fmla="*/ 542 w 1732"/>
                  <a:gd name="T5" fmla="*/ 379 h 876"/>
                  <a:gd name="T6" fmla="*/ 587 w 1732"/>
                  <a:gd name="T7" fmla="*/ 336 h 876"/>
                  <a:gd name="T8" fmla="*/ 640 w 1732"/>
                  <a:gd name="T9" fmla="*/ 287 h 876"/>
                  <a:gd name="T10" fmla="*/ 696 w 1732"/>
                  <a:gd name="T11" fmla="*/ 236 h 876"/>
                  <a:gd name="T12" fmla="*/ 750 w 1732"/>
                  <a:gd name="T13" fmla="*/ 188 h 876"/>
                  <a:gd name="T14" fmla="*/ 799 w 1732"/>
                  <a:gd name="T15" fmla="*/ 143 h 876"/>
                  <a:gd name="T16" fmla="*/ 838 w 1732"/>
                  <a:gd name="T17" fmla="*/ 108 h 876"/>
                  <a:gd name="T18" fmla="*/ 861 w 1732"/>
                  <a:gd name="T19" fmla="*/ 85 h 876"/>
                  <a:gd name="T20" fmla="*/ 865 w 1732"/>
                  <a:gd name="T21" fmla="*/ 78 h 876"/>
                  <a:gd name="T22" fmla="*/ 861 w 1732"/>
                  <a:gd name="T23" fmla="*/ 77 h 876"/>
                  <a:gd name="T24" fmla="*/ 840 w 1732"/>
                  <a:gd name="T25" fmla="*/ 74 h 876"/>
                  <a:gd name="T26" fmla="*/ 804 w 1732"/>
                  <a:gd name="T27" fmla="*/ 69 h 876"/>
                  <a:gd name="T28" fmla="*/ 759 w 1732"/>
                  <a:gd name="T29" fmla="*/ 61 h 876"/>
                  <a:gd name="T30" fmla="*/ 708 w 1732"/>
                  <a:gd name="T31" fmla="*/ 53 h 876"/>
                  <a:gd name="T32" fmla="*/ 653 w 1732"/>
                  <a:gd name="T33" fmla="*/ 43 h 876"/>
                  <a:gd name="T34" fmla="*/ 600 w 1732"/>
                  <a:gd name="T35" fmla="*/ 34 h 876"/>
                  <a:gd name="T36" fmla="*/ 552 w 1732"/>
                  <a:gd name="T37" fmla="*/ 23 h 876"/>
                  <a:gd name="T38" fmla="*/ 510 w 1732"/>
                  <a:gd name="T39" fmla="*/ 14 h 876"/>
                  <a:gd name="T40" fmla="*/ 481 w 1732"/>
                  <a:gd name="T41" fmla="*/ 5 h 876"/>
                  <a:gd name="T42" fmla="*/ 468 w 1732"/>
                  <a:gd name="T43" fmla="*/ 4 h 876"/>
                  <a:gd name="T44" fmla="*/ 450 w 1732"/>
                  <a:gd name="T45" fmla="*/ 23 h 876"/>
                  <a:gd name="T46" fmla="*/ 416 w 1732"/>
                  <a:gd name="T47" fmla="*/ 47 h 876"/>
                  <a:gd name="T48" fmla="*/ 368 w 1732"/>
                  <a:gd name="T49" fmla="*/ 76 h 876"/>
                  <a:gd name="T50" fmla="*/ 311 w 1732"/>
                  <a:gd name="T51" fmla="*/ 108 h 876"/>
                  <a:gd name="T52" fmla="*/ 248 w 1732"/>
                  <a:gd name="T53" fmla="*/ 140 h 876"/>
                  <a:gd name="T54" fmla="*/ 186 w 1732"/>
                  <a:gd name="T55" fmla="*/ 173 h 876"/>
                  <a:gd name="T56" fmla="*/ 126 w 1732"/>
                  <a:gd name="T57" fmla="*/ 202 h 876"/>
                  <a:gd name="T58" fmla="*/ 75 w 1732"/>
                  <a:gd name="T59" fmla="*/ 226 h 876"/>
                  <a:gd name="T60" fmla="*/ 34 w 1732"/>
                  <a:gd name="T61" fmla="*/ 244 h 876"/>
                  <a:gd name="T62" fmla="*/ 10 w 1732"/>
                  <a:gd name="T63" fmla="*/ 254 h 876"/>
                  <a:gd name="T64" fmla="*/ 0 w 1732"/>
                  <a:gd name="T65" fmla="*/ 262 h 876"/>
                  <a:gd name="T66" fmla="*/ 13 w 1732"/>
                  <a:gd name="T67" fmla="*/ 277 h 876"/>
                  <a:gd name="T68" fmla="*/ 50 w 1732"/>
                  <a:gd name="T69" fmla="*/ 296 h 876"/>
                  <a:gd name="T70" fmla="*/ 102 w 1732"/>
                  <a:gd name="T71" fmla="*/ 318 h 876"/>
                  <a:gd name="T72" fmla="*/ 167 w 1732"/>
                  <a:gd name="T73" fmla="*/ 343 h 876"/>
                  <a:gd name="T74" fmla="*/ 236 w 1732"/>
                  <a:gd name="T75" fmla="*/ 367 h 876"/>
                  <a:gd name="T76" fmla="*/ 308 w 1732"/>
                  <a:gd name="T77" fmla="*/ 391 h 876"/>
                  <a:gd name="T78" fmla="*/ 375 w 1732"/>
                  <a:gd name="T79" fmla="*/ 411 h 876"/>
                  <a:gd name="T80" fmla="*/ 432 w 1732"/>
                  <a:gd name="T81" fmla="*/ 426 h 876"/>
                  <a:gd name="T82" fmla="*/ 474 w 1732"/>
                  <a:gd name="T83" fmla="*/ 436 h 876"/>
                  <a:gd name="T84" fmla="*/ 495 w 1732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" name="Freeform 158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465 w 1667"/>
                  <a:gd name="T1" fmla="*/ 410 h 829"/>
                  <a:gd name="T2" fmla="*/ 481 w 1667"/>
                  <a:gd name="T3" fmla="*/ 391 h 829"/>
                  <a:gd name="T4" fmla="*/ 513 w 1667"/>
                  <a:gd name="T5" fmla="*/ 358 h 829"/>
                  <a:gd name="T6" fmla="*/ 557 w 1667"/>
                  <a:gd name="T7" fmla="*/ 317 h 829"/>
                  <a:gd name="T8" fmla="*/ 609 w 1667"/>
                  <a:gd name="T9" fmla="*/ 271 h 829"/>
                  <a:gd name="T10" fmla="*/ 664 w 1667"/>
                  <a:gd name="T11" fmla="*/ 222 h 829"/>
                  <a:gd name="T12" fmla="*/ 718 w 1667"/>
                  <a:gd name="T13" fmla="*/ 175 h 829"/>
                  <a:gd name="T14" fmla="*/ 767 w 1667"/>
                  <a:gd name="T15" fmla="*/ 133 h 829"/>
                  <a:gd name="T16" fmla="*/ 805 w 1667"/>
                  <a:gd name="T17" fmla="*/ 99 h 829"/>
                  <a:gd name="T18" fmla="*/ 828 w 1667"/>
                  <a:gd name="T19" fmla="*/ 77 h 829"/>
                  <a:gd name="T20" fmla="*/ 832 w 1667"/>
                  <a:gd name="T21" fmla="*/ 70 h 829"/>
                  <a:gd name="T22" fmla="*/ 828 w 1667"/>
                  <a:gd name="T23" fmla="*/ 70 h 829"/>
                  <a:gd name="T24" fmla="*/ 808 w 1667"/>
                  <a:gd name="T25" fmla="*/ 67 h 829"/>
                  <a:gd name="T26" fmla="*/ 775 w 1667"/>
                  <a:gd name="T27" fmla="*/ 61 h 829"/>
                  <a:gd name="T28" fmla="*/ 732 w 1667"/>
                  <a:gd name="T29" fmla="*/ 54 h 829"/>
                  <a:gd name="T30" fmla="*/ 683 w 1667"/>
                  <a:gd name="T31" fmla="*/ 46 h 829"/>
                  <a:gd name="T32" fmla="*/ 631 w 1667"/>
                  <a:gd name="T33" fmla="*/ 37 h 829"/>
                  <a:gd name="T34" fmla="*/ 581 w 1667"/>
                  <a:gd name="T35" fmla="*/ 28 h 829"/>
                  <a:gd name="T36" fmla="*/ 534 w 1667"/>
                  <a:gd name="T37" fmla="*/ 19 h 829"/>
                  <a:gd name="T38" fmla="*/ 495 w 1667"/>
                  <a:gd name="T39" fmla="*/ 11 h 829"/>
                  <a:gd name="T40" fmla="*/ 467 w 1667"/>
                  <a:gd name="T41" fmla="*/ 4 h 829"/>
                  <a:gd name="T42" fmla="*/ 453 w 1667"/>
                  <a:gd name="T43" fmla="*/ 5 h 829"/>
                  <a:gd name="T44" fmla="*/ 430 w 1667"/>
                  <a:gd name="T45" fmla="*/ 24 h 829"/>
                  <a:gd name="T46" fmla="*/ 393 w 1667"/>
                  <a:gd name="T47" fmla="*/ 48 h 829"/>
                  <a:gd name="T48" fmla="*/ 345 w 1667"/>
                  <a:gd name="T49" fmla="*/ 77 h 829"/>
                  <a:gd name="T50" fmla="*/ 289 w 1667"/>
                  <a:gd name="T51" fmla="*/ 108 h 829"/>
                  <a:gd name="T52" fmla="*/ 229 w 1667"/>
                  <a:gd name="T53" fmla="*/ 139 h 829"/>
                  <a:gd name="T54" fmla="*/ 169 w 1667"/>
                  <a:gd name="T55" fmla="*/ 169 h 829"/>
                  <a:gd name="T56" fmla="*/ 114 w 1667"/>
                  <a:gd name="T57" fmla="*/ 196 h 829"/>
                  <a:gd name="T58" fmla="*/ 66 w 1667"/>
                  <a:gd name="T59" fmla="*/ 219 h 829"/>
                  <a:gd name="T60" fmla="*/ 29 w 1667"/>
                  <a:gd name="T61" fmla="*/ 236 h 829"/>
                  <a:gd name="T62" fmla="*/ 8 w 1667"/>
                  <a:gd name="T63" fmla="*/ 245 h 829"/>
                  <a:gd name="T64" fmla="*/ 0 w 1667"/>
                  <a:gd name="T65" fmla="*/ 251 h 829"/>
                  <a:gd name="T66" fmla="*/ 12 w 1667"/>
                  <a:gd name="T67" fmla="*/ 265 h 829"/>
                  <a:gd name="T68" fmla="*/ 46 w 1667"/>
                  <a:gd name="T69" fmla="*/ 282 h 829"/>
                  <a:gd name="T70" fmla="*/ 96 w 1667"/>
                  <a:gd name="T71" fmla="*/ 304 h 829"/>
                  <a:gd name="T72" fmla="*/ 156 w 1667"/>
                  <a:gd name="T73" fmla="*/ 326 h 829"/>
                  <a:gd name="T74" fmla="*/ 222 w 1667"/>
                  <a:gd name="T75" fmla="*/ 349 h 829"/>
                  <a:gd name="T76" fmla="*/ 289 w 1667"/>
                  <a:gd name="T77" fmla="*/ 370 h 829"/>
                  <a:gd name="T78" fmla="*/ 353 w 1667"/>
                  <a:gd name="T79" fmla="*/ 389 h 829"/>
                  <a:gd name="T80" fmla="*/ 406 w 1667"/>
                  <a:gd name="T81" fmla="*/ 404 h 829"/>
                  <a:gd name="T82" fmla="*/ 446 w 1667"/>
                  <a:gd name="T83" fmla="*/ 413 h 829"/>
                  <a:gd name="T84" fmla="*/ 466 w 1667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" name="Freeform 159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495 w 1747"/>
                  <a:gd name="T1" fmla="*/ 433 h 877"/>
                  <a:gd name="T2" fmla="*/ 510 w 1747"/>
                  <a:gd name="T3" fmla="*/ 412 h 877"/>
                  <a:gd name="T4" fmla="*/ 544 w 1747"/>
                  <a:gd name="T5" fmla="*/ 380 h 877"/>
                  <a:gd name="T6" fmla="*/ 590 w 1747"/>
                  <a:gd name="T7" fmla="*/ 337 h 877"/>
                  <a:gd name="T8" fmla="*/ 643 w 1747"/>
                  <a:gd name="T9" fmla="*/ 289 h 877"/>
                  <a:gd name="T10" fmla="*/ 700 w 1747"/>
                  <a:gd name="T11" fmla="*/ 239 h 877"/>
                  <a:gd name="T12" fmla="*/ 756 w 1747"/>
                  <a:gd name="T13" fmla="*/ 191 h 877"/>
                  <a:gd name="T14" fmla="*/ 806 w 1747"/>
                  <a:gd name="T15" fmla="*/ 147 h 877"/>
                  <a:gd name="T16" fmla="*/ 845 w 1747"/>
                  <a:gd name="T17" fmla="*/ 113 h 877"/>
                  <a:gd name="T18" fmla="*/ 869 w 1747"/>
                  <a:gd name="T19" fmla="*/ 90 h 877"/>
                  <a:gd name="T20" fmla="*/ 873 w 1747"/>
                  <a:gd name="T21" fmla="*/ 83 h 877"/>
                  <a:gd name="T22" fmla="*/ 869 w 1747"/>
                  <a:gd name="T23" fmla="*/ 82 h 877"/>
                  <a:gd name="T24" fmla="*/ 847 w 1747"/>
                  <a:gd name="T25" fmla="*/ 79 h 877"/>
                  <a:gd name="T26" fmla="*/ 811 w 1747"/>
                  <a:gd name="T27" fmla="*/ 73 h 877"/>
                  <a:gd name="T28" fmla="*/ 765 w 1747"/>
                  <a:gd name="T29" fmla="*/ 65 h 877"/>
                  <a:gd name="T30" fmla="*/ 712 w 1747"/>
                  <a:gd name="T31" fmla="*/ 56 h 877"/>
                  <a:gd name="T32" fmla="*/ 657 w 1747"/>
                  <a:gd name="T33" fmla="*/ 45 h 877"/>
                  <a:gd name="T34" fmla="*/ 602 w 1747"/>
                  <a:gd name="T35" fmla="*/ 35 h 877"/>
                  <a:gd name="T36" fmla="*/ 553 w 1747"/>
                  <a:gd name="T37" fmla="*/ 24 h 877"/>
                  <a:gd name="T38" fmla="*/ 511 w 1747"/>
                  <a:gd name="T39" fmla="*/ 14 h 877"/>
                  <a:gd name="T40" fmla="*/ 481 w 1747"/>
                  <a:gd name="T41" fmla="*/ 5 h 877"/>
                  <a:gd name="T42" fmla="*/ 469 w 1747"/>
                  <a:gd name="T43" fmla="*/ 4 h 877"/>
                  <a:gd name="T44" fmla="*/ 452 w 1747"/>
                  <a:gd name="T45" fmla="*/ 22 h 877"/>
                  <a:gd name="T46" fmla="*/ 416 w 1747"/>
                  <a:gd name="T47" fmla="*/ 47 h 877"/>
                  <a:gd name="T48" fmla="*/ 369 w 1747"/>
                  <a:gd name="T49" fmla="*/ 76 h 877"/>
                  <a:gd name="T50" fmla="*/ 311 w 1747"/>
                  <a:gd name="T51" fmla="*/ 107 h 877"/>
                  <a:gd name="T52" fmla="*/ 249 w 1747"/>
                  <a:gd name="T53" fmla="*/ 140 h 877"/>
                  <a:gd name="T54" fmla="*/ 187 w 1747"/>
                  <a:gd name="T55" fmla="*/ 172 h 877"/>
                  <a:gd name="T56" fmla="*/ 127 w 1747"/>
                  <a:gd name="T57" fmla="*/ 201 h 877"/>
                  <a:gd name="T58" fmla="*/ 75 w 1747"/>
                  <a:gd name="T59" fmla="*/ 226 h 877"/>
                  <a:gd name="T60" fmla="*/ 34 w 1747"/>
                  <a:gd name="T61" fmla="*/ 244 h 877"/>
                  <a:gd name="T62" fmla="*/ 10 w 1747"/>
                  <a:gd name="T63" fmla="*/ 254 h 877"/>
                  <a:gd name="T64" fmla="*/ 0 w 1747"/>
                  <a:gd name="T65" fmla="*/ 262 h 877"/>
                  <a:gd name="T66" fmla="*/ 14 w 1747"/>
                  <a:gd name="T67" fmla="*/ 276 h 877"/>
                  <a:gd name="T68" fmla="*/ 50 w 1747"/>
                  <a:gd name="T69" fmla="*/ 295 h 877"/>
                  <a:gd name="T70" fmla="*/ 103 w 1747"/>
                  <a:gd name="T71" fmla="*/ 318 h 877"/>
                  <a:gd name="T72" fmla="*/ 167 w 1747"/>
                  <a:gd name="T73" fmla="*/ 342 h 877"/>
                  <a:gd name="T74" fmla="*/ 238 w 1747"/>
                  <a:gd name="T75" fmla="*/ 367 h 877"/>
                  <a:gd name="T76" fmla="*/ 309 w 1747"/>
                  <a:gd name="T77" fmla="*/ 390 h 877"/>
                  <a:gd name="T78" fmla="*/ 375 w 1747"/>
                  <a:gd name="T79" fmla="*/ 411 h 877"/>
                  <a:gd name="T80" fmla="*/ 432 w 1747"/>
                  <a:gd name="T81" fmla="*/ 426 h 877"/>
                  <a:gd name="T82" fmla="*/ 475 w 1747"/>
                  <a:gd name="T83" fmla="*/ 436 h 877"/>
                  <a:gd name="T84" fmla="*/ 496 w 1747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" name="Freeform 160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466 w 1683"/>
                  <a:gd name="T1" fmla="*/ 410 h 830"/>
                  <a:gd name="T2" fmla="*/ 482 w 1683"/>
                  <a:gd name="T3" fmla="*/ 391 h 830"/>
                  <a:gd name="T4" fmla="*/ 515 w 1683"/>
                  <a:gd name="T5" fmla="*/ 359 h 830"/>
                  <a:gd name="T6" fmla="*/ 560 w 1683"/>
                  <a:gd name="T7" fmla="*/ 318 h 830"/>
                  <a:gd name="T8" fmla="*/ 613 w 1683"/>
                  <a:gd name="T9" fmla="*/ 273 h 830"/>
                  <a:gd name="T10" fmla="*/ 670 w 1683"/>
                  <a:gd name="T11" fmla="*/ 225 h 830"/>
                  <a:gd name="T12" fmla="*/ 725 w 1683"/>
                  <a:gd name="T13" fmla="*/ 179 h 830"/>
                  <a:gd name="T14" fmla="*/ 774 w 1683"/>
                  <a:gd name="T15" fmla="*/ 137 h 830"/>
                  <a:gd name="T16" fmla="*/ 812 w 1683"/>
                  <a:gd name="T17" fmla="*/ 104 h 830"/>
                  <a:gd name="T18" fmla="*/ 837 w 1683"/>
                  <a:gd name="T19" fmla="*/ 83 h 830"/>
                  <a:gd name="T20" fmla="*/ 841 w 1683"/>
                  <a:gd name="T21" fmla="*/ 76 h 830"/>
                  <a:gd name="T22" fmla="*/ 837 w 1683"/>
                  <a:gd name="T23" fmla="*/ 75 h 830"/>
                  <a:gd name="T24" fmla="*/ 816 w 1683"/>
                  <a:gd name="T25" fmla="*/ 72 h 830"/>
                  <a:gd name="T26" fmla="*/ 782 w 1683"/>
                  <a:gd name="T27" fmla="*/ 66 h 830"/>
                  <a:gd name="T28" fmla="*/ 738 w 1683"/>
                  <a:gd name="T29" fmla="*/ 58 h 830"/>
                  <a:gd name="T30" fmla="*/ 688 w 1683"/>
                  <a:gd name="T31" fmla="*/ 49 h 830"/>
                  <a:gd name="T32" fmla="*/ 636 w 1683"/>
                  <a:gd name="T33" fmla="*/ 39 h 830"/>
                  <a:gd name="T34" fmla="*/ 584 w 1683"/>
                  <a:gd name="T35" fmla="*/ 29 h 830"/>
                  <a:gd name="T36" fmla="*/ 537 w 1683"/>
                  <a:gd name="T37" fmla="*/ 20 h 830"/>
                  <a:gd name="T38" fmla="*/ 497 w 1683"/>
                  <a:gd name="T39" fmla="*/ 11 h 830"/>
                  <a:gd name="T40" fmla="*/ 469 w 1683"/>
                  <a:gd name="T41" fmla="*/ 4 h 830"/>
                  <a:gd name="T42" fmla="*/ 454 w 1683"/>
                  <a:gd name="T43" fmla="*/ 5 h 830"/>
                  <a:gd name="T44" fmla="*/ 432 w 1683"/>
                  <a:gd name="T45" fmla="*/ 25 h 830"/>
                  <a:gd name="T46" fmla="*/ 394 w 1683"/>
                  <a:gd name="T47" fmla="*/ 49 h 830"/>
                  <a:gd name="T48" fmla="*/ 345 w 1683"/>
                  <a:gd name="T49" fmla="*/ 77 h 830"/>
                  <a:gd name="T50" fmla="*/ 289 w 1683"/>
                  <a:gd name="T51" fmla="*/ 107 h 830"/>
                  <a:gd name="T52" fmla="*/ 230 w 1683"/>
                  <a:gd name="T53" fmla="*/ 139 h 830"/>
                  <a:gd name="T54" fmla="*/ 170 w 1683"/>
                  <a:gd name="T55" fmla="*/ 169 h 830"/>
                  <a:gd name="T56" fmla="*/ 115 w 1683"/>
                  <a:gd name="T57" fmla="*/ 196 h 830"/>
                  <a:gd name="T58" fmla="*/ 67 w 1683"/>
                  <a:gd name="T59" fmla="*/ 219 h 830"/>
                  <a:gd name="T60" fmla="*/ 30 w 1683"/>
                  <a:gd name="T61" fmla="*/ 236 h 830"/>
                  <a:gd name="T62" fmla="*/ 9 w 1683"/>
                  <a:gd name="T63" fmla="*/ 244 h 830"/>
                  <a:gd name="T64" fmla="*/ 0 w 1683"/>
                  <a:gd name="T65" fmla="*/ 251 h 830"/>
                  <a:gd name="T66" fmla="*/ 13 w 1683"/>
                  <a:gd name="T67" fmla="*/ 265 h 830"/>
                  <a:gd name="T68" fmla="*/ 47 w 1683"/>
                  <a:gd name="T69" fmla="*/ 283 h 830"/>
                  <a:gd name="T70" fmla="*/ 96 w 1683"/>
                  <a:gd name="T71" fmla="*/ 304 h 830"/>
                  <a:gd name="T72" fmla="*/ 157 w 1683"/>
                  <a:gd name="T73" fmla="*/ 326 h 830"/>
                  <a:gd name="T74" fmla="*/ 223 w 1683"/>
                  <a:gd name="T75" fmla="*/ 349 h 830"/>
                  <a:gd name="T76" fmla="*/ 291 w 1683"/>
                  <a:gd name="T77" fmla="*/ 371 h 830"/>
                  <a:gd name="T78" fmla="*/ 353 w 1683"/>
                  <a:gd name="T79" fmla="*/ 390 h 830"/>
                  <a:gd name="T80" fmla="*/ 408 w 1683"/>
                  <a:gd name="T81" fmla="*/ 404 h 830"/>
                  <a:gd name="T82" fmla="*/ 447 w 1683"/>
                  <a:gd name="T83" fmla="*/ 413 h 830"/>
                  <a:gd name="T84" fmla="*/ 467 w 1683"/>
                  <a:gd name="T85" fmla="*/ 415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" name="Freeform 161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494 w 1758"/>
                  <a:gd name="T1" fmla="*/ 433 h 876"/>
                  <a:gd name="T2" fmla="*/ 510 w 1758"/>
                  <a:gd name="T3" fmla="*/ 414 h 876"/>
                  <a:gd name="T4" fmla="*/ 544 w 1758"/>
                  <a:gd name="T5" fmla="*/ 381 h 876"/>
                  <a:gd name="T6" fmla="*/ 591 w 1758"/>
                  <a:gd name="T7" fmla="*/ 340 h 876"/>
                  <a:gd name="T8" fmla="*/ 645 w 1758"/>
                  <a:gd name="T9" fmla="*/ 293 h 876"/>
                  <a:gd name="T10" fmla="*/ 703 w 1758"/>
                  <a:gd name="T11" fmla="*/ 243 h 876"/>
                  <a:gd name="T12" fmla="*/ 760 w 1758"/>
                  <a:gd name="T13" fmla="*/ 196 h 876"/>
                  <a:gd name="T14" fmla="*/ 810 w 1758"/>
                  <a:gd name="T15" fmla="*/ 154 h 876"/>
                  <a:gd name="T16" fmla="*/ 849 w 1758"/>
                  <a:gd name="T17" fmla="*/ 119 h 876"/>
                  <a:gd name="T18" fmla="*/ 874 w 1758"/>
                  <a:gd name="T19" fmla="*/ 98 h 876"/>
                  <a:gd name="T20" fmla="*/ 878 w 1758"/>
                  <a:gd name="T21" fmla="*/ 91 h 876"/>
                  <a:gd name="T22" fmla="*/ 874 w 1758"/>
                  <a:gd name="T23" fmla="*/ 90 h 876"/>
                  <a:gd name="T24" fmla="*/ 852 w 1758"/>
                  <a:gd name="T25" fmla="*/ 86 h 876"/>
                  <a:gd name="T26" fmla="*/ 815 w 1758"/>
                  <a:gd name="T27" fmla="*/ 79 h 876"/>
                  <a:gd name="T28" fmla="*/ 769 w 1758"/>
                  <a:gd name="T29" fmla="*/ 70 h 876"/>
                  <a:gd name="T30" fmla="*/ 715 w 1758"/>
                  <a:gd name="T31" fmla="*/ 59 h 876"/>
                  <a:gd name="T32" fmla="*/ 659 w 1758"/>
                  <a:gd name="T33" fmla="*/ 48 h 876"/>
                  <a:gd name="T34" fmla="*/ 604 w 1758"/>
                  <a:gd name="T35" fmla="*/ 37 h 876"/>
                  <a:gd name="T36" fmla="*/ 553 w 1758"/>
                  <a:gd name="T37" fmla="*/ 25 h 876"/>
                  <a:gd name="T38" fmla="*/ 511 w 1758"/>
                  <a:gd name="T39" fmla="*/ 14 h 876"/>
                  <a:gd name="T40" fmla="*/ 481 w 1758"/>
                  <a:gd name="T41" fmla="*/ 5 h 876"/>
                  <a:gd name="T42" fmla="*/ 468 w 1758"/>
                  <a:gd name="T43" fmla="*/ 4 h 876"/>
                  <a:gd name="T44" fmla="*/ 450 w 1758"/>
                  <a:gd name="T45" fmla="*/ 23 h 876"/>
                  <a:gd name="T46" fmla="*/ 416 w 1758"/>
                  <a:gd name="T47" fmla="*/ 47 h 876"/>
                  <a:gd name="T48" fmla="*/ 368 w 1758"/>
                  <a:gd name="T49" fmla="*/ 76 h 876"/>
                  <a:gd name="T50" fmla="*/ 311 w 1758"/>
                  <a:gd name="T51" fmla="*/ 108 h 876"/>
                  <a:gd name="T52" fmla="*/ 248 w 1758"/>
                  <a:gd name="T53" fmla="*/ 141 h 876"/>
                  <a:gd name="T54" fmla="*/ 186 w 1758"/>
                  <a:gd name="T55" fmla="*/ 173 h 876"/>
                  <a:gd name="T56" fmla="*/ 126 w 1758"/>
                  <a:gd name="T57" fmla="*/ 202 h 876"/>
                  <a:gd name="T58" fmla="*/ 75 w 1758"/>
                  <a:gd name="T59" fmla="*/ 226 h 876"/>
                  <a:gd name="T60" fmla="*/ 34 w 1758"/>
                  <a:gd name="T61" fmla="*/ 245 h 876"/>
                  <a:gd name="T62" fmla="*/ 10 w 1758"/>
                  <a:gd name="T63" fmla="*/ 254 h 876"/>
                  <a:gd name="T64" fmla="*/ 0 w 1758"/>
                  <a:gd name="T65" fmla="*/ 262 h 876"/>
                  <a:gd name="T66" fmla="*/ 14 w 1758"/>
                  <a:gd name="T67" fmla="*/ 277 h 876"/>
                  <a:gd name="T68" fmla="*/ 50 w 1758"/>
                  <a:gd name="T69" fmla="*/ 296 h 876"/>
                  <a:gd name="T70" fmla="*/ 102 w 1758"/>
                  <a:gd name="T71" fmla="*/ 318 h 876"/>
                  <a:gd name="T72" fmla="*/ 167 w 1758"/>
                  <a:gd name="T73" fmla="*/ 343 h 876"/>
                  <a:gd name="T74" fmla="*/ 237 w 1758"/>
                  <a:gd name="T75" fmla="*/ 367 h 876"/>
                  <a:gd name="T76" fmla="*/ 309 w 1758"/>
                  <a:gd name="T77" fmla="*/ 391 h 876"/>
                  <a:gd name="T78" fmla="*/ 375 w 1758"/>
                  <a:gd name="T79" fmla="*/ 411 h 876"/>
                  <a:gd name="T80" fmla="*/ 432 w 1758"/>
                  <a:gd name="T81" fmla="*/ 426 h 876"/>
                  <a:gd name="T82" fmla="*/ 474 w 1758"/>
                  <a:gd name="T83" fmla="*/ 436 h 876"/>
                  <a:gd name="T84" fmla="*/ 495 w 175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1" name="Freeform 162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472 w 1705"/>
                  <a:gd name="T1" fmla="*/ 411 h 831"/>
                  <a:gd name="T2" fmla="*/ 488 w 1705"/>
                  <a:gd name="T3" fmla="*/ 392 h 831"/>
                  <a:gd name="T4" fmla="*/ 522 w 1705"/>
                  <a:gd name="T5" fmla="*/ 361 h 831"/>
                  <a:gd name="T6" fmla="*/ 567 w 1705"/>
                  <a:gd name="T7" fmla="*/ 321 h 831"/>
                  <a:gd name="T8" fmla="*/ 621 w 1705"/>
                  <a:gd name="T9" fmla="*/ 277 h 831"/>
                  <a:gd name="T10" fmla="*/ 678 w 1705"/>
                  <a:gd name="T11" fmla="*/ 230 h 831"/>
                  <a:gd name="T12" fmla="*/ 734 w 1705"/>
                  <a:gd name="T13" fmla="*/ 184 h 831"/>
                  <a:gd name="T14" fmla="*/ 784 w 1705"/>
                  <a:gd name="T15" fmla="*/ 144 h 831"/>
                  <a:gd name="T16" fmla="*/ 824 w 1705"/>
                  <a:gd name="T17" fmla="*/ 111 h 831"/>
                  <a:gd name="T18" fmla="*/ 848 w 1705"/>
                  <a:gd name="T19" fmla="*/ 90 h 831"/>
                  <a:gd name="T20" fmla="*/ 852 w 1705"/>
                  <a:gd name="T21" fmla="*/ 83 h 831"/>
                  <a:gd name="T22" fmla="*/ 848 w 1705"/>
                  <a:gd name="T23" fmla="*/ 83 h 831"/>
                  <a:gd name="T24" fmla="*/ 826 w 1705"/>
                  <a:gd name="T25" fmla="*/ 79 h 831"/>
                  <a:gd name="T26" fmla="*/ 792 w 1705"/>
                  <a:gd name="T27" fmla="*/ 72 h 831"/>
                  <a:gd name="T28" fmla="*/ 748 w 1705"/>
                  <a:gd name="T29" fmla="*/ 63 h 831"/>
                  <a:gd name="T30" fmla="*/ 697 w 1705"/>
                  <a:gd name="T31" fmla="*/ 54 h 831"/>
                  <a:gd name="T32" fmla="*/ 643 w 1705"/>
                  <a:gd name="T33" fmla="*/ 43 h 831"/>
                  <a:gd name="T34" fmla="*/ 591 w 1705"/>
                  <a:gd name="T35" fmla="*/ 32 h 831"/>
                  <a:gd name="T36" fmla="*/ 543 w 1705"/>
                  <a:gd name="T37" fmla="*/ 21 h 831"/>
                  <a:gd name="T38" fmla="*/ 503 w 1705"/>
                  <a:gd name="T39" fmla="*/ 12 h 831"/>
                  <a:gd name="T40" fmla="*/ 474 w 1705"/>
                  <a:gd name="T41" fmla="*/ 4 h 831"/>
                  <a:gd name="T42" fmla="*/ 459 w 1705"/>
                  <a:gd name="T43" fmla="*/ 5 h 831"/>
                  <a:gd name="T44" fmla="*/ 436 w 1705"/>
                  <a:gd name="T45" fmla="*/ 24 h 831"/>
                  <a:gd name="T46" fmla="*/ 398 w 1705"/>
                  <a:gd name="T47" fmla="*/ 49 h 831"/>
                  <a:gd name="T48" fmla="*/ 348 w 1705"/>
                  <a:gd name="T49" fmla="*/ 78 h 831"/>
                  <a:gd name="T50" fmla="*/ 291 w 1705"/>
                  <a:gd name="T51" fmla="*/ 109 h 831"/>
                  <a:gd name="T52" fmla="*/ 230 w 1705"/>
                  <a:gd name="T53" fmla="*/ 140 h 831"/>
                  <a:gd name="T54" fmla="*/ 169 w 1705"/>
                  <a:gd name="T55" fmla="*/ 171 h 831"/>
                  <a:gd name="T56" fmla="*/ 112 w 1705"/>
                  <a:gd name="T57" fmla="*/ 199 h 831"/>
                  <a:gd name="T58" fmla="*/ 62 w 1705"/>
                  <a:gd name="T59" fmla="*/ 222 h 831"/>
                  <a:gd name="T60" fmla="*/ 25 w 1705"/>
                  <a:gd name="T61" fmla="*/ 239 h 831"/>
                  <a:gd name="T62" fmla="*/ 3 w 1705"/>
                  <a:gd name="T63" fmla="*/ 248 h 831"/>
                  <a:gd name="T64" fmla="*/ 4 w 1705"/>
                  <a:gd name="T65" fmla="*/ 255 h 831"/>
                  <a:gd name="T66" fmla="*/ 27 w 1705"/>
                  <a:gd name="T67" fmla="*/ 270 h 831"/>
                  <a:gd name="T68" fmla="*/ 68 w 1705"/>
                  <a:gd name="T69" fmla="*/ 288 h 831"/>
                  <a:gd name="T70" fmla="*/ 120 w 1705"/>
                  <a:gd name="T71" fmla="*/ 309 h 831"/>
                  <a:gd name="T72" fmla="*/ 180 w 1705"/>
                  <a:gd name="T73" fmla="*/ 331 h 831"/>
                  <a:gd name="T74" fmla="*/ 245 w 1705"/>
                  <a:gd name="T75" fmla="*/ 353 h 831"/>
                  <a:gd name="T76" fmla="*/ 308 w 1705"/>
                  <a:gd name="T77" fmla="*/ 373 h 831"/>
                  <a:gd name="T78" fmla="*/ 367 w 1705"/>
                  <a:gd name="T79" fmla="*/ 392 h 831"/>
                  <a:gd name="T80" fmla="*/ 417 w 1705"/>
                  <a:gd name="T81" fmla="*/ 406 h 831"/>
                  <a:gd name="T82" fmla="*/ 454 w 1705"/>
                  <a:gd name="T83" fmla="*/ 414 h 831"/>
                  <a:gd name="T84" fmla="*/ 473 w 1705"/>
                  <a:gd name="T85" fmla="*/ 415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2" name="Freeform 163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495 w 1758"/>
                  <a:gd name="T1" fmla="*/ 434 h 878"/>
                  <a:gd name="T2" fmla="*/ 511 w 1758"/>
                  <a:gd name="T3" fmla="*/ 414 h 878"/>
                  <a:gd name="T4" fmla="*/ 545 w 1758"/>
                  <a:gd name="T5" fmla="*/ 381 h 878"/>
                  <a:gd name="T6" fmla="*/ 591 w 1758"/>
                  <a:gd name="T7" fmla="*/ 340 h 878"/>
                  <a:gd name="T8" fmla="*/ 646 w 1758"/>
                  <a:gd name="T9" fmla="*/ 293 h 878"/>
                  <a:gd name="T10" fmla="*/ 703 w 1758"/>
                  <a:gd name="T11" fmla="*/ 244 h 878"/>
                  <a:gd name="T12" fmla="*/ 760 w 1758"/>
                  <a:gd name="T13" fmla="*/ 197 h 878"/>
                  <a:gd name="T14" fmla="*/ 811 w 1758"/>
                  <a:gd name="T15" fmla="*/ 154 h 878"/>
                  <a:gd name="T16" fmla="*/ 850 w 1758"/>
                  <a:gd name="T17" fmla="*/ 119 h 878"/>
                  <a:gd name="T18" fmla="*/ 875 w 1758"/>
                  <a:gd name="T19" fmla="*/ 98 h 878"/>
                  <a:gd name="T20" fmla="*/ 879 w 1758"/>
                  <a:gd name="T21" fmla="*/ 91 h 878"/>
                  <a:gd name="T22" fmla="*/ 875 w 1758"/>
                  <a:gd name="T23" fmla="*/ 90 h 878"/>
                  <a:gd name="T24" fmla="*/ 852 w 1758"/>
                  <a:gd name="T25" fmla="*/ 86 h 878"/>
                  <a:gd name="T26" fmla="*/ 815 w 1758"/>
                  <a:gd name="T27" fmla="*/ 78 h 878"/>
                  <a:gd name="T28" fmla="*/ 767 w 1758"/>
                  <a:gd name="T29" fmla="*/ 69 h 878"/>
                  <a:gd name="T30" fmla="*/ 712 w 1758"/>
                  <a:gd name="T31" fmla="*/ 57 h 878"/>
                  <a:gd name="T32" fmla="*/ 655 w 1758"/>
                  <a:gd name="T33" fmla="*/ 46 h 878"/>
                  <a:gd name="T34" fmla="*/ 599 w 1758"/>
                  <a:gd name="T35" fmla="*/ 34 h 878"/>
                  <a:gd name="T36" fmla="*/ 549 w 1758"/>
                  <a:gd name="T37" fmla="*/ 22 h 878"/>
                  <a:gd name="T38" fmla="*/ 507 w 1758"/>
                  <a:gd name="T39" fmla="*/ 12 h 878"/>
                  <a:gd name="T40" fmla="*/ 479 w 1758"/>
                  <a:gd name="T41" fmla="*/ 4 h 878"/>
                  <a:gd name="T42" fmla="*/ 469 w 1758"/>
                  <a:gd name="T43" fmla="*/ 4 h 878"/>
                  <a:gd name="T44" fmla="*/ 452 w 1758"/>
                  <a:gd name="T45" fmla="*/ 23 h 878"/>
                  <a:gd name="T46" fmla="*/ 416 w 1758"/>
                  <a:gd name="T47" fmla="*/ 47 h 878"/>
                  <a:gd name="T48" fmla="*/ 368 w 1758"/>
                  <a:gd name="T49" fmla="*/ 76 h 878"/>
                  <a:gd name="T50" fmla="*/ 311 w 1758"/>
                  <a:gd name="T51" fmla="*/ 108 h 878"/>
                  <a:gd name="T52" fmla="*/ 249 w 1758"/>
                  <a:gd name="T53" fmla="*/ 141 h 878"/>
                  <a:gd name="T54" fmla="*/ 186 w 1758"/>
                  <a:gd name="T55" fmla="*/ 173 h 878"/>
                  <a:gd name="T56" fmla="*/ 127 w 1758"/>
                  <a:gd name="T57" fmla="*/ 202 h 878"/>
                  <a:gd name="T58" fmla="*/ 75 w 1758"/>
                  <a:gd name="T59" fmla="*/ 226 h 878"/>
                  <a:gd name="T60" fmla="*/ 34 w 1758"/>
                  <a:gd name="T61" fmla="*/ 244 h 878"/>
                  <a:gd name="T62" fmla="*/ 10 w 1758"/>
                  <a:gd name="T63" fmla="*/ 254 h 878"/>
                  <a:gd name="T64" fmla="*/ 0 w 1758"/>
                  <a:gd name="T65" fmla="*/ 262 h 878"/>
                  <a:gd name="T66" fmla="*/ 14 w 1758"/>
                  <a:gd name="T67" fmla="*/ 277 h 878"/>
                  <a:gd name="T68" fmla="*/ 50 w 1758"/>
                  <a:gd name="T69" fmla="*/ 296 h 878"/>
                  <a:gd name="T70" fmla="*/ 103 w 1758"/>
                  <a:gd name="T71" fmla="*/ 319 h 878"/>
                  <a:gd name="T72" fmla="*/ 167 w 1758"/>
                  <a:gd name="T73" fmla="*/ 343 h 878"/>
                  <a:gd name="T74" fmla="*/ 238 w 1758"/>
                  <a:gd name="T75" fmla="*/ 368 h 878"/>
                  <a:gd name="T76" fmla="*/ 308 w 1758"/>
                  <a:gd name="T77" fmla="*/ 391 h 878"/>
                  <a:gd name="T78" fmla="*/ 375 w 1758"/>
                  <a:gd name="T79" fmla="*/ 411 h 878"/>
                  <a:gd name="T80" fmla="*/ 432 w 1758"/>
                  <a:gd name="T81" fmla="*/ 427 h 878"/>
                  <a:gd name="T82" fmla="*/ 475 w 1758"/>
                  <a:gd name="T83" fmla="*/ 437 h 878"/>
                  <a:gd name="T84" fmla="*/ 496 w 1758"/>
                  <a:gd name="T85" fmla="*/ 438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3" name="Freeform 164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466 w 1694"/>
                  <a:gd name="T1" fmla="*/ 411 h 830"/>
                  <a:gd name="T2" fmla="*/ 482 w 1694"/>
                  <a:gd name="T3" fmla="*/ 392 h 830"/>
                  <a:gd name="T4" fmla="*/ 516 w 1694"/>
                  <a:gd name="T5" fmla="*/ 361 h 830"/>
                  <a:gd name="T6" fmla="*/ 562 w 1694"/>
                  <a:gd name="T7" fmla="*/ 322 h 830"/>
                  <a:gd name="T8" fmla="*/ 616 w 1694"/>
                  <a:gd name="T9" fmla="*/ 277 h 830"/>
                  <a:gd name="T10" fmla="*/ 673 w 1694"/>
                  <a:gd name="T11" fmla="*/ 230 h 830"/>
                  <a:gd name="T12" fmla="*/ 729 w 1694"/>
                  <a:gd name="T13" fmla="*/ 184 h 830"/>
                  <a:gd name="T14" fmla="*/ 779 w 1694"/>
                  <a:gd name="T15" fmla="*/ 143 h 830"/>
                  <a:gd name="T16" fmla="*/ 818 w 1694"/>
                  <a:gd name="T17" fmla="*/ 111 h 830"/>
                  <a:gd name="T18" fmla="*/ 842 w 1694"/>
                  <a:gd name="T19" fmla="*/ 90 h 830"/>
                  <a:gd name="T20" fmla="*/ 846 w 1694"/>
                  <a:gd name="T21" fmla="*/ 83 h 830"/>
                  <a:gd name="T22" fmla="*/ 842 w 1694"/>
                  <a:gd name="T23" fmla="*/ 83 h 830"/>
                  <a:gd name="T24" fmla="*/ 821 w 1694"/>
                  <a:gd name="T25" fmla="*/ 79 h 830"/>
                  <a:gd name="T26" fmla="*/ 786 w 1694"/>
                  <a:gd name="T27" fmla="*/ 72 h 830"/>
                  <a:gd name="T28" fmla="*/ 742 w 1694"/>
                  <a:gd name="T29" fmla="*/ 63 h 830"/>
                  <a:gd name="T30" fmla="*/ 692 w 1694"/>
                  <a:gd name="T31" fmla="*/ 54 h 830"/>
                  <a:gd name="T32" fmla="*/ 638 w 1694"/>
                  <a:gd name="T33" fmla="*/ 43 h 830"/>
                  <a:gd name="T34" fmla="*/ 586 w 1694"/>
                  <a:gd name="T35" fmla="*/ 32 h 830"/>
                  <a:gd name="T36" fmla="*/ 537 w 1694"/>
                  <a:gd name="T37" fmla="*/ 21 h 830"/>
                  <a:gd name="T38" fmla="*/ 497 w 1694"/>
                  <a:gd name="T39" fmla="*/ 12 h 830"/>
                  <a:gd name="T40" fmla="*/ 468 w 1694"/>
                  <a:gd name="T41" fmla="*/ 4 h 830"/>
                  <a:gd name="T42" fmla="*/ 454 w 1694"/>
                  <a:gd name="T43" fmla="*/ 5 h 830"/>
                  <a:gd name="T44" fmla="*/ 431 w 1694"/>
                  <a:gd name="T45" fmla="*/ 24 h 830"/>
                  <a:gd name="T46" fmla="*/ 394 w 1694"/>
                  <a:gd name="T47" fmla="*/ 48 h 830"/>
                  <a:gd name="T48" fmla="*/ 346 w 1694"/>
                  <a:gd name="T49" fmla="*/ 77 h 830"/>
                  <a:gd name="T50" fmla="*/ 290 w 1694"/>
                  <a:gd name="T51" fmla="*/ 108 h 830"/>
                  <a:gd name="T52" fmla="*/ 230 w 1694"/>
                  <a:gd name="T53" fmla="*/ 139 h 830"/>
                  <a:gd name="T54" fmla="*/ 170 w 1694"/>
                  <a:gd name="T55" fmla="*/ 169 h 830"/>
                  <a:gd name="T56" fmla="*/ 115 w 1694"/>
                  <a:gd name="T57" fmla="*/ 196 h 830"/>
                  <a:gd name="T58" fmla="*/ 67 w 1694"/>
                  <a:gd name="T59" fmla="*/ 220 h 830"/>
                  <a:gd name="T60" fmla="*/ 30 w 1694"/>
                  <a:gd name="T61" fmla="*/ 236 h 830"/>
                  <a:gd name="T62" fmla="*/ 9 w 1694"/>
                  <a:gd name="T63" fmla="*/ 245 h 830"/>
                  <a:gd name="T64" fmla="*/ 0 w 1694"/>
                  <a:gd name="T65" fmla="*/ 252 h 830"/>
                  <a:gd name="T66" fmla="*/ 13 w 1694"/>
                  <a:gd name="T67" fmla="*/ 265 h 830"/>
                  <a:gd name="T68" fmla="*/ 47 w 1694"/>
                  <a:gd name="T69" fmla="*/ 284 h 830"/>
                  <a:gd name="T70" fmla="*/ 97 w 1694"/>
                  <a:gd name="T71" fmla="*/ 304 h 830"/>
                  <a:gd name="T72" fmla="*/ 157 w 1694"/>
                  <a:gd name="T73" fmla="*/ 327 h 830"/>
                  <a:gd name="T74" fmla="*/ 223 w 1694"/>
                  <a:gd name="T75" fmla="*/ 350 h 830"/>
                  <a:gd name="T76" fmla="*/ 291 w 1694"/>
                  <a:gd name="T77" fmla="*/ 372 h 830"/>
                  <a:gd name="T78" fmla="*/ 354 w 1694"/>
                  <a:gd name="T79" fmla="*/ 391 h 830"/>
                  <a:gd name="T80" fmla="*/ 408 w 1694"/>
                  <a:gd name="T81" fmla="*/ 405 h 830"/>
                  <a:gd name="T82" fmla="*/ 447 w 1694"/>
                  <a:gd name="T83" fmla="*/ 414 h 830"/>
                  <a:gd name="T84" fmla="*/ 467 w 1694"/>
                  <a:gd name="T85" fmla="*/ 416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4" name="Freeform 165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25 w 950"/>
                  <a:gd name="T1" fmla="*/ 1 h 355"/>
                  <a:gd name="T2" fmla="*/ 33 w 950"/>
                  <a:gd name="T3" fmla="*/ 5 h 355"/>
                  <a:gd name="T4" fmla="*/ 49 w 950"/>
                  <a:gd name="T5" fmla="*/ 12 h 355"/>
                  <a:gd name="T6" fmla="*/ 70 w 950"/>
                  <a:gd name="T7" fmla="*/ 22 h 355"/>
                  <a:gd name="T8" fmla="*/ 97 w 950"/>
                  <a:gd name="T9" fmla="*/ 34 h 355"/>
                  <a:gd name="T10" fmla="*/ 129 w 950"/>
                  <a:gd name="T11" fmla="*/ 48 h 355"/>
                  <a:gd name="T12" fmla="*/ 164 w 950"/>
                  <a:gd name="T13" fmla="*/ 64 h 355"/>
                  <a:gd name="T14" fmla="*/ 201 w 950"/>
                  <a:gd name="T15" fmla="*/ 80 h 355"/>
                  <a:gd name="T16" fmla="*/ 239 w 950"/>
                  <a:gd name="T17" fmla="*/ 97 h 355"/>
                  <a:gd name="T18" fmla="*/ 278 w 950"/>
                  <a:gd name="T19" fmla="*/ 113 h 355"/>
                  <a:gd name="T20" fmla="*/ 316 w 950"/>
                  <a:gd name="T21" fmla="*/ 128 h 355"/>
                  <a:gd name="T22" fmla="*/ 353 w 950"/>
                  <a:gd name="T23" fmla="*/ 143 h 355"/>
                  <a:gd name="T24" fmla="*/ 388 w 950"/>
                  <a:gd name="T25" fmla="*/ 155 h 355"/>
                  <a:gd name="T26" fmla="*/ 419 w 950"/>
                  <a:gd name="T27" fmla="*/ 166 h 355"/>
                  <a:gd name="T28" fmla="*/ 446 w 950"/>
                  <a:gd name="T29" fmla="*/ 173 h 355"/>
                  <a:gd name="T30" fmla="*/ 467 w 950"/>
                  <a:gd name="T31" fmla="*/ 177 h 355"/>
                  <a:gd name="T32" fmla="*/ 466 w 950"/>
                  <a:gd name="T33" fmla="*/ 177 h 355"/>
                  <a:gd name="T34" fmla="*/ 442 w 950"/>
                  <a:gd name="T35" fmla="*/ 174 h 355"/>
                  <a:gd name="T36" fmla="*/ 414 w 950"/>
                  <a:gd name="T37" fmla="*/ 168 h 355"/>
                  <a:gd name="T38" fmla="*/ 381 w 950"/>
                  <a:gd name="T39" fmla="*/ 161 h 355"/>
                  <a:gd name="T40" fmla="*/ 346 w 950"/>
                  <a:gd name="T41" fmla="*/ 151 h 355"/>
                  <a:gd name="T42" fmla="*/ 308 w 950"/>
                  <a:gd name="T43" fmla="*/ 139 h 355"/>
                  <a:gd name="T44" fmla="*/ 269 w 950"/>
                  <a:gd name="T45" fmla="*/ 127 h 355"/>
                  <a:gd name="T46" fmla="*/ 230 w 950"/>
                  <a:gd name="T47" fmla="*/ 114 h 355"/>
                  <a:gd name="T48" fmla="*/ 191 w 950"/>
                  <a:gd name="T49" fmla="*/ 100 h 355"/>
                  <a:gd name="T50" fmla="*/ 153 w 950"/>
                  <a:gd name="T51" fmla="*/ 86 h 355"/>
                  <a:gd name="T52" fmla="*/ 118 w 950"/>
                  <a:gd name="T53" fmla="*/ 72 h 355"/>
                  <a:gd name="T54" fmla="*/ 85 w 950"/>
                  <a:gd name="T55" fmla="*/ 59 h 355"/>
                  <a:gd name="T56" fmla="*/ 57 w 950"/>
                  <a:gd name="T57" fmla="*/ 46 h 355"/>
                  <a:gd name="T58" fmla="*/ 33 w 950"/>
                  <a:gd name="T59" fmla="*/ 34 h 355"/>
                  <a:gd name="T60" fmla="*/ 14 w 950"/>
                  <a:gd name="T61" fmla="*/ 24 h 355"/>
                  <a:gd name="T62" fmla="*/ 3 w 950"/>
                  <a:gd name="T63" fmla="*/ 15 h 355"/>
                  <a:gd name="T64" fmla="*/ 2 w 950"/>
                  <a:gd name="T65" fmla="*/ 12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5" name="Freeform 166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2 h 354"/>
                  <a:gd name="T6" fmla="*/ 70 w 951"/>
                  <a:gd name="T7" fmla="*/ 21 h 354"/>
                  <a:gd name="T8" fmla="*/ 97 w 951"/>
                  <a:gd name="T9" fmla="*/ 34 h 354"/>
                  <a:gd name="T10" fmla="*/ 129 w 951"/>
                  <a:gd name="T11" fmla="*/ 48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7 h 354"/>
                  <a:gd name="T18" fmla="*/ 278 w 951"/>
                  <a:gd name="T19" fmla="*/ 113 h 354"/>
                  <a:gd name="T20" fmla="*/ 316 w 951"/>
                  <a:gd name="T21" fmla="*/ 128 h 354"/>
                  <a:gd name="T22" fmla="*/ 353 w 951"/>
                  <a:gd name="T23" fmla="*/ 143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4 h 354"/>
                  <a:gd name="T36" fmla="*/ 414 w 951"/>
                  <a:gd name="T37" fmla="*/ 168 h 354"/>
                  <a:gd name="T38" fmla="*/ 381 w 951"/>
                  <a:gd name="T39" fmla="*/ 161 h 354"/>
                  <a:gd name="T40" fmla="*/ 346 w 951"/>
                  <a:gd name="T41" fmla="*/ 151 h 354"/>
                  <a:gd name="T42" fmla="*/ 308 w 951"/>
                  <a:gd name="T43" fmla="*/ 139 h 354"/>
                  <a:gd name="T44" fmla="*/ 269 w 951"/>
                  <a:gd name="T45" fmla="*/ 127 h 354"/>
                  <a:gd name="T46" fmla="*/ 230 w 951"/>
                  <a:gd name="T47" fmla="*/ 114 h 354"/>
                  <a:gd name="T48" fmla="*/ 191 w 951"/>
                  <a:gd name="T49" fmla="*/ 100 h 354"/>
                  <a:gd name="T50" fmla="*/ 153 w 951"/>
                  <a:gd name="T51" fmla="*/ 85 h 354"/>
                  <a:gd name="T52" fmla="*/ 117 w 951"/>
                  <a:gd name="T53" fmla="*/ 71 h 354"/>
                  <a:gd name="T54" fmla="*/ 85 w 951"/>
                  <a:gd name="T55" fmla="*/ 58 h 354"/>
                  <a:gd name="T56" fmla="*/ 56 w 951"/>
                  <a:gd name="T57" fmla="*/ 45 h 354"/>
                  <a:gd name="T58" fmla="*/ 33 w 951"/>
                  <a:gd name="T59" fmla="*/ 33 h 354"/>
                  <a:gd name="T60" fmla="*/ 14 w 951"/>
                  <a:gd name="T61" fmla="*/ 23 h 354"/>
                  <a:gd name="T62" fmla="*/ 3 w 951"/>
                  <a:gd name="T63" fmla="*/ 15 h 354"/>
                  <a:gd name="T64" fmla="*/ 2 w 951"/>
                  <a:gd name="T65" fmla="*/ 12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6" name="Freeform 167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25 w 950"/>
                  <a:gd name="T1" fmla="*/ 0 h 355"/>
                  <a:gd name="T2" fmla="*/ 33 w 950"/>
                  <a:gd name="T3" fmla="*/ 5 h 355"/>
                  <a:gd name="T4" fmla="*/ 49 w 950"/>
                  <a:gd name="T5" fmla="*/ 11 h 355"/>
                  <a:gd name="T6" fmla="*/ 70 w 950"/>
                  <a:gd name="T7" fmla="*/ 21 h 355"/>
                  <a:gd name="T8" fmla="*/ 97 w 950"/>
                  <a:gd name="T9" fmla="*/ 34 h 355"/>
                  <a:gd name="T10" fmla="*/ 128 w 950"/>
                  <a:gd name="T11" fmla="*/ 48 h 355"/>
                  <a:gd name="T12" fmla="*/ 163 w 950"/>
                  <a:gd name="T13" fmla="*/ 63 h 355"/>
                  <a:gd name="T14" fmla="*/ 200 w 950"/>
                  <a:gd name="T15" fmla="*/ 79 h 355"/>
                  <a:gd name="T16" fmla="*/ 238 w 950"/>
                  <a:gd name="T17" fmla="*/ 96 h 355"/>
                  <a:gd name="T18" fmla="*/ 277 w 950"/>
                  <a:gd name="T19" fmla="*/ 112 h 355"/>
                  <a:gd name="T20" fmla="*/ 316 w 950"/>
                  <a:gd name="T21" fmla="*/ 128 h 355"/>
                  <a:gd name="T22" fmla="*/ 353 w 950"/>
                  <a:gd name="T23" fmla="*/ 142 h 355"/>
                  <a:gd name="T24" fmla="*/ 387 w 950"/>
                  <a:gd name="T25" fmla="*/ 155 h 355"/>
                  <a:gd name="T26" fmla="*/ 418 w 950"/>
                  <a:gd name="T27" fmla="*/ 164 h 355"/>
                  <a:gd name="T28" fmla="*/ 445 w 950"/>
                  <a:gd name="T29" fmla="*/ 172 h 355"/>
                  <a:gd name="T30" fmla="*/ 466 w 950"/>
                  <a:gd name="T31" fmla="*/ 176 h 355"/>
                  <a:gd name="T32" fmla="*/ 464 w 950"/>
                  <a:gd name="T33" fmla="*/ 176 h 355"/>
                  <a:gd name="T34" fmla="*/ 441 w 950"/>
                  <a:gd name="T35" fmla="*/ 173 h 355"/>
                  <a:gd name="T36" fmla="*/ 412 w 950"/>
                  <a:gd name="T37" fmla="*/ 167 h 355"/>
                  <a:gd name="T38" fmla="*/ 380 w 950"/>
                  <a:gd name="T39" fmla="*/ 160 h 355"/>
                  <a:gd name="T40" fmla="*/ 345 w 950"/>
                  <a:gd name="T41" fmla="*/ 150 h 355"/>
                  <a:gd name="T42" fmla="*/ 308 w 950"/>
                  <a:gd name="T43" fmla="*/ 139 h 355"/>
                  <a:gd name="T44" fmla="*/ 268 w 950"/>
                  <a:gd name="T45" fmla="*/ 126 h 355"/>
                  <a:gd name="T46" fmla="*/ 230 w 950"/>
                  <a:gd name="T47" fmla="*/ 113 h 355"/>
                  <a:gd name="T48" fmla="*/ 191 w 950"/>
                  <a:gd name="T49" fmla="*/ 99 h 355"/>
                  <a:gd name="T50" fmla="*/ 153 w 950"/>
                  <a:gd name="T51" fmla="*/ 85 h 355"/>
                  <a:gd name="T52" fmla="*/ 117 w 950"/>
                  <a:gd name="T53" fmla="*/ 71 h 355"/>
                  <a:gd name="T54" fmla="*/ 85 w 950"/>
                  <a:gd name="T55" fmla="*/ 58 h 355"/>
                  <a:gd name="T56" fmla="*/ 56 w 950"/>
                  <a:gd name="T57" fmla="*/ 45 h 355"/>
                  <a:gd name="T58" fmla="*/ 33 w 950"/>
                  <a:gd name="T59" fmla="*/ 33 h 355"/>
                  <a:gd name="T60" fmla="*/ 14 w 950"/>
                  <a:gd name="T61" fmla="*/ 23 h 355"/>
                  <a:gd name="T62" fmla="*/ 3 w 950"/>
                  <a:gd name="T63" fmla="*/ 14 h 355"/>
                  <a:gd name="T64" fmla="*/ 2 w 950"/>
                  <a:gd name="T65" fmla="*/ 11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7" name="Freeform 168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3 w 530"/>
                  <a:gd name="T3" fmla="*/ 1 h 145"/>
                  <a:gd name="T4" fmla="*/ 10 w 530"/>
                  <a:gd name="T5" fmla="*/ 3 h 145"/>
                  <a:gd name="T6" fmla="*/ 22 w 530"/>
                  <a:gd name="T7" fmla="*/ 6 h 145"/>
                  <a:gd name="T8" fmla="*/ 37 w 530"/>
                  <a:gd name="T9" fmla="*/ 10 h 145"/>
                  <a:gd name="T10" fmla="*/ 56 w 530"/>
                  <a:gd name="T11" fmla="*/ 16 h 145"/>
                  <a:gd name="T12" fmla="*/ 76 w 530"/>
                  <a:gd name="T13" fmla="*/ 21 h 145"/>
                  <a:gd name="T14" fmla="*/ 99 w 530"/>
                  <a:gd name="T15" fmla="*/ 27 h 145"/>
                  <a:gd name="T16" fmla="*/ 123 w 530"/>
                  <a:gd name="T17" fmla="*/ 33 h 145"/>
                  <a:gd name="T18" fmla="*/ 146 w 530"/>
                  <a:gd name="T19" fmla="*/ 40 h 145"/>
                  <a:gd name="T20" fmla="*/ 169 w 530"/>
                  <a:gd name="T21" fmla="*/ 45 h 145"/>
                  <a:gd name="T22" fmla="*/ 192 w 530"/>
                  <a:gd name="T23" fmla="*/ 52 h 145"/>
                  <a:gd name="T24" fmla="*/ 212 w 530"/>
                  <a:gd name="T25" fmla="*/ 57 h 145"/>
                  <a:gd name="T26" fmla="*/ 230 w 530"/>
                  <a:gd name="T27" fmla="*/ 62 h 145"/>
                  <a:gd name="T28" fmla="*/ 246 w 530"/>
                  <a:gd name="T29" fmla="*/ 65 h 145"/>
                  <a:gd name="T30" fmla="*/ 258 w 530"/>
                  <a:gd name="T31" fmla="*/ 68 h 145"/>
                  <a:gd name="T32" fmla="*/ 265 w 530"/>
                  <a:gd name="T33" fmla="*/ 69 h 145"/>
                  <a:gd name="T34" fmla="*/ 261 w 530"/>
                  <a:gd name="T35" fmla="*/ 73 h 145"/>
                  <a:gd name="T36" fmla="*/ 258 w 530"/>
                  <a:gd name="T37" fmla="*/ 72 h 145"/>
                  <a:gd name="T38" fmla="*/ 250 w 530"/>
                  <a:gd name="T39" fmla="*/ 70 h 145"/>
                  <a:gd name="T40" fmla="*/ 238 w 530"/>
                  <a:gd name="T41" fmla="*/ 67 h 145"/>
                  <a:gd name="T42" fmla="*/ 222 w 530"/>
                  <a:gd name="T43" fmla="*/ 63 h 145"/>
                  <a:gd name="T44" fmla="*/ 204 w 530"/>
                  <a:gd name="T45" fmla="*/ 59 h 145"/>
                  <a:gd name="T46" fmla="*/ 182 w 530"/>
                  <a:gd name="T47" fmla="*/ 54 h 145"/>
                  <a:gd name="T48" fmla="*/ 160 w 530"/>
                  <a:gd name="T49" fmla="*/ 48 h 145"/>
                  <a:gd name="T50" fmla="*/ 136 w 530"/>
                  <a:gd name="T51" fmla="*/ 41 h 145"/>
                  <a:gd name="T52" fmla="*/ 113 w 530"/>
                  <a:gd name="T53" fmla="*/ 36 h 145"/>
                  <a:gd name="T54" fmla="*/ 90 w 530"/>
                  <a:gd name="T55" fmla="*/ 29 h 145"/>
                  <a:gd name="T56" fmla="*/ 68 w 530"/>
                  <a:gd name="T57" fmla="*/ 23 h 145"/>
                  <a:gd name="T58" fmla="*/ 48 w 530"/>
                  <a:gd name="T59" fmla="*/ 17 h 145"/>
                  <a:gd name="T60" fmla="*/ 30 w 530"/>
                  <a:gd name="T61" fmla="*/ 12 h 145"/>
                  <a:gd name="T62" fmla="*/ 16 w 530"/>
                  <a:gd name="T63" fmla="*/ 8 h 145"/>
                  <a:gd name="T64" fmla="*/ 6 w 530"/>
                  <a:gd name="T65" fmla="*/ 3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8" name="Freeform 169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3 w 541"/>
                  <a:gd name="T3" fmla="*/ 1 h 150"/>
                  <a:gd name="T4" fmla="*/ 10 w 541"/>
                  <a:gd name="T5" fmla="*/ 2 h 150"/>
                  <a:gd name="T6" fmla="*/ 22 w 541"/>
                  <a:gd name="T7" fmla="*/ 6 h 150"/>
                  <a:gd name="T8" fmla="*/ 38 w 541"/>
                  <a:gd name="T9" fmla="*/ 10 h 150"/>
                  <a:gd name="T10" fmla="*/ 57 w 541"/>
                  <a:gd name="T11" fmla="*/ 16 h 150"/>
                  <a:gd name="T12" fmla="*/ 78 w 541"/>
                  <a:gd name="T13" fmla="*/ 21 h 150"/>
                  <a:gd name="T14" fmla="*/ 101 w 541"/>
                  <a:gd name="T15" fmla="*/ 28 h 150"/>
                  <a:gd name="T16" fmla="*/ 125 w 541"/>
                  <a:gd name="T17" fmla="*/ 35 h 150"/>
                  <a:gd name="T18" fmla="*/ 149 w 541"/>
                  <a:gd name="T19" fmla="*/ 41 h 150"/>
                  <a:gd name="T20" fmla="*/ 173 w 541"/>
                  <a:gd name="T21" fmla="*/ 47 h 150"/>
                  <a:gd name="T22" fmla="*/ 196 w 541"/>
                  <a:gd name="T23" fmla="*/ 53 h 150"/>
                  <a:gd name="T24" fmla="*/ 216 w 541"/>
                  <a:gd name="T25" fmla="*/ 59 h 150"/>
                  <a:gd name="T26" fmla="*/ 235 w 541"/>
                  <a:gd name="T27" fmla="*/ 63 h 150"/>
                  <a:gd name="T28" fmla="*/ 251 w 541"/>
                  <a:gd name="T29" fmla="*/ 68 h 150"/>
                  <a:gd name="T30" fmla="*/ 263 w 541"/>
                  <a:gd name="T31" fmla="*/ 71 h 150"/>
                  <a:gd name="T32" fmla="*/ 270 w 541"/>
                  <a:gd name="T33" fmla="*/ 72 h 150"/>
                  <a:gd name="T34" fmla="*/ 266 w 541"/>
                  <a:gd name="T35" fmla="*/ 75 h 150"/>
                  <a:gd name="T36" fmla="*/ 263 w 541"/>
                  <a:gd name="T37" fmla="*/ 75 h 150"/>
                  <a:gd name="T38" fmla="*/ 255 w 541"/>
                  <a:gd name="T39" fmla="*/ 73 h 150"/>
                  <a:gd name="T40" fmla="*/ 243 w 541"/>
                  <a:gd name="T41" fmla="*/ 70 h 150"/>
                  <a:gd name="T42" fmla="*/ 227 w 541"/>
                  <a:gd name="T43" fmla="*/ 66 h 150"/>
                  <a:gd name="T44" fmla="*/ 208 w 541"/>
                  <a:gd name="T45" fmla="*/ 60 h 150"/>
                  <a:gd name="T46" fmla="*/ 186 w 541"/>
                  <a:gd name="T47" fmla="*/ 55 h 150"/>
                  <a:gd name="T48" fmla="*/ 163 w 541"/>
                  <a:gd name="T49" fmla="*/ 48 h 150"/>
                  <a:gd name="T50" fmla="*/ 139 w 541"/>
                  <a:gd name="T51" fmla="*/ 42 h 150"/>
                  <a:gd name="T52" fmla="*/ 115 w 541"/>
                  <a:gd name="T53" fmla="*/ 36 h 150"/>
                  <a:gd name="T54" fmla="*/ 91 w 541"/>
                  <a:gd name="T55" fmla="*/ 29 h 150"/>
                  <a:gd name="T56" fmla="*/ 69 w 541"/>
                  <a:gd name="T57" fmla="*/ 23 h 150"/>
                  <a:gd name="T58" fmla="*/ 48 w 541"/>
                  <a:gd name="T59" fmla="*/ 18 h 150"/>
                  <a:gd name="T60" fmla="*/ 30 w 541"/>
                  <a:gd name="T61" fmla="*/ 12 h 150"/>
                  <a:gd name="T62" fmla="*/ 16 w 541"/>
                  <a:gd name="T63" fmla="*/ 7 h 150"/>
                  <a:gd name="T64" fmla="*/ 6 w 541"/>
                  <a:gd name="T65" fmla="*/ 2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9" name="Freeform 170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3 w 552"/>
                  <a:gd name="T3" fmla="*/ 1 h 158"/>
                  <a:gd name="T4" fmla="*/ 11 w 552"/>
                  <a:gd name="T5" fmla="*/ 3 h 158"/>
                  <a:gd name="T6" fmla="*/ 23 w 552"/>
                  <a:gd name="T7" fmla="*/ 7 h 158"/>
                  <a:gd name="T8" fmla="*/ 39 w 552"/>
                  <a:gd name="T9" fmla="*/ 11 h 158"/>
                  <a:gd name="T10" fmla="*/ 59 w 552"/>
                  <a:gd name="T11" fmla="*/ 17 h 158"/>
                  <a:gd name="T12" fmla="*/ 80 w 552"/>
                  <a:gd name="T13" fmla="*/ 23 h 158"/>
                  <a:gd name="T14" fmla="*/ 104 w 552"/>
                  <a:gd name="T15" fmla="*/ 29 h 158"/>
                  <a:gd name="T16" fmla="*/ 128 w 552"/>
                  <a:gd name="T17" fmla="*/ 37 h 158"/>
                  <a:gd name="T18" fmla="*/ 152 w 552"/>
                  <a:gd name="T19" fmla="*/ 43 h 158"/>
                  <a:gd name="T20" fmla="*/ 177 w 552"/>
                  <a:gd name="T21" fmla="*/ 50 h 158"/>
                  <a:gd name="T22" fmla="*/ 200 w 552"/>
                  <a:gd name="T23" fmla="*/ 56 h 158"/>
                  <a:gd name="T24" fmla="*/ 222 w 552"/>
                  <a:gd name="T25" fmla="*/ 62 h 158"/>
                  <a:gd name="T26" fmla="*/ 241 w 552"/>
                  <a:gd name="T27" fmla="*/ 68 h 158"/>
                  <a:gd name="T28" fmla="*/ 257 w 552"/>
                  <a:gd name="T29" fmla="*/ 72 h 158"/>
                  <a:gd name="T30" fmla="*/ 269 w 552"/>
                  <a:gd name="T31" fmla="*/ 75 h 158"/>
                  <a:gd name="T32" fmla="*/ 276 w 552"/>
                  <a:gd name="T33" fmla="*/ 76 h 158"/>
                  <a:gd name="T34" fmla="*/ 272 w 552"/>
                  <a:gd name="T35" fmla="*/ 79 h 158"/>
                  <a:gd name="T36" fmla="*/ 269 w 552"/>
                  <a:gd name="T37" fmla="*/ 79 h 158"/>
                  <a:gd name="T38" fmla="*/ 261 w 552"/>
                  <a:gd name="T39" fmla="*/ 76 h 158"/>
                  <a:gd name="T40" fmla="*/ 248 w 552"/>
                  <a:gd name="T41" fmla="*/ 73 h 158"/>
                  <a:gd name="T42" fmla="*/ 231 w 552"/>
                  <a:gd name="T43" fmla="*/ 69 h 158"/>
                  <a:gd name="T44" fmla="*/ 212 w 552"/>
                  <a:gd name="T45" fmla="*/ 63 h 158"/>
                  <a:gd name="T46" fmla="*/ 190 w 552"/>
                  <a:gd name="T47" fmla="*/ 57 h 158"/>
                  <a:gd name="T48" fmla="*/ 166 w 552"/>
                  <a:gd name="T49" fmla="*/ 51 h 158"/>
                  <a:gd name="T50" fmla="*/ 142 w 552"/>
                  <a:gd name="T51" fmla="*/ 45 h 158"/>
                  <a:gd name="T52" fmla="*/ 117 w 552"/>
                  <a:gd name="T53" fmla="*/ 38 h 158"/>
                  <a:gd name="T54" fmla="*/ 93 w 552"/>
                  <a:gd name="T55" fmla="*/ 31 h 158"/>
                  <a:gd name="T56" fmla="*/ 70 w 552"/>
                  <a:gd name="T57" fmla="*/ 25 h 158"/>
                  <a:gd name="T58" fmla="*/ 49 w 552"/>
                  <a:gd name="T59" fmla="*/ 19 h 158"/>
                  <a:gd name="T60" fmla="*/ 31 w 552"/>
                  <a:gd name="T61" fmla="*/ 13 h 158"/>
                  <a:gd name="T62" fmla="*/ 17 w 552"/>
                  <a:gd name="T63" fmla="*/ 7 h 158"/>
                  <a:gd name="T64" fmla="*/ 6 w 552"/>
                  <a:gd name="T65" fmla="*/ 3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60" name="Freeform 171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3 w 563"/>
                  <a:gd name="T3" fmla="*/ 1 h 165"/>
                  <a:gd name="T4" fmla="*/ 11 w 563"/>
                  <a:gd name="T5" fmla="*/ 3 h 165"/>
                  <a:gd name="T6" fmla="*/ 23 w 563"/>
                  <a:gd name="T7" fmla="*/ 7 h 165"/>
                  <a:gd name="T8" fmla="*/ 40 w 563"/>
                  <a:gd name="T9" fmla="*/ 12 h 165"/>
                  <a:gd name="T10" fmla="*/ 60 w 563"/>
                  <a:gd name="T11" fmla="*/ 18 h 165"/>
                  <a:gd name="T12" fmla="*/ 82 w 563"/>
                  <a:gd name="T13" fmla="*/ 24 h 165"/>
                  <a:gd name="T14" fmla="*/ 106 w 563"/>
                  <a:gd name="T15" fmla="*/ 31 h 165"/>
                  <a:gd name="T16" fmla="*/ 131 w 563"/>
                  <a:gd name="T17" fmla="*/ 38 h 165"/>
                  <a:gd name="T18" fmla="*/ 156 w 563"/>
                  <a:gd name="T19" fmla="*/ 45 h 165"/>
                  <a:gd name="T20" fmla="*/ 181 w 563"/>
                  <a:gd name="T21" fmla="*/ 52 h 165"/>
                  <a:gd name="T22" fmla="*/ 204 w 563"/>
                  <a:gd name="T23" fmla="*/ 59 h 165"/>
                  <a:gd name="T24" fmla="*/ 226 w 563"/>
                  <a:gd name="T25" fmla="*/ 65 h 165"/>
                  <a:gd name="T26" fmla="*/ 246 w 563"/>
                  <a:gd name="T27" fmla="*/ 70 h 165"/>
                  <a:gd name="T28" fmla="*/ 262 w 563"/>
                  <a:gd name="T29" fmla="*/ 74 h 165"/>
                  <a:gd name="T30" fmla="*/ 274 w 563"/>
                  <a:gd name="T31" fmla="*/ 77 h 165"/>
                  <a:gd name="T32" fmla="*/ 281 w 563"/>
                  <a:gd name="T33" fmla="*/ 79 h 165"/>
                  <a:gd name="T34" fmla="*/ 277 w 563"/>
                  <a:gd name="T35" fmla="*/ 82 h 165"/>
                  <a:gd name="T36" fmla="*/ 275 w 563"/>
                  <a:gd name="T37" fmla="*/ 82 h 165"/>
                  <a:gd name="T38" fmla="*/ 266 w 563"/>
                  <a:gd name="T39" fmla="*/ 79 h 165"/>
                  <a:gd name="T40" fmla="*/ 253 w 563"/>
                  <a:gd name="T41" fmla="*/ 76 h 165"/>
                  <a:gd name="T42" fmla="*/ 237 w 563"/>
                  <a:gd name="T43" fmla="*/ 71 h 165"/>
                  <a:gd name="T44" fmla="*/ 216 w 563"/>
                  <a:gd name="T45" fmla="*/ 66 h 165"/>
                  <a:gd name="T46" fmla="*/ 194 w 563"/>
                  <a:gd name="T47" fmla="*/ 60 h 165"/>
                  <a:gd name="T48" fmla="*/ 170 w 563"/>
                  <a:gd name="T49" fmla="*/ 53 h 165"/>
                  <a:gd name="T50" fmla="*/ 145 w 563"/>
                  <a:gd name="T51" fmla="*/ 47 h 165"/>
                  <a:gd name="T52" fmla="*/ 120 w 563"/>
                  <a:gd name="T53" fmla="*/ 40 h 165"/>
                  <a:gd name="T54" fmla="*/ 95 w 563"/>
                  <a:gd name="T55" fmla="*/ 32 h 165"/>
                  <a:gd name="T56" fmla="*/ 72 w 563"/>
                  <a:gd name="T57" fmla="*/ 25 h 165"/>
                  <a:gd name="T58" fmla="*/ 50 w 563"/>
                  <a:gd name="T59" fmla="*/ 19 h 165"/>
                  <a:gd name="T60" fmla="*/ 31 w 563"/>
                  <a:gd name="T61" fmla="*/ 13 h 165"/>
                  <a:gd name="T62" fmla="*/ 16 w 563"/>
                  <a:gd name="T63" fmla="*/ 7 h 165"/>
                  <a:gd name="T64" fmla="*/ 6 w 563"/>
                  <a:gd name="T65" fmla="*/ 3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61" name="Freeform 172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3 w 575"/>
                  <a:gd name="T3" fmla="*/ 1 h 171"/>
                  <a:gd name="T4" fmla="*/ 12 w 575"/>
                  <a:gd name="T5" fmla="*/ 3 h 171"/>
                  <a:gd name="T6" fmla="*/ 24 w 575"/>
                  <a:gd name="T7" fmla="*/ 7 h 171"/>
                  <a:gd name="T8" fmla="*/ 42 w 575"/>
                  <a:gd name="T9" fmla="*/ 12 h 171"/>
                  <a:gd name="T10" fmla="*/ 61 w 575"/>
                  <a:gd name="T11" fmla="*/ 18 h 171"/>
                  <a:gd name="T12" fmla="*/ 84 w 575"/>
                  <a:gd name="T13" fmla="*/ 25 h 171"/>
                  <a:gd name="T14" fmla="*/ 109 w 575"/>
                  <a:gd name="T15" fmla="*/ 32 h 171"/>
                  <a:gd name="T16" fmla="*/ 134 w 575"/>
                  <a:gd name="T17" fmla="*/ 40 h 171"/>
                  <a:gd name="T18" fmla="*/ 160 w 575"/>
                  <a:gd name="T19" fmla="*/ 47 h 171"/>
                  <a:gd name="T20" fmla="*/ 185 w 575"/>
                  <a:gd name="T21" fmla="*/ 54 h 171"/>
                  <a:gd name="T22" fmla="*/ 209 w 575"/>
                  <a:gd name="T23" fmla="*/ 61 h 171"/>
                  <a:gd name="T24" fmla="*/ 232 w 575"/>
                  <a:gd name="T25" fmla="*/ 67 h 171"/>
                  <a:gd name="T26" fmla="*/ 251 w 575"/>
                  <a:gd name="T27" fmla="*/ 73 h 171"/>
                  <a:gd name="T28" fmla="*/ 268 w 575"/>
                  <a:gd name="T29" fmla="*/ 77 h 171"/>
                  <a:gd name="T30" fmla="*/ 280 w 575"/>
                  <a:gd name="T31" fmla="*/ 80 h 171"/>
                  <a:gd name="T32" fmla="*/ 288 w 575"/>
                  <a:gd name="T33" fmla="*/ 82 h 171"/>
                  <a:gd name="T34" fmla="*/ 284 w 575"/>
                  <a:gd name="T35" fmla="*/ 85 h 171"/>
                  <a:gd name="T36" fmla="*/ 281 w 575"/>
                  <a:gd name="T37" fmla="*/ 85 h 171"/>
                  <a:gd name="T38" fmla="*/ 272 w 575"/>
                  <a:gd name="T39" fmla="*/ 82 h 171"/>
                  <a:gd name="T40" fmla="*/ 259 w 575"/>
                  <a:gd name="T41" fmla="*/ 78 h 171"/>
                  <a:gd name="T42" fmla="*/ 242 w 575"/>
                  <a:gd name="T43" fmla="*/ 74 h 171"/>
                  <a:gd name="T44" fmla="*/ 221 w 575"/>
                  <a:gd name="T45" fmla="*/ 68 h 171"/>
                  <a:gd name="T46" fmla="*/ 198 w 575"/>
                  <a:gd name="T47" fmla="*/ 62 h 171"/>
                  <a:gd name="T48" fmla="*/ 174 w 575"/>
                  <a:gd name="T49" fmla="*/ 55 h 171"/>
                  <a:gd name="T50" fmla="*/ 148 w 575"/>
                  <a:gd name="T51" fmla="*/ 48 h 171"/>
                  <a:gd name="T52" fmla="*/ 123 w 575"/>
                  <a:gd name="T53" fmla="*/ 41 h 171"/>
                  <a:gd name="T54" fmla="*/ 98 w 575"/>
                  <a:gd name="T55" fmla="*/ 33 h 171"/>
                  <a:gd name="T56" fmla="*/ 73 w 575"/>
                  <a:gd name="T57" fmla="*/ 26 h 171"/>
                  <a:gd name="T58" fmla="*/ 52 w 575"/>
                  <a:gd name="T59" fmla="*/ 20 h 171"/>
                  <a:gd name="T60" fmla="*/ 33 w 575"/>
                  <a:gd name="T61" fmla="*/ 13 h 171"/>
                  <a:gd name="T62" fmla="*/ 18 w 575"/>
                  <a:gd name="T63" fmla="*/ 8 h 171"/>
                  <a:gd name="T64" fmla="*/ 6 w 575"/>
                  <a:gd name="T65" fmla="*/ 3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62" name="Freeform 173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3 w 585"/>
                  <a:gd name="T3" fmla="*/ 1 h 176"/>
                  <a:gd name="T4" fmla="*/ 12 w 585"/>
                  <a:gd name="T5" fmla="*/ 3 h 176"/>
                  <a:gd name="T6" fmla="*/ 25 w 585"/>
                  <a:gd name="T7" fmla="*/ 7 h 176"/>
                  <a:gd name="T8" fmla="*/ 42 w 585"/>
                  <a:gd name="T9" fmla="*/ 13 h 176"/>
                  <a:gd name="T10" fmla="*/ 63 w 585"/>
                  <a:gd name="T11" fmla="*/ 19 h 176"/>
                  <a:gd name="T12" fmla="*/ 86 w 585"/>
                  <a:gd name="T13" fmla="*/ 26 h 176"/>
                  <a:gd name="T14" fmla="*/ 111 w 585"/>
                  <a:gd name="T15" fmla="*/ 34 h 176"/>
                  <a:gd name="T16" fmla="*/ 137 w 585"/>
                  <a:gd name="T17" fmla="*/ 41 h 176"/>
                  <a:gd name="T18" fmla="*/ 163 w 585"/>
                  <a:gd name="T19" fmla="*/ 49 h 176"/>
                  <a:gd name="T20" fmla="*/ 189 w 585"/>
                  <a:gd name="T21" fmla="*/ 56 h 176"/>
                  <a:gd name="T22" fmla="*/ 213 w 585"/>
                  <a:gd name="T23" fmla="*/ 63 h 176"/>
                  <a:gd name="T24" fmla="*/ 236 w 585"/>
                  <a:gd name="T25" fmla="*/ 70 h 176"/>
                  <a:gd name="T26" fmla="*/ 256 w 585"/>
                  <a:gd name="T27" fmla="*/ 76 h 176"/>
                  <a:gd name="T28" fmla="*/ 273 w 585"/>
                  <a:gd name="T29" fmla="*/ 80 h 176"/>
                  <a:gd name="T30" fmla="*/ 285 w 585"/>
                  <a:gd name="T31" fmla="*/ 83 h 176"/>
                  <a:gd name="T32" fmla="*/ 293 w 585"/>
                  <a:gd name="T33" fmla="*/ 85 h 176"/>
                  <a:gd name="T34" fmla="*/ 289 w 585"/>
                  <a:gd name="T35" fmla="*/ 88 h 176"/>
                  <a:gd name="T36" fmla="*/ 286 w 585"/>
                  <a:gd name="T37" fmla="*/ 88 h 176"/>
                  <a:gd name="T38" fmla="*/ 277 w 585"/>
                  <a:gd name="T39" fmla="*/ 85 h 176"/>
                  <a:gd name="T40" fmla="*/ 264 w 585"/>
                  <a:gd name="T41" fmla="*/ 82 h 176"/>
                  <a:gd name="T42" fmla="*/ 246 w 585"/>
                  <a:gd name="T43" fmla="*/ 77 h 176"/>
                  <a:gd name="T44" fmla="*/ 226 w 585"/>
                  <a:gd name="T45" fmla="*/ 71 h 176"/>
                  <a:gd name="T46" fmla="*/ 202 w 585"/>
                  <a:gd name="T47" fmla="*/ 64 h 176"/>
                  <a:gd name="T48" fmla="*/ 177 w 585"/>
                  <a:gd name="T49" fmla="*/ 57 h 176"/>
                  <a:gd name="T50" fmla="*/ 151 w 585"/>
                  <a:gd name="T51" fmla="*/ 49 h 176"/>
                  <a:gd name="T52" fmla="*/ 125 w 585"/>
                  <a:gd name="T53" fmla="*/ 42 h 176"/>
                  <a:gd name="T54" fmla="*/ 99 w 585"/>
                  <a:gd name="T55" fmla="*/ 34 h 176"/>
                  <a:gd name="T56" fmla="*/ 75 w 585"/>
                  <a:gd name="T57" fmla="*/ 27 h 176"/>
                  <a:gd name="T58" fmla="*/ 53 w 585"/>
                  <a:gd name="T59" fmla="*/ 20 h 176"/>
                  <a:gd name="T60" fmla="*/ 33 w 585"/>
                  <a:gd name="T61" fmla="*/ 13 h 176"/>
                  <a:gd name="T62" fmla="*/ 18 w 585"/>
                  <a:gd name="T63" fmla="*/ 9 h 176"/>
                  <a:gd name="T64" fmla="*/ 6 w 585"/>
                  <a:gd name="T65" fmla="*/ 3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63" name="Freeform 174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2 h 149"/>
                  <a:gd name="T2" fmla="*/ 5 w 621"/>
                  <a:gd name="T3" fmla="*/ 0 h 149"/>
                  <a:gd name="T4" fmla="*/ 7 w 621"/>
                  <a:gd name="T5" fmla="*/ 0 h 149"/>
                  <a:gd name="T6" fmla="*/ 11 w 621"/>
                  <a:gd name="T7" fmla="*/ 2 h 149"/>
                  <a:gd name="T8" fmla="*/ 20 w 621"/>
                  <a:gd name="T9" fmla="*/ 4 h 149"/>
                  <a:gd name="T10" fmla="*/ 30 w 621"/>
                  <a:gd name="T11" fmla="*/ 7 h 149"/>
                  <a:gd name="T12" fmla="*/ 43 w 621"/>
                  <a:gd name="T13" fmla="*/ 10 h 149"/>
                  <a:gd name="T14" fmla="*/ 59 w 621"/>
                  <a:gd name="T15" fmla="*/ 15 h 149"/>
                  <a:gd name="T16" fmla="*/ 77 w 621"/>
                  <a:gd name="T17" fmla="*/ 19 h 149"/>
                  <a:gd name="T18" fmla="*/ 97 w 621"/>
                  <a:gd name="T19" fmla="*/ 24 h 149"/>
                  <a:gd name="T20" fmla="*/ 119 w 621"/>
                  <a:gd name="T21" fmla="*/ 29 h 149"/>
                  <a:gd name="T22" fmla="*/ 142 w 621"/>
                  <a:gd name="T23" fmla="*/ 35 h 149"/>
                  <a:gd name="T24" fmla="*/ 168 w 621"/>
                  <a:gd name="T25" fmla="*/ 40 h 149"/>
                  <a:gd name="T26" fmla="*/ 194 w 621"/>
                  <a:gd name="T27" fmla="*/ 46 h 149"/>
                  <a:gd name="T28" fmla="*/ 222 w 621"/>
                  <a:gd name="T29" fmla="*/ 52 h 149"/>
                  <a:gd name="T30" fmla="*/ 251 w 621"/>
                  <a:gd name="T31" fmla="*/ 57 h 149"/>
                  <a:gd name="T32" fmla="*/ 280 w 621"/>
                  <a:gd name="T33" fmla="*/ 62 h 149"/>
                  <a:gd name="T34" fmla="*/ 310 w 621"/>
                  <a:gd name="T35" fmla="*/ 67 h 149"/>
                  <a:gd name="T36" fmla="*/ 295 w 621"/>
                  <a:gd name="T37" fmla="*/ 74 h 149"/>
                  <a:gd name="T38" fmla="*/ 293 w 621"/>
                  <a:gd name="T39" fmla="*/ 73 h 149"/>
                  <a:gd name="T40" fmla="*/ 287 w 621"/>
                  <a:gd name="T41" fmla="*/ 72 h 149"/>
                  <a:gd name="T42" fmla="*/ 276 w 621"/>
                  <a:gd name="T43" fmla="*/ 71 h 149"/>
                  <a:gd name="T44" fmla="*/ 263 w 621"/>
                  <a:gd name="T45" fmla="*/ 68 h 149"/>
                  <a:gd name="T46" fmla="*/ 246 w 621"/>
                  <a:gd name="T47" fmla="*/ 65 h 149"/>
                  <a:gd name="T48" fmla="*/ 227 w 621"/>
                  <a:gd name="T49" fmla="*/ 61 h 149"/>
                  <a:gd name="T50" fmla="*/ 206 w 621"/>
                  <a:gd name="T51" fmla="*/ 57 h 149"/>
                  <a:gd name="T52" fmla="*/ 183 w 621"/>
                  <a:gd name="T53" fmla="*/ 52 h 149"/>
                  <a:gd name="T54" fmla="*/ 159 w 621"/>
                  <a:gd name="T55" fmla="*/ 46 h 149"/>
                  <a:gd name="T56" fmla="*/ 135 w 621"/>
                  <a:gd name="T57" fmla="*/ 41 h 149"/>
                  <a:gd name="T58" fmla="*/ 110 w 621"/>
                  <a:gd name="T59" fmla="*/ 35 h 149"/>
                  <a:gd name="T60" fmla="*/ 86 w 621"/>
                  <a:gd name="T61" fmla="*/ 29 h 149"/>
                  <a:gd name="T62" fmla="*/ 62 w 621"/>
                  <a:gd name="T63" fmla="*/ 22 h 149"/>
                  <a:gd name="T64" fmla="*/ 40 w 621"/>
                  <a:gd name="T65" fmla="*/ 16 h 149"/>
                  <a:gd name="T66" fmla="*/ 19 w 621"/>
                  <a:gd name="T67" fmla="*/ 9 h 149"/>
                  <a:gd name="T68" fmla="*/ 0 w 621"/>
                  <a:gd name="T69" fmla="*/ 2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165" name="Group 175"/>
            <p:cNvGrpSpPr>
              <a:grpSpLocks/>
            </p:cNvGrpSpPr>
            <p:nvPr/>
          </p:nvGrpSpPr>
          <p:grpSpPr bwMode="auto">
            <a:xfrm>
              <a:off x="2571" y="2277"/>
              <a:ext cx="881" cy="678"/>
              <a:chOff x="2587" y="1837"/>
              <a:chExt cx="881" cy="678"/>
            </a:xfrm>
          </p:grpSpPr>
          <p:sp>
            <p:nvSpPr>
              <p:cNvPr id="1216" name="Freeform 176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494 w 1684"/>
                  <a:gd name="T1" fmla="*/ 432 h 877"/>
                  <a:gd name="T2" fmla="*/ 508 w 1684"/>
                  <a:gd name="T3" fmla="*/ 412 h 877"/>
                  <a:gd name="T4" fmla="*/ 539 w 1684"/>
                  <a:gd name="T5" fmla="*/ 377 h 877"/>
                  <a:gd name="T6" fmla="*/ 581 w 1684"/>
                  <a:gd name="T7" fmla="*/ 333 h 877"/>
                  <a:gd name="T8" fmla="*/ 630 w 1684"/>
                  <a:gd name="T9" fmla="*/ 283 h 877"/>
                  <a:gd name="T10" fmla="*/ 683 w 1684"/>
                  <a:gd name="T11" fmla="*/ 231 h 877"/>
                  <a:gd name="T12" fmla="*/ 734 w 1684"/>
                  <a:gd name="T13" fmla="*/ 181 h 877"/>
                  <a:gd name="T14" fmla="*/ 780 w 1684"/>
                  <a:gd name="T15" fmla="*/ 135 h 877"/>
                  <a:gd name="T16" fmla="*/ 816 w 1684"/>
                  <a:gd name="T17" fmla="*/ 99 h 877"/>
                  <a:gd name="T18" fmla="*/ 838 w 1684"/>
                  <a:gd name="T19" fmla="*/ 75 h 877"/>
                  <a:gd name="T20" fmla="*/ 841 w 1684"/>
                  <a:gd name="T21" fmla="*/ 68 h 877"/>
                  <a:gd name="T22" fmla="*/ 837 w 1684"/>
                  <a:gd name="T23" fmla="*/ 68 h 877"/>
                  <a:gd name="T24" fmla="*/ 818 w 1684"/>
                  <a:gd name="T25" fmla="*/ 65 h 877"/>
                  <a:gd name="T26" fmla="*/ 785 w 1684"/>
                  <a:gd name="T27" fmla="*/ 61 h 877"/>
                  <a:gd name="T28" fmla="*/ 743 w 1684"/>
                  <a:gd name="T29" fmla="*/ 55 h 877"/>
                  <a:gd name="T30" fmla="*/ 695 w 1684"/>
                  <a:gd name="T31" fmla="*/ 48 h 877"/>
                  <a:gd name="T32" fmla="*/ 644 w 1684"/>
                  <a:gd name="T33" fmla="*/ 40 h 877"/>
                  <a:gd name="T34" fmla="*/ 594 w 1684"/>
                  <a:gd name="T35" fmla="*/ 30 h 877"/>
                  <a:gd name="T36" fmla="*/ 548 w 1684"/>
                  <a:gd name="T37" fmla="*/ 22 h 877"/>
                  <a:gd name="T38" fmla="*/ 509 w 1684"/>
                  <a:gd name="T39" fmla="*/ 13 h 877"/>
                  <a:gd name="T40" fmla="*/ 480 w 1684"/>
                  <a:gd name="T41" fmla="*/ 5 h 877"/>
                  <a:gd name="T42" fmla="*/ 468 w 1684"/>
                  <a:gd name="T43" fmla="*/ 4 h 877"/>
                  <a:gd name="T44" fmla="*/ 450 w 1684"/>
                  <a:gd name="T45" fmla="*/ 22 h 877"/>
                  <a:gd name="T46" fmla="*/ 416 w 1684"/>
                  <a:gd name="T47" fmla="*/ 47 h 877"/>
                  <a:gd name="T48" fmla="*/ 368 w 1684"/>
                  <a:gd name="T49" fmla="*/ 76 h 877"/>
                  <a:gd name="T50" fmla="*/ 311 w 1684"/>
                  <a:gd name="T51" fmla="*/ 107 h 877"/>
                  <a:gd name="T52" fmla="*/ 248 w 1684"/>
                  <a:gd name="T53" fmla="*/ 140 h 877"/>
                  <a:gd name="T54" fmla="*/ 186 w 1684"/>
                  <a:gd name="T55" fmla="*/ 172 h 877"/>
                  <a:gd name="T56" fmla="*/ 126 w 1684"/>
                  <a:gd name="T57" fmla="*/ 201 h 877"/>
                  <a:gd name="T58" fmla="*/ 75 w 1684"/>
                  <a:gd name="T59" fmla="*/ 225 h 877"/>
                  <a:gd name="T60" fmla="*/ 34 w 1684"/>
                  <a:gd name="T61" fmla="*/ 244 h 877"/>
                  <a:gd name="T62" fmla="*/ 10 w 1684"/>
                  <a:gd name="T63" fmla="*/ 254 h 877"/>
                  <a:gd name="T64" fmla="*/ 0 w 1684"/>
                  <a:gd name="T65" fmla="*/ 261 h 877"/>
                  <a:gd name="T66" fmla="*/ 13 w 1684"/>
                  <a:gd name="T67" fmla="*/ 275 h 877"/>
                  <a:gd name="T68" fmla="*/ 50 w 1684"/>
                  <a:gd name="T69" fmla="*/ 295 h 877"/>
                  <a:gd name="T70" fmla="*/ 102 w 1684"/>
                  <a:gd name="T71" fmla="*/ 317 h 877"/>
                  <a:gd name="T72" fmla="*/ 167 w 1684"/>
                  <a:gd name="T73" fmla="*/ 342 h 877"/>
                  <a:gd name="T74" fmla="*/ 237 w 1684"/>
                  <a:gd name="T75" fmla="*/ 367 h 877"/>
                  <a:gd name="T76" fmla="*/ 309 w 1684"/>
                  <a:gd name="T77" fmla="*/ 390 h 877"/>
                  <a:gd name="T78" fmla="*/ 375 w 1684"/>
                  <a:gd name="T79" fmla="*/ 410 h 877"/>
                  <a:gd name="T80" fmla="*/ 432 w 1684"/>
                  <a:gd name="T81" fmla="*/ 426 h 877"/>
                  <a:gd name="T82" fmla="*/ 474 w 1684"/>
                  <a:gd name="T83" fmla="*/ 436 h 877"/>
                  <a:gd name="T84" fmla="*/ 495 w 1684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7" name="Freeform 177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464 w 1620"/>
                  <a:gd name="T1" fmla="*/ 413 h 828"/>
                  <a:gd name="T2" fmla="*/ 467 w 1620"/>
                  <a:gd name="T3" fmla="*/ 405 h 828"/>
                  <a:gd name="T4" fmla="*/ 479 w 1620"/>
                  <a:gd name="T5" fmla="*/ 390 h 828"/>
                  <a:gd name="T6" fmla="*/ 497 w 1620"/>
                  <a:gd name="T7" fmla="*/ 368 h 828"/>
                  <a:gd name="T8" fmla="*/ 521 w 1620"/>
                  <a:gd name="T9" fmla="*/ 343 h 828"/>
                  <a:gd name="T10" fmla="*/ 550 w 1620"/>
                  <a:gd name="T11" fmla="*/ 314 h 828"/>
                  <a:gd name="T12" fmla="*/ 582 w 1620"/>
                  <a:gd name="T13" fmla="*/ 283 h 828"/>
                  <a:gd name="T14" fmla="*/ 616 w 1620"/>
                  <a:gd name="T15" fmla="*/ 249 h 828"/>
                  <a:gd name="T16" fmla="*/ 651 w 1620"/>
                  <a:gd name="T17" fmla="*/ 217 h 828"/>
                  <a:gd name="T18" fmla="*/ 685 w 1620"/>
                  <a:gd name="T19" fmla="*/ 184 h 828"/>
                  <a:gd name="T20" fmla="*/ 718 w 1620"/>
                  <a:gd name="T21" fmla="*/ 153 h 828"/>
                  <a:gd name="T22" fmla="*/ 748 w 1620"/>
                  <a:gd name="T23" fmla="*/ 125 h 828"/>
                  <a:gd name="T24" fmla="*/ 772 w 1620"/>
                  <a:gd name="T25" fmla="*/ 101 h 828"/>
                  <a:gd name="T26" fmla="*/ 792 w 1620"/>
                  <a:gd name="T27" fmla="*/ 82 h 828"/>
                  <a:gd name="T28" fmla="*/ 805 w 1620"/>
                  <a:gd name="T29" fmla="*/ 68 h 828"/>
                  <a:gd name="T30" fmla="*/ 809 w 1620"/>
                  <a:gd name="T31" fmla="*/ 61 h 828"/>
                  <a:gd name="T32" fmla="*/ 807 w 1620"/>
                  <a:gd name="T33" fmla="*/ 61 h 828"/>
                  <a:gd name="T34" fmla="*/ 786 w 1620"/>
                  <a:gd name="T35" fmla="*/ 58 h 828"/>
                  <a:gd name="T36" fmla="*/ 742 w 1620"/>
                  <a:gd name="T37" fmla="*/ 52 h 828"/>
                  <a:gd name="T38" fmla="*/ 685 w 1620"/>
                  <a:gd name="T39" fmla="*/ 43 h 828"/>
                  <a:gd name="T40" fmla="*/ 621 w 1620"/>
                  <a:gd name="T41" fmla="*/ 34 h 828"/>
                  <a:gd name="T42" fmla="*/ 559 w 1620"/>
                  <a:gd name="T43" fmla="*/ 23 h 828"/>
                  <a:gd name="T44" fmla="*/ 504 w 1620"/>
                  <a:gd name="T45" fmla="*/ 12 h 828"/>
                  <a:gd name="T46" fmla="*/ 466 w 1620"/>
                  <a:gd name="T47" fmla="*/ 3 h 828"/>
                  <a:gd name="T48" fmla="*/ 453 w 1620"/>
                  <a:gd name="T49" fmla="*/ 5 h 828"/>
                  <a:gd name="T50" fmla="*/ 439 w 1620"/>
                  <a:gd name="T51" fmla="*/ 17 h 828"/>
                  <a:gd name="T52" fmla="*/ 419 w 1620"/>
                  <a:gd name="T53" fmla="*/ 31 h 828"/>
                  <a:gd name="T54" fmla="*/ 393 w 1620"/>
                  <a:gd name="T55" fmla="*/ 49 h 828"/>
                  <a:gd name="T56" fmla="*/ 362 w 1620"/>
                  <a:gd name="T57" fmla="*/ 67 h 828"/>
                  <a:gd name="T58" fmla="*/ 326 w 1620"/>
                  <a:gd name="T59" fmla="*/ 87 h 828"/>
                  <a:gd name="T60" fmla="*/ 289 w 1620"/>
                  <a:gd name="T61" fmla="*/ 107 h 828"/>
                  <a:gd name="T62" fmla="*/ 249 w 1620"/>
                  <a:gd name="T63" fmla="*/ 129 h 828"/>
                  <a:gd name="T64" fmla="*/ 209 w 1620"/>
                  <a:gd name="T65" fmla="*/ 149 h 828"/>
                  <a:gd name="T66" fmla="*/ 170 w 1620"/>
                  <a:gd name="T67" fmla="*/ 169 h 828"/>
                  <a:gd name="T68" fmla="*/ 132 w 1620"/>
                  <a:gd name="T69" fmla="*/ 187 h 828"/>
                  <a:gd name="T70" fmla="*/ 97 w 1620"/>
                  <a:gd name="T71" fmla="*/ 204 h 828"/>
                  <a:gd name="T72" fmla="*/ 66 w 1620"/>
                  <a:gd name="T73" fmla="*/ 218 h 828"/>
                  <a:gd name="T74" fmla="*/ 41 w 1620"/>
                  <a:gd name="T75" fmla="*/ 230 h 828"/>
                  <a:gd name="T76" fmla="*/ 21 w 1620"/>
                  <a:gd name="T77" fmla="*/ 239 h 828"/>
                  <a:gd name="T78" fmla="*/ 8 w 1620"/>
                  <a:gd name="T79" fmla="*/ 243 h 828"/>
                  <a:gd name="T80" fmla="*/ 1 w 1620"/>
                  <a:gd name="T81" fmla="*/ 247 h 828"/>
                  <a:gd name="T82" fmla="*/ 1 w 1620"/>
                  <a:gd name="T83" fmla="*/ 254 h 828"/>
                  <a:gd name="T84" fmla="*/ 12 w 1620"/>
                  <a:gd name="T85" fmla="*/ 264 h 828"/>
                  <a:gd name="T86" fmla="*/ 33 w 1620"/>
                  <a:gd name="T87" fmla="*/ 276 h 828"/>
                  <a:gd name="T88" fmla="*/ 61 w 1620"/>
                  <a:gd name="T89" fmla="*/ 289 h 828"/>
                  <a:gd name="T90" fmla="*/ 96 w 1620"/>
                  <a:gd name="T91" fmla="*/ 303 h 828"/>
                  <a:gd name="T92" fmla="*/ 135 w 1620"/>
                  <a:gd name="T93" fmla="*/ 318 h 828"/>
                  <a:gd name="T94" fmla="*/ 178 w 1620"/>
                  <a:gd name="T95" fmla="*/ 333 h 828"/>
                  <a:gd name="T96" fmla="*/ 223 w 1620"/>
                  <a:gd name="T97" fmla="*/ 349 h 828"/>
                  <a:gd name="T98" fmla="*/ 268 w 1620"/>
                  <a:gd name="T99" fmla="*/ 363 h 828"/>
                  <a:gd name="T100" fmla="*/ 311 w 1620"/>
                  <a:gd name="T101" fmla="*/ 377 h 828"/>
                  <a:gd name="T102" fmla="*/ 353 w 1620"/>
                  <a:gd name="T103" fmla="*/ 389 h 828"/>
                  <a:gd name="T104" fmla="*/ 390 w 1620"/>
                  <a:gd name="T105" fmla="*/ 400 h 828"/>
                  <a:gd name="T106" fmla="*/ 421 w 1620"/>
                  <a:gd name="T107" fmla="*/ 408 h 828"/>
                  <a:gd name="T108" fmla="*/ 446 w 1620"/>
                  <a:gd name="T109" fmla="*/ 413 h 828"/>
                  <a:gd name="T110" fmla="*/ 462 w 1620"/>
                  <a:gd name="T111" fmla="*/ 414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8" name="Freeform 178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493 w 1718"/>
                  <a:gd name="T1" fmla="*/ 434 h 876"/>
                  <a:gd name="T2" fmla="*/ 508 w 1718"/>
                  <a:gd name="T3" fmla="*/ 412 h 876"/>
                  <a:gd name="T4" fmla="*/ 541 w 1718"/>
                  <a:gd name="T5" fmla="*/ 378 h 876"/>
                  <a:gd name="T6" fmla="*/ 585 w 1718"/>
                  <a:gd name="T7" fmla="*/ 335 h 876"/>
                  <a:gd name="T8" fmla="*/ 637 w 1718"/>
                  <a:gd name="T9" fmla="*/ 286 h 876"/>
                  <a:gd name="T10" fmla="*/ 692 w 1718"/>
                  <a:gd name="T11" fmla="*/ 235 h 876"/>
                  <a:gd name="T12" fmla="*/ 746 w 1718"/>
                  <a:gd name="T13" fmla="*/ 185 h 876"/>
                  <a:gd name="T14" fmla="*/ 794 w 1718"/>
                  <a:gd name="T15" fmla="*/ 140 h 876"/>
                  <a:gd name="T16" fmla="*/ 832 w 1718"/>
                  <a:gd name="T17" fmla="*/ 105 h 876"/>
                  <a:gd name="T18" fmla="*/ 855 w 1718"/>
                  <a:gd name="T19" fmla="*/ 81 h 876"/>
                  <a:gd name="T20" fmla="*/ 858 w 1718"/>
                  <a:gd name="T21" fmla="*/ 74 h 876"/>
                  <a:gd name="T22" fmla="*/ 854 w 1718"/>
                  <a:gd name="T23" fmla="*/ 74 h 876"/>
                  <a:gd name="T24" fmla="*/ 833 w 1718"/>
                  <a:gd name="T25" fmla="*/ 71 h 876"/>
                  <a:gd name="T26" fmla="*/ 799 w 1718"/>
                  <a:gd name="T27" fmla="*/ 66 h 876"/>
                  <a:gd name="T28" fmla="*/ 755 w 1718"/>
                  <a:gd name="T29" fmla="*/ 59 h 876"/>
                  <a:gd name="T30" fmla="*/ 704 w 1718"/>
                  <a:gd name="T31" fmla="*/ 51 h 876"/>
                  <a:gd name="T32" fmla="*/ 651 w 1718"/>
                  <a:gd name="T33" fmla="*/ 42 h 876"/>
                  <a:gd name="T34" fmla="*/ 598 w 1718"/>
                  <a:gd name="T35" fmla="*/ 32 h 876"/>
                  <a:gd name="T36" fmla="*/ 550 w 1718"/>
                  <a:gd name="T37" fmla="*/ 23 h 876"/>
                  <a:gd name="T38" fmla="*/ 510 w 1718"/>
                  <a:gd name="T39" fmla="*/ 14 h 876"/>
                  <a:gd name="T40" fmla="*/ 480 w 1718"/>
                  <a:gd name="T41" fmla="*/ 5 h 876"/>
                  <a:gd name="T42" fmla="*/ 468 w 1718"/>
                  <a:gd name="T43" fmla="*/ 4 h 876"/>
                  <a:gd name="T44" fmla="*/ 451 w 1718"/>
                  <a:gd name="T45" fmla="*/ 23 h 876"/>
                  <a:gd name="T46" fmla="*/ 416 w 1718"/>
                  <a:gd name="T47" fmla="*/ 47 h 876"/>
                  <a:gd name="T48" fmla="*/ 368 w 1718"/>
                  <a:gd name="T49" fmla="*/ 76 h 876"/>
                  <a:gd name="T50" fmla="*/ 311 w 1718"/>
                  <a:gd name="T51" fmla="*/ 108 h 876"/>
                  <a:gd name="T52" fmla="*/ 249 w 1718"/>
                  <a:gd name="T53" fmla="*/ 141 h 876"/>
                  <a:gd name="T54" fmla="*/ 186 w 1718"/>
                  <a:gd name="T55" fmla="*/ 173 h 876"/>
                  <a:gd name="T56" fmla="*/ 126 w 1718"/>
                  <a:gd name="T57" fmla="*/ 202 h 876"/>
                  <a:gd name="T58" fmla="*/ 75 w 1718"/>
                  <a:gd name="T59" fmla="*/ 227 h 876"/>
                  <a:gd name="T60" fmla="*/ 34 w 1718"/>
                  <a:gd name="T61" fmla="*/ 246 h 876"/>
                  <a:gd name="T62" fmla="*/ 10 w 1718"/>
                  <a:gd name="T63" fmla="*/ 255 h 876"/>
                  <a:gd name="T64" fmla="*/ 0 w 1718"/>
                  <a:gd name="T65" fmla="*/ 263 h 876"/>
                  <a:gd name="T66" fmla="*/ 13 w 1718"/>
                  <a:gd name="T67" fmla="*/ 277 h 876"/>
                  <a:gd name="T68" fmla="*/ 50 w 1718"/>
                  <a:gd name="T69" fmla="*/ 296 h 876"/>
                  <a:gd name="T70" fmla="*/ 102 w 1718"/>
                  <a:gd name="T71" fmla="*/ 319 h 876"/>
                  <a:gd name="T72" fmla="*/ 167 w 1718"/>
                  <a:gd name="T73" fmla="*/ 343 h 876"/>
                  <a:gd name="T74" fmla="*/ 237 w 1718"/>
                  <a:gd name="T75" fmla="*/ 368 h 876"/>
                  <a:gd name="T76" fmla="*/ 308 w 1718"/>
                  <a:gd name="T77" fmla="*/ 391 h 876"/>
                  <a:gd name="T78" fmla="*/ 375 w 1718"/>
                  <a:gd name="T79" fmla="*/ 411 h 876"/>
                  <a:gd name="T80" fmla="*/ 432 w 1718"/>
                  <a:gd name="T81" fmla="*/ 427 h 876"/>
                  <a:gd name="T82" fmla="*/ 474 w 1718"/>
                  <a:gd name="T83" fmla="*/ 437 h 876"/>
                  <a:gd name="T84" fmla="*/ 495 w 171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9" name="Freeform 179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466 w 1653"/>
                  <a:gd name="T1" fmla="*/ 410 h 829"/>
                  <a:gd name="T2" fmla="*/ 481 w 1653"/>
                  <a:gd name="T3" fmla="*/ 390 h 829"/>
                  <a:gd name="T4" fmla="*/ 513 w 1653"/>
                  <a:gd name="T5" fmla="*/ 358 h 829"/>
                  <a:gd name="T6" fmla="*/ 556 w 1653"/>
                  <a:gd name="T7" fmla="*/ 316 h 829"/>
                  <a:gd name="T8" fmla="*/ 607 w 1653"/>
                  <a:gd name="T9" fmla="*/ 269 h 829"/>
                  <a:gd name="T10" fmla="*/ 661 w 1653"/>
                  <a:gd name="T11" fmla="*/ 220 h 829"/>
                  <a:gd name="T12" fmla="*/ 714 w 1653"/>
                  <a:gd name="T13" fmla="*/ 173 h 829"/>
                  <a:gd name="T14" fmla="*/ 762 w 1653"/>
                  <a:gd name="T15" fmla="*/ 130 h 829"/>
                  <a:gd name="T16" fmla="*/ 799 w 1653"/>
                  <a:gd name="T17" fmla="*/ 96 h 829"/>
                  <a:gd name="T18" fmla="*/ 822 w 1653"/>
                  <a:gd name="T19" fmla="*/ 74 h 829"/>
                  <a:gd name="T20" fmla="*/ 826 w 1653"/>
                  <a:gd name="T21" fmla="*/ 67 h 829"/>
                  <a:gd name="T22" fmla="*/ 822 w 1653"/>
                  <a:gd name="T23" fmla="*/ 66 h 829"/>
                  <a:gd name="T24" fmla="*/ 802 w 1653"/>
                  <a:gd name="T25" fmla="*/ 63 h 829"/>
                  <a:gd name="T26" fmla="*/ 770 w 1653"/>
                  <a:gd name="T27" fmla="*/ 59 h 829"/>
                  <a:gd name="T28" fmla="*/ 728 w 1653"/>
                  <a:gd name="T29" fmla="*/ 52 h 829"/>
                  <a:gd name="T30" fmla="*/ 680 w 1653"/>
                  <a:gd name="T31" fmla="*/ 44 h 829"/>
                  <a:gd name="T32" fmla="*/ 630 w 1653"/>
                  <a:gd name="T33" fmla="*/ 36 h 829"/>
                  <a:gd name="T34" fmla="*/ 580 w 1653"/>
                  <a:gd name="T35" fmla="*/ 27 h 829"/>
                  <a:gd name="T36" fmla="*/ 534 w 1653"/>
                  <a:gd name="T37" fmla="*/ 18 h 829"/>
                  <a:gd name="T38" fmla="*/ 495 w 1653"/>
                  <a:gd name="T39" fmla="*/ 10 h 829"/>
                  <a:gd name="T40" fmla="*/ 468 w 1653"/>
                  <a:gd name="T41" fmla="*/ 3 h 829"/>
                  <a:gd name="T42" fmla="*/ 454 w 1653"/>
                  <a:gd name="T43" fmla="*/ 5 h 829"/>
                  <a:gd name="T44" fmla="*/ 432 w 1653"/>
                  <a:gd name="T45" fmla="*/ 24 h 829"/>
                  <a:gd name="T46" fmla="*/ 394 w 1653"/>
                  <a:gd name="T47" fmla="*/ 48 h 829"/>
                  <a:gd name="T48" fmla="*/ 345 w 1653"/>
                  <a:gd name="T49" fmla="*/ 77 h 829"/>
                  <a:gd name="T50" fmla="*/ 289 w 1653"/>
                  <a:gd name="T51" fmla="*/ 108 h 829"/>
                  <a:gd name="T52" fmla="*/ 229 w 1653"/>
                  <a:gd name="T53" fmla="*/ 139 h 829"/>
                  <a:gd name="T54" fmla="*/ 170 w 1653"/>
                  <a:gd name="T55" fmla="*/ 169 h 829"/>
                  <a:gd name="T56" fmla="*/ 115 w 1653"/>
                  <a:gd name="T57" fmla="*/ 196 h 829"/>
                  <a:gd name="T58" fmla="*/ 66 w 1653"/>
                  <a:gd name="T59" fmla="*/ 219 h 829"/>
                  <a:gd name="T60" fmla="*/ 30 w 1653"/>
                  <a:gd name="T61" fmla="*/ 236 h 829"/>
                  <a:gd name="T62" fmla="*/ 9 w 1653"/>
                  <a:gd name="T63" fmla="*/ 244 h 829"/>
                  <a:gd name="T64" fmla="*/ 0 w 1653"/>
                  <a:gd name="T65" fmla="*/ 251 h 829"/>
                  <a:gd name="T66" fmla="*/ 13 w 1653"/>
                  <a:gd name="T67" fmla="*/ 265 h 829"/>
                  <a:gd name="T68" fmla="*/ 47 w 1653"/>
                  <a:gd name="T69" fmla="*/ 282 h 829"/>
                  <a:gd name="T70" fmla="*/ 96 w 1653"/>
                  <a:gd name="T71" fmla="*/ 304 h 829"/>
                  <a:gd name="T72" fmla="*/ 157 w 1653"/>
                  <a:gd name="T73" fmla="*/ 326 h 829"/>
                  <a:gd name="T74" fmla="*/ 223 w 1653"/>
                  <a:gd name="T75" fmla="*/ 349 h 829"/>
                  <a:gd name="T76" fmla="*/ 290 w 1653"/>
                  <a:gd name="T77" fmla="*/ 370 h 829"/>
                  <a:gd name="T78" fmla="*/ 353 w 1653"/>
                  <a:gd name="T79" fmla="*/ 389 h 829"/>
                  <a:gd name="T80" fmla="*/ 407 w 1653"/>
                  <a:gd name="T81" fmla="*/ 404 h 829"/>
                  <a:gd name="T82" fmla="*/ 447 w 1653"/>
                  <a:gd name="T83" fmla="*/ 413 h 829"/>
                  <a:gd name="T84" fmla="*/ 467 w 1653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0" name="Freeform 180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1 h 354"/>
                  <a:gd name="T6" fmla="*/ 70 w 951"/>
                  <a:gd name="T7" fmla="*/ 22 h 354"/>
                  <a:gd name="T8" fmla="*/ 97 w 951"/>
                  <a:gd name="T9" fmla="*/ 34 h 354"/>
                  <a:gd name="T10" fmla="*/ 129 w 951"/>
                  <a:gd name="T11" fmla="*/ 47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6 h 354"/>
                  <a:gd name="T18" fmla="*/ 278 w 951"/>
                  <a:gd name="T19" fmla="*/ 112 h 354"/>
                  <a:gd name="T20" fmla="*/ 316 w 951"/>
                  <a:gd name="T21" fmla="*/ 128 h 354"/>
                  <a:gd name="T22" fmla="*/ 353 w 951"/>
                  <a:gd name="T23" fmla="*/ 142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3 h 354"/>
                  <a:gd name="T36" fmla="*/ 414 w 951"/>
                  <a:gd name="T37" fmla="*/ 168 h 354"/>
                  <a:gd name="T38" fmla="*/ 381 w 951"/>
                  <a:gd name="T39" fmla="*/ 160 h 354"/>
                  <a:gd name="T40" fmla="*/ 346 w 951"/>
                  <a:gd name="T41" fmla="*/ 150 h 354"/>
                  <a:gd name="T42" fmla="*/ 308 w 951"/>
                  <a:gd name="T43" fmla="*/ 139 h 354"/>
                  <a:gd name="T44" fmla="*/ 269 w 951"/>
                  <a:gd name="T45" fmla="*/ 126 h 354"/>
                  <a:gd name="T46" fmla="*/ 230 w 951"/>
                  <a:gd name="T47" fmla="*/ 112 h 354"/>
                  <a:gd name="T48" fmla="*/ 191 w 951"/>
                  <a:gd name="T49" fmla="*/ 99 h 354"/>
                  <a:gd name="T50" fmla="*/ 153 w 951"/>
                  <a:gd name="T51" fmla="*/ 85 h 354"/>
                  <a:gd name="T52" fmla="*/ 117 w 951"/>
                  <a:gd name="T53" fmla="*/ 72 h 354"/>
                  <a:gd name="T54" fmla="*/ 85 w 951"/>
                  <a:gd name="T55" fmla="*/ 57 h 354"/>
                  <a:gd name="T56" fmla="*/ 56 w 951"/>
                  <a:gd name="T57" fmla="*/ 45 h 354"/>
                  <a:gd name="T58" fmla="*/ 33 w 951"/>
                  <a:gd name="T59" fmla="*/ 34 h 354"/>
                  <a:gd name="T60" fmla="*/ 14 w 951"/>
                  <a:gd name="T61" fmla="*/ 23 h 354"/>
                  <a:gd name="T62" fmla="*/ 3 w 951"/>
                  <a:gd name="T63" fmla="*/ 14 h 354"/>
                  <a:gd name="T64" fmla="*/ 2 w 951"/>
                  <a:gd name="T65" fmla="*/ 11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1" name="Freeform 181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25 w 949"/>
                  <a:gd name="T1" fmla="*/ 1 h 356"/>
                  <a:gd name="T2" fmla="*/ 33 w 949"/>
                  <a:gd name="T3" fmla="*/ 5 h 356"/>
                  <a:gd name="T4" fmla="*/ 48 w 949"/>
                  <a:gd name="T5" fmla="*/ 11 h 356"/>
                  <a:gd name="T6" fmla="*/ 70 w 949"/>
                  <a:gd name="T7" fmla="*/ 22 h 356"/>
                  <a:gd name="T8" fmla="*/ 97 w 949"/>
                  <a:gd name="T9" fmla="*/ 34 h 356"/>
                  <a:gd name="T10" fmla="*/ 129 w 949"/>
                  <a:gd name="T11" fmla="*/ 48 h 356"/>
                  <a:gd name="T12" fmla="*/ 163 w 949"/>
                  <a:gd name="T13" fmla="*/ 64 h 356"/>
                  <a:gd name="T14" fmla="*/ 200 w 949"/>
                  <a:gd name="T15" fmla="*/ 80 h 356"/>
                  <a:gd name="T16" fmla="*/ 239 w 949"/>
                  <a:gd name="T17" fmla="*/ 96 h 356"/>
                  <a:gd name="T18" fmla="*/ 278 w 949"/>
                  <a:gd name="T19" fmla="*/ 112 h 356"/>
                  <a:gd name="T20" fmla="*/ 316 w 949"/>
                  <a:gd name="T21" fmla="*/ 128 h 356"/>
                  <a:gd name="T22" fmla="*/ 353 w 949"/>
                  <a:gd name="T23" fmla="*/ 142 h 356"/>
                  <a:gd name="T24" fmla="*/ 387 w 949"/>
                  <a:gd name="T25" fmla="*/ 155 h 356"/>
                  <a:gd name="T26" fmla="*/ 418 w 949"/>
                  <a:gd name="T27" fmla="*/ 165 h 356"/>
                  <a:gd name="T28" fmla="*/ 445 w 949"/>
                  <a:gd name="T29" fmla="*/ 173 h 356"/>
                  <a:gd name="T30" fmla="*/ 467 w 949"/>
                  <a:gd name="T31" fmla="*/ 177 h 356"/>
                  <a:gd name="T32" fmla="*/ 465 w 949"/>
                  <a:gd name="T33" fmla="*/ 177 h 356"/>
                  <a:gd name="T34" fmla="*/ 441 w 949"/>
                  <a:gd name="T35" fmla="*/ 173 h 356"/>
                  <a:gd name="T36" fmla="*/ 413 w 949"/>
                  <a:gd name="T37" fmla="*/ 167 h 356"/>
                  <a:gd name="T38" fmla="*/ 381 w 949"/>
                  <a:gd name="T39" fmla="*/ 160 h 356"/>
                  <a:gd name="T40" fmla="*/ 346 w 949"/>
                  <a:gd name="T41" fmla="*/ 150 h 356"/>
                  <a:gd name="T42" fmla="*/ 308 w 949"/>
                  <a:gd name="T43" fmla="*/ 139 h 356"/>
                  <a:gd name="T44" fmla="*/ 269 w 949"/>
                  <a:gd name="T45" fmla="*/ 127 h 356"/>
                  <a:gd name="T46" fmla="*/ 230 w 949"/>
                  <a:gd name="T47" fmla="*/ 113 h 356"/>
                  <a:gd name="T48" fmla="*/ 191 w 949"/>
                  <a:gd name="T49" fmla="*/ 99 h 356"/>
                  <a:gd name="T50" fmla="*/ 153 w 949"/>
                  <a:gd name="T51" fmla="*/ 86 h 356"/>
                  <a:gd name="T52" fmla="*/ 118 w 949"/>
                  <a:gd name="T53" fmla="*/ 72 h 356"/>
                  <a:gd name="T54" fmla="*/ 85 w 949"/>
                  <a:gd name="T55" fmla="*/ 58 h 356"/>
                  <a:gd name="T56" fmla="*/ 57 w 949"/>
                  <a:gd name="T57" fmla="*/ 45 h 356"/>
                  <a:gd name="T58" fmla="*/ 33 w 949"/>
                  <a:gd name="T59" fmla="*/ 34 h 356"/>
                  <a:gd name="T60" fmla="*/ 14 w 949"/>
                  <a:gd name="T61" fmla="*/ 24 h 356"/>
                  <a:gd name="T62" fmla="*/ 3 w 949"/>
                  <a:gd name="T63" fmla="*/ 15 h 356"/>
                  <a:gd name="T64" fmla="*/ 2 w 949"/>
                  <a:gd name="T65" fmla="*/ 12 h 356"/>
                  <a:gd name="T66" fmla="*/ 8 w 949"/>
                  <a:gd name="T67" fmla="*/ 9 h 356"/>
                  <a:gd name="T68" fmla="*/ 17 w 949"/>
                  <a:gd name="T69" fmla="*/ 5 h 356"/>
                  <a:gd name="T70" fmla="*/ 23 w 949"/>
                  <a:gd name="T71" fmla="*/ 1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2" name="Freeform 182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493 w 1732"/>
                  <a:gd name="T1" fmla="*/ 433 h 876"/>
                  <a:gd name="T2" fmla="*/ 509 w 1732"/>
                  <a:gd name="T3" fmla="*/ 413 h 876"/>
                  <a:gd name="T4" fmla="*/ 542 w 1732"/>
                  <a:gd name="T5" fmla="*/ 379 h 876"/>
                  <a:gd name="T6" fmla="*/ 587 w 1732"/>
                  <a:gd name="T7" fmla="*/ 336 h 876"/>
                  <a:gd name="T8" fmla="*/ 640 w 1732"/>
                  <a:gd name="T9" fmla="*/ 287 h 876"/>
                  <a:gd name="T10" fmla="*/ 696 w 1732"/>
                  <a:gd name="T11" fmla="*/ 236 h 876"/>
                  <a:gd name="T12" fmla="*/ 750 w 1732"/>
                  <a:gd name="T13" fmla="*/ 188 h 876"/>
                  <a:gd name="T14" fmla="*/ 799 w 1732"/>
                  <a:gd name="T15" fmla="*/ 143 h 876"/>
                  <a:gd name="T16" fmla="*/ 838 w 1732"/>
                  <a:gd name="T17" fmla="*/ 108 h 876"/>
                  <a:gd name="T18" fmla="*/ 861 w 1732"/>
                  <a:gd name="T19" fmla="*/ 85 h 876"/>
                  <a:gd name="T20" fmla="*/ 865 w 1732"/>
                  <a:gd name="T21" fmla="*/ 78 h 876"/>
                  <a:gd name="T22" fmla="*/ 861 w 1732"/>
                  <a:gd name="T23" fmla="*/ 77 h 876"/>
                  <a:gd name="T24" fmla="*/ 840 w 1732"/>
                  <a:gd name="T25" fmla="*/ 74 h 876"/>
                  <a:gd name="T26" fmla="*/ 804 w 1732"/>
                  <a:gd name="T27" fmla="*/ 69 h 876"/>
                  <a:gd name="T28" fmla="*/ 759 w 1732"/>
                  <a:gd name="T29" fmla="*/ 61 h 876"/>
                  <a:gd name="T30" fmla="*/ 708 w 1732"/>
                  <a:gd name="T31" fmla="*/ 53 h 876"/>
                  <a:gd name="T32" fmla="*/ 653 w 1732"/>
                  <a:gd name="T33" fmla="*/ 43 h 876"/>
                  <a:gd name="T34" fmla="*/ 600 w 1732"/>
                  <a:gd name="T35" fmla="*/ 34 h 876"/>
                  <a:gd name="T36" fmla="*/ 552 w 1732"/>
                  <a:gd name="T37" fmla="*/ 23 h 876"/>
                  <a:gd name="T38" fmla="*/ 510 w 1732"/>
                  <a:gd name="T39" fmla="*/ 14 h 876"/>
                  <a:gd name="T40" fmla="*/ 481 w 1732"/>
                  <a:gd name="T41" fmla="*/ 5 h 876"/>
                  <a:gd name="T42" fmla="*/ 468 w 1732"/>
                  <a:gd name="T43" fmla="*/ 4 h 876"/>
                  <a:gd name="T44" fmla="*/ 450 w 1732"/>
                  <a:gd name="T45" fmla="*/ 23 h 876"/>
                  <a:gd name="T46" fmla="*/ 416 w 1732"/>
                  <a:gd name="T47" fmla="*/ 47 h 876"/>
                  <a:gd name="T48" fmla="*/ 368 w 1732"/>
                  <a:gd name="T49" fmla="*/ 76 h 876"/>
                  <a:gd name="T50" fmla="*/ 311 w 1732"/>
                  <a:gd name="T51" fmla="*/ 108 h 876"/>
                  <a:gd name="T52" fmla="*/ 248 w 1732"/>
                  <a:gd name="T53" fmla="*/ 140 h 876"/>
                  <a:gd name="T54" fmla="*/ 186 w 1732"/>
                  <a:gd name="T55" fmla="*/ 173 h 876"/>
                  <a:gd name="T56" fmla="*/ 126 w 1732"/>
                  <a:gd name="T57" fmla="*/ 202 h 876"/>
                  <a:gd name="T58" fmla="*/ 75 w 1732"/>
                  <a:gd name="T59" fmla="*/ 226 h 876"/>
                  <a:gd name="T60" fmla="*/ 34 w 1732"/>
                  <a:gd name="T61" fmla="*/ 244 h 876"/>
                  <a:gd name="T62" fmla="*/ 10 w 1732"/>
                  <a:gd name="T63" fmla="*/ 254 h 876"/>
                  <a:gd name="T64" fmla="*/ 0 w 1732"/>
                  <a:gd name="T65" fmla="*/ 262 h 876"/>
                  <a:gd name="T66" fmla="*/ 13 w 1732"/>
                  <a:gd name="T67" fmla="*/ 277 h 876"/>
                  <a:gd name="T68" fmla="*/ 50 w 1732"/>
                  <a:gd name="T69" fmla="*/ 296 h 876"/>
                  <a:gd name="T70" fmla="*/ 102 w 1732"/>
                  <a:gd name="T71" fmla="*/ 318 h 876"/>
                  <a:gd name="T72" fmla="*/ 167 w 1732"/>
                  <a:gd name="T73" fmla="*/ 343 h 876"/>
                  <a:gd name="T74" fmla="*/ 236 w 1732"/>
                  <a:gd name="T75" fmla="*/ 367 h 876"/>
                  <a:gd name="T76" fmla="*/ 308 w 1732"/>
                  <a:gd name="T77" fmla="*/ 391 h 876"/>
                  <a:gd name="T78" fmla="*/ 375 w 1732"/>
                  <a:gd name="T79" fmla="*/ 411 h 876"/>
                  <a:gd name="T80" fmla="*/ 432 w 1732"/>
                  <a:gd name="T81" fmla="*/ 426 h 876"/>
                  <a:gd name="T82" fmla="*/ 474 w 1732"/>
                  <a:gd name="T83" fmla="*/ 436 h 876"/>
                  <a:gd name="T84" fmla="*/ 495 w 1732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3" name="Freeform 183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465 w 1667"/>
                  <a:gd name="T1" fmla="*/ 410 h 829"/>
                  <a:gd name="T2" fmla="*/ 481 w 1667"/>
                  <a:gd name="T3" fmla="*/ 391 h 829"/>
                  <a:gd name="T4" fmla="*/ 513 w 1667"/>
                  <a:gd name="T5" fmla="*/ 358 h 829"/>
                  <a:gd name="T6" fmla="*/ 557 w 1667"/>
                  <a:gd name="T7" fmla="*/ 317 h 829"/>
                  <a:gd name="T8" fmla="*/ 609 w 1667"/>
                  <a:gd name="T9" fmla="*/ 271 h 829"/>
                  <a:gd name="T10" fmla="*/ 664 w 1667"/>
                  <a:gd name="T11" fmla="*/ 222 h 829"/>
                  <a:gd name="T12" fmla="*/ 718 w 1667"/>
                  <a:gd name="T13" fmla="*/ 175 h 829"/>
                  <a:gd name="T14" fmla="*/ 767 w 1667"/>
                  <a:gd name="T15" fmla="*/ 133 h 829"/>
                  <a:gd name="T16" fmla="*/ 805 w 1667"/>
                  <a:gd name="T17" fmla="*/ 99 h 829"/>
                  <a:gd name="T18" fmla="*/ 828 w 1667"/>
                  <a:gd name="T19" fmla="*/ 77 h 829"/>
                  <a:gd name="T20" fmla="*/ 832 w 1667"/>
                  <a:gd name="T21" fmla="*/ 70 h 829"/>
                  <a:gd name="T22" fmla="*/ 828 w 1667"/>
                  <a:gd name="T23" fmla="*/ 70 h 829"/>
                  <a:gd name="T24" fmla="*/ 808 w 1667"/>
                  <a:gd name="T25" fmla="*/ 67 h 829"/>
                  <a:gd name="T26" fmla="*/ 775 w 1667"/>
                  <a:gd name="T27" fmla="*/ 61 h 829"/>
                  <a:gd name="T28" fmla="*/ 732 w 1667"/>
                  <a:gd name="T29" fmla="*/ 54 h 829"/>
                  <a:gd name="T30" fmla="*/ 683 w 1667"/>
                  <a:gd name="T31" fmla="*/ 46 h 829"/>
                  <a:gd name="T32" fmla="*/ 631 w 1667"/>
                  <a:gd name="T33" fmla="*/ 37 h 829"/>
                  <a:gd name="T34" fmla="*/ 581 w 1667"/>
                  <a:gd name="T35" fmla="*/ 28 h 829"/>
                  <a:gd name="T36" fmla="*/ 534 w 1667"/>
                  <a:gd name="T37" fmla="*/ 19 h 829"/>
                  <a:gd name="T38" fmla="*/ 495 w 1667"/>
                  <a:gd name="T39" fmla="*/ 11 h 829"/>
                  <a:gd name="T40" fmla="*/ 467 w 1667"/>
                  <a:gd name="T41" fmla="*/ 4 h 829"/>
                  <a:gd name="T42" fmla="*/ 453 w 1667"/>
                  <a:gd name="T43" fmla="*/ 5 h 829"/>
                  <a:gd name="T44" fmla="*/ 430 w 1667"/>
                  <a:gd name="T45" fmla="*/ 24 h 829"/>
                  <a:gd name="T46" fmla="*/ 393 w 1667"/>
                  <a:gd name="T47" fmla="*/ 48 h 829"/>
                  <a:gd name="T48" fmla="*/ 345 w 1667"/>
                  <a:gd name="T49" fmla="*/ 77 h 829"/>
                  <a:gd name="T50" fmla="*/ 289 w 1667"/>
                  <a:gd name="T51" fmla="*/ 108 h 829"/>
                  <a:gd name="T52" fmla="*/ 229 w 1667"/>
                  <a:gd name="T53" fmla="*/ 139 h 829"/>
                  <a:gd name="T54" fmla="*/ 169 w 1667"/>
                  <a:gd name="T55" fmla="*/ 169 h 829"/>
                  <a:gd name="T56" fmla="*/ 114 w 1667"/>
                  <a:gd name="T57" fmla="*/ 196 h 829"/>
                  <a:gd name="T58" fmla="*/ 66 w 1667"/>
                  <a:gd name="T59" fmla="*/ 219 h 829"/>
                  <a:gd name="T60" fmla="*/ 29 w 1667"/>
                  <a:gd name="T61" fmla="*/ 236 h 829"/>
                  <a:gd name="T62" fmla="*/ 8 w 1667"/>
                  <a:gd name="T63" fmla="*/ 245 h 829"/>
                  <a:gd name="T64" fmla="*/ 0 w 1667"/>
                  <a:gd name="T65" fmla="*/ 251 h 829"/>
                  <a:gd name="T66" fmla="*/ 12 w 1667"/>
                  <a:gd name="T67" fmla="*/ 265 h 829"/>
                  <a:gd name="T68" fmla="*/ 46 w 1667"/>
                  <a:gd name="T69" fmla="*/ 282 h 829"/>
                  <a:gd name="T70" fmla="*/ 96 w 1667"/>
                  <a:gd name="T71" fmla="*/ 304 h 829"/>
                  <a:gd name="T72" fmla="*/ 156 w 1667"/>
                  <a:gd name="T73" fmla="*/ 326 h 829"/>
                  <a:gd name="T74" fmla="*/ 222 w 1667"/>
                  <a:gd name="T75" fmla="*/ 349 h 829"/>
                  <a:gd name="T76" fmla="*/ 289 w 1667"/>
                  <a:gd name="T77" fmla="*/ 370 h 829"/>
                  <a:gd name="T78" fmla="*/ 353 w 1667"/>
                  <a:gd name="T79" fmla="*/ 389 h 829"/>
                  <a:gd name="T80" fmla="*/ 406 w 1667"/>
                  <a:gd name="T81" fmla="*/ 404 h 829"/>
                  <a:gd name="T82" fmla="*/ 446 w 1667"/>
                  <a:gd name="T83" fmla="*/ 413 h 829"/>
                  <a:gd name="T84" fmla="*/ 466 w 1667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4" name="Freeform 184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495 w 1747"/>
                  <a:gd name="T1" fmla="*/ 433 h 877"/>
                  <a:gd name="T2" fmla="*/ 510 w 1747"/>
                  <a:gd name="T3" fmla="*/ 412 h 877"/>
                  <a:gd name="T4" fmla="*/ 544 w 1747"/>
                  <a:gd name="T5" fmla="*/ 380 h 877"/>
                  <a:gd name="T6" fmla="*/ 590 w 1747"/>
                  <a:gd name="T7" fmla="*/ 337 h 877"/>
                  <a:gd name="T8" fmla="*/ 643 w 1747"/>
                  <a:gd name="T9" fmla="*/ 289 h 877"/>
                  <a:gd name="T10" fmla="*/ 700 w 1747"/>
                  <a:gd name="T11" fmla="*/ 239 h 877"/>
                  <a:gd name="T12" fmla="*/ 756 w 1747"/>
                  <a:gd name="T13" fmla="*/ 191 h 877"/>
                  <a:gd name="T14" fmla="*/ 806 w 1747"/>
                  <a:gd name="T15" fmla="*/ 147 h 877"/>
                  <a:gd name="T16" fmla="*/ 845 w 1747"/>
                  <a:gd name="T17" fmla="*/ 113 h 877"/>
                  <a:gd name="T18" fmla="*/ 869 w 1747"/>
                  <a:gd name="T19" fmla="*/ 90 h 877"/>
                  <a:gd name="T20" fmla="*/ 873 w 1747"/>
                  <a:gd name="T21" fmla="*/ 83 h 877"/>
                  <a:gd name="T22" fmla="*/ 869 w 1747"/>
                  <a:gd name="T23" fmla="*/ 82 h 877"/>
                  <a:gd name="T24" fmla="*/ 847 w 1747"/>
                  <a:gd name="T25" fmla="*/ 79 h 877"/>
                  <a:gd name="T26" fmla="*/ 811 w 1747"/>
                  <a:gd name="T27" fmla="*/ 73 h 877"/>
                  <a:gd name="T28" fmla="*/ 765 w 1747"/>
                  <a:gd name="T29" fmla="*/ 65 h 877"/>
                  <a:gd name="T30" fmla="*/ 712 w 1747"/>
                  <a:gd name="T31" fmla="*/ 56 h 877"/>
                  <a:gd name="T32" fmla="*/ 657 w 1747"/>
                  <a:gd name="T33" fmla="*/ 45 h 877"/>
                  <a:gd name="T34" fmla="*/ 602 w 1747"/>
                  <a:gd name="T35" fmla="*/ 35 h 877"/>
                  <a:gd name="T36" fmla="*/ 553 w 1747"/>
                  <a:gd name="T37" fmla="*/ 24 h 877"/>
                  <a:gd name="T38" fmla="*/ 511 w 1747"/>
                  <a:gd name="T39" fmla="*/ 14 h 877"/>
                  <a:gd name="T40" fmla="*/ 481 w 1747"/>
                  <a:gd name="T41" fmla="*/ 5 h 877"/>
                  <a:gd name="T42" fmla="*/ 469 w 1747"/>
                  <a:gd name="T43" fmla="*/ 4 h 877"/>
                  <a:gd name="T44" fmla="*/ 452 w 1747"/>
                  <a:gd name="T45" fmla="*/ 22 h 877"/>
                  <a:gd name="T46" fmla="*/ 416 w 1747"/>
                  <a:gd name="T47" fmla="*/ 47 h 877"/>
                  <a:gd name="T48" fmla="*/ 369 w 1747"/>
                  <a:gd name="T49" fmla="*/ 76 h 877"/>
                  <a:gd name="T50" fmla="*/ 311 w 1747"/>
                  <a:gd name="T51" fmla="*/ 107 h 877"/>
                  <a:gd name="T52" fmla="*/ 249 w 1747"/>
                  <a:gd name="T53" fmla="*/ 140 h 877"/>
                  <a:gd name="T54" fmla="*/ 187 w 1747"/>
                  <a:gd name="T55" fmla="*/ 172 h 877"/>
                  <a:gd name="T56" fmla="*/ 127 w 1747"/>
                  <a:gd name="T57" fmla="*/ 201 h 877"/>
                  <a:gd name="T58" fmla="*/ 75 w 1747"/>
                  <a:gd name="T59" fmla="*/ 226 h 877"/>
                  <a:gd name="T60" fmla="*/ 34 w 1747"/>
                  <a:gd name="T61" fmla="*/ 244 h 877"/>
                  <a:gd name="T62" fmla="*/ 10 w 1747"/>
                  <a:gd name="T63" fmla="*/ 254 h 877"/>
                  <a:gd name="T64" fmla="*/ 0 w 1747"/>
                  <a:gd name="T65" fmla="*/ 262 h 877"/>
                  <a:gd name="T66" fmla="*/ 14 w 1747"/>
                  <a:gd name="T67" fmla="*/ 276 h 877"/>
                  <a:gd name="T68" fmla="*/ 50 w 1747"/>
                  <a:gd name="T69" fmla="*/ 295 h 877"/>
                  <a:gd name="T70" fmla="*/ 103 w 1747"/>
                  <a:gd name="T71" fmla="*/ 318 h 877"/>
                  <a:gd name="T72" fmla="*/ 167 w 1747"/>
                  <a:gd name="T73" fmla="*/ 342 h 877"/>
                  <a:gd name="T74" fmla="*/ 238 w 1747"/>
                  <a:gd name="T75" fmla="*/ 367 h 877"/>
                  <a:gd name="T76" fmla="*/ 309 w 1747"/>
                  <a:gd name="T77" fmla="*/ 390 h 877"/>
                  <a:gd name="T78" fmla="*/ 375 w 1747"/>
                  <a:gd name="T79" fmla="*/ 411 h 877"/>
                  <a:gd name="T80" fmla="*/ 432 w 1747"/>
                  <a:gd name="T81" fmla="*/ 426 h 877"/>
                  <a:gd name="T82" fmla="*/ 475 w 1747"/>
                  <a:gd name="T83" fmla="*/ 436 h 877"/>
                  <a:gd name="T84" fmla="*/ 496 w 1747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5" name="Freeform 185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466 w 1683"/>
                  <a:gd name="T1" fmla="*/ 410 h 830"/>
                  <a:gd name="T2" fmla="*/ 482 w 1683"/>
                  <a:gd name="T3" fmla="*/ 391 h 830"/>
                  <a:gd name="T4" fmla="*/ 515 w 1683"/>
                  <a:gd name="T5" fmla="*/ 359 h 830"/>
                  <a:gd name="T6" fmla="*/ 560 w 1683"/>
                  <a:gd name="T7" fmla="*/ 318 h 830"/>
                  <a:gd name="T8" fmla="*/ 613 w 1683"/>
                  <a:gd name="T9" fmla="*/ 273 h 830"/>
                  <a:gd name="T10" fmla="*/ 670 w 1683"/>
                  <a:gd name="T11" fmla="*/ 225 h 830"/>
                  <a:gd name="T12" fmla="*/ 725 w 1683"/>
                  <a:gd name="T13" fmla="*/ 179 h 830"/>
                  <a:gd name="T14" fmla="*/ 774 w 1683"/>
                  <a:gd name="T15" fmla="*/ 137 h 830"/>
                  <a:gd name="T16" fmla="*/ 812 w 1683"/>
                  <a:gd name="T17" fmla="*/ 104 h 830"/>
                  <a:gd name="T18" fmla="*/ 837 w 1683"/>
                  <a:gd name="T19" fmla="*/ 83 h 830"/>
                  <a:gd name="T20" fmla="*/ 841 w 1683"/>
                  <a:gd name="T21" fmla="*/ 76 h 830"/>
                  <a:gd name="T22" fmla="*/ 837 w 1683"/>
                  <a:gd name="T23" fmla="*/ 75 h 830"/>
                  <a:gd name="T24" fmla="*/ 816 w 1683"/>
                  <a:gd name="T25" fmla="*/ 72 h 830"/>
                  <a:gd name="T26" fmla="*/ 782 w 1683"/>
                  <a:gd name="T27" fmla="*/ 66 h 830"/>
                  <a:gd name="T28" fmla="*/ 738 w 1683"/>
                  <a:gd name="T29" fmla="*/ 58 h 830"/>
                  <a:gd name="T30" fmla="*/ 688 w 1683"/>
                  <a:gd name="T31" fmla="*/ 49 h 830"/>
                  <a:gd name="T32" fmla="*/ 636 w 1683"/>
                  <a:gd name="T33" fmla="*/ 39 h 830"/>
                  <a:gd name="T34" fmla="*/ 584 w 1683"/>
                  <a:gd name="T35" fmla="*/ 29 h 830"/>
                  <a:gd name="T36" fmla="*/ 537 w 1683"/>
                  <a:gd name="T37" fmla="*/ 20 h 830"/>
                  <a:gd name="T38" fmla="*/ 497 w 1683"/>
                  <a:gd name="T39" fmla="*/ 11 h 830"/>
                  <a:gd name="T40" fmla="*/ 469 w 1683"/>
                  <a:gd name="T41" fmla="*/ 4 h 830"/>
                  <a:gd name="T42" fmla="*/ 454 w 1683"/>
                  <a:gd name="T43" fmla="*/ 5 h 830"/>
                  <a:gd name="T44" fmla="*/ 432 w 1683"/>
                  <a:gd name="T45" fmla="*/ 25 h 830"/>
                  <a:gd name="T46" fmla="*/ 394 w 1683"/>
                  <a:gd name="T47" fmla="*/ 49 h 830"/>
                  <a:gd name="T48" fmla="*/ 345 w 1683"/>
                  <a:gd name="T49" fmla="*/ 77 h 830"/>
                  <a:gd name="T50" fmla="*/ 289 w 1683"/>
                  <a:gd name="T51" fmla="*/ 107 h 830"/>
                  <a:gd name="T52" fmla="*/ 230 w 1683"/>
                  <a:gd name="T53" fmla="*/ 139 h 830"/>
                  <a:gd name="T54" fmla="*/ 170 w 1683"/>
                  <a:gd name="T55" fmla="*/ 169 h 830"/>
                  <a:gd name="T56" fmla="*/ 115 w 1683"/>
                  <a:gd name="T57" fmla="*/ 196 h 830"/>
                  <a:gd name="T58" fmla="*/ 67 w 1683"/>
                  <a:gd name="T59" fmla="*/ 219 h 830"/>
                  <a:gd name="T60" fmla="*/ 30 w 1683"/>
                  <a:gd name="T61" fmla="*/ 236 h 830"/>
                  <a:gd name="T62" fmla="*/ 9 w 1683"/>
                  <a:gd name="T63" fmla="*/ 244 h 830"/>
                  <a:gd name="T64" fmla="*/ 0 w 1683"/>
                  <a:gd name="T65" fmla="*/ 251 h 830"/>
                  <a:gd name="T66" fmla="*/ 13 w 1683"/>
                  <a:gd name="T67" fmla="*/ 265 h 830"/>
                  <a:gd name="T68" fmla="*/ 47 w 1683"/>
                  <a:gd name="T69" fmla="*/ 283 h 830"/>
                  <a:gd name="T70" fmla="*/ 96 w 1683"/>
                  <a:gd name="T71" fmla="*/ 304 h 830"/>
                  <a:gd name="T72" fmla="*/ 157 w 1683"/>
                  <a:gd name="T73" fmla="*/ 326 h 830"/>
                  <a:gd name="T74" fmla="*/ 223 w 1683"/>
                  <a:gd name="T75" fmla="*/ 349 h 830"/>
                  <a:gd name="T76" fmla="*/ 291 w 1683"/>
                  <a:gd name="T77" fmla="*/ 371 h 830"/>
                  <a:gd name="T78" fmla="*/ 353 w 1683"/>
                  <a:gd name="T79" fmla="*/ 390 h 830"/>
                  <a:gd name="T80" fmla="*/ 408 w 1683"/>
                  <a:gd name="T81" fmla="*/ 404 h 830"/>
                  <a:gd name="T82" fmla="*/ 447 w 1683"/>
                  <a:gd name="T83" fmla="*/ 413 h 830"/>
                  <a:gd name="T84" fmla="*/ 467 w 1683"/>
                  <a:gd name="T85" fmla="*/ 415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6" name="Freeform 186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494 w 1758"/>
                  <a:gd name="T1" fmla="*/ 433 h 876"/>
                  <a:gd name="T2" fmla="*/ 510 w 1758"/>
                  <a:gd name="T3" fmla="*/ 414 h 876"/>
                  <a:gd name="T4" fmla="*/ 544 w 1758"/>
                  <a:gd name="T5" fmla="*/ 381 h 876"/>
                  <a:gd name="T6" fmla="*/ 591 w 1758"/>
                  <a:gd name="T7" fmla="*/ 340 h 876"/>
                  <a:gd name="T8" fmla="*/ 645 w 1758"/>
                  <a:gd name="T9" fmla="*/ 293 h 876"/>
                  <a:gd name="T10" fmla="*/ 703 w 1758"/>
                  <a:gd name="T11" fmla="*/ 243 h 876"/>
                  <a:gd name="T12" fmla="*/ 760 w 1758"/>
                  <a:gd name="T13" fmla="*/ 196 h 876"/>
                  <a:gd name="T14" fmla="*/ 810 w 1758"/>
                  <a:gd name="T15" fmla="*/ 154 h 876"/>
                  <a:gd name="T16" fmla="*/ 849 w 1758"/>
                  <a:gd name="T17" fmla="*/ 119 h 876"/>
                  <a:gd name="T18" fmla="*/ 874 w 1758"/>
                  <a:gd name="T19" fmla="*/ 98 h 876"/>
                  <a:gd name="T20" fmla="*/ 878 w 1758"/>
                  <a:gd name="T21" fmla="*/ 91 h 876"/>
                  <a:gd name="T22" fmla="*/ 874 w 1758"/>
                  <a:gd name="T23" fmla="*/ 90 h 876"/>
                  <a:gd name="T24" fmla="*/ 852 w 1758"/>
                  <a:gd name="T25" fmla="*/ 86 h 876"/>
                  <a:gd name="T26" fmla="*/ 815 w 1758"/>
                  <a:gd name="T27" fmla="*/ 79 h 876"/>
                  <a:gd name="T28" fmla="*/ 769 w 1758"/>
                  <a:gd name="T29" fmla="*/ 70 h 876"/>
                  <a:gd name="T30" fmla="*/ 715 w 1758"/>
                  <a:gd name="T31" fmla="*/ 59 h 876"/>
                  <a:gd name="T32" fmla="*/ 659 w 1758"/>
                  <a:gd name="T33" fmla="*/ 48 h 876"/>
                  <a:gd name="T34" fmla="*/ 604 w 1758"/>
                  <a:gd name="T35" fmla="*/ 37 h 876"/>
                  <a:gd name="T36" fmla="*/ 553 w 1758"/>
                  <a:gd name="T37" fmla="*/ 25 h 876"/>
                  <a:gd name="T38" fmla="*/ 511 w 1758"/>
                  <a:gd name="T39" fmla="*/ 14 h 876"/>
                  <a:gd name="T40" fmla="*/ 481 w 1758"/>
                  <a:gd name="T41" fmla="*/ 5 h 876"/>
                  <a:gd name="T42" fmla="*/ 468 w 1758"/>
                  <a:gd name="T43" fmla="*/ 4 h 876"/>
                  <a:gd name="T44" fmla="*/ 450 w 1758"/>
                  <a:gd name="T45" fmla="*/ 23 h 876"/>
                  <a:gd name="T46" fmla="*/ 416 w 1758"/>
                  <a:gd name="T47" fmla="*/ 47 h 876"/>
                  <a:gd name="T48" fmla="*/ 368 w 1758"/>
                  <a:gd name="T49" fmla="*/ 76 h 876"/>
                  <a:gd name="T50" fmla="*/ 311 w 1758"/>
                  <a:gd name="T51" fmla="*/ 108 h 876"/>
                  <a:gd name="T52" fmla="*/ 248 w 1758"/>
                  <a:gd name="T53" fmla="*/ 141 h 876"/>
                  <a:gd name="T54" fmla="*/ 186 w 1758"/>
                  <a:gd name="T55" fmla="*/ 173 h 876"/>
                  <a:gd name="T56" fmla="*/ 126 w 1758"/>
                  <a:gd name="T57" fmla="*/ 202 h 876"/>
                  <a:gd name="T58" fmla="*/ 75 w 1758"/>
                  <a:gd name="T59" fmla="*/ 226 h 876"/>
                  <a:gd name="T60" fmla="*/ 34 w 1758"/>
                  <a:gd name="T61" fmla="*/ 245 h 876"/>
                  <a:gd name="T62" fmla="*/ 10 w 1758"/>
                  <a:gd name="T63" fmla="*/ 254 h 876"/>
                  <a:gd name="T64" fmla="*/ 0 w 1758"/>
                  <a:gd name="T65" fmla="*/ 262 h 876"/>
                  <a:gd name="T66" fmla="*/ 14 w 1758"/>
                  <a:gd name="T67" fmla="*/ 277 h 876"/>
                  <a:gd name="T68" fmla="*/ 50 w 1758"/>
                  <a:gd name="T69" fmla="*/ 296 h 876"/>
                  <a:gd name="T70" fmla="*/ 102 w 1758"/>
                  <a:gd name="T71" fmla="*/ 318 h 876"/>
                  <a:gd name="T72" fmla="*/ 167 w 1758"/>
                  <a:gd name="T73" fmla="*/ 343 h 876"/>
                  <a:gd name="T74" fmla="*/ 237 w 1758"/>
                  <a:gd name="T75" fmla="*/ 367 h 876"/>
                  <a:gd name="T76" fmla="*/ 309 w 1758"/>
                  <a:gd name="T77" fmla="*/ 391 h 876"/>
                  <a:gd name="T78" fmla="*/ 375 w 1758"/>
                  <a:gd name="T79" fmla="*/ 411 h 876"/>
                  <a:gd name="T80" fmla="*/ 432 w 1758"/>
                  <a:gd name="T81" fmla="*/ 426 h 876"/>
                  <a:gd name="T82" fmla="*/ 474 w 1758"/>
                  <a:gd name="T83" fmla="*/ 436 h 876"/>
                  <a:gd name="T84" fmla="*/ 495 w 175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7" name="Freeform 187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472 w 1705"/>
                  <a:gd name="T1" fmla="*/ 411 h 831"/>
                  <a:gd name="T2" fmla="*/ 488 w 1705"/>
                  <a:gd name="T3" fmla="*/ 392 h 831"/>
                  <a:gd name="T4" fmla="*/ 522 w 1705"/>
                  <a:gd name="T5" fmla="*/ 361 h 831"/>
                  <a:gd name="T6" fmla="*/ 567 w 1705"/>
                  <a:gd name="T7" fmla="*/ 321 h 831"/>
                  <a:gd name="T8" fmla="*/ 621 w 1705"/>
                  <a:gd name="T9" fmla="*/ 277 h 831"/>
                  <a:gd name="T10" fmla="*/ 678 w 1705"/>
                  <a:gd name="T11" fmla="*/ 230 h 831"/>
                  <a:gd name="T12" fmla="*/ 734 w 1705"/>
                  <a:gd name="T13" fmla="*/ 184 h 831"/>
                  <a:gd name="T14" fmla="*/ 784 w 1705"/>
                  <a:gd name="T15" fmla="*/ 144 h 831"/>
                  <a:gd name="T16" fmla="*/ 824 w 1705"/>
                  <a:gd name="T17" fmla="*/ 111 h 831"/>
                  <a:gd name="T18" fmla="*/ 848 w 1705"/>
                  <a:gd name="T19" fmla="*/ 90 h 831"/>
                  <a:gd name="T20" fmla="*/ 852 w 1705"/>
                  <a:gd name="T21" fmla="*/ 83 h 831"/>
                  <a:gd name="T22" fmla="*/ 848 w 1705"/>
                  <a:gd name="T23" fmla="*/ 83 h 831"/>
                  <a:gd name="T24" fmla="*/ 826 w 1705"/>
                  <a:gd name="T25" fmla="*/ 79 h 831"/>
                  <a:gd name="T26" fmla="*/ 792 w 1705"/>
                  <a:gd name="T27" fmla="*/ 72 h 831"/>
                  <a:gd name="T28" fmla="*/ 748 w 1705"/>
                  <a:gd name="T29" fmla="*/ 63 h 831"/>
                  <a:gd name="T30" fmla="*/ 697 w 1705"/>
                  <a:gd name="T31" fmla="*/ 54 h 831"/>
                  <a:gd name="T32" fmla="*/ 643 w 1705"/>
                  <a:gd name="T33" fmla="*/ 43 h 831"/>
                  <a:gd name="T34" fmla="*/ 591 w 1705"/>
                  <a:gd name="T35" fmla="*/ 32 h 831"/>
                  <a:gd name="T36" fmla="*/ 543 w 1705"/>
                  <a:gd name="T37" fmla="*/ 21 h 831"/>
                  <a:gd name="T38" fmla="*/ 503 w 1705"/>
                  <a:gd name="T39" fmla="*/ 12 h 831"/>
                  <a:gd name="T40" fmla="*/ 474 w 1705"/>
                  <a:gd name="T41" fmla="*/ 4 h 831"/>
                  <a:gd name="T42" fmla="*/ 459 w 1705"/>
                  <a:gd name="T43" fmla="*/ 5 h 831"/>
                  <a:gd name="T44" fmla="*/ 436 w 1705"/>
                  <a:gd name="T45" fmla="*/ 24 h 831"/>
                  <a:gd name="T46" fmla="*/ 398 w 1705"/>
                  <a:gd name="T47" fmla="*/ 49 h 831"/>
                  <a:gd name="T48" fmla="*/ 348 w 1705"/>
                  <a:gd name="T49" fmla="*/ 78 h 831"/>
                  <a:gd name="T50" fmla="*/ 291 w 1705"/>
                  <a:gd name="T51" fmla="*/ 109 h 831"/>
                  <a:gd name="T52" fmla="*/ 230 w 1705"/>
                  <a:gd name="T53" fmla="*/ 140 h 831"/>
                  <a:gd name="T54" fmla="*/ 169 w 1705"/>
                  <a:gd name="T55" fmla="*/ 171 h 831"/>
                  <a:gd name="T56" fmla="*/ 112 w 1705"/>
                  <a:gd name="T57" fmla="*/ 199 h 831"/>
                  <a:gd name="T58" fmla="*/ 62 w 1705"/>
                  <a:gd name="T59" fmla="*/ 222 h 831"/>
                  <a:gd name="T60" fmla="*/ 25 w 1705"/>
                  <a:gd name="T61" fmla="*/ 239 h 831"/>
                  <a:gd name="T62" fmla="*/ 3 w 1705"/>
                  <a:gd name="T63" fmla="*/ 248 h 831"/>
                  <a:gd name="T64" fmla="*/ 4 w 1705"/>
                  <a:gd name="T65" fmla="*/ 255 h 831"/>
                  <a:gd name="T66" fmla="*/ 27 w 1705"/>
                  <a:gd name="T67" fmla="*/ 270 h 831"/>
                  <a:gd name="T68" fmla="*/ 68 w 1705"/>
                  <a:gd name="T69" fmla="*/ 288 h 831"/>
                  <a:gd name="T70" fmla="*/ 120 w 1705"/>
                  <a:gd name="T71" fmla="*/ 309 h 831"/>
                  <a:gd name="T72" fmla="*/ 180 w 1705"/>
                  <a:gd name="T73" fmla="*/ 331 h 831"/>
                  <a:gd name="T74" fmla="*/ 245 w 1705"/>
                  <a:gd name="T75" fmla="*/ 353 h 831"/>
                  <a:gd name="T76" fmla="*/ 308 w 1705"/>
                  <a:gd name="T77" fmla="*/ 373 h 831"/>
                  <a:gd name="T78" fmla="*/ 367 w 1705"/>
                  <a:gd name="T79" fmla="*/ 392 h 831"/>
                  <a:gd name="T80" fmla="*/ 417 w 1705"/>
                  <a:gd name="T81" fmla="*/ 406 h 831"/>
                  <a:gd name="T82" fmla="*/ 454 w 1705"/>
                  <a:gd name="T83" fmla="*/ 414 h 831"/>
                  <a:gd name="T84" fmla="*/ 473 w 1705"/>
                  <a:gd name="T85" fmla="*/ 415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8" name="Freeform 188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495 w 1758"/>
                  <a:gd name="T1" fmla="*/ 434 h 878"/>
                  <a:gd name="T2" fmla="*/ 511 w 1758"/>
                  <a:gd name="T3" fmla="*/ 414 h 878"/>
                  <a:gd name="T4" fmla="*/ 545 w 1758"/>
                  <a:gd name="T5" fmla="*/ 381 h 878"/>
                  <a:gd name="T6" fmla="*/ 591 w 1758"/>
                  <a:gd name="T7" fmla="*/ 340 h 878"/>
                  <a:gd name="T8" fmla="*/ 646 w 1758"/>
                  <a:gd name="T9" fmla="*/ 293 h 878"/>
                  <a:gd name="T10" fmla="*/ 703 w 1758"/>
                  <a:gd name="T11" fmla="*/ 244 h 878"/>
                  <a:gd name="T12" fmla="*/ 760 w 1758"/>
                  <a:gd name="T13" fmla="*/ 197 h 878"/>
                  <a:gd name="T14" fmla="*/ 811 w 1758"/>
                  <a:gd name="T15" fmla="*/ 154 h 878"/>
                  <a:gd name="T16" fmla="*/ 850 w 1758"/>
                  <a:gd name="T17" fmla="*/ 119 h 878"/>
                  <a:gd name="T18" fmla="*/ 875 w 1758"/>
                  <a:gd name="T19" fmla="*/ 98 h 878"/>
                  <a:gd name="T20" fmla="*/ 879 w 1758"/>
                  <a:gd name="T21" fmla="*/ 91 h 878"/>
                  <a:gd name="T22" fmla="*/ 875 w 1758"/>
                  <a:gd name="T23" fmla="*/ 90 h 878"/>
                  <a:gd name="T24" fmla="*/ 852 w 1758"/>
                  <a:gd name="T25" fmla="*/ 86 h 878"/>
                  <a:gd name="T26" fmla="*/ 815 w 1758"/>
                  <a:gd name="T27" fmla="*/ 78 h 878"/>
                  <a:gd name="T28" fmla="*/ 767 w 1758"/>
                  <a:gd name="T29" fmla="*/ 69 h 878"/>
                  <a:gd name="T30" fmla="*/ 712 w 1758"/>
                  <a:gd name="T31" fmla="*/ 57 h 878"/>
                  <a:gd name="T32" fmla="*/ 655 w 1758"/>
                  <a:gd name="T33" fmla="*/ 46 h 878"/>
                  <a:gd name="T34" fmla="*/ 599 w 1758"/>
                  <a:gd name="T35" fmla="*/ 34 h 878"/>
                  <a:gd name="T36" fmla="*/ 549 w 1758"/>
                  <a:gd name="T37" fmla="*/ 22 h 878"/>
                  <a:gd name="T38" fmla="*/ 507 w 1758"/>
                  <a:gd name="T39" fmla="*/ 12 h 878"/>
                  <a:gd name="T40" fmla="*/ 479 w 1758"/>
                  <a:gd name="T41" fmla="*/ 4 h 878"/>
                  <a:gd name="T42" fmla="*/ 469 w 1758"/>
                  <a:gd name="T43" fmla="*/ 4 h 878"/>
                  <a:gd name="T44" fmla="*/ 452 w 1758"/>
                  <a:gd name="T45" fmla="*/ 23 h 878"/>
                  <a:gd name="T46" fmla="*/ 416 w 1758"/>
                  <a:gd name="T47" fmla="*/ 47 h 878"/>
                  <a:gd name="T48" fmla="*/ 368 w 1758"/>
                  <a:gd name="T49" fmla="*/ 76 h 878"/>
                  <a:gd name="T50" fmla="*/ 311 w 1758"/>
                  <a:gd name="T51" fmla="*/ 108 h 878"/>
                  <a:gd name="T52" fmla="*/ 249 w 1758"/>
                  <a:gd name="T53" fmla="*/ 141 h 878"/>
                  <a:gd name="T54" fmla="*/ 186 w 1758"/>
                  <a:gd name="T55" fmla="*/ 173 h 878"/>
                  <a:gd name="T56" fmla="*/ 127 w 1758"/>
                  <a:gd name="T57" fmla="*/ 202 h 878"/>
                  <a:gd name="T58" fmla="*/ 75 w 1758"/>
                  <a:gd name="T59" fmla="*/ 226 h 878"/>
                  <a:gd name="T60" fmla="*/ 34 w 1758"/>
                  <a:gd name="T61" fmla="*/ 244 h 878"/>
                  <a:gd name="T62" fmla="*/ 10 w 1758"/>
                  <a:gd name="T63" fmla="*/ 254 h 878"/>
                  <a:gd name="T64" fmla="*/ 0 w 1758"/>
                  <a:gd name="T65" fmla="*/ 262 h 878"/>
                  <a:gd name="T66" fmla="*/ 14 w 1758"/>
                  <a:gd name="T67" fmla="*/ 277 h 878"/>
                  <a:gd name="T68" fmla="*/ 50 w 1758"/>
                  <a:gd name="T69" fmla="*/ 296 h 878"/>
                  <a:gd name="T70" fmla="*/ 103 w 1758"/>
                  <a:gd name="T71" fmla="*/ 319 h 878"/>
                  <a:gd name="T72" fmla="*/ 167 w 1758"/>
                  <a:gd name="T73" fmla="*/ 343 h 878"/>
                  <a:gd name="T74" fmla="*/ 238 w 1758"/>
                  <a:gd name="T75" fmla="*/ 368 h 878"/>
                  <a:gd name="T76" fmla="*/ 308 w 1758"/>
                  <a:gd name="T77" fmla="*/ 391 h 878"/>
                  <a:gd name="T78" fmla="*/ 375 w 1758"/>
                  <a:gd name="T79" fmla="*/ 411 h 878"/>
                  <a:gd name="T80" fmla="*/ 432 w 1758"/>
                  <a:gd name="T81" fmla="*/ 427 h 878"/>
                  <a:gd name="T82" fmla="*/ 475 w 1758"/>
                  <a:gd name="T83" fmla="*/ 437 h 878"/>
                  <a:gd name="T84" fmla="*/ 496 w 1758"/>
                  <a:gd name="T85" fmla="*/ 438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29" name="Freeform 189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466 w 1694"/>
                  <a:gd name="T1" fmla="*/ 411 h 830"/>
                  <a:gd name="T2" fmla="*/ 482 w 1694"/>
                  <a:gd name="T3" fmla="*/ 392 h 830"/>
                  <a:gd name="T4" fmla="*/ 516 w 1694"/>
                  <a:gd name="T5" fmla="*/ 361 h 830"/>
                  <a:gd name="T6" fmla="*/ 562 w 1694"/>
                  <a:gd name="T7" fmla="*/ 322 h 830"/>
                  <a:gd name="T8" fmla="*/ 616 w 1694"/>
                  <a:gd name="T9" fmla="*/ 277 h 830"/>
                  <a:gd name="T10" fmla="*/ 673 w 1694"/>
                  <a:gd name="T11" fmla="*/ 230 h 830"/>
                  <a:gd name="T12" fmla="*/ 729 w 1694"/>
                  <a:gd name="T13" fmla="*/ 184 h 830"/>
                  <a:gd name="T14" fmla="*/ 779 w 1694"/>
                  <a:gd name="T15" fmla="*/ 143 h 830"/>
                  <a:gd name="T16" fmla="*/ 818 w 1694"/>
                  <a:gd name="T17" fmla="*/ 111 h 830"/>
                  <a:gd name="T18" fmla="*/ 842 w 1694"/>
                  <a:gd name="T19" fmla="*/ 90 h 830"/>
                  <a:gd name="T20" fmla="*/ 846 w 1694"/>
                  <a:gd name="T21" fmla="*/ 83 h 830"/>
                  <a:gd name="T22" fmla="*/ 842 w 1694"/>
                  <a:gd name="T23" fmla="*/ 83 h 830"/>
                  <a:gd name="T24" fmla="*/ 821 w 1694"/>
                  <a:gd name="T25" fmla="*/ 79 h 830"/>
                  <a:gd name="T26" fmla="*/ 786 w 1694"/>
                  <a:gd name="T27" fmla="*/ 72 h 830"/>
                  <a:gd name="T28" fmla="*/ 742 w 1694"/>
                  <a:gd name="T29" fmla="*/ 63 h 830"/>
                  <a:gd name="T30" fmla="*/ 692 w 1694"/>
                  <a:gd name="T31" fmla="*/ 54 h 830"/>
                  <a:gd name="T32" fmla="*/ 638 w 1694"/>
                  <a:gd name="T33" fmla="*/ 43 h 830"/>
                  <a:gd name="T34" fmla="*/ 586 w 1694"/>
                  <a:gd name="T35" fmla="*/ 32 h 830"/>
                  <a:gd name="T36" fmla="*/ 537 w 1694"/>
                  <a:gd name="T37" fmla="*/ 21 h 830"/>
                  <a:gd name="T38" fmla="*/ 497 w 1694"/>
                  <a:gd name="T39" fmla="*/ 12 h 830"/>
                  <a:gd name="T40" fmla="*/ 468 w 1694"/>
                  <a:gd name="T41" fmla="*/ 4 h 830"/>
                  <a:gd name="T42" fmla="*/ 454 w 1694"/>
                  <a:gd name="T43" fmla="*/ 5 h 830"/>
                  <a:gd name="T44" fmla="*/ 431 w 1694"/>
                  <a:gd name="T45" fmla="*/ 24 h 830"/>
                  <a:gd name="T46" fmla="*/ 394 w 1694"/>
                  <a:gd name="T47" fmla="*/ 48 h 830"/>
                  <a:gd name="T48" fmla="*/ 346 w 1694"/>
                  <a:gd name="T49" fmla="*/ 77 h 830"/>
                  <a:gd name="T50" fmla="*/ 290 w 1694"/>
                  <a:gd name="T51" fmla="*/ 108 h 830"/>
                  <a:gd name="T52" fmla="*/ 230 w 1694"/>
                  <a:gd name="T53" fmla="*/ 139 h 830"/>
                  <a:gd name="T54" fmla="*/ 170 w 1694"/>
                  <a:gd name="T55" fmla="*/ 169 h 830"/>
                  <a:gd name="T56" fmla="*/ 115 w 1694"/>
                  <a:gd name="T57" fmla="*/ 196 h 830"/>
                  <a:gd name="T58" fmla="*/ 67 w 1694"/>
                  <a:gd name="T59" fmla="*/ 220 h 830"/>
                  <a:gd name="T60" fmla="*/ 30 w 1694"/>
                  <a:gd name="T61" fmla="*/ 236 h 830"/>
                  <a:gd name="T62" fmla="*/ 9 w 1694"/>
                  <a:gd name="T63" fmla="*/ 245 h 830"/>
                  <a:gd name="T64" fmla="*/ 0 w 1694"/>
                  <a:gd name="T65" fmla="*/ 252 h 830"/>
                  <a:gd name="T66" fmla="*/ 13 w 1694"/>
                  <a:gd name="T67" fmla="*/ 265 h 830"/>
                  <a:gd name="T68" fmla="*/ 47 w 1694"/>
                  <a:gd name="T69" fmla="*/ 284 h 830"/>
                  <a:gd name="T70" fmla="*/ 97 w 1694"/>
                  <a:gd name="T71" fmla="*/ 304 h 830"/>
                  <a:gd name="T72" fmla="*/ 157 w 1694"/>
                  <a:gd name="T73" fmla="*/ 327 h 830"/>
                  <a:gd name="T74" fmla="*/ 223 w 1694"/>
                  <a:gd name="T75" fmla="*/ 350 h 830"/>
                  <a:gd name="T76" fmla="*/ 291 w 1694"/>
                  <a:gd name="T77" fmla="*/ 372 h 830"/>
                  <a:gd name="T78" fmla="*/ 354 w 1694"/>
                  <a:gd name="T79" fmla="*/ 391 h 830"/>
                  <a:gd name="T80" fmla="*/ 408 w 1694"/>
                  <a:gd name="T81" fmla="*/ 405 h 830"/>
                  <a:gd name="T82" fmla="*/ 447 w 1694"/>
                  <a:gd name="T83" fmla="*/ 414 h 830"/>
                  <a:gd name="T84" fmla="*/ 467 w 1694"/>
                  <a:gd name="T85" fmla="*/ 416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" name="Freeform 190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25 w 950"/>
                  <a:gd name="T1" fmla="*/ 1 h 355"/>
                  <a:gd name="T2" fmla="*/ 33 w 950"/>
                  <a:gd name="T3" fmla="*/ 5 h 355"/>
                  <a:gd name="T4" fmla="*/ 49 w 950"/>
                  <a:gd name="T5" fmla="*/ 12 h 355"/>
                  <a:gd name="T6" fmla="*/ 70 w 950"/>
                  <a:gd name="T7" fmla="*/ 22 h 355"/>
                  <a:gd name="T8" fmla="*/ 97 w 950"/>
                  <a:gd name="T9" fmla="*/ 34 h 355"/>
                  <a:gd name="T10" fmla="*/ 129 w 950"/>
                  <a:gd name="T11" fmla="*/ 48 h 355"/>
                  <a:gd name="T12" fmla="*/ 164 w 950"/>
                  <a:gd name="T13" fmla="*/ 64 h 355"/>
                  <a:gd name="T14" fmla="*/ 201 w 950"/>
                  <a:gd name="T15" fmla="*/ 80 h 355"/>
                  <a:gd name="T16" fmla="*/ 239 w 950"/>
                  <a:gd name="T17" fmla="*/ 97 h 355"/>
                  <a:gd name="T18" fmla="*/ 278 w 950"/>
                  <a:gd name="T19" fmla="*/ 113 h 355"/>
                  <a:gd name="T20" fmla="*/ 316 w 950"/>
                  <a:gd name="T21" fmla="*/ 128 h 355"/>
                  <a:gd name="T22" fmla="*/ 353 w 950"/>
                  <a:gd name="T23" fmla="*/ 143 h 355"/>
                  <a:gd name="T24" fmla="*/ 388 w 950"/>
                  <a:gd name="T25" fmla="*/ 155 h 355"/>
                  <a:gd name="T26" fmla="*/ 419 w 950"/>
                  <a:gd name="T27" fmla="*/ 166 h 355"/>
                  <a:gd name="T28" fmla="*/ 446 w 950"/>
                  <a:gd name="T29" fmla="*/ 173 h 355"/>
                  <a:gd name="T30" fmla="*/ 467 w 950"/>
                  <a:gd name="T31" fmla="*/ 177 h 355"/>
                  <a:gd name="T32" fmla="*/ 466 w 950"/>
                  <a:gd name="T33" fmla="*/ 177 h 355"/>
                  <a:gd name="T34" fmla="*/ 442 w 950"/>
                  <a:gd name="T35" fmla="*/ 174 h 355"/>
                  <a:gd name="T36" fmla="*/ 414 w 950"/>
                  <a:gd name="T37" fmla="*/ 168 h 355"/>
                  <a:gd name="T38" fmla="*/ 381 w 950"/>
                  <a:gd name="T39" fmla="*/ 161 h 355"/>
                  <a:gd name="T40" fmla="*/ 346 w 950"/>
                  <a:gd name="T41" fmla="*/ 151 h 355"/>
                  <a:gd name="T42" fmla="*/ 308 w 950"/>
                  <a:gd name="T43" fmla="*/ 139 h 355"/>
                  <a:gd name="T44" fmla="*/ 269 w 950"/>
                  <a:gd name="T45" fmla="*/ 127 h 355"/>
                  <a:gd name="T46" fmla="*/ 230 w 950"/>
                  <a:gd name="T47" fmla="*/ 114 h 355"/>
                  <a:gd name="T48" fmla="*/ 191 w 950"/>
                  <a:gd name="T49" fmla="*/ 100 h 355"/>
                  <a:gd name="T50" fmla="*/ 153 w 950"/>
                  <a:gd name="T51" fmla="*/ 86 h 355"/>
                  <a:gd name="T52" fmla="*/ 118 w 950"/>
                  <a:gd name="T53" fmla="*/ 72 h 355"/>
                  <a:gd name="T54" fmla="*/ 85 w 950"/>
                  <a:gd name="T55" fmla="*/ 59 h 355"/>
                  <a:gd name="T56" fmla="*/ 57 w 950"/>
                  <a:gd name="T57" fmla="*/ 46 h 355"/>
                  <a:gd name="T58" fmla="*/ 33 w 950"/>
                  <a:gd name="T59" fmla="*/ 34 h 355"/>
                  <a:gd name="T60" fmla="*/ 14 w 950"/>
                  <a:gd name="T61" fmla="*/ 24 h 355"/>
                  <a:gd name="T62" fmla="*/ 3 w 950"/>
                  <a:gd name="T63" fmla="*/ 15 h 355"/>
                  <a:gd name="T64" fmla="*/ 2 w 950"/>
                  <a:gd name="T65" fmla="*/ 12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" name="Freeform 191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2 h 354"/>
                  <a:gd name="T6" fmla="*/ 70 w 951"/>
                  <a:gd name="T7" fmla="*/ 21 h 354"/>
                  <a:gd name="T8" fmla="*/ 97 w 951"/>
                  <a:gd name="T9" fmla="*/ 34 h 354"/>
                  <a:gd name="T10" fmla="*/ 129 w 951"/>
                  <a:gd name="T11" fmla="*/ 48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7 h 354"/>
                  <a:gd name="T18" fmla="*/ 278 w 951"/>
                  <a:gd name="T19" fmla="*/ 113 h 354"/>
                  <a:gd name="T20" fmla="*/ 316 w 951"/>
                  <a:gd name="T21" fmla="*/ 128 h 354"/>
                  <a:gd name="T22" fmla="*/ 353 w 951"/>
                  <a:gd name="T23" fmla="*/ 143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4 h 354"/>
                  <a:gd name="T36" fmla="*/ 414 w 951"/>
                  <a:gd name="T37" fmla="*/ 168 h 354"/>
                  <a:gd name="T38" fmla="*/ 381 w 951"/>
                  <a:gd name="T39" fmla="*/ 161 h 354"/>
                  <a:gd name="T40" fmla="*/ 346 w 951"/>
                  <a:gd name="T41" fmla="*/ 151 h 354"/>
                  <a:gd name="T42" fmla="*/ 308 w 951"/>
                  <a:gd name="T43" fmla="*/ 139 h 354"/>
                  <a:gd name="T44" fmla="*/ 269 w 951"/>
                  <a:gd name="T45" fmla="*/ 127 h 354"/>
                  <a:gd name="T46" fmla="*/ 230 w 951"/>
                  <a:gd name="T47" fmla="*/ 114 h 354"/>
                  <a:gd name="T48" fmla="*/ 191 w 951"/>
                  <a:gd name="T49" fmla="*/ 100 h 354"/>
                  <a:gd name="T50" fmla="*/ 153 w 951"/>
                  <a:gd name="T51" fmla="*/ 85 h 354"/>
                  <a:gd name="T52" fmla="*/ 117 w 951"/>
                  <a:gd name="T53" fmla="*/ 71 h 354"/>
                  <a:gd name="T54" fmla="*/ 85 w 951"/>
                  <a:gd name="T55" fmla="*/ 58 h 354"/>
                  <a:gd name="T56" fmla="*/ 56 w 951"/>
                  <a:gd name="T57" fmla="*/ 45 h 354"/>
                  <a:gd name="T58" fmla="*/ 33 w 951"/>
                  <a:gd name="T59" fmla="*/ 33 h 354"/>
                  <a:gd name="T60" fmla="*/ 14 w 951"/>
                  <a:gd name="T61" fmla="*/ 23 h 354"/>
                  <a:gd name="T62" fmla="*/ 3 w 951"/>
                  <a:gd name="T63" fmla="*/ 15 h 354"/>
                  <a:gd name="T64" fmla="*/ 2 w 951"/>
                  <a:gd name="T65" fmla="*/ 12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" name="Freeform 192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25 w 950"/>
                  <a:gd name="T1" fmla="*/ 0 h 355"/>
                  <a:gd name="T2" fmla="*/ 33 w 950"/>
                  <a:gd name="T3" fmla="*/ 5 h 355"/>
                  <a:gd name="T4" fmla="*/ 49 w 950"/>
                  <a:gd name="T5" fmla="*/ 11 h 355"/>
                  <a:gd name="T6" fmla="*/ 70 w 950"/>
                  <a:gd name="T7" fmla="*/ 21 h 355"/>
                  <a:gd name="T8" fmla="*/ 97 w 950"/>
                  <a:gd name="T9" fmla="*/ 34 h 355"/>
                  <a:gd name="T10" fmla="*/ 128 w 950"/>
                  <a:gd name="T11" fmla="*/ 48 h 355"/>
                  <a:gd name="T12" fmla="*/ 163 w 950"/>
                  <a:gd name="T13" fmla="*/ 63 h 355"/>
                  <a:gd name="T14" fmla="*/ 200 w 950"/>
                  <a:gd name="T15" fmla="*/ 79 h 355"/>
                  <a:gd name="T16" fmla="*/ 238 w 950"/>
                  <a:gd name="T17" fmla="*/ 96 h 355"/>
                  <a:gd name="T18" fmla="*/ 277 w 950"/>
                  <a:gd name="T19" fmla="*/ 112 h 355"/>
                  <a:gd name="T20" fmla="*/ 316 w 950"/>
                  <a:gd name="T21" fmla="*/ 128 h 355"/>
                  <a:gd name="T22" fmla="*/ 353 w 950"/>
                  <a:gd name="T23" fmla="*/ 142 h 355"/>
                  <a:gd name="T24" fmla="*/ 387 w 950"/>
                  <a:gd name="T25" fmla="*/ 155 h 355"/>
                  <a:gd name="T26" fmla="*/ 418 w 950"/>
                  <a:gd name="T27" fmla="*/ 164 h 355"/>
                  <a:gd name="T28" fmla="*/ 445 w 950"/>
                  <a:gd name="T29" fmla="*/ 172 h 355"/>
                  <a:gd name="T30" fmla="*/ 466 w 950"/>
                  <a:gd name="T31" fmla="*/ 176 h 355"/>
                  <a:gd name="T32" fmla="*/ 464 w 950"/>
                  <a:gd name="T33" fmla="*/ 176 h 355"/>
                  <a:gd name="T34" fmla="*/ 441 w 950"/>
                  <a:gd name="T35" fmla="*/ 173 h 355"/>
                  <a:gd name="T36" fmla="*/ 412 w 950"/>
                  <a:gd name="T37" fmla="*/ 167 h 355"/>
                  <a:gd name="T38" fmla="*/ 380 w 950"/>
                  <a:gd name="T39" fmla="*/ 160 h 355"/>
                  <a:gd name="T40" fmla="*/ 345 w 950"/>
                  <a:gd name="T41" fmla="*/ 150 h 355"/>
                  <a:gd name="T42" fmla="*/ 308 w 950"/>
                  <a:gd name="T43" fmla="*/ 139 h 355"/>
                  <a:gd name="T44" fmla="*/ 268 w 950"/>
                  <a:gd name="T45" fmla="*/ 126 h 355"/>
                  <a:gd name="T46" fmla="*/ 230 w 950"/>
                  <a:gd name="T47" fmla="*/ 113 h 355"/>
                  <a:gd name="T48" fmla="*/ 191 w 950"/>
                  <a:gd name="T49" fmla="*/ 99 h 355"/>
                  <a:gd name="T50" fmla="*/ 153 w 950"/>
                  <a:gd name="T51" fmla="*/ 85 h 355"/>
                  <a:gd name="T52" fmla="*/ 117 w 950"/>
                  <a:gd name="T53" fmla="*/ 71 h 355"/>
                  <a:gd name="T54" fmla="*/ 85 w 950"/>
                  <a:gd name="T55" fmla="*/ 58 h 355"/>
                  <a:gd name="T56" fmla="*/ 56 w 950"/>
                  <a:gd name="T57" fmla="*/ 45 h 355"/>
                  <a:gd name="T58" fmla="*/ 33 w 950"/>
                  <a:gd name="T59" fmla="*/ 33 h 355"/>
                  <a:gd name="T60" fmla="*/ 14 w 950"/>
                  <a:gd name="T61" fmla="*/ 23 h 355"/>
                  <a:gd name="T62" fmla="*/ 3 w 950"/>
                  <a:gd name="T63" fmla="*/ 14 h 355"/>
                  <a:gd name="T64" fmla="*/ 2 w 950"/>
                  <a:gd name="T65" fmla="*/ 11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" name="Freeform 193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3 w 530"/>
                  <a:gd name="T3" fmla="*/ 1 h 145"/>
                  <a:gd name="T4" fmla="*/ 10 w 530"/>
                  <a:gd name="T5" fmla="*/ 3 h 145"/>
                  <a:gd name="T6" fmla="*/ 22 w 530"/>
                  <a:gd name="T7" fmla="*/ 6 h 145"/>
                  <a:gd name="T8" fmla="*/ 37 w 530"/>
                  <a:gd name="T9" fmla="*/ 10 h 145"/>
                  <a:gd name="T10" fmla="*/ 56 w 530"/>
                  <a:gd name="T11" fmla="*/ 16 h 145"/>
                  <a:gd name="T12" fmla="*/ 76 w 530"/>
                  <a:gd name="T13" fmla="*/ 21 h 145"/>
                  <a:gd name="T14" fmla="*/ 99 w 530"/>
                  <a:gd name="T15" fmla="*/ 27 h 145"/>
                  <a:gd name="T16" fmla="*/ 123 w 530"/>
                  <a:gd name="T17" fmla="*/ 33 h 145"/>
                  <a:gd name="T18" fmla="*/ 146 w 530"/>
                  <a:gd name="T19" fmla="*/ 40 h 145"/>
                  <a:gd name="T20" fmla="*/ 169 w 530"/>
                  <a:gd name="T21" fmla="*/ 45 h 145"/>
                  <a:gd name="T22" fmla="*/ 192 w 530"/>
                  <a:gd name="T23" fmla="*/ 52 h 145"/>
                  <a:gd name="T24" fmla="*/ 212 w 530"/>
                  <a:gd name="T25" fmla="*/ 57 h 145"/>
                  <a:gd name="T26" fmla="*/ 230 w 530"/>
                  <a:gd name="T27" fmla="*/ 62 h 145"/>
                  <a:gd name="T28" fmla="*/ 246 w 530"/>
                  <a:gd name="T29" fmla="*/ 65 h 145"/>
                  <a:gd name="T30" fmla="*/ 258 w 530"/>
                  <a:gd name="T31" fmla="*/ 68 h 145"/>
                  <a:gd name="T32" fmla="*/ 265 w 530"/>
                  <a:gd name="T33" fmla="*/ 69 h 145"/>
                  <a:gd name="T34" fmla="*/ 261 w 530"/>
                  <a:gd name="T35" fmla="*/ 73 h 145"/>
                  <a:gd name="T36" fmla="*/ 258 w 530"/>
                  <a:gd name="T37" fmla="*/ 72 h 145"/>
                  <a:gd name="T38" fmla="*/ 250 w 530"/>
                  <a:gd name="T39" fmla="*/ 70 h 145"/>
                  <a:gd name="T40" fmla="*/ 238 w 530"/>
                  <a:gd name="T41" fmla="*/ 67 h 145"/>
                  <a:gd name="T42" fmla="*/ 222 w 530"/>
                  <a:gd name="T43" fmla="*/ 63 h 145"/>
                  <a:gd name="T44" fmla="*/ 204 w 530"/>
                  <a:gd name="T45" fmla="*/ 59 h 145"/>
                  <a:gd name="T46" fmla="*/ 182 w 530"/>
                  <a:gd name="T47" fmla="*/ 54 h 145"/>
                  <a:gd name="T48" fmla="*/ 160 w 530"/>
                  <a:gd name="T49" fmla="*/ 48 h 145"/>
                  <a:gd name="T50" fmla="*/ 136 w 530"/>
                  <a:gd name="T51" fmla="*/ 41 h 145"/>
                  <a:gd name="T52" fmla="*/ 113 w 530"/>
                  <a:gd name="T53" fmla="*/ 36 h 145"/>
                  <a:gd name="T54" fmla="*/ 90 w 530"/>
                  <a:gd name="T55" fmla="*/ 29 h 145"/>
                  <a:gd name="T56" fmla="*/ 68 w 530"/>
                  <a:gd name="T57" fmla="*/ 23 h 145"/>
                  <a:gd name="T58" fmla="*/ 48 w 530"/>
                  <a:gd name="T59" fmla="*/ 17 h 145"/>
                  <a:gd name="T60" fmla="*/ 30 w 530"/>
                  <a:gd name="T61" fmla="*/ 12 h 145"/>
                  <a:gd name="T62" fmla="*/ 16 w 530"/>
                  <a:gd name="T63" fmla="*/ 8 h 145"/>
                  <a:gd name="T64" fmla="*/ 6 w 530"/>
                  <a:gd name="T65" fmla="*/ 3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" name="Freeform 194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3 w 541"/>
                  <a:gd name="T3" fmla="*/ 1 h 150"/>
                  <a:gd name="T4" fmla="*/ 10 w 541"/>
                  <a:gd name="T5" fmla="*/ 2 h 150"/>
                  <a:gd name="T6" fmla="*/ 22 w 541"/>
                  <a:gd name="T7" fmla="*/ 6 h 150"/>
                  <a:gd name="T8" fmla="*/ 38 w 541"/>
                  <a:gd name="T9" fmla="*/ 10 h 150"/>
                  <a:gd name="T10" fmla="*/ 57 w 541"/>
                  <a:gd name="T11" fmla="*/ 16 h 150"/>
                  <a:gd name="T12" fmla="*/ 78 w 541"/>
                  <a:gd name="T13" fmla="*/ 21 h 150"/>
                  <a:gd name="T14" fmla="*/ 101 w 541"/>
                  <a:gd name="T15" fmla="*/ 28 h 150"/>
                  <a:gd name="T16" fmla="*/ 125 w 541"/>
                  <a:gd name="T17" fmla="*/ 35 h 150"/>
                  <a:gd name="T18" fmla="*/ 149 w 541"/>
                  <a:gd name="T19" fmla="*/ 41 h 150"/>
                  <a:gd name="T20" fmla="*/ 173 w 541"/>
                  <a:gd name="T21" fmla="*/ 47 h 150"/>
                  <a:gd name="T22" fmla="*/ 196 w 541"/>
                  <a:gd name="T23" fmla="*/ 53 h 150"/>
                  <a:gd name="T24" fmla="*/ 216 w 541"/>
                  <a:gd name="T25" fmla="*/ 59 h 150"/>
                  <a:gd name="T26" fmla="*/ 235 w 541"/>
                  <a:gd name="T27" fmla="*/ 63 h 150"/>
                  <a:gd name="T28" fmla="*/ 251 w 541"/>
                  <a:gd name="T29" fmla="*/ 68 h 150"/>
                  <a:gd name="T30" fmla="*/ 263 w 541"/>
                  <a:gd name="T31" fmla="*/ 71 h 150"/>
                  <a:gd name="T32" fmla="*/ 270 w 541"/>
                  <a:gd name="T33" fmla="*/ 72 h 150"/>
                  <a:gd name="T34" fmla="*/ 266 w 541"/>
                  <a:gd name="T35" fmla="*/ 75 h 150"/>
                  <a:gd name="T36" fmla="*/ 263 w 541"/>
                  <a:gd name="T37" fmla="*/ 75 h 150"/>
                  <a:gd name="T38" fmla="*/ 255 w 541"/>
                  <a:gd name="T39" fmla="*/ 73 h 150"/>
                  <a:gd name="T40" fmla="*/ 243 w 541"/>
                  <a:gd name="T41" fmla="*/ 70 h 150"/>
                  <a:gd name="T42" fmla="*/ 227 w 541"/>
                  <a:gd name="T43" fmla="*/ 66 h 150"/>
                  <a:gd name="T44" fmla="*/ 208 w 541"/>
                  <a:gd name="T45" fmla="*/ 60 h 150"/>
                  <a:gd name="T46" fmla="*/ 186 w 541"/>
                  <a:gd name="T47" fmla="*/ 55 h 150"/>
                  <a:gd name="T48" fmla="*/ 163 w 541"/>
                  <a:gd name="T49" fmla="*/ 48 h 150"/>
                  <a:gd name="T50" fmla="*/ 139 w 541"/>
                  <a:gd name="T51" fmla="*/ 42 h 150"/>
                  <a:gd name="T52" fmla="*/ 115 w 541"/>
                  <a:gd name="T53" fmla="*/ 36 h 150"/>
                  <a:gd name="T54" fmla="*/ 91 w 541"/>
                  <a:gd name="T55" fmla="*/ 29 h 150"/>
                  <a:gd name="T56" fmla="*/ 69 w 541"/>
                  <a:gd name="T57" fmla="*/ 23 h 150"/>
                  <a:gd name="T58" fmla="*/ 48 w 541"/>
                  <a:gd name="T59" fmla="*/ 18 h 150"/>
                  <a:gd name="T60" fmla="*/ 30 w 541"/>
                  <a:gd name="T61" fmla="*/ 12 h 150"/>
                  <a:gd name="T62" fmla="*/ 16 w 541"/>
                  <a:gd name="T63" fmla="*/ 7 h 150"/>
                  <a:gd name="T64" fmla="*/ 6 w 541"/>
                  <a:gd name="T65" fmla="*/ 2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" name="Freeform 195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3 w 552"/>
                  <a:gd name="T3" fmla="*/ 1 h 158"/>
                  <a:gd name="T4" fmla="*/ 11 w 552"/>
                  <a:gd name="T5" fmla="*/ 3 h 158"/>
                  <a:gd name="T6" fmla="*/ 23 w 552"/>
                  <a:gd name="T7" fmla="*/ 7 h 158"/>
                  <a:gd name="T8" fmla="*/ 39 w 552"/>
                  <a:gd name="T9" fmla="*/ 11 h 158"/>
                  <a:gd name="T10" fmla="*/ 59 w 552"/>
                  <a:gd name="T11" fmla="*/ 17 h 158"/>
                  <a:gd name="T12" fmla="*/ 80 w 552"/>
                  <a:gd name="T13" fmla="*/ 23 h 158"/>
                  <a:gd name="T14" fmla="*/ 104 w 552"/>
                  <a:gd name="T15" fmla="*/ 29 h 158"/>
                  <a:gd name="T16" fmla="*/ 128 w 552"/>
                  <a:gd name="T17" fmla="*/ 37 h 158"/>
                  <a:gd name="T18" fmla="*/ 152 w 552"/>
                  <a:gd name="T19" fmla="*/ 43 h 158"/>
                  <a:gd name="T20" fmla="*/ 177 w 552"/>
                  <a:gd name="T21" fmla="*/ 50 h 158"/>
                  <a:gd name="T22" fmla="*/ 200 w 552"/>
                  <a:gd name="T23" fmla="*/ 56 h 158"/>
                  <a:gd name="T24" fmla="*/ 222 w 552"/>
                  <a:gd name="T25" fmla="*/ 62 h 158"/>
                  <a:gd name="T26" fmla="*/ 241 w 552"/>
                  <a:gd name="T27" fmla="*/ 68 h 158"/>
                  <a:gd name="T28" fmla="*/ 257 w 552"/>
                  <a:gd name="T29" fmla="*/ 72 h 158"/>
                  <a:gd name="T30" fmla="*/ 269 w 552"/>
                  <a:gd name="T31" fmla="*/ 75 h 158"/>
                  <a:gd name="T32" fmla="*/ 276 w 552"/>
                  <a:gd name="T33" fmla="*/ 76 h 158"/>
                  <a:gd name="T34" fmla="*/ 272 w 552"/>
                  <a:gd name="T35" fmla="*/ 79 h 158"/>
                  <a:gd name="T36" fmla="*/ 269 w 552"/>
                  <a:gd name="T37" fmla="*/ 79 h 158"/>
                  <a:gd name="T38" fmla="*/ 261 w 552"/>
                  <a:gd name="T39" fmla="*/ 76 h 158"/>
                  <a:gd name="T40" fmla="*/ 248 w 552"/>
                  <a:gd name="T41" fmla="*/ 73 h 158"/>
                  <a:gd name="T42" fmla="*/ 231 w 552"/>
                  <a:gd name="T43" fmla="*/ 69 h 158"/>
                  <a:gd name="T44" fmla="*/ 212 w 552"/>
                  <a:gd name="T45" fmla="*/ 63 h 158"/>
                  <a:gd name="T46" fmla="*/ 190 w 552"/>
                  <a:gd name="T47" fmla="*/ 57 h 158"/>
                  <a:gd name="T48" fmla="*/ 166 w 552"/>
                  <a:gd name="T49" fmla="*/ 51 h 158"/>
                  <a:gd name="T50" fmla="*/ 142 w 552"/>
                  <a:gd name="T51" fmla="*/ 45 h 158"/>
                  <a:gd name="T52" fmla="*/ 117 w 552"/>
                  <a:gd name="T53" fmla="*/ 38 h 158"/>
                  <a:gd name="T54" fmla="*/ 93 w 552"/>
                  <a:gd name="T55" fmla="*/ 31 h 158"/>
                  <a:gd name="T56" fmla="*/ 70 w 552"/>
                  <a:gd name="T57" fmla="*/ 25 h 158"/>
                  <a:gd name="T58" fmla="*/ 49 w 552"/>
                  <a:gd name="T59" fmla="*/ 19 h 158"/>
                  <a:gd name="T60" fmla="*/ 31 w 552"/>
                  <a:gd name="T61" fmla="*/ 13 h 158"/>
                  <a:gd name="T62" fmla="*/ 17 w 552"/>
                  <a:gd name="T63" fmla="*/ 7 h 158"/>
                  <a:gd name="T64" fmla="*/ 6 w 552"/>
                  <a:gd name="T65" fmla="*/ 3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" name="Freeform 196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3 w 563"/>
                  <a:gd name="T3" fmla="*/ 1 h 165"/>
                  <a:gd name="T4" fmla="*/ 11 w 563"/>
                  <a:gd name="T5" fmla="*/ 3 h 165"/>
                  <a:gd name="T6" fmla="*/ 23 w 563"/>
                  <a:gd name="T7" fmla="*/ 7 h 165"/>
                  <a:gd name="T8" fmla="*/ 40 w 563"/>
                  <a:gd name="T9" fmla="*/ 12 h 165"/>
                  <a:gd name="T10" fmla="*/ 60 w 563"/>
                  <a:gd name="T11" fmla="*/ 18 h 165"/>
                  <a:gd name="T12" fmla="*/ 82 w 563"/>
                  <a:gd name="T13" fmla="*/ 24 h 165"/>
                  <a:gd name="T14" fmla="*/ 106 w 563"/>
                  <a:gd name="T15" fmla="*/ 31 h 165"/>
                  <a:gd name="T16" fmla="*/ 131 w 563"/>
                  <a:gd name="T17" fmla="*/ 38 h 165"/>
                  <a:gd name="T18" fmla="*/ 156 w 563"/>
                  <a:gd name="T19" fmla="*/ 45 h 165"/>
                  <a:gd name="T20" fmla="*/ 181 w 563"/>
                  <a:gd name="T21" fmla="*/ 52 h 165"/>
                  <a:gd name="T22" fmla="*/ 204 w 563"/>
                  <a:gd name="T23" fmla="*/ 59 h 165"/>
                  <a:gd name="T24" fmla="*/ 226 w 563"/>
                  <a:gd name="T25" fmla="*/ 65 h 165"/>
                  <a:gd name="T26" fmla="*/ 246 w 563"/>
                  <a:gd name="T27" fmla="*/ 70 h 165"/>
                  <a:gd name="T28" fmla="*/ 262 w 563"/>
                  <a:gd name="T29" fmla="*/ 74 h 165"/>
                  <a:gd name="T30" fmla="*/ 274 w 563"/>
                  <a:gd name="T31" fmla="*/ 77 h 165"/>
                  <a:gd name="T32" fmla="*/ 281 w 563"/>
                  <a:gd name="T33" fmla="*/ 79 h 165"/>
                  <a:gd name="T34" fmla="*/ 277 w 563"/>
                  <a:gd name="T35" fmla="*/ 82 h 165"/>
                  <a:gd name="T36" fmla="*/ 275 w 563"/>
                  <a:gd name="T37" fmla="*/ 82 h 165"/>
                  <a:gd name="T38" fmla="*/ 266 w 563"/>
                  <a:gd name="T39" fmla="*/ 79 h 165"/>
                  <a:gd name="T40" fmla="*/ 253 w 563"/>
                  <a:gd name="T41" fmla="*/ 76 h 165"/>
                  <a:gd name="T42" fmla="*/ 237 w 563"/>
                  <a:gd name="T43" fmla="*/ 71 h 165"/>
                  <a:gd name="T44" fmla="*/ 216 w 563"/>
                  <a:gd name="T45" fmla="*/ 66 h 165"/>
                  <a:gd name="T46" fmla="*/ 194 w 563"/>
                  <a:gd name="T47" fmla="*/ 60 h 165"/>
                  <a:gd name="T48" fmla="*/ 170 w 563"/>
                  <a:gd name="T49" fmla="*/ 53 h 165"/>
                  <a:gd name="T50" fmla="*/ 145 w 563"/>
                  <a:gd name="T51" fmla="*/ 47 h 165"/>
                  <a:gd name="T52" fmla="*/ 120 w 563"/>
                  <a:gd name="T53" fmla="*/ 40 h 165"/>
                  <a:gd name="T54" fmla="*/ 95 w 563"/>
                  <a:gd name="T55" fmla="*/ 32 h 165"/>
                  <a:gd name="T56" fmla="*/ 72 w 563"/>
                  <a:gd name="T57" fmla="*/ 25 h 165"/>
                  <a:gd name="T58" fmla="*/ 50 w 563"/>
                  <a:gd name="T59" fmla="*/ 19 h 165"/>
                  <a:gd name="T60" fmla="*/ 31 w 563"/>
                  <a:gd name="T61" fmla="*/ 13 h 165"/>
                  <a:gd name="T62" fmla="*/ 16 w 563"/>
                  <a:gd name="T63" fmla="*/ 7 h 165"/>
                  <a:gd name="T64" fmla="*/ 6 w 563"/>
                  <a:gd name="T65" fmla="*/ 3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" name="Freeform 197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3 w 575"/>
                  <a:gd name="T3" fmla="*/ 1 h 171"/>
                  <a:gd name="T4" fmla="*/ 12 w 575"/>
                  <a:gd name="T5" fmla="*/ 3 h 171"/>
                  <a:gd name="T6" fmla="*/ 24 w 575"/>
                  <a:gd name="T7" fmla="*/ 7 h 171"/>
                  <a:gd name="T8" fmla="*/ 42 w 575"/>
                  <a:gd name="T9" fmla="*/ 12 h 171"/>
                  <a:gd name="T10" fmla="*/ 61 w 575"/>
                  <a:gd name="T11" fmla="*/ 18 h 171"/>
                  <a:gd name="T12" fmla="*/ 84 w 575"/>
                  <a:gd name="T13" fmla="*/ 25 h 171"/>
                  <a:gd name="T14" fmla="*/ 109 w 575"/>
                  <a:gd name="T15" fmla="*/ 32 h 171"/>
                  <a:gd name="T16" fmla="*/ 134 w 575"/>
                  <a:gd name="T17" fmla="*/ 40 h 171"/>
                  <a:gd name="T18" fmla="*/ 160 w 575"/>
                  <a:gd name="T19" fmla="*/ 47 h 171"/>
                  <a:gd name="T20" fmla="*/ 185 w 575"/>
                  <a:gd name="T21" fmla="*/ 54 h 171"/>
                  <a:gd name="T22" fmla="*/ 209 w 575"/>
                  <a:gd name="T23" fmla="*/ 61 h 171"/>
                  <a:gd name="T24" fmla="*/ 232 w 575"/>
                  <a:gd name="T25" fmla="*/ 67 h 171"/>
                  <a:gd name="T26" fmla="*/ 251 w 575"/>
                  <a:gd name="T27" fmla="*/ 73 h 171"/>
                  <a:gd name="T28" fmla="*/ 268 w 575"/>
                  <a:gd name="T29" fmla="*/ 77 h 171"/>
                  <a:gd name="T30" fmla="*/ 280 w 575"/>
                  <a:gd name="T31" fmla="*/ 80 h 171"/>
                  <a:gd name="T32" fmla="*/ 288 w 575"/>
                  <a:gd name="T33" fmla="*/ 82 h 171"/>
                  <a:gd name="T34" fmla="*/ 284 w 575"/>
                  <a:gd name="T35" fmla="*/ 85 h 171"/>
                  <a:gd name="T36" fmla="*/ 281 w 575"/>
                  <a:gd name="T37" fmla="*/ 85 h 171"/>
                  <a:gd name="T38" fmla="*/ 272 w 575"/>
                  <a:gd name="T39" fmla="*/ 82 h 171"/>
                  <a:gd name="T40" fmla="*/ 259 w 575"/>
                  <a:gd name="T41" fmla="*/ 78 h 171"/>
                  <a:gd name="T42" fmla="*/ 242 w 575"/>
                  <a:gd name="T43" fmla="*/ 74 h 171"/>
                  <a:gd name="T44" fmla="*/ 221 w 575"/>
                  <a:gd name="T45" fmla="*/ 68 h 171"/>
                  <a:gd name="T46" fmla="*/ 198 w 575"/>
                  <a:gd name="T47" fmla="*/ 62 h 171"/>
                  <a:gd name="T48" fmla="*/ 174 w 575"/>
                  <a:gd name="T49" fmla="*/ 55 h 171"/>
                  <a:gd name="T50" fmla="*/ 148 w 575"/>
                  <a:gd name="T51" fmla="*/ 48 h 171"/>
                  <a:gd name="T52" fmla="*/ 123 w 575"/>
                  <a:gd name="T53" fmla="*/ 41 h 171"/>
                  <a:gd name="T54" fmla="*/ 98 w 575"/>
                  <a:gd name="T55" fmla="*/ 33 h 171"/>
                  <a:gd name="T56" fmla="*/ 73 w 575"/>
                  <a:gd name="T57" fmla="*/ 26 h 171"/>
                  <a:gd name="T58" fmla="*/ 52 w 575"/>
                  <a:gd name="T59" fmla="*/ 20 h 171"/>
                  <a:gd name="T60" fmla="*/ 33 w 575"/>
                  <a:gd name="T61" fmla="*/ 13 h 171"/>
                  <a:gd name="T62" fmla="*/ 18 w 575"/>
                  <a:gd name="T63" fmla="*/ 8 h 171"/>
                  <a:gd name="T64" fmla="*/ 6 w 575"/>
                  <a:gd name="T65" fmla="*/ 3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" name="Freeform 198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3 w 585"/>
                  <a:gd name="T3" fmla="*/ 1 h 176"/>
                  <a:gd name="T4" fmla="*/ 12 w 585"/>
                  <a:gd name="T5" fmla="*/ 3 h 176"/>
                  <a:gd name="T6" fmla="*/ 25 w 585"/>
                  <a:gd name="T7" fmla="*/ 7 h 176"/>
                  <a:gd name="T8" fmla="*/ 42 w 585"/>
                  <a:gd name="T9" fmla="*/ 13 h 176"/>
                  <a:gd name="T10" fmla="*/ 63 w 585"/>
                  <a:gd name="T11" fmla="*/ 19 h 176"/>
                  <a:gd name="T12" fmla="*/ 86 w 585"/>
                  <a:gd name="T13" fmla="*/ 26 h 176"/>
                  <a:gd name="T14" fmla="*/ 111 w 585"/>
                  <a:gd name="T15" fmla="*/ 34 h 176"/>
                  <a:gd name="T16" fmla="*/ 137 w 585"/>
                  <a:gd name="T17" fmla="*/ 41 h 176"/>
                  <a:gd name="T18" fmla="*/ 163 w 585"/>
                  <a:gd name="T19" fmla="*/ 49 h 176"/>
                  <a:gd name="T20" fmla="*/ 189 w 585"/>
                  <a:gd name="T21" fmla="*/ 56 h 176"/>
                  <a:gd name="T22" fmla="*/ 213 w 585"/>
                  <a:gd name="T23" fmla="*/ 63 h 176"/>
                  <a:gd name="T24" fmla="*/ 236 w 585"/>
                  <a:gd name="T25" fmla="*/ 70 h 176"/>
                  <a:gd name="T26" fmla="*/ 256 w 585"/>
                  <a:gd name="T27" fmla="*/ 76 h 176"/>
                  <a:gd name="T28" fmla="*/ 273 w 585"/>
                  <a:gd name="T29" fmla="*/ 80 h 176"/>
                  <a:gd name="T30" fmla="*/ 285 w 585"/>
                  <a:gd name="T31" fmla="*/ 83 h 176"/>
                  <a:gd name="T32" fmla="*/ 293 w 585"/>
                  <a:gd name="T33" fmla="*/ 85 h 176"/>
                  <a:gd name="T34" fmla="*/ 289 w 585"/>
                  <a:gd name="T35" fmla="*/ 88 h 176"/>
                  <a:gd name="T36" fmla="*/ 286 w 585"/>
                  <a:gd name="T37" fmla="*/ 88 h 176"/>
                  <a:gd name="T38" fmla="*/ 277 w 585"/>
                  <a:gd name="T39" fmla="*/ 85 h 176"/>
                  <a:gd name="T40" fmla="*/ 264 w 585"/>
                  <a:gd name="T41" fmla="*/ 82 h 176"/>
                  <a:gd name="T42" fmla="*/ 246 w 585"/>
                  <a:gd name="T43" fmla="*/ 77 h 176"/>
                  <a:gd name="T44" fmla="*/ 226 w 585"/>
                  <a:gd name="T45" fmla="*/ 71 h 176"/>
                  <a:gd name="T46" fmla="*/ 202 w 585"/>
                  <a:gd name="T47" fmla="*/ 64 h 176"/>
                  <a:gd name="T48" fmla="*/ 177 w 585"/>
                  <a:gd name="T49" fmla="*/ 57 h 176"/>
                  <a:gd name="T50" fmla="*/ 151 w 585"/>
                  <a:gd name="T51" fmla="*/ 49 h 176"/>
                  <a:gd name="T52" fmla="*/ 125 w 585"/>
                  <a:gd name="T53" fmla="*/ 42 h 176"/>
                  <a:gd name="T54" fmla="*/ 99 w 585"/>
                  <a:gd name="T55" fmla="*/ 34 h 176"/>
                  <a:gd name="T56" fmla="*/ 75 w 585"/>
                  <a:gd name="T57" fmla="*/ 27 h 176"/>
                  <a:gd name="T58" fmla="*/ 53 w 585"/>
                  <a:gd name="T59" fmla="*/ 20 h 176"/>
                  <a:gd name="T60" fmla="*/ 33 w 585"/>
                  <a:gd name="T61" fmla="*/ 13 h 176"/>
                  <a:gd name="T62" fmla="*/ 18 w 585"/>
                  <a:gd name="T63" fmla="*/ 9 h 176"/>
                  <a:gd name="T64" fmla="*/ 6 w 585"/>
                  <a:gd name="T65" fmla="*/ 3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" name="Freeform 199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2 h 149"/>
                  <a:gd name="T2" fmla="*/ 5 w 621"/>
                  <a:gd name="T3" fmla="*/ 0 h 149"/>
                  <a:gd name="T4" fmla="*/ 7 w 621"/>
                  <a:gd name="T5" fmla="*/ 0 h 149"/>
                  <a:gd name="T6" fmla="*/ 11 w 621"/>
                  <a:gd name="T7" fmla="*/ 2 h 149"/>
                  <a:gd name="T8" fmla="*/ 20 w 621"/>
                  <a:gd name="T9" fmla="*/ 4 h 149"/>
                  <a:gd name="T10" fmla="*/ 30 w 621"/>
                  <a:gd name="T11" fmla="*/ 7 h 149"/>
                  <a:gd name="T12" fmla="*/ 43 w 621"/>
                  <a:gd name="T13" fmla="*/ 10 h 149"/>
                  <a:gd name="T14" fmla="*/ 59 w 621"/>
                  <a:gd name="T15" fmla="*/ 15 h 149"/>
                  <a:gd name="T16" fmla="*/ 77 w 621"/>
                  <a:gd name="T17" fmla="*/ 19 h 149"/>
                  <a:gd name="T18" fmla="*/ 97 w 621"/>
                  <a:gd name="T19" fmla="*/ 24 h 149"/>
                  <a:gd name="T20" fmla="*/ 119 w 621"/>
                  <a:gd name="T21" fmla="*/ 29 h 149"/>
                  <a:gd name="T22" fmla="*/ 142 w 621"/>
                  <a:gd name="T23" fmla="*/ 35 h 149"/>
                  <a:gd name="T24" fmla="*/ 168 w 621"/>
                  <a:gd name="T25" fmla="*/ 40 h 149"/>
                  <a:gd name="T26" fmla="*/ 194 w 621"/>
                  <a:gd name="T27" fmla="*/ 46 h 149"/>
                  <a:gd name="T28" fmla="*/ 222 w 621"/>
                  <a:gd name="T29" fmla="*/ 52 h 149"/>
                  <a:gd name="T30" fmla="*/ 251 w 621"/>
                  <a:gd name="T31" fmla="*/ 57 h 149"/>
                  <a:gd name="T32" fmla="*/ 280 w 621"/>
                  <a:gd name="T33" fmla="*/ 62 h 149"/>
                  <a:gd name="T34" fmla="*/ 310 w 621"/>
                  <a:gd name="T35" fmla="*/ 67 h 149"/>
                  <a:gd name="T36" fmla="*/ 295 w 621"/>
                  <a:gd name="T37" fmla="*/ 74 h 149"/>
                  <a:gd name="T38" fmla="*/ 293 w 621"/>
                  <a:gd name="T39" fmla="*/ 73 h 149"/>
                  <a:gd name="T40" fmla="*/ 287 w 621"/>
                  <a:gd name="T41" fmla="*/ 72 h 149"/>
                  <a:gd name="T42" fmla="*/ 276 w 621"/>
                  <a:gd name="T43" fmla="*/ 71 h 149"/>
                  <a:gd name="T44" fmla="*/ 263 w 621"/>
                  <a:gd name="T45" fmla="*/ 68 h 149"/>
                  <a:gd name="T46" fmla="*/ 246 w 621"/>
                  <a:gd name="T47" fmla="*/ 65 h 149"/>
                  <a:gd name="T48" fmla="*/ 227 w 621"/>
                  <a:gd name="T49" fmla="*/ 61 h 149"/>
                  <a:gd name="T50" fmla="*/ 206 w 621"/>
                  <a:gd name="T51" fmla="*/ 57 h 149"/>
                  <a:gd name="T52" fmla="*/ 183 w 621"/>
                  <a:gd name="T53" fmla="*/ 52 h 149"/>
                  <a:gd name="T54" fmla="*/ 159 w 621"/>
                  <a:gd name="T55" fmla="*/ 46 h 149"/>
                  <a:gd name="T56" fmla="*/ 135 w 621"/>
                  <a:gd name="T57" fmla="*/ 41 h 149"/>
                  <a:gd name="T58" fmla="*/ 110 w 621"/>
                  <a:gd name="T59" fmla="*/ 35 h 149"/>
                  <a:gd name="T60" fmla="*/ 86 w 621"/>
                  <a:gd name="T61" fmla="*/ 29 h 149"/>
                  <a:gd name="T62" fmla="*/ 62 w 621"/>
                  <a:gd name="T63" fmla="*/ 22 h 149"/>
                  <a:gd name="T64" fmla="*/ 40 w 621"/>
                  <a:gd name="T65" fmla="*/ 16 h 149"/>
                  <a:gd name="T66" fmla="*/ 19 w 621"/>
                  <a:gd name="T67" fmla="*/ 9 h 149"/>
                  <a:gd name="T68" fmla="*/ 0 w 621"/>
                  <a:gd name="T69" fmla="*/ 2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166" name="Group 200"/>
            <p:cNvGrpSpPr>
              <a:grpSpLocks/>
            </p:cNvGrpSpPr>
            <p:nvPr/>
          </p:nvGrpSpPr>
          <p:grpSpPr bwMode="auto">
            <a:xfrm>
              <a:off x="2563" y="2077"/>
              <a:ext cx="881" cy="678"/>
              <a:chOff x="2587" y="1837"/>
              <a:chExt cx="881" cy="678"/>
            </a:xfrm>
          </p:grpSpPr>
          <p:sp>
            <p:nvSpPr>
              <p:cNvPr id="1192" name="Freeform 201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494 w 1684"/>
                  <a:gd name="T1" fmla="*/ 432 h 877"/>
                  <a:gd name="T2" fmla="*/ 508 w 1684"/>
                  <a:gd name="T3" fmla="*/ 412 h 877"/>
                  <a:gd name="T4" fmla="*/ 539 w 1684"/>
                  <a:gd name="T5" fmla="*/ 377 h 877"/>
                  <a:gd name="T6" fmla="*/ 581 w 1684"/>
                  <a:gd name="T7" fmla="*/ 333 h 877"/>
                  <a:gd name="T8" fmla="*/ 630 w 1684"/>
                  <a:gd name="T9" fmla="*/ 283 h 877"/>
                  <a:gd name="T10" fmla="*/ 683 w 1684"/>
                  <a:gd name="T11" fmla="*/ 231 h 877"/>
                  <a:gd name="T12" fmla="*/ 734 w 1684"/>
                  <a:gd name="T13" fmla="*/ 181 h 877"/>
                  <a:gd name="T14" fmla="*/ 780 w 1684"/>
                  <a:gd name="T15" fmla="*/ 135 h 877"/>
                  <a:gd name="T16" fmla="*/ 816 w 1684"/>
                  <a:gd name="T17" fmla="*/ 99 h 877"/>
                  <a:gd name="T18" fmla="*/ 838 w 1684"/>
                  <a:gd name="T19" fmla="*/ 75 h 877"/>
                  <a:gd name="T20" fmla="*/ 841 w 1684"/>
                  <a:gd name="T21" fmla="*/ 68 h 877"/>
                  <a:gd name="T22" fmla="*/ 837 w 1684"/>
                  <a:gd name="T23" fmla="*/ 68 h 877"/>
                  <a:gd name="T24" fmla="*/ 818 w 1684"/>
                  <a:gd name="T25" fmla="*/ 65 h 877"/>
                  <a:gd name="T26" fmla="*/ 785 w 1684"/>
                  <a:gd name="T27" fmla="*/ 61 h 877"/>
                  <a:gd name="T28" fmla="*/ 743 w 1684"/>
                  <a:gd name="T29" fmla="*/ 55 h 877"/>
                  <a:gd name="T30" fmla="*/ 695 w 1684"/>
                  <a:gd name="T31" fmla="*/ 48 h 877"/>
                  <a:gd name="T32" fmla="*/ 644 w 1684"/>
                  <a:gd name="T33" fmla="*/ 40 h 877"/>
                  <a:gd name="T34" fmla="*/ 594 w 1684"/>
                  <a:gd name="T35" fmla="*/ 30 h 877"/>
                  <a:gd name="T36" fmla="*/ 548 w 1684"/>
                  <a:gd name="T37" fmla="*/ 22 h 877"/>
                  <a:gd name="T38" fmla="*/ 509 w 1684"/>
                  <a:gd name="T39" fmla="*/ 13 h 877"/>
                  <a:gd name="T40" fmla="*/ 480 w 1684"/>
                  <a:gd name="T41" fmla="*/ 5 h 877"/>
                  <a:gd name="T42" fmla="*/ 468 w 1684"/>
                  <a:gd name="T43" fmla="*/ 4 h 877"/>
                  <a:gd name="T44" fmla="*/ 450 w 1684"/>
                  <a:gd name="T45" fmla="*/ 22 h 877"/>
                  <a:gd name="T46" fmla="*/ 416 w 1684"/>
                  <a:gd name="T47" fmla="*/ 47 h 877"/>
                  <a:gd name="T48" fmla="*/ 368 w 1684"/>
                  <a:gd name="T49" fmla="*/ 76 h 877"/>
                  <a:gd name="T50" fmla="*/ 311 w 1684"/>
                  <a:gd name="T51" fmla="*/ 107 h 877"/>
                  <a:gd name="T52" fmla="*/ 248 w 1684"/>
                  <a:gd name="T53" fmla="*/ 140 h 877"/>
                  <a:gd name="T54" fmla="*/ 186 w 1684"/>
                  <a:gd name="T55" fmla="*/ 172 h 877"/>
                  <a:gd name="T56" fmla="*/ 126 w 1684"/>
                  <a:gd name="T57" fmla="*/ 201 h 877"/>
                  <a:gd name="T58" fmla="*/ 75 w 1684"/>
                  <a:gd name="T59" fmla="*/ 225 h 877"/>
                  <a:gd name="T60" fmla="*/ 34 w 1684"/>
                  <a:gd name="T61" fmla="*/ 244 h 877"/>
                  <a:gd name="T62" fmla="*/ 10 w 1684"/>
                  <a:gd name="T63" fmla="*/ 254 h 877"/>
                  <a:gd name="T64" fmla="*/ 0 w 1684"/>
                  <a:gd name="T65" fmla="*/ 261 h 877"/>
                  <a:gd name="T66" fmla="*/ 13 w 1684"/>
                  <a:gd name="T67" fmla="*/ 275 h 877"/>
                  <a:gd name="T68" fmla="*/ 50 w 1684"/>
                  <a:gd name="T69" fmla="*/ 295 h 877"/>
                  <a:gd name="T70" fmla="*/ 102 w 1684"/>
                  <a:gd name="T71" fmla="*/ 317 h 877"/>
                  <a:gd name="T72" fmla="*/ 167 w 1684"/>
                  <a:gd name="T73" fmla="*/ 342 h 877"/>
                  <a:gd name="T74" fmla="*/ 237 w 1684"/>
                  <a:gd name="T75" fmla="*/ 367 h 877"/>
                  <a:gd name="T76" fmla="*/ 309 w 1684"/>
                  <a:gd name="T77" fmla="*/ 390 h 877"/>
                  <a:gd name="T78" fmla="*/ 375 w 1684"/>
                  <a:gd name="T79" fmla="*/ 410 h 877"/>
                  <a:gd name="T80" fmla="*/ 432 w 1684"/>
                  <a:gd name="T81" fmla="*/ 426 h 877"/>
                  <a:gd name="T82" fmla="*/ 474 w 1684"/>
                  <a:gd name="T83" fmla="*/ 436 h 877"/>
                  <a:gd name="T84" fmla="*/ 495 w 1684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3" name="Freeform 202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464 w 1620"/>
                  <a:gd name="T1" fmla="*/ 413 h 828"/>
                  <a:gd name="T2" fmla="*/ 467 w 1620"/>
                  <a:gd name="T3" fmla="*/ 405 h 828"/>
                  <a:gd name="T4" fmla="*/ 479 w 1620"/>
                  <a:gd name="T5" fmla="*/ 390 h 828"/>
                  <a:gd name="T6" fmla="*/ 497 w 1620"/>
                  <a:gd name="T7" fmla="*/ 368 h 828"/>
                  <a:gd name="T8" fmla="*/ 521 w 1620"/>
                  <a:gd name="T9" fmla="*/ 343 h 828"/>
                  <a:gd name="T10" fmla="*/ 550 w 1620"/>
                  <a:gd name="T11" fmla="*/ 314 h 828"/>
                  <a:gd name="T12" fmla="*/ 582 w 1620"/>
                  <a:gd name="T13" fmla="*/ 283 h 828"/>
                  <a:gd name="T14" fmla="*/ 616 w 1620"/>
                  <a:gd name="T15" fmla="*/ 249 h 828"/>
                  <a:gd name="T16" fmla="*/ 651 w 1620"/>
                  <a:gd name="T17" fmla="*/ 217 h 828"/>
                  <a:gd name="T18" fmla="*/ 685 w 1620"/>
                  <a:gd name="T19" fmla="*/ 184 h 828"/>
                  <a:gd name="T20" fmla="*/ 718 w 1620"/>
                  <a:gd name="T21" fmla="*/ 153 h 828"/>
                  <a:gd name="T22" fmla="*/ 748 w 1620"/>
                  <a:gd name="T23" fmla="*/ 125 h 828"/>
                  <a:gd name="T24" fmla="*/ 772 w 1620"/>
                  <a:gd name="T25" fmla="*/ 101 h 828"/>
                  <a:gd name="T26" fmla="*/ 792 w 1620"/>
                  <a:gd name="T27" fmla="*/ 82 h 828"/>
                  <a:gd name="T28" fmla="*/ 805 w 1620"/>
                  <a:gd name="T29" fmla="*/ 68 h 828"/>
                  <a:gd name="T30" fmla="*/ 809 w 1620"/>
                  <a:gd name="T31" fmla="*/ 61 h 828"/>
                  <a:gd name="T32" fmla="*/ 807 w 1620"/>
                  <a:gd name="T33" fmla="*/ 61 h 828"/>
                  <a:gd name="T34" fmla="*/ 786 w 1620"/>
                  <a:gd name="T35" fmla="*/ 58 h 828"/>
                  <a:gd name="T36" fmla="*/ 742 w 1620"/>
                  <a:gd name="T37" fmla="*/ 52 h 828"/>
                  <a:gd name="T38" fmla="*/ 685 w 1620"/>
                  <a:gd name="T39" fmla="*/ 43 h 828"/>
                  <a:gd name="T40" fmla="*/ 621 w 1620"/>
                  <a:gd name="T41" fmla="*/ 34 h 828"/>
                  <a:gd name="T42" fmla="*/ 559 w 1620"/>
                  <a:gd name="T43" fmla="*/ 23 h 828"/>
                  <a:gd name="T44" fmla="*/ 504 w 1620"/>
                  <a:gd name="T45" fmla="*/ 12 h 828"/>
                  <a:gd name="T46" fmla="*/ 466 w 1620"/>
                  <a:gd name="T47" fmla="*/ 3 h 828"/>
                  <a:gd name="T48" fmla="*/ 453 w 1620"/>
                  <a:gd name="T49" fmla="*/ 5 h 828"/>
                  <a:gd name="T50" fmla="*/ 439 w 1620"/>
                  <a:gd name="T51" fmla="*/ 17 h 828"/>
                  <a:gd name="T52" fmla="*/ 419 w 1620"/>
                  <a:gd name="T53" fmla="*/ 31 h 828"/>
                  <a:gd name="T54" fmla="*/ 393 w 1620"/>
                  <a:gd name="T55" fmla="*/ 49 h 828"/>
                  <a:gd name="T56" fmla="*/ 362 w 1620"/>
                  <a:gd name="T57" fmla="*/ 67 h 828"/>
                  <a:gd name="T58" fmla="*/ 326 w 1620"/>
                  <a:gd name="T59" fmla="*/ 87 h 828"/>
                  <a:gd name="T60" fmla="*/ 289 w 1620"/>
                  <a:gd name="T61" fmla="*/ 107 h 828"/>
                  <a:gd name="T62" fmla="*/ 249 w 1620"/>
                  <a:gd name="T63" fmla="*/ 129 h 828"/>
                  <a:gd name="T64" fmla="*/ 209 w 1620"/>
                  <a:gd name="T65" fmla="*/ 149 h 828"/>
                  <a:gd name="T66" fmla="*/ 170 w 1620"/>
                  <a:gd name="T67" fmla="*/ 169 h 828"/>
                  <a:gd name="T68" fmla="*/ 132 w 1620"/>
                  <a:gd name="T69" fmla="*/ 187 h 828"/>
                  <a:gd name="T70" fmla="*/ 97 w 1620"/>
                  <a:gd name="T71" fmla="*/ 204 h 828"/>
                  <a:gd name="T72" fmla="*/ 66 w 1620"/>
                  <a:gd name="T73" fmla="*/ 218 h 828"/>
                  <a:gd name="T74" fmla="*/ 41 w 1620"/>
                  <a:gd name="T75" fmla="*/ 230 h 828"/>
                  <a:gd name="T76" fmla="*/ 21 w 1620"/>
                  <a:gd name="T77" fmla="*/ 239 h 828"/>
                  <a:gd name="T78" fmla="*/ 8 w 1620"/>
                  <a:gd name="T79" fmla="*/ 243 h 828"/>
                  <a:gd name="T80" fmla="*/ 1 w 1620"/>
                  <a:gd name="T81" fmla="*/ 247 h 828"/>
                  <a:gd name="T82" fmla="*/ 1 w 1620"/>
                  <a:gd name="T83" fmla="*/ 254 h 828"/>
                  <a:gd name="T84" fmla="*/ 12 w 1620"/>
                  <a:gd name="T85" fmla="*/ 264 h 828"/>
                  <a:gd name="T86" fmla="*/ 33 w 1620"/>
                  <a:gd name="T87" fmla="*/ 276 h 828"/>
                  <a:gd name="T88" fmla="*/ 61 w 1620"/>
                  <a:gd name="T89" fmla="*/ 289 h 828"/>
                  <a:gd name="T90" fmla="*/ 96 w 1620"/>
                  <a:gd name="T91" fmla="*/ 303 h 828"/>
                  <a:gd name="T92" fmla="*/ 135 w 1620"/>
                  <a:gd name="T93" fmla="*/ 318 h 828"/>
                  <a:gd name="T94" fmla="*/ 178 w 1620"/>
                  <a:gd name="T95" fmla="*/ 333 h 828"/>
                  <a:gd name="T96" fmla="*/ 223 w 1620"/>
                  <a:gd name="T97" fmla="*/ 349 h 828"/>
                  <a:gd name="T98" fmla="*/ 268 w 1620"/>
                  <a:gd name="T99" fmla="*/ 363 h 828"/>
                  <a:gd name="T100" fmla="*/ 311 w 1620"/>
                  <a:gd name="T101" fmla="*/ 377 h 828"/>
                  <a:gd name="T102" fmla="*/ 353 w 1620"/>
                  <a:gd name="T103" fmla="*/ 389 h 828"/>
                  <a:gd name="T104" fmla="*/ 390 w 1620"/>
                  <a:gd name="T105" fmla="*/ 400 h 828"/>
                  <a:gd name="T106" fmla="*/ 421 w 1620"/>
                  <a:gd name="T107" fmla="*/ 408 h 828"/>
                  <a:gd name="T108" fmla="*/ 446 w 1620"/>
                  <a:gd name="T109" fmla="*/ 413 h 828"/>
                  <a:gd name="T110" fmla="*/ 462 w 1620"/>
                  <a:gd name="T111" fmla="*/ 414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4" name="Freeform 203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493 w 1718"/>
                  <a:gd name="T1" fmla="*/ 434 h 876"/>
                  <a:gd name="T2" fmla="*/ 508 w 1718"/>
                  <a:gd name="T3" fmla="*/ 412 h 876"/>
                  <a:gd name="T4" fmla="*/ 541 w 1718"/>
                  <a:gd name="T5" fmla="*/ 378 h 876"/>
                  <a:gd name="T6" fmla="*/ 585 w 1718"/>
                  <a:gd name="T7" fmla="*/ 335 h 876"/>
                  <a:gd name="T8" fmla="*/ 637 w 1718"/>
                  <a:gd name="T9" fmla="*/ 286 h 876"/>
                  <a:gd name="T10" fmla="*/ 692 w 1718"/>
                  <a:gd name="T11" fmla="*/ 235 h 876"/>
                  <a:gd name="T12" fmla="*/ 746 w 1718"/>
                  <a:gd name="T13" fmla="*/ 185 h 876"/>
                  <a:gd name="T14" fmla="*/ 794 w 1718"/>
                  <a:gd name="T15" fmla="*/ 140 h 876"/>
                  <a:gd name="T16" fmla="*/ 832 w 1718"/>
                  <a:gd name="T17" fmla="*/ 105 h 876"/>
                  <a:gd name="T18" fmla="*/ 855 w 1718"/>
                  <a:gd name="T19" fmla="*/ 81 h 876"/>
                  <a:gd name="T20" fmla="*/ 858 w 1718"/>
                  <a:gd name="T21" fmla="*/ 74 h 876"/>
                  <a:gd name="T22" fmla="*/ 854 w 1718"/>
                  <a:gd name="T23" fmla="*/ 74 h 876"/>
                  <a:gd name="T24" fmla="*/ 833 w 1718"/>
                  <a:gd name="T25" fmla="*/ 71 h 876"/>
                  <a:gd name="T26" fmla="*/ 799 w 1718"/>
                  <a:gd name="T27" fmla="*/ 66 h 876"/>
                  <a:gd name="T28" fmla="*/ 755 w 1718"/>
                  <a:gd name="T29" fmla="*/ 59 h 876"/>
                  <a:gd name="T30" fmla="*/ 704 w 1718"/>
                  <a:gd name="T31" fmla="*/ 51 h 876"/>
                  <a:gd name="T32" fmla="*/ 651 w 1718"/>
                  <a:gd name="T33" fmla="*/ 42 h 876"/>
                  <a:gd name="T34" fmla="*/ 598 w 1718"/>
                  <a:gd name="T35" fmla="*/ 32 h 876"/>
                  <a:gd name="T36" fmla="*/ 550 w 1718"/>
                  <a:gd name="T37" fmla="*/ 23 h 876"/>
                  <a:gd name="T38" fmla="*/ 510 w 1718"/>
                  <a:gd name="T39" fmla="*/ 14 h 876"/>
                  <a:gd name="T40" fmla="*/ 480 w 1718"/>
                  <a:gd name="T41" fmla="*/ 5 h 876"/>
                  <a:gd name="T42" fmla="*/ 468 w 1718"/>
                  <a:gd name="T43" fmla="*/ 4 h 876"/>
                  <a:gd name="T44" fmla="*/ 451 w 1718"/>
                  <a:gd name="T45" fmla="*/ 23 h 876"/>
                  <a:gd name="T46" fmla="*/ 416 w 1718"/>
                  <a:gd name="T47" fmla="*/ 47 h 876"/>
                  <a:gd name="T48" fmla="*/ 368 w 1718"/>
                  <a:gd name="T49" fmla="*/ 76 h 876"/>
                  <a:gd name="T50" fmla="*/ 311 w 1718"/>
                  <a:gd name="T51" fmla="*/ 108 h 876"/>
                  <a:gd name="T52" fmla="*/ 249 w 1718"/>
                  <a:gd name="T53" fmla="*/ 141 h 876"/>
                  <a:gd name="T54" fmla="*/ 186 w 1718"/>
                  <a:gd name="T55" fmla="*/ 173 h 876"/>
                  <a:gd name="T56" fmla="*/ 126 w 1718"/>
                  <a:gd name="T57" fmla="*/ 202 h 876"/>
                  <a:gd name="T58" fmla="*/ 75 w 1718"/>
                  <a:gd name="T59" fmla="*/ 227 h 876"/>
                  <a:gd name="T60" fmla="*/ 34 w 1718"/>
                  <a:gd name="T61" fmla="*/ 246 h 876"/>
                  <a:gd name="T62" fmla="*/ 10 w 1718"/>
                  <a:gd name="T63" fmla="*/ 255 h 876"/>
                  <a:gd name="T64" fmla="*/ 0 w 1718"/>
                  <a:gd name="T65" fmla="*/ 263 h 876"/>
                  <a:gd name="T66" fmla="*/ 13 w 1718"/>
                  <a:gd name="T67" fmla="*/ 277 h 876"/>
                  <a:gd name="T68" fmla="*/ 50 w 1718"/>
                  <a:gd name="T69" fmla="*/ 296 h 876"/>
                  <a:gd name="T70" fmla="*/ 102 w 1718"/>
                  <a:gd name="T71" fmla="*/ 319 h 876"/>
                  <a:gd name="T72" fmla="*/ 167 w 1718"/>
                  <a:gd name="T73" fmla="*/ 343 h 876"/>
                  <a:gd name="T74" fmla="*/ 237 w 1718"/>
                  <a:gd name="T75" fmla="*/ 368 h 876"/>
                  <a:gd name="T76" fmla="*/ 308 w 1718"/>
                  <a:gd name="T77" fmla="*/ 391 h 876"/>
                  <a:gd name="T78" fmla="*/ 375 w 1718"/>
                  <a:gd name="T79" fmla="*/ 411 h 876"/>
                  <a:gd name="T80" fmla="*/ 432 w 1718"/>
                  <a:gd name="T81" fmla="*/ 427 h 876"/>
                  <a:gd name="T82" fmla="*/ 474 w 1718"/>
                  <a:gd name="T83" fmla="*/ 437 h 876"/>
                  <a:gd name="T84" fmla="*/ 495 w 171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5" name="Freeform 204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466 w 1653"/>
                  <a:gd name="T1" fmla="*/ 410 h 829"/>
                  <a:gd name="T2" fmla="*/ 481 w 1653"/>
                  <a:gd name="T3" fmla="*/ 390 h 829"/>
                  <a:gd name="T4" fmla="*/ 513 w 1653"/>
                  <a:gd name="T5" fmla="*/ 358 h 829"/>
                  <a:gd name="T6" fmla="*/ 556 w 1653"/>
                  <a:gd name="T7" fmla="*/ 316 h 829"/>
                  <a:gd name="T8" fmla="*/ 607 w 1653"/>
                  <a:gd name="T9" fmla="*/ 269 h 829"/>
                  <a:gd name="T10" fmla="*/ 661 w 1653"/>
                  <a:gd name="T11" fmla="*/ 220 h 829"/>
                  <a:gd name="T12" fmla="*/ 714 w 1653"/>
                  <a:gd name="T13" fmla="*/ 173 h 829"/>
                  <a:gd name="T14" fmla="*/ 762 w 1653"/>
                  <a:gd name="T15" fmla="*/ 130 h 829"/>
                  <a:gd name="T16" fmla="*/ 799 w 1653"/>
                  <a:gd name="T17" fmla="*/ 96 h 829"/>
                  <a:gd name="T18" fmla="*/ 822 w 1653"/>
                  <a:gd name="T19" fmla="*/ 74 h 829"/>
                  <a:gd name="T20" fmla="*/ 826 w 1653"/>
                  <a:gd name="T21" fmla="*/ 67 h 829"/>
                  <a:gd name="T22" fmla="*/ 822 w 1653"/>
                  <a:gd name="T23" fmla="*/ 66 h 829"/>
                  <a:gd name="T24" fmla="*/ 802 w 1653"/>
                  <a:gd name="T25" fmla="*/ 63 h 829"/>
                  <a:gd name="T26" fmla="*/ 770 w 1653"/>
                  <a:gd name="T27" fmla="*/ 59 h 829"/>
                  <a:gd name="T28" fmla="*/ 728 w 1653"/>
                  <a:gd name="T29" fmla="*/ 52 h 829"/>
                  <a:gd name="T30" fmla="*/ 680 w 1653"/>
                  <a:gd name="T31" fmla="*/ 44 h 829"/>
                  <a:gd name="T32" fmla="*/ 630 w 1653"/>
                  <a:gd name="T33" fmla="*/ 36 h 829"/>
                  <a:gd name="T34" fmla="*/ 580 w 1653"/>
                  <a:gd name="T35" fmla="*/ 27 h 829"/>
                  <a:gd name="T36" fmla="*/ 534 w 1653"/>
                  <a:gd name="T37" fmla="*/ 18 h 829"/>
                  <a:gd name="T38" fmla="*/ 495 w 1653"/>
                  <a:gd name="T39" fmla="*/ 10 h 829"/>
                  <a:gd name="T40" fmla="*/ 468 w 1653"/>
                  <a:gd name="T41" fmla="*/ 3 h 829"/>
                  <a:gd name="T42" fmla="*/ 454 w 1653"/>
                  <a:gd name="T43" fmla="*/ 5 h 829"/>
                  <a:gd name="T44" fmla="*/ 432 w 1653"/>
                  <a:gd name="T45" fmla="*/ 24 h 829"/>
                  <a:gd name="T46" fmla="*/ 394 w 1653"/>
                  <a:gd name="T47" fmla="*/ 48 h 829"/>
                  <a:gd name="T48" fmla="*/ 345 w 1653"/>
                  <a:gd name="T49" fmla="*/ 77 h 829"/>
                  <a:gd name="T50" fmla="*/ 289 w 1653"/>
                  <a:gd name="T51" fmla="*/ 108 h 829"/>
                  <a:gd name="T52" fmla="*/ 229 w 1653"/>
                  <a:gd name="T53" fmla="*/ 139 h 829"/>
                  <a:gd name="T54" fmla="*/ 170 w 1653"/>
                  <a:gd name="T55" fmla="*/ 169 h 829"/>
                  <a:gd name="T56" fmla="*/ 115 w 1653"/>
                  <a:gd name="T57" fmla="*/ 196 h 829"/>
                  <a:gd name="T58" fmla="*/ 66 w 1653"/>
                  <a:gd name="T59" fmla="*/ 219 h 829"/>
                  <a:gd name="T60" fmla="*/ 30 w 1653"/>
                  <a:gd name="T61" fmla="*/ 236 h 829"/>
                  <a:gd name="T62" fmla="*/ 9 w 1653"/>
                  <a:gd name="T63" fmla="*/ 244 h 829"/>
                  <a:gd name="T64" fmla="*/ 0 w 1653"/>
                  <a:gd name="T65" fmla="*/ 251 h 829"/>
                  <a:gd name="T66" fmla="*/ 13 w 1653"/>
                  <a:gd name="T67" fmla="*/ 265 h 829"/>
                  <a:gd name="T68" fmla="*/ 47 w 1653"/>
                  <a:gd name="T69" fmla="*/ 282 h 829"/>
                  <a:gd name="T70" fmla="*/ 96 w 1653"/>
                  <a:gd name="T71" fmla="*/ 304 h 829"/>
                  <a:gd name="T72" fmla="*/ 157 w 1653"/>
                  <a:gd name="T73" fmla="*/ 326 h 829"/>
                  <a:gd name="T74" fmla="*/ 223 w 1653"/>
                  <a:gd name="T75" fmla="*/ 349 h 829"/>
                  <a:gd name="T76" fmla="*/ 290 w 1653"/>
                  <a:gd name="T77" fmla="*/ 370 h 829"/>
                  <a:gd name="T78" fmla="*/ 353 w 1653"/>
                  <a:gd name="T79" fmla="*/ 389 h 829"/>
                  <a:gd name="T80" fmla="*/ 407 w 1653"/>
                  <a:gd name="T81" fmla="*/ 404 h 829"/>
                  <a:gd name="T82" fmla="*/ 447 w 1653"/>
                  <a:gd name="T83" fmla="*/ 413 h 829"/>
                  <a:gd name="T84" fmla="*/ 467 w 1653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6" name="Freeform 205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1 h 354"/>
                  <a:gd name="T6" fmla="*/ 70 w 951"/>
                  <a:gd name="T7" fmla="*/ 22 h 354"/>
                  <a:gd name="T8" fmla="*/ 97 w 951"/>
                  <a:gd name="T9" fmla="*/ 34 h 354"/>
                  <a:gd name="T10" fmla="*/ 129 w 951"/>
                  <a:gd name="T11" fmla="*/ 47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6 h 354"/>
                  <a:gd name="T18" fmla="*/ 278 w 951"/>
                  <a:gd name="T19" fmla="*/ 112 h 354"/>
                  <a:gd name="T20" fmla="*/ 316 w 951"/>
                  <a:gd name="T21" fmla="*/ 128 h 354"/>
                  <a:gd name="T22" fmla="*/ 353 w 951"/>
                  <a:gd name="T23" fmla="*/ 142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3 h 354"/>
                  <a:gd name="T36" fmla="*/ 414 w 951"/>
                  <a:gd name="T37" fmla="*/ 168 h 354"/>
                  <a:gd name="T38" fmla="*/ 381 w 951"/>
                  <a:gd name="T39" fmla="*/ 160 h 354"/>
                  <a:gd name="T40" fmla="*/ 346 w 951"/>
                  <a:gd name="T41" fmla="*/ 150 h 354"/>
                  <a:gd name="T42" fmla="*/ 308 w 951"/>
                  <a:gd name="T43" fmla="*/ 139 h 354"/>
                  <a:gd name="T44" fmla="*/ 269 w 951"/>
                  <a:gd name="T45" fmla="*/ 126 h 354"/>
                  <a:gd name="T46" fmla="*/ 230 w 951"/>
                  <a:gd name="T47" fmla="*/ 112 h 354"/>
                  <a:gd name="T48" fmla="*/ 191 w 951"/>
                  <a:gd name="T49" fmla="*/ 99 h 354"/>
                  <a:gd name="T50" fmla="*/ 153 w 951"/>
                  <a:gd name="T51" fmla="*/ 85 h 354"/>
                  <a:gd name="T52" fmla="*/ 117 w 951"/>
                  <a:gd name="T53" fmla="*/ 72 h 354"/>
                  <a:gd name="T54" fmla="*/ 85 w 951"/>
                  <a:gd name="T55" fmla="*/ 57 h 354"/>
                  <a:gd name="T56" fmla="*/ 56 w 951"/>
                  <a:gd name="T57" fmla="*/ 45 h 354"/>
                  <a:gd name="T58" fmla="*/ 33 w 951"/>
                  <a:gd name="T59" fmla="*/ 34 h 354"/>
                  <a:gd name="T60" fmla="*/ 14 w 951"/>
                  <a:gd name="T61" fmla="*/ 23 h 354"/>
                  <a:gd name="T62" fmla="*/ 3 w 951"/>
                  <a:gd name="T63" fmla="*/ 14 h 354"/>
                  <a:gd name="T64" fmla="*/ 2 w 951"/>
                  <a:gd name="T65" fmla="*/ 11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7" name="Freeform 206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25 w 949"/>
                  <a:gd name="T1" fmla="*/ 1 h 356"/>
                  <a:gd name="T2" fmla="*/ 33 w 949"/>
                  <a:gd name="T3" fmla="*/ 5 h 356"/>
                  <a:gd name="T4" fmla="*/ 48 w 949"/>
                  <a:gd name="T5" fmla="*/ 11 h 356"/>
                  <a:gd name="T6" fmla="*/ 70 w 949"/>
                  <a:gd name="T7" fmla="*/ 22 h 356"/>
                  <a:gd name="T8" fmla="*/ 97 w 949"/>
                  <a:gd name="T9" fmla="*/ 34 h 356"/>
                  <a:gd name="T10" fmla="*/ 129 w 949"/>
                  <a:gd name="T11" fmla="*/ 48 h 356"/>
                  <a:gd name="T12" fmla="*/ 163 w 949"/>
                  <a:gd name="T13" fmla="*/ 64 h 356"/>
                  <a:gd name="T14" fmla="*/ 200 w 949"/>
                  <a:gd name="T15" fmla="*/ 80 h 356"/>
                  <a:gd name="T16" fmla="*/ 239 w 949"/>
                  <a:gd name="T17" fmla="*/ 96 h 356"/>
                  <a:gd name="T18" fmla="*/ 278 w 949"/>
                  <a:gd name="T19" fmla="*/ 112 h 356"/>
                  <a:gd name="T20" fmla="*/ 316 w 949"/>
                  <a:gd name="T21" fmla="*/ 128 h 356"/>
                  <a:gd name="T22" fmla="*/ 353 w 949"/>
                  <a:gd name="T23" fmla="*/ 142 h 356"/>
                  <a:gd name="T24" fmla="*/ 387 w 949"/>
                  <a:gd name="T25" fmla="*/ 155 h 356"/>
                  <a:gd name="T26" fmla="*/ 418 w 949"/>
                  <a:gd name="T27" fmla="*/ 165 h 356"/>
                  <a:gd name="T28" fmla="*/ 445 w 949"/>
                  <a:gd name="T29" fmla="*/ 173 h 356"/>
                  <a:gd name="T30" fmla="*/ 467 w 949"/>
                  <a:gd name="T31" fmla="*/ 177 h 356"/>
                  <a:gd name="T32" fmla="*/ 465 w 949"/>
                  <a:gd name="T33" fmla="*/ 177 h 356"/>
                  <a:gd name="T34" fmla="*/ 441 w 949"/>
                  <a:gd name="T35" fmla="*/ 173 h 356"/>
                  <a:gd name="T36" fmla="*/ 413 w 949"/>
                  <a:gd name="T37" fmla="*/ 167 h 356"/>
                  <a:gd name="T38" fmla="*/ 381 w 949"/>
                  <a:gd name="T39" fmla="*/ 160 h 356"/>
                  <a:gd name="T40" fmla="*/ 346 w 949"/>
                  <a:gd name="T41" fmla="*/ 150 h 356"/>
                  <a:gd name="T42" fmla="*/ 308 w 949"/>
                  <a:gd name="T43" fmla="*/ 139 h 356"/>
                  <a:gd name="T44" fmla="*/ 269 w 949"/>
                  <a:gd name="T45" fmla="*/ 127 h 356"/>
                  <a:gd name="T46" fmla="*/ 230 w 949"/>
                  <a:gd name="T47" fmla="*/ 113 h 356"/>
                  <a:gd name="T48" fmla="*/ 191 w 949"/>
                  <a:gd name="T49" fmla="*/ 99 h 356"/>
                  <a:gd name="T50" fmla="*/ 153 w 949"/>
                  <a:gd name="T51" fmla="*/ 86 h 356"/>
                  <a:gd name="T52" fmla="*/ 118 w 949"/>
                  <a:gd name="T53" fmla="*/ 72 h 356"/>
                  <a:gd name="T54" fmla="*/ 85 w 949"/>
                  <a:gd name="T55" fmla="*/ 58 h 356"/>
                  <a:gd name="T56" fmla="*/ 57 w 949"/>
                  <a:gd name="T57" fmla="*/ 45 h 356"/>
                  <a:gd name="T58" fmla="*/ 33 w 949"/>
                  <a:gd name="T59" fmla="*/ 34 h 356"/>
                  <a:gd name="T60" fmla="*/ 14 w 949"/>
                  <a:gd name="T61" fmla="*/ 24 h 356"/>
                  <a:gd name="T62" fmla="*/ 3 w 949"/>
                  <a:gd name="T63" fmla="*/ 15 h 356"/>
                  <a:gd name="T64" fmla="*/ 2 w 949"/>
                  <a:gd name="T65" fmla="*/ 12 h 356"/>
                  <a:gd name="T66" fmla="*/ 8 w 949"/>
                  <a:gd name="T67" fmla="*/ 9 h 356"/>
                  <a:gd name="T68" fmla="*/ 17 w 949"/>
                  <a:gd name="T69" fmla="*/ 5 h 356"/>
                  <a:gd name="T70" fmla="*/ 23 w 949"/>
                  <a:gd name="T71" fmla="*/ 1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8" name="Freeform 207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493 w 1732"/>
                  <a:gd name="T1" fmla="*/ 433 h 876"/>
                  <a:gd name="T2" fmla="*/ 509 w 1732"/>
                  <a:gd name="T3" fmla="*/ 413 h 876"/>
                  <a:gd name="T4" fmla="*/ 542 w 1732"/>
                  <a:gd name="T5" fmla="*/ 379 h 876"/>
                  <a:gd name="T6" fmla="*/ 587 w 1732"/>
                  <a:gd name="T7" fmla="*/ 336 h 876"/>
                  <a:gd name="T8" fmla="*/ 640 w 1732"/>
                  <a:gd name="T9" fmla="*/ 287 h 876"/>
                  <a:gd name="T10" fmla="*/ 696 w 1732"/>
                  <a:gd name="T11" fmla="*/ 236 h 876"/>
                  <a:gd name="T12" fmla="*/ 750 w 1732"/>
                  <a:gd name="T13" fmla="*/ 188 h 876"/>
                  <a:gd name="T14" fmla="*/ 799 w 1732"/>
                  <a:gd name="T15" fmla="*/ 143 h 876"/>
                  <a:gd name="T16" fmla="*/ 838 w 1732"/>
                  <a:gd name="T17" fmla="*/ 108 h 876"/>
                  <a:gd name="T18" fmla="*/ 861 w 1732"/>
                  <a:gd name="T19" fmla="*/ 85 h 876"/>
                  <a:gd name="T20" fmla="*/ 865 w 1732"/>
                  <a:gd name="T21" fmla="*/ 78 h 876"/>
                  <a:gd name="T22" fmla="*/ 861 w 1732"/>
                  <a:gd name="T23" fmla="*/ 77 h 876"/>
                  <a:gd name="T24" fmla="*/ 840 w 1732"/>
                  <a:gd name="T25" fmla="*/ 74 h 876"/>
                  <a:gd name="T26" fmla="*/ 804 w 1732"/>
                  <a:gd name="T27" fmla="*/ 69 h 876"/>
                  <a:gd name="T28" fmla="*/ 759 w 1732"/>
                  <a:gd name="T29" fmla="*/ 61 h 876"/>
                  <a:gd name="T30" fmla="*/ 708 w 1732"/>
                  <a:gd name="T31" fmla="*/ 53 h 876"/>
                  <a:gd name="T32" fmla="*/ 653 w 1732"/>
                  <a:gd name="T33" fmla="*/ 43 h 876"/>
                  <a:gd name="T34" fmla="*/ 600 w 1732"/>
                  <a:gd name="T35" fmla="*/ 34 h 876"/>
                  <a:gd name="T36" fmla="*/ 552 w 1732"/>
                  <a:gd name="T37" fmla="*/ 23 h 876"/>
                  <a:gd name="T38" fmla="*/ 510 w 1732"/>
                  <a:gd name="T39" fmla="*/ 14 h 876"/>
                  <a:gd name="T40" fmla="*/ 481 w 1732"/>
                  <a:gd name="T41" fmla="*/ 5 h 876"/>
                  <a:gd name="T42" fmla="*/ 468 w 1732"/>
                  <a:gd name="T43" fmla="*/ 4 h 876"/>
                  <a:gd name="T44" fmla="*/ 450 w 1732"/>
                  <a:gd name="T45" fmla="*/ 23 h 876"/>
                  <a:gd name="T46" fmla="*/ 416 w 1732"/>
                  <a:gd name="T47" fmla="*/ 47 h 876"/>
                  <a:gd name="T48" fmla="*/ 368 w 1732"/>
                  <a:gd name="T49" fmla="*/ 76 h 876"/>
                  <a:gd name="T50" fmla="*/ 311 w 1732"/>
                  <a:gd name="T51" fmla="*/ 108 h 876"/>
                  <a:gd name="T52" fmla="*/ 248 w 1732"/>
                  <a:gd name="T53" fmla="*/ 140 h 876"/>
                  <a:gd name="T54" fmla="*/ 186 w 1732"/>
                  <a:gd name="T55" fmla="*/ 173 h 876"/>
                  <a:gd name="T56" fmla="*/ 126 w 1732"/>
                  <a:gd name="T57" fmla="*/ 202 h 876"/>
                  <a:gd name="T58" fmla="*/ 75 w 1732"/>
                  <a:gd name="T59" fmla="*/ 226 h 876"/>
                  <a:gd name="T60" fmla="*/ 34 w 1732"/>
                  <a:gd name="T61" fmla="*/ 244 h 876"/>
                  <a:gd name="T62" fmla="*/ 10 w 1732"/>
                  <a:gd name="T63" fmla="*/ 254 h 876"/>
                  <a:gd name="T64" fmla="*/ 0 w 1732"/>
                  <a:gd name="T65" fmla="*/ 262 h 876"/>
                  <a:gd name="T66" fmla="*/ 13 w 1732"/>
                  <a:gd name="T67" fmla="*/ 277 h 876"/>
                  <a:gd name="T68" fmla="*/ 50 w 1732"/>
                  <a:gd name="T69" fmla="*/ 296 h 876"/>
                  <a:gd name="T70" fmla="*/ 102 w 1732"/>
                  <a:gd name="T71" fmla="*/ 318 h 876"/>
                  <a:gd name="T72" fmla="*/ 167 w 1732"/>
                  <a:gd name="T73" fmla="*/ 343 h 876"/>
                  <a:gd name="T74" fmla="*/ 236 w 1732"/>
                  <a:gd name="T75" fmla="*/ 367 h 876"/>
                  <a:gd name="T76" fmla="*/ 308 w 1732"/>
                  <a:gd name="T77" fmla="*/ 391 h 876"/>
                  <a:gd name="T78" fmla="*/ 375 w 1732"/>
                  <a:gd name="T79" fmla="*/ 411 h 876"/>
                  <a:gd name="T80" fmla="*/ 432 w 1732"/>
                  <a:gd name="T81" fmla="*/ 426 h 876"/>
                  <a:gd name="T82" fmla="*/ 474 w 1732"/>
                  <a:gd name="T83" fmla="*/ 436 h 876"/>
                  <a:gd name="T84" fmla="*/ 495 w 1732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9" name="Freeform 208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465 w 1667"/>
                  <a:gd name="T1" fmla="*/ 410 h 829"/>
                  <a:gd name="T2" fmla="*/ 481 w 1667"/>
                  <a:gd name="T3" fmla="*/ 391 h 829"/>
                  <a:gd name="T4" fmla="*/ 513 w 1667"/>
                  <a:gd name="T5" fmla="*/ 358 h 829"/>
                  <a:gd name="T6" fmla="*/ 557 w 1667"/>
                  <a:gd name="T7" fmla="*/ 317 h 829"/>
                  <a:gd name="T8" fmla="*/ 609 w 1667"/>
                  <a:gd name="T9" fmla="*/ 271 h 829"/>
                  <a:gd name="T10" fmla="*/ 664 w 1667"/>
                  <a:gd name="T11" fmla="*/ 222 h 829"/>
                  <a:gd name="T12" fmla="*/ 718 w 1667"/>
                  <a:gd name="T13" fmla="*/ 175 h 829"/>
                  <a:gd name="T14" fmla="*/ 767 w 1667"/>
                  <a:gd name="T15" fmla="*/ 133 h 829"/>
                  <a:gd name="T16" fmla="*/ 805 w 1667"/>
                  <a:gd name="T17" fmla="*/ 99 h 829"/>
                  <a:gd name="T18" fmla="*/ 828 w 1667"/>
                  <a:gd name="T19" fmla="*/ 77 h 829"/>
                  <a:gd name="T20" fmla="*/ 832 w 1667"/>
                  <a:gd name="T21" fmla="*/ 70 h 829"/>
                  <a:gd name="T22" fmla="*/ 828 w 1667"/>
                  <a:gd name="T23" fmla="*/ 70 h 829"/>
                  <a:gd name="T24" fmla="*/ 808 w 1667"/>
                  <a:gd name="T25" fmla="*/ 67 h 829"/>
                  <a:gd name="T26" fmla="*/ 775 w 1667"/>
                  <a:gd name="T27" fmla="*/ 61 h 829"/>
                  <a:gd name="T28" fmla="*/ 732 w 1667"/>
                  <a:gd name="T29" fmla="*/ 54 h 829"/>
                  <a:gd name="T30" fmla="*/ 683 w 1667"/>
                  <a:gd name="T31" fmla="*/ 46 h 829"/>
                  <a:gd name="T32" fmla="*/ 631 w 1667"/>
                  <a:gd name="T33" fmla="*/ 37 h 829"/>
                  <a:gd name="T34" fmla="*/ 581 w 1667"/>
                  <a:gd name="T35" fmla="*/ 28 h 829"/>
                  <a:gd name="T36" fmla="*/ 534 w 1667"/>
                  <a:gd name="T37" fmla="*/ 19 h 829"/>
                  <a:gd name="T38" fmla="*/ 495 w 1667"/>
                  <a:gd name="T39" fmla="*/ 11 h 829"/>
                  <a:gd name="T40" fmla="*/ 467 w 1667"/>
                  <a:gd name="T41" fmla="*/ 4 h 829"/>
                  <a:gd name="T42" fmla="*/ 453 w 1667"/>
                  <a:gd name="T43" fmla="*/ 5 h 829"/>
                  <a:gd name="T44" fmla="*/ 430 w 1667"/>
                  <a:gd name="T45" fmla="*/ 24 h 829"/>
                  <a:gd name="T46" fmla="*/ 393 w 1667"/>
                  <a:gd name="T47" fmla="*/ 48 h 829"/>
                  <a:gd name="T48" fmla="*/ 345 w 1667"/>
                  <a:gd name="T49" fmla="*/ 77 h 829"/>
                  <a:gd name="T50" fmla="*/ 289 w 1667"/>
                  <a:gd name="T51" fmla="*/ 108 h 829"/>
                  <a:gd name="T52" fmla="*/ 229 w 1667"/>
                  <a:gd name="T53" fmla="*/ 139 h 829"/>
                  <a:gd name="T54" fmla="*/ 169 w 1667"/>
                  <a:gd name="T55" fmla="*/ 169 h 829"/>
                  <a:gd name="T56" fmla="*/ 114 w 1667"/>
                  <a:gd name="T57" fmla="*/ 196 h 829"/>
                  <a:gd name="T58" fmla="*/ 66 w 1667"/>
                  <a:gd name="T59" fmla="*/ 219 h 829"/>
                  <a:gd name="T60" fmla="*/ 29 w 1667"/>
                  <a:gd name="T61" fmla="*/ 236 h 829"/>
                  <a:gd name="T62" fmla="*/ 8 w 1667"/>
                  <a:gd name="T63" fmla="*/ 245 h 829"/>
                  <a:gd name="T64" fmla="*/ 0 w 1667"/>
                  <a:gd name="T65" fmla="*/ 251 h 829"/>
                  <a:gd name="T66" fmla="*/ 12 w 1667"/>
                  <a:gd name="T67" fmla="*/ 265 h 829"/>
                  <a:gd name="T68" fmla="*/ 46 w 1667"/>
                  <a:gd name="T69" fmla="*/ 282 h 829"/>
                  <a:gd name="T70" fmla="*/ 96 w 1667"/>
                  <a:gd name="T71" fmla="*/ 304 h 829"/>
                  <a:gd name="T72" fmla="*/ 156 w 1667"/>
                  <a:gd name="T73" fmla="*/ 326 h 829"/>
                  <a:gd name="T74" fmla="*/ 222 w 1667"/>
                  <a:gd name="T75" fmla="*/ 349 h 829"/>
                  <a:gd name="T76" fmla="*/ 289 w 1667"/>
                  <a:gd name="T77" fmla="*/ 370 h 829"/>
                  <a:gd name="T78" fmla="*/ 353 w 1667"/>
                  <a:gd name="T79" fmla="*/ 389 h 829"/>
                  <a:gd name="T80" fmla="*/ 406 w 1667"/>
                  <a:gd name="T81" fmla="*/ 404 h 829"/>
                  <a:gd name="T82" fmla="*/ 446 w 1667"/>
                  <a:gd name="T83" fmla="*/ 413 h 829"/>
                  <a:gd name="T84" fmla="*/ 466 w 1667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0" name="Freeform 209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495 w 1747"/>
                  <a:gd name="T1" fmla="*/ 433 h 877"/>
                  <a:gd name="T2" fmla="*/ 510 w 1747"/>
                  <a:gd name="T3" fmla="*/ 412 h 877"/>
                  <a:gd name="T4" fmla="*/ 544 w 1747"/>
                  <a:gd name="T5" fmla="*/ 380 h 877"/>
                  <a:gd name="T6" fmla="*/ 590 w 1747"/>
                  <a:gd name="T7" fmla="*/ 337 h 877"/>
                  <a:gd name="T8" fmla="*/ 643 w 1747"/>
                  <a:gd name="T9" fmla="*/ 289 h 877"/>
                  <a:gd name="T10" fmla="*/ 700 w 1747"/>
                  <a:gd name="T11" fmla="*/ 239 h 877"/>
                  <a:gd name="T12" fmla="*/ 756 w 1747"/>
                  <a:gd name="T13" fmla="*/ 191 h 877"/>
                  <a:gd name="T14" fmla="*/ 806 w 1747"/>
                  <a:gd name="T15" fmla="*/ 147 h 877"/>
                  <a:gd name="T16" fmla="*/ 845 w 1747"/>
                  <a:gd name="T17" fmla="*/ 113 h 877"/>
                  <a:gd name="T18" fmla="*/ 869 w 1747"/>
                  <a:gd name="T19" fmla="*/ 90 h 877"/>
                  <a:gd name="T20" fmla="*/ 873 w 1747"/>
                  <a:gd name="T21" fmla="*/ 83 h 877"/>
                  <a:gd name="T22" fmla="*/ 869 w 1747"/>
                  <a:gd name="T23" fmla="*/ 82 h 877"/>
                  <a:gd name="T24" fmla="*/ 847 w 1747"/>
                  <a:gd name="T25" fmla="*/ 79 h 877"/>
                  <a:gd name="T26" fmla="*/ 811 w 1747"/>
                  <a:gd name="T27" fmla="*/ 73 h 877"/>
                  <a:gd name="T28" fmla="*/ 765 w 1747"/>
                  <a:gd name="T29" fmla="*/ 65 h 877"/>
                  <a:gd name="T30" fmla="*/ 712 w 1747"/>
                  <a:gd name="T31" fmla="*/ 56 h 877"/>
                  <a:gd name="T32" fmla="*/ 657 w 1747"/>
                  <a:gd name="T33" fmla="*/ 45 h 877"/>
                  <a:gd name="T34" fmla="*/ 602 w 1747"/>
                  <a:gd name="T35" fmla="*/ 35 h 877"/>
                  <a:gd name="T36" fmla="*/ 553 w 1747"/>
                  <a:gd name="T37" fmla="*/ 24 h 877"/>
                  <a:gd name="T38" fmla="*/ 511 w 1747"/>
                  <a:gd name="T39" fmla="*/ 14 h 877"/>
                  <a:gd name="T40" fmla="*/ 481 w 1747"/>
                  <a:gd name="T41" fmla="*/ 5 h 877"/>
                  <a:gd name="T42" fmla="*/ 469 w 1747"/>
                  <a:gd name="T43" fmla="*/ 4 h 877"/>
                  <a:gd name="T44" fmla="*/ 452 w 1747"/>
                  <a:gd name="T45" fmla="*/ 22 h 877"/>
                  <a:gd name="T46" fmla="*/ 416 w 1747"/>
                  <a:gd name="T47" fmla="*/ 47 h 877"/>
                  <a:gd name="T48" fmla="*/ 369 w 1747"/>
                  <a:gd name="T49" fmla="*/ 76 h 877"/>
                  <a:gd name="T50" fmla="*/ 311 w 1747"/>
                  <a:gd name="T51" fmla="*/ 107 h 877"/>
                  <a:gd name="T52" fmla="*/ 249 w 1747"/>
                  <a:gd name="T53" fmla="*/ 140 h 877"/>
                  <a:gd name="T54" fmla="*/ 187 w 1747"/>
                  <a:gd name="T55" fmla="*/ 172 h 877"/>
                  <a:gd name="T56" fmla="*/ 127 w 1747"/>
                  <a:gd name="T57" fmla="*/ 201 h 877"/>
                  <a:gd name="T58" fmla="*/ 75 w 1747"/>
                  <a:gd name="T59" fmla="*/ 226 h 877"/>
                  <a:gd name="T60" fmla="*/ 34 w 1747"/>
                  <a:gd name="T61" fmla="*/ 244 h 877"/>
                  <a:gd name="T62" fmla="*/ 10 w 1747"/>
                  <a:gd name="T63" fmla="*/ 254 h 877"/>
                  <a:gd name="T64" fmla="*/ 0 w 1747"/>
                  <a:gd name="T65" fmla="*/ 262 h 877"/>
                  <a:gd name="T66" fmla="*/ 14 w 1747"/>
                  <a:gd name="T67" fmla="*/ 276 h 877"/>
                  <a:gd name="T68" fmla="*/ 50 w 1747"/>
                  <a:gd name="T69" fmla="*/ 295 h 877"/>
                  <a:gd name="T70" fmla="*/ 103 w 1747"/>
                  <a:gd name="T71" fmla="*/ 318 h 877"/>
                  <a:gd name="T72" fmla="*/ 167 w 1747"/>
                  <a:gd name="T73" fmla="*/ 342 h 877"/>
                  <a:gd name="T74" fmla="*/ 238 w 1747"/>
                  <a:gd name="T75" fmla="*/ 367 h 877"/>
                  <a:gd name="T76" fmla="*/ 309 w 1747"/>
                  <a:gd name="T77" fmla="*/ 390 h 877"/>
                  <a:gd name="T78" fmla="*/ 375 w 1747"/>
                  <a:gd name="T79" fmla="*/ 411 h 877"/>
                  <a:gd name="T80" fmla="*/ 432 w 1747"/>
                  <a:gd name="T81" fmla="*/ 426 h 877"/>
                  <a:gd name="T82" fmla="*/ 475 w 1747"/>
                  <a:gd name="T83" fmla="*/ 436 h 877"/>
                  <a:gd name="T84" fmla="*/ 496 w 1747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1" name="Freeform 210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466 w 1683"/>
                  <a:gd name="T1" fmla="*/ 410 h 830"/>
                  <a:gd name="T2" fmla="*/ 482 w 1683"/>
                  <a:gd name="T3" fmla="*/ 391 h 830"/>
                  <a:gd name="T4" fmla="*/ 515 w 1683"/>
                  <a:gd name="T5" fmla="*/ 359 h 830"/>
                  <a:gd name="T6" fmla="*/ 560 w 1683"/>
                  <a:gd name="T7" fmla="*/ 318 h 830"/>
                  <a:gd name="T8" fmla="*/ 613 w 1683"/>
                  <a:gd name="T9" fmla="*/ 273 h 830"/>
                  <a:gd name="T10" fmla="*/ 670 w 1683"/>
                  <a:gd name="T11" fmla="*/ 225 h 830"/>
                  <a:gd name="T12" fmla="*/ 725 w 1683"/>
                  <a:gd name="T13" fmla="*/ 179 h 830"/>
                  <a:gd name="T14" fmla="*/ 774 w 1683"/>
                  <a:gd name="T15" fmla="*/ 137 h 830"/>
                  <a:gd name="T16" fmla="*/ 812 w 1683"/>
                  <a:gd name="T17" fmla="*/ 104 h 830"/>
                  <a:gd name="T18" fmla="*/ 837 w 1683"/>
                  <a:gd name="T19" fmla="*/ 83 h 830"/>
                  <a:gd name="T20" fmla="*/ 841 w 1683"/>
                  <a:gd name="T21" fmla="*/ 76 h 830"/>
                  <a:gd name="T22" fmla="*/ 837 w 1683"/>
                  <a:gd name="T23" fmla="*/ 75 h 830"/>
                  <a:gd name="T24" fmla="*/ 816 w 1683"/>
                  <a:gd name="T25" fmla="*/ 72 h 830"/>
                  <a:gd name="T26" fmla="*/ 782 w 1683"/>
                  <a:gd name="T27" fmla="*/ 66 h 830"/>
                  <a:gd name="T28" fmla="*/ 738 w 1683"/>
                  <a:gd name="T29" fmla="*/ 58 h 830"/>
                  <a:gd name="T30" fmla="*/ 688 w 1683"/>
                  <a:gd name="T31" fmla="*/ 49 h 830"/>
                  <a:gd name="T32" fmla="*/ 636 w 1683"/>
                  <a:gd name="T33" fmla="*/ 39 h 830"/>
                  <a:gd name="T34" fmla="*/ 584 w 1683"/>
                  <a:gd name="T35" fmla="*/ 29 h 830"/>
                  <a:gd name="T36" fmla="*/ 537 w 1683"/>
                  <a:gd name="T37" fmla="*/ 20 h 830"/>
                  <a:gd name="T38" fmla="*/ 497 w 1683"/>
                  <a:gd name="T39" fmla="*/ 11 h 830"/>
                  <a:gd name="T40" fmla="*/ 469 w 1683"/>
                  <a:gd name="T41" fmla="*/ 4 h 830"/>
                  <a:gd name="T42" fmla="*/ 454 w 1683"/>
                  <a:gd name="T43" fmla="*/ 5 h 830"/>
                  <a:gd name="T44" fmla="*/ 432 w 1683"/>
                  <a:gd name="T45" fmla="*/ 25 h 830"/>
                  <a:gd name="T46" fmla="*/ 394 w 1683"/>
                  <a:gd name="T47" fmla="*/ 49 h 830"/>
                  <a:gd name="T48" fmla="*/ 345 w 1683"/>
                  <a:gd name="T49" fmla="*/ 77 h 830"/>
                  <a:gd name="T50" fmla="*/ 289 w 1683"/>
                  <a:gd name="T51" fmla="*/ 107 h 830"/>
                  <a:gd name="T52" fmla="*/ 230 w 1683"/>
                  <a:gd name="T53" fmla="*/ 139 h 830"/>
                  <a:gd name="T54" fmla="*/ 170 w 1683"/>
                  <a:gd name="T55" fmla="*/ 169 h 830"/>
                  <a:gd name="T56" fmla="*/ 115 w 1683"/>
                  <a:gd name="T57" fmla="*/ 196 h 830"/>
                  <a:gd name="T58" fmla="*/ 67 w 1683"/>
                  <a:gd name="T59" fmla="*/ 219 h 830"/>
                  <a:gd name="T60" fmla="*/ 30 w 1683"/>
                  <a:gd name="T61" fmla="*/ 236 h 830"/>
                  <a:gd name="T62" fmla="*/ 9 w 1683"/>
                  <a:gd name="T63" fmla="*/ 244 h 830"/>
                  <a:gd name="T64" fmla="*/ 0 w 1683"/>
                  <a:gd name="T65" fmla="*/ 251 h 830"/>
                  <a:gd name="T66" fmla="*/ 13 w 1683"/>
                  <a:gd name="T67" fmla="*/ 265 h 830"/>
                  <a:gd name="T68" fmla="*/ 47 w 1683"/>
                  <a:gd name="T69" fmla="*/ 283 h 830"/>
                  <a:gd name="T70" fmla="*/ 96 w 1683"/>
                  <a:gd name="T71" fmla="*/ 304 h 830"/>
                  <a:gd name="T72" fmla="*/ 157 w 1683"/>
                  <a:gd name="T73" fmla="*/ 326 h 830"/>
                  <a:gd name="T74" fmla="*/ 223 w 1683"/>
                  <a:gd name="T75" fmla="*/ 349 h 830"/>
                  <a:gd name="T76" fmla="*/ 291 w 1683"/>
                  <a:gd name="T77" fmla="*/ 371 h 830"/>
                  <a:gd name="T78" fmla="*/ 353 w 1683"/>
                  <a:gd name="T79" fmla="*/ 390 h 830"/>
                  <a:gd name="T80" fmla="*/ 408 w 1683"/>
                  <a:gd name="T81" fmla="*/ 404 h 830"/>
                  <a:gd name="T82" fmla="*/ 447 w 1683"/>
                  <a:gd name="T83" fmla="*/ 413 h 830"/>
                  <a:gd name="T84" fmla="*/ 467 w 1683"/>
                  <a:gd name="T85" fmla="*/ 415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2" name="Freeform 211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494 w 1758"/>
                  <a:gd name="T1" fmla="*/ 433 h 876"/>
                  <a:gd name="T2" fmla="*/ 510 w 1758"/>
                  <a:gd name="T3" fmla="*/ 414 h 876"/>
                  <a:gd name="T4" fmla="*/ 544 w 1758"/>
                  <a:gd name="T5" fmla="*/ 381 h 876"/>
                  <a:gd name="T6" fmla="*/ 591 w 1758"/>
                  <a:gd name="T7" fmla="*/ 340 h 876"/>
                  <a:gd name="T8" fmla="*/ 645 w 1758"/>
                  <a:gd name="T9" fmla="*/ 293 h 876"/>
                  <a:gd name="T10" fmla="*/ 703 w 1758"/>
                  <a:gd name="T11" fmla="*/ 243 h 876"/>
                  <a:gd name="T12" fmla="*/ 760 w 1758"/>
                  <a:gd name="T13" fmla="*/ 196 h 876"/>
                  <a:gd name="T14" fmla="*/ 810 w 1758"/>
                  <a:gd name="T15" fmla="*/ 154 h 876"/>
                  <a:gd name="T16" fmla="*/ 849 w 1758"/>
                  <a:gd name="T17" fmla="*/ 119 h 876"/>
                  <a:gd name="T18" fmla="*/ 874 w 1758"/>
                  <a:gd name="T19" fmla="*/ 98 h 876"/>
                  <a:gd name="T20" fmla="*/ 878 w 1758"/>
                  <a:gd name="T21" fmla="*/ 91 h 876"/>
                  <a:gd name="T22" fmla="*/ 874 w 1758"/>
                  <a:gd name="T23" fmla="*/ 90 h 876"/>
                  <a:gd name="T24" fmla="*/ 852 w 1758"/>
                  <a:gd name="T25" fmla="*/ 86 h 876"/>
                  <a:gd name="T26" fmla="*/ 815 w 1758"/>
                  <a:gd name="T27" fmla="*/ 79 h 876"/>
                  <a:gd name="T28" fmla="*/ 769 w 1758"/>
                  <a:gd name="T29" fmla="*/ 70 h 876"/>
                  <a:gd name="T30" fmla="*/ 715 w 1758"/>
                  <a:gd name="T31" fmla="*/ 59 h 876"/>
                  <a:gd name="T32" fmla="*/ 659 w 1758"/>
                  <a:gd name="T33" fmla="*/ 48 h 876"/>
                  <a:gd name="T34" fmla="*/ 604 w 1758"/>
                  <a:gd name="T35" fmla="*/ 37 h 876"/>
                  <a:gd name="T36" fmla="*/ 553 w 1758"/>
                  <a:gd name="T37" fmla="*/ 25 h 876"/>
                  <a:gd name="T38" fmla="*/ 511 w 1758"/>
                  <a:gd name="T39" fmla="*/ 14 h 876"/>
                  <a:gd name="T40" fmla="*/ 481 w 1758"/>
                  <a:gd name="T41" fmla="*/ 5 h 876"/>
                  <a:gd name="T42" fmla="*/ 468 w 1758"/>
                  <a:gd name="T43" fmla="*/ 4 h 876"/>
                  <a:gd name="T44" fmla="*/ 450 w 1758"/>
                  <a:gd name="T45" fmla="*/ 23 h 876"/>
                  <a:gd name="T46" fmla="*/ 416 w 1758"/>
                  <a:gd name="T47" fmla="*/ 47 h 876"/>
                  <a:gd name="T48" fmla="*/ 368 w 1758"/>
                  <a:gd name="T49" fmla="*/ 76 h 876"/>
                  <a:gd name="T50" fmla="*/ 311 w 1758"/>
                  <a:gd name="T51" fmla="*/ 108 h 876"/>
                  <a:gd name="T52" fmla="*/ 248 w 1758"/>
                  <a:gd name="T53" fmla="*/ 141 h 876"/>
                  <a:gd name="T54" fmla="*/ 186 w 1758"/>
                  <a:gd name="T55" fmla="*/ 173 h 876"/>
                  <a:gd name="T56" fmla="*/ 126 w 1758"/>
                  <a:gd name="T57" fmla="*/ 202 h 876"/>
                  <a:gd name="T58" fmla="*/ 75 w 1758"/>
                  <a:gd name="T59" fmla="*/ 226 h 876"/>
                  <a:gd name="T60" fmla="*/ 34 w 1758"/>
                  <a:gd name="T61" fmla="*/ 245 h 876"/>
                  <a:gd name="T62" fmla="*/ 10 w 1758"/>
                  <a:gd name="T63" fmla="*/ 254 h 876"/>
                  <a:gd name="T64" fmla="*/ 0 w 1758"/>
                  <a:gd name="T65" fmla="*/ 262 h 876"/>
                  <a:gd name="T66" fmla="*/ 14 w 1758"/>
                  <a:gd name="T67" fmla="*/ 277 h 876"/>
                  <a:gd name="T68" fmla="*/ 50 w 1758"/>
                  <a:gd name="T69" fmla="*/ 296 h 876"/>
                  <a:gd name="T70" fmla="*/ 102 w 1758"/>
                  <a:gd name="T71" fmla="*/ 318 h 876"/>
                  <a:gd name="T72" fmla="*/ 167 w 1758"/>
                  <a:gd name="T73" fmla="*/ 343 h 876"/>
                  <a:gd name="T74" fmla="*/ 237 w 1758"/>
                  <a:gd name="T75" fmla="*/ 367 h 876"/>
                  <a:gd name="T76" fmla="*/ 309 w 1758"/>
                  <a:gd name="T77" fmla="*/ 391 h 876"/>
                  <a:gd name="T78" fmla="*/ 375 w 1758"/>
                  <a:gd name="T79" fmla="*/ 411 h 876"/>
                  <a:gd name="T80" fmla="*/ 432 w 1758"/>
                  <a:gd name="T81" fmla="*/ 426 h 876"/>
                  <a:gd name="T82" fmla="*/ 474 w 1758"/>
                  <a:gd name="T83" fmla="*/ 436 h 876"/>
                  <a:gd name="T84" fmla="*/ 495 w 175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3" name="Freeform 212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472 w 1705"/>
                  <a:gd name="T1" fmla="*/ 411 h 831"/>
                  <a:gd name="T2" fmla="*/ 488 w 1705"/>
                  <a:gd name="T3" fmla="*/ 392 h 831"/>
                  <a:gd name="T4" fmla="*/ 522 w 1705"/>
                  <a:gd name="T5" fmla="*/ 361 h 831"/>
                  <a:gd name="T6" fmla="*/ 567 w 1705"/>
                  <a:gd name="T7" fmla="*/ 321 h 831"/>
                  <a:gd name="T8" fmla="*/ 621 w 1705"/>
                  <a:gd name="T9" fmla="*/ 277 h 831"/>
                  <a:gd name="T10" fmla="*/ 678 w 1705"/>
                  <a:gd name="T11" fmla="*/ 230 h 831"/>
                  <a:gd name="T12" fmla="*/ 734 w 1705"/>
                  <a:gd name="T13" fmla="*/ 184 h 831"/>
                  <a:gd name="T14" fmla="*/ 784 w 1705"/>
                  <a:gd name="T15" fmla="*/ 144 h 831"/>
                  <a:gd name="T16" fmla="*/ 824 w 1705"/>
                  <a:gd name="T17" fmla="*/ 111 h 831"/>
                  <a:gd name="T18" fmla="*/ 848 w 1705"/>
                  <a:gd name="T19" fmla="*/ 90 h 831"/>
                  <a:gd name="T20" fmla="*/ 852 w 1705"/>
                  <a:gd name="T21" fmla="*/ 83 h 831"/>
                  <a:gd name="T22" fmla="*/ 848 w 1705"/>
                  <a:gd name="T23" fmla="*/ 83 h 831"/>
                  <a:gd name="T24" fmla="*/ 826 w 1705"/>
                  <a:gd name="T25" fmla="*/ 79 h 831"/>
                  <a:gd name="T26" fmla="*/ 792 w 1705"/>
                  <a:gd name="T27" fmla="*/ 72 h 831"/>
                  <a:gd name="T28" fmla="*/ 748 w 1705"/>
                  <a:gd name="T29" fmla="*/ 63 h 831"/>
                  <a:gd name="T30" fmla="*/ 697 w 1705"/>
                  <a:gd name="T31" fmla="*/ 54 h 831"/>
                  <a:gd name="T32" fmla="*/ 643 w 1705"/>
                  <a:gd name="T33" fmla="*/ 43 h 831"/>
                  <a:gd name="T34" fmla="*/ 591 w 1705"/>
                  <a:gd name="T35" fmla="*/ 32 h 831"/>
                  <a:gd name="T36" fmla="*/ 543 w 1705"/>
                  <a:gd name="T37" fmla="*/ 21 h 831"/>
                  <a:gd name="T38" fmla="*/ 503 w 1705"/>
                  <a:gd name="T39" fmla="*/ 12 h 831"/>
                  <a:gd name="T40" fmla="*/ 474 w 1705"/>
                  <a:gd name="T41" fmla="*/ 4 h 831"/>
                  <a:gd name="T42" fmla="*/ 459 w 1705"/>
                  <a:gd name="T43" fmla="*/ 5 h 831"/>
                  <a:gd name="T44" fmla="*/ 436 w 1705"/>
                  <a:gd name="T45" fmla="*/ 24 h 831"/>
                  <a:gd name="T46" fmla="*/ 398 w 1705"/>
                  <a:gd name="T47" fmla="*/ 49 h 831"/>
                  <a:gd name="T48" fmla="*/ 348 w 1705"/>
                  <a:gd name="T49" fmla="*/ 78 h 831"/>
                  <a:gd name="T50" fmla="*/ 291 w 1705"/>
                  <a:gd name="T51" fmla="*/ 109 h 831"/>
                  <a:gd name="T52" fmla="*/ 230 w 1705"/>
                  <a:gd name="T53" fmla="*/ 140 h 831"/>
                  <a:gd name="T54" fmla="*/ 169 w 1705"/>
                  <a:gd name="T55" fmla="*/ 171 h 831"/>
                  <a:gd name="T56" fmla="*/ 112 w 1705"/>
                  <a:gd name="T57" fmla="*/ 199 h 831"/>
                  <a:gd name="T58" fmla="*/ 62 w 1705"/>
                  <a:gd name="T59" fmla="*/ 222 h 831"/>
                  <a:gd name="T60" fmla="*/ 25 w 1705"/>
                  <a:gd name="T61" fmla="*/ 239 h 831"/>
                  <a:gd name="T62" fmla="*/ 3 w 1705"/>
                  <a:gd name="T63" fmla="*/ 248 h 831"/>
                  <a:gd name="T64" fmla="*/ 4 w 1705"/>
                  <a:gd name="T65" fmla="*/ 255 h 831"/>
                  <a:gd name="T66" fmla="*/ 27 w 1705"/>
                  <a:gd name="T67" fmla="*/ 270 h 831"/>
                  <a:gd name="T68" fmla="*/ 68 w 1705"/>
                  <a:gd name="T69" fmla="*/ 288 h 831"/>
                  <a:gd name="T70" fmla="*/ 120 w 1705"/>
                  <a:gd name="T71" fmla="*/ 309 h 831"/>
                  <a:gd name="T72" fmla="*/ 180 w 1705"/>
                  <a:gd name="T73" fmla="*/ 331 h 831"/>
                  <a:gd name="T74" fmla="*/ 245 w 1705"/>
                  <a:gd name="T75" fmla="*/ 353 h 831"/>
                  <a:gd name="T76" fmla="*/ 308 w 1705"/>
                  <a:gd name="T77" fmla="*/ 373 h 831"/>
                  <a:gd name="T78" fmla="*/ 367 w 1705"/>
                  <a:gd name="T79" fmla="*/ 392 h 831"/>
                  <a:gd name="T80" fmla="*/ 417 w 1705"/>
                  <a:gd name="T81" fmla="*/ 406 h 831"/>
                  <a:gd name="T82" fmla="*/ 454 w 1705"/>
                  <a:gd name="T83" fmla="*/ 414 h 831"/>
                  <a:gd name="T84" fmla="*/ 473 w 1705"/>
                  <a:gd name="T85" fmla="*/ 415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4" name="Freeform 213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495 w 1758"/>
                  <a:gd name="T1" fmla="*/ 434 h 878"/>
                  <a:gd name="T2" fmla="*/ 511 w 1758"/>
                  <a:gd name="T3" fmla="*/ 414 h 878"/>
                  <a:gd name="T4" fmla="*/ 545 w 1758"/>
                  <a:gd name="T5" fmla="*/ 381 h 878"/>
                  <a:gd name="T6" fmla="*/ 591 w 1758"/>
                  <a:gd name="T7" fmla="*/ 340 h 878"/>
                  <a:gd name="T8" fmla="*/ 646 w 1758"/>
                  <a:gd name="T9" fmla="*/ 293 h 878"/>
                  <a:gd name="T10" fmla="*/ 703 w 1758"/>
                  <a:gd name="T11" fmla="*/ 244 h 878"/>
                  <a:gd name="T12" fmla="*/ 760 w 1758"/>
                  <a:gd name="T13" fmla="*/ 197 h 878"/>
                  <a:gd name="T14" fmla="*/ 811 w 1758"/>
                  <a:gd name="T15" fmla="*/ 154 h 878"/>
                  <a:gd name="T16" fmla="*/ 850 w 1758"/>
                  <a:gd name="T17" fmla="*/ 119 h 878"/>
                  <a:gd name="T18" fmla="*/ 875 w 1758"/>
                  <a:gd name="T19" fmla="*/ 98 h 878"/>
                  <a:gd name="T20" fmla="*/ 879 w 1758"/>
                  <a:gd name="T21" fmla="*/ 91 h 878"/>
                  <a:gd name="T22" fmla="*/ 875 w 1758"/>
                  <a:gd name="T23" fmla="*/ 90 h 878"/>
                  <a:gd name="T24" fmla="*/ 852 w 1758"/>
                  <a:gd name="T25" fmla="*/ 86 h 878"/>
                  <a:gd name="T26" fmla="*/ 815 w 1758"/>
                  <a:gd name="T27" fmla="*/ 78 h 878"/>
                  <a:gd name="T28" fmla="*/ 767 w 1758"/>
                  <a:gd name="T29" fmla="*/ 69 h 878"/>
                  <a:gd name="T30" fmla="*/ 712 w 1758"/>
                  <a:gd name="T31" fmla="*/ 57 h 878"/>
                  <a:gd name="T32" fmla="*/ 655 w 1758"/>
                  <a:gd name="T33" fmla="*/ 46 h 878"/>
                  <a:gd name="T34" fmla="*/ 599 w 1758"/>
                  <a:gd name="T35" fmla="*/ 34 h 878"/>
                  <a:gd name="T36" fmla="*/ 549 w 1758"/>
                  <a:gd name="T37" fmla="*/ 22 h 878"/>
                  <a:gd name="T38" fmla="*/ 507 w 1758"/>
                  <a:gd name="T39" fmla="*/ 12 h 878"/>
                  <a:gd name="T40" fmla="*/ 479 w 1758"/>
                  <a:gd name="T41" fmla="*/ 4 h 878"/>
                  <a:gd name="T42" fmla="*/ 469 w 1758"/>
                  <a:gd name="T43" fmla="*/ 4 h 878"/>
                  <a:gd name="T44" fmla="*/ 452 w 1758"/>
                  <a:gd name="T45" fmla="*/ 23 h 878"/>
                  <a:gd name="T46" fmla="*/ 416 w 1758"/>
                  <a:gd name="T47" fmla="*/ 47 h 878"/>
                  <a:gd name="T48" fmla="*/ 368 w 1758"/>
                  <a:gd name="T49" fmla="*/ 76 h 878"/>
                  <a:gd name="T50" fmla="*/ 311 w 1758"/>
                  <a:gd name="T51" fmla="*/ 108 h 878"/>
                  <a:gd name="T52" fmla="*/ 249 w 1758"/>
                  <a:gd name="T53" fmla="*/ 141 h 878"/>
                  <a:gd name="T54" fmla="*/ 186 w 1758"/>
                  <a:gd name="T55" fmla="*/ 173 h 878"/>
                  <a:gd name="T56" fmla="*/ 127 w 1758"/>
                  <a:gd name="T57" fmla="*/ 202 h 878"/>
                  <a:gd name="T58" fmla="*/ 75 w 1758"/>
                  <a:gd name="T59" fmla="*/ 226 h 878"/>
                  <a:gd name="T60" fmla="*/ 34 w 1758"/>
                  <a:gd name="T61" fmla="*/ 244 h 878"/>
                  <a:gd name="T62" fmla="*/ 10 w 1758"/>
                  <a:gd name="T63" fmla="*/ 254 h 878"/>
                  <a:gd name="T64" fmla="*/ 0 w 1758"/>
                  <a:gd name="T65" fmla="*/ 262 h 878"/>
                  <a:gd name="T66" fmla="*/ 14 w 1758"/>
                  <a:gd name="T67" fmla="*/ 277 h 878"/>
                  <a:gd name="T68" fmla="*/ 50 w 1758"/>
                  <a:gd name="T69" fmla="*/ 296 h 878"/>
                  <a:gd name="T70" fmla="*/ 103 w 1758"/>
                  <a:gd name="T71" fmla="*/ 319 h 878"/>
                  <a:gd name="T72" fmla="*/ 167 w 1758"/>
                  <a:gd name="T73" fmla="*/ 343 h 878"/>
                  <a:gd name="T74" fmla="*/ 238 w 1758"/>
                  <a:gd name="T75" fmla="*/ 368 h 878"/>
                  <a:gd name="T76" fmla="*/ 308 w 1758"/>
                  <a:gd name="T77" fmla="*/ 391 h 878"/>
                  <a:gd name="T78" fmla="*/ 375 w 1758"/>
                  <a:gd name="T79" fmla="*/ 411 h 878"/>
                  <a:gd name="T80" fmla="*/ 432 w 1758"/>
                  <a:gd name="T81" fmla="*/ 427 h 878"/>
                  <a:gd name="T82" fmla="*/ 475 w 1758"/>
                  <a:gd name="T83" fmla="*/ 437 h 878"/>
                  <a:gd name="T84" fmla="*/ 496 w 1758"/>
                  <a:gd name="T85" fmla="*/ 438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5" name="Freeform 214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466 w 1694"/>
                  <a:gd name="T1" fmla="*/ 411 h 830"/>
                  <a:gd name="T2" fmla="*/ 482 w 1694"/>
                  <a:gd name="T3" fmla="*/ 392 h 830"/>
                  <a:gd name="T4" fmla="*/ 516 w 1694"/>
                  <a:gd name="T5" fmla="*/ 361 h 830"/>
                  <a:gd name="T6" fmla="*/ 562 w 1694"/>
                  <a:gd name="T7" fmla="*/ 322 h 830"/>
                  <a:gd name="T8" fmla="*/ 616 w 1694"/>
                  <a:gd name="T9" fmla="*/ 277 h 830"/>
                  <a:gd name="T10" fmla="*/ 673 w 1694"/>
                  <a:gd name="T11" fmla="*/ 230 h 830"/>
                  <a:gd name="T12" fmla="*/ 729 w 1694"/>
                  <a:gd name="T13" fmla="*/ 184 h 830"/>
                  <a:gd name="T14" fmla="*/ 779 w 1694"/>
                  <a:gd name="T15" fmla="*/ 143 h 830"/>
                  <a:gd name="T16" fmla="*/ 818 w 1694"/>
                  <a:gd name="T17" fmla="*/ 111 h 830"/>
                  <a:gd name="T18" fmla="*/ 842 w 1694"/>
                  <a:gd name="T19" fmla="*/ 90 h 830"/>
                  <a:gd name="T20" fmla="*/ 846 w 1694"/>
                  <a:gd name="T21" fmla="*/ 83 h 830"/>
                  <a:gd name="T22" fmla="*/ 842 w 1694"/>
                  <a:gd name="T23" fmla="*/ 83 h 830"/>
                  <a:gd name="T24" fmla="*/ 821 w 1694"/>
                  <a:gd name="T25" fmla="*/ 79 h 830"/>
                  <a:gd name="T26" fmla="*/ 786 w 1694"/>
                  <a:gd name="T27" fmla="*/ 72 h 830"/>
                  <a:gd name="T28" fmla="*/ 742 w 1694"/>
                  <a:gd name="T29" fmla="*/ 63 h 830"/>
                  <a:gd name="T30" fmla="*/ 692 w 1694"/>
                  <a:gd name="T31" fmla="*/ 54 h 830"/>
                  <a:gd name="T32" fmla="*/ 638 w 1694"/>
                  <a:gd name="T33" fmla="*/ 43 h 830"/>
                  <a:gd name="T34" fmla="*/ 586 w 1694"/>
                  <a:gd name="T35" fmla="*/ 32 h 830"/>
                  <a:gd name="T36" fmla="*/ 537 w 1694"/>
                  <a:gd name="T37" fmla="*/ 21 h 830"/>
                  <a:gd name="T38" fmla="*/ 497 w 1694"/>
                  <a:gd name="T39" fmla="*/ 12 h 830"/>
                  <a:gd name="T40" fmla="*/ 468 w 1694"/>
                  <a:gd name="T41" fmla="*/ 4 h 830"/>
                  <a:gd name="T42" fmla="*/ 454 w 1694"/>
                  <a:gd name="T43" fmla="*/ 5 h 830"/>
                  <a:gd name="T44" fmla="*/ 431 w 1694"/>
                  <a:gd name="T45" fmla="*/ 24 h 830"/>
                  <a:gd name="T46" fmla="*/ 394 w 1694"/>
                  <a:gd name="T47" fmla="*/ 48 h 830"/>
                  <a:gd name="T48" fmla="*/ 346 w 1694"/>
                  <a:gd name="T49" fmla="*/ 77 h 830"/>
                  <a:gd name="T50" fmla="*/ 290 w 1694"/>
                  <a:gd name="T51" fmla="*/ 108 h 830"/>
                  <a:gd name="T52" fmla="*/ 230 w 1694"/>
                  <a:gd name="T53" fmla="*/ 139 h 830"/>
                  <a:gd name="T54" fmla="*/ 170 w 1694"/>
                  <a:gd name="T55" fmla="*/ 169 h 830"/>
                  <a:gd name="T56" fmla="*/ 115 w 1694"/>
                  <a:gd name="T57" fmla="*/ 196 h 830"/>
                  <a:gd name="T58" fmla="*/ 67 w 1694"/>
                  <a:gd name="T59" fmla="*/ 220 h 830"/>
                  <a:gd name="T60" fmla="*/ 30 w 1694"/>
                  <a:gd name="T61" fmla="*/ 236 h 830"/>
                  <a:gd name="T62" fmla="*/ 9 w 1694"/>
                  <a:gd name="T63" fmla="*/ 245 h 830"/>
                  <a:gd name="T64" fmla="*/ 0 w 1694"/>
                  <a:gd name="T65" fmla="*/ 252 h 830"/>
                  <a:gd name="T66" fmla="*/ 13 w 1694"/>
                  <a:gd name="T67" fmla="*/ 265 h 830"/>
                  <a:gd name="T68" fmla="*/ 47 w 1694"/>
                  <a:gd name="T69" fmla="*/ 284 h 830"/>
                  <a:gd name="T70" fmla="*/ 97 w 1694"/>
                  <a:gd name="T71" fmla="*/ 304 h 830"/>
                  <a:gd name="T72" fmla="*/ 157 w 1694"/>
                  <a:gd name="T73" fmla="*/ 327 h 830"/>
                  <a:gd name="T74" fmla="*/ 223 w 1694"/>
                  <a:gd name="T75" fmla="*/ 350 h 830"/>
                  <a:gd name="T76" fmla="*/ 291 w 1694"/>
                  <a:gd name="T77" fmla="*/ 372 h 830"/>
                  <a:gd name="T78" fmla="*/ 354 w 1694"/>
                  <a:gd name="T79" fmla="*/ 391 h 830"/>
                  <a:gd name="T80" fmla="*/ 408 w 1694"/>
                  <a:gd name="T81" fmla="*/ 405 h 830"/>
                  <a:gd name="T82" fmla="*/ 447 w 1694"/>
                  <a:gd name="T83" fmla="*/ 414 h 830"/>
                  <a:gd name="T84" fmla="*/ 467 w 1694"/>
                  <a:gd name="T85" fmla="*/ 416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6" name="Freeform 215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25 w 950"/>
                  <a:gd name="T1" fmla="*/ 1 h 355"/>
                  <a:gd name="T2" fmla="*/ 33 w 950"/>
                  <a:gd name="T3" fmla="*/ 5 h 355"/>
                  <a:gd name="T4" fmla="*/ 49 w 950"/>
                  <a:gd name="T5" fmla="*/ 12 h 355"/>
                  <a:gd name="T6" fmla="*/ 70 w 950"/>
                  <a:gd name="T7" fmla="*/ 22 h 355"/>
                  <a:gd name="T8" fmla="*/ 97 w 950"/>
                  <a:gd name="T9" fmla="*/ 34 h 355"/>
                  <a:gd name="T10" fmla="*/ 129 w 950"/>
                  <a:gd name="T11" fmla="*/ 48 h 355"/>
                  <a:gd name="T12" fmla="*/ 164 w 950"/>
                  <a:gd name="T13" fmla="*/ 64 h 355"/>
                  <a:gd name="T14" fmla="*/ 201 w 950"/>
                  <a:gd name="T15" fmla="*/ 80 h 355"/>
                  <a:gd name="T16" fmla="*/ 239 w 950"/>
                  <a:gd name="T17" fmla="*/ 97 h 355"/>
                  <a:gd name="T18" fmla="*/ 278 w 950"/>
                  <a:gd name="T19" fmla="*/ 113 h 355"/>
                  <a:gd name="T20" fmla="*/ 316 w 950"/>
                  <a:gd name="T21" fmla="*/ 128 h 355"/>
                  <a:gd name="T22" fmla="*/ 353 w 950"/>
                  <a:gd name="T23" fmla="*/ 143 h 355"/>
                  <a:gd name="T24" fmla="*/ 388 w 950"/>
                  <a:gd name="T25" fmla="*/ 155 h 355"/>
                  <a:gd name="T26" fmla="*/ 419 w 950"/>
                  <a:gd name="T27" fmla="*/ 166 h 355"/>
                  <a:gd name="T28" fmla="*/ 446 w 950"/>
                  <a:gd name="T29" fmla="*/ 173 h 355"/>
                  <a:gd name="T30" fmla="*/ 467 w 950"/>
                  <a:gd name="T31" fmla="*/ 177 h 355"/>
                  <a:gd name="T32" fmla="*/ 466 w 950"/>
                  <a:gd name="T33" fmla="*/ 177 h 355"/>
                  <a:gd name="T34" fmla="*/ 442 w 950"/>
                  <a:gd name="T35" fmla="*/ 174 h 355"/>
                  <a:gd name="T36" fmla="*/ 414 w 950"/>
                  <a:gd name="T37" fmla="*/ 168 h 355"/>
                  <a:gd name="T38" fmla="*/ 381 w 950"/>
                  <a:gd name="T39" fmla="*/ 161 h 355"/>
                  <a:gd name="T40" fmla="*/ 346 w 950"/>
                  <a:gd name="T41" fmla="*/ 151 h 355"/>
                  <a:gd name="T42" fmla="*/ 308 w 950"/>
                  <a:gd name="T43" fmla="*/ 139 h 355"/>
                  <a:gd name="T44" fmla="*/ 269 w 950"/>
                  <a:gd name="T45" fmla="*/ 127 h 355"/>
                  <a:gd name="T46" fmla="*/ 230 w 950"/>
                  <a:gd name="T47" fmla="*/ 114 h 355"/>
                  <a:gd name="T48" fmla="*/ 191 w 950"/>
                  <a:gd name="T49" fmla="*/ 100 h 355"/>
                  <a:gd name="T50" fmla="*/ 153 w 950"/>
                  <a:gd name="T51" fmla="*/ 86 h 355"/>
                  <a:gd name="T52" fmla="*/ 118 w 950"/>
                  <a:gd name="T53" fmla="*/ 72 h 355"/>
                  <a:gd name="T54" fmla="*/ 85 w 950"/>
                  <a:gd name="T55" fmla="*/ 59 h 355"/>
                  <a:gd name="T56" fmla="*/ 57 w 950"/>
                  <a:gd name="T57" fmla="*/ 46 h 355"/>
                  <a:gd name="T58" fmla="*/ 33 w 950"/>
                  <a:gd name="T59" fmla="*/ 34 h 355"/>
                  <a:gd name="T60" fmla="*/ 14 w 950"/>
                  <a:gd name="T61" fmla="*/ 24 h 355"/>
                  <a:gd name="T62" fmla="*/ 3 w 950"/>
                  <a:gd name="T63" fmla="*/ 15 h 355"/>
                  <a:gd name="T64" fmla="*/ 2 w 950"/>
                  <a:gd name="T65" fmla="*/ 12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7" name="Freeform 216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2 h 354"/>
                  <a:gd name="T6" fmla="*/ 70 w 951"/>
                  <a:gd name="T7" fmla="*/ 21 h 354"/>
                  <a:gd name="T8" fmla="*/ 97 w 951"/>
                  <a:gd name="T9" fmla="*/ 34 h 354"/>
                  <a:gd name="T10" fmla="*/ 129 w 951"/>
                  <a:gd name="T11" fmla="*/ 48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7 h 354"/>
                  <a:gd name="T18" fmla="*/ 278 w 951"/>
                  <a:gd name="T19" fmla="*/ 113 h 354"/>
                  <a:gd name="T20" fmla="*/ 316 w 951"/>
                  <a:gd name="T21" fmla="*/ 128 h 354"/>
                  <a:gd name="T22" fmla="*/ 353 w 951"/>
                  <a:gd name="T23" fmla="*/ 143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4 h 354"/>
                  <a:gd name="T36" fmla="*/ 414 w 951"/>
                  <a:gd name="T37" fmla="*/ 168 h 354"/>
                  <a:gd name="T38" fmla="*/ 381 w 951"/>
                  <a:gd name="T39" fmla="*/ 161 h 354"/>
                  <a:gd name="T40" fmla="*/ 346 w 951"/>
                  <a:gd name="T41" fmla="*/ 151 h 354"/>
                  <a:gd name="T42" fmla="*/ 308 w 951"/>
                  <a:gd name="T43" fmla="*/ 139 h 354"/>
                  <a:gd name="T44" fmla="*/ 269 w 951"/>
                  <a:gd name="T45" fmla="*/ 127 h 354"/>
                  <a:gd name="T46" fmla="*/ 230 w 951"/>
                  <a:gd name="T47" fmla="*/ 114 h 354"/>
                  <a:gd name="T48" fmla="*/ 191 w 951"/>
                  <a:gd name="T49" fmla="*/ 100 h 354"/>
                  <a:gd name="T50" fmla="*/ 153 w 951"/>
                  <a:gd name="T51" fmla="*/ 85 h 354"/>
                  <a:gd name="T52" fmla="*/ 117 w 951"/>
                  <a:gd name="T53" fmla="*/ 71 h 354"/>
                  <a:gd name="T54" fmla="*/ 85 w 951"/>
                  <a:gd name="T55" fmla="*/ 58 h 354"/>
                  <a:gd name="T56" fmla="*/ 56 w 951"/>
                  <a:gd name="T57" fmla="*/ 45 h 354"/>
                  <a:gd name="T58" fmla="*/ 33 w 951"/>
                  <a:gd name="T59" fmla="*/ 33 h 354"/>
                  <a:gd name="T60" fmla="*/ 14 w 951"/>
                  <a:gd name="T61" fmla="*/ 23 h 354"/>
                  <a:gd name="T62" fmla="*/ 3 w 951"/>
                  <a:gd name="T63" fmla="*/ 15 h 354"/>
                  <a:gd name="T64" fmla="*/ 2 w 951"/>
                  <a:gd name="T65" fmla="*/ 12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8" name="Freeform 217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25 w 950"/>
                  <a:gd name="T1" fmla="*/ 0 h 355"/>
                  <a:gd name="T2" fmla="*/ 33 w 950"/>
                  <a:gd name="T3" fmla="*/ 5 h 355"/>
                  <a:gd name="T4" fmla="*/ 49 w 950"/>
                  <a:gd name="T5" fmla="*/ 11 h 355"/>
                  <a:gd name="T6" fmla="*/ 70 w 950"/>
                  <a:gd name="T7" fmla="*/ 21 h 355"/>
                  <a:gd name="T8" fmla="*/ 97 w 950"/>
                  <a:gd name="T9" fmla="*/ 34 h 355"/>
                  <a:gd name="T10" fmla="*/ 128 w 950"/>
                  <a:gd name="T11" fmla="*/ 48 h 355"/>
                  <a:gd name="T12" fmla="*/ 163 w 950"/>
                  <a:gd name="T13" fmla="*/ 63 h 355"/>
                  <a:gd name="T14" fmla="*/ 200 w 950"/>
                  <a:gd name="T15" fmla="*/ 79 h 355"/>
                  <a:gd name="T16" fmla="*/ 238 w 950"/>
                  <a:gd name="T17" fmla="*/ 96 h 355"/>
                  <a:gd name="T18" fmla="*/ 277 w 950"/>
                  <a:gd name="T19" fmla="*/ 112 h 355"/>
                  <a:gd name="T20" fmla="*/ 316 w 950"/>
                  <a:gd name="T21" fmla="*/ 128 h 355"/>
                  <a:gd name="T22" fmla="*/ 353 w 950"/>
                  <a:gd name="T23" fmla="*/ 142 h 355"/>
                  <a:gd name="T24" fmla="*/ 387 w 950"/>
                  <a:gd name="T25" fmla="*/ 155 h 355"/>
                  <a:gd name="T26" fmla="*/ 418 w 950"/>
                  <a:gd name="T27" fmla="*/ 164 h 355"/>
                  <a:gd name="T28" fmla="*/ 445 w 950"/>
                  <a:gd name="T29" fmla="*/ 172 h 355"/>
                  <a:gd name="T30" fmla="*/ 466 w 950"/>
                  <a:gd name="T31" fmla="*/ 176 h 355"/>
                  <a:gd name="T32" fmla="*/ 464 w 950"/>
                  <a:gd name="T33" fmla="*/ 176 h 355"/>
                  <a:gd name="T34" fmla="*/ 441 w 950"/>
                  <a:gd name="T35" fmla="*/ 173 h 355"/>
                  <a:gd name="T36" fmla="*/ 412 w 950"/>
                  <a:gd name="T37" fmla="*/ 167 h 355"/>
                  <a:gd name="T38" fmla="*/ 380 w 950"/>
                  <a:gd name="T39" fmla="*/ 160 h 355"/>
                  <a:gd name="T40" fmla="*/ 345 w 950"/>
                  <a:gd name="T41" fmla="*/ 150 h 355"/>
                  <a:gd name="T42" fmla="*/ 308 w 950"/>
                  <a:gd name="T43" fmla="*/ 139 h 355"/>
                  <a:gd name="T44" fmla="*/ 268 w 950"/>
                  <a:gd name="T45" fmla="*/ 126 h 355"/>
                  <a:gd name="T46" fmla="*/ 230 w 950"/>
                  <a:gd name="T47" fmla="*/ 113 h 355"/>
                  <a:gd name="T48" fmla="*/ 191 w 950"/>
                  <a:gd name="T49" fmla="*/ 99 h 355"/>
                  <a:gd name="T50" fmla="*/ 153 w 950"/>
                  <a:gd name="T51" fmla="*/ 85 h 355"/>
                  <a:gd name="T52" fmla="*/ 117 w 950"/>
                  <a:gd name="T53" fmla="*/ 71 h 355"/>
                  <a:gd name="T54" fmla="*/ 85 w 950"/>
                  <a:gd name="T55" fmla="*/ 58 h 355"/>
                  <a:gd name="T56" fmla="*/ 56 w 950"/>
                  <a:gd name="T57" fmla="*/ 45 h 355"/>
                  <a:gd name="T58" fmla="*/ 33 w 950"/>
                  <a:gd name="T59" fmla="*/ 33 h 355"/>
                  <a:gd name="T60" fmla="*/ 14 w 950"/>
                  <a:gd name="T61" fmla="*/ 23 h 355"/>
                  <a:gd name="T62" fmla="*/ 3 w 950"/>
                  <a:gd name="T63" fmla="*/ 14 h 355"/>
                  <a:gd name="T64" fmla="*/ 2 w 950"/>
                  <a:gd name="T65" fmla="*/ 11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09" name="Freeform 218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3 w 530"/>
                  <a:gd name="T3" fmla="*/ 1 h 145"/>
                  <a:gd name="T4" fmla="*/ 10 w 530"/>
                  <a:gd name="T5" fmla="*/ 3 h 145"/>
                  <a:gd name="T6" fmla="*/ 22 w 530"/>
                  <a:gd name="T7" fmla="*/ 6 h 145"/>
                  <a:gd name="T8" fmla="*/ 37 w 530"/>
                  <a:gd name="T9" fmla="*/ 10 h 145"/>
                  <a:gd name="T10" fmla="*/ 56 w 530"/>
                  <a:gd name="T11" fmla="*/ 16 h 145"/>
                  <a:gd name="T12" fmla="*/ 76 w 530"/>
                  <a:gd name="T13" fmla="*/ 21 h 145"/>
                  <a:gd name="T14" fmla="*/ 99 w 530"/>
                  <a:gd name="T15" fmla="*/ 27 h 145"/>
                  <a:gd name="T16" fmla="*/ 123 w 530"/>
                  <a:gd name="T17" fmla="*/ 33 h 145"/>
                  <a:gd name="T18" fmla="*/ 146 w 530"/>
                  <a:gd name="T19" fmla="*/ 40 h 145"/>
                  <a:gd name="T20" fmla="*/ 169 w 530"/>
                  <a:gd name="T21" fmla="*/ 45 h 145"/>
                  <a:gd name="T22" fmla="*/ 192 w 530"/>
                  <a:gd name="T23" fmla="*/ 52 h 145"/>
                  <a:gd name="T24" fmla="*/ 212 w 530"/>
                  <a:gd name="T25" fmla="*/ 57 h 145"/>
                  <a:gd name="T26" fmla="*/ 230 w 530"/>
                  <a:gd name="T27" fmla="*/ 62 h 145"/>
                  <a:gd name="T28" fmla="*/ 246 w 530"/>
                  <a:gd name="T29" fmla="*/ 65 h 145"/>
                  <a:gd name="T30" fmla="*/ 258 w 530"/>
                  <a:gd name="T31" fmla="*/ 68 h 145"/>
                  <a:gd name="T32" fmla="*/ 265 w 530"/>
                  <a:gd name="T33" fmla="*/ 69 h 145"/>
                  <a:gd name="T34" fmla="*/ 261 w 530"/>
                  <a:gd name="T35" fmla="*/ 73 h 145"/>
                  <a:gd name="T36" fmla="*/ 258 w 530"/>
                  <a:gd name="T37" fmla="*/ 72 h 145"/>
                  <a:gd name="T38" fmla="*/ 250 w 530"/>
                  <a:gd name="T39" fmla="*/ 70 h 145"/>
                  <a:gd name="T40" fmla="*/ 238 w 530"/>
                  <a:gd name="T41" fmla="*/ 67 h 145"/>
                  <a:gd name="T42" fmla="*/ 222 w 530"/>
                  <a:gd name="T43" fmla="*/ 63 h 145"/>
                  <a:gd name="T44" fmla="*/ 204 w 530"/>
                  <a:gd name="T45" fmla="*/ 59 h 145"/>
                  <a:gd name="T46" fmla="*/ 182 w 530"/>
                  <a:gd name="T47" fmla="*/ 54 h 145"/>
                  <a:gd name="T48" fmla="*/ 160 w 530"/>
                  <a:gd name="T49" fmla="*/ 48 h 145"/>
                  <a:gd name="T50" fmla="*/ 136 w 530"/>
                  <a:gd name="T51" fmla="*/ 41 h 145"/>
                  <a:gd name="T52" fmla="*/ 113 w 530"/>
                  <a:gd name="T53" fmla="*/ 36 h 145"/>
                  <a:gd name="T54" fmla="*/ 90 w 530"/>
                  <a:gd name="T55" fmla="*/ 29 h 145"/>
                  <a:gd name="T56" fmla="*/ 68 w 530"/>
                  <a:gd name="T57" fmla="*/ 23 h 145"/>
                  <a:gd name="T58" fmla="*/ 48 w 530"/>
                  <a:gd name="T59" fmla="*/ 17 h 145"/>
                  <a:gd name="T60" fmla="*/ 30 w 530"/>
                  <a:gd name="T61" fmla="*/ 12 h 145"/>
                  <a:gd name="T62" fmla="*/ 16 w 530"/>
                  <a:gd name="T63" fmla="*/ 8 h 145"/>
                  <a:gd name="T64" fmla="*/ 6 w 530"/>
                  <a:gd name="T65" fmla="*/ 3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0" name="Freeform 219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3 w 541"/>
                  <a:gd name="T3" fmla="*/ 1 h 150"/>
                  <a:gd name="T4" fmla="*/ 10 w 541"/>
                  <a:gd name="T5" fmla="*/ 2 h 150"/>
                  <a:gd name="T6" fmla="*/ 22 w 541"/>
                  <a:gd name="T7" fmla="*/ 6 h 150"/>
                  <a:gd name="T8" fmla="*/ 38 w 541"/>
                  <a:gd name="T9" fmla="*/ 10 h 150"/>
                  <a:gd name="T10" fmla="*/ 57 w 541"/>
                  <a:gd name="T11" fmla="*/ 16 h 150"/>
                  <a:gd name="T12" fmla="*/ 78 w 541"/>
                  <a:gd name="T13" fmla="*/ 21 h 150"/>
                  <a:gd name="T14" fmla="*/ 101 w 541"/>
                  <a:gd name="T15" fmla="*/ 28 h 150"/>
                  <a:gd name="T16" fmla="*/ 125 w 541"/>
                  <a:gd name="T17" fmla="*/ 35 h 150"/>
                  <a:gd name="T18" fmla="*/ 149 w 541"/>
                  <a:gd name="T19" fmla="*/ 41 h 150"/>
                  <a:gd name="T20" fmla="*/ 173 w 541"/>
                  <a:gd name="T21" fmla="*/ 47 h 150"/>
                  <a:gd name="T22" fmla="*/ 196 w 541"/>
                  <a:gd name="T23" fmla="*/ 53 h 150"/>
                  <a:gd name="T24" fmla="*/ 216 w 541"/>
                  <a:gd name="T25" fmla="*/ 59 h 150"/>
                  <a:gd name="T26" fmla="*/ 235 w 541"/>
                  <a:gd name="T27" fmla="*/ 63 h 150"/>
                  <a:gd name="T28" fmla="*/ 251 w 541"/>
                  <a:gd name="T29" fmla="*/ 68 h 150"/>
                  <a:gd name="T30" fmla="*/ 263 w 541"/>
                  <a:gd name="T31" fmla="*/ 71 h 150"/>
                  <a:gd name="T32" fmla="*/ 270 w 541"/>
                  <a:gd name="T33" fmla="*/ 72 h 150"/>
                  <a:gd name="T34" fmla="*/ 266 w 541"/>
                  <a:gd name="T35" fmla="*/ 75 h 150"/>
                  <a:gd name="T36" fmla="*/ 263 w 541"/>
                  <a:gd name="T37" fmla="*/ 75 h 150"/>
                  <a:gd name="T38" fmla="*/ 255 w 541"/>
                  <a:gd name="T39" fmla="*/ 73 h 150"/>
                  <a:gd name="T40" fmla="*/ 243 w 541"/>
                  <a:gd name="T41" fmla="*/ 70 h 150"/>
                  <a:gd name="T42" fmla="*/ 227 w 541"/>
                  <a:gd name="T43" fmla="*/ 66 h 150"/>
                  <a:gd name="T44" fmla="*/ 208 w 541"/>
                  <a:gd name="T45" fmla="*/ 60 h 150"/>
                  <a:gd name="T46" fmla="*/ 186 w 541"/>
                  <a:gd name="T47" fmla="*/ 55 h 150"/>
                  <a:gd name="T48" fmla="*/ 163 w 541"/>
                  <a:gd name="T49" fmla="*/ 48 h 150"/>
                  <a:gd name="T50" fmla="*/ 139 w 541"/>
                  <a:gd name="T51" fmla="*/ 42 h 150"/>
                  <a:gd name="T52" fmla="*/ 115 w 541"/>
                  <a:gd name="T53" fmla="*/ 36 h 150"/>
                  <a:gd name="T54" fmla="*/ 91 w 541"/>
                  <a:gd name="T55" fmla="*/ 29 h 150"/>
                  <a:gd name="T56" fmla="*/ 69 w 541"/>
                  <a:gd name="T57" fmla="*/ 23 h 150"/>
                  <a:gd name="T58" fmla="*/ 48 w 541"/>
                  <a:gd name="T59" fmla="*/ 18 h 150"/>
                  <a:gd name="T60" fmla="*/ 30 w 541"/>
                  <a:gd name="T61" fmla="*/ 12 h 150"/>
                  <a:gd name="T62" fmla="*/ 16 w 541"/>
                  <a:gd name="T63" fmla="*/ 7 h 150"/>
                  <a:gd name="T64" fmla="*/ 6 w 541"/>
                  <a:gd name="T65" fmla="*/ 2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1" name="Freeform 220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3 w 552"/>
                  <a:gd name="T3" fmla="*/ 1 h 158"/>
                  <a:gd name="T4" fmla="*/ 11 w 552"/>
                  <a:gd name="T5" fmla="*/ 3 h 158"/>
                  <a:gd name="T6" fmla="*/ 23 w 552"/>
                  <a:gd name="T7" fmla="*/ 7 h 158"/>
                  <a:gd name="T8" fmla="*/ 39 w 552"/>
                  <a:gd name="T9" fmla="*/ 11 h 158"/>
                  <a:gd name="T10" fmla="*/ 59 w 552"/>
                  <a:gd name="T11" fmla="*/ 17 h 158"/>
                  <a:gd name="T12" fmla="*/ 80 w 552"/>
                  <a:gd name="T13" fmla="*/ 23 h 158"/>
                  <a:gd name="T14" fmla="*/ 104 w 552"/>
                  <a:gd name="T15" fmla="*/ 29 h 158"/>
                  <a:gd name="T16" fmla="*/ 128 w 552"/>
                  <a:gd name="T17" fmla="*/ 37 h 158"/>
                  <a:gd name="T18" fmla="*/ 152 w 552"/>
                  <a:gd name="T19" fmla="*/ 43 h 158"/>
                  <a:gd name="T20" fmla="*/ 177 w 552"/>
                  <a:gd name="T21" fmla="*/ 50 h 158"/>
                  <a:gd name="T22" fmla="*/ 200 w 552"/>
                  <a:gd name="T23" fmla="*/ 56 h 158"/>
                  <a:gd name="T24" fmla="*/ 222 w 552"/>
                  <a:gd name="T25" fmla="*/ 62 h 158"/>
                  <a:gd name="T26" fmla="*/ 241 w 552"/>
                  <a:gd name="T27" fmla="*/ 68 h 158"/>
                  <a:gd name="T28" fmla="*/ 257 w 552"/>
                  <a:gd name="T29" fmla="*/ 72 h 158"/>
                  <a:gd name="T30" fmla="*/ 269 w 552"/>
                  <a:gd name="T31" fmla="*/ 75 h 158"/>
                  <a:gd name="T32" fmla="*/ 276 w 552"/>
                  <a:gd name="T33" fmla="*/ 76 h 158"/>
                  <a:gd name="T34" fmla="*/ 272 w 552"/>
                  <a:gd name="T35" fmla="*/ 79 h 158"/>
                  <a:gd name="T36" fmla="*/ 269 w 552"/>
                  <a:gd name="T37" fmla="*/ 79 h 158"/>
                  <a:gd name="T38" fmla="*/ 261 w 552"/>
                  <a:gd name="T39" fmla="*/ 76 h 158"/>
                  <a:gd name="T40" fmla="*/ 248 w 552"/>
                  <a:gd name="T41" fmla="*/ 73 h 158"/>
                  <a:gd name="T42" fmla="*/ 231 w 552"/>
                  <a:gd name="T43" fmla="*/ 69 h 158"/>
                  <a:gd name="T44" fmla="*/ 212 w 552"/>
                  <a:gd name="T45" fmla="*/ 63 h 158"/>
                  <a:gd name="T46" fmla="*/ 190 w 552"/>
                  <a:gd name="T47" fmla="*/ 57 h 158"/>
                  <a:gd name="T48" fmla="*/ 166 w 552"/>
                  <a:gd name="T49" fmla="*/ 51 h 158"/>
                  <a:gd name="T50" fmla="*/ 142 w 552"/>
                  <a:gd name="T51" fmla="*/ 45 h 158"/>
                  <a:gd name="T52" fmla="*/ 117 w 552"/>
                  <a:gd name="T53" fmla="*/ 38 h 158"/>
                  <a:gd name="T54" fmla="*/ 93 w 552"/>
                  <a:gd name="T55" fmla="*/ 31 h 158"/>
                  <a:gd name="T56" fmla="*/ 70 w 552"/>
                  <a:gd name="T57" fmla="*/ 25 h 158"/>
                  <a:gd name="T58" fmla="*/ 49 w 552"/>
                  <a:gd name="T59" fmla="*/ 19 h 158"/>
                  <a:gd name="T60" fmla="*/ 31 w 552"/>
                  <a:gd name="T61" fmla="*/ 13 h 158"/>
                  <a:gd name="T62" fmla="*/ 17 w 552"/>
                  <a:gd name="T63" fmla="*/ 7 h 158"/>
                  <a:gd name="T64" fmla="*/ 6 w 552"/>
                  <a:gd name="T65" fmla="*/ 3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2" name="Freeform 221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3 w 563"/>
                  <a:gd name="T3" fmla="*/ 1 h 165"/>
                  <a:gd name="T4" fmla="*/ 11 w 563"/>
                  <a:gd name="T5" fmla="*/ 3 h 165"/>
                  <a:gd name="T6" fmla="*/ 23 w 563"/>
                  <a:gd name="T7" fmla="*/ 7 h 165"/>
                  <a:gd name="T8" fmla="*/ 40 w 563"/>
                  <a:gd name="T9" fmla="*/ 12 h 165"/>
                  <a:gd name="T10" fmla="*/ 60 w 563"/>
                  <a:gd name="T11" fmla="*/ 18 h 165"/>
                  <a:gd name="T12" fmla="*/ 82 w 563"/>
                  <a:gd name="T13" fmla="*/ 24 h 165"/>
                  <a:gd name="T14" fmla="*/ 106 w 563"/>
                  <a:gd name="T15" fmla="*/ 31 h 165"/>
                  <a:gd name="T16" fmla="*/ 131 w 563"/>
                  <a:gd name="T17" fmla="*/ 38 h 165"/>
                  <a:gd name="T18" fmla="*/ 156 w 563"/>
                  <a:gd name="T19" fmla="*/ 45 h 165"/>
                  <a:gd name="T20" fmla="*/ 181 w 563"/>
                  <a:gd name="T21" fmla="*/ 52 h 165"/>
                  <a:gd name="T22" fmla="*/ 204 w 563"/>
                  <a:gd name="T23" fmla="*/ 59 h 165"/>
                  <a:gd name="T24" fmla="*/ 226 w 563"/>
                  <a:gd name="T25" fmla="*/ 65 h 165"/>
                  <a:gd name="T26" fmla="*/ 246 w 563"/>
                  <a:gd name="T27" fmla="*/ 70 h 165"/>
                  <a:gd name="T28" fmla="*/ 262 w 563"/>
                  <a:gd name="T29" fmla="*/ 74 h 165"/>
                  <a:gd name="T30" fmla="*/ 274 w 563"/>
                  <a:gd name="T31" fmla="*/ 77 h 165"/>
                  <a:gd name="T32" fmla="*/ 281 w 563"/>
                  <a:gd name="T33" fmla="*/ 79 h 165"/>
                  <a:gd name="T34" fmla="*/ 277 w 563"/>
                  <a:gd name="T35" fmla="*/ 82 h 165"/>
                  <a:gd name="T36" fmla="*/ 275 w 563"/>
                  <a:gd name="T37" fmla="*/ 82 h 165"/>
                  <a:gd name="T38" fmla="*/ 266 w 563"/>
                  <a:gd name="T39" fmla="*/ 79 h 165"/>
                  <a:gd name="T40" fmla="*/ 253 w 563"/>
                  <a:gd name="T41" fmla="*/ 76 h 165"/>
                  <a:gd name="T42" fmla="*/ 237 w 563"/>
                  <a:gd name="T43" fmla="*/ 71 h 165"/>
                  <a:gd name="T44" fmla="*/ 216 w 563"/>
                  <a:gd name="T45" fmla="*/ 66 h 165"/>
                  <a:gd name="T46" fmla="*/ 194 w 563"/>
                  <a:gd name="T47" fmla="*/ 60 h 165"/>
                  <a:gd name="T48" fmla="*/ 170 w 563"/>
                  <a:gd name="T49" fmla="*/ 53 h 165"/>
                  <a:gd name="T50" fmla="*/ 145 w 563"/>
                  <a:gd name="T51" fmla="*/ 47 h 165"/>
                  <a:gd name="T52" fmla="*/ 120 w 563"/>
                  <a:gd name="T53" fmla="*/ 40 h 165"/>
                  <a:gd name="T54" fmla="*/ 95 w 563"/>
                  <a:gd name="T55" fmla="*/ 32 h 165"/>
                  <a:gd name="T56" fmla="*/ 72 w 563"/>
                  <a:gd name="T57" fmla="*/ 25 h 165"/>
                  <a:gd name="T58" fmla="*/ 50 w 563"/>
                  <a:gd name="T59" fmla="*/ 19 h 165"/>
                  <a:gd name="T60" fmla="*/ 31 w 563"/>
                  <a:gd name="T61" fmla="*/ 13 h 165"/>
                  <a:gd name="T62" fmla="*/ 16 w 563"/>
                  <a:gd name="T63" fmla="*/ 7 h 165"/>
                  <a:gd name="T64" fmla="*/ 6 w 563"/>
                  <a:gd name="T65" fmla="*/ 3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3" name="Freeform 222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3 w 575"/>
                  <a:gd name="T3" fmla="*/ 1 h 171"/>
                  <a:gd name="T4" fmla="*/ 12 w 575"/>
                  <a:gd name="T5" fmla="*/ 3 h 171"/>
                  <a:gd name="T6" fmla="*/ 24 w 575"/>
                  <a:gd name="T7" fmla="*/ 7 h 171"/>
                  <a:gd name="T8" fmla="*/ 42 w 575"/>
                  <a:gd name="T9" fmla="*/ 12 h 171"/>
                  <a:gd name="T10" fmla="*/ 61 w 575"/>
                  <a:gd name="T11" fmla="*/ 18 h 171"/>
                  <a:gd name="T12" fmla="*/ 84 w 575"/>
                  <a:gd name="T13" fmla="*/ 25 h 171"/>
                  <a:gd name="T14" fmla="*/ 109 w 575"/>
                  <a:gd name="T15" fmla="*/ 32 h 171"/>
                  <a:gd name="T16" fmla="*/ 134 w 575"/>
                  <a:gd name="T17" fmla="*/ 40 h 171"/>
                  <a:gd name="T18" fmla="*/ 160 w 575"/>
                  <a:gd name="T19" fmla="*/ 47 h 171"/>
                  <a:gd name="T20" fmla="*/ 185 w 575"/>
                  <a:gd name="T21" fmla="*/ 54 h 171"/>
                  <a:gd name="T22" fmla="*/ 209 w 575"/>
                  <a:gd name="T23" fmla="*/ 61 h 171"/>
                  <a:gd name="T24" fmla="*/ 232 w 575"/>
                  <a:gd name="T25" fmla="*/ 67 h 171"/>
                  <a:gd name="T26" fmla="*/ 251 w 575"/>
                  <a:gd name="T27" fmla="*/ 73 h 171"/>
                  <a:gd name="T28" fmla="*/ 268 w 575"/>
                  <a:gd name="T29" fmla="*/ 77 h 171"/>
                  <a:gd name="T30" fmla="*/ 280 w 575"/>
                  <a:gd name="T31" fmla="*/ 80 h 171"/>
                  <a:gd name="T32" fmla="*/ 288 w 575"/>
                  <a:gd name="T33" fmla="*/ 82 h 171"/>
                  <a:gd name="T34" fmla="*/ 284 w 575"/>
                  <a:gd name="T35" fmla="*/ 85 h 171"/>
                  <a:gd name="T36" fmla="*/ 281 w 575"/>
                  <a:gd name="T37" fmla="*/ 85 h 171"/>
                  <a:gd name="T38" fmla="*/ 272 w 575"/>
                  <a:gd name="T39" fmla="*/ 82 h 171"/>
                  <a:gd name="T40" fmla="*/ 259 w 575"/>
                  <a:gd name="T41" fmla="*/ 78 h 171"/>
                  <a:gd name="T42" fmla="*/ 242 w 575"/>
                  <a:gd name="T43" fmla="*/ 74 h 171"/>
                  <a:gd name="T44" fmla="*/ 221 w 575"/>
                  <a:gd name="T45" fmla="*/ 68 h 171"/>
                  <a:gd name="T46" fmla="*/ 198 w 575"/>
                  <a:gd name="T47" fmla="*/ 62 h 171"/>
                  <a:gd name="T48" fmla="*/ 174 w 575"/>
                  <a:gd name="T49" fmla="*/ 55 h 171"/>
                  <a:gd name="T50" fmla="*/ 148 w 575"/>
                  <a:gd name="T51" fmla="*/ 48 h 171"/>
                  <a:gd name="T52" fmla="*/ 123 w 575"/>
                  <a:gd name="T53" fmla="*/ 41 h 171"/>
                  <a:gd name="T54" fmla="*/ 98 w 575"/>
                  <a:gd name="T55" fmla="*/ 33 h 171"/>
                  <a:gd name="T56" fmla="*/ 73 w 575"/>
                  <a:gd name="T57" fmla="*/ 26 h 171"/>
                  <a:gd name="T58" fmla="*/ 52 w 575"/>
                  <a:gd name="T59" fmla="*/ 20 h 171"/>
                  <a:gd name="T60" fmla="*/ 33 w 575"/>
                  <a:gd name="T61" fmla="*/ 13 h 171"/>
                  <a:gd name="T62" fmla="*/ 18 w 575"/>
                  <a:gd name="T63" fmla="*/ 8 h 171"/>
                  <a:gd name="T64" fmla="*/ 6 w 575"/>
                  <a:gd name="T65" fmla="*/ 3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4" name="Freeform 223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3 w 585"/>
                  <a:gd name="T3" fmla="*/ 1 h 176"/>
                  <a:gd name="T4" fmla="*/ 12 w 585"/>
                  <a:gd name="T5" fmla="*/ 3 h 176"/>
                  <a:gd name="T6" fmla="*/ 25 w 585"/>
                  <a:gd name="T7" fmla="*/ 7 h 176"/>
                  <a:gd name="T8" fmla="*/ 42 w 585"/>
                  <a:gd name="T9" fmla="*/ 13 h 176"/>
                  <a:gd name="T10" fmla="*/ 63 w 585"/>
                  <a:gd name="T11" fmla="*/ 19 h 176"/>
                  <a:gd name="T12" fmla="*/ 86 w 585"/>
                  <a:gd name="T13" fmla="*/ 26 h 176"/>
                  <a:gd name="T14" fmla="*/ 111 w 585"/>
                  <a:gd name="T15" fmla="*/ 34 h 176"/>
                  <a:gd name="T16" fmla="*/ 137 w 585"/>
                  <a:gd name="T17" fmla="*/ 41 h 176"/>
                  <a:gd name="T18" fmla="*/ 163 w 585"/>
                  <a:gd name="T19" fmla="*/ 49 h 176"/>
                  <a:gd name="T20" fmla="*/ 189 w 585"/>
                  <a:gd name="T21" fmla="*/ 56 h 176"/>
                  <a:gd name="T22" fmla="*/ 213 w 585"/>
                  <a:gd name="T23" fmla="*/ 63 h 176"/>
                  <a:gd name="T24" fmla="*/ 236 w 585"/>
                  <a:gd name="T25" fmla="*/ 70 h 176"/>
                  <a:gd name="T26" fmla="*/ 256 w 585"/>
                  <a:gd name="T27" fmla="*/ 76 h 176"/>
                  <a:gd name="T28" fmla="*/ 273 w 585"/>
                  <a:gd name="T29" fmla="*/ 80 h 176"/>
                  <a:gd name="T30" fmla="*/ 285 w 585"/>
                  <a:gd name="T31" fmla="*/ 83 h 176"/>
                  <a:gd name="T32" fmla="*/ 293 w 585"/>
                  <a:gd name="T33" fmla="*/ 85 h 176"/>
                  <a:gd name="T34" fmla="*/ 289 w 585"/>
                  <a:gd name="T35" fmla="*/ 88 h 176"/>
                  <a:gd name="T36" fmla="*/ 286 w 585"/>
                  <a:gd name="T37" fmla="*/ 88 h 176"/>
                  <a:gd name="T38" fmla="*/ 277 w 585"/>
                  <a:gd name="T39" fmla="*/ 85 h 176"/>
                  <a:gd name="T40" fmla="*/ 264 w 585"/>
                  <a:gd name="T41" fmla="*/ 82 h 176"/>
                  <a:gd name="T42" fmla="*/ 246 w 585"/>
                  <a:gd name="T43" fmla="*/ 77 h 176"/>
                  <a:gd name="T44" fmla="*/ 226 w 585"/>
                  <a:gd name="T45" fmla="*/ 71 h 176"/>
                  <a:gd name="T46" fmla="*/ 202 w 585"/>
                  <a:gd name="T47" fmla="*/ 64 h 176"/>
                  <a:gd name="T48" fmla="*/ 177 w 585"/>
                  <a:gd name="T49" fmla="*/ 57 h 176"/>
                  <a:gd name="T50" fmla="*/ 151 w 585"/>
                  <a:gd name="T51" fmla="*/ 49 h 176"/>
                  <a:gd name="T52" fmla="*/ 125 w 585"/>
                  <a:gd name="T53" fmla="*/ 42 h 176"/>
                  <a:gd name="T54" fmla="*/ 99 w 585"/>
                  <a:gd name="T55" fmla="*/ 34 h 176"/>
                  <a:gd name="T56" fmla="*/ 75 w 585"/>
                  <a:gd name="T57" fmla="*/ 27 h 176"/>
                  <a:gd name="T58" fmla="*/ 53 w 585"/>
                  <a:gd name="T59" fmla="*/ 20 h 176"/>
                  <a:gd name="T60" fmla="*/ 33 w 585"/>
                  <a:gd name="T61" fmla="*/ 13 h 176"/>
                  <a:gd name="T62" fmla="*/ 18 w 585"/>
                  <a:gd name="T63" fmla="*/ 9 h 176"/>
                  <a:gd name="T64" fmla="*/ 6 w 585"/>
                  <a:gd name="T65" fmla="*/ 3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15" name="Freeform 224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2 h 149"/>
                  <a:gd name="T2" fmla="*/ 5 w 621"/>
                  <a:gd name="T3" fmla="*/ 0 h 149"/>
                  <a:gd name="T4" fmla="*/ 7 w 621"/>
                  <a:gd name="T5" fmla="*/ 0 h 149"/>
                  <a:gd name="T6" fmla="*/ 11 w 621"/>
                  <a:gd name="T7" fmla="*/ 2 h 149"/>
                  <a:gd name="T8" fmla="*/ 20 w 621"/>
                  <a:gd name="T9" fmla="*/ 4 h 149"/>
                  <a:gd name="T10" fmla="*/ 30 w 621"/>
                  <a:gd name="T11" fmla="*/ 7 h 149"/>
                  <a:gd name="T12" fmla="*/ 43 w 621"/>
                  <a:gd name="T13" fmla="*/ 10 h 149"/>
                  <a:gd name="T14" fmla="*/ 59 w 621"/>
                  <a:gd name="T15" fmla="*/ 15 h 149"/>
                  <a:gd name="T16" fmla="*/ 77 w 621"/>
                  <a:gd name="T17" fmla="*/ 19 h 149"/>
                  <a:gd name="T18" fmla="*/ 97 w 621"/>
                  <a:gd name="T19" fmla="*/ 24 h 149"/>
                  <a:gd name="T20" fmla="*/ 119 w 621"/>
                  <a:gd name="T21" fmla="*/ 29 h 149"/>
                  <a:gd name="T22" fmla="*/ 142 w 621"/>
                  <a:gd name="T23" fmla="*/ 35 h 149"/>
                  <a:gd name="T24" fmla="*/ 168 w 621"/>
                  <a:gd name="T25" fmla="*/ 40 h 149"/>
                  <a:gd name="T26" fmla="*/ 194 w 621"/>
                  <a:gd name="T27" fmla="*/ 46 h 149"/>
                  <a:gd name="T28" fmla="*/ 222 w 621"/>
                  <a:gd name="T29" fmla="*/ 52 h 149"/>
                  <a:gd name="T30" fmla="*/ 251 w 621"/>
                  <a:gd name="T31" fmla="*/ 57 h 149"/>
                  <a:gd name="T32" fmla="*/ 280 w 621"/>
                  <a:gd name="T33" fmla="*/ 62 h 149"/>
                  <a:gd name="T34" fmla="*/ 310 w 621"/>
                  <a:gd name="T35" fmla="*/ 67 h 149"/>
                  <a:gd name="T36" fmla="*/ 295 w 621"/>
                  <a:gd name="T37" fmla="*/ 74 h 149"/>
                  <a:gd name="T38" fmla="*/ 293 w 621"/>
                  <a:gd name="T39" fmla="*/ 73 h 149"/>
                  <a:gd name="T40" fmla="*/ 287 w 621"/>
                  <a:gd name="T41" fmla="*/ 72 h 149"/>
                  <a:gd name="T42" fmla="*/ 276 w 621"/>
                  <a:gd name="T43" fmla="*/ 71 h 149"/>
                  <a:gd name="T44" fmla="*/ 263 w 621"/>
                  <a:gd name="T45" fmla="*/ 68 h 149"/>
                  <a:gd name="T46" fmla="*/ 246 w 621"/>
                  <a:gd name="T47" fmla="*/ 65 h 149"/>
                  <a:gd name="T48" fmla="*/ 227 w 621"/>
                  <a:gd name="T49" fmla="*/ 61 h 149"/>
                  <a:gd name="T50" fmla="*/ 206 w 621"/>
                  <a:gd name="T51" fmla="*/ 57 h 149"/>
                  <a:gd name="T52" fmla="*/ 183 w 621"/>
                  <a:gd name="T53" fmla="*/ 52 h 149"/>
                  <a:gd name="T54" fmla="*/ 159 w 621"/>
                  <a:gd name="T55" fmla="*/ 46 h 149"/>
                  <a:gd name="T56" fmla="*/ 135 w 621"/>
                  <a:gd name="T57" fmla="*/ 41 h 149"/>
                  <a:gd name="T58" fmla="*/ 110 w 621"/>
                  <a:gd name="T59" fmla="*/ 35 h 149"/>
                  <a:gd name="T60" fmla="*/ 86 w 621"/>
                  <a:gd name="T61" fmla="*/ 29 h 149"/>
                  <a:gd name="T62" fmla="*/ 62 w 621"/>
                  <a:gd name="T63" fmla="*/ 22 h 149"/>
                  <a:gd name="T64" fmla="*/ 40 w 621"/>
                  <a:gd name="T65" fmla="*/ 16 h 149"/>
                  <a:gd name="T66" fmla="*/ 19 w 621"/>
                  <a:gd name="T67" fmla="*/ 9 h 149"/>
                  <a:gd name="T68" fmla="*/ 0 w 621"/>
                  <a:gd name="T69" fmla="*/ 2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167" name="Group 225"/>
            <p:cNvGrpSpPr>
              <a:grpSpLocks/>
            </p:cNvGrpSpPr>
            <p:nvPr/>
          </p:nvGrpSpPr>
          <p:grpSpPr bwMode="auto">
            <a:xfrm>
              <a:off x="2587" y="1837"/>
              <a:ext cx="881" cy="678"/>
              <a:chOff x="2587" y="1837"/>
              <a:chExt cx="881" cy="678"/>
            </a:xfrm>
          </p:grpSpPr>
          <p:sp>
            <p:nvSpPr>
              <p:cNvPr id="1168" name="Freeform 226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494 w 1684"/>
                  <a:gd name="T1" fmla="*/ 432 h 877"/>
                  <a:gd name="T2" fmla="*/ 508 w 1684"/>
                  <a:gd name="T3" fmla="*/ 412 h 877"/>
                  <a:gd name="T4" fmla="*/ 539 w 1684"/>
                  <a:gd name="T5" fmla="*/ 377 h 877"/>
                  <a:gd name="T6" fmla="*/ 581 w 1684"/>
                  <a:gd name="T7" fmla="*/ 333 h 877"/>
                  <a:gd name="T8" fmla="*/ 630 w 1684"/>
                  <a:gd name="T9" fmla="*/ 283 h 877"/>
                  <a:gd name="T10" fmla="*/ 683 w 1684"/>
                  <a:gd name="T11" fmla="*/ 231 h 877"/>
                  <a:gd name="T12" fmla="*/ 734 w 1684"/>
                  <a:gd name="T13" fmla="*/ 181 h 877"/>
                  <a:gd name="T14" fmla="*/ 780 w 1684"/>
                  <a:gd name="T15" fmla="*/ 135 h 877"/>
                  <a:gd name="T16" fmla="*/ 816 w 1684"/>
                  <a:gd name="T17" fmla="*/ 99 h 877"/>
                  <a:gd name="T18" fmla="*/ 838 w 1684"/>
                  <a:gd name="T19" fmla="*/ 75 h 877"/>
                  <a:gd name="T20" fmla="*/ 841 w 1684"/>
                  <a:gd name="T21" fmla="*/ 68 h 877"/>
                  <a:gd name="T22" fmla="*/ 837 w 1684"/>
                  <a:gd name="T23" fmla="*/ 68 h 877"/>
                  <a:gd name="T24" fmla="*/ 818 w 1684"/>
                  <a:gd name="T25" fmla="*/ 65 h 877"/>
                  <a:gd name="T26" fmla="*/ 785 w 1684"/>
                  <a:gd name="T27" fmla="*/ 61 h 877"/>
                  <a:gd name="T28" fmla="*/ 743 w 1684"/>
                  <a:gd name="T29" fmla="*/ 55 h 877"/>
                  <a:gd name="T30" fmla="*/ 695 w 1684"/>
                  <a:gd name="T31" fmla="*/ 48 h 877"/>
                  <a:gd name="T32" fmla="*/ 644 w 1684"/>
                  <a:gd name="T33" fmla="*/ 40 h 877"/>
                  <a:gd name="T34" fmla="*/ 594 w 1684"/>
                  <a:gd name="T35" fmla="*/ 30 h 877"/>
                  <a:gd name="T36" fmla="*/ 548 w 1684"/>
                  <a:gd name="T37" fmla="*/ 22 h 877"/>
                  <a:gd name="T38" fmla="*/ 509 w 1684"/>
                  <a:gd name="T39" fmla="*/ 13 h 877"/>
                  <a:gd name="T40" fmla="*/ 480 w 1684"/>
                  <a:gd name="T41" fmla="*/ 5 h 877"/>
                  <a:gd name="T42" fmla="*/ 468 w 1684"/>
                  <a:gd name="T43" fmla="*/ 4 h 877"/>
                  <a:gd name="T44" fmla="*/ 450 w 1684"/>
                  <a:gd name="T45" fmla="*/ 22 h 877"/>
                  <a:gd name="T46" fmla="*/ 416 w 1684"/>
                  <a:gd name="T47" fmla="*/ 47 h 877"/>
                  <a:gd name="T48" fmla="*/ 368 w 1684"/>
                  <a:gd name="T49" fmla="*/ 76 h 877"/>
                  <a:gd name="T50" fmla="*/ 311 w 1684"/>
                  <a:gd name="T51" fmla="*/ 107 h 877"/>
                  <a:gd name="T52" fmla="*/ 248 w 1684"/>
                  <a:gd name="T53" fmla="*/ 140 h 877"/>
                  <a:gd name="T54" fmla="*/ 186 w 1684"/>
                  <a:gd name="T55" fmla="*/ 172 h 877"/>
                  <a:gd name="T56" fmla="*/ 126 w 1684"/>
                  <a:gd name="T57" fmla="*/ 201 h 877"/>
                  <a:gd name="T58" fmla="*/ 75 w 1684"/>
                  <a:gd name="T59" fmla="*/ 225 h 877"/>
                  <a:gd name="T60" fmla="*/ 34 w 1684"/>
                  <a:gd name="T61" fmla="*/ 244 h 877"/>
                  <a:gd name="T62" fmla="*/ 10 w 1684"/>
                  <a:gd name="T63" fmla="*/ 254 h 877"/>
                  <a:gd name="T64" fmla="*/ 0 w 1684"/>
                  <a:gd name="T65" fmla="*/ 261 h 877"/>
                  <a:gd name="T66" fmla="*/ 13 w 1684"/>
                  <a:gd name="T67" fmla="*/ 275 h 877"/>
                  <a:gd name="T68" fmla="*/ 50 w 1684"/>
                  <a:gd name="T69" fmla="*/ 295 h 877"/>
                  <a:gd name="T70" fmla="*/ 102 w 1684"/>
                  <a:gd name="T71" fmla="*/ 317 h 877"/>
                  <a:gd name="T72" fmla="*/ 167 w 1684"/>
                  <a:gd name="T73" fmla="*/ 342 h 877"/>
                  <a:gd name="T74" fmla="*/ 237 w 1684"/>
                  <a:gd name="T75" fmla="*/ 367 h 877"/>
                  <a:gd name="T76" fmla="*/ 309 w 1684"/>
                  <a:gd name="T77" fmla="*/ 390 h 877"/>
                  <a:gd name="T78" fmla="*/ 375 w 1684"/>
                  <a:gd name="T79" fmla="*/ 410 h 877"/>
                  <a:gd name="T80" fmla="*/ 432 w 1684"/>
                  <a:gd name="T81" fmla="*/ 426 h 877"/>
                  <a:gd name="T82" fmla="*/ 474 w 1684"/>
                  <a:gd name="T83" fmla="*/ 436 h 877"/>
                  <a:gd name="T84" fmla="*/ 495 w 1684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69" name="Freeform 227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464 w 1620"/>
                  <a:gd name="T1" fmla="*/ 413 h 828"/>
                  <a:gd name="T2" fmla="*/ 467 w 1620"/>
                  <a:gd name="T3" fmla="*/ 405 h 828"/>
                  <a:gd name="T4" fmla="*/ 479 w 1620"/>
                  <a:gd name="T5" fmla="*/ 390 h 828"/>
                  <a:gd name="T6" fmla="*/ 497 w 1620"/>
                  <a:gd name="T7" fmla="*/ 368 h 828"/>
                  <a:gd name="T8" fmla="*/ 521 w 1620"/>
                  <a:gd name="T9" fmla="*/ 343 h 828"/>
                  <a:gd name="T10" fmla="*/ 550 w 1620"/>
                  <a:gd name="T11" fmla="*/ 314 h 828"/>
                  <a:gd name="T12" fmla="*/ 582 w 1620"/>
                  <a:gd name="T13" fmla="*/ 283 h 828"/>
                  <a:gd name="T14" fmla="*/ 616 w 1620"/>
                  <a:gd name="T15" fmla="*/ 249 h 828"/>
                  <a:gd name="T16" fmla="*/ 651 w 1620"/>
                  <a:gd name="T17" fmla="*/ 217 h 828"/>
                  <a:gd name="T18" fmla="*/ 685 w 1620"/>
                  <a:gd name="T19" fmla="*/ 184 h 828"/>
                  <a:gd name="T20" fmla="*/ 718 w 1620"/>
                  <a:gd name="T21" fmla="*/ 153 h 828"/>
                  <a:gd name="T22" fmla="*/ 748 w 1620"/>
                  <a:gd name="T23" fmla="*/ 125 h 828"/>
                  <a:gd name="T24" fmla="*/ 772 w 1620"/>
                  <a:gd name="T25" fmla="*/ 101 h 828"/>
                  <a:gd name="T26" fmla="*/ 792 w 1620"/>
                  <a:gd name="T27" fmla="*/ 82 h 828"/>
                  <a:gd name="T28" fmla="*/ 805 w 1620"/>
                  <a:gd name="T29" fmla="*/ 68 h 828"/>
                  <a:gd name="T30" fmla="*/ 809 w 1620"/>
                  <a:gd name="T31" fmla="*/ 61 h 828"/>
                  <a:gd name="T32" fmla="*/ 807 w 1620"/>
                  <a:gd name="T33" fmla="*/ 61 h 828"/>
                  <a:gd name="T34" fmla="*/ 786 w 1620"/>
                  <a:gd name="T35" fmla="*/ 58 h 828"/>
                  <a:gd name="T36" fmla="*/ 742 w 1620"/>
                  <a:gd name="T37" fmla="*/ 52 h 828"/>
                  <a:gd name="T38" fmla="*/ 685 w 1620"/>
                  <a:gd name="T39" fmla="*/ 43 h 828"/>
                  <a:gd name="T40" fmla="*/ 621 w 1620"/>
                  <a:gd name="T41" fmla="*/ 34 h 828"/>
                  <a:gd name="T42" fmla="*/ 559 w 1620"/>
                  <a:gd name="T43" fmla="*/ 23 h 828"/>
                  <a:gd name="T44" fmla="*/ 504 w 1620"/>
                  <a:gd name="T45" fmla="*/ 12 h 828"/>
                  <a:gd name="T46" fmla="*/ 466 w 1620"/>
                  <a:gd name="T47" fmla="*/ 3 h 828"/>
                  <a:gd name="T48" fmla="*/ 453 w 1620"/>
                  <a:gd name="T49" fmla="*/ 5 h 828"/>
                  <a:gd name="T50" fmla="*/ 439 w 1620"/>
                  <a:gd name="T51" fmla="*/ 17 h 828"/>
                  <a:gd name="T52" fmla="*/ 419 w 1620"/>
                  <a:gd name="T53" fmla="*/ 31 h 828"/>
                  <a:gd name="T54" fmla="*/ 393 w 1620"/>
                  <a:gd name="T55" fmla="*/ 49 h 828"/>
                  <a:gd name="T56" fmla="*/ 362 w 1620"/>
                  <a:gd name="T57" fmla="*/ 67 h 828"/>
                  <a:gd name="T58" fmla="*/ 326 w 1620"/>
                  <a:gd name="T59" fmla="*/ 87 h 828"/>
                  <a:gd name="T60" fmla="*/ 289 w 1620"/>
                  <a:gd name="T61" fmla="*/ 107 h 828"/>
                  <a:gd name="T62" fmla="*/ 249 w 1620"/>
                  <a:gd name="T63" fmla="*/ 129 h 828"/>
                  <a:gd name="T64" fmla="*/ 209 w 1620"/>
                  <a:gd name="T65" fmla="*/ 149 h 828"/>
                  <a:gd name="T66" fmla="*/ 170 w 1620"/>
                  <a:gd name="T67" fmla="*/ 169 h 828"/>
                  <a:gd name="T68" fmla="*/ 132 w 1620"/>
                  <a:gd name="T69" fmla="*/ 187 h 828"/>
                  <a:gd name="T70" fmla="*/ 97 w 1620"/>
                  <a:gd name="T71" fmla="*/ 204 h 828"/>
                  <a:gd name="T72" fmla="*/ 66 w 1620"/>
                  <a:gd name="T73" fmla="*/ 218 h 828"/>
                  <a:gd name="T74" fmla="*/ 41 w 1620"/>
                  <a:gd name="T75" fmla="*/ 230 h 828"/>
                  <a:gd name="T76" fmla="*/ 21 w 1620"/>
                  <a:gd name="T77" fmla="*/ 239 h 828"/>
                  <a:gd name="T78" fmla="*/ 8 w 1620"/>
                  <a:gd name="T79" fmla="*/ 243 h 828"/>
                  <a:gd name="T80" fmla="*/ 1 w 1620"/>
                  <a:gd name="T81" fmla="*/ 247 h 828"/>
                  <a:gd name="T82" fmla="*/ 1 w 1620"/>
                  <a:gd name="T83" fmla="*/ 254 h 828"/>
                  <a:gd name="T84" fmla="*/ 12 w 1620"/>
                  <a:gd name="T85" fmla="*/ 264 h 828"/>
                  <a:gd name="T86" fmla="*/ 33 w 1620"/>
                  <a:gd name="T87" fmla="*/ 276 h 828"/>
                  <a:gd name="T88" fmla="*/ 61 w 1620"/>
                  <a:gd name="T89" fmla="*/ 289 h 828"/>
                  <a:gd name="T90" fmla="*/ 96 w 1620"/>
                  <a:gd name="T91" fmla="*/ 303 h 828"/>
                  <a:gd name="T92" fmla="*/ 135 w 1620"/>
                  <a:gd name="T93" fmla="*/ 318 h 828"/>
                  <a:gd name="T94" fmla="*/ 178 w 1620"/>
                  <a:gd name="T95" fmla="*/ 333 h 828"/>
                  <a:gd name="T96" fmla="*/ 223 w 1620"/>
                  <a:gd name="T97" fmla="*/ 349 h 828"/>
                  <a:gd name="T98" fmla="*/ 268 w 1620"/>
                  <a:gd name="T99" fmla="*/ 363 h 828"/>
                  <a:gd name="T100" fmla="*/ 311 w 1620"/>
                  <a:gd name="T101" fmla="*/ 377 h 828"/>
                  <a:gd name="T102" fmla="*/ 353 w 1620"/>
                  <a:gd name="T103" fmla="*/ 389 h 828"/>
                  <a:gd name="T104" fmla="*/ 390 w 1620"/>
                  <a:gd name="T105" fmla="*/ 400 h 828"/>
                  <a:gd name="T106" fmla="*/ 421 w 1620"/>
                  <a:gd name="T107" fmla="*/ 408 h 828"/>
                  <a:gd name="T108" fmla="*/ 446 w 1620"/>
                  <a:gd name="T109" fmla="*/ 413 h 828"/>
                  <a:gd name="T110" fmla="*/ 462 w 1620"/>
                  <a:gd name="T111" fmla="*/ 414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0" name="Freeform 228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493 w 1718"/>
                  <a:gd name="T1" fmla="*/ 434 h 876"/>
                  <a:gd name="T2" fmla="*/ 508 w 1718"/>
                  <a:gd name="T3" fmla="*/ 412 h 876"/>
                  <a:gd name="T4" fmla="*/ 541 w 1718"/>
                  <a:gd name="T5" fmla="*/ 378 h 876"/>
                  <a:gd name="T6" fmla="*/ 585 w 1718"/>
                  <a:gd name="T7" fmla="*/ 335 h 876"/>
                  <a:gd name="T8" fmla="*/ 637 w 1718"/>
                  <a:gd name="T9" fmla="*/ 286 h 876"/>
                  <a:gd name="T10" fmla="*/ 692 w 1718"/>
                  <a:gd name="T11" fmla="*/ 235 h 876"/>
                  <a:gd name="T12" fmla="*/ 746 w 1718"/>
                  <a:gd name="T13" fmla="*/ 185 h 876"/>
                  <a:gd name="T14" fmla="*/ 794 w 1718"/>
                  <a:gd name="T15" fmla="*/ 140 h 876"/>
                  <a:gd name="T16" fmla="*/ 832 w 1718"/>
                  <a:gd name="T17" fmla="*/ 105 h 876"/>
                  <a:gd name="T18" fmla="*/ 855 w 1718"/>
                  <a:gd name="T19" fmla="*/ 81 h 876"/>
                  <a:gd name="T20" fmla="*/ 858 w 1718"/>
                  <a:gd name="T21" fmla="*/ 74 h 876"/>
                  <a:gd name="T22" fmla="*/ 854 w 1718"/>
                  <a:gd name="T23" fmla="*/ 74 h 876"/>
                  <a:gd name="T24" fmla="*/ 833 w 1718"/>
                  <a:gd name="T25" fmla="*/ 71 h 876"/>
                  <a:gd name="T26" fmla="*/ 799 w 1718"/>
                  <a:gd name="T27" fmla="*/ 66 h 876"/>
                  <a:gd name="T28" fmla="*/ 755 w 1718"/>
                  <a:gd name="T29" fmla="*/ 59 h 876"/>
                  <a:gd name="T30" fmla="*/ 704 w 1718"/>
                  <a:gd name="T31" fmla="*/ 51 h 876"/>
                  <a:gd name="T32" fmla="*/ 651 w 1718"/>
                  <a:gd name="T33" fmla="*/ 42 h 876"/>
                  <a:gd name="T34" fmla="*/ 598 w 1718"/>
                  <a:gd name="T35" fmla="*/ 32 h 876"/>
                  <a:gd name="T36" fmla="*/ 550 w 1718"/>
                  <a:gd name="T37" fmla="*/ 23 h 876"/>
                  <a:gd name="T38" fmla="*/ 510 w 1718"/>
                  <a:gd name="T39" fmla="*/ 14 h 876"/>
                  <a:gd name="T40" fmla="*/ 480 w 1718"/>
                  <a:gd name="T41" fmla="*/ 5 h 876"/>
                  <a:gd name="T42" fmla="*/ 468 w 1718"/>
                  <a:gd name="T43" fmla="*/ 4 h 876"/>
                  <a:gd name="T44" fmla="*/ 451 w 1718"/>
                  <a:gd name="T45" fmla="*/ 23 h 876"/>
                  <a:gd name="T46" fmla="*/ 416 w 1718"/>
                  <a:gd name="T47" fmla="*/ 47 h 876"/>
                  <a:gd name="T48" fmla="*/ 368 w 1718"/>
                  <a:gd name="T49" fmla="*/ 76 h 876"/>
                  <a:gd name="T50" fmla="*/ 311 w 1718"/>
                  <a:gd name="T51" fmla="*/ 108 h 876"/>
                  <a:gd name="T52" fmla="*/ 249 w 1718"/>
                  <a:gd name="T53" fmla="*/ 141 h 876"/>
                  <a:gd name="T54" fmla="*/ 186 w 1718"/>
                  <a:gd name="T55" fmla="*/ 173 h 876"/>
                  <a:gd name="T56" fmla="*/ 126 w 1718"/>
                  <a:gd name="T57" fmla="*/ 202 h 876"/>
                  <a:gd name="T58" fmla="*/ 75 w 1718"/>
                  <a:gd name="T59" fmla="*/ 227 h 876"/>
                  <a:gd name="T60" fmla="*/ 34 w 1718"/>
                  <a:gd name="T61" fmla="*/ 246 h 876"/>
                  <a:gd name="T62" fmla="*/ 10 w 1718"/>
                  <a:gd name="T63" fmla="*/ 255 h 876"/>
                  <a:gd name="T64" fmla="*/ 0 w 1718"/>
                  <a:gd name="T65" fmla="*/ 263 h 876"/>
                  <a:gd name="T66" fmla="*/ 13 w 1718"/>
                  <a:gd name="T67" fmla="*/ 277 h 876"/>
                  <a:gd name="T68" fmla="*/ 50 w 1718"/>
                  <a:gd name="T69" fmla="*/ 296 h 876"/>
                  <a:gd name="T70" fmla="*/ 102 w 1718"/>
                  <a:gd name="T71" fmla="*/ 319 h 876"/>
                  <a:gd name="T72" fmla="*/ 167 w 1718"/>
                  <a:gd name="T73" fmla="*/ 343 h 876"/>
                  <a:gd name="T74" fmla="*/ 237 w 1718"/>
                  <a:gd name="T75" fmla="*/ 368 h 876"/>
                  <a:gd name="T76" fmla="*/ 308 w 1718"/>
                  <a:gd name="T77" fmla="*/ 391 h 876"/>
                  <a:gd name="T78" fmla="*/ 375 w 1718"/>
                  <a:gd name="T79" fmla="*/ 411 h 876"/>
                  <a:gd name="T80" fmla="*/ 432 w 1718"/>
                  <a:gd name="T81" fmla="*/ 427 h 876"/>
                  <a:gd name="T82" fmla="*/ 474 w 1718"/>
                  <a:gd name="T83" fmla="*/ 437 h 876"/>
                  <a:gd name="T84" fmla="*/ 495 w 171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1" name="Freeform 229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466 w 1653"/>
                  <a:gd name="T1" fmla="*/ 410 h 829"/>
                  <a:gd name="T2" fmla="*/ 481 w 1653"/>
                  <a:gd name="T3" fmla="*/ 390 h 829"/>
                  <a:gd name="T4" fmla="*/ 513 w 1653"/>
                  <a:gd name="T5" fmla="*/ 358 h 829"/>
                  <a:gd name="T6" fmla="*/ 556 w 1653"/>
                  <a:gd name="T7" fmla="*/ 316 h 829"/>
                  <a:gd name="T8" fmla="*/ 607 w 1653"/>
                  <a:gd name="T9" fmla="*/ 269 h 829"/>
                  <a:gd name="T10" fmla="*/ 661 w 1653"/>
                  <a:gd name="T11" fmla="*/ 220 h 829"/>
                  <a:gd name="T12" fmla="*/ 714 w 1653"/>
                  <a:gd name="T13" fmla="*/ 173 h 829"/>
                  <a:gd name="T14" fmla="*/ 762 w 1653"/>
                  <a:gd name="T15" fmla="*/ 130 h 829"/>
                  <a:gd name="T16" fmla="*/ 799 w 1653"/>
                  <a:gd name="T17" fmla="*/ 96 h 829"/>
                  <a:gd name="T18" fmla="*/ 822 w 1653"/>
                  <a:gd name="T19" fmla="*/ 74 h 829"/>
                  <a:gd name="T20" fmla="*/ 826 w 1653"/>
                  <a:gd name="T21" fmla="*/ 67 h 829"/>
                  <a:gd name="T22" fmla="*/ 822 w 1653"/>
                  <a:gd name="T23" fmla="*/ 66 h 829"/>
                  <a:gd name="T24" fmla="*/ 802 w 1653"/>
                  <a:gd name="T25" fmla="*/ 63 h 829"/>
                  <a:gd name="T26" fmla="*/ 770 w 1653"/>
                  <a:gd name="T27" fmla="*/ 59 h 829"/>
                  <a:gd name="T28" fmla="*/ 728 w 1653"/>
                  <a:gd name="T29" fmla="*/ 52 h 829"/>
                  <a:gd name="T30" fmla="*/ 680 w 1653"/>
                  <a:gd name="T31" fmla="*/ 44 h 829"/>
                  <a:gd name="T32" fmla="*/ 630 w 1653"/>
                  <a:gd name="T33" fmla="*/ 36 h 829"/>
                  <a:gd name="T34" fmla="*/ 580 w 1653"/>
                  <a:gd name="T35" fmla="*/ 27 h 829"/>
                  <a:gd name="T36" fmla="*/ 534 w 1653"/>
                  <a:gd name="T37" fmla="*/ 18 h 829"/>
                  <a:gd name="T38" fmla="*/ 495 w 1653"/>
                  <a:gd name="T39" fmla="*/ 10 h 829"/>
                  <a:gd name="T40" fmla="*/ 468 w 1653"/>
                  <a:gd name="T41" fmla="*/ 3 h 829"/>
                  <a:gd name="T42" fmla="*/ 454 w 1653"/>
                  <a:gd name="T43" fmla="*/ 5 h 829"/>
                  <a:gd name="T44" fmla="*/ 432 w 1653"/>
                  <a:gd name="T45" fmla="*/ 24 h 829"/>
                  <a:gd name="T46" fmla="*/ 394 w 1653"/>
                  <a:gd name="T47" fmla="*/ 48 h 829"/>
                  <a:gd name="T48" fmla="*/ 345 w 1653"/>
                  <a:gd name="T49" fmla="*/ 77 h 829"/>
                  <a:gd name="T50" fmla="*/ 289 w 1653"/>
                  <a:gd name="T51" fmla="*/ 108 h 829"/>
                  <a:gd name="T52" fmla="*/ 229 w 1653"/>
                  <a:gd name="T53" fmla="*/ 139 h 829"/>
                  <a:gd name="T54" fmla="*/ 170 w 1653"/>
                  <a:gd name="T55" fmla="*/ 169 h 829"/>
                  <a:gd name="T56" fmla="*/ 115 w 1653"/>
                  <a:gd name="T57" fmla="*/ 196 h 829"/>
                  <a:gd name="T58" fmla="*/ 66 w 1653"/>
                  <a:gd name="T59" fmla="*/ 219 h 829"/>
                  <a:gd name="T60" fmla="*/ 30 w 1653"/>
                  <a:gd name="T61" fmla="*/ 236 h 829"/>
                  <a:gd name="T62" fmla="*/ 9 w 1653"/>
                  <a:gd name="T63" fmla="*/ 244 h 829"/>
                  <a:gd name="T64" fmla="*/ 0 w 1653"/>
                  <a:gd name="T65" fmla="*/ 251 h 829"/>
                  <a:gd name="T66" fmla="*/ 13 w 1653"/>
                  <a:gd name="T67" fmla="*/ 265 h 829"/>
                  <a:gd name="T68" fmla="*/ 47 w 1653"/>
                  <a:gd name="T69" fmla="*/ 282 h 829"/>
                  <a:gd name="T70" fmla="*/ 96 w 1653"/>
                  <a:gd name="T71" fmla="*/ 304 h 829"/>
                  <a:gd name="T72" fmla="*/ 157 w 1653"/>
                  <a:gd name="T73" fmla="*/ 326 h 829"/>
                  <a:gd name="T74" fmla="*/ 223 w 1653"/>
                  <a:gd name="T75" fmla="*/ 349 h 829"/>
                  <a:gd name="T76" fmla="*/ 290 w 1653"/>
                  <a:gd name="T77" fmla="*/ 370 h 829"/>
                  <a:gd name="T78" fmla="*/ 353 w 1653"/>
                  <a:gd name="T79" fmla="*/ 389 h 829"/>
                  <a:gd name="T80" fmla="*/ 407 w 1653"/>
                  <a:gd name="T81" fmla="*/ 404 h 829"/>
                  <a:gd name="T82" fmla="*/ 447 w 1653"/>
                  <a:gd name="T83" fmla="*/ 413 h 829"/>
                  <a:gd name="T84" fmla="*/ 467 w 1653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2" name="Freeform 230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1 h 354"/>
                  <a:gd name="T6" fmla="*/ 70 w 951"/>
                  <a:gd name="T7" fmla="*/ 22 h 354"/>
                  <a:gd name="T8" fmla="*/ 97 w 951"/>
                  <a:gd name="T9" fmla="*/ 34 h 354"/>
                  <a:gd name="T10" fmla="*/ 129 w 951"/>
                  <a:gd name="T11" fmla="*/ 47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6 h 354"/>
                  <a:gd name="T18" fmla="*/ 278 w 951"/>
                  <a:gd name="T19" fmla="*/ 112 h 354"/>
                  <a:gd name="T20" fmla="*/ 316 w 951"/>
                  <a:gd name="T21" fmla="*/ 128 h 354"/>
                  <a:gd name="T22" fmla="*/ 353 w 951"/>
                  <a:gd name="T23" fmla="*/ 142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3 h 354"/>
                  <a:gd name="T36" fmla="*/ 414 w 951"/>
                  <a:gd name="T37" fmla="*/ 168 h 354"/>
                  <a:gd name="T38" fmla="*/ 381 w 951"/>
                  <a:gd name="T39" fmla="*/ 160 h 354"/>
                  <a:gd name="T40" fmla="*/ 346 w 951"/>
                  <a:gd name="T41" fmla="*/ 150 h 354"/>
                  <a:gd name="T42" fmla="*/ 308 w 951"/>
                  <a:gd name="T43" fmla="*/ 139 h 354"/>
                  <a:gd name="T44" fmla="*/ 269 w 951"/>
                  <a:gd name="T45" fmla="*/ 126 h 354"/>
                  <a:gd name="T46" fmla="*/ 230 w 951"/>
                  <a:gd name="T47" fmla="*/ 112 h 354"/>
                  <a:gd name="T48" fmla="*/ 191 w 951"/>
                  <a:gd name="T49" fmla="*/ 99 h 354"/>
                  <a:gd name="T50" fmla="*/ 153 w 951"/>
                  <a:gd name="T51" fmla="*/ 85 h 354"/>
                  <a:gd name="T52" fmla="*/ 117 w 951"/>
                  <a:gd name="T53" fmla="*/ 72 h 354"/>
                  <a:gd name="T54" fmla="*/ 85 w 951"/>
                  <a:gd name="T55" fmla="*/ 57 h 354"/>
                  <a:gd name="T56" fmla="*/ 56 w 951"/>
                  <a:gd name="T57" fmla="*/ 45 h 354"/>
                  <a:gd name="T58" fmla="*/ 33 w 951"/>
                  <a:gd name="T59" fmla="*/ 34 h 354"/>
                  <a:gd name="T60" fmla="*/ 14 w 951"/>
                  <a:gd name="T61" fmla="*/ 23 h 354"/>
                  <a:gd name="T62" fmla="*/ 3 w 951"/>
                  <a:gd name="T63" fmla="*/ 14 h 354"/>
                  <a:gd name="T64" fmla="*/ 2 w 951"/>
                  <a:gd name="T65" fmla="*/ 11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3" name="Freeform 231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25 w 949"/>
                  <a:gd name="T1" fmla="*/ 1 h 356"/>
                  <a:gd name="T2" fmla="*/ 33 w 949"/>
                  <a:gd name="T3" fmla="*/ 5 h 356"/>
                  <a:gd name="T4" fmla="*/ 48 w 949"/>
                  <a:gd name="T5" fmla="*/ 11 h 356"/>
                  <a:gd name="T6" fmla="*/ 70 w 949"/>
                  <a:gd name="T7" fmla="*/ 22 h 356"/>
                  <a:gd name="T8" fmla="*/ 97 w 949"/>
                  <a:gd name="T9" fmla="*/ 34 h 356"/>
                  <a:gd name="T10" fmla="*/ 129 w 949"/>
                  <a:gd name="T11" fmla="*/ 48 h 356"/>
                  <a:gd name="T12" fmla="*/ 163 w 949"/>
                  <a:gd name="T13" fmla="*/ 64 h 356"/>
                  <a:gd name="T14" fmla="*/ 200 w 949"/>
                  <a:gd name="T15" fmla="*/ 80 h 356"/>
                  <a:gd name="T16" fmla="*/ 239 w 949"/>
                  <a:gd name="T17" fmla="*/ 96 h 356"/>
                  <a:gd name="T18" fmla="*/ 278 w 949"/>
                  <a:gd name="T19" fmla="*/ 112 h 356"/>
                  <a:gd name="T20" fmla="*/ 316 w 949"/>
                  <a:gd name="T21" fmla="*/ 128 h 356"/>
                  <a:gd name="T22" fmla="*/ 353 w 949"/>
                  <a:gd name="T23" fmla="*/ 142 h 356"/>
                  <a:gd name="T24" fmla="*/ 387 w 949"/>
                  <a:gd name="T25" fmla="*/ 155 h 356"/>
                  <a:gd name="T26" fmla="*/ 418 w 949"/>
                  <a:gd name="T27" fmla="*/ 165 h 356"/>
                  <a:gd name="T28" fmla="*/ 445 w 949"/>
                  <a:gd name="T29" fmla="*/ 173 h 356"/>
                  <a:gd name="T30" fmla="*/ 467 w 949"/>
                  <a:gd name="T31" fmla="*/ 177 h 356"/>
                  <a:gd name="T32" fmla="*/ 465 w 949"/>
                  <a:gd name="T33" fmla="*/ 177 h 356"/>
                  <a:gd name="T34" fmla="*/ 441 w 949"/>
                  <a:gd name="T35" fmla="*/ 173 h 356"/>
                  <a:gd name="T36" fmla="*/ 413 w 949"/>
                  <a:gd name="T37" fmla="*/ 167 h 356"/>
                  <a:gd name="T38" fmla="*/ 381 w 949"/>
                  <a:gd name="T39" fmla="*/ 160 h 356"/>
                  <a:gd name="T40" fmla="*/ 346 w 949"/>
                  <a:gd name="T41" fmla="*/ 150 h 356"/>
                  <a:gd name="T42" fmla="*/ 308 w 949"/>
                  <a:gd name="T43" fmla="*/ 139 h 356"/>
                  <a:gd name="T44" fmla="*/ 269 w 949"/>
                  <a:gd name="T45" fmla="*/ 127 h 356"/>
                  <a:gd name="T46" fmla="*/ 230 w 949"/>
                  <a:gd name="T47" fmla="*/ 113 h 356"/>
                  <a:gd name="T48" fmla="*/ 191 w 949"/>
                  <a:gd name="T49" fmla="*/ 99 h 356"/>
                  <a:gd name="T50" fmla="*/ 153 w 949"/>
                  <a:gd name="T51" fmla="*/ 86 h 356"/>
                  <a:gd name="T52" fmla="*/ 118 w 949"/>
                  <a:gd name="T53" fmla="*/ 72 h 356"/>
                  <a:gd name="T54" fmla="*/ 85 w 949"/>
                  <a:gd name="T55" fmla="*/ 58 h 356"/>
                  <a:gd name="T56" fmla="*/ 57 w 949"/>
                  <a:gd name="T57" fmla="*/ 45 h 356"/>
                  <a:gd name="T58" fmla="*/ 33 w 949"/>
                  <a:gd name="T59" fmla="*/ 34 h 356"/>
                  <a:gd name="T60" fmla="*/ 14 w 949"/>
                  <a:gd name="T61" fmla="*/ 24 h 356"/>
                  <a:gd name="T62" fmla="*/ 3 w 949"/>
                  <a:gd name="T63" fmla="*/ 15 h 356"/>
                  <a:gd name="T64" fmla="*/ 2 w 949"/>
                  <a:gd name="T65" fmla="*/ 12 h 356"/>
                  <a:gd name="T66" fmla="*/ 8 w 949"/>
                  <a:gd name="T67" fmla="*/ 9 h 356"/>
                  <a:gd name="T68" fmla="*/ 17 w 949"/>
                  <a:gd name="T69" fmla="*/ 5 h 356"/>
                  <a:gd name="T70" fmla="*/ 23 w 949"/>
                  <a:gd name="T71" fmla="*/ 1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4" name="Freeform 232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493 w 1732"/>
                  <a:gd name="T1" fmla="*/ 433 h 876"/>
                  <a:gd name="T2" fmla="*/ 509 w 1732"/>
                  <a:gd name="T3" fmla="*/ 413 h 876"/>
                  <a:gd name="T4" fmla="*/ 542 w 1732"/>
                  <a:gd name="T5" fmla="*/ 379 h 876"/>
                  <a:gd name="T6" fmla="*/ 587 w 1732"/>
                  <a:gd name="T7" fmla="*/ 336 h 876"/>
                  <a:gd name="T8" fmla="*/ 640 w 1732"/>
                  <a:gd name="T9" fmla="*/ 287 h 876"/>
                  <a:gd name="T10" fmla="*/ 696 w 1732"/>
                  <a:gd name="T11" fmla="*/ 236 h 876"/>
                  <a:gd name="T12" fmla="*/ 750 w 1732"/>
                  <a:gd name="T13" fmla="*/ 188 h 876"/>
                  <a:gd name="T14" fmla="*/ 799 w 1732"/>
                  <a:gd name="T15" fmla="*/ 143 h 876"/>
                  <a:gd name="T16" fmla="*/ 838 w 1732"/>
                  <a:gd name="T17" fmla="*/ 108 h 876"/>
                  <a:gd name="T18" fmla="*/ 861 w 1732"/>
                  <a:gd name="T19" fmla="*/ 85 h 876"/>
                  <a:gd name="T20" fmla="*/ 865 w 1732"/>
                  <a:gd name="T21" fmla="*/ 78 h 876"/>
                  <a:gd name="T22" fmla="*/ 861 w 1732"/>
                  <a:gd name="T23" fmla="*/ 77 h 876"/>
                  <a:gd name="T24" fmla="*/ 840 w 1732"/>
                  <a:gd name="T25" fmla="*/ 74 h 876"/>
                  <a:gd name="T26" fmla="*/ 804 w 1732"/>
                  <a:gd name="T27" fmla="*/ 69 h 876"/>
                  <a:gd name="T28" fmla="*/ 759 w 1732"/>
                  <a:gd name="T29" fmla="*/ 61 h 876"/>
                  <a:gd name="T30" fmla="*/ 708 w 1732"/>
                  <a:gd name="T31" fmla="*/ 53 h 876"/>
                  <a:gd name="T32" fmla="*/ 653 w 1732"/>
                  <a:gd name="T33" fmla="*/ 43 h 876"/>
                  <a:gd name="T34" fmla="*/ 600 w 1732"/>
                  <a:gd name="T35" fmla="*/ 34 h 876"/>
                  <a:gd name="T36" fmla="*/ 552 w 1732"/>
                  <a:gd name="T37" fmla="*/ 23 h 876"/>
                  <a:gd name="T38" fmla="*/ 510 w 1732"/>
                  <a:gd name="T39" fmla="*/ 14 h 876"/>
                  <a:gd name="T40" fmla="*/ 481 w 1732"/>
                  <a:gd name="T41" fmla="*/ 5 h 876"/>
                  <a:gd name="T42" fmla="*/ 468 w 1732"/>
                  <a:gd name="T43" fmla="*/ 4 h 876"/>
                  <a:gd name="T44" fmla="*/ 450 w 1732"/>
                  <a:gd name="T45" fmla="*/ 23 h 876"/>
                  <a:gd name="T46" fmla="*/ 416 w 1732"/>
                  <a:gd name="T47" fmla="*/ 47 h 876"/>
                  <a:gd name="T48" fmla="*/ 368 w 1732"/>
                  <a:gd name="T49" fmla="*/ 76 h 876"/>
                  <a:gd name="T50" fmla="*/ 311 w 1732"/>
                  <a:gd name="T51" fmla="*/ 108 h 876"/>
                  <a:gd name="T52" fmla="*/ 248 w 1732"/>
                  <a:gd name="T53" fmla="*/ 140 h 876"/>
                  <a:gd name="T54" fmla="*/ 186 w 1732"/>
                  <a:gd name="T55" fmla="*/ 173 h 876"/>
                  <a:gd name="T56" fmla="*/ 126 w 1732"/>
                  <a:gd name="T57" fmla="*/ 202 h 876"/>
                  <a:gd name="T58" fmla="*/ 75 w 1732"/>
                  <a:gd name="T59" fmla="*/ 226 h 876"/>
                  <a:gd name="T60" fmla="*/ 34 w 1732"/>
                  <a:gd name="T61" fmla="*/ 244 h 876"/>
                  <a:gd name="T62" fmla="*/ 10 w 1732"/>
                  <a:gd name="T63" fmla="*/ 254 h 876"/>
                  <a:gd name="T64" fmla="*/ 0 w 1732"/>
                  <a:gd name="T65" fmla="*/ 262 h 876"/>
                  <a:gd name="T66" fmla="*/ 13 w 1732"/>
                  <a:gd name="T67" fmla="*/ 277 h 876"/>
                  <a:gd name="T68" fmla="*/ 50 w 1732"/>
                  <a:gd name="T69" fmla="*/ 296 h 876"/>
                  <a:gd name="T70" fmla="*/ 102 w 1732"/>
                  <a:gd name="T71" fmla="*/ 318 h 876"/>
                  <a:gd name="T72" fmla="*/ 167 w 1732"/>
                  <a:gd name="T73" fmla="*/ 343 h 876"/>
                  <a:gd name="T74" fmla="*/ 236 w 1732"/>
                  <a:gd name="T75" fmla="*/ 367 h 876"/>
                  <a:gd name="T76" fmla="*/ 308 w 1732"/>
                  <a:gd name="T77" fmla="*/ 391 h 876"/>
                  <a:gd name="T78" fmla="*/ 375 w 1732"/>
                  <a:gd name="T79" fmla="*/ 411 h 876"/>
                  <a:gd name="T80" fmla="*/ 432 w 1732"/>
                  <a:gd name="T81" fmla="*/ 426 h 876"/>
                  <a:gd name="T82" fmla="*/ 474 w 1732"/>
                  <a:gd name="T83" fmla="*/ 436 h 876"/>
                  <a:gd name="T84" fmla="*/ 495 w 1732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5" name="Freeform 233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465 w 1667"/>
                  <a:gd name="T1" fmla="*/ 410 h 829"/>
                  <a:gd name="T2" fmla="*/ 481 w 1667"/>
                  <a:gd name="T3" fmla="*/ 391 h 829"/>
                  <a:gd name="T4" fmla="*/ 513 w 1667"/>
                  <a:gd name="T5" fmla="*/ 358 h 829"/>
                  <a:gd name="T6" fmla="*/ 557 w 1667"/>
                  <a:gd name="T7" fmla="*/ 317 h 829"/>
                  <a:gd name="T8" fmla="*/ 609 w 1667"/>
                  <a:gd name="T9" fmla="*/ 271 h 829"/>
                  <a:gd name="T10" fmla="*/ 664 w 1667"/>
                  <a:gd name="T11" fmla="*/ 222 h 829"/>
                  <a:gd name="T12" fmla="*/ 718 w 1667"/>
                  <a:gd name="T13" fmla="*/ 175 h 829"/>
                  <a:gd name="T14" fmla="*/ 767 w 1667"/>
                  <a:gd name="T15" fmla="*/ 133 h 829"/>
                  <a:gd name="T16" fmla="*/ 805 w 1667"/>
                  <a:gd name="T17" fmla="*/ 99 h 829"/>
                  <a:gd name="T18" fmla="*/ 828 w 1667"/>
                  <a:gd name="T19" fmla="*/ 77 h 829"/>
                  <a:gd name="T20" fmla="*/ 832 w 1667"/>
                  <a:gd name="T21" fmla="*/ 70 h 829"/>
                  <a:gd name="T22" fmla="*/ 828 w 1667"/>
                  <a:gd name="T23" fmla="*/ 70 h 829"/>
                  <a:gd name="T24" fmla="*/ 808 w 1667"/>
                  <a:gd name="T25" fmla="*/ 67 h 829"/>
                  <a:gd name="T26" fmla="*/ 775 w 1667"/>
                  <a:gd name="T27" fmla="*/ 61 h 829"/>
                  <a:gd name="T28" fmla="*/ 732 w 1667"/>
                  <a:gd name="T29" fmla="*/ 54 h 829"/>
                  <a:gd name="T30" fmla="*/ 683 w 1667"/>
                  <a:gd name="T31" fmla="*/ 46 h 829"/>
                  <a:gd name="T32" fmla="*/ 631 w 1667"/>
                  <a:gd name="T33" fmla="*/ 37 h 829"/>
                  <a:gd name="T34" fmla="*/ 581 w 1667"/>
                  <a:gd name="T35" fmla="*/ 28 h 829"/>
                  <a:gd name="T36" fmla="*/ 534 w 1667"/>
                  <a:gd name="T37" fmla="*/ 19 h 829"/>
                  <a:gd name="T38" fmla="*/ 495 w 1667"/>
                  <a:gd name="T39" fmla="*/ 11 h 829"/>
                  <a:gd name="T40" fmla="*/ 467 w 1667"/>
                  <a:gd name="T41" fmla="*/ 4 h 829"/>
                  <a:gd name="T42" fmla="*/ 453 w 1667"/>
                  <a:gd name="T43" fmla="*/ 5 h 829"/>
                  <a:gd name="T44" fmla="*/ 430 w 1667"/>
                  <a:gd name="T45" fmla="*/ 24 h 829"/>
                  <a:gd name="T46" fmla="*/ 393 w 1667"/>
                  <a:gd name="T47" fmla="*/ 48 h 829"/>
                  <a:gd name="T48" fmla="*/ 345 w 1667"/>
                  <a:gd name="T49" fmla="*/ 77 h 829"/>
                  <a:gd name="T50" fmla="*/ 289 w 1667"/>
                  <a:gd name="T51" fmla="*/ 108 h 829"/>
                  <a:gd name="T52" fmla="*/ 229 w 1667"/>
                  <a:gd name="T53" fmla="*/ 139 h 829"/>
                  <a:gd name="T54" fmla="*/ 169 w 1667"/>
                  <a:gd name="T55" fmla="*/ 169 h 829"/>
                  <a:gd name="T56" fmla="*/ 114 w 1667"/>
                  <a:gd name="T57" fmla="*/ 196 h 829"/>
                  <a:gd name="T58" fmla="*/ 66 w 1667"/>
                  <a:gd name="T59" fmla="*/ 219 h 829"/>
                  <a:gd name="T60" fmla="*/ 29 w 1667"/>
                  <a:gd name="T61" fmla="*/ 236 h 829"/>
                  <a:gd name="T62" fmla="*/ 8 w 1667"/>
                  <a:gd name="T63" fmla="*/ 245 h 829"/>
                  <a:gd name="T64" fmla="*/ 0 w 1667"/>
                  <a:gd name="T65" fmla="*/ 251 h 829"/>
                  <a:gd name="T66" fmla="*/ 12 w 1667"/>
                  <a:gd name="T67" fmla="*/ 265 h 829"/>
                  <a:gd name="T68" fmla="*/ 46 w 1667"/>
                  <a:gd name="T69" fmla="*/ 282 h 829"/>
                  <a:gd name="T70" fmla="*/ 96 w 1667"/>
                  <a:gd name="T71" fmla="*/ 304 h 829"/>
                  <a:gd name="T72" fmla="*/ 156 w 1667"/>
                  <a:gd name="T73" fmla="*/ 326 h 829"/>
                  <a:gd name="T74" fmla="*/ 222 w 1667"/>
                  <a:gd name="T75" fmla="*/ 349 h 829"/>
                  <a:gd name="T76" fmla="*/ 289 w 1667"/>
                  <a:gd name="T77" fmla="*/ 370 h 829"/>
                  <a:gd name="T78" fmla="*/ 353 w 1667"/>
                  <a:gd name="T79" fmla="*/ 389 h 829"/>
                  <a:gd name="T80" fmla="*/ 406 w 1667"/>
                  <a:gd name="T81" fmla="*/ 404 h 829"/>
                  <a:gd name="T82" fmla="*/ 446 w 1667"/>
                  <a:gd name="T83" fmla="*/ 413 h 829"/>
                  <a:gd name="T84" fmla="*/ 466 w 1667"/>
                  <a:gd name="T85" fmla="*/ 415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6" name="Freeform 234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495 w 1747"/>
                  <a:gd name="T1" fmla="*/ 433 h 877"/>
                  <a:gd name="T2" fmla="*/ 510 w 1747"/>
                  <a:gd name="T3" fmla="*/ 412 h 877"/>
                  <a:gd name="T4" fmla="*/ 544 w 1747"/>
                  <a:gd name="T5" fmla="*/ 380 h 877"/>
                  <a:gd name="T6" fmla="*/ 590 w 1747"/>
                  <a:gd name="T7" fmla="*/ 337 h 877"/>
                  <a:gd name="T8" fmla="*/ 643 w 1747"/>
                  <a:gd name="T9" fmla="*/ 289 h 877"/>
                  <a:gd name="T10" fmla="*/ 700 w 1747"/>
                  <a:gd name="T11" fmla="*/ 239 h 877"/>
                  <a:gd name="T12" fmla="*/ 756 w 1747"/>
                  <a:gd name="T13" fmla="*/ 191 h 877"/>
                  <a:gd name="T14" fmla="*/ 806 w 1747"/>
                  <a:gd name="T15" fmla="*/ 147 h 877"/>
                  <a:gd name="T16" fmla="*/ 845 w 1747"/>
                  <a:gd name="T17" fmla="*/ 113 h 877"/>
                  <a:gd name="T18" fmla="*/ 869 w 1747"/>
                  <a:gd name="T19" fmla="*/ 90 h 877"/>
                  <a:gd name="T20" fmla="*/ 873 w 1747"/>
                  <a:gd name="T21" fmla="*/ 83 h 877"/>
                  <a:gd name="T22" fmla="*/ 869 w 1747"/>
                  <a:gd name="T23" fmla="*/ 82 h 877"/>
                  <a:gd name="T24" fmla="*/ 847 w 1747"/>
                  <a:gd name="T25" fmla="*/ 79 h 877"/>
                  <a:gd name="T26" fmla="*/ 811 w 1747"/>
                  <a:gd name="T27" fmla="*/ 73 h 877"/>
                  <a:gd name="T28" fmla="*/ 765 w 1747"/>
                  <a:gd name="T29" fmla="*/ 65 h 877"/>
                  <a:gd name="T30" fmla="*/ 712 w 1747"/>
                  <a:gd name="T31" fmla="*/ 56 h 877"/>
                  <a:gd name="T32" fmla="*/ 657 w 1747"/>
                  <a:gd name="T33" fmla="*/ 45 h 877"/>
                  <a:gd name="T34" fmla="*/ 602 w 1747"/>
                  <a:gd name="T35" fmla="*/ 35 h 877"/>
                  <a:gd name="T36" fmla="*/ 553 w 1747"/>
                  <a:gd name="T37" fmla="*/ 24 h 877"/>
                  <a:gd name="T38" fmla="*/ 511 w 1747"/>
                  <a:gd name="T39" fmla="*/ 14 h 877"/>
                  <a:gd name="T40" fmla="*/ 481 w 1747"/>
                  <a:gd name="T41" fmla="*/ 5 h 877"/>
                  <a:gd name="T42" fmla="*/ 469 w 1747"/>
                  <a:gd name="T43" fmla="*/ 4 h 877"/>
                  <a:gd name="T44" fmla="*/ 452 w 1747"/>
                  <a:gd name="T45" fmla="*/ 22 h 877"/>
                  <a:gd name="T46" fmla="*/ 416 w 1747"/>
                  <a:gd name="T47" fmla="*/ 47 h 877"/>
                  <a:gd name="T48" fmla="*/ 369 w 1747"/>
                  <a:gd name="T49" fmla="*/ 76 h 877"/>
                  <a:gd name="T50" fmla="*/ 311 w 1747"/>
                  <a:gd name="T51" fmla="*/ 107 h 877"/>
                  <a:gd name="T52" fmla="*/ 249 w 1747"/>
                  <a:gd name="T53" fmla="*/ 140 h 877"/>
                  <a:gd name="T54" fmla="*/ 187 w 1747"/>
                  <a:gd name="T55" fmla="*/ 172 h 877"/>
                  <a:gd name="T56" fmla="*/ 127 w 1747"/>
                  <a:gd name="T57" fmla="*/ 201 h 877"/>
                  <a:gd name="T58" fmla="*/ 75 w 1747"/>
                  <a:gd name="T59" fmla="*/ 226 h 877"/>
                  <a:gd name="T60" fmla="*/ 34 w 1747"/>
                  <a:gd name="T61" fmla="*/ 244 h 877"/>
                  <a:gd name="T62" fmla="*/ 10 w 1747"/>
                  <a:gd name="T63" fmla="*/ 254 h 877"/>
                  <a:gd name="T64" fmla="*/ 0 w 1747"/>
                  <a:gd name="T65" fmla="*/ 262 h 877"/>
                  <a:gd name="T66" fmla="*/ 14 w 1747"/>
                  <a:gd name="T67" fmla="*/ 276 h 877"/>
                  <a:gd name="T68" fmla="*/ 50 w 1747"/>
                  <a:gd name="T69" fmla="*/ 295 h 877"/>
                  <a:gd name="T70" fmla="*/ 103 w 1747"/>
                  <a:gd name="T71" fmla="*/ 318 h 877"/>
                  <a:gd name="T72" fmla="*/ 167 w 1747"/>
                  <a:gd name="T73" fmla="*/ 342 h 877"/>
                  <a:gd name="T74" fmla="*/ 238 w 1747"/>
                  <a:gd name="T75" fmla="*/ 367 h 877"/>
                  <a:gd name="T76" fmla="*/ 309 w 1747"/>
                  <a:gd name="T77" fmla="*/ 390 h 877"/>
                  <a:gd name="T78" fmla="*/ 375 w 1747"/>
                  <a:gd name="T79" fmla="*/ 411 h 877"/>
                  <a:gd name="T80" fmla="*/ 432 w 1747"/>
                  <a:gd name="T81" fmla="*/ 426 h 877"/>
                  <a:gd name="T82" fmla="*/ 475 w 1747"/>
                  <a:gd name="T83" fmla="*/ 436 h 877"/>
                  <a:gd name="T84" fmla="*/ 496 w 1747"/>
                  <a:gd name="T85" fmla="*/ 438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7" name="Freeform 235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466 w 1683"/>
                  <a:gd name="T1" fmla="*/ 410 h 830"/>
                  <a:gd name="T2" fmla="*/ 482 w 1683"/>
                  <a:gd name="T3" fmla="*/ 391 h 830"/>
                  <a:gd name="T4" fmla="*/ 515 w 1683"/>
                  <a:gd name="T5" fmla="*/ 359 h 830"/>
                  <a:gd name="T6" fmla="*/ 560 w 1683"/>
                  <a:gd name="T7" fmla="*/ 318 h 830"/>
                  <a:gd name="T8" fmla="*/ 613 w 1683"/>
                  <a:gd name="T9" fmla="*/ 273 h 830"/>
                  <a:gd name="T10" fmla="*/ 670 w 1683"/>
                  <a:gd name="T11" fmla="*/ 225 h 830"/>
                  <a:gd name="T12" fmla="*/ 725 w 1683"/>
                  <a:gd name="T13" fmla="*/ 179 h 830"/>
                  <a:gd name="T14" fmla="*/ 774 w 1683"/>
                  <a:gd name="T15" fmla="*/ 137 h 830"/>
                  <a:gd name="T16" fmla="*/ 812 w 1683"/>
                  <a:gd name="T17" fmla="*/ 104 h 830"/>
                  <a:gd name="T18" fmla="*/ 837 w 1683"/>
                  <a:gd name="T19" fmla="*/ 83 h 830"/>
                  <a:gd name="T20" fmla="*/ 841 w 1683"/>
                  <a:gd name="T21" fmla="*/ 76 h 830"/>
                  <a:gd name="T22" fmla="*/ 837 w 1683"/>
                  <a:gd name="T23" fmla="*/ 75 h 830"/>
                  <a:gd name="T24" fmla="*/ 816 w 1683"/>
                  <a:gd name="T25" fmla="*/ 72 h 830"/>
                  <a:gd name="T26" fmla="*/ 782 w 1683"/>
                  <a:gd name="T27" fmla="*/ 66 h 830"/>
                  <a:gd name="T28" fmla="*/ 738 w 1683"/>
                  <a:gd name="T29" fmla="*/ 58 h 830"/>
                  <a:gd name="T30" fmla="*/ 688 w 1683"/>
                  <a:gd name="T31" fmla="*/ 49 h 830"/>
                  <a:gd name="T32" fmla="*/ 636 w 1683"/>
                  <a:gd name="T33" fmla="*/ 39 h 830"/>
                  <a:gd name="T34" fmla="*/ 584 w 1683"/>
                  <a:gd name="T35" fmla="*/ 29 h 830"/>
                  <a:gd name="T36" fmla="*/ 537 w 1683"/>
                  <a:gd name="T37" fmla="*/ 20 h 830"/>
                  <a:gd name="T38" fmla="*/ 497 w 1683"/>
                  <a:gd name="T39" fmla="*/ 11 h 830"/>
                  <a:gd name="T40" fmla="*/ 469 w 1683"/>
                  <a:gd name="T41" fmla="*/ 4 h 830"/>
                  <a:gd name="T42" fmla="*/ 454 w 1683"/>
                  <a:gd name="T43" fmla="*/ 5 h 830"/>
                  <a:gd name="T44" fmla="*/ 432 w 1683"/>
                  <a:gd name="T45" fmla="*/ 25 h 830"/>
                  <a:gd name="T46" fmla="*/ 394 w 1683"/>
                  <a:gd name="T47" fmla="*/ 49 h 830"/>
                  <a:gd name="T48" fmla="*/ 345 w 1683"/>
                  <a:gd name="T49" fmla="*/ 77 h 830"/>
                  <a:gd name="T50" fmla="*/ 289 w 1683"/>
                  <a:gd name="T51" fmla="*/ 107 h 830"/>
                  <a:gd name="T52" fmla="*/ 230 w 1683"/>
                  <a:gd name="T53" fmla="*/ 139 h 830"/>
                  <a:gd name="T54" fmla="*/ 170 w 1683"/>
                  <a:gd name="T55" fmla="*/ 169 h 830"/>
                  <a:gd name="T56" fmla="*/ 115 w 1683"/>
                  <a:gd name="T57" fmla="*/ 196 h 830"/>
                  <a:gd name="T58" fmla="*/ 67 w 1683"/>
                  <a:gd name="T59" fmla="*/ 219 h 830"/>
                  <a:gd name="T60" fmla="*/ 30 w 1683"/>
                  <a:gd name="T61" fmla="*/ 236 h 830"/>
                  <a:gd name="T62" fmla="*/ 9 w 1683"/>
                  <a:gd name="T63" fmla="*/ 244 h 830"/>
                  <a:gd name="T64" fmla="*/ 0 w 1683"/>
                  <a:gd name="T65" fmla="*/ 251 h 830"/>
                  <a:gd name="T66" fmla="*/ 13 w 1683"/>
                  <a:gd name="T67" fmla="*/ 265 h 830"/>
                  <a:gd name="T68" fmla="*/ 47 w 1683"/>
                  <a:gd name="T69" fmla="*/ 283 h 830"/>
                  <a:gd name="T70" fmla="*/ 96 w 1683"/>
                  <a:gd name="T71" fmla="*/ 304 h 830"/>
                  <a:gd name="T72" fmla="*/ 157 w 1683"/>
                  <a:gd name="T73" fmla="*/ 326 h 830"/>
                  <a:gd name="T74" fmla="*/ 223 w 1683"/>
                  <a:gd name="T75" fmla="*/ 349 h 830"/>
                  <a:gd name="T76" fmla="*/ 291 w 1683"/>
                  <a:gd name="T77" fmla="*/ 371 h 830"/>
                  <a:gd name="T78" fmla="*/ 353 w 1683"/>
                  <a:gd name="T79" fmla="*/ 390 h 830"/>
                  <a:gd name="T80" fmla="*/ 408 w 1683"/>
                  <a:gd name="T81" fmla="*/ 404 h 830"/>
                  <a:gd name="T82" fmla="*/ 447 w 1683"/>
                  <a:gd name="T83" fmla="*/ 413 h 830"/>
                  <a:gd name="T84" fmla="*/ 467 w 1683"/>
                  <a:gd name="T85" fmla="*/ 415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8" name="Freeform 236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494 w 1758"/>
                  <a:gd name="T1" fmla="*/ 433 h 876"/>
                  <a:gd name="T2" fmla="*/ 510 w 1758"/>
                  <a:gd name="T3" fmla="*/ 414 h 876"/>
                  <a:gd name="T4" fmla="*/ 544 w 1758"/>
                  <a:gd name="T5" fmla="*/ 381 h 876"/>
                  <a:gd name="T6" fmla="*/ 591 w 1758"/>
                  <a:gd name="T7" fmla="*/ 340 h 876"/>
                  <a:gd name="T8" fmla="*/ 645 w 1758"/>
                  <a:gd name="T9" fmla="*/ 293 h 876"/>
                  <a:gd name="T10" fmla="*/ 703 w 1758"/>
                  <a:gd name="T11" fmla="*/ 243 h 876"/>
                  <a:gd name="T12" fmla="*/ 760 w 1758"/>
                  <a:gd name="T13" fmla="*/ 196 h 876"/>
                  <a:gd name="T14" fmla="*/ 810 w 1758"/>
                  <a:gd name="T15" fmla="*/ 154 h 876"/>
                  <a:gd name="T16" fmla="*/ 849 w 1758"/>
                  <a:gd name="T17" fmla="*/ 119 h 876"/>
                  <a:gd name="T18" fmla="*/ 874 w 1758"/>
                  <a:gd name="T19" fmla="*/ 98 h 876"/>
                  <a:gd name="T20" fmla="*/ 878 w 1758"/>
                  <a:gd name="T21" fmla="*/ 91 h 876"/>
                  <a:gd name="T22" fmla="*/ 874 w 1758"/>
                  <a:gd name="T23" fmla="*/ 90 h 876"/>
                  <a:gd name="T24" fmla="*/ 852 w 1758"/>
                  <a:gd name="T25" fmla="*/ 86 h 876"/>
                  <a:gd name="T26" fmla="*/ 815 w 1758"/>
                  <a:gd name="T27" fmla="*/ 79 h 876"/>
                  <a:gd name="T28" fmla="*/ 769 w 1758"/>
                  <a:gd name="T29" fmla="*/ 70 h 876"/>
                  <a:gd name="T30" fmla="*/ 715 w 1758"/>
                  <a:gd name="T31" fmla="*/ 59 h 876"/>
                  <a:gd name="T32" fmla="*/ 659 w 1758"/>
                  <a:gd name="T33" fmla="*/ 48 h 876"/>
                  <a:gd name="T34" fmla="*/ 604 w 1758"/>
                  <a:gd name="T35" fmla="*/ 37 h 876"/>
                  <a:gd name="T36" fmla="*/ 553 w 1758"/>
                  <a:gd name="T37" fmla="*/ 25 h 876"/>
                  <a:gd name="T38" fmla="*/ 511 w 1758"/>
                  <a:gd name="T39" fmla="*/ 14 h 876"/>
                  <a:gd name="T40" fmla="*/ 481 w 1758"/>
                  <a:gd name="T41" fmla="*/ 5 h 876"/>
                  <a:gd name="T42" fmla="*/ 468 w 1758"/>
                  <a:gd name="T43" fmla="*/ 4 h 876"/>
                  <a:gd name="T44" fmla="*/ 450 w 1758"/>
                  <a:gd name="T45" fmla="*/ 23 h 876"/>
                  <a:gd name="T46" fmla="*/ 416 w 1758"/>
                  <a:gd name="T47" fmla="*/ 47 h 876"/>
                  <a:gd name="T48" fmla="*/ 368 w 1758"/>
                  <a:gd name="T49" fmla="*/ 76 h 876"/>
                  <a:gd name="T50" fmla="*/ 311 w 1758"/>
                  <a:gd name="T51" fmla="*/ 108 h 876"/>
                  <a:gd name="T52" fmla="*/ 248 w 1758"/>
                  <a:gd name="T53" fmla="*/ 141 h 876"/>
                  <a:gd name="T54" fmla="*/ 186 w 1758"/>
                  <a:gd name="T55" fmla="*/ 173 h 876"/>
                  <a:gd name="T56" fmla="*/ 126 w 1758"/>
                  <a:gd name="T57" fmla="*/ 202 h 876"/>
                  <a:gd name="T58" fmla="*/ 75 w 1758"/>
                  <a:gd name="T59" fmla="*/ 226 h 876"/>
                  <a:gd name="T60" fmla="*/ 34 w 1758"/>
                  <a:gd name="T61" fmla="*/ 245 h 876"/>
                  <a:gd name="T62" fmla="*/ 10 w 1758"/>
                  <a:gd name="T63" fmla="*/ 254 h 876"/>
                  <a:gd name="T64" fmla="*/ 0 w 1758"/>
                  <a:gd name="T65" fmla="*/ 262 h 876"/>
                  <a:gd name="T66" fmla="*/ 14 w 1758"/>
                  <a:gd name="T67" fmla="*/ 277 h 876"/>
                  <a:gd name="T68" fmla="*/ 50 w 1758"/>
                  <a:gd name="T69" fmla="*/ 296 h 876"/>
                  <a:gd name="T70" fmla="*/ 102 w 1758"/>
                  <a:gd name="T71" fmla="*/ 318 h 876"/>
                  <a:gd name="T72" fmla="*/ 167 w 1758"/>
                  <a:gd name="T73" fmla="*/ 343 h 876"/>
                  <a:gd name="T74" fmla="*/ 237 w 1758"/>
                  <a:gd name="T75" fmla="*/ 367 h 876"/>
                  <a:gd name="T76" fmla="*/ 309 w 1758"/>
                  <a:gd name="T77" fmla="*/ 391 h 876"/>
                  <a:gd name="T78" fmla="*/ 375 w 1758"/>
                  <a:gd name="T79" fmla="*/ 411 h 876"/>
                  <a:gd name="T80" fmla="*/ 432 w 1758"/>
                  <a:gd name="T81" fmla="*/ 426 h 876"/>
                  <a:gd name="T82" fmla="*/ 474 w 1758"/>
                  <a:gd name="T83" fmla="*/ 436 h 876"/>
                  <a:gd name="T84" fmla="*/ 495 w 1758"/>
                  <a:gd name="T85" fmla="*/ 438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79" name="Freeform 237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472 w 1705"/>
                  <a:gd name="T1" fmla="*/ 411 h 831"/>
                  <a:gd name="T2" fmla="*/ 488 w 1705"/>
                  <a:gd name="T3" fmla="*/ 392 h 831"/>
                  <a:gd name="T4" fmla="*/ 522 w 1705"/>
                  <a:gd name="T5" fmla="*/ 361 h 831"/>
                  <a:gd name="T6" fmla="*/ 567 w 1705"/>
                  <a:gd name="T7" fmla="*/ 321 h 831"/>
                  <a:gd name="T8" fmla="*/ 621 w 1705"/>
                  <a:gd name="T9" fmla="*/ 277 h 831"/>
                  <a:gd name="T10" fmla="*/ 678 w 1705"/>
                  <a:gd name="T11" fmla="*/ 230 h 831"/>
                  <a:gd name="T12" fmla="*/ 734 w 1705"/>
                  <a:gd name="T13" fmla="*/ 184 h 831"/>
                  <a:gd name="T14" fmla="*/ 784 w 1705"/>
                  <a:gd name="T15" fmla="*/ 144 h 831"/>
                  <a:gd name="T16" fmla="*/ 824 w 1705"/>
                  <a:gd name="T17" fmla="*/ 111 h 831"/>
                  <a:gd name="T18" fmla="*/ 848 w 1705"/>
                  <a:gd name="T19" fmla="*/ 90 h 831"/>
                  <a:gd name="T20" fmla="*/ 852 w 1705"/>
                  <a:gd name="T21" fmla="*/ 83 h 831"/>
                  <a:gd name="T22" fmla="*/ 848 w 1705"/>
                  <a:gd name="T23" fmla="*/ 83 h 831"/>
                  <a:gd name="T24" fmla="*/ 826 w 1705"/>
                  <a:gd name="T25" fmla="*/ 79 h 831"/>
                  <a:gd name="T26" fmla="*/ 792 w 1705"/>
                  <a:gd name="T27" fmla="*/ 72 h 831"/>
                  <a:gd name="T28" fmla="*/ 748 w 1705"/>
                  <a:gd name="T29" fmla="*/ 63 h 831"/>
                  <a:gd name="T30" fmla="*/ 697 w 1705"/>
                  <a:gd name="T31" fmla="*/ 54 h 831"/>
                  <a:gd name="T32" fmla="*/ 643 w 1705"/>
                  <a:gd name="T33" fmla="*/ 43 h 831"/>
                  <a:gd name="T34" fmla="*/ 591 w 1705"/>
                  <a:gd name="T35" fmla="*/ 32 h 831"/>
                  <a:gd name="T36" fmla="*/ 543 w 1705"/>
                  <a:gd name="T37" fmla="*/ 21 h 831"/>
                  <a:gd name="T38" fmla="*/ 503 w 1705"/>
                  <a:gd name="T39" fmla="*/ 12 h 831"/>
                  <a:gd name="T40" fmla="*/ 474 w 1705"/>
                  <a:gd name="T41" fmla="*/ 4 h 831"/>
                  <a:gd name="T42" fmla="*/ 459 w 1705"/>
                  <a:gd name="T43" fmla="*/ 5 h 831"/>
                  <a:gd name="T44" fmla="*/ 436 w 1705"/>
                  <a:gd name="T45" fmla="*/ 24 h 831"/>
                  <a:gd name="T46" fmla="*/ 398 w 1705"/>
                  <a:gd name="T47" fmla="*/ 49 h 831"/>
                  <a:gd name="T48" fmla="*/ 348 w 1705"/>
                  <a:gd name="T49" fmla="*/ 78 h 831"/>
                  <a:gd name="T50" fmla="*/ 291 w 1705"/>
                  <a:gd name="T51" fmla="*/ 109 h 831"/>
                  <a:gd name="T52" fmla="*/ 230 w 1705"/>
                  <a:gd name="T53" fmla="*/ 140 h 831"/>
                  <a:gd name="T54" fmla="*/ 169 w 1705"/>
                  <a:gd name="T55" fmla="*/ 171 h 831"/>
                  <a:gd name="T56" fmla="*/ 112 w 1705"/>
                  <a:gd name="T57" fmla="*/ 199 h 831"/>
                  <a:gd name="T58" fmla="*/ 62 w 1705"/>
                  <a:gd name="T59" fmla="*/ 222 h 831"/>
                  <a:gd name="T60" fmla="*/ 25 w 1705"/>
                  <a:gd name="T61" fmla="*/ 239 h 831"/>
                  <a:gd name="T62" fmla="*/ 3 w 1705"/>
                  <a:gd name="T63" fmla="*/ 248 h 831"/>
                  <a:gd name="T64" fmla="*/ 4 w 1705"/>
                  <a:gd name="T65" fmla="*/ 255 h 831"/>
                  <a:gd name="T66" fmla="*/ 27 w 1705"/>
                  <a:gd name="T67" fmla="*/ 270 h 831"/>
                  <a:gd name="T68" fmla="*/ 68 w 1705"/>
                  <a:gd name="T69" fmla="*/ 288 h 831"/>
                  <a:gd name="T70" fmla="*/ 120 w 1705"/>
                  <a:gd name="T71" fmla="*/ 309 h 831"/>
                  <a:gd name="T72" fmla="*/ 180 w 1705"/>
                  <a:gd name="T73" fmla="*/ 331 h 831"/>
                  <a:gd name="T74" fmla="*/ 245 w 1705"/>
                  <a:gd name="T75" fmla="*/ 353 h 831"/>
                  <a:gd name="T76" fmla="*/ 308 w 1705"/>
                  <a:gd name="T77" fmla="*/ 373 h 831"/>
                  <a:gd name="T78" fmla="*/ 367 w 1705"/>
                  <a:gd name="T79" fmla="*/ 392 h 831"/>
                  <a:gd name="T80" fmla="*/ 417 w 1705"/>
                  <a:gd name="T81" fmla="*/ 406 h 831"/>
                  <a:gd name="T82" fmla="*/ 454 w 1705"/>
                  <a:gd name="T83" fmla="*/ 414 h 831"/>
                  <a:gd name="T84" fmla="*/ 473 w 1705"/>
                  <a:gd name="T85" fmla="*/ 415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0" name="Freeform 238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495 w 1758"/>
                  <a:gd name="T1" fmla="*/ 434 h 878"/>
                  <a:gd name="T2" fmla="*/ 511 w 1758"/>
                  <a:gd name="T3" fmla="*/ 414 h 878"/>
                  <a:gd name="T4" fmla="*/ 545 w 1758"/>
                  <a:gd name="T5" fmla="*/ 381 h 878"/>
                  <a:gd name="T6" fmla="*/ 591 w 1758"/>
                  <a:gd name="T7" fmla="*/ 340 h 878"/>
                  <a:gd name="T8" fmla="*/ 646 w 1758"/>
                  <a:gd name="T9" fmla="*/ 293 h 878"/>
                  <a:gd name="T10" fmla="*/ 703 w 1758"/>
                  <a:gd name="T11" fmla="*/ 244 h 878"/>
                  <a:gd name="T12" fmla="*/ 760 w 1758"/>
                  <a:gd name="T13" fmla="*/ 197 h 878"/>
                  <a:gd name="T14" fmla="*/ 811 w 1758"/>
                  <a:gd name="T15" fmla="*/ 154 h 878"/>
                  <a:gd name="T16" fmla="*/ 850 w 1758"/>
                  <a:gd name="T17" fmla="*/ 119 h 878"/>
                  <a:gd name="T18" fmla="*/ 875 w 1758"/>
                  <a:gd name="T19" fmla="*/ 98 h 878"/>
                  <a:gd name="T20" fmla="*/ 879 w 1758"/>
                  <a:gd name="T21" fmla="*/ 91 h 878"/>
                  <a:gd name="T22" fmla="*/ 875 w 1758"/>
                  <a:gd name="T23" fmla="*/ 90 h 878"/>
                  <a:gd name="T24" fmla="*/ 852 w 1758"/>
                  <a:gd name="T25" fmla="*/ 86 h 878"/>
                  <a:gd name="T26" fmla="*/ 815 w 1758"/>
                  <a:gd name="T27" fmla="*/ 78 h 878"/>
                  <a:gd name="T28" fmla="*/ 767 w 1758"/>
                  <a:gd name="T29" fmla="*/ 69 h 878"/>
                  <a:gd name="T30" fmla="*/ 712 w 1758"/>
                  <a:gd name="T31" fmla="*/ 57 h 878"/>
                  <a:gd name="T32" fmla="*/ 655 w 1758"/>
                  <a:gd name="T33" fmla="*/ 46 h 878"/>
                  <a:gd name="T34" fmla="*/ 599 w 1758"/>
                  <a:gd name="T35" fmla="*/ 34 h 878"/>
                  <a:gd name="T36" fmla="*/ 549 w 1758"/>
                  <a:gd name="T37" fmla="*/ 22 h 878"/>
                  <a:gd name="T38" fmla="*/ 507 w 1758"/>
                  <a:gd name="T39" fmla="*/ 12 h 878"/>
                  <a:gd name="T40" fmla="*/ 479 w 1758"/>
                  <a:gd name="T41" fmla="*/ 4 h 878"/>
                  <a:gd name="T42" fmla="*/ 469 w 1758"/>
                  <a:gd name="T43" fmla="*/ 4 h 878"/>
                  <a:gd name="T44" fmla="*/ 452 w 1758"/>
                  <a:gd name="T45" fmla="*/ 23 h 878"/>
                  <a:gd name="T46" fmla="*/ 416 w 1758"/>
                  <a:gd name="T47" fmla="*/ 47 h 878"/>
                  <a:gd name="T48" fmla="*/ 368 w 1758"/>
                  <a:gd name="T49" fmla="*/ 76 h 878"/>
                  <a:gd name="T50" fmla="*/ 311 w 1758"/>
                  <a:gd name="T51" fmla="*/ 108 h 878"/>
                  <a:gd name="T52" fmla="*/ 249 w 1758"/>
                  <a:gd name="T53" fmla="*/ 141 h 878"/>
                  <a:gd name="T54" fmla="*/ 186 w 1758"/>
                  <a:gd name="T55" fmla="*/ 173 h 878"/>
                  <a:gd name="T56" fmla="*/ 127 w 1758"/>
                  <a:gd name="T57" fmla="*/ 202 h 878"/>
                  <a:gd name="T58" fmla="*/ 75 w 1758"/>
                  <a:gd name="T59" fmla="*/ 226 h 878"/>
                  <a:gd name="T60" fmla="*/ 34 w 1758"/>
                  <a:gd name="T61" fmla="*/ 244 h 878"/>
                  <a:gd name="T62" fmla="*/ 10 w 1758"/>
                  <a:gd name="T63" fmla="*/ 254 h 878"/>
                  <a:gd name="T64" fmla="*/ 0 w 1758"/>
                  <a:gd name="T65" fmla="*/ 262 h 878"/>
                  <a:gd name="T66" fmla="*/ 14 w 1758"/>
                  <a:gd name="T67" fmla="*/ 277 h 878"/>
                  <a:gd name="T68" fmla="*/ 50 w 1758"/>
                  <a:gd name="T69" fmla="*/ 296 h 878"/>
                  <a:gd name="T70" fmla="*/ 103 w 1758"/>
                  <a:gd name="T71" fmla="*/ 319 h 878"/>
                  <a:gd name="T72" fmla="*/ 167 w 1758"/>
                  <a:gd name="T73" fmla="*/ 343 h 878"/>
                  <a:gd name="T74" fmla="*/ 238 w 1758"/>
                  <a:gd name="T75" fmla="*/ 368 h 878"/>
                  <a:gd name="T76" fmla="*/ 308 w 1758"/>
                  <a:gd name="T77" fmla="*/ 391 h 878"/>
                  <a:gd name="T78" fmla="*/ 375 w 1758"/>
                  <a:gd name="T79" fmla="*/ 411 h 878"/>
                  <a:gd name="T80" fmla="*/ 432 w 1758"/>
                  <a:gd name="T81" fmla="*/ 427 h 878"/>
                  <a:gd name="T82" fmla="*/ 475 w 1758"/>
                  <a:gd name="T83" fmla="*/ 437 h 878"/>
                  <a:gd name="T84" fmla="*/ 496 w 1758"/>
                  <a:gd name="T85" fmla="*/ 438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1" name="Freeform 239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466 w 1694"/>
                  <a:gd name="T1" fmla="*/ 411 h 830"/>
                  <a:gd name="T2" fmla="*/ 482 w 1694"/>
                  <a:gd name="T3" fmla="*/ 392 h 830"/>
                  <a:gd name="T4" fmla="*/ 516 w 1694"/>
                  <a:gd name="T5" fmla="*/ 361 h 830"/>
                  <a:gd name="T6" fmla="*/ 562 w 1694"/>
                  <a:gd name="T7" fmla="*/ 322 h 830"/>
                  <a:gd name="T8" fmla="*/ 616 w 1694"/>
                  <a:gd name="T9" fmla="*/ 277 h 830"/>
                  <a:gd name="T10" fmla="*/ 673 w 1694"/>
                  <a:gd name="T11" fmla="*/ 230 h 830"/>
                  <a:gd name="T12" fmla="*/ 729 w 1694"/>
                  <a:gd name="T13" fmla="*/ 184 h 830"/>
                  <a:gd name="T14" fmla="*/ 779 w 1694"/>
                  <a:gd name="T15" fmla="*/ 143 h 830"/>
                  <a:gd name="T16" fmla="*/ 818 w 1694"/>
                  <a:gd name="T17" fmla="*/ 111 h 830"/>
                  <a:gd name="T18" fmla="*/ 842 w 1694"/>
                  <a:gd name="T19" fmla="*/ 90 h 830"/>
                  <a:gd name="T20" fmla="*/ 846 w 1694"/>
                  <a:gd name="T21" fmla="*/ 83 h 830"/>
                  <a:gd name="T22" fmla="*/ 842 w 1694"/>
                  <a:gd name="T23" fmla="*/ 83 h 830"/>
                  <a:gd name="T24" fmla="*/ 821 w 1694"/>
                  <a:gd name="T25" fmla="*/ 79 h 830"/>
                  <a:gd name="T26" fmla="*/ 786 w 1694"/>
                  <a:gd name="T27" fmla="*/ 72 h 830"/>
                  <a:gd name="T28" fmla="*/ 742 w 1694"/>
                  <a:gd name="T29" fmla="*/ 63 h 830"/>
                  <a:gd name="T30" fmla="*/ 692 w 1694"/>
                  <a:gd name="T31" fmla="*/ 54 h 830"/>
                  <a:gd name="T32" fmla="*/ 638 w 1694"/>
                  <a:gd name="T33" fmla="*/ 43 h 830"/>
                  <a:gd name="T34" fmla="*/ 586 w 1694"/>
                  <a:gd name="T35" fmla="*/ 32 h 830"/>
                  <a:gd name="T36" fmla="*/ 537 w 1694"/>
                  <a:gd name="T37" fmla="*/ 21 h 830"/>
                  <a:gd name="T38" fmla="*/ 497 w 1694"/>
                  <a:gd name="T39" fmla="*/ 12 h 830"/>
                  <a:gd name="T40" fmla="*/ 468 w 1694"/>
                  <a:gd name="T41" fmla="*/ 4 h 830"/>
                  <a:gd name="T42" fmla="*/ 454 w 1694"/>
                  <a:gd name="T43" fmla="*/ 5 h 830"/>
                  <a:gd name="T44" fmla="*/ 431 w 1694"/>
                  <a:gd name="T45" fmla="*/ 24 h 830"/>
                  <a:gd name="T46" fmla="*/ 394 w 1694"/>
                  <a:gd name="T47" fmla="*/ 48 h 830"/>
                  <a:gd name="T48" fmla="*/ 346 w 1694"/>
                  <a:gd name="T49" fmla="*/ 77 h 830"/>
                  <a:gd name="T50" fmla="*/ 290 w 1694"/>
                  <a:gd name="T51" fmla="*/ 108 h 830"/>
                  <a:gd name="T52" fmla="*/ 230 w 1694"/>
                  <a:gd name="T53" fmla="*/ 139 h 830"/>
                  <a:gd name="T54" fmla="*/ 170 w 1694"/>
                  <a:gd name="T55" fmla="*/ 169 h 830"/>
                  <a:gd name="T56" fmla="*/ 115 w 1694"/>
                  <a:gd name="T57" fmla="*/ 196 h 830"/>
                  <a:gd name="T58" fmla="*/ 67 w 1694"/>
                  <a:gd name="T59" fmla="*/ 220 h 830"/>
                  <a:gd name="T60" fmla="*/ 30 w 1694"/>
                  <a:gd name="T61" fmla="*/ 236 h 830"/>
                  <a:gd name="T62" fmla="*/ 9 w 1694"/>
                  <a:gd name="T63" fmla="*/ 245 h 830"/>
                  <a:gd name="T64" fmla="*/ 0 w 1694"/>
                  <a:gd name="T65" fmla="*/ 252 h 830"/>
                  <a:gd name="T66" fmla="*/ 13 w 1694"/>
                  <a:gd name="T67" fmla="*/ 265 h 830"/>
                  <a:gd name="T68" fmla="*/ 47 w 1694"/>
                  <a:gd name="T69" fmla="*/ 284 h 830"/>
                  <a:gd name="T70" fmla="*/ 97 w 1694"/>
                  <a:gd name="T71" fmla="*/ 304 h 830"/>
                  <a:gd name="T72" fmla="*/ 157 w 1694"/>
                  <a:gd name="T73" fmla="*/ 327 h 830"/>
                  <a:gd name="T74" fmla="*/ 223 w 1694"/>
                  <a:gd name="T75" fmla="*/ 350 h 830"/>
                  <a:gd name="T76" fmla="*/ 291 w 1694"/>
                  <a:gd name="T77" fmla="*/ 372 h 830"/>
                  <a:gd name="T78" fmla="*/ 354 w 1694"/>
                  <a:gd name="T79" fmla="*/ 391 h 830"/>
                  <a:gd name="T80" fmla="*/ 408 w 1694"/>
                  <a:gd name="T81" fmla="*/ 405 h 830"/>
                  <a:gd name="T82" fmla="*/ 447 w 1694"/>
                  <a:gd name="T83" fmla="*/ 414 h 830"/>
                  <a:gd name="T84" fmla="*/ 467 w 1694"/>
                  <a:gd name="T85" fmla="*/ 416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2" name="Freeform 240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25 w 950"/>
                  <a:gd name="T1" fmla="*/ 1 h 355"/>
                  <a:gd name="T2" fmla="*/ 33 w 950"/>
                  <a:gd name="T3" fmla="*/ 5 h 355"/>
                  <a:gd name="T4" fmla="*/ 49 w 950"/>
                  <a:gd name="T5" fmla="*/ 12 h 355"/>
                  <a:gd name="T6" fmla="*/ 70 w 950"/>
                  <a:gd name="T7" fmla="*/ 22 h 355"/>
                  <a:gd name="T8" fmla="*/ 97 w 950"/>
                  <a:gd name="T9" fmla="*/ 34 h 355"/>
                  <a:gd name="T10" fmla="*/ 129 w 950"/>
                  <a:gd name="T11" fmla="*/ 48 h 355"/>
                  <a:gd name="T12" fmla="*/ 164 w 950"/>
                  <a:gd name="T13" fmla="*/ 64 h 355"/>
                  <a:gd name="T14" fmla="*/ 201 w 950"/>
                  <a:gd name="T15" fmla="*/ 80 h 355"/>
                  <a:gd name="T16" fmla="*/ 239 w 950"/>
                  <a:gd name="T17" fmla="*/ 97 h 355"/>
                  <a:gd name="T18" fmla="*/ 278 w 950"/>
                  <a:gd name="T19" fmla="*/ 113 h 355"/>
                  <a:gd name="T20" fmla="*/ 316 w 950"/>
                  <a:gd name="T21" fmla="*/ 128 h 355"/>
                  <a:gd name="T22" fmla="*/ 353 w 950"/>
                  <a:gd name="T23" fmla="*/ 143 h 355"/>
                  <a:gd name="T24" fmla="*/ 388 w 950"/>
                  <a:gd name="T25" fmla="*/ 155 h 355"/>
                  <a:gd name="T26" fmla="*/ 419 w 950"/>
                  <a:gd name="T27" fmla="*/ 166 h 355"/>
                  <a:gd name="T28" fmla="*/ 446 w 950"/>
                  <a:gd name="T29" fmla="*/ 173 h 355"/>
                  <a:gd name="T30" fmla="*/ 467 w 950"/>
                  <a:gd name="T31" fmla="*/ 177 h 355"/>
                  <a:gd name="T32" fmla="*/ 466 w 950"/>
                  <a:gd name="T33" fmla="*/ 177 h 355"/>
                  <a:gd name="T34" fmla="*/ 442 w 950"/>
                  <a:gd name="T35" fmla="*/ 174 h 355"/>
                  <a:gd name="T36" fmla="*/ 414 w 950"/>
                  <a:gd name="T37" fmla="*/ 168 h 355"/>
                  <a:gd name="T38" fmla="*/ 381 w 950"/>
                  <a:gd name="T39" fmla="*/ 161 h 355"/>
                  <a:gd name="T40" fmla="*/ 346 w 950"/>
                  <a:gd name="T41" fmla="*/ 151 h 355"/>
                  <a:gd name="T42" fmla="*/ 308 w 950"/>
                  <a:gd name="T43" fmla="*/ 139 h 355"/>
                  <a:gd name="T44" fmla="*/ 269 w 950"/>
                  <a:gd name="T45" fmla="*/ 127 h 355"/>
                  <a:gd name="T46" fmla="*/ 230 w 950"/>
                  <a:gd name="T47" fmla="*/ 114 h 355"/>
                  <a:gd name="T48" fmla="*/ 191 w 950"/>
                  <a:gd name="T49" fmla="*/ 100 h 355"/>
                  <a:gd name="T50" fmla="*/ 153 w 950"/>
                  <a:gd name="T51" fmla="*/ 86 h 355"/>
                  <a:gd name="T52" fmla="*/ 118 w 950"/>
                  <a:gd name="T53" fmla="*/ 72 h 355"/>
                  <a:gd name="T54" fmla="*/ 85 w 950"/>
                  <a:gd name="T55" fmla="*/ 59 h 355"/>
                  <a:gd name="T56" fmla="*/ 57 w 950"/>
                  <a:gd name="T57" fmla="*/ 46 h 355"/>
                  <a:gd name="T58" fmla="*/ 33 w 950"/>
                  <a:gd name="T59" fmla="*/ 34 h 355"/>
                  <a:gd name="T60" fmla="*/ 14 w 950"/>
                  <a:gd name="T61" fmla="*/ 24 h 355"/>
                  <a:gd name="T62" fmla="*/ 3 w 950"/>
                  <a:gd name="T63" fmla="*/ 15 h 355"/>
                  <a:gd name="T64" fmla="*/ 2 w 950"/>
                  <a:gd name="T65" fmla="*/ 12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3" name="Freeform 241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25 w 951"/>
                  <a:gd name="T1" fmla="*/ 1 h 354"/>
                  <a:gd name="T2" fmla="*/ 33 w 951"/>
                  <a:gd name="T3" fmla="*/ 5 h 354"/>
                  <a:gd name="T4" fmla="*/ 49 w 951"/>
                  <a:gd name="T5" fmla="*/ 12 h 354"/>
                  <a:gd name="T6" fmla="*/ 70 w 951"/>
                  <a:gd name="T7" fmla="*/ 21 h 354"/>
                  <a:gd name="T8" fmla="*/ 97 w 951"/>
                  <a:gd name="T9" fmla="*/ 34 h 354"/>
                  <a:gd name="T10" fmla="*/ 129 w 951"/>
                  <a:gd name="T11" fmla="*/ 48 h 354"/>
                  <a:gd name="T12" fmla="*/ 164 w 951"/>
                  <a:gd name="T13" fmla="*/ 63 h 354"/>
                  <a:gd name="T14" fmla="*/ 200 w 951"/>
                  <a:gd name="T15" fmla="*/ 80 h 354"/>
                  <a:gd name="T16" fmla="*/ 239 w 951"/>
                  <a:gd name="T17" fmla="*/ 97 h 354"/>
                  <a:gd name="T18" fmla="*/ 278 w 951"/>
                  <a:gd name="T19" fmla="*/ 113 h 354"/>
                  <a:gd name="T20" fmla="*/ 316 w 951"/>
                  <a:gd name="T21" fmla="*/ 128 h 354"/>
                  <a:gd name="T22" fmla="*/ 353 w 951"/>
                  <a:gd name="T23" fmla="*/ 143 h 354"/>
                  <a:gd name="T24" fmla="*/ 388 w 951"/>
                  <a:gd name="T25" fmla="*/ 155 h 354"/>
                  <a:gd name="T26" fmla="*/ 419 w 951"/>
                  <a:gd name="T27" fmla="*/ 165 h 354"/>
                  <a:gd name="T28" fmla="*/ 446 w 951"/>
                  <a:gd name="T29" fmla="*/ 173 h 354"/>
                  <a:gd name="T30" fmla="*/ 467 w 951"/>
                  <a:gd name="T31" fmla="*/ 177 h 354"/>
                  <a:gd name="T32" fmla="*/ 465 w 951"/>
                  <a:gd name="T33" fmla="*/ 177 h 354"/>
                  <a:gd name="T34" fmla="*/ 442 w 951"/>
                  <a:gd name="T35" fmla="*/ 174 h 354"/>
                  <a:gd name="T36" fmla="*/ 414 w 951"/>
                  <a:gd name="T37" fmla="*/ 168 h 354"/>
                  <a:gd name="T38" fmla="*/ 381 w 951"/>
                  <a:gd name="T39" fmla="*/ 161 h 354"/>
                  <a:gd name="T40" fmla="*/ 346 w 951"/>
                  <a:gd name="T41" fmla="*/ 151 h 354"/>
                  <a:gd name="T42" fmla="*/ 308 w 951"/>
                  <a:gd name="T43" fmla="*/ 139 h 354"/>
                  <a:gd name="T44" fmla="*/ 269 w 951"/>
                  <a:gd name="T45" fmla="*/ 127 h 354"/>
                  <a:gd name="T46" fmla="*/ 230 w 951"/>
                  <a:gd name="T47" fmla="*/ 114 h 354"/>
                  <a:gd name="T48" fmla="*/ 191 w 951"/>
                  <a:gd name="T49" fmla="*/ 100 h 354"/>
                  <a:gd name="T50" fmla="*/ 153 w 951"/>
                  <a:gd name="T51" fmla="*/ 85 h 354"/>
                  <a:gd name="T52" fmla="*/ 117 w 951"/>
                  <a:gd name="T53" fmla="*/ 71 h 354"/>
                  <a:gd name="T54" fmla="*/ 85 w 951"/>
                  <a:gd name="T55" fmla="*/ 58 h 354"/>
                  <a:gd name="T56" fmla="*/ 56 w 951"/>
                  <a:gd name="T57" fmla="*/ 45 h 354"/>
                  <a:gd name="T58" fmla="*/ 33 w 951"/>
                  <a:gd name="T59" fmla="*/ 33 h 354"/>
                  <a:gd name="T60" fmla="*/ 14 w 951"/>
                  <a:gd name="T61" fmla="*/ 23 h 354"/>
                  <a:gd name="T62" fmla="*/ 3 w 951"/>
                  <a:gd name="T63" fmla="*/ 15 h 354"/>
                  <a:gd name="T64" fmla="*/ 2 w 951"/>
                  <a:gd name="T65" fmla="*/ 12 h 354"/>
                  <a:gd name="T66" fmla="*/ 9 w 951"/>
                  <a:gd name="T67" fmla="*/ 9 h 354"/>
                  <a:gd name="T68" fmla="*/ 17 w 951"/>
                  <a:gd name="T69" fmla="*/ 5 h 354"/>
                  <a:gd name="T70" fmla="*/ 23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4" name="Freeform 242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25 w 950"/>
                  <a:gd name="T1" fmla="*/ 0 h 355"/>
                  <a:gd name="T2" fmla="*/ 33 w 950"/>
                  <a:gd name="T3" fmla="*/ 5 h 355"/>
                  <a:gd name="T4" fmla="*/ 49 w 950"/>
                  <a:gd name="T5" fmla="*/ 11 h 355"/>
                  <a:gd name="T6" fmla="*/ 70 w 950"/>
                  <a:gd name="T7" fmla="*/ 21 h 355"/>
                  <a:gd name="T8" fmla="*/ 97 w 950"/>
                  <a:gd name="T9" fmla="*/ 34 h 355"/>
                  <a:gd name="T10" fmla="*/ 128 w 950"/>
                  <a:gd name="T11" fmla="*/ 48 h 355"/>
                  <a:gd name="T12" fmla="*/ 163 w 950"/>
                  <a:gd name="T13" fmla="*/ 63 h 355"/>
                  <a:gd name="T14" fmla="*/ 200 w 950"/>
                  <a:gd name="T15" fmla="*/ 79 h 355"/>
                  <a:gd name="T16" fmla="*/ 238 w 950"/>
                  <a:gd name="T17" fmla="*/ 96 h 355"/>
                  <a:gd name="T18" fmla="*/ 277 w 950"/>
                  <a:gd name="T19" fmla="*/ 112 h 355"/>
                  <a:gd name="T20" fmla="*/ 316 w 950"/>
                  <a:gd name="T21" fmla="*/ 128 h 355"/>
                  <a:gd name="T22" fmla="*/ 353 w 950"/>
                  <a:gd name="T23" fmla="*/ 142 h 355"/>
                  <a:gd name="T24" fmla="*/ 387 w 950"/>
                  <a:gd name="T25" fmla="*/ 155 h 355"/>
                  <a:gd name="T26" fmla="*/ 418 w 950"/>
                  <a:gd name="T27" fmla="*/ 164 h 355"/>
                  <a:gd name="T28" fmla="*/ 445 w 950"/>
                  <a:gd name="T29" fmla="*/ 172 h 355"/>
                  <a:gd name="T30" fmla="*/ 466 w 950"/>
                  <a:gd name="T31" fmla="*/ 176 h 355"/>
                  <a:gd name="T32" fmla="*/ 464 w 950"/>
                  <a:gd name="T33" fmla="*/ 176 h 355"/>
                  <a:gd name="T34" fmla="*/ 441 w 950"/>
                  <a:gd name="T35" fmla="*/ 173 h 355"/>
                  <a:gd name="T36" fmla="*/ 412 w 950"/>
                  <a:gd name="T37" fmla="*/ 167 h 355"/>
                  <a:gd name="T38" fmla="*/ 380 w 950"/>
                  <a:gd name="T39" fmla="*/ 160 h 355"/>
                  <a:gd name="T40" fmla="*/ 345 w 950"/>
                  <a:gd name="T41" fmla="*/ 150 h 355"/>
                  <a:gd name="T42" fmla="*/ 308 w 950"/>
                  <a:gd name="T43" fmla="*/ 139 h 355"/>
                  <a:gd name="T44" fmla="*/ 268 w 950"/>
                  <a:gd name="T45" fmla="*/ 126 h 355"/>
                  <a:gd name="T46" fmla="*/ 230 w 950"/>
                  <a:gd name="T47" fmla="*/ 113 h 355"/>
                  <a:gd name="T48" fmla="*/ 191 w 950"/>
                  <a:gd name="T49" fmla="*/ 99 h 355"/>
                  <a:gd name="T50" fmla="*/ 153 w 950"/>
                  <a:gd name="T51" fmla="*/ 85 h 355"/>
                  <a:gd name="T52" fmla="*/ 117 w 950"/>
                  <a:gd name="T53" fmla="*/ 71 h 355"/>
                  <a:gd name="T54" fmla="*/ 85 w 950"/>
                  <a:gd name="T55" fmla="*/ 58 h 355"/>
                  <a:gd name="T56" fmla="*/ 56 w 950"/>
                  <a:gd name="T57" fmla="*/ 45 h 355"/>
                  <a:gd name="T58" fmla="*/ 33 w 950"/>
                  <a:gd name="T59" fmla="*/ 33 h 355"/>
                  <a:gd name="T60" fmla="*/ 14 w 950"/>
                  <a:gd name="T61" fmla="*/ 23 h 355"/>
                  <a:gd name="T62" fmla="*/ 3 w 950"/>
                  <a:gd name="T63" fmla="*/ 14 h 355"/>
                  <a:gd name="T64" fmla="*/ 2 w 950"/>
                  <a:gd name="T65" fmla="*/ 11 h 355"/>
                  <a:gd name="T66" fmla="*/ 9 w 950"/>
                  <a:gd name="T67" fmla="*/ 9 h 355"/>
                  <a:gd name="T68" fmla="*/ 17 w 950"/>
                  <a:gd name="T69" fmla="*/ 5 h 355"/>
                  <a:gd name="T70" fmla="*/ 23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5" name="Freeform 243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3 w 530"/>
                  <a:gd name="T3" fmla="*/ 1 h 145"/>
                  <a:gd name="T4" fmla="*/ 10 w 530"/>
                  <a:gd name="T5" fmla="*/ 3 h 145"/>
                  <a:gd name="T6" fmla="*/ 22 w 530"/>
                  <a:gd name="T7" fmla="*/ 6 h 145"/>
                  <a:gd name="T8" fmla="*/ 37 w 530"/>
                  <a:gd name="T9" fmla="*/ 10 h 145"/>
                  <a:gd name="T10" fmla="*/ 56 w 530"/>
                  <a:gd name="T11" fmla="*/ 16 h 145"/>
                  <a:gd name="T12" fmla="*/ 76 w 530"/>
                  <a:gd name="T13" fmla="*/ 21 h 145"/>
                  <a:gd name="T14" fmla="*/ 99 w 530"/>
                  <a:gd name="T15" fmla="*/ 27 h 145"/>
                  <a:gd name="T16" fmla="*/ 123 w 530"/>
                  <a:gd name="T17" fmla="*/ 33 h 145"/>
                  <a:gd name="T18" fmla="*/ 146 w 530"/>
                  <a:gd name="T19" fmla="*/ 40 h 145"/>
                  <a:gd name="T20" fmla="*/ 169 w 530"/>
                  <a:gd name="T21" fmla="*/ 45 h 145"/>
                  <a:gd name="T22" fmla="*/ 192 w 530"/>
                  <a:gd name="T23" fmla="*/ 52 h 145"/>
                  <a:gd name="T24" fmla="*/ 212 w 530"/>
                  <a:gd name="T25" fmla="*/ 57 h 145"/>
                  <a:gd name="T26" fmla="*/ 230 w 530"/>
                  <a:gd name="T27" fmla="*/ 62 h 145"/>
                  <a:gd name="T28" fmla="*/ 246 w 530"/>
                  <a:gd name="T29" fmla="*/ 65 h 145"/>
                  <a:gd name="T30" fmla="*/ 258 w 530"/>
                  <a:gd name="T31" fmla="*/ 68 h 145"/>
                  <a:gd name="T32" fmla="*/ 265 w 530"/>
                  <a:gd name="T33" fmla="*/ 69 h 145"/>
                  <a:gd name="T34" fmla="*/ 261 w 530"/>
                  <a:gd name="T35" fmla="*/ 73 h 145"/>
                  <a:gd name="T36" fmla="*/ 258 w 530"/>
                  <a:gd name="T37" fmla="*/ 72 h 145"/>
                  <a:gd name="T38" fmla="*/ 250 w 530"/>
                  <a:gd name="T39" fmla="*/ 70 h 145"/>
                  <a:gd name="T40" fmla="*/ 238 w 530"/>
                  <a:gd name="T41" fmla="*/ 67 h 145"/>
                  <a:gd name="T42" fmla="*/ 222 w 530"/>
                  <a:gd name="T43" fmla="*/ 63 h 145"/>
                  <a:gd name="T44" fmla="*/ 204 w 530"/>
                  <a:gd name="T45" fmla="*/ 59 h 145"/>
                  <a:gd name="T46" fmla="*/ 182 w 530"/>
                  <a:gd name="T47" fmla="*/ 54 h 145"/>
                  <a:gd name="T48" fmla="*/ 160 w 530"/>
                  <a:gd name="T49" fmla="*/ 48 h 145"/>
                  <a:gd name="T50" fmla="*/ 136 w 530"/>
                  <a:gd name="T51" fmla="*/ 41 h 145"/>
                  <a:gd name="T52" fmla="*/ 113 w 530"/>
                  <a:gd name="T53" fmla="*/ 36 h 145"/>
                  <a:gd name="T54" fmla="*/ 90 w 530"/>
                  <a:gd name="T55" fmla="*/ 29 h 145"/>
                  <a:gd name="T56" fmla="*/ 68 w 530"/>
                  <a:gd name="T57" fmla="*/ 23 h 145"/>
                  <a:gd name="T58" fmla="*/ 48 w 530"/>
                  <a:gd name="T59" fmla="*/ 17 h 145"/>
                  <a:gd name="T60" fmla="*/ 30 w 530"/>
                  <a:gd name="T61" fmla="*/ 12 h 145"/>
                  <a:gd name="T62" fmla="*/ 16 w 530"/>
                  <a:gd name="T63" fmla="*/ 8 h 145"/>
                  <a:gd name="T64" fmla="*/ 6 w 530"/>
                  <a:gd name="T65" fmla="*/ 3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6" name="Freeform 244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3 w 541"/>
                  <a:gd name="T3" fmla="*/ 1 h 150"/>
                  <a:gd name="T4" fmla="*/ 10 w 541"/>
                  <a:gd name="T5" fmla="*/ 2 h 150"/>
                  <a:gd name="T6" fmla="*/ 22 w 541"/>
                  <a:gd name="T7" fmla="*/ 6 h 150"/>
                  <a:gd name="T8" fmla="*/ 38 w 541"/>
                  <a:gd name="T9" fmla="*/ 10 h 150"/>
                  <a:gd name="T10" fmla="*/ 57 w 541"/>
                  <a:gd name="T11" fmla="*/ 16 h 150"/>
                  <a:gd name="T12" fmla="*/ 78 w 541"/>
                  <a:gd name="T13" fmla="*/ 21 h 150"/>
                  <a:gd name="T14" fmla="*/ 101 w 541"/>
                  <a:gd name="T15" fmla="*/ 28 h 150"/>
                  <a:gd name="T16" fmla="*/ 125 w 541"/>
                  <a:gd name="T17" fmla="*/ 35 h 150"/>
                  <a:gd name="T18" fmla="*/ 149 w 541"/>
                  <a:gd name="T19" fmla="*/ 41 h 150"/>
                  <a:gd name="T20" fmla="*/ 173 w 541"/>
                  <a:gd name="T21" fmla="*/ 47 h 150"/>
                  <a:gd name="T22" fmla="*/ 196 w 541"/>
                  <a:gd name="T23" fmla="*/ 53 h 150"/>
                  <a:gd name="T24" fmla="*/ 216 w 541"/>
                  <a:gd name="T25" fmla="*/ 59 h 150"/>
                  <a:gd name="T26" fmla="*/ 235 w 541"/>
                  <a:gd name="T27" fmla="*/ 63 h 150"/>
                  <a:gd name="T28" fmla="*/ 251 w 541"/>
                  <a:gd name="T29" fmla="*/ 68 h 150"/>
                  <a:gd name="T30" fmla="*/ 263 w 541"/>
                  <a:gd name="T31" fmla="*/ 71 h 150"/>
                  <a:gd name="T32" fmla="*/ 270 w 541"/>
                  <a:gd name="T33" fmla="*/ 72 h 150"/>
                  <a:gd name="T34" fmla="*/ 266 w 541"/>
                  <a:gd name="T35" fmla="*/ 75 h 150"/>
                  <a:gd name="T36" fmla="*/ 263 w 541"/>
                  <a:gd name="T37" fmla="*/ 75 h 150"/>
                  <a:gd name="T38" fmla="*/ 255 w 541"/>
                  <a:gd name="T39" fmla="*/ 73 h 150"/>
                  <a:gd name="T40" fmla="*/ 243 w 541"/>
                  <a:gd name="T41" fmla="*/ 70 h 150"/>
                  <a:gd name="T42" fmla="*/ 227 w 541"/>
                  <a:gd name="T43" fmla="*/ 66 h 150"/>
                  <a:gd name="T44" fmla="*/ 208 w 541"/>
                  <a:gd name="T45" fmla="*/ 60 h 150"/>
                  <a:gd name="T46" fmla="*/ 186 w 541"/>
                  <a:gd name="T47" fmla="*/ 55 h 150"/>
                  <a:gd name="T48" fmla="*/ 163 w 541"/>
                  <a:gd name="T49" fmla="*/ 48 h 150"/>
                  <a:gd name="T50" fmla="*/ 139 w 541"/>
                  <a:gd name="T51" fmla="*/ 42 h 150"/>
                  <a:gd name="T52" fmla="*/ 115 w 541"/>
                  <a:gd name="T53" fmla="*/ 36 h 150"/>
                  <a:gd name="T54" fmla="*/ 91 w 541"/>
                  <a:gd name="T55" fmla="*/ 29 h 150"/>
                  <a:gd name="T56" fmla="*/ 69 w 541"/>
                  <a:gd name="T57" fmla="*/ 23 h 150"/>
                  <a:gd name="T58" fmla="*/ 48 w 541"/>
                  <a:gd name="T59" fmla="*/ 18 h 150"/>
                  <a:gd name="T60" fmla="*/ 30 w 541"/>
                  <a:gd name="T61" fmla="*/ 12 h 150"/>
                  <a:gd name="T62" fmla="*/ 16 w 541"/>
                  <a:gd name="T63" fmla="*/ 7 h 150"/>
                  <a:gd name="T64" fmla="*/ 6 w 541"/>
                  <a:gd name="T65" fmla="*/ 2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7" name="Freeform 245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3 w 552"/>
                  <a:gd name="T3" fmla="*/ 1 h 158"/>
                  <a:gd name="T4" fmla="*/ 11 w 552"/>
                  <a:gd name="T5" fmla="*/ 3 h 158"/>
                  <a:gd name="T6" fmla="*/ 23 w 552"/>
                  <a:gd name="T7" fmla="*/ 7 h 158"/>
                  <a:gd name="T8" fmla="*/ 39 w 552"/>
                  <a:gd name="T9" fmla="*/ 11 h 158"/>
                  <a:gd name="T10" fmla="*/ 59 w 552"/>
                  <a:gd name="T11" fmla="*/ 17 h 158"/>
                  <a:gd name="T12" fmla="*/ 80 w 552"/>
                  <a:gd name="T13" fmla="*/ 23 h 158"/>
                  <a:gd name="T14" fmla="*/ 104 w 552"/>
                  <a:gd name="T15" fmla="*/ 29 h 158"/>
                  <a:gd name="T16" fmla="*/ 128 w 552"/>
                  <a:gd name="T17" fmla="*/ 37 h 158"/>
                  <a:gd name="T18" fmla="*/ 152 w 552"/>
                  <a:gd name="T19" fmla="*/ 43 h 158"/>
                  <a:gd name="T20" fmla="*/ 177 w 552"/>
                  <a:gd name="T21" fmla="*/ 50 h 158"/>
                  <a:gd name="T22" fmla="*/ 200 w 552"/>
                  <a:gd name="T23" fmla="*/ 56 h 158"/>
                  <a:gd name="T24" fmla="*/ 222 w 552"/>
                  <a:gd name="T25" fmla="*/ 62 h 158"/>
                  <a:gd name="T26" fmla="*/ 241 w 552"/>
                  <a:gd name="T27" fmla="*/ 68 h 158"/>
                  <a:gd name="T28" fmla="*/ 257 w 552"/>
                  <a:gd name="T29" fmla="*/ 72 h 158"/>
                  <a:gd name="T30" fmla="*/ 269 w 552"/>
                  <a:gd name="T31" fmla="*/ 75 h 158"/>
                  <a:gd name="T32" fmla="*/ 276 w 552"/>
                  <a:gd name="T33" fmla="*/ 76 h 158"/>
                  <a:gd name="T34" fmla="*/ 272 w 552"/>
                  <a:gd name="T35" fmla="*/ 79 h 158"/>
                  <a:gd name="T36" fmla="*/ 269 w 552"/>
                  <a:gd name="T37" fmla="*/ 79 h 158"/>
                  <a:gd name="T38" fmla="*/ 261 w 552"/>
                  <a:gd name="T39" fmla="*/ 76 h 158"/>
                  <a:gd name="T40" fmla="*/ 248 w 552"/>
                  <a:gd name="T41" fmla="*/ 73 h 158"/>
                  <a:gd name="T42" fmla="*/ 231 w 552"/>
                  <a:gd name="T43" fmla="*/ 69 h 158"/>
                  <a:gd name="T44" fmla="*/ 212 w 552"/>
                  <a:gd name="T45" fmla="*/ 63 h 158"/>
                  <a:gd name="T46" fmla="*/ 190 w 552"/>
                  <a:gd name="T47" fmla="*/ 57 h 158"/>
                  <a:gd name="T48" fmla="*/ 166 w 552"/>
                  <a:gd name="T49" fmla="*/ 51 h 158"/>
                  <a:gd name="T50" fmla="*/ 142 w 552"/>
                  <a:gd name="T51" fmla="*/ 45 h 158"/>
                  <a:gd name="T52" fmla="*/ 117 w 552"/>
                  <a:gd name="T53" fmla="*/ 38 h 158"/>
                  <a:gd name="T54" fmla="*/ 93 w 552"/>
                  <a:gd name="T55" fmla="*/ 31 h 158"/>
                  <a:gd name="T56" fmla="*/ 70 w 552"/>
                  <a:gd name="T57" fmla="*/ 25 h 158"/>
                  <a:gd name="T58" fmla="*/ 49 w 552"/>
                  <a:gd name="T59" fmla="*/ 19 h 158"/>
                  <a:gd name="T60" fmla="*/ 31 w 552"/>
                  <a:gd name="T61" fmla="*/ 13 h 158"/>
                  <a:gd name="T62" fmla="*/ 17 w 552"/>
                  <a:gd name="T63" fmla="*/ 7 h 158"/>
                  <a:gd name="T64" fmla="*/ 6 w 552"/>
                  <a:gd name="T65" fmla="*/ 3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8" name="Freeform 246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3 w 563"/>
                  <a:gd name="T3" fmla="*/ 1 h 165"/>
                  <a:gd name="T4" fmla="*/ 11 w 563"/>
                  <a:gd name="T5" fmla="*/ 3 h 165"/>
                  <a:gd name="T6" fmla="*/ 23 w 563"/>
                  <a:gd name="T7" fmla="*/ 7 h 165"/>
                  <a:gd name="T8" fmla="*/ 40 w 563"/>
                  <a:gd name="T9" fmla="*/ 12 h 165"/>
                  <a:gd name="T10" fmla="*/ 60 w 563"/>
                  <a:gd name="T11" fmla="*/ 18 h 165"/>
                  <a:gd name="T12" fmla="*/ 82 w 563"/>
                  <a:gd name="T13" fmla="*/ 24 h 165"/>
                  <a:gd name="T14" fmla="*/ 106 w 563"/>
                  <a:gd name="T15" fmla="*/ 31 h 165"/>
                  <a:gd name="T16" fmla="*/ 131 w 563"/>
                  <a:gd name="T17" fmla="*/ 38 h 165"/>
                  <a:gd name="T18" fmla="*/ 156 w 563"/>
                  <a:gd name="T19" fmla="*/ 45 h 165"/>
                  <a:gd name="T20" fmla="*/ 181 w 563"/>
                  <a:gd name="T21" fmla="*/ 52 h 165"/>
                  <a:gd name="T22" fmla="*/ 204 w 563"/>
                  <a:gd name="T23" fmla="*/ 59 h 165"/>
                  <a:gd name="T24" fmla="*/ 226 w 563"/>
                  <a:gd name="T25" fmla="*/ 65 h 165"/>
                  <a:gd name="T26" fmla="*/ 246 w 563"/>
                  <a:gd name="T27" fmla="*/ 70 h 165"/>
                  <a:gd name="T28" fmla="*/ 262 w 563"/>
                  <a:gd name="T29" fmla="*/ 74 h 165"/>
                  <a:gd name="T30" fmla="*/ 274 w 563"/>
                  <a:gd name="T31" fmla="*/ 77 h 165"/>
                  <a:gd name="T32" fmla="*/ 281 w 563"/>
                  <a:gd name="T33" fmla="*/ 79 h 165"/>
                  <a:gd name="T34" fmla="*/ 277 w 563"/>
                  <a:gd name="T35" fmla="*/ 82 h 165"/>
                  <a:gd name="T36" fmla="*/ 275 w 563"/>
                  <a:gd name="T37" fmla="*/ 82 h 165"/>
                  <a:gd name="T38" fmla="*/ 266 w 563"/>
                  <a:gd name="T39" fmla="*/ 79 h 165"/>
                  <a:gd name="T40" fmla="*/ 253 w 563"/>
                  <a:gd name="T41" fmla="*/ 76 h 165"/>
                  <a:gd name="T42" fmla="*/ 237 w 563"/>
                  <a:gd name="T43" fmla="*/ 71 h 165"/>
                  <a:gd name="T44" fmla="*/ 216 w 563"/>
                  <a:gd name="T45" fmla="*/ 66 h 165"/>
                  <a:gd name="T46" fmla="*/ 194 w 563"/>
                  <a:gd name="T47" fmla="*/ 60 h 165"/>
                  <a:gd name="T48" fmla="*/ 170 w 563"/>
                  <a:gd name="T49" fmla="*/ 53 h 165"/>
                  <a:gd name="T50" fmla="*/ 145 w 563"/>
                  <a:gd name="T51" fmla="*/ 47 h 165"/>
                  <a:gd name="T52" fmla="*/ 120 w 563"/>
                  <a:gd name="T53" fmla="*/ 40 h 165"/>
                  <a:gd name="T54" fmla="*/ 95 w 563"/>
                  <a:gd name="T55" fmla="*/ 32 h 165"/>
                  <a:gd name="T56" fmla="*/ 72 w 563"/>
                  <a:gd name="T57" fmla="*/ 25 h 165"/>
                  <a:gd name="T58" fmla="*/ 50 w 563"/>
                  <a:gd name="T59" fmla="*/ 19 h 165"/>
                  <a:gd name="T60" fmla="*/ 31 w 563"/>
                  <a:gd name="T61" fmla="*/ 13 h 165"/>
                  <a:gd name="T62" fmla="*/ 16 w 563"/>
                  <a:gd name="T63" fmla="*/ 7 h 165"/>
                  <a:gd name="T64" fmla="*/ 6 w 563"/>
                  <a:gd name="T65" fmla="*/ 3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89" name="Freeform 247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3 w 575"/>
                  <a:gd name="T3" fmla="*/ 1 h 171"/>
                  <a:gd name="T4" fmla="*/ 12 w 575"/>
                  <a:gd name="T5" fmla="*/ 3 h 171"/>
                  <a:gd name="T6" fmla="*/ 24 w 575"/>
                  <a:gd name="T7" fmla="*/ 7 h 171"/>
                  <a:gd name="T8" fmla="*/ 42 w 575"/>
                  <a:gd name="T9" fmla="*/ 12 h 171"/>
                  <a:gd name="T10" fmla="*/ 61 w 575"/>
                  <a:gd name="T11" fmla="*/ 18 h 171"/>
                  <a:gd name="T12" fmla="*/ 84 w 575"/>
                  <a:gd name="T13" fmla="*/ 25 h 171"/>
                  <a:gd name="T14" fmla="*/ 109 w 575"/>
                  <a:gd name="T15" fmla="*/ 32 h 171"/>
                  <a:gd name="T16" fmla="*/ 134 w 575"/>
                  <a:gd name="T17" fmla="*/ 40 h 171"/>
                  <a:gd name="T18" fmla="*/ 160 w 575"/>
                  <a:gd name="T19" fmla="*/ 47 h 171"/>
                  <a:gd name="T20" fmla="*/ 185 w 575"/>
                  <a:gd name="T21" fmla="*/ 54 h 171"/>
                  <a:gd name="T22" fmla="*/ 209 w 575"/>
                  <a:gd name="T23" fmla="*/ 61 h 171"/>
                  <a:gd name="T24" fmla="*/ 232 w 575"/>
                  <a:gd name="T25" fmla="*/ 67 h 171"/>
                  <a:gd name="T26" fmla="*/ 251 w 575"/>
                  <a:gd name="T27" fmla="*/ 73 h 171"/>
                  <a:gd name="T28" fmla="*/ 268 w 575"/>
                  <a:gd name="T29" fmla="*/ 77 h 171"/>
                  <a:gd name="T30" fmla="*/ 280 w 575"/>
                  <a:gd name="T31" fmla="*/ 80 h 171"/>
                  <a:gd name="T32" fmla="*/ 288 w 575"/>
                  <a:gd name="T33" fmla="*/ 82 h 171"/>
                  <a:gd name="T34" fmla="*/ 284 w 575"/>
                  <a:gd name="T35" fmla="*/ 85 h 171"/>
                  <a:gd name="T36" fmla="*/ 281 w 575"/>
                  <a:gd name="T37" fmla="*/ 85 h 171"/>
                  <a:gd name="T38" fmla="*/ 272 w 575"/>
                  <a:gd name="T39" fmla="*/ 82 h 171"/>
                  <a:gd name="T40" fmla="*/ 259 w 575"/>
                  <a:gd name="T41" fmla="*/ 78 h 171"/>
                  <a:gd name="T42" fmla="*/ 242 w 575"/>
                  <a:gd name="T43" fmla="*/ 74 h 171"/>
                  <a:gd name="T44" fmla="*/ 221 w 575"/>
                  <a:gd name="T45" fmla="*/ 68 h 171"/>
                  <a:gd name="T46" fmla="*/ 198 w 575"/>
                  <a:gd name="T47" fmla="*/ 62 h 171"/>
                  <a:gd name="T48" fmla="*/ 174 w 575"/>
                  <a:gd name="T49" fmla="*/ 55 h 171"/>
                  <a:gd name="T50" fmla="*/ 148 w 575"/>
                  <a:gd name="T51" fmla="*/ 48 h 171"/>
                  <a:gd name="T52" fmla="*/ 123 w 575"/>
                  <a:gd name="T53" fmla="*/ 41 h 171"/>
                  <a:gd name="T54" fmla="*/ 98 w 575"/>
                  <a:gd name="T55" fmla="*/ 33 h 171"/>
                  <a:gd name="T56" fmla="*/ 73 w 575"/>
                  <a:gd name="T57" fmla="*/ 26 h 171"/>
                  <a:gd name="T58" fmla="*/ 52 w 575"/>
                  <a:gd name="T59" fmla="*/ 20 h 171"/>
                  <a:gd name="T60" fmla="*/ 33 w 575"/>
                  <a:gd name="T61" fmla="*/ 13 h 171"/>
                  <a:gd name="T62" fmla="*/ 18 w 575"/>
                  <a:gd name="T63" fmla="*/ 8 h 171"/>
                  <a:gd name="T64" fmla="*/ 6 w 575"/>
                  <a:gd name="T65" fmla="*/ 3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0" name="Freeform 248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3 w 585"/>
                  <a:gd name="T3" fmla="*/ 1 h 176"/>
                  <a:gd name="T4" fmla="*/ 12 w 585"/>
                  <a:gd name="T5" fmla="*/ 3 h 176"/>
                  <a:gd name="T6" fmla="*/ 25 w 585"/>
                  <a:gd name="T7" fmla="*/ 7 h 176"/>
                  <a:gd name="T8" fmla="*/ 42 w 585"/>
                  <a:gd name="T9" fmla="*/ 13 h 176"/>
                  <a:gd name="T10" fmla="*/ 63 w 585"/>
                  <a:gd name="T11" fmla="*/ 19 h 176"/>
                  <a:gd name="T12" fmla="*/ 86 w 585"/>
                  <a:gd name="T13" fmla="*/ 26 h 176"/>
                  <a:gd name="T14" fmla="*/ 111 w 585"/>
                  <a:gd name="T15" fmla="*/ 34 h 176"/>
                  <a:gd name="T16" fmla="*/ 137 w 585"/>
                  <a:gd name="T17" fmla="*/ 41 h 176"/>
                  <a:gd name="T18" fmla="*/ 163 w 585"/>
                  <a:gd name="T19" fmla="*/ 49 h 176"/>
                  <a:gd name="T20" fmla="*/ 189 w 585"/>
                  <a:gd name="T21" fmla="*/ 56 h 176"/>
                  <a:gd name="T22" fmla="*/ 213 w 585"/>
                  <a:gd name="T23" fmla="*/ 63 h 176"/>
                  <a:gd name="T24" fmla="*/ 236 w 585"/>
                  <a:gd name="T25" fmla="*/ 70 h 176"/>
                  <a:gd name="T26" fmla="*/ 256 w 585"/>
                  <a:gd name="T27" fmla="*/ 76 h 176"/>
                  <a:gd name="T28" fmla="*/ 273 w 585"/>
                  <a:gd name="T29" fmla="*/ 80 h 176"/>
                  <a:gd name="T30" fmla="*/ 285 w 585"/>
                  <a:gd name="T31" fmla="*/ 83 h 176"/>
                  <a:gd name="T32" fmla="*/ 293 w 585"/>
                  <a:gd name="T33" fmla="*/ 85 h 176"/>
                  <a:gd name="T34" fmla="*/ 289 w 585"/>
                  <a:gd name="T35" fmla="*/ 88 h 176"/>
                  <a:gd name="T36" fmla="*/ 286 w 585"/>
                  <a:gd name="T37" fmla="*/ 88 h 176"/>
                  <a:gd name="T38" fmla="*/ 277 w 585"/>
                  <a:gd name="T39" fmla="*/ 85 h 176"/>
                  <a:gd name="T40" fmla="*/ 264 w 585"/>
                  <a:gd name="T41" fmla="*/ 82 h 176"/>
                  <a:gd name="T42" fmla="*/ 246 w 585"/>
                  <a:gd name="T43" fmla="*/ 77 h 176"/>
                  <a:gd name="T44" fmla="*/ 226 w 585"/>
                  <a:gd name="T45" fmla="*/ 71 h 176"/>
                  <a:gd name="T46" fmla="*/ 202 w 585"/>
                  <a:gd name="T47" fmla="*/ 64 h 176"/>
                  <a:gd name="T48" fmla="*/ 177 w 585"/>
                  <a:gd name="T49" fmla="*/ 57 h 176"/>
                  <a:gd name="T50" fmla="*/ 151 w 585"/>
                  <a:gd name="T51" fmla="*/ 49 h 176"/>
                  <a:gd name="T52" fmla="*/ 125 w 585"/>
                  <a:gd name="T53" fmla="*/ 42 h 176"/>
                  <a:gd name="T54" fmla="*/ 99 w 585"/>
                  <a:gd name="T55" fmla="*/ 34 h 176"/>
                  <a:gd name="T56" fmla="*/ 75 w 585"/>
                  <a:gd name="T57" fmla="*/ 27 h 176"/>
                  <a:gd name="T58" fmla="*/ 53 w 585"/>
                  <a:gd name="T59" fmla="*/ 20 h 176"/>
                  <a:gd name="T60" fmla="*/ 33 w 585"/>
                  <a:gd name="T61" fmla="*/ 13 h 176"/>
                  <a:gd name="T62" fmla="*/ 18 w 585"/>
                  <a:gd name="T63" fmla="*/ 9 h 176"/>
                  <a:gd name="T64" fmla="*/ 6 w 585"/>
                  <a:gd name="T65" fmla="*/ 3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91" name="Freeform 249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2 h 149"/>
                  <a:gd name="T2" fmla="*/ 5 w 621"/>
                  <a:gd name="T3" fmla="*/ 0 h 149"/>
                  <a:gd name="T4" fmla="*/ 7 w 621"/>
                  <a:gd name="T5" fmla="*/ 0 h 149"/>
                  <a:gd name="T6" fmla="*/ 11 w 621"/>
                  <a:gd name="T7" fmla="*/ 2 h 149"/>
                  <a:gd name="T8" fmla="*/ 20 w 621"/>
                  <a:gd name="T9" fmla="*/ 4 h 149"/>
                  <a:gd name="T10" fmla="*/ 30 w 621"/>
                  <a:gd name="T11" fmla="*/ 7 h 149"/>
                  <a:gd name="T12" fmla="*/ 43 w 621"/>
                  <a:gd name="T13" fmla="*/ 10 h 149"/>
                  <a:gd name="T14" fmla="*/ 59 w 621"/>
                  <a:gd name="T15" fmla="*/ 15 h 149"/>
                  <a:gd name="T16" fmla="*/ 77 w 621"/>
                  <a:gd name="T17" fmla="*/ 19 h 149"/>
                  <a:gd name="T18" fmla="*/ 97 w 621"/>
                  <a:gd name="T19" fmla="*/ 24 h 149"/>
                  <a:gd name="T20" fmla="*/ 119 w 621"/>
                  <a:gd name="T21" fmla="*/ 29 h 149"/>
                  <a:gd name="T22" fmla="*/ 142 w 621"/>
                  <a:gd name="T23" fmla="*/ 35 h 149"/>
                  <a:gd name="T24" fmla="*/ 168 w 621"/>
                  <a:gd name="T25" fmla="*/ 40 h 149"/>
                  <a:gd name="T26" fmla="*/ 194 w 621"/>
                  <a:gd name="T27" fmla="*/ 46 h 149"/>
                  <a:gd name="T28" fmla="*/ 222 w 621"/>
                  <a:gd name="T29" fmla="*/ 52 h 149"/>
                  <a:gd name="T30" fmla="*/ 251 w 621"/>
                  <a:gd name="T31" fmla="*/ 57 h 149"/>
                  <a:gd name="T32" fmla="*/ 280 w 621"/>
                  <a:gd name="T33" fmla="*/ 62 h 149"/>
                  <a:gd name="T34" fmla="*/ 310 w 621"/>
                  <a:gd name="T35" fmla="*/ 67 h 149"/>
                  <a:gd name="T36" fmla="*/ 295 w 621"/>
                  <a:gd name="T37" fmla="*/ 74 h 149"/>
                  <a:gd name="T38" fmla="*/ 293 w 621"/>
                  <a:gd name="T39" fmla="*/ 73 h 149"/>
                  <a:gd name="T40" fmla="*/ 287 w 621"/>
                  <a:gd name="T41" fmla="*/ 72 h 149"/>
                  <a:gd name="T42" fmla="*/ 276 w 621"/>
                  <a:gd name="T43" fmla="*/ 71 h 149"/>
                  <a:gd name="T44" fmla="*/ 263 w 621"/>
                  <a:gd name="T45" fmla="*/ 68 h 149"/>
                  <a:gd name="T46" fmla="*/ 246 w 621"/>
                  <a:gd name="T47" fmla="*/ 65 h 149"/>
                  <a:gd name="T48" fmla="*/ 227 w 621"/>
                  <a:gd name="T49" fmla="*/ 61 h 149"/>
                  <a:gd name="T50" fmla="*/ 206 w 621"/>
                  <a:gd name="T51" fmla="*/ 57 h 149"/>
                  <a:gd name="T52" fmla="*/ 183 w 621"/>
                  <a:gd name="T53" fmla="*/ 52 h 149"/>
                  <a:gd name="T54" fmla="*/ 159 w 621"/>
                  <a:gd name="T55" fmla="*/ 46 h 149"/>
                  <a:gd name="T56" fmla="*/ 135 w 621"/>
                  <a:gd name="T57" fmla="*/ 41 h 149"/>
                  <a:gd name="T58" fmla="*/ 110 w 621"/>
                  <a:gd name="T59" fmla="*/ 35 h 149"/>
                  <a:gd name="T60" fmla="*/ 86 w 621"/>
                  <a:gd name="T61" fmla="*/ 29 h 149"/>
                  <a:gd name="T62" fmla="*/ 62 w 621"/>
                  <a:gd name="T63" fmla="*/ 22 h 149"/>
                  <a:gd name="T64" fmla="*/ 40 w 621"/>
                  <a:gd name="T65" fmla="*/ 16 h 149"/>
                  <a:gd name="T66" fmla="*/ 19 w 621"/>
                  <a:gd name="T67" fmla="*/ 9 h 149"/>
                  <a:gd name="T68" fmla="*/ 0 w 621"/>
                  <a:gd name="T69" fmla="*/ 2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aphicFrame>
          <p:nvGraphicFramePr>
            <p:cNvPr id="1026" name="Object 250"/>
            <p:cNvGraphicFramePr>
              <a:graphicFrameLocks noChangeAspect="1"/>
            </p:cNvGraphicFramePr>
            <p:nvPr/>
          </p:nvGraphicFramePr>
          <p:xfrm>
            <a:off x="2288" y="1632"/>
            <a:ext cx="1227" cy="727"/>
          </p:xfrm>
          <a:graphic>
            <a:graphicData uri="http://schemas.openxmlformats.org/presentationml/2006/ole">
              <p:oleObj spid="_x0000_s1026" name="Clip" r:id="rId4" imgW="1947600" imgH="1155240" progId="">
                <p:embed/>
              </p:oleObj>
            </a:graphicData>
          </a:graphic>
        </p:graphicFrame>
      </p:grpSp>
      <p:sp>
        <p:nvSpPr>
          <p:cNvPr id="1048" name="Text Box 251"/>
          <p:cNvSpPr txBox="1">
            <a:spLocks noChangeArrowheads="1"/>
          </p:cNvSpPr>
          <p:nvPr/>
        </p:nvSpPr>
        <p:spPr bwMode="auto">
          <a:xfrm rot="418926">
            <a:off x="1576388" y="4055836"/>
            <a:ext cx="6873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sz="500">
                <a:latin typeface="+mj-lt"/>
              </a:rPr>
              <a:t>Purchase</a:t>
            </a:r>
          </a:p>
          <a:p>
            <a:pPr eaLnBrk="0" hangingPunct="0"/>
            <a:r>
              <a:rPr kumimoji="1" lang="en-US" sz="500">
                <a:latin typeface="+mj-lt"/>
              </a:rPr>
              <a:t>Order</a:t>
            </a:r>
          </a:p>
        </p:txBody>
      </p:sp>
      <p:sp>
        <p:nvSpPr>
          <p:cNvPr id="1049" name="Rectangle 254"/>
          <p:cNvSpPr>
            <a:spLocks noChangeArrowheads="1"/>
          </p:cNvSpPr>
          <p:nvPr/>
        </p:nvSpPr>
        <p:spPr bwMode="auto">
          <a:xfrm>
            <a:off x="6932613" y="3600223"/>
            <a:ext cx="77787" cy="107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0" name="Rectangle 255"/>
          <p:cNvSpPr>
            <a:spLocks noChangeArrowheads="1"/>
          </p:cNvSpPr>
          <p:nvPr/>
        </p:nvSpPr>
        <p:spPr bwMode="auto">
          <a:xfrm>
            <a:off x="7356475" y="3600223"/>
            <a:ext cx="77788" cy="107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1" name="Rectangle 256"/>
          <p:cNvSpPr>
            <a:spLocks noChangeArrowheads="1"/>
          </p:cNvSpPr>
          <p:nvPr/>
        </p:nvSpPr>
        <p:spPr bwMode="auto">
          <a:xfrm>
            <a:off x="7773988" y="3590698"/>
            <a:ext cx="74612" cy="1095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2" name="Freeform 257"/>
          <p:cNvSpPr>
            <a:spLocks/>
          </p:cNvSpPr>
          <p:nvPr/>
        </p:nvSpPr>
        <p:spPr bwMode="auto">
          <a:xfrm>
            <a:off x="6599238" y="3146198"/>
            <a:ext cx="101600" cy="28575"/>
          </a:xfrm>
          <a:custGeom>
            <a:avLst/>
            <a:gdLst>
              <a:gd name="T0" fmla="*/ 101600 w 51"/>
              <a:gd name="T1" fmla="*/ 13188 h 13"/>
              <a:gd name="T2" fmla="*/ 101600 w 51"/>
              <a:gd name="T3" fmla="*/ 0 h 13"/>
              <a:gd name="T4" fmla="*/ 0 w 51"/>
              <a:gd name="T5" fmla="*/ 0 h 13"/>
              <a:gd name="T6" fmla="*/ 0 w 51"/>
              <a:gd name="T7" fmla="*/ 28575 h 13"/>
              <a:gd name="T8" fmla="*/ 101600 w 51"/>
              <a:gd name="T9" fmla="*/ 28575 h 13"/>
              <a:gd name="T10" fmla="*/ 101600 w 51"/>
              <a:gd name="T11" fmla="*/ 13188 h 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"/>
              <a:gd name="T19" fmla="*/ 0 h 13"/>
              <a:gd name="T20" fmla="*/ 51 w 51"/>
              <a:gd name="T21" fmla="*/ 13 h 1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" h="13">
                <a:moveTo>
                  <a:pt x="51" y="6"/>
                </a:moveTo>
                <a:lnTo>
                  <a:pt x="51" y="0"/>
                </a:lnTo>
                <a:lnTo>
                  <a:pt x="0" y="0"/>
                </a:lnTo>
                <a:lnTo>
                  <a:pt x="0" y="13"/>
                </a:lnTo>
                <a:lnTo>
                  <a:pt x="51" y="13"/>
                </a:lnTo>
                <a:lnTo>
                  <a:pt x="51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3" name="Freeform 258"/>
          <p:cNvSpPr>
            <a:spLocks/>
          </p:cNvSpPr>
          <p:nvPr/>
        </p:nvSpPr>
        <p:spPr bwMode="auto">
          <a:xfrm>
            <a:off x="6599238" y="3192236"/>
            <a:ext cx="101600" cy="30162"/>
          </a:xfrm>
          <a:custGeom>
            <a:avLst/>
            <a:gdLst>
              <a:gd name="T0" fmla="*/ 101600 w 51"/>
              <a:gd name="T1" fmla="*/ 15081 h 14"/>
              <a:gd name="T2" fmla="*/ 101600 w 51"/>
              <a:gd name="T3" fmla="*/ 0 h 14"/>
              <a:gd name="T4" fmla="*/ 0 w 51"/>
              <a:gd name="T5" fmla="*/ 0 h 14"/>
              <a:gd name="T6" fmla="*/ 0 w 51"/>
              <a:gd name="T7" fmla="*/ 30162 h 14"/>
              <a:gd name="T8" fmla="*/ 101600 w 51"/>
              <a:gd name="T9" fmla="*/ 30162 h 14"/>
              <a:gd name="T10" fmla="*/ 101600 w 51"/>
              <a:gd name="T11" fmla="*/ 15081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"/>
              <a:gd name="T19" fmla="*/ 0 h 14"/>
              <a:gd name="T20" fmla="*/ 51 w 51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" h="14">
                <a:moveTo>
                  <a:pt x="51" y="7"/>
                </a:moveTo>
                <a:lnTo>
                  <a:pt x="51" y="0"/>
                </a:lnTo>
                <a:lnTo>
                  <a:pt x="0" y="0"/>
                </a:lnTo>
                <a:lnTo>
                  <a:pt x="0" y="14"/>
                </a:lnTo>
                <a:lnTo>
                  <a:pt x="51" y="14"/>
                </a:ln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4" name="Freeform 259"/>
          <p:cNvSpPr>
            <a:spLocks/>
          </p:cNvSpPr>
          <p:nvPr/>
        </p:nvSpPr>
        <p:spPr bwMode="auto">
          <a:xfrm>
            <a:off x="5534025" y="2088923"/>
            <a:ext cx="2578100" cy="2136775"/>
          </a:xfrm>
          <a:custGeom>
            <a:avLst/>
            <a:gdLst>
              <a:gd name="T0" fmla="*/ 267991 w 2203"/>
              <a:gd name="T1" fmla="*/ 1185407 h 1826"/>
              <a:gd name="T2" fmla="*/ 830890 w 2203"/>
              <a:gd name="T3" fmla="*/ 912752 h 1826"/>
              <a:gd name="T4" fmla="*/ 841422 w 2203"/>
              <a:gd name="T5" fmla="*/ 45638 h 1826"/>
              <a:gd name="T6" fmla="*/ 857806 w 2203"/>
              <a:gd name="T7" fmla="*/ 31595 h 1826"/>
              <a:gd name="T8" fmla="*/ 888233 w 2203"/>
              <a:gd name="T9" fmla="*/ 15213 h 1826"/>
              <a:gd name="T10" fmla="*/ 935044 w 2203"/>
              <a:gd name="T11" fmla="*/ 1170 h 1826"/>
              <a:gd name="T12" fmla="*/ 991217 w 2203"/>
              <a:gd name="T13" fmla="*/ 1170 h 1826"/>
              <a:gd name="T14" fmla="*/ 1034517 w 2203"/>
              <a:gd name="T15" fmla="*/ 15213 h 1826"/>
              <a:gd name="T16" fmla="*/ 1063773 w 2203"/>
              <a:gd name="T17" fmla="*/ 31595 h 1826"/>
              <a:gd name="T18" fmla="*/ 1077816 w 2203"/>
              <a:gd name="T19" fmla="*/ 45638 h 1826"/>
              <a:gd name="T20" fmla="*/ 1108243 w 2203"/>
              <a:gd name="T21" fmla="*/ 980623 h 1826"/>
              <a:gd name="T22" fmla="*/ 1171438 w 2203"/>
              <a:gd name="T23" fmla="*/ 864774 h 1826"/>
              <a:gd name="T24" fmla="*/ 1232292 w 2203"/>
              <a:gd name="T25" fmla="*/ 133402 h 1826"/>
              <a:gd name="T26" fmla="*/ 1239314 w 2203"/>
              <a:gd name="T27" fmla="*/ 125211 h 1826"/>
              <a:gd name="T28" fmla="*/ 1263889 w 2203"/>
              <a:gd name="T29" fmla="*/ 108828 h 1826"/>
              <a:gd name="T30" fmla="*/ 1301338 w 2203"/>
              <a:gd name="T31" fmla="*/ 93616 h 1826"/>
              <a:gd name="T32" fmla="*/ 1355170 w 2203"/>
              <a:gd name="T33" fmla="*/ 86594 h 1826"/>
              <a:gd name="T34" fmla="*/ 1407832 w 2203"/>
              <a:gd name="T35" fmla="*/ 92445 h 1826"/>
              <a:gd name="T36" fmla="*/ 1442940 w 2203"/>
              <a:gd name="T37" fmla="*/ 107658 h 1826"/>
              <a:gd name="T38" fmla="*/ 1464005 w 2203"/>
              <a:gd name="T39" fmla="*/ 122870 h 1826"/>
              <a:gd name="T40" fmla="*/ 1469856 w 2203"/>
              <a:gd name="T41" fmla="*/ 128721 h 1826"/>
              <a:gd name="T42" fmla="*/ 1602097 w 2203"/>
              <a:gd name="T43" fmla="*/ 729031 h 1826"/>
              <a:gd name="T44" fmla="*/ 1621991 w 2203"/>
              <a:gd name="T45" fmla="*/ 228188 h 1826"/>
              <a:gd name="T46" fmla="*/ 1631353 w 2203"/>
              <a:gd name="T47" fmla="*/ 219997 h 1826"/>
              <a:gd name="T48" fmla="*/ 1653588 w 2203"/>
              <a:gd name="T49" fmla="*/ 207124 h 1826"/>
              <a:gd name="T50" fmla="*/ 1695718 w 2203"/>
              <a:gd name="T51" fmla="*/ 198933 h 1826"/>
              <a:gd name="T52" fmla="*/ 1756572 w 2203"/>
              <a:gd name="T53" fmla="*/ 198933 h 1826"/>
              <a:gd name="T54" fmla="*/ 1803382 w 2203"/>
              <a:gd name="T55" fmla="*/ 207124 h 1826"/>
              <a:gd name="T56" fmla="*/ 1832639 w 2203"/>
              <a:gd name="T57" fmla="*/ 219997 h 1826"/>
              <a:gd name="T58" fmla="*/ 1844342 w 2203"/>
              <a:gd name="T59" fmla="*/ 228188 h 1826"/>
              <a:gd name="T60" fmla="*/ 1874769 w 2203"/>
              <a:gd name="T61" fmla="*/ 775839 h 1826"/>
              <a:gd name="T62" fmla="*/ 2464584 w 2203"/>
              <a:gd name="T63" fmla="*/ 1325830 h 1826"/>
              <a:gd name="T64" fmla="*/ 2574589 w 2203"/>
              <a:gd name="T65" fmla="*/ 2038479 h 1826"/>
              <a:gd name="T66" fmla="*/ 1874769 w 2203"/>
              <a:gd name="T67" fmla="*/ 2071244 h 1826"/>
              <a:gd name="T68" fmla="*/ 1684015 w 2203"/>
              <a:gd name="T69" fmla="*/ 1914438 h 1826"/>
              <a:gd name="T70" fmla="*/ 1581032 w 2203"/>
              <a:gd name="T71" fmla="*/ 2096988 h 1826"/>
              <a:gd name="T72" fmla="*/ 0 w 2203"/>
              <a:gd name="T73" fmla="*/ 2022096 h 182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203"/>
              <a:gd name="T112" fmla="*/ 0 h 1826"/>
              <a:gd name="T113" fmla="*/ 2203 w 2203"/>
              <a:gd name="T114" fmla="*/ 1826 h 182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203" h="1826">
                <a:moveTo>
                  <a:pt x="0" y="1083"/>
                </a:moveTo>
                <a:lnTo>
                  <a:pt x="229" y="1013"/>
                </a:lnTo>
                <a:lnTo>
                  <a:pt x="436" y="711"/>
                </a:lnTo>
                <a:lnTo>
                  <a:pt x="710" y="780"/>
                </a:lnTo>
                <a:lnTo>
                  <a:pt x="717" y="40"/>
                </a:lnTo>
                <a:lnTo>
                  <a:pt x="719" y="39"/>
                </a:lnTo>
                <a:lnTo>
                  <a:pt x="724" y="34"/>
                </a:lnTo>
                <a:lnTo>
                  <a:pt x="733" y="27"/>
                </a:lnTo>
                <a:lnTo>
                  <a:pt x="745" y="19"/>
                </a:lnTo>
                <a:lnTo>
                  <a:pt x="759" y="13"/>
                </a:lnTo>
                <a:lnTo>
                  <a:pt x="777" y="6"/>
                </a:lnTo>
                <a:lnTo>
                  <a:pt x="799" y="1"/>
                </a:lnTo>
                <a:lnTo>
                  <a:pt x="824" y="0"/>
                </a:lnTo>
                <a:lnTo>
                  <a:pt x="847" y="1"/>
                </a:lnTo>
                <a:lnTo>
                  <a:pt x="868" y="6"/>
                </a:lnTo>
                <a:lnTo>
                  <a:pt x="884" y="13"/>
                </a:lnTo>
                <a:lnTo>
                  <a:pt x="899" y="19"/>
                </a:lnTo>
                <a:lnTo>
                  <a:pt x="909" y="27"/>
                </a:lnTo>
                <a:lnTo>
                  <a:pt x="917" y="34"/>
                </a:lnTo>
                <a:lnTo>
                  <a:pt x="921" y="39"/>
                </a:lnTo>
                <a:lnTo>
                  <a:pt x="922" y="40"/>
                </a:lnTo>
                <a:lnTo>
                  <a:pt x="947" y="838"/>
                </a:lnTo>
                <a:lnTo>
                  <a:pt x="1001" y="849"/>
                </a:lnTo>
                <a:lnTo>
                  <a:pt x="1001" y="739"/>
                </a:lnTo>
                <a:lnTo>
                  <a:pt x="1049" y="729"/>
                </a:lnTo>
                <a:lnTo>
                  <a:pt x="1053" y="114"/>
                </a:lnTo>
                <a:lnTo>
                  <a:pt x="1054" y="113"/>
                </a:lnTo>
                <a:lnTo>
                  <a:pt x="1059" y="107"/>
                </a:lnTo>
                <a:lnTo>
                  <a:pt x="1068" y="101"/>
                </a:lnTo>
                <a:lnTo>
                  <a:pt x="1080" y="93"/>
                </a:lnTo>
                <a:lnTo>
                  <a:pt x="1094" y="87"/>
                </a:lnTo>
                <a:lnTo>
                  <a:pt x="1112" y="80"/>
                </a:lnTo>
                <a:lnTo>
                  <a:pt x="1133" y="75"/>
                </a:lnTo>
                <a:lnTo>
                  <a:pt x="1158" y="74"/>
                </a:lnTo>
                <a:lnTo>
                  <a:pt x="1182" y="75"/>
                </a:lnTo>
                <a:lnTo>
                  <a:pt x="1203" y="79"/>
                </a:lnTo>
                <a:lnTo>
                  <a:pt x="1220" y="85"/>
                </a:lnTo>
                <a:lnTo>
                  <a:pt x="1233" y="92"/>
                </a:lnTo>
                <a:lnTo>
                  <a:pt x="1243" y="98"/>
                </a:lnTo>
                <a:lnTo>
                  <a:pt x="1251" y="105"/>
                </a:lnTo>
                <a:lnTo>
                  <a:pt x="1255" y="109"/>
                </a:lnTo>
                <a:lnTo>
                  <a:pt x="1256" y="110"/>
                </a:lnTo>
                <a:lnTo>
                  <a:pt x="1290" y="649"/>
                </a:lnTo>
                <a:lnTo>
                  <a:pt x="1369" y="623"/>
                </a:lnTo>
                <a:lnTo>
                  <a:pt x="1384" y="197"/>
                </a:lnTo>
                <a:lnTo>
                  <a:pt x="1386" y="195"/>
                </a:lnTo>
                <a:lnTo>
                  <a:pt x="1388" y="193"/>
                </a:lnTo>
                <a:lnTo>
                  <a:pt x="1394" y="188"/>
                </a:lnTo>
                <a:lnTo>
                  <a:pt x="1401" y="182"/>
                </a:lnTo>
                <a:lnTo>
                  <a:pt x="1413" y="177"/>
                </a:lnTo>
                <a:lnTo>
                  <a:pt x="1428" y="172"/>
                </a:lnTo>
                <a:lnTo>
                  <a:pt x="1449" y="170"/>
                </a:lnTo>
                <a:lnTo>
                  <a:pt x="1475" y="168"/>
                </a:lnTo>
                <a:lnTo>
                  <a:pt x="1501" y="170"/>
                </a:lnTo>
                <a:lnTo>
                  <a:pt x="1523" y="172"/>
                </a:lnTo>
                <a:lnTo>
                  <a:pt x="1541" y="177"/>
                </a:lnTo>
                <a:lnTo>
                  <a:pt x="1555" y="182"/>
                </a:lnTo>
                <a:lnTo>
                  <a:pt x="1566" y="188"/>
                </a:lnTo>
                <a:lnTo>
                  <a:pt x="1572" y="193"/>
                </a:lnTo>
                <a:lnTo>
                  <a:pt x="1576" y="195"/>
                </a:lnTo>
                <a:lnTo>
                  <a:pt x="1577" y="197"/>
                </a:lnTo>
                <a:lnTo>
                  <a:pt x="1602" y="663"/>
                </a:lnTo>
                <a:lnTo>
                  <a:pt x="2106" y="813"/>
                </a:lnTo>
                <a:lnTo>
                  <a:pt x="2106" y="1133"/>
                </a:lnTo>
                <a:lnTo>
                  <a:pt x="2203" y="1396"/>
                </a:lnTo>
                <a:lnTo>
                  <a:pt x="2200" y="1742"/>
                </a:lnTo>
                <a:lnTo>
                  <a:pt x="1694" y="1792"/>
                </a:lnTo>
                <a:lnTo>
                  <a:pt x="1602" y="1770"/>
                </a:lnTo>
                <a:lnTo>
                  <a:pt x="1443" y="1778"/>
                </a:lnTo>
                <a:lnTo>
                  <a:pt x="1439" y="1636"/>
                </a:lnTo>
                <a:lnTo>
                  <a:pt x="1348" y="1716"/>
                </a:lnTo>
                <a:lnTo>
                  <a:pt x="1351" y="1792"/>
                </a:lnTo>
                <a:lnTo>
                  <a:pt x="728" y="1826"/>
                </a:lnTo>
                <a:lnTo>
                  <a:pt x="0" y="1728"/>
                </a:lnTo>
                <a:lnTo>
                  <a:pt x="0" y="1083"/>
                </a:lnTo>
                <a:close/>
              </a:path>
            </a:pathLst>
          </a:custGeom>
          <a:solidFill>
            <a:srgbClr val="009C9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5" name="Freeform 260"/>
          <p:cNvSpPr>
            <a:spLocks/>
          </p:cNvSpPr>
          <p:nvPr/>
        </p:nvSpPr>
        <p:spPr bwMode="auto">
          <a:xfrm>
            <a:off x="6442075" y="2785836"/>
            <a:ext cx="1555750" cy="1322387"/>
          </a:xfrm>
          <a:custGeom>
            <a:avLst/>
            <a:gdLst>
              <a:gd name="T0" fmla="*/ 1555750 w 1330"/>
              <a:gd name="T1" fmla="*/ 206147 h 1129"/>
              <a:gd name="T2" fmla="*/ 1555750 w 1330"/>
              <a:gd name="T3" fmla="*/ 530595 h 1129"/>
              <a:gd name="T4" fmla="*/ 1507791 w 1330"/>
              <a:gd name="T5" fmla="*/ 524738 h 1129"/>
              <a:gd name="T6" fmla="*/ 1004804 w 1330"/>
              <a:gd name="T7" fmla="*/ 424007 h 1129"/>
              <a:gd name="T8" fmla="*/ 1000125 w 1330"/>
              <a:gd name="T9" fmla="*/ 1261480 h 1129"/>
              <a:gd name="T10" fmla="*/ 876133 w 1330"/>
              <a:gd name="T11" fmla="*/ 1268508 h 1129"/>
              <a:gd name="T12" fmla="*/ 845720 w 1330"/>
              <a:gd name="T13" fmla="*/ 1270850 h 1129"/>
              <a:gd name="T14" fmla="*/ 839871 w 1330"/>
              <a:gd name="T15" fmla="*/ 1089300 h 1129"/>
              <a:gd name="T16" fmla="*/ 686636 w 1330"/>
              <a:gd name="T17" fmla="*/ 1086957 h 1129"/>
              <a:gd name="T18" fmla="*/ 680787 w 1330"/>
              <a:gd name="T19" fmla="*/ 1086957 h 1129"/>
              <a:gd name="T20" fmla="*/ 673768 w 1330"/>
              <a:gd name="T21" fmla="*/ 1102184 h 1129"/>
              <a:gd name="T22" fmla="*/ 677278 w 1330"/>
              <a:gd name="T23" fmla="*/ 1282563 h 1129"/>
              <a:gd name="T24" fmla="*/ 549776 w 1330"/>
              <a:gd name="T25" fmla="*/ 1290762 h 1129"/>
              <a:gd name="T26" fmla="*/ 201195 w 1330"/>
              <a:gd name="T27" fmla="*/ 1313017 h 1129"/>
              <a:gd name="T28" fmla="*/ 198855 w 1330"/>
              <a:gd name="T29" fmla="*/ 1310674 h 1129"/>
              <a:gd name="T30" fmla="*/ 108786 w 1330"/>
              <a:gd name="T31" fmla="*/ 1320044 h 1129"/>
              <a:gd name="T32" fmla="*/ 65505 w 1330"/>
              <a:gd name="T33" fmla="*/ 1322387 h 1129"/>
              <a:gd name="T34" fmla="*/ 57317 w 1330"/>
              <a:gd name="T35" fmla="*/ 1321216 h 1129"/>
              <a:gd name="T36" fmla="*/ 19886 w 1330"/>
              <a:gd name="T37" fmla="*/ 1321216 h 1129"/>
              <a:gd name="T38" fmla="*/ 0 w 1330"/>
              <a:gd name="T39" fmla="*/ 1316531 h 1129"/>
              <a:gd name="T40" fmla="*/ 0 w 1330"/>
              <a:gd name="T41" fmla="*/ 271739 h 1129"/>
              <a:gd name="T42" fmla="*/ 4679 w 1330"/>
              <a:gd name="T43" fmla="*/ 271739 h 1129"/>
              <a:gd name="T44" fmla="*/ 8188 w 1330"/>
              <a:gd name="T45" fmla="*/ 256513 h 1129"/>
              <a:gd name="T46" fmla="*/ 47959 w 1330"/>
              <a:gd name="T47" fmla="*/ 263540 h 1129"/>
              <a:gd name="T48" fmla="*/ 422275 w 1330"/>
              <a:gd name="T49" fmla="*/ 338503 h 1129"/>
              <a:gd name="T50" fmla="*/ 765008 w 1330"/>
              <a:gd name="T51" fmla="*/ 407609 h 1129"/>
              <a:gd name="T52" fmla="*/ 770857 w 1330"/>
              <a:gd name="T53" fmla="*/ 4685 h 1129"/>
              <a:gd name="T54" fmla="*/ 769687 w 1330"/>
              <a:gd name="T55" fmla="*/ 0 h 1129"/>
              <a:gd name="T56" fmla="*/ 1548732 w 1330"/>
              <a:gd name="T57" fmla="*/ 201462 h 1129"/>
              <a:gd name="T58" fmla="*/ 1555750 w 1330"/>
              <a:gd name="T59" fmla="*/ 206147 h 112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330"/>
              <a:gd name="T91" fmla="*/ 0 h 1129"/>
              <a:gd name="T92" fmla="*/ 1330 w 1330"/>
              <a:gd name="T93" fmla="*/ 1129 h 112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330" h="1129">
                <a:moveTo>
                  <a:pt x="1330" y="176"/>
                </a:moveTo>
                <a:lnTo>
                  <a:pt x="1330" y="453"/>
                </a:lnTo>
                <a:lnTo>
                  <a:pt x="1289" y="448"/>
                </a:lnTo>
                <a:lnTo>
                  <a:pt x="859" y="362"/>
                </a:lnTo>
                <a:lnTo>
                  <a:pt x="855" y="1077"/>
                </a:lnTo>
                <a:lnTo>
                  <a:pt x="749" y="1083"/>
                </a:lnTo>
                <a:lnTo>
                  <a:pt x="723" y="1085"/>
                </a:lnTo>
                <a:lnTo>
                  <a:pt x="718" y="930"/>
                </a:lnTo>
                <a:lnTo>
                  <a:pt x="587" y="928"/>
                </a:lnTo>
                <a:lnTo>
                  <a:pt x="582" y="928"/>
                </a:lnTo>
                <a:lnTo>
                  <a:pt x="576" y="941"/>
                </a:lnTo>
                <a:lnTo>
                  <a:pt x="579" y="1095"/>
                </a:lnTo>
                <a:lnTo>
                  <a:pt x="470" y="1102"/>
                </a:lnTo>
                <a:lnTo>
                  <a:pt x="172" y="1121"/>
                </a:lnTo>
                <a:lnTo>
                  <a:pt x="170" y="1119"/>
                </a:lnTo>
                <a:lnTo>
                  <a:pt x="93" y="1127"/>
                </a:lnTo>
                <a:lnTo>
                  <a:pt x="56" y="1129"/>
                </a:lnTo>
                <a:lnTo>
                  <a:pt x="49" y="1128"/>
                </a:lnTo>
                <a:lnTo>
                  <a:pt x="17" y="1128"/>
                </a:lnTo>
                <a:lnTo>
                  <a:pt x="0" y="1124"/>
                </a:lnTo>
                <a:lnTo>
                  <a:pt x="0" y="232"/>
                </a:lnTo>
                <a:lnTo>
                  <a:pt x="4" y="232"/>
                </a:lnTo>
                <a:lnTo>
                  <a:pt x="7" y="219"/>
                </a:lnTo>
                <a:lnTo>
                  <a:pt x="41" y="225"/>
                </a:lnTo>
                <a:lnTo>
                  <a:pt x="361" y="289"/>
                </a:lnTo>
                <a:lnTo>
                  <a:pt x="654" y="348"/>
                </a:lnTo>
                <a:lnTo>
                  <a:pt x="659" y="4"/>
                </a:lnTo>
                <a:lnTo>
                  <a:pt x="658" y="0"/>
                </a:lnTo>
                <a:lnTo>
                  <a:pt x="1324" y="172"/>
                </a:lnTo>
                <a:lnTo>
                  <a:pt x="1330" y="176"/>
                </a:lnTo>
                <a:close/>
              </a:path>
            </a:pathLst>
          </a:custGeom>
          <a:solidFill>
            <a:srgbClr val="00C3BE"/>
          </a:solidFill>
          <a:ln w="9525">
            <a:solidFill>
              <a:srgbClr val="009C98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6" name="Freeform 261"/>
          <p:cNvSpPr>
            <a:spLocks/>
          </p:cNvSpPr>
          <p:nvPr/>
        </p:nvSpPr>
        <p:spPr bwMode="auto">
          <a:xfrm>
            <a:off x="6105525" y="2898548"/>
            <a:ext cx="296863" cy="207963"/>
          </a:xfrm>
          <a:custGeom>
            <a:avLst/>
            <a:gdLst>
              <a:gd name="T0" fmla="*/ 296863 w 256"/>
              <a:gd name="T1" fmla="*/ 105744 h 177"/>
              <a:gd name="T2" fmla="*/ 288746 w 256"/>
              <a:gd name="T3" fmla="*/ 116318 h 177"/>
              <a:gd name="T4" fmla="*/ 3479 w 256"/>
              <a:gd name="T5" fmla="*/ 207963 h 177"/>
              <a:gd name="T6" fmla="*/ 0 w 256"/>
              <a:gd name="T7" fmla="*/ 0 h 177"/>
              <a:gd name="T8" fmla="*/ 293384 w 256"/>
              <a:gd name="T9" fmla="*/ 74021 h 177"/>
              <a:gd name="T10" fmla="*/ 296863 w 256"/>
              <a:gd name="T11" fmla="*/ 105744 h 1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"/>
              <a:gd name="T19" fmla="*/ 0 h 177"/>
              <a:gd name="T20" fmla="*/ 256 w 256"/>
              <a:gd name="T21" fmla="*/ 177 h 1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" h="177">
                <a:moveTo>
                  <a:pt x="256" y="90"/>
                </a:moveTo>
                <a:lnTo>
                  <a:pt x="249" y="99"/>
                </a:lnTo>
                <a:lnTo>
                  <a:pt x="3" y="177"/>
                </a:lnTo>
                <a:lnTo>
                  <a:pt x="0" y="0"/>
                </a:lnTo>
                <a:lnTo>
                  <a:pt x="253" y="63"/>
                </a:lnTo>
                <a:lnTo>
                  <a:pt x="256" y="9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7" name="Freeform 262"/>
          <p:cNvSpPr>
            <a:spLocks/>
          </p:cNvSpPr>
          <p:nvPr/>
        </p:nvSpPr>
        <p:spPr bwMode="auto">
          <a:xfrm>
            <a:off x="7577138" y="3646261"/>
            <a:ext cx="539750" cy="409575"/>
          </a:xfrm>
          <a:custGeom>
            <a:avLst/>
            <a:gdLst>
              <a:gd name="T0" fmla="*/ 535077 w 462"/>
              <a:gd name="T1" fmla="*/ 135358 h 351"/>
              <a:gd name="T2" fmla="*/ 539750 w 462"/>
              <a:gd name="T3" fmla="*/ 198370 h 351"/>
              <a:gd name="T4" fmla="*/ 537413 w 462"/>
              <a:gd name="T5" fmla="*/ 219373 h 351"/>
              <a:gd name="T6" fmla="*/ 539750 w 462"/>
              <a:gd name="T7" fmla="*/ 289386 h 351"/>
              <a:gd name="T8" fmla="*/ 539750 w 462"/>
              <a:gd name="T9" fmla="*/ 372235 h 351"/>
              <a:gd name="T10" fmla="*/ 279221 w 462"/>
              <a:gd name="T11" fmla="*/ 390905 h 351"/>
              <a:gd name="T12" fmla="*/ 189263 w 462"/>
              <a:gd name="T13" fmla="*/ 394406 h 351"/>
              <a:gd name="T14" fmla="*/ 184590 w 462"/>
              <a:gd name="T15" fmla="*/ 392072 h 351"/>
              <a:gd name="T16" fmla="*/ 167066 w 462"/>
              <a:gd name="T17" fmla="*/ 399073 h 351"/>
              <a:gd name="T18" fmla="*/ 2337 w 462"/>
              <a:gd name="T19" fmla="*/ 409575 h 351"/>
              <a:gd name="T20" fmla="*/ 0 w 462"/>
              <a:gd name="T21" fmla="*/ 117855 h 351"/>
              <a:gd name="T22" fmla="*/ 4673 w 462"/>
              <a:gd name="T23" fmla="*/ 0 h 351"/>
              <a:gd name="T24" fmla="*/ 531572 w 462"/>
              <a:gd name="T25" fmla="*/ 29172 h 351"/>
              <a:gd name="T26" fmla="*/ 535077 w 462"/>
              <a:gd name="T27" fmla="*/ 135358 h 35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62"/>
              <a:gd name="T43" fmla="*/ 0 h 351"/>
              <a:gd name="T44" fmla="*/ 462 w 462"/>
              <a:gd name="T45" fmla="*/ 351 h 35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62" h="351">
                <a:moveTo>
                  <a:pt x="458" y="116"/>
                </a:moveTo>
                <a:lnTo>
                  <a:pt x="462" y="170"/>
                </a:lnTo>
                <a:lnTo>
                  <a:pt x="460" y="188"/>
                </a:lnTo>
                <a:lnTo>
                  <a:pt x="462" y="248"/>
                </a:lnTo>
                <a:lnTo>
                  <a:pt x="462" y="319"/>
                </a:lnTo>
                <a:lnTo>
                  <a:pt x="239" y="335"/>
                </a:lnTo>
                <a:lnTo>
                  <a:pt x="162" y="338"/>
                </a:lnTo>
                <a:lnTo>
                  <a:pt x="158" y="336"/>
                </a:lnTo>
                <a:lnTo>
                  <a:pt x="143" y="342"/>
                </a:lnTo>
                <a:lnTo>
                  <a:pt x="2" y="351"/>
                </a:lnTo>
                <a:lnTo>
                  <a:pt x="0" y="101"/>
                </a:lnTo>
                <a:lnTo>
                  <a:pt x="4" y="0"/>
                </a:lnTo>
                <a:lnTo>
                  <a:pt x="455" y="25"/>
                </a:lnTo>
                <a:lnTo>
                  <a:pt x="458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8" name="Freeform 263"/>
          <p:cNvSpPr>
            <a:spLocks/>
          </p:cNvSpPr>
          <p:nvPr/>
        </p:nvSpPr>
        <p:spPr bwMode="auto">
          <a:xfrm>
            <a:off x="7088188" y="2858861"/>
            <a:ext cx="49212" cy="115887"/>
          </a:xfrm>
          <a:custGeom>
            <a:avLst/>
            <a:gdLst>
              <a:gd name="T0" fmla="*/ 1144 w 43"/>
              <a:gd name="T1" fmla="*/ 115887 h 101"/>
              <a:gd name="T2" fmla="*/ 0 w 43"/>
              <a:gd name="T3" fmla="*/ 112445 h 101"/>
              <a:gd name="T4" fmla="*/ 0 w 43"/>
              <a:gd name="T5" fmla="*/ 41306 h 101"/>
              <a:gd name="T6" fmla="*/ 0 w 43"/>
              <a:gd name="T7" fmla="*/ 11474 h 101"/>
              <a:gd name="T8" fmla="*/ 48068 w 43"/>
              <a:gd name="T9" fmla="*/ 0 h 101"/>
              <a:gd name="T10" fmla="*/ 49212 w 43"/>
              <a:gd name="T11" fmla="*/ 106708 h 101"/>
              <a:gd name="T12" fmla="*/ 1144 w 43"/>
              <a:gd name="T13" fmla="*/ 115887 h 1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"/>
              <a:gd name="T22" fmla="*/ 0 h 101"/>
              <a:gd name="T23" fmla="*/ 43 w 43"/>
              <a:gd name="T24" fmla="*/ 101 h 10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" h="101">
                <a:moveTo>
                  <a:pt x="1" y="101"/>
                </a:moveTo>
                <a:lnTo>
                  <a:pt x="0" y="98"/>
                </a:lnTo>
                <a:lnTo>
                  <a:pt x="0" y="36"/>
                </a:lnTo>
                <a:lnTo>
                  <a:pt x="0" y="10"/>
                </a:lnTo>
                <a:lnTo>
                  <a:pt x="42" y="0"/>
                </a:lnTo>
                <a:lnTo>
                  <a:pt x="43" y="93"/>
                </a:lnTo>
                <a:lnTo>
                  <a:pt x="1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59" name="Freeform 264"/>
          <p:cNvSpPr>
            <a:spLocks/>
          </p:cNvSpPr>
          <p:nvPr/>
        </p:nvSpPr>
        <p:spPr bwMode="auto">
          <a:xfrm>
            <a:off x="6994525" y="2881086"/>
            <a:ext cx="53975" cy="114300"/>
          </a:xfrm>
          <a:custGeom>
            <a:avLst/>
            <a:gdLst>
              <a:gd name="T0" fmla="*/ 53975 w 45"/>
              <a:gd name="T1" fmla="*/ 101338 h 97"/>
              <a:gd name="T2" fmla="*/ 0 w 45"/>
              <a:gd name="T3" fmla="*/ 114300 h 97"/>
              <a:gd name="T4" fmla="*/ 0 w 45"/>
              <a:gd name="T5" fmla="*/ 15319 h 97"/>
              <a:gd name="T6" fmla="*/ 52776 w 45"/>
              <a:gd name="T7" fmla="*/ 0 h 97"/>
              <a:gd name="T8" fmla="*/ 53975 w 45"/>
              <a:gd name="T9" fmla="*/ 43599 h 97"/>
              <a:gd name="T10" fmla="*/ 53975 w 45"/>
              <a:gd name="T11" fmla="*/ 101338 h 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"/>
              <a:gd name="T19" fmla="*/ 0 h 97"/>
              <a:gd name="T20" fmla="*/ 45 w 45"/>
              <a:gd name="T21" fmla="*/ 97 h 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" h="97">
                <a:moveTo>
                  <a:pt x="45" y="86"/>
                </a:moveTo>
                <a:lnTo>
                  <a:pt x="0" y="97"/>
                </a:lnTo>
                <a:lnTo>
                  <a:pt x="0" y="13"/>
                </a:lnTo>
                <a:lnTo>
                  <a:pt x="44" y="0"/>
                </a:lnTo>
                <a:lnTo>
                  <a:pt x="45" y="37"/>
                </a:lnTo>
                <a:lnTo>
                  <a:pt x="45" y="8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0" name="Freeform 265"/>
          <p:cNvSpPr>
            <a:spLocks/>
          </p:cNvSpPr>
          <p:nvPr/>
        </p:nvSpPr>
        <p:spPr bwMode="auto">
          <a:xfrm>
            <a:off x="6891338" y="2909661"/>
            <a:ext cx="60325" cy="107950"/>
          </a:xfrm>
          <a:custGeom>
            <a:avLst/>
            <a:gdLst>
              <a:gd name="T0" fmla="*/ 60325 w 51"/>
              <a:gd name="T1" fmla="*/ 73922 h 92"/>
              <a:gd name="T2" fmla="*/ 56776 w 51"/>
              <a:gd name="T3" fmla="*/ 96216 h 92"/>
              <a:gd name="T4" fmla="*/ 0 w 51"/>
              <a:gd name="T5" fmla="*/ 107950 h 92"/>
              <a:gd name="T6" fmla="*/ 0 w 51"/>
              <a:gd name="T7" fmla="*/ 24641 h 92"/>
              <a:gd name="T8" fmla="*/ 1183 w 51"/>
              <a:gd name="T9" fmla="*/ 14080 h 92"/>
              <a:gd name="T10" fmla="*/ 50862 w 51"/>
              <a:gd name="T11" fmla="*/ 0 h 92"/>
              <a:gd name="T12" fmla="*/ 55594 w 51"/>
              <a:gd name="T13" fmla="*/ 1173 h 92"/>
              <a:gd name="T14" fmla="*/ 60325 w 51"/>
              <a:gd name="T15" fmla="*/ 73922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1"/>
              <a:gd name="T25" fmla="*/ 0 h 92"/>
              <a:gd name="T26" fmla="*/ 51 w 51"/>
              <a:gd name="T27" fmla="*/ 92 h 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1" h="92">
                <a:moveTo>
                  <a:pt x="51" y="63"/>
                </a:moveTo>
                <a:lnTo>
                  <a:pt x="48" y="82"/>
                </a:lnTo>
                <a:lnTo>
                  <a:pt x="0" y="92"/>
                </a:lnTo>
                <a:lnTo>
                  <a:pt x="0" y="21"/>
                </a:lnTo>
                <a:lnTo>
                  <a:pt x="1" y="12"/>
                </a:lnTo>
                <a:lnTo>
                  <a:pt x="43" y="0"/>
                </a:lnTo>
                <a:lnTo>
                  <a:pt x="47" y="1"/>
                </a:lnTo>
                <a:lnTo>
                  <a:pt x="51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1" name="Freeform 266"/>
          <p:cNvSpPr>
            <a:spLocks/>
          </p:cNvSpPr>
          <p:nvPr/>
        </p:nvSpPr>
        <p:spPr bwMode="auto">
          <a:xfrm>
            <a:off x="6792913" y="2942998"/>
            <a:ext cx="50800" cy="93663"/>
          </a:xfrm>
          <a:custGeom>
            <a:avLst/>
            <a:gdLst>
              <a:gd name="T0" fmla="*/ 50800 w 44"/>
              <a:gd name="T1" fmla="*/ 81098 h 82"/>
              <a:gd name="T2" fmla="*/ 1155 w 44"/>
              <a:gd name="T3" fmla="*/ 93663 h 82"/>
              <a:gd name="T4" fmla="*/ 0 w 44"/>
              <a:gd name="T5" fmla="*/ 15991 h 82"/>
              <a:gd name="T6" fmla="*/ 42718 w 44"/>
              <a:gd name="T7" fmla="*/ 0 h 82"/>
              <a:gd name="T8" fmla="*/ 47336 w 44"/>
              <a:gd name="T9" fmla="*/ 0 h 82"/>
              <a:gd name="T10" fmla="*/ 50800 w 44"/>
              <a:gd name="T11" fmla="*/ 81098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"/>
              <a:gd name="T19" fmla="*/ 0 h 82"/>
              <a:gd name="T20" fmla="*/ 44 w 44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" h="82">
                <a:moveTo>
                  <a:pt x="44" y="71"/>
                </a:moveTo>
                <a:lnTo>
                  <a:pt x="1" y="82"/>
                </a:lnTo>
                <a:lnTo>
                  <a:pt x="0" y="14"/>
                </a:lnTo>
                <a:lnTo>
                  <a:pt x="37" y="0"/>
                </a:lnTo>
                <a:lnTo>
                  <a:pt x="41" y="0"/>
                </a:lnTo>
                <a:lnTo>
                  <a:pt x="44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2" name="Freeform 267"/>
          <p:cNvSpPr>
            <a:spLocks/>
          </p:cNvSpPr>
          <p:nvPr/>
        </p:nvSpPr>
        <p:spPr bwMode="auto">
          <a:xfrm>
            <a:off x="7493000" y="3266848"/>
            <a:ext cx="142875" cy="155575"/>
          </a:xfrm>
          <a:custGeom>
            <a:avLst/>
            <a:gdLst>
              <a:gd name="T0" fmla="*/ 142875 w 123"/>
              <a:gd name="T1" fmla="*/ 155575 h 131"/>
              <a:gd name="T2" fmla="*/ 39494 w 123"/>
              <a:gd name="T3" fmla="*/ 141324 h 131"/>
              <a:gd name="T4" fmla="*/ 0 w 123"/>
              <a:gd name="T5" fmla="*/ 0 h 131"/>
              <a:gd name="T6" fmla="*/ 97573 w 123"/>
              <a:gd name="T7" fmla="*/ 16626 h 131"/>
              <a:gd name="T8" fmla="*/ 142875 w 123"/>
              <a:gd name="T9" fmla="*/ 155575 h 1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"/>
              <a:gd name="T16" fmla="*/ 0 h 131"/>
              <a:gd name="T17" fmla="*/ 123 w 123"/>
              <a:gd name="T18" fmla="*/ 131 h 1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" h="131">
                <a:moveTo>
                  <a:pt x="123" y="131"/>
                </a:moveTo>
                <a:lnTo>
                  <a:pt x="34" y="119"/>
                </a:lnTo>
                <a:lnTo>
                  <a:pt x="0" y="0"/>
                </a:lnTo>
                <a:lnTo>
                  <a:pt x="84" y="14"/>
                </a:lnTo>
                <a:lnTo>
                  <a:pt x="123" y="1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3" name="Freeform 268"/>
          <p:cNvSpPr>
            <a:spLocks/>
          </p:cNvSpPr>
          <p:nvPr/>
        </p:nvSpPr>
        <p:spPr bwMode="auto">
          <a:xfrm>
            <a:off x="7631113" y="3293836"/>
            <a:ext cx="150812" cy="144462"/>
          </a:xfrm>
          <a:custGeom>
            <a:avLst/>
            <a:gdLst>
              <a:gd name="T0" fmla="*/ 150812 w 129"/>
              <a:gd name="T1" fmla="*/ 144462 h 123"/>
              <a:gd name="T2" fmla="*/ 45594 w 129"/>
              <a:gd name="T3" fmla="*/ 130368 h 123"/>
              <a:gd name="T4" fmla="*/ 0 w 129"/>
              <a:gd name="T5" fmla="*/ 0 h 123"/>
              <a:gd name="T6" fmla="*/ 104049 w 129"/>
              <a:gd name="T7" fmla="*/ 16443 h 123"/>
              <a:gd name="T8" fmla="*/ 150812 w 129"/>
              <a:gd name="T9" fmla="*/ 144462 h 1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"/>
              <a:gd name="T16" fmla="*/ 0 h 123"/>
              <a:gd name="T17" fmla="*/ 129 w 129"/>
              <a:gd name="T18" fmla="*/ 123 h 1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" h="123">
                <a:moveTo>
                  <a:pt x="129" y="123"/>
                </a:moveTo>
                <a:lnTo>
                  <a:pt x="39" y="111"/>
                </a:lnTo>
                <a:lnTo>
                  <a:pt x="0" y="0"/>
                </a:lnTo>
                <a:lnTo>
                  <a:pt x="89" y="14"/>
                </a:lnTo>
                <a:lnTo>
                  <a:pt x="129" y="1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4" name="Freeform 269"/>
          <p:cNvSpPr>
            <a:spLocks/>
          </p:cNvSpPr>
          <p:nvPr/>
        </p:nvSpPr>
        <p:spPr bwMode="auto">
          <a:xfrm>
            <a:off x="7780338" y="3319236"/>
            <a:ext cx="147637" cy="134937"/>
          </a:xfrm>
          <a:custGeom>
            <a:avLst/>
            <a:gdLst>
              <a:gd name="T0" fmla="*/ 147637 w 126"/>
              <a:gd name="T1" fmla="*/ 134937 h 116"/>
              <a:gd name="T2" fmla="*/ 44525 w 126"/>
              <a:gd name="T3" fmla="*/ 123305 h 116"/>
              <a:gd name="T4" fmla="*/ 0 w 126"/>
              <a:gd name="T5" fmla="*/ 0 h 116"/>
              <a:gd name="T6" fmla="*/ 103112 w 126"/>
              <a:gd name="T7" fmla="*/ 20939 h 116"/>
              <a:gd name="T8" fmla="*/ 147637 w 126"/>
              <a:gd name="T9" fmla="*/ 134937 h 1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116"/>
              <a:gd name="T17" fmla="*/ 126 w 126"/>
              <a:gd name="T18" fmla="*/ 116 h 1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116">
                <a:moveTo>
                  <a:pt x="126" y="116"/>
                </a:moveTo>
                <a:lnTo>
                  <a:pt x="38" y="106"/>
                </a:lnTo>
                <a:lnTo>
                  <a:pt x="0" y="0"/>
                </a:lnTo>
                <a:lnTo>
                  <a:pt x="88" y="18"/>
                </a:lnTo>
                <a:lnTo>
                  <a:pt x="126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5" name="Freeform 270"/>
          <p:cNvSpPr>
            <a:spLocks/>
          </p:cNvSpPr>
          <p:nvPr/>
        </p:nvSpPr>
        <p:spPr bwMode="auto">
          <a:xfrm>
            <a:off x="7932738" y="3349398"/>
            <a:ext cx="107950" cy="117475"/>
          </a:xfrm>
          <a:custGeom>
            <a:avLst/>
            <a:gdLst>
              <a:gd name="T0" fmla="*/ 107950 w 92"/>
              <a:gd name="T1" fmla="*/ 117475 h 101"/>
              <a:gd name="T2" fmla="*/ 39895 w 92"/>
              <a:gd name="T3" fmla="*/ 109333 h 101"/>
              <a:gd name="T4" fmla="*/ 0 w 92"/>
              <a:gd name="T5" fmla="*/ 0 h 101"/>
              <a:gd name="T6" fmla="*/ 69229 w 92"/>
              <a:gd name="T7" fmla="*/ 11631 h 101"/>
              <a:gd name="T8" fmla="*/ 107950 w 92"/>
              <a:gd name="T9" fmla="*/ 117475 h 1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01"/>
              <a:gd name="T17" fmla="*/ 92 w 92"/>
              <a:gd name="T18" fmla="*/ 101 h 1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01">
                <a:moveTo>
                  <a:pt x="92" y="101"/>
                </a:moveTo>
                <a:lnTo>
                  <a:pt x="34" y="94"/>
                </a:lnTo>
                <a:lnTo>
                  <a:pt x="0" y="0"/>
                </a:lnTo>
                <a:lnTo>
                  <a:pt x="59" y="10"/>
                </a:lnTo>
                <a:lnTo>
                  <a:pt x="92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6" name="Freeform 271"/>
          <p:cNvSpPr>
            <a:spLocks/>
          </p:cNvSpPr>
          <p:nvPr/>
        </p:nvSpPr>
        <p:spPr bwMode="auto">
          <a:xfrm>
            <a:off x="7546975" y="3462111"/>
            <a:ext cx="149225" cy="134937"/>
          </a:xfrm>
          <a:custGeom>
            <a:avLst/>
            <a:gdLst>
              <a:gd name="T0" fmla="*/ 149225 w 126"/>
              <a:gd name="T1" fmla="*/ 133784 h 117"/>
              <a:gd name="T2" fmla="*/ 149225 w 126"/>
              <a:gd name="T3" fmla="*/ 134937 h 117"/>
              <a:gd name="T4" fmla="*/ 39083 w 126"/>
              <a:gd name="T5" fmla="*/ 129170 h 117"/>
              <a:gd name="T6" fmla="*/ 0 w 126"/>
              <a:gd name="T7" fmla="*/ 0 h 117"/>
              <a:gd name="T8" fmla="*/ 106589 w 126"/>
              <a:gd name="T9" fmla="*/ 10380 h 117"/>
              <a:gd name="T10" fmla="*/ 149225 w 126"/>
              <a:gd name="T11" fmla="*/ 133784 h 1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6"/>
              <a:gd name="T19" fmla="*/ 0 h 117"/>
              <a:gd name="T20" fmla="*/ 126 w 126"/>
              <a:gd name="T21" fmla="*/ 117 h 1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6" h="117">
                <a:moveTo>
                  <a:pt x="126" y="116"/>
                </a:moveTo>
                <a:lnTo>
                  <a:pt x="126" y="117"/>
                </a:lnTo>
                <a:lnTo>
                  <a:pt x="33" y="112"/>
                </a:lnTo>
                <a:lnTo>
                  <a:pt x="0" y="0"/>
                </a:lnTo>
                <a:lnTo>
                  <a:pt x="90" y="9"/>
                </a:lnTo>
                <a:lnTo>
                  <a:pt x="126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7" name="Freeform 272"/>
          <p:cNvSpPr>
            <a:spLocks/>
          </p:cNvSpPr>
          <p:nvPr/>
        </p:nvSpPr>
        <p:spPr bwMode="auto">
          <a:xfrm>
            <a:off x="7667625" y="3463698"/>
            <a:ext cx="149225" cy="134938"/>
          </a:xfrm>
          <a:custGeom>
            <a:avLst/>
            <a:gdLst>
              <a:gd name="T0" fmla="*/ 149225 w 127"/>
              <a:gd name="T1" fmla="*/ 134938 h 116"/>
              <a:gd name="T2" fmla="*/ 48175 w 127"/>
              <a:gd name="T3" fmla="*/ 126795 h 116"/>
              <a:gd name="T4" fmla="*/ 43475 w 127"/>
              <a:gd name="T5" fmla="*/ 126795 h 116"/>
              <a:gd name="T6" fmla="*/ 0 w 127"/>
              <a:gd name="T7" fmla="*/ 0 h 116"/>
              <a:gd name="T8" fmla="*/ 106925 w 127"/>
              <a:gd name="T9" fmla="*/ 10469 h 116"/>
              <a:gd name="T10" fmla="*/ 149225 w 127"/>
              <a:gd name="T11" fmla="*/ 134938 h 1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"/>
              <a:gd name="T19" fmla="*/ 0 h 116"/>
              <a:gd name="T20" fmla="*/ 127 w 127"/>
              <a:gd name="T21" fmla="*/ 116 h 1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" h="116">
                <a:moveTo>
                  <a:pt x="127" y="116"/>
                </a:moveTo>
                <a:lnTo>
                  <a:pt x="41" y="109"/>
                </a:lnTo>
                <a:lnTo>
                  <a:pt x="37" y="109"/>
                </a:lnTo>
                <a:lnTo>
                  <a:pt x="0" y="0"/>
                </a:lnTo>
                <a:lnTo>
                  <a:pt x="91" y="9"/>
                </a:lnTo>
                <a:lnTo>
                  <a:pt x="127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8" name="Freeform 273"/>
          <p:cNvSpPr>
            <a:spLocks/>
          </p:cNvSpPr>
          <p:nvPr/>
        </p:nvSpPr>
        <p:spPr bwMode="auto">
          <a:xfrm>
            <a:off x="7843838" y="3492273"/>
            <a:ext cx="142875" cy="128588"/>
          </a:xfrm>
          <a:custGeom>
            <a:avLst/>
            <a:gdLst>
              <a:gd name="T0" fmla="*/ 142875 w 123"/>
              <a:gd name="T1" fmla="*/ 128588 h 110"/>
              <a:gd name="T2" fmla="*/ 45302 w 123"/>
              <a:gd name="T3" fmla="*/ 121574 h 110"/>
              <a:gd name="T4" fmla="*/ 0 w 123"/>
              <a:gd name="T5" fmla="*/ 0 h 110"/>
              <a:gd name="T6" fmla="*/ 102220 w 123"/>
              <a:gd name="T7" fmla="*/ 10521 h 110"/>
              <a:gd name="T8" fmla="*/ 142875 w 123"/>
              <a:gd name="T9" fmla="*/ 128588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"/>
              <a:gd name="T16" fmla="*/ 0 h 110"/>
              <a:gd name="T17" fmla="*/ 123 w 123"/>
              <a:gd name="T18" fmla="*/ 110 h 1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" h="110">
                <a:moveTo>
                  <a:pt x="123" y="110"/>
                </a:moveTo>
                <a:lnTo>
                  <a:pt x="39" y="104"/>
                </a:lnTo>
                <a:lnTo>
                  <a:pt x="0" y="0"/>
                </a:lnTo>
                <a:lnTo>
                  <a:pt x="88" y="9"/>
                </a:lnTo>
                <a:lnTo>
                  <a:pt x="123" y="1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69" name="Freeform 274"/>
          <p:cNvSpPr>
            <a:spLocks/>
          </p:cNvSpPr>
          <p:nvPr/>
        </p:nvSpPr>
        <p:spPr bwMode="auto">
          <a:xfrm>
            <a:off x="7986713" y="3506561"/>
            <a:ext cx="114300" cy="123825"/>
          </a:xfrm>
          <a:custGeom>
            <a:avLst/>
            <a:gdLst>
              <a:gd name="T0" fmla="*/ 114300 w 99"/>
              <a:gd name="T1" fmla="*/ 123825 h 105"/>
              <a:gd name="T2" fmla="*/ 46182 w 99"/>
              <a:gd name="T3" fmla="*/ 117929 h 105"/>
              <a:gd name="T4" fmla="*/ 0 w 99"/>
              <a:gd name="T5" fmla="*/ 0 h 105"/>
              <a:gd name="T6" fmla="*/ 70427 w 99"/>
              <a:gd name="T7" fmla="*/ 8255 h 105"/>
              <a:gd name="T8" fmla="*/ 114300 w 99"/>
              <a:gd name="T9" fmla="*/ 123825 h 1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05"/>
              <a:gd name="T17" fmla="*/ 99 w 99"/>
              <a:gd name="T18" fmla="*/ 105 h 1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05">
                <a:moveTo>
                  <a:pt x="99" y="105"/>
                </a:moveTo>
                <a:lnTo>
                  <a:pt x="40" y="100"/>
                </a:lnTo>
                <a:lnTo>
                  <a:pt x="0" y="0"/>
                </a:lnTo>
                <a:lnTo>
                  <a:pt x="61" y="7"/>
                </a:lnTo>
                <a:lnTo>
                  <a:pt x="99" y="10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0" name="Freeform 275"/>
          <p:cNvSpPr>
            <a:spLocks/>
          </p:cNvSpPr>
          <p:nvPr/>
        </p:nvSpPr>
        <p:spPr bwMode="auto">
          <a:xfrm>
            <a:off x="7464425" y="2958873"/>
            <a:ext cx="98425" cy="112713"/>
          </a:xfrm>
          <a:custGeom>
            <a:avLst/>
            <a:gdLst>
              <a:gd name="T0" fmla="*/ 98425 w 84"/>
              <a:gd name="T1" fmla="*/ 83960 h 98"/>
              <a:gd name="T2" fmla="*/ 98425 w 84"/>
              <a:gd name="T3" fmla="*/ 112713 h 98"/>
              <a:gd name="T4" fmla="*/ 89051 w 84"/>
              <a:gd name="T5" fmla="*/ 112713 h 98"/>
              <a:gd name="T6" fmla="*/ 87879 w 84"/>
              <a:gd name="T7" fmla="*/ 105812 h 98"/>
              <a:gd name="T8" fmla="*/ 58586 w 84"/>
              <a:gd name="T9" fmla="*/ 104662 h 98"/>
              <a:gd name="T10" fmla="*/ 0 w 84"/>
              <a:gd name="T11" fmla="*/ 90860 h 98"/>
              <a:gd name="T12" fmla="*/ 3515 w 84"/>
              <a:gd name="T13" fmla="*/ 3450 h 98"/>
              <a:gd name="T14" fmla="*/ 0 w 84"/>
              <a:gd name="T15" fmla="*/ 0 h 98"/>
              <a:gd name="T16" fmla="*/ 94910 w 84"/>
              <a:gd name="T17" fmla="*/ 23003 h 98"/>
              <a:gd name="T18" fmla="*/ 98425 w 84"/>
              <a:gd name="T19" fmla="*/ 83960 h 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4"/>
              <a:gd name="T31" fmla="*/ 0 h 98"/>
              <a:gd name="T32" fmla="*/ 84 w 84"/>
              <a:gd name="T33" fmla="*/ 98 h 9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4" h="98">
                <a:moveTo>
                  <a:pt x="84" y="73"/>
                </a:moveTo>
                <a:lnTo>
                  <a:pt x="84" y="98"/>
                </a:lnTo>
                <a:lnTo>
                  <a:pt x="76" y="98"/>
                </a:lnTo>
                <a:lnTo>
                  <a:pt x="75" y="92"/>
                </a:lnTo>
                <a:lnTo>
                  <a:pt x="50" y="91"/>
                </a:lnTo>
                <a:lnTo>
                  <a:pt x="0" y="79"/>
                </a:lnTo>
                <a:lnTo>
                  <a:pt x="3" y="3"/>
                </a:lnTo>
                <a:lnTo>
                  <a:pt x="0" y="0"/>
                </a:lnTo>
                <a:lnTo>
                  <a:pt x="81" y="20"/>
                </a:lnTo>
                <a:lnTo>
                  <a:pt x="84" y="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1" name="Freeform 276"/>
          <p:cNvSpPr>
            <a:spLocks/>
          </p:cNvSpPr>
          <p:nvPr/>
        </p:nvSpPr>
        <p:spPr bwMode="auto">
          <a:xfrm>
            <a:off x="7593013" y="2992211"/>
            <a:ext cx="104775" cy="109537"/>
          </a:xfrm>
          <a:custGeom>
            <a:avLst/>
            <a:gdLst>
              <a:gd name="T0" fmla="*/ 104775 w 89"/>
              <a:gd name="T1" fmla="*/ 98937 h 93"/>
              <a:gd name="T2" fmla="*/ 103598 w 89"/>
              <a:gd name="T3" fmla="*/ 104826 h 93"/>
              <a:gd name="T4" fmla="*/ 103598 w 89"/>
              <a:gd name="T5" fmla="*/ 109537 h 93"/>
              <a:gd name="T6" fmla="*/ 2354 w 89"/>
              <a:gd name="T7" fmla="*/ 89514 h 93"/>
              <a:gd name="T8" fmla="*/ 0 w 89"/>
              <a:gd name="T9" fmla="*/ 21201 h 93"/>
              <a:gd name="T10" fmla="*/ 0 w 89"/>
              <a:gd name="T11" fmla="*/ 5889 h 93"/>
              <a:gd name="T12" fmla="*/ 17659 w 89"/>
              <a:gd name="T13" fmla="*/ 0 h 93"/>
              <a:gd name="T14" fmla="*/ 97712 w 89"/>
              <a:gd name="T15" fmla="*/ 17667 h 93"/>
              <a:gd name="T16" fmla="*/ 104775 w 89"/>
              <a:gd name="T17" fmla="*/ 98937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9"/>
              <a:gd name="T28" fmla="*/ 0 h 93"/>
              <a:gd name="T29" fmla="*/ 89 w 89"/>
              <a:gd name="T30" fmla="*/ 93 h 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9" h="93">
                <a:moveTo>
                  <a:pt x="89" y="84"/>
                </a:moveTo>
                <a:lnTo>
                  <a:pt x="88" y="89"/>
                </a:lnTo>
                <a:lnTo>
                  <a:pt x="88" y="93"/>
                </a:lnTo>
                <a:lnTo>
                  <a:pt x="2" y="76"/>
                </a:lnTo>
                <a:lnTo>
                  <a:pt x="0" y="18"/>
                </a:lnTo>
                <a:lnTo>
                  <a:pt x="0" y="5"/>
                </a:lnTo>
                <a:lnTo>
                  <a:pt x="15" y="0"/>
                </a:lnTo>
                <a:lnTo>
                  <a:pt x="83" y="15"/>
                </a:lnTo>
                <a:lnTo>
                  <a:pt x="89" y="8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2" name="Freeform 277"/>
          <p:cNvSpPr>
            <a:spLocks/>
          </p:cNvSpPr>
          <p:nvPr/>
        </p:nvSpPr>
        <p:spPr bwMode="auto">
          <a:xfrm>
            <a:off x="7735888" y="3022373"/>
            <a:ext cx="93662" cy="100013"/>
          </a:xfrm>
          <a:custGeom>
            <a:avLst/>
            <a:gdLst>
              <a:gd name="T0" fmla="*/ 91320 w 80"/>
              <a:gd name="T1" fmla="*/ 27590 h 87"/>
              <a:gd name="T2" fmla="*/ 93662 w 80"/>
              <a:gd name="T3" fmla="*/ 100013 h 87"/>
              <a:gd name="T4" fmla="*/ 50343 w 80"/>
              <a:gd name="T5" fmla="*/ 95415 h 87"/>
              <a:gd name="T6" fmla="*/ 1171 w 80"/>
              <a:gd name="T7" fmla="*/ 85069 h 87"/>
              <a:gd name="T8" fmla="*/ 0 w 80"/>
              <a:gd name="T9" fmla="*/ 10346 h 87"/>
              <a:gd name="T10" fmla="*/ 5854 w 80"/>
              <a:gd name="T11" fmla="*/ 0 h 87"/>
              <a:gd name="T12" fmla="*/ 85467 w 80"/>
              <a:gd name="T13" fmla="*/ 14944 h 87"/>
              <a:gd name="T14" fmla="*/ 91320 w 80"/>
              <a:gd name="T15" fmla="*/ 27590 h 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0"/>
              <a:gd name="T25" fmla="*/ 0 h 87"/>
              <a:gd name="T26" fmla="*/ 80 w 80"/>
              <a:gd name="T27" fmla="*/ 87 h 8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0" h="87">
                <a:moveTo>
                  <a:pt x="78" y="24"/>
                </a:moveTo>
                <a:lnTo>
                  <a:pt x="80" y="87"/>
                </a:lnTo>
                <a:lnTo>
                  <a:pt x="43" y="83"/>
                </a:lnTo>
                <a:lnTo>
                  <a:pt x="1" y="74"/>
                </a:lnTo>
                <a:lnTo>
                  <a:pt x="0" y="9"/>
                </a:lnTo>
                <a:lnTo>
                  <a:pt x="5" y="0"/>
                </a:lnTo>
                <a:lnTo>
                  <a:pt x="73" y="13"/>
                </a:lnTo>
                <a:lnTo>
                  <a:pt x="7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3" name="Freeform 278"/>
          <p:cNvSpPr>
            <a:spLocks/>
          </p:cNvSpPr>
          <p:nvPr/>
        </p:nvSpPr>
        <p:spPr bwMode="auto">
          <a:xfrm>
            <a:off x="7850188" y="3044598"/>
            <a:ext cx="84137" cy="103188"/>
          </a:xfrm>
          <a:custGeom>
            <a:avLst/>
            <a:gdLst>
              <a:gd name="T0" fmla="*/ 84137 w 72"/>
              <a:gd name="T1" fmla="*/ 103188 h 88"/>
              <a:gd name="T2" fmla="*/ 7011 w 72"/>
              <a:gd name="T3" fmla="*/ 87944 h 88"/>
              <a:gd name="T4" fmla="*/ 0 w 72"/>
              <a:gd name="T5" fmla="*/ 72701 h 88"/>
              <a:gd name="T6" fmla="*/ 2337 w 72"/>
              <a:gd name="T7" fmla="*/ 17589 h 88"/>
              <a:gd name="T8" fmla="*/ 0 w 72"/>
              <a:gd name="T9" fmla="*/ 7036 h 88"/>
              <a:gd name="T10" fmla="*/ 7011 w 72"/>
              <a:gd name="T11" fmla="*/ 0 h 88"/>
              <a:gd name="T12" fmla="*/ 84137 w 72"/>
              <a:gd name="T13" fmla="*/ 17589 h 88"/>
              <a:gd name="T14" fmla="*/ 84137 w 72"/>
              <a:gd name="T15" fmla="*/ 103188 h 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88"/>
              <a:gd name="T26" fmla="*/ 72 w 72"/>
              <a:gd name="T27" fmla="*/ 88 h 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88">
                <a:moveTo>
                  <a:pt x="72" y="88"/>
                </a:moveTo>
                <a:lnTo>
                  <a:pt x="6" y="75"/>
                </a:lnTo>
                <a:lnTo>
                  <a:pt x="0" y="62"/>
                </a:lnTo>
                <a:lnTo>
                  <a:pt x="2" y="15"/>
                </a:lnTo>
                <a:lnTo>
                  <a:pt x="0" y="6"/>
                </a:lnTo>
                <a:lnTo>
                  <a:pt x="6" y="0"/>
                </a:lnTo>
                <a:lnTo>
                  <a:pt x="72" y="15"/>
                </a:lnTo>
                <a:lnTo>
                  <a:pt x="72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4" name="Freeform 279"/>
          <p:cNvSpPr>
            <a:spLocks/>
          </p:cNvSpPr>
          <p:nvPr/>
        </p:nvSpPr>
        <p:spPr bwMode="auto">
          <a:xfrm>
            <a:off x="6575425" y="3389086"/>
            <a:ext cx="93663" cy="93662"/>
          </a:xfrm>
          <a:custGeom>
            <a:avLst/>
            <a:gdLst>
              <a:gd name="T0" fmla="*/ 27752 w 81"/>
              <a:gd name="T1" fmla="*/ 3469 h 81"/>
              <a:gd name="T2" fmla="*/ 71693 w 81"/>
              <a:gd name="T3" fmla="*/ 4625 h 81"/>
              <a:gd name="T4" fmla="*/ 85569 w 81"/>
              <a:gd name="T5" fmla="*/ 10407 h 81"/>
              <a:gd name="T6" fmla="*/ 93663 w 81"/>
              <a:gd name="T7" fmla="*/ 10407 h 81"/>
              <a:gd name="T8" fmla="*/ 93663 w 81"/>
              <a:gd name="T9" fmla="*/ 54347 h 81"/>
              <a:gd name="T10" fmla="*/ 93663 w 81"/>
              <a:gd name="T11" fmla="*/ 89037 h 81"/>
              <a:gd name="T12" fmla="*/ 93663 w 81"/>
              <a:gd name="T13" fmla="*/ 93662 h 81"/>
              <a:gd name="T14" fmla="*/ 75162 w 81"/>
              <a:gd name="T15" fmla="*/ 93662 h 81"/>
              <a:gd name="T16" fmla="*/ 75162 w 81"/>
              <a:gd name="T17" fmla="*/ 90193 h 81"/>
              <a:gd name="T18" fmla="*/ 25439 w 81"/>
              <a:gd name="T19" fmla="*/ 89037 h 81"/>
              <a:gd name="T20" fmla="*/ 12720 w 81"/>
              <a:gd name="T21" fmla="*/ 84411 h 81"/>
              <a:gd name="T22" fmla="*/ 4625 w 81"/>
              <a:gd name="T23" fmla="*/ 84411 h 81"/>
              <a:gd name="T24" fmla="*/ 0 w 81"/>
              <a:gd name="T25" fmla="*/ 0 h 81"/>
              <a:gd name="T26" fmla="*/ 27752 w 81"/>
              <a:gd name="T27" fmla="*/ 0 h 81"/>
              <a:gd name="T28" fmla="*/ 27752 w 81"/>
              <a:gd name="T29" fmla="*/ 3469 h 8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1"/>
              <a:gd name="T46" fmla="*/ 0 h 81"/>
              <a:gd name="T47" fmla="*/ 81 w 81"/>
              <a:gd name="T48" fmla="*/ 81 h 8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1" h="81">
                <a:moveTo>
                  <a:pt x="24" y="3"/>
                </a:moveTo>
                <a:lnTo>
                  <a:pt x="62" y="4"/>
                </a:lnTo>
                <a:lnTo>
                  <a:pt x="74" y="9"/>
                </a:lnTo>
                <a:lnTo>
                  <a:pt x="81" y="9"/>
                </a:lnTo>
                <a:lnTo>
                  <a:pt x="81" y="47"/>
                </a:lnTo>
                <a:lnTo>
                  <a:pt x="81" y="77"/>
                </a:lnTo>
                <a:lnTo>
                  <a:pt x="81" y="81"/>
                </a:lnTo>
                <a:lnTo>
                  <a:pt x="65" y="81"/>
                </a:lnTo>
                <a:lnTo>
                  <a:pt x="65" y="78"/>
                </a:lnTo>
                <a:lnTo>
                  <a:pt x="22" y="77"/>
                </a:lnTo>
                <a:lnTo>
                  <a:pt x="11" y="73"/>
                </a:lnTo>
                <a:lnTo>
                  <a:pt x="4" y="73"/>
                </a:lnTo>
                <a:lnTo>
                  <a:pt x="0" y="0"/>
                </a:lnTo>
                <a:lnTo>
                  <a:pt x="24" y="0"/>
                </a:lnTo>
                <a:lnTo>
                  <a:pt x="24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5" name="Freeform 280"/>
          <p:cNvSpPr>
            <a:spLocks/>
          </p:cNvSpPr>
          <p:nvPr/>
        </p:nvSpPr>
        <p:spPr bwMode="auto">
          <a:xfrm>
            <a:off x="6704013" y="3398611"/>
            <a:ext cx="88900" cy="93662"/>
          </a:xfrm>
          <a:custGeom>
            <a:avLst/>
            <a:gdLst>
              <a:gd name="T0" fmla="*/ 5773 w 77"/>
              <a:gd name="T1" fmla="*/ 2371 h 79"/>
              <a:gd name="T2" fmla="*/ 50800 w 77"/>
              <a:gd name="T3" fmla="*/ 3557 h 79"/>
              <a:gd name="T4" fmla="*/ 64655 w 77"/>
              <a:gd name="T5" fmla="*/ 9485 h 79"/>
              <a:gd name="T6" fmla="*/ 88900 w 77"/>
              <a:gd name="T7" fmla="*/ 9485 h 79"/>
              <a:gd name="T8" fmla="*/ 86591 w 77"/>
              <a:gd name="T9" fmla="*/ 46238 h 79"/>
              <a:gd name="T10" fmla="*/ 88900 w 77"/>
              <a:gd name="T11" fmla="*/ 66393 h 79"/>
              <a:gd name="T12" fmla="*/ 88900 w 77"/>
              <a:gd name="T13" fmla="*/ 93662 h 79"/>
              <a:gd name="T14" fmla="*/ 58882 w 77"/>
              <a:gd name="T15" fmla="*/ 93662 h 79"/>
              <a:gd name="T16" fmla="*/ 58882 w 77"/>
              <a:gd name="T17" fmla="*/ 92476 h 79"/>
              <a:gd name="T18" fmla="*/ 11545 w 77"/>
              <a:gd name="T19" fmla="*/ 88920 h 79"/>
              <a:gd name="T20" fmla="*/ 8082 w 77"/>
              <a:gd name="T21" fmla="*/ 88920 h 79"/>
              <a:gd name="T22" fmla="*/ 0 w 77"/>
              <a:gd name="T23" fmla="*/ 0 h 79"/>
              <a:gd name="T24" fmla="*/ 5773 w 77"/>
              <a:gd name="T25" fmla="*/ 0 h 79"/>
              <a:gd name="T26" fmla="*/ 5773 w 77"/>
              <a:gd name="T27" fmla="*/ 2371 h 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7"/>
              <a:gd name="T43" fmla="*/ 0 h 79"/>
              <a:gd name="T44" fmla="*/ 77 w 77"/>
              <a:gd name="T45" fmla="*/ 79 h 7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7" h="79">
                <a:moveTo>
                  <a:pt x="5" y="2"/>
                </a:moveTo>
                <a:lnTo>
                  <a:pt x="44" y="3"/>
                </a:lnTo>
                <a:lnTo>
                  <a:pt x="56" y="8"/>
                </a:lnTo>
                <a:lnTo>
                  <a:pt x="77" y="8"/>
                </a:lnTo>
                <a:lnTo>
                  <a:pt x="75" y="39"/>
                </a:lnTo>
                <a:lnTo>
                  <a:pt x="77" y="56"/>
                </a:lnTo>
                <a:lnTo>
                  <a:pt x="77" y="79"/>
                </a:lnTo>
                <a:lnTo>
                  <a:pt x="51" y="79"/>
                </a:lnTo>
                <a:lnTo>
                  <a:pt x="51" y="78"/>
                </a:lnTo>
                <a:lnTo>
                  <a:pt x="10" y="75"/>
                </a:lnTo>
                <a:lnTo>
                  <a:pt x="7" y="75"/>
                </a:lnTo>
                <a:lnTo>
                  <a:pt x="0" y="0"/>
                </a:lnTo>
                <a:lnTo>
                  <a:pt x="5" y="0"/>
                </a:lnTo>
                <a:lnTo>
                  <a:pt x="5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6" name="Freeform 281"/>
          <p:cNvSpPr>
            <a:spLocks/>
          </p:cNvSpPr>
          <p:nvPr/>
        </p:nvSpPr>
        <p:spPr bwMode="auto">
          <a:xfrm>
            <a:off x="6818313" y="3412898"/>
            <a:ext cx="92075" cy="88900"/>
          </a:xfrm>
          <a:custGeom>
            <a:avLst/>
            <a:gdLst>
              <a:gd name="T0" fmla="*/ 43048 w 77"/>
              <a:gd name="T1" fmla="*/ 3556 h 75"/>
              <a:gd name="T2" fmla="*/ 90879 w 77"/>
              <a:gd name="T3" fmla="*/ 4741 h 75"/>
              <a:gd name="T4" fmla="*/ 90879 w 77"/>
              <a:gd name="T5" fmla="*/ 16595 h 75"/>
              <a:gd name="T6" fmla="*/ 90879 w 77"/>
              <a:gd name="T7" fmla="*/ 61637 h 75"/>
              <a:gd name="T8" fmla="*/ 92075 w 77"/>
              <a:gd name="T9" fmla="*/ 87715 h 75"/>
              <a:gd name="T10" fmla="*/ 55006 w 77"/>
              <a:gd name="T11" fmla="*/ 88900 h 75"/>
              <a:gd name="T12" fmla="*/ 55006 w 77"/>
              <a:gd name="T13" fmla="*/ 87715 h 75"/>
              <a:gd name="T14" fmla="*/ 7175 w 77"/>
              <a:gd name="T15" fmla="*/ 86529 h 75"/>
              <a:gd name="T16" fmla="*/ 0 w 77"/>
              <a:gd name="T17" fmla="*/ 4741 h 75"/>
              <a:gd name="T18" fmla="*/ 7175 w 77"/>
              <a:gd name="T19" fmla="*/ 0 h 75"/>
              <a:gd name="T20" fmla="*/ 43048 w 77"/>
              <a:gd name="T21" fmla="*/ 0 h 75"/>
              <a:gd name="T22" fmla="*/ 43048 w 77"/>
              <a:gd name="T23" fmla="*/ 3556 h 7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7"/>
              <a:gd name="T37" fmla="*/ 0 h 75"/>
              <a:gd name="T38" fmla="*/ 77 w 77"/>
              <a:gd name="T39" fmla="*/ 75 h 7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7" h="75">
                <a:moveTo>
                  <a:pt x="36" y="3"/>
                </a:moveTo>
                <a:lnTo>
                  <a:pt x="76" y="4"/>
                </a:lnTo>
                <a:lnTo>
                  <a:pt x="76" y="14"/>
                </a:lnTo>
                <a:lnTo>
                  <a:pt x="76" y="52"/>
                </a:lnTo>
                <a:lnTo>
                  <a:pt x="77" y="74"/>
                </a:lnTo>
                <a:lnTo>
                  <a:pt x="46" y="75"/>
                </a:lnTo>
                <a:lnTo>
                  <a:pt x="46" y="74"/>
                </a:lnTo>
                <a:lnTo>
                  <a:pt x="6" y="73"/>
                </a:lnTo>
                <a:lnTo>
                  <a:pt x="0" y="4"/>
                </a:lnTo>
                <a:lnTo>
                  <a:pt x="6" y="0"/>
                </a:lnTo>
                <a:lnTo>
                  <a:pt x="36" y="0"/>
                </a:lnTo>
                <a:lnTo>
                  <a:pt x="36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7" name="Freeform 282"/>
          <p:cNvSpPr>
            <a:spLocks/>
          </p:cNvSpPr>
          <p:nvPr/>
        </p:nvSpPr>
        <p:spPr bwMode="auto">
          <a:xfrm>
            <a:off x="6940550" y="3422423"/>
            <a:ext cx="98425" cy="90488"/>
          </a:xfrm>
          <a:custGeom>
            <a:avLst/>
            <a:gdLst>
              <a:gd name="T0" fmla="*/ 26950 w 84"/>
              <a:gd name="T1" fmla="*/ 2350 h 77"/>
              <a:gd name="T2" fmla="*/ 74990 w 84"/>
              <a:gd name="T3" fmla="*/ 2350 h 77"/>
              <a:gd name="T4" fmla="*/ 85536 w 84"/>
              <a:gd name="T5" fmla="*/ 9401 h 77"/>
              <a:gd name="T6" fmla="*/ 98425 w 84"/>
              <a:gd name="T7" fmla="*/ 9401 h 77"/>
              <a:gd name="T8" fmla="*/ 98425 w 84"/>
              <a:gd name="T9" fmla="*/ 90488 h 77"/>
              <a:gd name="T10" fmla="*/ 85536 w 84"/>
              <a:gd name="T11" fmla="*/ 88138 h 77"/>
              <a:gd name="T12" fmla="*/ 44526 w 84"/>
              <a:gd name="T13" fmla="*/ 88138 h 77"/>
              <a:gd name="T14" fmla="*/ 44526 w 84"/>
              <a:gd name="T15" fmla="*/ 84612 h 77"/>
              <a:gd name="T16" fmla="*/ 5859 w 84"/>
              <a:gd name="T17" fmla="*/ 84612 h 77"/>
              <a:gd name="T18" fmla="*/ 0 w 84"/>
              <a:gd name="T19" fmla="*/ 19978 h 77"/>
              <a:gd name="T20" fmla="*/ 4687 w 84"/>
              <a:gd name="T21" fmla="*/ 0 h 77"/>
              <a:gd name="T22" fmla="*/ 26950 w 84"/>
              <a:gd name="T23" fmla="*/ 0 h 77"/>
              <a:gd name="T24" fmla="*/ 26950 w 84"/>
              <a:gd name="T25" fmla="*/ 2350 h 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4"/>
              <a:gd name="T40" fmla="*/ 0 h 77"/>
              <a:gd name="T41" fmla="*/ 84 w 84"/>
              <a:gd name="T42" fmla="*/ 77 h 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4" h="77">
                <a:moveTo>
                  <a:pt x="23" y="2"/>
                </a:moveTo>
                <a:lnTo>
                  <a:pt x="64" y="2"/>
                </a:lnTo>
                <a:lnTo>
                  <a:pt x="73" y="8"/>
                </a:lnTo>
                <a:lnTo>
                  <a:pt x="84" y="8"/>
                </a:lnTo>
                <a:lnTo>
                  <a:pt x="84" y="77"/>
                </a:lnTo>
                <a:lnTo>
                  <a:pt x="73" y="75"/>
                </a:lnTo>
                <a:lnTo>
                  <a:pt x="38" y="75"/>
                </a:lnTo>
                <a:lnTo>
                  <a:pt x="38" y="72"/>
                </a:lnTo>
                <a:lnTo>
                  <a:pt x="5" y="72"/>
                </a:lnTo>
                <a:lnTo>
                  <a:pt x="0" y="17"/>
                </a:lnTo>
                <a:lnTo>
                  <a:pt x="4" y="0"/>
                </a:lnTo>
                <a:lnTo>
                  <a:pt x="23" y="0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8" name="Freeform 283"/>
          <p:cNvSpPr>
            <a:spLocks/>
          </p:cNvSpPr>
          <p:nvPr/>
        </p:nvSpPr>
        <p:spPr bwMode="auto">
          <a:xfrm>
            <a:off x="6591300" y="3754211"/>
            <a:ext cx="101600" cy="87312"/>
          </a:xfrm>
          <a:custGeom>
            <a:avLst/>
            <a:gdLst>
              <a:gd name="T0" fmla="*/ 101600 w 85"/>
              <a:gd name="T1" fmla="*/ 2392 h 73"/>
              <a:gd name="T2" fmla="*/ 95624 w 85"/>
              <a:gd name="T3" fmla="*/ 15549 h 73"/>
              <a:gd name="T4" fmla="*/ 98014 w 85"/>
              <a:gd name="T5" fmla="*/ 86116 h 73"/>
              <a:gd name="T6" fmla="*/ 0 w 85"/>
              <a:gd name="T7" fmla="*/ 87312 h 73"/>
              <a:gd name="T8" fmla="*/ 0 w 85"/>
              <a:gd name="T9" fmla="*/ 1196 h 73"/>
              <a:gd name="T10" fmla="*/ 3586 w 85"/>
              <a:gd name="T11" fmla="*/ 0 h 73"/>
              <a:gd name="T12" fmla="*/ 95624 w 85"/>
              <a:gd name="T13" fmla="*/ 2392 h 73"/>
              <a:gd name="T14" fmla="*/ 101600 w 85"/>
              <a:gd name="T15" fmla="*/ 2392 h 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5"/>
              <a:gd name="T25" fmla="*/ 0 h 73"/>
              <a:gd name="T26" fmla="*/ 85 w 85"/>
              <a:gd name="T27" fmla="*/ 73 h 7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5" h="73">
                <a:moveTo>
                  <a:pt x="85" y="2"/>
                </a:moveTo>
                <a:lnTo>
                  <a:pt x="80" y="13"/>
                </a:lnTo>
                <a:lnTo>
                  <a:pt x="82" y="72"/>
                </a:lnTo>
                <a:lnTo>
                  <a:pt x="0" y="73"/>
                </a:lnTo>
                <a:lnTo>
                  <a:pt x="0" y="1"/>
                </a:lnTo>
                <a:lnTo>
                  <a:pt x="3" y="0"/>
                </a:lnTo>
                <a:lnTo>
                  <a:pt x="80" y="2"/>
                </a:lnTo>
                <a:lnTo>
                  <a:pt x="85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9" name="Freeform 284"/>
          <p:cNvSpPr>
            <a:spLocks/>
          </p:cNvSpPr>
          <p:nvPr/>
        </p:nvSpPr>
        <p:spPr bwMode="auto">
          <a:xfrm>
            <a:off x="6719888" y="3758973"/>
            <a:ext cx="111125" cy="88900"/>
          </a:xfrm>
          <a:custGeom>
            <a:avLst/>
            <a:gdLst>
              <a:gd name="T0" fmla="*/ 111125 w 95"/>
              <a:gd name="T1" fmla="*/ 4618 h 77"/>
              <a:gd name="T2" fmla="*/ 106446 w 95"/>
              <a:gd name="T3" fmla="*/ 88900 h 77"/>
              <a:gd name="T4" fmla="*/ 106446 w 95"/>
              <a:gd name="T5" fmla="*/ 84282 h 77"/>
              <a:gd name="T6" fmla="*/ 7018 w 95"/>
              <a:gd name="T7" fmla="*/ 81973 h 77"/>
              <a:gd name="T8" fmla="*/ 0 w 95"/>
              <a:gd name="T9" fmla="*/ 9236 h 77"/>
              <a:gd name="T10" fmla="*/ 8188 w 95"/>
              <a:gd name="T11" fmla="*/ 0 h 77"/>
              <a:gd name="T12" fmla="*/ 15207 w 95"/>
              <a:gd name="T13" fmla="*/ 4618 h 77"/>
              <a:gd name="T14" fmla="*/ 111125 w 95"/>
              <a:gd name="T15" fmla="*/ 4618 h 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5"/>
              <a:gd name="T25" fmla="*/ 0 h 77"/>
              <a:gd name="T26" fmla="*/ 95 w 95"/>
              <a:gd name="T27" fmla="*/ 77 h 7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5" h="77">
                <a:moveTo>
                  <a:pt x="95" y="4"/>
                </a:moveTo>
                <a:lnTo>
                  <a:pt x="91" y="77"/>
                </a:lnTo>
                <a:lnTo>
                  <a:pt x="91" y="73"/>
                </a:lnTo>
                <a:lnTo>
                  <a:pt x="6" y="71"/>
                </a:lnTo>
                <a:lnTo>
                  <a:pt x="0" y="8"/>
                </a:lnTo>
                <a:lnTo>
                  <a:pt x="7" y="0"/>
                </a:lnTo>
                <a:lnTo>
                  <a:pt x="13" y="4"/>
                </a:lnTo>
                <a:lnTo>
                  <a:pt x="95" y="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0" name="Freeform 285"/>
          <p:cNvSpPr>
            <a:spLocks/>
          </p:cNvSpPr>
          <p:nvPr/>
        </p:nvSpPr>
        <p:spPr bwMode="auto">
          <a:xfrm>
            <a:off x="6856413" y="3768498"/>
            <a:ext cx="90487" cy="79375"/>
          </a:xfrm>
          <a:custGeom>
            <a:avLst/>
            <a:gdLst>
              <a:gd name="T0" fmla="*/ 90487 w 78"/>
              <a:gd name="T1" fmla="*/ 4601 h 69"/>
              <a:gd name="T2" fmla="*/ 82366 w 78"/>
              <a:gd name="T3" fmla="*/ 19556 h 69"/>
              <a:gd name="T4" fmla="*/ 82366 w 78"/>
              <a:gd name="T5" fmla="*/ 66721 h 69"/>
              <a:gd name="T6" fmla="*/ 67285 w 78"/>
              <a:gd name="T7" fmla="*/ 79375 h 69"/>
              <a:gd name="T8" fmla="*/ 1160 w 78"/>
              <a:gd name="T9" fmla="*/ 79375 h 69"/>
              <a:gd name="T10" fmla="*/ 0 w 78"/>
              <a:gd name="T11" fmla="*/ 0 h 69"/>
              <a:gd name="T12" fmla="*/ 87007 w 78"/>
              <a:gd name="T13" fmla="*/ 0 h 69"/>
              <a:gd name="T14" fmla="*/ 90487 w 78"/>
              <a:gd name="T15" fmla="*/ 4601 h 6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8"/>
              <a:gd name="T25" fmla="*/ 0 h 69"/>
              <a:gd name="T26" fmla="*/ 78 w 78"/>
              <a:gd name="T27" fmla="*/ 69 h 6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8" h="69">
                <a:moveTo>
                  <a:pt x="78" y="4"/>
                </a:moveTo>
                <a:lnTo>
                  <a:pt x="71" y="17"/>
                </a:lnTo>
                <a:lnTo>
                  <a:pt x="71" y="58"/>
                </a:lnTo>
                <a:lnTo>
                  <a:pt x="58" y="69"/>
                </a:lnTo>
                <a:lnTo>
                  <a:pt x="1" y="69"/>
                </a:lnTo>
                <a:lnTo>
                  <a:pt x="0" y="0"/>
                </a:lnTo>
                <a:lnTo>
                  <a:pt x="75" y="0"/>
                </a:lnTo>
                <a:lnTo>
                  <a:pt x="78" y="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1" name="Freeform 286"/>
          <p:cNvSpPr>
            <a:spLocks/>
          </p:cNvSpPr>
          <p:nvPr/>
        </p:nvSpPr>
        <p:spPr bwMode="auto">
          <a:xfrm>
            <a:off x="6961188" y="3768498"/>
            <a:ext cx="74612" cy="79375"/>
          </a:xfrm>
          <a:custGeom>
            <a:avLst/>
            <a:gdLst>
              <a:gd name="T0" fmla="*/ 13027 w 63"/>
              <a:gd name="T1" fmla="*/ 3451 h 69"/>
              <a:gd name="T2" fmla="*/ 68690 w 63"/>
              <a:gd name="T3" fmla="*/ 4601 h 69"/>
              <a:gd name="T4" fmla="*/ 74612 w 63"/>
              <a:gd name="T5" fmla="*/ 4601 h 69"/>
              <a:gd name="T6" fmla="*/ 74612 w 63"/>
              <a:gd name="T7" fmla="*/ 74774 h 69"/>
              <a:gd name="T8" fmla="*/ 8290 w 63"/>
              <a:gd name="T9" fmla="*/ 79375 h 69"/>
              <a:gd name="T10" fmla="*/ 1184 w 63"/>
              <a:gd name="T11" fmla="*/ 72473 h 69"/>
              <a:gd name="T12" fmla="*/ 0 w 63"/>
              <a:gd name="T13" fmla="*/ 16105 h 69"/>
              <a:gd name="T14" fmla="*/ 2369 w 63"/>
              <a:gd name="T15" fmla="*/ 9203 h 69"/>
              <a:gd name="T16" fmla="*/ 0 w 63"/>
              <a:gd name="T17" fmla="*/ 0 h 69"/>
              <a:gd name="T18" fmla="*/ 13027 w 63"/>
              <a:gd name="T19" fmla="*/ 0 h 69"/>
              <a:gd name="T20" fmla="*/ 13027 w 63"/>
              <a:gd name="T21" fmla="*/ 3451 h 6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3"/>
              <a:gd name="T34" fmla="*/ 0 h 69"/>
              <a:gd name="T35" fmla="*/ 63 w 63"/>
              <a:gd name="T36" fmla="*/ 69 h 6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3" h="69">
                <a:moveTo>
                  <a:pt x="11" y="3"/>
                </a:moveTo>
                <a:lnTo>
                  <a:pt x="58" y="4"/>
                </a:lnTo>
                <a:lnTo>
                  <a:pt x="63" y="4"/>
                </a:lnTo>
                <a:lnTo>
                  <a:pt x="63" y="65"/>
                </a:lnTo>
                <a:lnTo>
                  <a:pt x="7" y="69"/>
                </a:lnTo>
                <a:lnTo>
                  <a:pt x="1" y="63"/>
                </a:lnTo>
                <a:lnTo>
                  <a:pt x="0" y="14"/>
                </a:lnTo>
                <a:lnTo>
                  <a:pt x="2" y="8"/>
                </a:lnTo>
                <a:lnTo>
                  <a:pt x="0" y="0"/>
                </a:lnTo>
                <a:lnTo>
                  <a:pt x="11" y="0"/>
                </a:lnTo>
                <a:lnTo>
                  <a:pt x="11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2" name="Freeform 287"/>
          <p:cNvSpPr>
            <a:spLocks/>
          </p:cNvSpPr>
          <p:nvPr/>
        </p:nvSpPr>
        <p:spPr bwMode="auto">
          <a:xfrm>
            <a:off x="7677150" y="3773261"/>
            <a:ext cx="73025" cy="84137"/>
          </a:xfrm>
          <a:custGeom>
            <a:avLst/>
            <a:gdLst>
              <a:gd name="T0" fmla="*/ 73025 w 62"/>
              <a:gd name="T1" fmla="*/ 81767 h 71"/>
              <a:gd name="T2" fmla="*/ 5889 w 62"/>
              <a:gd name="T3" fmla="*/ 84137 h 71"/>
              <a:gd name="T4" fmla="*/ 0 w 62"/>
              <a:gd name="T5" fmla="*/ 84137 h 71"/>
              <a:gd name="T6" fmla="*/ 0 w 62"/>
              <a:gd name="T7" fmla="*/ 0 h 71"/>
              <a:gd name="T8" fmla="*/ 73025 w 62"/>
              <a:gd name="T9" fmla="*/ 0 h 71"/>
              <a:gd name="T10" fmla="*/ 73025 w 62"/>
              <a:gd name="T11" fmla="*/ 81767 h 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"/>
              <a:gd name="T19" fmla="*/ 0 h 71"/>
              <a:gd name="T20" fmla="*/ 62 w 62"/>
              <a:gd name="T21" fmla="*/ 71 h 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" h="71">
                <a:moveTo>
                  <a:pt x="62" y="69"/>
                </a:moveTo>
                <a:lnTo>
                  <a:pt x="5" y="71"/>
                </a:lnTo>
                <a:lnTo>
                  <a:pt x="0" y="71"/>
                </a:lnTo>
                <a:lnTo>
                  <a:pt x="0" y="0"/>
                </a:lnTo>
                <a:lnTo>
                  <a:pt x="62" y="0"/>
                </a:lnTo>
                <a:lnTo>
                  <a:pt x="62" y="6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3" name="Freeform 288"/>
          <p:cNvSpPr>
            <a:spLocks/>
          </p:cNvSpPr>
          <p:nvPr/>
        </p:nvSpPr>
        <p:spPr bwMode="auto">
          <a:xfrm>
            <a:off x="7799388" y="3773261"/>
            <a:ext cx="60325" cy="79375"/>
          </a:xfrm>
          <a:custGeom>
            <a:avLst/>
            <a:gdLst>
              <a:gd name="T0" fmla="*/ 60325 w 51"/>
              <a:gd name="T1" fmla="*/ 75924 h 69"/>
              <a:gd name="T2" fmla="*/ 0 w 51"/>
              <a:gd name="T3" fmla="*/ 79375 h 69"/>
              <a:gd name="T4" fmla="*/ 0 w 51"/>
              <a:gd name="T5" fmla="*/ 0 h 69"/>
              <a:gd name="T6" fmla="*/ 60325 w 51"/>
              <a:gd name="T7" fmla="*/ 0 h 69"/>
              <a:gd name="T8" fmla="*/ 60325 w 51"/>
              <a:gd name="T9" fmla="*/ 75924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69"/>
              <a:gd name="T17" fmla="*/ 51 w 51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69">
                <a:moveTo>
                  <a:pt x="51" y="66"/>
                </a:moveTo>
                <a:lnTo>
                  <a:pt x="0" y="69"/>
                </a:lnTo>
                <a:lnTo>
                  <a:pt x="0" y="0"/>
                </a:lnTo>
                <a:lnTo>
                  <a:pt x="51" y="0"/>
                </a:lnTo>
                <a:lnTo>
                  <a:pt x="51" y="6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4" name="Freeform 289"/>
          <p:cNvSpPr>
            <a:spLocks/>
          </p:cNvSpPr>
          <p:nvPr/>
        </p:nvSpPr>
        <p:spPr bwMode="auto">
          <a:xfrm>
            <a:off x="7907338" y="3773261"/>
            <a:ext cx="50800" cy="74612"/>
          </a:xfrm>
          <a:custGeom>
            <a:avLst/>
            <a:gdLst>
              <a:gd name="T0" fmla="*/ 50800 w 46"/>
              <a:gd name="T1" fmla="*/ 69949 h 64"/>
              <a:gd name="T2" fmla="*/ 0 w 46"/>
              <a:gd name="T3" fmla="*/ 74612 h 64"/>
              <a:gd name="T4" fmla="*/ 0 w 46"/>
              <a:gd name="T5" fmla="*/ 0 h 64"/>
              <a:gd name="T6" fmla="*/ 50800 w 46"/>
              <a:gd name="T7" fmla="*/ 0 h 64"/>
              <a:gd name="T8" fmla="*/ 50800 w 46"/>
              <a:gd name="T9" fmla="*/ 69949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64"/>
              <a:gd name="T17" fmla="*/ 46 w 46"/>
              <a:gd name="T18" fmla="*/ 64 h 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64">
                <a:moveTo>
                  <a:pt x="46" y="60"/>
                </a:moveTo>
                <a:lnTo>
                  <a:pt x="0" y="64"/>
                </a:lnTo>
                <a:lnTo>
                  <a:pt x="0" y="0"/>
                </a:lnTo>
                <a:lnTo>
                  <a:pt x="46" y="0"/>
                </a:lnTo>
                <a:lnTo>
                  <a:pt x="46" y="6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5" name="Freeform 290"/>
          <p:cNvSpPr>
            <a:spLocks/>
          </p:cNvSpPr>
          <p:nvPr/>
        </p:nvSpPr>
        <p:spPr bwMode="auto">
          <a:xfrm>
            <a:off x="8008938" y="3773261"/>
            <a:ext cx="52387" cy="68262"/>
          </a:xfrm>
          <a:custGeom>
            <a:avLst/>
            <a:gdLst>
              <a:gd name="T0" fmla="*/ 48815 w 44"/>
              <a:gd name="T1" fmla="*/ 68262 h 58"/>
              <a:gd name="T2" fmla="*/ 0 w 44"/>
              <a:gd name="T3" fmla="*/ 68262 h 58"/>
              <a:gd name="T4" fmla="*/ 0 w 44"/>
              <a:gd name="T5" fmla="*/ 0 h 58"/>
              <a:gd name="T6" fmla="*/ 52387 w 44"/>
              <a:gd name="T7" fmla="*/ 0 h 58"/>
              <a:gd name="T8" fmla="*/ 48815 w 44"/>
              <a:gd name="T9" fmla="*/ 68262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"/>
              <a:gd name="T16" fmla="*/ 0 h 58"/>
              <a:gd name="T17" fmla="*/ 44 w 44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" h="58">
                <a:moveTo>
                  <a:pt x="41" y="58"/>
                </a:moveTo>
                <a:lnTo>
                  <a:pt x="0" y="58"/>
                </a:lnTo>
                <a:lnTo>
                  <a:pt x="0" y="0"/>
                </a:lnTo>
                <a:lnTo>
                  <a:pt x="44" y="0"/>
                </a:lnTo>
                <a:lnTo>
                  <a:pt x="41" y="5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1086" name="Group 291"/>
          <p:cNvGrpSpPr>
            <a:grpSpLocks/>
          </p:cNvGrpSpPr>
          <p:nvPr/>
        </p:nvGrpSpPr>
        <p:grpSpPr bwMode="auto">
          <a:xfrm>
            <a:off x="5686425" y="3768498"/>
            <a:ext cx="665163" cy="228600"/>
            <a:chOff x="3324" y="2064"/>
            <a:chExt cx="419" cy="105"/>
          </a:xfrm>
        </p:grpSpPr>
        <p:sp>
          <p:nvSpPr>
            <p:cNvPr id="1159" name="Freeform 292"/>
            <p:cNvSpPr>
              <a:spLocks/>
            </p:cNvSpPr>
            <p:nvPr/>
          </p:nvSpPr>
          <p:spPr bwMode="auto">
            <a:xfrm>
              <a:off x="3696" y="2064"/>
              <a:ext cx="47" cy="65"/>
            </a:xfrm>
            <a:custGeom>
              <a:avLst/>
              <a:gdLst>
                <a:gd name="T0" fmla="*/ 47 w 63"/>
                <a:gd name="T1" fmla="*/ 55 h 88"/>
                <a:gd name="T2" fmla="*/ 26 w 63"/>
                <a:gd name="T3" fmla="*/ 61 h 88"/>
                <a:gd name="T4" fmla="*/ 3 w 63"/>
                <a:gd name="T5" fmla="*/ 65 h 88"/>
                <a:gd name="T6" fmla="*/ 0 w 63"/>
                <a:gd name="T7" fmla="*/ 11 h 88"/>
                <a:gd name="T8" fmla="*/ 0 w 63"/>
                <a:gd name="T9" fmla="*/ 7 h 88"/>
                <a:gd name="T10" fmla="*/ 37 w 63"/>
                <a:gd name="T11" fmla="*/ 0 h 88"/>
                <a:gd name="T12" fmla="*/ 46 w 63"/>
                <a:gd name="T13" fmla="*/ 0 h 88"/>
                <a:gd name="T14" fmla="*/ 47 w 63"/>
                <a:gd name="T15" fmla="*/ 5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60" name="Freeform 293"/>
            <p:cNvSpPr>
              <a:spLocks/>
            </p:cNvSpPr>
            <p:nvPr/>
          </p:nvSpPr>
          <p:spPr bwMode="auto">
            <a:xfrm>
              <a:off x="3475" y="2082"/>
              <a:ext cx="41" cy="62"/>
            </a:xfrm>
            <a:custGeom>
              <a:avLst/>
              <a:gdLst>
                <a:gd name="T0" fmla="*/ 41 w 55"/>
                <a:gd name="T1" fmla="*/ 56 h 83"/>
                <a:gd name="T2" fmla="*/ 3 w 55"/>
                <a:gd name="T3" fmla="*/ 62 h 83"/>
                <a:gd name="T4" fmla="*/ 0 w 55"/>
                <a:gd name="T5" fmla="*/ 46 h 83"/>
                <a:gd name="T6" fmla="*/ 1 w 55"/>
                <a:gd name="T7" fmla="*/ 41 h 83"/>
                <a:gd name="T8" fmla="*/ 0 w 55"/>
                <a:gd name="T9" fmla="*/ 37 h 83"/>
                <a:gd name="T10" fmla="*/ 1 w 55"/>
                <a:gd name="T11" fmla="*/ 5 h 83"/>
                <a:gd name="T12" fmla="*/ 31 w 55"/>
                <a:gd name="T13" fmla="*/ 0 h 83"/>
                <a:gd name="T14" fmla="*/ 40 w 55"/>
                <a:gd name="T15" fmla="*/ 0 h 83"/>
                <a:gd name="T16" fmla="*/ 41 w 55"/>
                <a:gd name="T17" fmla="*/ 56 h 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83"/>
                <a:gd name="T29" fmla="*/ 55 w 55"/>
                <a:gd name="T30" fmla="*/ 83 h 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83">
                  <a:moveTo>
                    <a:pt x="55" y="75"/>
                  </a:moveTo>
                  <a:lnTo>
                    <a:pt x="4" y="83"/>
                  </a:lnTo>
                  <a:lnTo>
                    <a:pt x="0" y="62"/>
                  </a:lnTo>
                  <a:lnTo>
                    <a:pt x="2" y="55"/>
                  </a:lnTo>
                  <a:lnTo>
                    <a:pt x="0" y="49"/>
                  </a:lnTo>
                  <a:lnTo>
                    <a:pt x="2" y="7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55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61" name="Freeform 294"/>
            <p:cNvSpPr>
              <a:spLocks/>
            </p:cNvSpPr>
            <p:nvPr/>
          </p:nvSpPr>
          <p:spPr bwMode="auto">
            <a:xfrm>
              <a:off x="3394" y="2097"/>
              <a:ext cx="41" cy="60"/>
            </a:xfrm>
            <a:custGeom>
              <a:avLst/>
              <a:gdLst>
                <a:gd name="T0" fmla="*/ 41 w 54"/>
                <a:gd name="T1" fmla="*/ 31 h 83"/>
                <a:gd name="T2" fmla="*/ 40 w 54"/>
                <a:gd name="T3" fmla="*/ 54 h 83"/>
                <a:gd name="T4" fmla="*/ 5 w 54"/>
                <a:gd name="T5" fmla="*/ 60 h 83"/>
                <a:gd name="T6" fmla="*/ 3 w 54"/>
                <a:gd name="T7" fmla="*/ 60 h 83"/>
                <a:gd name="T8" fmla="*/ 0 w 54"/>
                <a:gd name="T9" fmla="*/ 22 h 83"/>
                <a:gd name="T10" fmla="*/ 1 w 54"/>
                <a:gd name="T11" fmla="*/ 7 h 83"/>
                <a:gd name="T12" fmla="*/ 34 w 54"/>
                <a:gd name="T13" fmla="*/ 0 h 83"/>
                <a:gd name="T14" fmla="*/ 40 w 54"/>
                <a:gd name="T15" fmla="*/ 0 h 83"/>
                <a:gd name="T16" fmla="*/ 41 w 54"/>
                <a:gd name="T17" fmla="*/ 31 h 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83"/>
                <a:gd name="T29" fmla="*/ 54 w 54"/>
                <a:gd name="T30" fmla="*/ 83 h 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83">
                  <a:moveTo>
                    <a:pt x="54" y="43"/>
                  </a:moveTo>
                  <a:lnTo>
                    <a:pt x="53" y="75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0" y="31"/>
                  </a:lnTo>
                  <a:lnTo>
                    <a:pt x="1" y="1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54" y="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62" name="Freeform 295"/>
            <p:cNvSpPr>
              <a:spLocks/>
            </p:cNvSpPr>
            <p:nvPr/>
          </p:nvSpPr>
          <p:spPr bwMode="auto">
            <a:xfrm>
              <a:off x="3324" y="2111"/>
              <a:ext cx="40" cy="58"/>
            </a:xfrm>
            <a:custGeom>
              <a:avLst/>
              <a:gdLst>
                <a:gd name="T0" fmla="*/ 40 w 53"/>
                <a:gd name="T1" fmla="*/ 44 h 78"/>
                <a:gd name="T2" fmla="*/ 38 w 53"/>
                <a:gd name="T3" fmla="*/ 48 h 78"/>
                <a:gd name="T4" fmla="*/ 40 w 53"/>
                <a:gd name="T5" fmla="*/ 54 h 78"/>
                <a:gd name="T6" fmla="*/ 4 w 53"/>
                <a:gd name="T7" fmla="*/ 58 h 78"/>
                <a:gd name="T8" fmla="*/ 0 w 53"/>
                <a:gd name="T9" fmla="*/ 7 h 78"/>
                <a:gd name="T10" fmla="*/ 29 w 53"/>
                <a:gd name="T11" fmla="*/ 0 h 78"/>
                <a:gd name="T12" fmla="*/ 37 w 53"/>
                <a:gd name="T13" fmla="*/ 0 h 78"/>
                <a:gd name="T14" fmla="*/ 40 w 53"/>
                <a:gd name="T15" fmla="*/ 44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"/>
                <a:gd name="T25" fmla="*/ 0 h 78"/>
                <a:gd name="T26" fmla="*/ 53 w 53"/>
                <a:gd name="T27" fmla="*/ 78 h 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" h="78">
                  <a:moveTo>
                    <a:pt x="53" y="59"/>
                  </a:moveTo>
                  <a:lnTo>
                    <a:pt x="51" y="64"/>
                  </a:lnTo>
                  <a:lnTo>
                    <a:pt x="53" y="72"/>
                  </a:lnTo>
                  <a:lnTo>
                    <a:pt x="5" y="78"/>
                  </a:lnTo>
                  <a:lnTo>
                    <a:pt x="0" y="10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3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63" name="Freeform 296"/>
            <p:cNvSpPr>
              <a:spLocks/>
            </p:cNvSpPr>
            <p:nvPr/>
          </p:nvSpPr>
          <p:spPr bwMode="auto">
            <a:xfrm>
              <a:off x="3600" y="2064"/>
              <a:ext cx="41" cy="60"/>
            </a:xfrm>
            <a:custGeom>
              <a:avLst/>
              <a:gdLst>
                <a:gd name="T0" fmla="*/ 41 w 54"/>
                <a:gd name="T1" fmla="*/ 31 h 83"/>
                <a:gd name="T2" fmla="*/ 40 w 54"/>
                <a:gd name="T3" fmla="*/ 54 h 83"/>
                <a:gd name="T4" fmla="*/ 5 w 54"/>
                <a:gd name="T5" fmla="*/ 60 h 83"/>
                <a:gd name="T6" fmla="*/ 3 w 54"/>
                <a:gd name="T7" fmla="*/ 60 h 83"/>
                <a:gd name="T8" fmla="*/ 0 w 54"/>
                <a:gd name="T9" fmla="*/ 22 h 83"/>
                <a:gd name="T10" fmla="*/ 1 w 54"/>
                <a:gd name="T11" fmla="*/ 7 h 83"/>
                <a:gd name="T12" fmla="*/ 34 w 54"/>
                <a:gd name="T13" fmla="*/ 0 h 83"/>
                <a:gd name="T14" fmla="*/ 40 w 54"/>
                <a:gd name="T15" fmla="*/ 0 h 83"/>
                <a:gd name="T16" fmla="*/ 41 w 54"/>
                <a:gd name="T17" fmla="*/ 31 h 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83"/>
                <a:gd name="T29" fmla="*/ 54 w 54"/>
                <a:gd name="T30" fmla="*/ 83 h 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83">
                  <a:moveTo>
                    <a:pt x="54" y="43"/>
                  </a:moveTo>
                  <a:lnTo>
                    <a:pt x="53" y="75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0" y="31"/>
                  </a:lnTo>
                  <a:lnTo>
                    <a:pt x="1" y="1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54" y="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087" name="AutoShape 297"/>
          <p:cNvSpPr>
            <a:spLocks noChangeArrowheads="1"/>
          </p:cNvSpPr>
          <p:nvPr/>
        </p:nvSpPr>
        <p:spPr bwMode="auto">
          <a:xfrm>
            <a:off x="7004050" y="3631973"/>
            <a:ext cx="304800" cy="2286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8F8F8"/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88" name="Freeform 298"/>
          <p:cNvSpPr>
            <a:spLocks/>
          </p:cNvSpPr>
          <p:nvPr/>
        </p:nvSpPr>
        <p:spPr bwMode="auto">
          <a:xfrm>
            <a:off x="7324725" y="3400198"/>
            <a:ext cx="111125" cy="180975"/>
          </a:xfrm>
          <a:custGeom>
            <a:avLst/>
            <a:gdLst>
              <a:gd name="T0" fmla="*/ 111125 w 95"/>
              <a:gd name="T1" fmla="*/ 164734 h 156"/>
              <a:gd name="T2" fmla="*/ 106446 w 95"/>
              <a:gd name="T3" fmla="*/ 0 h 156"/>
              <a:gd name="T4" fmla="*/ 0 w 95"/>
              <a:gd name="T5" fmla="*/ 92808 h 156"/>
              <a:gd name="T6" fmla="*/ 3509 w 95"/>
              <a:gd name="T7" fmla="*/ 180975 h 156"/>
              <a:gd name="T8" fmla="*/ 111125 w 95"/>
              <a:gd name="T9" fmla="*/ 164734 h 1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"/>
              <a:gd name="T16" fmla="*/ 0 h 156"/>
              <a:gd name="T17" fmla="*/ 95 w 95"/>
              <a:gd name="T18" fmla="*/ 156 h 1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" h="156">
                <a:moveTo>
                  <a:pt x="95" y="142"/>
                </a:moveTo>
                <a:lnTo>
                  <a:pt x="91" y="0"/>
                </a:lnTo>
                <a:lnTo>
                  <a:pt x="0" y="80"/>
                </a:lnTo>
                <a:lnTo>
                  <a:pt x="3" y="156"/>
                </a:lnTo>
                <a:lnTo>
                  <a:pt x="95" y="1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9" name="Freeform 299"/>
          <p:cNvSpPr>
            <a:spLocks/>
          </p:cNvSpPr>
          <p:nvPr/>
        </p:nvSpPr>
        <p:spPr bwMode="auto">
          <a:xfrm>
            <a:off x="6777038" y="3546248"/>
            <a:ext cx="74612" cy="103188"/>
          </a:xfrm>
          <a:custGeom>
            <a:avLst/>
            <a:gdLst>
              <a:gd name="T0" fmla="*/ 74612 w 63"/>
              <a:gd name="T1" fmla="*/ 87944 h 88"/>
              <a:gd name="T2" fmla="*/ 41451 w 63"/>
              <a:gd name="T3" fmla="*/ 96152 h 88"/>
              <a:gd name="T4" fmla="*/ 4737 w 63"/>
              <a:gd name="T5" fmla="*/ 103188 h 88"/>
              <a:gd name="T6" fmla="*/ 0 w 63"/>
              <a:gd name="T7" fmla="*/ 17589 h 88"/>
              <a:gd name="T8" fmla="*/ 0 w 63"/>
              <a:gd name="T9" fmla="*/ 11726 h 88"/>
              <a:gd name="T10" fmla="*/ 59216 w 63"/>
              <a:gd name="T11" fmla="*/ 0 h 88"/>
              <a:gd name="T12" fmla="*/ 72243 w 63"/>
              <a:gd name="T13" fmla="*/ 0 h 88"/>
              <a:gd name="T14" fmla="*/ 74612 w 63"/>
              <a:gd name="T15" fmla="*/ 87944 h 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"/>
              <a:gd name="T25" fmla="*/ 0 h 88"/>
              <a:gd name="T26" fmla="*/ 63 w 63"/>
              <a:gd name="T27" fmla="*/ 88 h 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" h="88">
                <a:moveTo>
                  <a:pt x="63" y="75"/>
                </a:moveTo>
                <a:lnTo>
                  <a:pt x="35" y="82"/>
                </a:lnTo>
                <a:lnTo>
                  <a:pt x="4" y="88"/>
                </a:lnTo>
                <a:lnTo>
                  <a:pt x="0" y="15"/>
                </a:lnTo>
                <a:lnTo>
                  <a:pt x="0" y="10"/>
                </a:lnTo>
                <a:lnTo>
                  <a:pt x="50" y="0"/>
                </a:lnTo>
                <a:lnTo>
                  <a:pt x="61" y="0"/>
                </a:lnTo>
                <a:lnTo>
                  <a:pt x="63" y="7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1090" name="Group 301"/>
          <p:cNvGrpSpPr>
            <a:grpSpLocks/>
          </p:cNvGrpSpPr>
          <p:nvPr/>
        </p:nvGrpSpPr>
        <p:grpSpPr bwMode="auto">
          <a:xfrm>
            <a:off x="6699250" y="3646261"/>
            <a:ext cx="1222375" cy="1358900"/>
            <a:chOff x="717" y="1011"/>
            <a:chExt cx="1620" cy="1952"/>
          </a:xfrm>
        </p:grpSpPr>
        <p:sp>
          <p:nvSpPr>
            <p:cNvPr id="1101" name="Freeform 302"/>
            <p:cNvSpPr>
              <a:spLocks/>
            </p:cNvSpPr>
            <p:nvPr/>
          </p:nvSpPr>
          <p:spPr bwMode="auto">
            <a:xfrm>
              <a:off x="717" y="1807"/>
              <a:ext cx="685" cy="1156"/>
            </a:xfrm>
            <a:custGeom>
              <a:avLst/>
              <a:gdLst>
                <a:gd name="T0" fmla="*/ 296 w 1072"/>
                <a:gd name="T1" fmla="*/ 0 h 1744"/>
                <a:gd name="T2" fmla="*/ 0 w 1072"/>
                <a:gd name="T3" fmla="*/ 965 h 1744"/>
                <a:gd name="T4" fmla="*/ 685 w 1072"/>
                <a:gd name="T5" fmla="*/ 1156 h 1744"/>
                <a:gd name="T6" fmla="*/ 573 w 1072"/>
                <a:gd name="T7" fmla="*/ 21 h 1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2"/>
                <a:gd name="T13" fmla="*/ 0 h 1744"/>
                <a:gd name="T14" fmla="*/ 1072 w 1072"/>
                <a:gd name="T15" fmla="*/ 1744 h 1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2" h="1744">
                  <a:moveTo>
                    <a:pt x="464" y="0"/>
                  </a:moveTo>
                  <a:lnTo>
                    <a:pt x="0" y="1456"/>
                  </a:lnTo>
                  <a:lnTo>
                    <a:pt x="1072" y="1744"/>
                  </a:lnTo>
                  <a:lnTo>
                    <a:pt x="896" y="32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02" name="Freeform 303"/>
            <p:cNvSpPr>
              <a:spLocks/>
            </p:cNvSpPr>
            <p:nvPr/>
          </p:nvSpPr>
          <p:spPr bwMode="auto">
            <a:xfrm>
              <a:off x="1386" y="1738"/>
              <a:ext cx="578" cy="902"/>
            </a:xfrm>
            <a:custGeom>
              <a:avLst/>
              <a:gdLst>
                <a:gd name="T0" fmla="*/ 194 w 904"/>
                <a:gd name="T1" fmla="*/ 16 h 1360"/>
                <a:gd name="T2" fmla="*/ 0 w 904"/>
                <a:gd name="T3" fmla="*/ 822 h 1360"/>
                <a:gd name="T4" fmla="*/ 578 w 904"/>
                <a:gd name="T5" fmla="*/ 902 h 1360"/>
                <a:gd name="T6" fmla="*/ 430 w 904"/>
                <a:gd name="T7" fmla="*/ 0 h 13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4"/>
                <a:gd name="T13" fmla="*/ 0 h 1360"/>
                <a:gd name="T14" fmla="*/ 904 w 904"/>
                <a:gd name="T15" fmla="*/ 1360 h 13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4" h="1360">
                  <a:moveTo>
                    <a:pt x="304" y="24"/>
                  </a:moveTo>
                  <a:lnTo>
                    <a:pt x="0" y="1240"/>
                  </a:lnTo>
                  <a:lnTo>
                    <a:pt x="904" y="1360"/>
                  </a:lnTo>
                  <a:lnTo>
                    <a:pt x="672" y="0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03" name="Group 304"/>
            <p:cNvGrpSpPr>
              <a:grpSpLocks/>
            </p:cNvGrpSpPr>
            <p:nvPr/>
          </p:nvGrpSpPr>
          <p:grpSpPr bwMode="auto">
            <a:xfrm>
              <a:off x="717" y="1556"/>
              <a:ext cx="1620" cy="371"/>
              <a:chOff x="1151" y="2009"/>
              <a:chExt cx="2536" cy="561"/>
            </a:xfrm>
          </p:grpSpPr>
          <p:sp>
            <p:nvSpPr>
              <p:cNvPr id="1156" name="Freeform 305"/>
              <p:cNvSpPr>
                <a:spLocks/>
              </p:cNvSpPr>
              <p:nvPr/>
            </p:nvSpPr>
            <p:spPr bwMode="auto">
              <a:xfrm>
                <a:off x="1151" y="2009"/>
                <a:ext cx="2536" cy="481"/>
              </a:xfrm>
              <a:custGeom>
                <a:avLst/>
                <a:gdLst>
                  <a:gd name="T0" fmla="*/ 0 w 2536"/>
                  <a:gd name="T1" fmla="*/ 249 h 481"/>
                  <a:gd name="T2" fmla="*/ 1600 w 2536"/>
                  <a:gd name="T3" fmla="*/ 481 h 481"/>
                  <a:gd name="T4" fmla="*/ 2536 w 2536"/>
                  <a:gd name="T5" fmla="*/ 120 h 481"/>
                  <a:gd name="T6" fmla="*/ 1336 w 2536"/>
                  <a:gd name="T7" fmla="*/ 0 h 481"/>
                  <a:gd name="T8" fmla="*/ 0 w 2536"/>
                  <a:gd name="T9" fmla="*/ 249 h 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481"/>
                  <a:gd name="T17" fmla="*/ 2536 w 2536"/>
                  <a:gd name="T18" fmla="*/ 481 h 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481">
                    <a:moveTo>
                      <a:pt x="0" y="249"/>
                    </a:moveTo>
                    <a:lnTo>
                      <a:pt x="1600" y="481"/>
                    </a:lnTo>
                    <a:lnTo>
                      <a:pt x="2536" y="120"/>
                    </a:lnTo>
                    <a:lnTo>
                      <a:pt x="1336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7" name="Freeform 306"/>
              <p:cNvSpPr>
                <a:spLocks/>
              </p:cNvSpPr>
              <p:nvPr/>
            </p:nvSpPr>
            <p:spPr bwMode="auto">
              <a:xfrm>
                <a:off x="1157" y="2259"/>
                <a:ext cx="1594" cy="311"/>
              </a:xfrm>
              <a:custGeom>
                <a:avLst/>
                <a:gdLst>
                  <a:gd name="T0" fmla="*/ 0 w 1594"/>
                  <a:gd name="T1" fmla="*/ 0 h 311"/>
                  <a:gd name="T2" fmla="*/ 1594 w 1594"/>
                  <a:gd name="T3" fmla="*/ 231 h 311"/>
                  <a:gd name="T4" fmla="*/ 1594 w 1594"/>
                  <a:gd name="T5" fmla="*/ 311 h 311"/>
                  <a:gd name="T6" fmla="*/ 0 w 1594"/>
                  <a:gd name="T7" fmla="*/ 81 h 311"/>
                  <a:gd name="T8" fmla="*/ 0 w 1594"/>
                  <a:gd name="T9" fmla="*/ 0 h 3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4"/>
                  <a:gd name="T16" fmla="*/ 0 h 311"/>
                  <a:gd name="T17" fmla="*/ 1594 w 1594"/>
                  <a:gd name="T18" fmla="*/ 311 h 3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4" h="311">
                    <a:moveTo>
                      <a:pt x="0" y="0"/>
                    </a:moveTo>
                    <a:lnTo>
                      <a:pt x="1594" y="231"/>
                    </a:lnTo>
                    <a:lnTo>
                      <a:pt x="1594" y="31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58" name="Freeform 307"/>
              <p:cNvSpPr>
                <a:spLocks/>
              </p:cNvSpPr>
              <p:nvPr/>
            </p:nvSpPr>
            <p:spPr bwMode="auto">
              <a:xfrm>
                <a:off x="2751" y="2129"/>
                <a:ext cx="936" cy="441"/>
              </a:xfrm>
              <a:custGeom>
                <a:avLst/>
                <a:gdLst>
                  <a:gd name="T0" fmla="*/ 0 w 936"/>
                  <a:gd name="T1" fmla="*/ 441 h 441"/>
                  <a:gd name="T2" fmla="*/ 0 w 936"/>
                  <a:gd name="T3" fmla="*/ 361 h 441"/>
                  <a:gd name="T4" fmla="*/ 936 w 936"/>
                  <a:gd name="T5" fmla="*/ 0 h 441"/>
                  <a:gd name="T6" fmla="*/ 936 w 936"/>
                  <a:gd name="T7" fmla="*/ 57 h 441"/>
                  <a:gd name="T8" fmla="*/ 0 w 936"/>
                  <a:gd name="T9" fmla="*/ 441 h 4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6"/>
                  <a:gd name="T16" fmla="*/ 0 h 441"/>
                  <a:gd name="T17" fmla="*/ 936 w 936"/>
                  <a:gd name="T18" fmla="*/ 441 h 4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6" h="441">
                    <a:moveTo>
                      <a:pt x="0" y="441"/>
                    </a:moveTo>
                    <a:lnTo>
                      <a:pt x="0" y="361"/>
                    </a:lnTo>
                    <a:lnTo>
                      <a:pt x="936" y="0"/>
                    </a:lnTo>
                    <a:lnTo>
                      <a:pt x="936" y="57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104" name="Group 308"/>
            <p:cNvGrpSpPr>
              <a:grpSpLocks/>
            </p:cNvGrpSpPr>
            <p:nvPr/>
          </p:nvGrpSpPr>
          <p:grpSpPr bwMode="auto">
            <a:xfrm>
              <a:off x="977" y="1011"/>
              <a:ext cx="1129" cy="820"/>
              <a:chOff x="1558" y="1187"/>
              <a:chExt cx="1767" cy="1237"/>
            </a:xfrm>
          </p:grpSpPr>
          <p:grpSp>
            <p:nvGrpSpPr>
              <p:cNvPr id="1105" name="Group 309"/>
              <p:cNvGrpSpPr>
                <a:grpSpLocks/>
              </p:cNvGrpSpPr>
              <p:nvPr/>
            </p:nvGrpSpPr>
            <p:grpSpPr bwMode="auto">
              <a:xfrm>
                <a:off x="1558" y="1187"/>
                <a:ext cx="1365" cy="1120"/>
                <a:chOff x="1558" y="1187"/>
                <a:chExt cx="1365" cy="1120"/>
              </a:xfrm>
            </p:grpSpPr>
            <p:grpSp>
              <p:nvGrpSpPr>
                <p:cNvPr id="1138" name="Group 310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147" name="Group 311"/>
                  <p:cNvGrpSpPr>
                    <a:grpSpLocks/>
                  </p:cNvGrpSpPr>
                  <p:nvPr/>
                </p:nvGrpSpPr>
                <p:grpSpPr bwMode="auto">
                  <a:xfrm>
                    <a:off x="1558" y="1818"/>
                    <a:ext cx="1365" cy="489"/>
                    <a:chOff x="1558" y="1818"/>
                    <a:chExt cx="1365" cy="489"/>
                  </a:xfrm>
                </p:grpSpPr>
                <p:sp>
                  <p:nvSpPr>
                    <p:cNvPr id="1153" name="Freeform 312"/>
                    <p:cNvSpPr>
                      <a:spLocks/>
                    </p:cNvSpPr>
                    <p:nvPr/>
                  </p:nvSpPr>
                  <p:spPr bwMode="auto">
                    <a:xfrm>
                      <a:off x="2140" y="1818"/>
                      <a:ext cx="783" cy="489"/>
                    </a:xfrm>
                    <a:custGeom>
                      <a:avLst/>
                      <a:gdLst>
                        <a:gd name="T0" fmla="*/ 0 w 783"/>
                        <a:gd name="T1" fmla="*/ 149 h 489"/>
                        <a:gd name="T2" fmla="*/ 0 w 783"/>
                        <a:gd name="T3" fmla="*/ 489 h 489"/>
                        <a:gd name="T4" fmla="*/ 783 w 783"/>
                        <a:gd name="T5" fmla="*/ 238 h 489"/>
                        <a:gd name="T6" fmla="*/ 783 w 783"/>
                        <a:gd name="T7" fmla="*/ 0 h 489"/>
                        <a:gd name="T8" fmla="*/ 0 w 783"/>
                        <a:gd name="T9" fmla="*/ 149 h 4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83"/>
                        <a:gd name="T16" fmla="*/ 0 h 489"/>
                        <a:gd name="T17" fmla="*/ 783 w 783"/>
                        <a:gd name="T18" fmla="*/ 489 h 4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83" h="489">
                          <a:moveTo>
                            <a:pt x="0" y="149"/>
                          </a:moveTo>
                          <a:lnTo>
                            <a:pt x="0" y="489"/>
                          </a:lnTo>
                          <a:lnTo>
                            <a:pt x="783" y="238"/>
                          </a:lnTo>
                          <a:lnTo>
                            <a:pt x="783" y="0"/>
                          </a:lnTo>
                          <a:lnTo>
                            <a:pt x="0" y="14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4" name="Freeform 313"/>
                    <p:cNvSpPr>
                      <a:spLocks/>
                    </p:cNvSpPr>
                    <p:nvPr/>
                  </p:nvSpPr>
                  <p:spPr bwMode="auto">
                    <a:xfrm>
                      <a:off x="1558" y="1934"/>
                      <a:ext cx="582" cy="373"/>
                    </a:xfrm>
                    <a:custGeom>
                      <a:avLst/>
                      <a:gdLst>
                        <a:gd name="T0" fmla="*/ 582 w 582"/>
                        <a:gd name="T1" fmla="*/ 33 h 373"/>
                        <a:gd name="T2" fmla="*/ 582 w 582"/>
                        <a:gd name="T3" fmla="*/ 373 h 373"/>
                        <a:gd name="T4" fmla="*/ 0 w 582"/>
                        <a:gd name="T5" fmla="*/ 289 h 373"/>
                        <a:gd name="T6" fmla="*/ 0 w 582"/>
                        <a:gd name="T7" fmla="*/ 0 h 373"/>
                        <a:gd name="T8" fmla="*/ 582 w 582"/>
                        <a:gd name="T9" fmla="*/ 33 h 37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82"/>
                        <a:gd name="T16" fmla="*/ 0 h 373"/>
                        <a:gd name="T17" fmla="*/ 582 w 582"/>
                        <a:gd name="T18" fmla="*/ 373 h 37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82" h="373">
                          <a:moveTo>
                            <a:pt x="582" y="33"/>
                          </a:moveTo>
                          <a:lnTo>
                            <a:pt x="582" y="373"/>
                          </a:lnTo>
                          <a:lnTo>
                            <a:pt x="0" y="289"/>
                          </a:lnTo>
                          <a:lnTo>
                            <a:pt x="0" y="0"/>
                          </a:lnTo>
                          <a:lnTo>
                            <a:pt x="582" y="33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5" name="Freeform 314"/>
                    <p:cNvSpPr>
                      <a:spLocks/>
                    </p:cNvSpPr>
                    <p:nvPr/>
                  </p:nvSpPr>
                  <p:spPr bwMode="auto">
                    <a:xfrm>
                      <a:off x="1558" y="1818"/>
                      <a:ext cx="1365" cy="149"/>
                    </a:xfrm>
                    <a:custGeom>
                      <a:avLst/>
                      <a:gdLst>
                        <a:gd name="T0" fmla="*/ 0 w 1365"/>
                        <a:gd name="T1" fmla="*/ 116 h 149"/>
                        <a:gd name="T2" fmla="*/ 588 w 1365"/>
                        <a:gd name="T3" fmla="*/ 149 h 149"/>
                        <a:gd name="T4" fmla="*/ 1365 w 1365"/>
                        <a:gd name="T5" fmla="*/ 0 h 149"/>
                        <a:gd name="T6" fmla="*/ 793 w 1365"/>
                        <a:gd name="T7" fmla="*/ 0 h 149"/>
                        <a:gd name="T8" fmla="*/ 0 w 1365"/>
                        <a:gd name="T9" fmla="*/ 116 h 1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5"/>
                        <a:gd name="T16" fmla="*/ 0 h 149"/>
                        <a:gd name="T17" fmla="*/ 1365 w 1365"/>
                        <a:gd name="T18" fmla="*/ 149 h 1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5" h="149">
                          <a:moveTo>
                            <a:pt x="0" y="116"/>
                          </a:moveTo>
                          <a:lnTo>
                            <a:pt x="588" y="149"/>
                          </a:lnTo>
                          <a:lnTo>
                            <a:pt x="1365" y="0"/>
                          </a:lnTo>
                          <a:lnTo>
                            <a:pt x="793" y="0"/>
                          </a:lnTo>
                          <a:lnTo>
                            <a:pt x="0" y="116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148" name="Freeform 315"/>
                  <p:cNvSpPr>
                    <a:spLocks/>
                  </p:cNvSpPr>
                  <p:nvPr/>
                </p:nvSpPr>
                <p:spPr bwMode="auto">
                  <a:xfrm>
                    <a:off x="2002" y="1778"/>
                    <a:ext cx="495" cy="139"/>
                  </a:xfrm>
                  <a:custGeom>
                    <a:avLst/>
                    <a:gdLst>
                      <a:gd name="T0" fmla="*/ 0 w 495"/>
                      <a:gd name="T1" fmla="*/ 79 h 139"/>
                      <a:gd name="T2" fmla="*/ 0 w 495"/>
                      <a:gd name="T3" fmla="*/ 124 h 139"/>
                      <a:gd name="T4" fmla="*/ 231 w 495"/>
                      <a:gd name="T5" fmla="*/ 139 h 139"/>
                      <a:gd name="T6" fmla="*/ 495 w 495"/>
                      <a:gd name="T7" fmla="*/ 89 h 139"/>
                      <a:gd name="T8" fmla="*/ 495 w 495"/>
                      <a:gd name="T9" fmla="*/ 0 h 139"/>
                      <a:gd name="T10" fmla="*/ 0 w 495"/>
                      <a:gd name="T11" fmla="*/ 79 h 1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95"/>
                      <a:gd name="T19" fmla="*/ 0 h 139"/>
                      <a:gd name="T20" fmla="*/ 495 w 495"/>
                      <a:gd name="T21" fmla="*/ 139 h 1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95" h="139">
                        <a:moveTo>
                          <a:pt x="0" y="79"/>
                        </a:moveTo>
                        <a:lnTo>
                          <a:pt x="0" y="124"/>
                        </a:lnTo>
                        <a:lnTo>
                          <a:pt x="231" y="139"/>
                        </a:lnTo>
                        <a:lnTo>
                          <a:pt x="495" y="89"/>
                        </a:lnTo>
                        <a:lnTo>
                          <a:pt x="495" y="0"/>
                        </a:lnTo>
                        <a:lnTo>
                          <a:pt x="0" y="79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149" name="Group 316"/>
                  <p:cNvGrpSpPr>
                    <a:grpSpLocks/>
                  </p:cNvGrpSpPr>
                  <p:nvPr/>
                </p:nvGrpSpPr>
                <p:grpSpPr bwMode="auto">
                  <a:xfrm>
                    <a:off x="1663" y="1187"/>
                    <a:ext cx="1104" cy="698"/>
                    <a:chOff x="1663" y="1187"/>
                    <a:chExt cx="1104" cy="698"/>
                  </a:xfrm>
                </p:grpSpPr>
                <p:sp>
                  <p:nvSpPr>
                    <p:cNvPr id="1150" name="Freeform 317"/>
                    <p:cNvSpPr>
                      <a:spLocks/>
                    </p:cNvSpPr>
                    <p:nvPr/>
                  </p:nvSpPr>
                  <p:spPr bwMode="auto">
                    <a:xfrm>
                      <a:off x="2135" y="1187"/>
                      <a:ext cx="632" cy="681"/>
                    </a:xfrm>
                    <a:custGeom>
                      <a:avLst/>
                      <a:gdLst>
                        <a:gd name="T0" fmla="*/ 89 w 632"/>
                        <a:gd name="T1" fmla="*/ 681 h 681"/>
                        <a:gd name="T2" fmla="*/ 0 w 632"/>
                        <a:gd name="T3" fmla="*/ 22 h 681"/>
                        <a:gd name="T4" fmla="*/ 544 w 632"/>
                        <a:gd name="T5" fmla="*/ 0 h 681"/>
                        <a:gd name="T6" fmla="*/ 632 w 632"/>
                        <a:gd name="T7" fmla="*/ 587 h 681"/>
                        <a:gd name="T8" fmla="*/ 89 w 632"/>
                        <a:gd name="T9" fmla="*/ 681 h 6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2"/>
                        <a:gd name="T16" fmla="*/ 0 h 681"/>
                        <a:gd name="T17" fmla="*/ 632 w 632"/>
                        <a:gd name="T18" fmla="*/ 681 h 6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2" h="681">
                          <a:moveTo>
                            <a:pt x="89" y="681"/>
                          </a:moveTo>
                          <a:lnTo>
                            <a:pt x="0" y="22"/>
                          </a:lnTo>
                          <a:lnTo>
                            <a:pt x="544" y="0"/>
                          </a:lnTo>
                          <a:lnTo>
                            <a:pt x="632" y="587"/>
                          </a:lnTo>
                          <a:lnTo>
                            <a:pt x="89" y="681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1" name="Freeform 318"/>
                    <p:cNvSpPr>
                      <a:spLocks/>
                    </p:cNvSpPr>
                    <p:nvPr/>
                  </p:nvSpPr>
                  <p:spPr bwMode="auto">
                    <a:xfrm>
                      <a:off x="1663" y="1208"/>
                      <a:ext cx="561" cy="677"/>
                    </a:xfrm>
                    <a:custGeom>
                      <a:avLst/>
                      <a:gdLst>
                        <a:gd name="T0" fmla="*/ 472 w 561"/>
                        <a:gd name="T1" fmla="*/ 0 h 677"/>
                        <a:gd name="T2" fmla="*/ 0 w 561"/>
                        <a:gd name="T3" fmla="*/ 150 h 677"/>
                        <a:gd name="T4" fmla="*/ 67 w 561"/>
                        <a:gd name="T5" fmla="*/ 677 h 677"/>
                        <a:gd name="T6" fmla="*/ 561 w 561"/>
                        <a:gd name="T7" fmla="*/ 660 h 677"/>
                        <a:gd name="T8" fmla="*/ 472 w 561"/>
                        <a:gd name="T9" fmla="*/ 0 h 6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61"/>
                        <a:gd name="T16" fmla="*/ 0 h 677"/>
                        <a:gd name="T17" fmla="*/ 561 w 561"/>
                        <a:gd name="T18" fmla="*/ 677 h 6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61" h="677">
                          <a:moveTo>
                            <a:pt x="472" y="0"/>
                          </a:moveTo>
                          <a:lnTo>
                            <a:pt x="0" y="150"/>
                          </a:lnTo>
                          <a:lnTo>
                            <a:pt x="67" y="677"/>
                          </a:lnTo>
                          <a:lnTo>
                            <a:pt x="561" y="660"/>
                          </a:lnTo>
                          <a:lnTo>
                            <a:pt x="472" y="0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52" name="Freeform 319"/>
                    <p:cNvSpPr>
                      <a:spLocks/>
                    </p:cNvSpPr>
                    <p:nvPr/>
                  </p:nvSpPr>
                  <p:spPr bwMode="auto">
                    <a:xfrm>
                      <a:off x="2241" y="1254"/>
                      <a:ext cx="454" cy="513"/>
                    </a:xfrm>
                    <a:custGeom>
                      <a:avLst/>
                      <a:gdLst>
                        <a:gd name="T0" fmla="*/ 0 w 454"/>
                        <a:gd name="T1" fmla="*/ 23 h 513"/>
                        <a:gd name="T2" fmla="*/ 64 w 454"/>
                        <a:gd name="T3" fmla="*/ 513 h 513"/>
                        <a:gd name="T4" fmla="*/ 454 w 454"/>
                        <a:gd name="T5" fmla="*/ 455 h 513"/>
                        <a:gd name="T6" fmla="*/ 387 w 454"/>
                        <a:gd name="T7" fmla="*/ 0 h 513"/>
                        <a:gd name="T8" fmla="*/ 0 w 454"/>
                        <a:gd name="T9" fmla="*/ 23 h 5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54"/>
                        <a:gd name="T16" fmla="*/ 0 h 513"/>
                        <a:gd name="T17" fmla="*/ 454 w 454"/>
                        <a:gd name="T18" fmla="*/ 513 h 5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54" h="513">
                          <a:moveTo>
                            <a:pt x="0" y="23"/>
                          </a:moveTo>
                          <a:lnTo>
                            <a:pt x="64" y="513"/>
                          </a:lnTo>
                          <a:lnTo>
                            <a:pt x="454" y="455"/>
                          </a:lnTo>
                          <a:lnTo>
                            <a:pt x="387" y="0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solidFill>
                      <a:srgbClr val="0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1139" name="Group 320"/>
                <p:cNvGrpSpPr>
                  <a:grpSpLocks/>
                </p:cNvGrpSpPr>
                <p:nvPr/>
              </p:nvGrpSpPr>
              <p:grpSpPr bwMode="auto">
                <a:xfrm>
                  <a:off x="2422" y="1870"/>
                  <a:ext cx="445" cy="319"/>
                  <a:chOff x="2422" y="1870"/>
                  <a:chExt cx="445" cy="319"/>
                </a:xfrm>
              </p:grpSpPr>
              <p:sp>
                <p:nvSpPr>
                  <p:cNvPr id="1140" name="Freeform 321"/>
                  <p:cNvSpPr>
                    <a:spLocks/>
                  </p:cNvSpPr>
                  <p:nvPr/>
                </p:nvSpPr>
                <p:spPr bwMode="auto">
                  <a:xfrm>
                    <a:off x="2422" y="1870"/>
                    <a:ext cx="445" cy="319"/>
                  </a:xfrm>
                  <a:custGeom>
                    <a:avLst/>
                    <a:gdLst>
                      <a:gd name="T0" fmla="*/ 445 w 445"/>
                      <a:gd name="T1" fmla="*/ 0 h 319"/>
                      <a:gd name="T2" fmla="*/ 0 w 445"/>
                      <a:gd name="T3" fmla="*/ 95 h 319"/>
                      <a:gd name="T4" fmla="*/ 0 w 445"/>
                      <a:gd name="T5" fmla="*/ 319 h 319"/>
                      <a:gd name="T6" fmla="*/ 445 w 445"/>
                      <a:gd name="T7" fmla="*/ 179 h 319"/>
                      <a:gd name="T8" fmla="*/ 445 w 445"/>
                      <a:gd name="T9" fmla="*/ 0 h 3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45"/>
                      <a:gd name="T16" fmla="*/ 0 h 319"/>
                      <a:gd name="T17" fmla="*/ 445 w 445"/>
                      <a:gd name="T18" fmla="*/ 319 h 3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45" h="319">
                        <a:moveTo>
                          <a:pt x="445" y="0"/>
                        </a:moveTo>
                        <a:lnTo>
                          <a:pt x="0" y="95"/>
                        </a:lnTo>
                        <a:lnTo>
                          <a:pt x="0" y="319"/>
                        </a:lnTo>
                        <a:lnTo>
                          <a:pt x="445" y="179"/>
                        </a:lnTo>
                        <a:lnTo>
                          <a:pt x="44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1" name="Line 3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15" y="1945"/>
                    <a:ext cx="113" cy="29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2" name="Line 3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" y="1990"/>
                    <a:ext cx="150" cy="3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3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680" y="1909"/>
                    <a:ext cx="1" cy="20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4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2466" y="1957"/>
                    <a:ext cx="1" cy="21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5" name="Line 32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66" y="1953"/>
                    <a:ext cx="399" cy="10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46" name="Line 3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66" y="1918"/>
                    <a:ext cx="401" cy="9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106" name="Group 328"/>
              <p:cNvGrpSpPr>
                <a:grpSpLocks/>
              </p:cNvGrpSpPr>
              <p:nvPr/>
            </p:nvGrpSpPr>
            <p:grpSpPr bwMode="auto">
              <a:xfrm>
                <a:off x="2260" y="1877"/>
                <a:ext cx="1065" cy="547"/>
                <a:chOff x="2260" y="1877"/>
                <a:chExt cx="1065" cy="547"/>
              </a:xfrm>
            </p:grpSpPr>
            <p:grpSp>
              <p:nvGrpSpPr>
                <p:cNvPr id="1107" name="Group 329"/>
                <p:cNvGrpSpPr>
                  <a:grpSpLocks/>
                </p:cNvGrpSpPr>
                <p:nvPr/>
              </p:nvGrpSpPr>
              <p:grpSpPr bwMode="auto">
                <a:xfrm>
                  <a:off x="2328" y="2175"/>
                  <a:ext cx="173" cy="129"/>
                  <a:chOff x="2328" y="2175"/>
                  <a:chExt cx="173" cy="129"/>
                </a:xfrm>
              </p:grpSpPr>
              <p:sp>
                <p:nvSpPr>
                  <p:cNvPr id="1136" name="Freeform 330"/>
                  <p:cNvSpPr>
                    <a:spLocks/>
                  </p:cNvSpPr>
                  <p:nvPr/>
                </p:nvSpPr>
                <p:spPr bwMode="auto">
                  <a:xfrm>
                    <a:off x="2328" y="2175"/>
                    <a:ext cx="50" cy="129"/>
                  </a:xfrm>
                  <a:custGeom>
                    <a:avLst/>
                    <a:gdLst>
                      <a:gd name="T0" fmla="*/ 15 w 50"/>
                      <a:gd name="T1" fmla="*/ 0 h 129"/>
                      <a:gd name="T2" fmla="*/ 0 w 50"/>
                      <a:gd name="T3" fmla="*/ 121 h 129"/>
                      <a:gd name="T4" fmla="*/ 36 w 50"/>
                      <a:gd name="T5" fmla="*/ 129 h 129"/>
                      <a:gd name="T6" fmla="*/ 50 w 50"/>
                      <a:gd name="T7" fmla="*/ 6 h 129"/>
                      <a:gd name="T8" fmla="*/ 15 w 50"/>
                      <a:gd name="T9" fmla="*/ 0 h 1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29"/>
                      <a:gd name="T17" fmla="*/ 50 w 50"/>
                      <a:gd name="T18" fmla="*/ 129 h 1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29">
                        <a:moveTo>
                          <a:pt x="15" y="0"/>
                        </a:moveTo>
                        <a:lnTo>
                          <a:pt x="0" y="121"/>
                        </a:lnTo>
                        <a:lnTo>
                          <a:pt x="36" y="129"/>
                        </a:lnTo>
                        <a:lnTo>
                          <a:pt x="50" y="6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7" name="Freeform 331"/>
                  <p:cNvSpPr>
                    <a:spLocks/>
                  </p:cNvSpPr>
                  <p:nvPr/>
                </p:nvSpPr>
                <p:spPr bwMode="auto">
                  <a:xfrm>
                    <a:off x="2364" y="2192"/>
                    <a:ext cx="137" cy="112"/>
                  </a:xfrm>
                  <a:custGeom>
                    <a:avLst/>
                    <a:gdLst>
                      <a:gd name="T0" fmla="*/ 12 w 137"/>
                      <a:gd name="T1" fmla="*/ 4 h 112"/>
                      <a:gd name="T2" fmla="*/ 0 w 137"/>
                      <a:gd name="T3" fmla="*/ 112 h 112"/>
                      <a:gd name="T4" fmla="*/ 137 w 137"/>
                      <a:gd name="T5" fmla="*/ 56 h 112"/>
                      <a:gd name="T6" fmla="*/ 83 w 137"/>
                      <a:gd name="T7" fmla="*/ 39 h 112"/>
                      <a:gd name="T8" fmla="*/ 35 w 137"/>
                      <a:gd name="T9" fmla="*/ 64 h 112"/>
                      <a:gd name="T10" fmla="*/ 50 w 137"/>
                      <a:gd name="T11" fmla="*/ 0 h 112"/>
                      <a:gd name="T12" fmla="*/ 12 w 137"/>
                      <a:gd name="T13" fmla="*/ 4 h 11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7"/>
                      <a:gd name="T22" fmla="*/ 0 h 112"/>
                      <a:gd name="T23" fmla="*/ 137 w 137"/>
                      <a:gd name="T24" fmla="*/ 112 h 11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7" h="112">
                        <a:moveTo>
                          <a:pt x="12" y="4"/>
                        </a:moveTo>
                        <a:lnTo>
                          <a:pt x="0" y="112"/>
                        </a:lnTo>
                        <a:lnTo>
                          <a:pt x="137" y="56"/>
                        </a:lnTo>
                        <a:lnTo>
                          <a:pt x="83" y="39"/>
                        </a:lnTo>
                        <a:lnTo>
                          <a:pt x="35" y="64"/>
                        </a:lnTo>
                        <a:lnTo>
                          <a:pt x="50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108" name="Group 332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sp>
                <p:nvSpPr>
                  <p:cNvPr id="1109" name="Freeform 333"/>
                  <p:cNvSpPr>
                    <a:spLocks/>
                  </p:cNvSpPr>
                  <p:nvPr/>
                </p:nvSpPr>
                <p:spPr bwMode="auto">
                  <a:xfrm>
                    <a:off x="2279" y="1877"/>
                    <a:ext cx="1043" cy="484"/>
                  </a:xfrm>
                  <a:custGeom>
                    <a:avLst/>
                    <a:gdLst>
                      <a:gd name="T0" fmla="*/ 0 w 1043"/>
                      <a:gd name="T1" fmla="*/ 205 h 484"/>
                      <a:gd name="T2" fmla="*/ 500 w 1043"/>
                      <a:gd name="T3" fmla="*/ 484 h 484"/>
                      <a:gd name="T4" fmla="*/ 1043 w 1043"/>
                      <a:gd name="T5" fmla="*/ 211 h 484"/>
                      <a:gd name="T6" fmla="*/ 627 w 1043"/>
                      <a:gd name="T7" fmla="*/ 0 h 484"/>
                      <a:gd name="T8" fmla="*/ 0 w 1043"/>
                      <a:gd name="T9" fmla="*/ 205 h 4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3"/>
                      <a:gd name="T16" fmla="*/ 0 h 484"/>
                      <a:gd name="T17" fmla="*/ 1043 w 1043"/>
                      <a:gd name="T18" fmla="*/ 484 h 4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3" h="484">
                        <a:moveTo>
                          <a:pt x="0" y="205"/>
                        </a:moveTo>
                        <a:lnTo>
                          <a:pt x="500" y="484"/>
                        </a:lnTo>
                        <a:lnTo>
                          <a:pt x="1043" y="211"/>
                        </a:lnTo>
                        <a:lnTo>
                          <a:pt x="627" y="0"/>
                        </a:lnTo>
                        <a:lnTo>
                          <a:pt x="0" y="20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0" name="Freeform 334"/>
                  <p:cNvSpPr>
                    <a:spLocks/>
                  </p:cNvSpPr>
                  <p:nvPr/>
                </p:nvSpPr>
                <p:spPr bwMode="auto">
                  <a:xfrm>
                    <a:off x="2260" y="2080"/>
                    <a:ext cx="522" cy="342"/>
                  </a:xfrm>
                  <a:custGeom>
                    <a:avLst/>
                    <a:gdLst>
                      <a:gd name="T0" fmla="*/ 18 w 522"/>
                      <a:gd name="T1" fmla="*/ 0 h 342"/>
                      <a:gd name="T2" fmla="*/ 522 w 522"/>
                      <a:gd name="T3" fmla="*/ 283 h 342"/>
                      <a:gd name="T4" fmla="*/ 507 w 522"/>
                      <a:gd name="T5" fmla="*/ 342 h 342"/>
                      <a:gd name="T6" fmla="*/ 0 w 522"/>
                      <a:gd name="T7" fmla="*/ 54 h 342"/>
                      <a:gd name="T8" fmla="*/ 18 w 522"/>
                      <a:gd name="T9" fmla="*/ 0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2"/>
                      <a:gd name="T16" fmla="*/ 0 h 342"/>
                      <a:gd name="T17" fmla="*/ 522 w 522"/>
                      <a:gd name="T18" fmla="*/ 342 h 3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2" h="342">
                        <a:moveTo>
                          <a:pt x="18" y="0"/>
                        </a:moveTo>
                        <a:lnTo>
                          <a:pt x="522" y="283"/>
                        </a:lnTo>
                        <a:lnTo>
                          <a:pt x="507" y="342"/>
                        </a:lnTo>
                        <a:lnTo>
                          <a:pt x="0" y="54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1" name="Freeform 335"/>
                  <p:cNvSpPr>
                    <a:spLocks/>
                  </p:cNvSpPr>
                  <p:nvPr/>
                </p:nvSpPr>
                <p:spPr bwMode="auto">
                  <a:xfrm>
                    <a:off x="2767" y="2088"/>
                    <a:ext cx="558" cy="336"/>
                  </a:xfrm>
                  <a:custGeom>
                    <a:avLst/>
                    <a:gdLst>
                      <a:gd name="T0" fmla="*/ 0 w 558"/>
                      <a:gd name="T1" fmla="*/ 336 h 336"/>
                      <a:gd name="T2" fmla="*/ 17 w 558"/>
                      <a:gd name="T3" fmla="*/ 273 h 336"/>
                      <a:gd name="T4" fmla="*/ 558 w 558"/>
                      <a:gd name="T5" fmla="*/ 0 h 336"/>
                      <a:gd name="T6" fmla="*/ 539 w 558"/>
                      <a:gd name="T7" fmla="*/ 50 h 336"/>
                      <a:gd name="T8" fmla="*/ 0 w 558"/>
                      <a:gd name="T9" fmla="*/ 336 h 3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336"/>
                      <a:gd name="T17" fmla="*/ 558 w 558"/>
                      <a:gd name="T18" fmla="*/ 336 h 3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336">
                        <a:moveTo>
                          <a:pt x="0" y="336"/>
                        </a:moveTo>
                        <a:lnTo>
                          <a:pt x="17" y="273"/>
                        </a:lnTo>
                        <a:lnTo>
                          <a:pt x="558" y="0"/>
                        </a:lnTo>
                        <a:lnTo>
                          <a:pt x="539" y="50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2" name="Freeform 336"/>
                  <p:cNvSpPr>
                    <a:spLocks/>
                  </p:cNvSpPr>
                  <p:nvPr/>
                </p:nvSpPr>
                <p:spPr bwMode="auto">
                  <a:xfrm>
                    <a:off x="2482" y="2105"/>
                    <a:ext cx="421" cy="215"/>
                  </a:xfrm>
                  <a:custGeom>
                    <a:avLst/>
                    <a:gdLst>
                      <a:gd name="T0" fmla="*/ 0 w 421"/>
                      <a:gd name="T1" fmla="*/ 57 h 215"/>
                      <a:gd name="T2" fmla="*/ 146 w 421"/>
                      <a:gd name="T3" fmla="*/ 0 h 215"/>
                      <a:gd name="T4" fmla="*/ 421 w 421"/>
                      <a:gd name="T5" fmla="*/ 150 h 215"/>
                      <a:gd name="T6" fmla="*/ 281 w 421"/>
                      <a:gd name="T7" fmla="*/ 215 h 215"/>
                      <a:gd name="T8" fmla="*/ 0 w 421"/>
                      <a:gd name="T9" fmla="*/ 57 h 2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1"/>
                      <a:gd name="T16" fmla="*/ 0 h 215"/>
                      <a:gd name="T17" fmla="*/ 421 w 421"/>
                      <a:gd name="T18" fmla="*/ 215 h 2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1" h="215">
                        <a:moveTo>
                          <a:pt x="0" y="57"/>
                        </a:moveTo>
                        <a:lnTo>
                          <a:pt x="146" y="0"/>
                        </a:lnTo>
                        <a:lnTo>
                          <a:pt x="421" y="150"/>
                        </a:lnTo>
                        <a:lnTo>
                          <a:pt x="281" y="21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3" name="Freeform 337"/>
                  <p:cNvSpPr>
                    <a:spLocks/>
                  </p:cNvSpPr>
                  <p:nvPr/>
                </p:nvSpPr>
                <p:spPr bwMode="auto">
                  <a:xfrm>
                    <a:off x="2653" y="1955"/>
                    <a:ext cx="620" cy="288"/>
                  </a:xfrm>
                  <a:custGeom>
                    <a:avLst/>
                    <a:gdLst>
                      <a:gd name="T0" fmla="*/ 0 w 620"/>
                      <a:gd name="T1" fmla="*/ 139 h 288"/>
                      <a:gd name="T2" fmla="*/ 271 w 620"/>
                      <a:gd name="T3" fmla="*/ 288 h 288"/>
                      <a:gd name="T4" fmla="*/ 620 w 620"/>
                      <a:gd name="T5" fmla="*/ 123 h 288"/>
                      <a:gd name="T6" fmla="*/ 366 w 620"/>
                      <a:gd name="T7" fmla="*/ 0 h 288"/>
                      <a:gd name="T8" fmla="*/ 0 w 620"/>
                      <a:gd name="T9" fmla="*/ 139 h 2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20"/>
                      <a:gd name="T16" fmla="*/ 0 h 288"/>
                      <a:gd name="T17" fmla="*/ 620 w 620"/>
                      <a:gd name="T18" fmla="*/ 288 h 2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20" h="288">
                        <a:moveTo>
                          <a:pt x="0" y="139"/>
                        </a:moveTo>
                        <a:lnTo>
                          <a:pt x="271" y="288"/>
                        </a:lnTo>
                        <a:lnTo>
                          <a:pt x="620" y="123"/>
                        </a:lnTo>
                        <a:lnTo>
                          <a:pt x="366" y="0"/>
                        </a:lnTo>
                        <a:lnTo>
                          <a:pt x="0" y="139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4" name="Freeform 338"/>
                  <p:cNvSpPr>
                    <a:spLocks/>
                  </p:cNvSpPr>
                  <p:nvPr/>
                </p:nvSpPr>
                <p:spPr bwMode="auto">
                  <a:xfrm>
                    <a:off x="2328" y="1893"/>
                    <a:ext cx="683" cy="262"/>
                  </a:xfrm>
                  <a:custGeom>
                    <a:avLst/>
                    <a:gdLst>
                      <a:gd name="T0" fmla="*/ 142 w 683"/>
                      <a:gd name="T1" fmla="*/ 262 h 262"/>
                      <a:gd name="T2" fmla="*/ 0 w 683"/>
                      <a:gd name="T3" fmla="*/ 189 h 262"/>
                      <a:gd name="T4" fmla="*/ 573 w 683"/>
                      <a:gd name="T5" fmla="*/ 0 h 262"/>
                      <a:gd name="T6" fmla="*/ 683 w 683"/>
                      <a:gd name="T7" fmla="*/ 54 h 262"/>
                      <a:gd name="T8" fmla="*/ 142 w 683"/>
                      <a:gd name="T9" fmla="*/ 262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3"/>
                      <a:gd name="T16" fmla="*/ 0 h 262"/>
                      <a:gd name="T17" fmla="*/ 683 w 683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3" h="262">
                        <a:moveTo>
                          <a:pt x="142" y="262"/>
                        </a:moveTo>
                        <a:lnTo>
                          <a:pt x="0" y="189"/>
                        </a:lnTo>
                        <a:lnTo>
                          <a:pt x="573" y="0"/>
                        </a:lnTo>
                        <a:lnTo>
                          <a:pt x="683" y="54"/>
                        </a:lnTo>
                        <a:lnTo>
                          <a:pt x="142" y="262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5" name="Line 3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47" y="1901"/>
                    <a:ext cx="583" cy="20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6" name="Line 3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7" y="1915"/>
                    <a:ext cx="564" cy="20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7" name="Line 3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32" y="1932"/>
                    <a:ext cx="552" cy="21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8" name="Line 3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14" y="1967"/>
                    <a:ext cx="541" cy="22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19" name="Line 3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9" y="1990"/>
                    <a:ext cx="537" cy="22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0" name="Line 3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2009"/>
                    <a:ext cx="539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1" name="Line 3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55" y="2030"/>
                    <a:ext cx="520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2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05" y="2055"/>
                    <a:ext cx="516" cy="23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3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2530" y="2142"/>
                    <a:ext cx="277" cy="159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4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2588" y="2121"/>
                    <a:ext cx="273" cy="15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5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2711" y="2073"/>
                    <a:ext cx="265" cy="145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6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2774" y="2049"/>
                    <a:ext cx="263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7" name="Line 351"/>
                  <p:cNvSpPr>
                    <a:spLocks noChangeShapeType="1"/>
                  </p:cNvSpPr>
                  <p:nvPr/>
                </p:nvSpPr>
                <p:spPr bwMode="auto">
                  <a:xfrm>
                    <a:off x="2838" y="2026"/>
                    <a:ext cx="256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8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2894" y="2003"/>
                    <a:ext cx="252" cy="137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9" name="Line 353"/>
                  <p:cNvSpPr>
                    <a:spLocks noChangeShapeType="1"/>
                  </p:cNvSpPr>
                  <p:nvPr/>
                </p:nvSpPr>
                <p:spPr bwMode="auto">
                  <a:xfrm>
                    <a:off x="2951" y="1980"/>
                    <a:ext cx="251" cy="131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0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2412" y="2053"/>
                    <a:ext cx="133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1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2499" y="2024"/>
                    <a:ext cx="125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2578" y="1999"/>
                    <a:ext cx="127" cy="6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3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2655" y="1972"/>
                    <a:ext cx="12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4" name="Line 358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1945"/>
                    <a:ext cx="11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5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2826" y="1915"/>
                    <a:ext cx="114" cy="6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  <p:grpSp>
        <p:nvGrpSpPr>
          <p:cNvPr id="1091" name="Group 361"/>
          <p:cNvGrpSpPr>
            <a:grpSpLocks/>
          </p:cNvGrpSpPr>
          <p:nvPr/>
        </p:nvGrpSpPr>
        <p:grpSpPr bwMode="auto">
          <a:xfrm>
            <a:off x="7751763" y="3771673"/>
            <a:ext cx="754062" cy="1163638"/>
            <a:chOff x="4001" y="1906"/>
            <a:chExt cx="774" cy="1195"/>
          </a:xfrm>
        </p:grpSpPr>
        <p:sp>
          <p:nvSpPr>
            <p:cNvPr id="1093" name="Oval 362"/>
            <p:cNvSpPr>
              <a:spLocks noChangeArrowheads="1"/>
            </p:cNvSpPr>
            <p:nvPr/>
          </p:nvSpPr>
          <p:spPr bwMode="auto">
            <a:xfrm>
              <a:off x="4113" y="2900"/>
              <a:ext cx="493" cy="201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94" name="Rectangle 363"/>
            <p:cNvSpPr>
              <a:spLocks noChangeArrowheads="1"/>
            </p:cNvSpPr>
            <p:nvPr/>
          </p:nvSpPr>
          <p:spPr bwMode="auto">
            <a:xfrm>
              <a:off x="4294" y="2505"/>
              <a:ext cx="133" cy="45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095" name="Group 364"/>
            <p:cNvGrpSpPr>
              <a:grpSpLocks/>
            </p:cNvGrpSpPr>
            <p:nvPr/>
          </p:nvGrpSpPr>
          <p:grpSpPr bwMode="auto">
            <a:xfrm>
              <a:off x="4001" y="2335"/>
              <a:ext cx="651" cy="236"/>
              <a:chOff x="2964" y="2969"/>
              <a:chExt cx="1019" cy="356"/>
            </a:xfrm>
          </p:grpSpPr>
          <p:sp>
            <p:nvSpPr>
              <p:cNvPr id="1099" name="Freeform 365"/>
              <p:cNvSpPr>
                <a:spLocks/>
              </p:cNvSpPr>
              <p:nvPr/>
            </p:nvSpPr>
            <p:spPr bwMode="auto">
              <a:xfrm>
                <a:off x="2964" y="2969"/>
                <a:ext cx="1019" cy="356"/>
              </a:xfrm>
              <a:custGeom>
                <a:avLst/>
                <a:gdLst>
                  <a:gd name="T0" fmla="*/ 0 w 1019"/>
                  <a:gd name="T1" fmla="*/ 186 h 356"/>
                  <a:gd name="T2" fmla="*/ 6 w 1019"/>
                  <a:gd name="T3" fmla="*/ 296 h 356"/>
                  <a:gd name="T4" fmla="*/ 342 w 1019"/>
                  <a:gd name="T5" fmla="*/ 356 h 356"/>
                  <a:gd name="T6" fmla="*/ 712 w 1019"/>
                  <a:gd name="T7" fmla="*/ 356 h 356"/>
                  <a:gd name="T8" fmla="*/ 1002 w 1019"/>
                  <a:gd name="T9" fmla="*/ 266 h 356"/>
                  <a:gd name="T10" fmla="*/ 1019 w 1019"/>
                  <a:gd name="T11" fmla="*/ 9 h 356"/>
                  <a:gd name="T12" fmla="*/ 444 w 1019"/>
                  <a:gd name="T13" fmla="*/ 0 h 356"/>
                  <a:gd name="T14" fmla="*/ 0 w 1019"/>
                  <a:gd name="T15" fmla="*/ 186 h 3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9"/>
                  <a:gd name="T25" fmla="*/ 0 h 356"/>
                  <a:gd name="T26" fmla="*/ 1019 w 1019"/>
                  <a:gd name="T27" fmla="*/ 356 h 3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9" h="356">
                    <a:moveTo>
                      <a:pt x="0" y="186"/>
                    </a:moveTo>
                    <a:lnTo>
                      <a:pt x="6" y="296"/>
                    </a:lnTo>
                    <a:lnTo>
                      <a:pt x="342" y="356"/>
                    </a:lnTo>
                    <a:lnTo>
                      <a:pt x="712" y="356"/>
                    </a:lnTo>
                    <a:lnTo>
                      <a:pt x="1002" y="266"/>
                    </a:lnTo>
                    <a:lnTo>
                      <a:pt x="1019" y="9"/>
                    </a:lnTo>
                    <a:lnTo>
                      <a:pt x="444" y="0"/>
                    </a:lnTo>
                    <a:lnTo>
                      <a:pt x="0" y="186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00" name="Freeform 366"/>
              <p:cNvSpPr>
                <a:spLocks/>
              </p:cNvSpPr>
              <p:nvPr/>
            </p:nvSpPr>
            <p:spPr bwMode="auto">
              <a:xfrm>
                <a:off x="2987" y="3104"/>
                <a:ext cx="974" cy="206"/>
              </a:xfrm>
              <a:custGeom>
                <a:avLst/>
                <a:gdLst>
                  <a:gd name="T0" fmla="*/ 0 w 974"/>
                  <a:gd name="T1" fmla="*/ 71 h 206"/>
                  <a:gd name="T2" fmla="*/ 5 w 974"/>
                  <a:gd name="T3" fmla="*/ 151 h 206"/>
                  <a:gd name="T4" fmla="*/ 308 w 974"/>
                  <a:gd name="T5" fmla="*/ 206 h 206"/>
                  <a:gd name="T6" fmla="*/ 700 w 974"/>
                  <a:gd name="T7" fmla="*/ 206 h 206"/>
                  <a:gd name="T8" fmla="*/ 974 w 974"/>
                  <a:gd name="T9" fmla="*/ 111 h 206"/>
                  <a:gd name="T10" fmla="*/ 974 w 974"/>
                  <a:gd name="T11" fmla="*/ 0 h 206"/>
                  <a:gd name="T12" fmla="*/ 712 w 974"/>
                  <a:gd name="T13" fmla="*/ 111 h 206"/>
                  <a:gd name="T14" fmla="*/ 313 w 974"/>
                  <a:gd name="T15" fmla="*/ 116 h 206"/>
                  <a:gd name="T16" fmla="*/ 0 w 974"/>
                  <a:gd name="T17" fmla="*/ 71 h 2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4"/>
                  <a:gd name="T28" fmla="*/ 0 h 206"/>
                  <a:gd name="T29" fmla="*/ 974 w 974"/>
                  <a:gd name="T30" fmla="*/ 206 h 2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4" h="206">
                    <a:moveTo>
                      <a:pt x="0" y="71"/>
                    </a:moveTo>
                    <a:lnTo>
                      <a:pt x="5" y="151"/>
                    </a:lnTo>
                    <a:lnTo>
                      <a:pt x="308" y="206"/>
                    </a:lnTo>
                    <a:lnTo>
                      <a:pt x="700" y="206"/>
                    </a:lnTo>
                    <a:lnTo>
                      <a:pt x="974" y="111"/>
                    </a:lnTo>
                    <a:lnTo>
                      <a:pt x="974" y="0"/>
                    </a:lnTo>
                    <a:lnTo>
                      <a:pt x="712" y="111"/>
                    </a:lnTo>
                    <a:lnTo>
                      <a:pt x="313" y="116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096" name="Group 367"/>
            <p:cNvGrpSpPr>
              <a:grpSpLocks/>
            </p:cNvGrpSpPr>
            <p:nvPr/>
          </p:nvGrpSpPr>
          <p:grpSpPr bwMode="auto">
            <a:xfrm>
              <a:off x="4411" y="1906"/>
              <a:ext cx="364" cy="510"/>
              <a:chOff x="3606" y="2322"/>
              <a:chExt cx="570" cy="769"/>
            </a:xfrm>
          </p:grpSpPr>
          <p:sp>
            <p:nvSpPr>
              <p:cNvPr id="1097" name="Freeform 368"/>
              <p:cNvSpPr>
                <a:spLocks/>
              </p:cNvSpPr>
              <p:nvPr/>
            </p:nvSpPr>
            <p:spPr bwMode="auto">
              <a:xfrm>
                <a:off x="3606" y="2322"/>
                <a:ext cx="570" cy="769"/>
              </a:xfrm>
              <a:custGeom>
                <a:avLst/>
                <a:gdLst>
                  <a:gd name="T0" fmla="*/ 254 w 570"/>
                  <a:gd name="T1" fmla="*/ 113 h 769"/>
                  <a:gd name="T2" fmla="*/ 358 w 570"/>
                  <a:gd name="T3" fmla="*/ 104 h 769"/>
                  <a:gd name="T4" fmla="*/ 421 w 570"/>
                  <a:gd name="T5" fmla="*/ 88 h 769"/>
                  <a:gd name="T6" fmla="*/ 441 w 570"/>
                  <a:gd name="T7" fmla="*/ 59 h 769"/>
                  <a:gd name="T8" fmla="*/ 441 w 570"/>
                  <a:gd name="T9" fmla="*/ 34 h 769"/>
                  <a:gd name="T10" fmla="*/ 458 w 570"/>
                  <a:gd name="T11" fmla="*/ 13 h 769"/>
                  <a:gd name="T12" fmla="*/ 516 w 570"/>
                  <a:gd name="T13" fmla="*/ 0 h 769"/>
                  <a:gd name="T14" fmla="*/ 570 w 570"/>
                  <a:gd name="T15" fmla="*/ 4 h 769"/>
                  <a:gd name="T16" fmla="*/ 504 w 570"/>
                  <a:gd name="T17" fmla="*/ 599 h 769"/>
                  <a:gd name="T18" fmla="*/ 458 w 570"/>
                  <a:gd name="T19" fmla="*/ 653 h 769"/>
                  <a:gd name="T20" fmla="*/ 400 w 570"/>
                  <a:gd name="T21" fmla="*/ 707 h 769"/>
                  <a:gd name="T22" fmla="*/ 317 w 570"/>
                  <a:gd name="T23" fmla="*/ 749 h 769"/>
                  <a:gd name="T24" fmla="*/ 221 w 570"/>
                  <a:gd name="T25" fmla="*/ 761 h 769"/>
                  <a:gd name="T26" fmla="*/ 92 w 570"/>
                  <a:gd name="T27" fmla="*/ 769 h 769"/>
                  <a:gd name="T28" fmla="*/ 17 w 570"/>
                  <a:gd name="T29" fmla="*/ 757 h 769"/>
                  <a:gd name="T30" fmla="*/ 0 w 570"/>
                  <a:gd name="T31" fmla="*/ 715 h 769"/>
                  <a:gd name="T32" fmla="*/ 9 w 570"/>
                  <a:gd name="T33" fmla="*/ 661 h 769"/>
                  <a:gd name="T34" fmla="*/ 63 w 570"/>
                  <a:gd name="T35" fmla="*/ 495 h 769"/>
                  <a:gd name="T36" fmla="*/ 108 w 570"/>
                  <a:gd name="T37" fmla="*/ 329 h 769"/>
                  <a:gd name="T38" fmla="*/ 129 w 570"/>
                  <a:gd name="T39" fmla="*/ 204 h 769"/>
                  <a:gd name="T40" fmla="*/ 129 w 570"/>
                  <a:gd name="T41" fmla="*/ 171 h 769"/>
                  <a:gd name="T42" fmla="*/ 158 w 570"/>
                  <a:gd name="T43" fmla="*/ 125 h 769"/>
                  <a:gd name="T44" fmla="*/ 192 w 570"/>
                  <a:gd name="T45" fmla="*/ 113 h 769"/>
                  <a:gd name="T46" fmla="*/ 254 w 570"/>
                  <a:gd name="T47" fmla="*/ 113 h 7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70"/>
                  <a:gd name="T73" fmla="*/ 0 h 769"/>
                  <a:gd name="T74" fmla="*/ 570 w 570"/>
                  <a:gd name="T75" fmla="*/ 769 h 7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70" h="769">
                    <a:moveTo>
                      <a:pt x="254" y="113"/>
                    </a:moveTo>
                    <a:lnTo>
                      <a:pt x="358" y="104"/>
                    </a:lnTo>
                    <a:lnTo>
                      <a:pt x="421" y="88"/>
                    </a:lnTo>
                    <a:lnTo>
                      <a:pt x="441" y="59"/>
                    </a:lnTo>
                    <a:lnTo>
                      <a:pt x="441" y="34"/>
                    </a:lnTo>
                    <a:lnTo>
                      <a:pt x="458" y="13"/>
                    </a:lnTo>
                    <a:lnTo>
                      <a:pt x="516" y="0"/>
                    </a:lnTo>
                    <a:lnTo>
                      <a:pt x="570" y="4"/>
                    </a:lnTo>
                    <a:lnTo>
                      <a:pt x="504" y="599"/>
                    </a:lnTo>
                    <a:lnTo>
                      <a:pt x="458" y="653"/>
                    </a:lnTo>
                    <a:lnTo>
                      <a:pt x="400" y="707"/>
                    </a:lnTo>
                    <a:lnTo>
                      <a:pt x="317" y="749"/>
                    </a:lnTo>
                    <a:lnTo>
                      <a:pt x="221" y="761"/>
                    </a:lnTo>
                    <a:lnTo>
                      <a:pt x="92" y="769"/>
                    </a:lnTo>
                    <a:lnTo>
                      <a:pt x="17" y="757"/>
                    </a:lnTo>
                    <a:lnTo>
                      <a:pt x="0" y="715"/>
                    </a:lnTo>
                    <a:lnTo>
                      <a:pt x="9" y="661"/>
                    </a:lnTo>
                    <a:lnTo>
                      <a:pt x="63" y="495"/>
                    </a:lnTo>
                    <a:lnTo>
                      <a:pt x="108" y="329"/>
                    </a:lnTo>
                    <a:lnTo>
                      <a:pt x="129" y="204"/>
                    </a:lnTo>
                    <a:lnTo>
                      <a:pt x="129" y="171"/>
                    </a:lnTo>
                    <a:lnTo>
                      <a:pt x="158" y="125"/>
                    </a:lnTo>
                    <a:lnTo>
                      <a:pt x="192" y="113"/>
                    </a:lnTo>
                    <a:lnTo>
                      <a:pt x="254" y="113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98" name="Freeform 369"/>
              <p:cNvSpPr>
                <a:spLocks/>
              </p:cNvSpPr>
              <p:nvPr/>
            </p:nvSpPr>
            <p:spPr bwMode="auto">
              <a:xfrm>
                <a:off x="3673" y="2360"/>
                <a:ext cx="491" cy="707"/>
              </a:xfrm>
              <a:custGeom>
                <a:avLst/>
                <a:gdLst>
                  <a:gd name="T0" fmla="*/ 170 w 491"/>
                  <a:gd name="T1" fmla="*/ 141 h 707"/>
                  <a:gd name="T2" fmla="*/ 262 w 491"/>
                  <a:gd name="T3" fmla="*/ 137 h 707"/>
                  <a:gd name="T4" fmla="*/ 358 w 491"/>
                  <a:gd name="T5" fmla="*/ 120 h 707"/>
                  <a:gd name="T6" fmla="*/ 416 w 491"/>
                  <a:gd name="T7" fmla="*/ 91 h 707"/>
                  <a:gd name="T8" fmla="*/ 449 w 491"/>
                  <a:gd name="T9" fmla="*/ 66 h 707"/>
                  <a:gd name="T10" fmla="*/ 491 w 491"/>
                  <a:gd name="T11" fmla="*/ 0 h 707"/>
                  <a:gd name="T12" fmla="*/ 429 w 491"/>
                  <a:gd name="T13" fmla="*/ 544 h 707"/>
                  <a:gd name="T14" fmla="*/ 387 w 491"/>
                  <a:gd name="T15" fmla="*/ 594 h 707"/>
                  <a:gd name="T16" fmla="*/ 341 w 491"/>
                  <a:gd name="T17" fmla="*/ 640 h 707"/>
                  <a:gd name="T18" fmla="*/ 283 w 491"/>
                  <a:gd name="T19" fmla="*/ 673 h 707"/>
                  <a:gd name="T20" fmla="*/ 233 w 491"/>
                  <a:gd name="T21" fmla="*/ 690 h 707"/>
                  <a:gd name="T22" fmla="*/ 170 w 491"/>
                  <a:gd name="T23" fmla="*/ 698 h 707"/>
                  <a:gd name="T24" fmla="*/ 112 w 491"/>
                  <a:gd name="T25" fmla="*/ 707 h 707"/>
                  <a:gd name="T26" fmla="*/ 46 w 491"/>
                  <a:gd name="T27" fmla="*/ 707 h 707"/>
                  <a:gd name="T28" fmla="*/ 16 w 491"/>
                  <a:gd name="T29" fmla="*/ 698 h 707"/>
                  <a:gd name="T30" fmla="*/ 0 w 491"/>
                  <a:gd name="T31" fmla="*/ 673 h 707"/>
                  <a:gd name="T32" fmla="*/ 8 w 491"/>
                  <a:gd name="T33" fmla="*/ 632 h 707"/>
                  <a:gd name="T34" fmla="*/ 50 w 491"/>
                  <a:gd name="T35" fmla="*/ 536 h 707"/>
                  <a:gd name="T36" fmla="*/ 121 w 491"/>
                  <a:gd name="T37" fmla="*/ 212 h 707"/>
                  <a:gd name="T38" fmla="*/ 133 w 491"/>
                  <a:gd name="T39" fmla="*/ 166 h 707"/>
                  <a:gd name="T40" fmla="*/ 170 w 491"/>
                  <a:gd name="T41" fmla="*/ 141 h 7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91"/>
                  <a:gd name="T64" fmla="*/ 0 h 707"/>
                  <a:gd name="T65" fmla="*/ 491 w 491"/>
                  <a:gd name="T66" fmla="*/ 707 h 7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91" h="707">
                    <a:moveTo>
                      <a:pt x="170" y="141"/>
                    </a:moveTo>
                    <a:lnTo>
                      <a:pt x="262" y="137"/>
                    </a:lnTo>
                    <a:lnTo>
                      <a:pt x="358" y="120"/>
                    </a:lnTo>
                    <a:lnTo>
                      <a:pt x="416" y="91"/>
                    </a:lnTo>
                    <a:lnTo>
                      <a:pt x="449" y="66"/>
                    </a:lnTo>
                    <a:lnTo>
                      <a:pt x="491" y="0"/>
                    </a:lnTo>
                    <a:lnTo>
                      <a:pt x="429" y="544"/>
                    </a:lnTo>
                    <a:lnTo>
                      <a:pt x="387" y="594"/>
                    </a:lnTo>
                    <a:lnTo>
                      <a:pt x="341" y="640"/>
                    </a:lnTo>
                    <a:lnTo>
                      <a:pt x="283" y="673"/>
                    </a:lnTo>
                    <a:lnTo>
                      <a:pt x="233" y="690"/>
                    </a:lnTo>
                    <a:lnTo>
                      <a:pt x="170" y="698"/>
                    </a:lnTo>
                    <a:lnTo>
                      <a:pt x="112" y="707"/>
                    </a:lnTo>
                    <a:lnTo>
                      <a:pt x="46" y="707"/>
                    </a:lnTo>
                    <a:lnTo>
                      <a:pt x="16" y="698"/>
                    </a:lnTo>
                    <a:lnTo>
                      <a:pt x="0" y="673"/>
                    </a:lnTo>
                    <a:lnTo>
                      <a:pt x="8" y="632"/>
                    </a:lnTo>
                    <a:lnTo>
                      <a:pt x="50" y="536"/>
                    </a:lnTo>
                    <a:lnTo>
                      <a:pt x="121" y="212"/>
                    </a:lnTo>
                    <a:lnTo>
                      <a:pt x="133" y="166"/>
                    </a:lnTo>
                    <a:lnTo>
                      <a:pt x="170" y="14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092" name="Text Box 377" descr="Wide downward diagonal"/>
          <p:cNvSpPr txBox="1">
            <a:spLocks noChangeArrowheads="1"/>
          </p:cNvSpPr>
          <p:nvPr/>
        </p:nvSpPr>
        <p:spPr bwMode="auto">
          <a:xfrm>
            <a:off x="4708637" y="5035036"/>
            <a:ext cx="32271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600" dirty="0">
                <a:solidFill>
                  <a:srgbClr val="5A87C6"/>
                </a:solidFill>
                <a:latin typeface="+mj-lt"/>
              </a:rPr>
              <a:t>Supplier Creates a Sequenced</a:t>
            </a:r>
          </a:p>
          <a:p>
            <a:pPr eaLnBrk="0" hangingPunct="0"/>
            <a:r>
              <a:rPr kumimoji="1" lang="en-US" sz="1600" dirty="0">
                <a:solidFill>
                  <a:srgbClr val="5A87C6"/>
                </a:solidFill>
                <a:latin typeface="+mj-lt"/>
              </a:rPr>
              <a:t>Scheduled 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CSS-SU-040</a:t>
            </a:r>
          </a:p>
        </p:txBody>
      </p:sp>
      <p:sp>
        <p:nvSpPr>
          <p:cNvPr id="135176" name="Line 8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875" y="1129962"/>
            <a:ext cx="6535738" cy="4846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Scheduled Order Maintenance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CSS-SU-520</a:t>
            </a:r>
          </a:p>
        </p:txBody>
      </p:sp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1651000" y="4612937"/>
            <a:ext cx="522288" cy="153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15" name="AutoShape 9"/>
          <p:cNvCxnSpPr>
            <a:cxnSpLocks noChangeShapeType="1"/>
            <a:stCxn id="183306" idx="1"/>
            <a:endCxn id="43014" idx="3"/>
          </p:cNvCxnSpPr>
          <p:nvPr/>
        </p:nvCxnSpPr>
        <p:spPr bwMode="auto">
          <a:xfrm rot="10800000">
            <a:off x="2173288" y="4690725"/>
            <a:ext cx="841375" cy="6492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83306" name="Text Box 10"/>
          <p:cNvSpPr txBox="1">
            <a:spLocks noChangeArrowheads="1"/>
          </p:cNvSpPr>
          <p:nvPr/>
        </p:nvSpPr>
        <p:spPr bwMode="auto">
          <a:xfrm>
            <a:off x="3014663" y="4874875"/>
            <a:ext cx="2546350" cy="93027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Yes Indicates This is a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Sequence Scheduled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Order</a:t>
            </a:r>
          </a:p>
        </p:txBody>
      </p:sp>
      <p:sp>
        <p:nvSpPr>
          <p:cNvPr id="43017" name="Rectangle 11"/>
          <p:cNvSpPr>
            <a:spLocks noChangeArrowheads="1"/>
          </p:cNvSpPr>
          <p:nvPr/>
        </p:nvSpPr>
        <p:spPr bwMode="auto">
          <a:xfrm>
            <a:off x="5435600" y="3090525"/>
            <a:ext cx="220663" cy="192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18" name="AutoShape 12"/>
          <p:cNvCxnSpPr>
            <a:cxnSpLocks noChangeShapeType="1"/>
            <a:stCxn id="183302" idx="1"/>
            <a:endCxn id="43017" idx="3"/>
          </p:cNvCxnSpPr>
          <p:nvPr/>
        </p:nvCxnSpPr>
        <p:spPr bwMode="auto">
          <a:xfrm rot="10800000">
            <a:off x="5656263" y="3186569"/>
            <a:ext cx="539750" cy="65695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83302" name="Text Box 6"/>
          <p:cNvSpPr txBox="1">
            <a:spLocks noChangeArrowheads="1"/>
          </p:cNvSpPr>
          <p:nvPr/>
        </p:nvSpPr>
        <p:spPr bwMode="auto">
          <a:xfrm>
            <a:off x="6196013" y="3500623"/>
            <a:ext cx="2546350" cy="6858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Determines the 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Transport Lead Time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Delivery Data Frame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CSS-SU-530</a:t>
            </a:r>
          </a:p>
        </p:txBody>
      </p:sp>
      <p:pic>
        <p:nvPicPr>
          <p:cNvPr id="4403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 t="5861"/>
          <a:stretch>
            <a:fillRect/>
          </a:stretch>
        </p:blipFill>
        <p:spPr bwMode="auto">
          <a:xfrm>
            <a:off x="652463" y="1238565"/>
            <a:ext cx="7818437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Data Frame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CSS-SU-540</a:t>
            </a:r>
          </a:p>
        </p:txBody>
      </p:sp>
      <p:pic>
        <p:nvPicPr>
          <p:cNvPr id="4506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 t="5643"/>
          <a:stretch>
            <a:fillRect/>
          </a:stretch>
        </p:blipFill>
        <p:spPr bwMode="auto">
          <a:xfrm>
            <a:off x="647700" y="1213146"/>
            <a:ext cx="7827963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441575" y="3292475"/>
            <a:ext cx="3035300" cy="1325563"/>
          </a:xfrm>
          <a:prstGeom prst="rect">
            <a:avLst/>
          </a:prstGeom>
          <a:noFill/>
          <a:ln w="952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 Item Data Frame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CSS-SU-550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 t="5704"/>
          <a:stretch>
            <a:fillRect/>
          </a:stretch>
        </p:blipFill>
        <p:spPr bwMode="auto">
          <a:xfrm>
            <a:off x="642938" y="1193610"/>
            <a:ext cx="7837487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Order Line Item Data: First Frame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42938" y="1180818"/>
            <a:ext cx="7837487" cy="4551362"/>
            <a:chOff x="642938" y="1582738"/>
            <a:chExt cx="7837487" cy="4551362"/>
          </a:xfrm>
        </p:grpSpPr>
        <p:pic>
          <p:nvPicPr>
            <p:cNvPr id="4710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 t="6123"/>
            <a:stretch>
              <a:fillRect/>
            </a:stretch>
          </p:blipFill>
          <p:spPr bwMode="auto">
            <a:xfrm>
              <a:off x="642938" y="1582738"/>
              <a:ext cx="7837487" cy="455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9" name="Rectangle 5"/>
            <p:cNvSpPr>
              <a:spLocks noChangeArrowheads="1"/>
            </p:cNvSpPr>
            <p:nvPr/>
          </p:nvSpPr>
          <p:spPr bwMode="auto">
            <a:xfrm>
              <a:off x="691646" y="3768498"/>
              <a:ext cx="7561262" cy="1486790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Order Line Item Data: Second Frame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CSS-SU-570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47700" y="1231636"/>
            <a:ext cx="7827963" cy="4564063"/>
            <a:chOff x="647700" y="1663700"/>
            <a:chExt cx="7827963" cy="4564063"/>
          </a:xfrm>
        </p:grpSpPr>
        <p:pic>
          <p:nvPicPr>
            <p:cNvPr id="4813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 t="5861"/>
            <a:stretch>
              <a:fillRect/>
            </a:stretch>
          </p:blipFill>
          <p:spPr bwMode="auto">
            <a:xfrm>
              <a:off x="647700" y="1663700"/>
              <a:ext cx="7827963" cy="4564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8421" name="Text Box 5"/>
            <p:cNvSpPr txBox="1">
              <a:spLocks noChangeArrowheads="1"/>
            </p:cNvSpPr>
            <p:nvPr/>
          </p:nvSpPr>
          <p:spPr bwMode="auto">
            <a:xfrm>
              <a:off x="5068888" y="2322513"/>
              <a:ext cx="2546350" cy="441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 b="1">
                  <a:latin typeface="+mj-lt"/>
                </a:rPr>
                <a:t>1/3 - Mon/Wed/Fri</a:t>
              </a:r>
            </a:p>
          </p:txBody>
        </p:sp>
        <p:sp>
          <p:nvSpPr>
            <p:cNvPr id="48134" name="Rectangle 6"/>
            <p:cNvSpPr>
              <a:spLocks noChangeArrowheads="1"/>
            </p:cNvSpPr>
            <p:nvPr/>
          </p:nvSpPr>
          <p:spPr bwMode="auto">
            <a:xfrm>
              <a:off x="7023100" y="4089400"/>
              <a:ext cx="566738" cy="174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8135" name="AutoShape 7"/>
            <p:cNvCxnSpPr>
              <a:cxnSpLocks noChangeShapeType="1"/>
              <a:stCxn id="188421" idx="3"/>
              <a:endCxn id="48134" idx="3"/>
            </p:cNvCxnSpPr>
            <p:nvPr/>
          </p:nvCxnSpPr>
          <p:spPr bwMode="auto">
            <a:xfrm flipH="1">
              <a:off x="7589838" y="2543175"/>
              <a:ext cx="25400" cy="1633538"/>
            </a:xfrm>
            <a:prstGeom prst="bentConnector3">
              <a:avLst>
                <a:gd name="adj1" fmla="val -90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8136" name="Rectangle 9"/>
            <p:cNvSpPr>
              <a:spLocks noChangeArrowheads="1"/>
            </p:cNvSpPr>
            <p:nvPr/>
          </p:nvSpPr>
          <p:spPr bwMode="auto">
            <a:xfrm>
              <a:off x="6354763" y="4867275"/>
              <a:ext cx="384175" cy="1920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8427" name="Text Box 11"/>
            <p:cNvSpPr txBox="1">
              <a:spLocks noChangeArrowheads="1"/>
            </p:cNvSpPr>
            <p:nvPr/>
          </p:nvSpPr>
          <p:spPr bwMode="auto">
            <a:xfrm>
              <a:off x="2025650" y="5599113"/>
              <a:ext cx="3021013" cy="4413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 b="1">
                  <a:latin typeface="+mj-lt"/>
                </a:rPr>
                <a:t>Connection with Firm Days</a:t>
              </a:r>
            </a:p>
          </p:txBody>
        </p:sp>
        <p:sp>
          <p:nvSpPr>
            <p:cNvPr id="48138" name="Rectangle 12"/>
            <p:cNvSpPr>
              <a:spLocks noChangeArrowheads="1"/>
            </p:cNvSpPr>
            <p:nvPr/>
          </p:nvSpPr>
          <p:spPr bwMode="auto">
            <a:xfrm>
              <a:off x="904875" y="4052888"/>
              <a:ext cx="301625" cy="2555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8139" name="AutoShape 13"/>
            <p:cNvCxnSpPr>
              <a:cxnSpLocks noChangeShapeType="1"/>
              <a:stCxn id="188427" idx="1"/>
              <a:endCxn id="48138" idx="1"/>
            </p:cNvCxnSpPr>
            <p:nvPr/>
          </p:nvCxnSpPr>
          <p:spPr bwMode="auto">
            <a:xfrm rot="10800000">
              <a:off x="904875" y="4181475"/>
              <a:ext cx="1120775" cy="1638300"/>
            </a:xfrm>
            <a:prstGeom prst="bentConnector3">
              <a:avLst>
                <a:gd name="adj1" fmla="val 1203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CSS-SU-580</a:t>
            </a:r>
          </a:p>
        </p:txBody>
      </p:sp>
      <p:pic>
        <p:nvPicPr>
          <p:cNvPr id="4915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6295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QCS Setup Summary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CSS-SU-590</a:t>
            </a:r>
          </a:p>
        </p:txBody>
      </p:sp>
      <p:sp>
        <p:nvSpPr>
          <p:cNvPr id="190470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/>
            <a:r>
              <a:rPr lang="en-US" smtClean="0"/>
              <a:t>Load Customer Sequence Schedules</a:t>
            </a:r>
          </a:p>
          <a:p>
            <a:pPr eaLnBrk="1" hangingPunct="1"/>
            <a:r>
              <a:rPr lang="en-US" smtClean="0"/>
              <a:t>Plan Customer Sequence Schedules</a:t>
            </a:r>
          </a:p>
          <a:p>
            <a:pPr eaLnBrk="1" hangingPunct="1"/>
            <a:r>
              <a:rPr lang="en-US" smtClean="0"/>
              <a:t>Ship Customer Sequence Schedules</a:t>
            </a:r>
          </a:p>
          <a:p>
            <a:pPr eaLnBrk="1" hangingPunct="1"/>
            <a:r>
              <a:rPr lang="en-US" smtClean="0"/>
              <a:t>Customer Sequence Schedules Features and Options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CSS-SU-600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CSS-SU-050</a:t>
            </a:r>
          </a:p>
        </p:txBody>
      </p:sp>
      <p:pic>
        <p:nvPicPr>
          <p:cNvPr id="819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3694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Item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CSS-SU-060</a:t>
            </a:r>
          </a:p>
        </p:txBody>
      </p:sp>
      <p:pic>
        <p:nvPicPr>
          <p:cNvPr id="9219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373" y="1045412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5549267" y="3281117"/>
            <a:ext cx="2097529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Must exist in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Item Master File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4454918" y="4614617"/>
            <a:ext cx="2036317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Prints on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Shipper &amp; ASNs</a:t>
            </a:r>
          </a:p>
        </p:txBody>
      </p:sp>
      <p:sp>
        <p:nvSpPr>
          <p:cNvPr id="9223" name="Rectangle 12"/>
          <p:cNvSpPr>
            <a:spLocks noChangeArrowheads="1"/>
          </p:cNvSpPr>
          <p:nvPr/>
        </p:nvSpPr>
        <p:spPr bwMode="auto">
          <a:xfrm>
            <a:off x="1854200" y="2473080"/>
            <a:ext cx="228600" cy="173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4" name="Rectangle 13"/>
          <p:cNvSpPr>
            <a:spLocks noChangeArrowheads="1"/>
          </p:cNvSpPr>
          <p:nvPr/>
        </p:nvSpPr>
        <p:spPr bwMode="auto">
          <a:xfrm>
            <a:off x="1838325" y="2876305"/>
            <a:ext cx="238125" cy="130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9225" name="AutoShape 14"/>
          <p:cNvCxnSpPr>
            <a:cxnSpLocks noChangeShapeType="1"/>
            <a:stCxn id="137221" idx="1"/>
            <a:endCxn id="9223" idx="3"/>
          </p:cNvCxnSpPr>
          <p:nvPr/>
        </p:nvCxnSpPr>
        <p:spPr bwMode="auto">
          <a:xfrm rot="10800000">
            <a:off x="2082801" y="2559599"/>
            <a:ext cx="3466467" cy="106007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9226" name="AutoShape 15"/>
          <p:cNvCxnSpPr>
            <a:cxnSpLocks noChangeShapeType="1"/>
            <a:stCxn id="137222" idx="1"/>
            <a:endCxn id="9224" idx="3"/>
          </p:cNvCxnSpPr>
          <p:nvPr/>
        </p:nvCxnSpPr>
        <p:spPr bwMode="auto">
          <a:xfrm rot="10800000">
            <a:off x="2076450" y="2941393"/>
            <a:ext cx="2378468" cy="201177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CSS-SU-070</a:t>
            </a:r>
          </a:p>
        </p:txBody>
      </p:sp>
      <p:pic>
        <p:nvPicPr>
          <p:cNvPr id="1024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5076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Item Records *</a:t>
            </a:r>
          </a:p>
          <a:p>
            <a:r>
              <a:rPr lang="en-US" b="1" dirty="0" smtClean="0"/>
              <a:t>Customer Records *</a:t>
            </a:r>
          </a:p>
          <a:p>
            <a:r>
              <a:rPr lang="en-US" dirty="0" smtClean="0"/>
              <a:t>Customer Calendars</a:t>
            </a:r>
          </a:p>
          <a:p>
            <a:r>
              <a:rPr lang="en-US" dirty="0" smtClean="0"/>
              <a:t>QCS Control Programs</a:t>
            </a:r>
          </a:p>
          <a:p>
            <a:r>
              <a:rPr lang="en-US" dirty="0" smtClean="0"/>
              <a:t>Status Codes</a:t>
            </a:r>
          </a:p>
          <a:p>
            <a:r>
              <a:rPr lang="en-US" dirty="0" smtClean="0"/>
              <a:t>EDI eCommerce *</a:t>
            </a:r>
          </a:p>
          <a:p>
            <a:r>
              <a:rPr lang="en-US" dirty="0" smtClean="0"/>
              <a:t>Sequence Scheduled Order</a:t>
            </a:r>
          </a:p>
          <a:p>
            <a:endParaRPr lang="en-US" dirty="0" smtClean="0"/>
          </a:p>
          <a:p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Setup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CSS-SU-080</a:t>
            </a:r>
          </a:p>
        </p:txBody>
      </p:sp>
      <p:sp>
        <p:nvSpPr>
          <p:cNvPr id="139270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Create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CSS-SU-090</a:t>
            </a:r>
          </a:p>
        </p:txBody>
      </p:sp>
      <p:pic>
        <p:nvPicPr>
          <p:cNvPr id="1229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63" y="1083439"/>
            <a:ext cx="7002462" cy="4940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293" name="Text Box 16"/>
          <p:cNvSpPr txBox="1">
            <a:spLocks noChangeArrowheads="1"/>
          </p:cNvSpPr>
          <p:nvPr/>
        </p:nvSpPr>
        <p:spPr bwMode="auto">
          <a:xfrm>
            <a:off x="3478213" y="6321425"/>
            <a:ext cx="21859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>
                <a:solidFill>
                  <a:srgbClr val="5A87C6"/>
                </a:solidFill>
                <a:latin typeface="Arial" charset="0"/>
              </a:rPr>
              <a:t>Customer Create (27.20.1.1)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2735</TotalTime>
  <Words>1034</Words>
  <Application>Microsoft Office PowerPoint</Application>
  <PresentationFormat>On-screen Show (4:3)</PresentationFormat>
  <Paragraphs>342</Paragraphs>
  <Slides>48</Slides>
  <Notes>48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QAD 2010 Template</vt:lpstr>
      <vt:lpstr>Clip</vt:lpstr>
      <vt:lpstr>Set Up QCS</vt:lpstr>
      <vt:lpstr>QCS Setup</vt:lpstr>
      <vt:lpstr>Setting Up QCS Involves the Following</vt:lpstr>
      <vt:lpstr>QCS Setup</vt:lpstr>
      <vt:lpstr>Exercises</vt:lpstr>
      <vt:lpstr>Customer Item Maintenance</vt:lpstr>
      <vt:lpstr>Exercises</vt:lpstr>
      <vt:lpstr>QCS Setup</vt:lpstr>
      <vt:lpstr>Customer Create</vt:lpstr>
      <vt:lpstr>Customer Create</vt:lpstr>
      <vt:lpstr>Customer Data Maintenance</vt:lpstr>
      <vt:lpstr>Customer Ship-to Create</vt:lpstr>
      <vt:lpstr>Exercises</vt:lpstr>
      <vt:lpstr>QCS Setup</vt:lpstr>
      <vt:lpstr>Customer Calendar Maintenance</vt:lpstr>
      <vt:lpstr>Exercises</vt:lpstr>
      <vt:lpstr>QCS Control Program Setup</vt:lpstr>
      <vt:lpstr>QCS Setup</vt:lpstr>
      <vt:lpstr>Sequence Schedule Control </vt:lpstr>
      <vt:lpstr>Sequences Per Container Option: Example</vt:lpstr>
      <vt:lpstr>Tolerance Checking: Example</vt:lpstr>
      <vt:lpstr>Print Sequence Range on Pre-Shipper: Example</vt:lpstr>
      <vt:lpstr>Print Sequence Range on Invoice: Example</vt:lpstr>
      <vt:lpstr>Exercises</vt:lpstr>
      <vt:lpstr>Customer Controls Maintenance</vt:lpstr>
      <vt:lpstr>QCS Setup</vt:lpstr>
      <vt:lpstr>Generalized Codes Maintenance</vt:lpstr>
      <vt:lpstr>Exercises</vt:lpstr>
      <vt:lpstr>QCS Setup</vt:lpstr>
      <vt:lpstr>Set up EDI</vt:lpstr>
      <vt:lpstr>Exchange Definition Maintenance</vt:lpstr>
      <vt:lpstr>Exchange Definition Maintenance</vt:lpstr>
      <vt:lpstr>Application Definition Maintenance</vt:lpstr>
      <vt:lpstr>Implementation Definition Maintenance</vt:lpstr>
      <vt:lpstr>Transformation Definition Maintenance</vt:lpstr>
      <vt:lpstr>Trading Partner Maintenance</vt:lpstr>
      <vt:lpstr>Trading Partner Parameter Maintenance</vt:lpstr>
      <vt:lpstr>QCS Setup</vt:lpstr>
      <vt:lpstr>Create a Sequenced Scheduled Order</vt:lpstr>
      <vt:lpstr>Customer Scheduled Order Maintenance</vt:lpstr>
      <vt:lpstr>Sequence Delivery Data Frame</vt:lpstr>
      <vt:lpstr>Tax Data Frame</vt:lpstr>
      <vt:lpstr>Line Item Data Frame</vt:lpstr>
      <vt:lpstr>Order Line Item Data: First Frame</vt:lpstr>
      <vt:lpstr>Order Line Item Data: Second Frame</vt:lpstr>
      <vt:lpstr>Exercises</vt:lpstr>
      <vt:lpstr>QCS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478</cp:revision>
  <dcterms:created xsi:type="dcterms:W3CDTF">2000-12-07T01:55:49Z</dcterms:created>
  <dcterms:modified xsi:type="dcterms:W3CDTF">2011-01-24T22:30:36Z</dcterms:modified>
</cp:coreProperties>
</file>