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852" y="-9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A4073DDE-8F93-4858-9C9D-D94A900C1B24}" type="datetimeFigureOut">
              <a:rPr lang="en-US"/>
              <a:pPr/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10359F9D-D203-4ED2-A59A-818CF7430ED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15C0F8C6-F5D2-4770-87A4-8D659444F136}" type="datetimeFigureOut">
              <a:rPr lang="en-US"/>
              <a:pPr/>
              <a:t>9/21/2011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94298886-C97E-46FE-9AC7-7481BF3B475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77AAE5D3-E001-488D-86A3-B6B640D4B4FE}" type="slidenum">
              <a:rPr lang="en-US" sz="1200"/>
              <a:pPr algn="r" defTabSz="931863"/>
              <a:t>2</a:t>
            </a:fld>
            <a:endParaRPr lang="en-US" sz="120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>
              <a:lnSpc>
                <a:spcPct val="80000"/>
              </a:lnSpc>
            </a:pPr>
            <a:endParaRPr lang="en-US" sz="9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B4E0504F-BADB-40EA-8768-68FA281B181B}" type="slidenum">
              <a:rPr lang="en-US" sz="1200"/>
              <a:pPr algn="r" defTabSz="931863"/>
              <a:t>22</a:t>
            </a:fld>
            <a:endParaRPr lang="en-US" sz="120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59ADD0E4-5D73-44DD-B963-661E2EB47347}" type="slidenum">
              <a:rPr lang="en-US" sz="1200"/>
              <a:pPr algn="r" defTabSz="931863"/>
              <a:t>23</a:t>
            </a:fld>
            <a:endParaRPr lang="en-US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52ECE-C349-4410-B2B3-7F3B9F2AAF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1720B-2420-4361-835C-430ADD6CF6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AB229-2623-4242-996F-7ED5789A26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4FF76-52A3-4475-A83B-347F273121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8A2F0-DEFD-49BB-9F18-3B9B849C00A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5CA12-3D85-4AAF-83B3-94BD4C1769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4A6CA-D5E5-4BFD-A17C-9390DFA010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030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704850"/>
          </a:xfrm>
        </p:spPr>
        <p:txBody>
          <a:bodyPr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Part 5 – Upgrading Enterprise Edition</a:t>
            </a:r>
          </a:p>
        </p:txBody>
      </p:sp>
      <p:sp>
        <p:nvSpPr>
          <p:cNvPr id="19458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Updated September 2011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9459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QAD 2010.1 Enterprise Edition Database Conversion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Verify the QAD EE User Interface, QAD EE Database, and QAD EE Application are selected.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Verify the Product Destination path points to the existing QAD EE version.</a:t>
            </a: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29699" name="Picture 4" descr="upgrade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2473325"/>
            <a:ext cx="29622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 warning appears to back up the current install. Click OK.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30723" name="Picture 4" descr="upgrade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0188" y="2646363"/>
            <a:ext cx="3592512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QAD EE to a new release.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Upgrade QAD EE to a New Release.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1747" name="Picture 4" descr="upgrade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9638" y="2428875"/>
            <a:ext cx="478472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Live Main Database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Live Main Database: Upgrade Live Main Database.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2771" name="Picture 4" descr="upgrade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5013" y="2668588"/>
            <a:ext cx="5127625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Accept the default Delta DF file path. Do not change the path unless you are using a customized Delta DF file.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3795" name="Picture 4" descr="upgrade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5850" y="2655888"/>
            <a:ext cx="4433888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Character Client Code: Generate R-Code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Character Client Code: Generate R-Code.</a:t>
            </a: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4819" name="Picture 4" descr="upgrade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7913" y="2801938"/>
            <a:ext cx="4433887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Change the Compiler Settings: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Multi-thread: Enabled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Ignore Compile Errors: Enabled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Compile Threads: Enter the number of CPU cores.</a:t>
            </a: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5843" name="Picture 4" descr="upgrade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7913" y="2947988"/>
            <a:ext cx="4424362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Update UI Configuration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UI Configuration: Update UI Configuration.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6867" name="Picture 4" descr="upgrade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3150" y="2716213"/>
            <a:ext cx="4441825" cy="265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lvl="1" eaLnBrk="1" hangingPunct="1">
              <a:lnSpc>
                <a:spcPct val="85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 the UI configuration screen, make the following changes:</a:t>
            </a:r>
          </a:p>
          <a:p>
            <a:pPr lvl="2" eaLnBrk="1" hangingPunct="1">
              <a:lnSpc>
                <a:spcPct val="85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Working Directory: &lt;defaulted-in for your specific environment&gt;</a:t>
            </a:r>
          </a:p>
          <a:p>
            <a:pPr lvl="2" eaLnBrk="1" hangingPunct="1">
              <a:lnSpc>
                <a:spcPct val="85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Login: mfg</a:t>
            </a:r>
          </a:p>
          <a:p>
            <a:pPr lvl="2" eaLnBrk="1" hangingPunct="1">
              <a:lnSpc>
                <a:spcPct val="85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Password: &lt;mfg user’s password&gt;</a:t>
            </a:r>
          </a:p>
          <a:p>
            <a:pPr lvl="2" eaLnBrk="1" hangingPunct="1">
              <a:lnSpc>
                <a:spcPct val="85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Confirm Password: &lt;mfg user’s password&gt;</a:t>
            </a: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7891" name="Picture 4" descr="upgrade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9388" y="3562350"/>
            <a:ext cx="3692525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Start the upgrade.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Tab to Execute and press Enter.</a:t>
            </a: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Execute Upgrade</a:t>
            </a:r>
          </a:p>
        </p:txBody>
      </p:sp>
      <p:pic>
        <p:nvPicPr>
          <p:cNvPr id="38915" name="Picture 4" descr="upgrade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775" y="2216150"/>
            <a:ext cx="5886450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This is the process of updating an existing QAD EE environment to a later QAD EE version.</a:t>
            </a:r>
          </a:p>
          <a:p>
            <a:pPr marL="533400" indent="-5334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This includes the following: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914400" lvl="1" indent="-4572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Software upgrade</a:t>
            </a:r>
          </a:p>
          <a:p>
            <a:pPr marL="914400" lvl="1" indent="-4572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Database upgrade</a:t>
            </a:r>
          </a:p>
          <a:p>
            <a:pPr marL="1371600" lvl="2" indent="-4572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Schema changes</a:t>
            </a:r>
          </a:p>
          <a:p>
            <a:pPr marL="1371600" lvl="2" indent="-4572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Data changes and conversions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Upgrading QAD EE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 following QDT screen should appear when the upgrade finishes.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  <p:pic>
        <p:nvPicPr>
          <p:cNvPr id="39939" name="Picture 4" descr="upgrade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5588" y="2111375"/>
            <a:ext cx="6088062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Check the log files for errors: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dir&gt;/logs/qdtadmin.log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dir&gt;/logs/qdtadmin001.log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...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dir&gt;/logs/qdtadminxxx.log</a:t>
            </a:r>
          </a:p>
          <a:p>
            <a:pPr eaLnBrk="1" hangingPunct="1">
              <a:buFont typeface="Arial" charset="0"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ChangeArrowheads="1"/>
          </p:cNvSpPr>
          <p:nvPr/>
        </p:nvSpPr>
        <p:spPr bwMode="auto">
          <a:xfrm>
            <a:off x="487363" y="423863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r>
              <a:rPr lang="en-US" sz="4000" b="1">
                <a:solidFill>
                  <a:srgbClr val="4F4F4F"/>
                </a:solidFill>
                <a:latin typeface="Century Gothic" pitchFamily="34" charset="0"/>
              </a:rPr>
              <a:t>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3"/>
          <p:cNvSpPr>
            <a:spLocks noChangeArrowheads="1"/>
          </p:cNvSpPr>
          <p:nvPr/>
        </p:nvSpPr>
        <p:spPr bwMode="auto">
          <a:xfrm>
            <a:off x="492125" y="266065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914400">
              <a:lnSpc>
                <a:spcPct val="90000"/>
              </a:lnSpc>
            </a:pPr>
            <a:r>
              <a:rPr lang="en-US" sz="3200" b="1">
                <a:latin typeface="Century Gothic" pitchFamily="34" charset="0"/>
              </a:rPr>
              <a:t>EE Conversion Exercise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the environment.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the source databases.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environment.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the software.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execution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of Upgrade Steps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Define environment variables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DLC=&lt;Progress install directory&gt;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CATALINA_HOME=&lt;Tomcat install directory&gt;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JAVA_HOME=&lt;Java install directory&gt;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recommends defining these variables in a script that runs when the user logs in to the system.</a:t>
            </a:r>
          </a:p>
          <a:p>
            <a:pPr lvl="1" eaLnBrk="1" hangingPunct="1">
              <a:buFont typeface="Lucida Grande"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Environment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If the existing Progress version and the new environment’s version are different, you must convert the databases (qaddb and qadadm) to the new Progress version.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Unlike a pre-EE to Enterprise Edition conversion, pre-conversion work is not required to upgrade an existing Enterprise Edition database.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Source Databases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existing QDT installation directory.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Exit any QDT sessions.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QDT installation directory.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QAD Enterprise Edition environment being upgraded.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Stop the QAD EE environment by running the script &lt;QDT install directory&gt;/envs/</a:t>
            </a:r>
            <a:b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</a:b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&lt;env name&gt;/scripts/stopenv.&lt;env name&gt;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QAD EE installation directory (including the database directory if it is not included within the QAD EE installation directory structure).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Environment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folders under the Tomcat WebApps directory.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Stop the Tomcat server.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Backup folders under $CATALINA_HOME/webapps: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epub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search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qadhome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qadui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Progress ubroker.properties file</a:t>
            </a:r>
          </a:p>
          <a:p>
            <a:pPr lvl="1" eaLnBrk="1" hangingPunct="1">
              <a:buFont typeface="Lucida Grande"/>
              <a:buNone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	$DLC/properties/ubroker.properties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Environment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QDT</a:t>
            </a:r>
          </a:p>
          <a:p>
            <a:pPr lvl="1" eaLnBrk="1" hangingPunct="1">
              <a:buFont typeface="Lucida Grande"/>
              <a:buNone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	Install over the existing QDT installation the latest QDT version that includes the upgrade and conversion software.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Enterprise Edition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Use the latest QDT version to install QAD Enterprise Edition.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the environment to update.</a:t>
            </a: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28675" name="Picture 4" descr="upgrade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0713" y="3282950"/>
            <a:ext cx="2806700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800</TotalTime>
  <Words>568</Words>
  <Application>Microsoft Office PowerPoint</Application>
  <PresentationFormat>On-screen Show (4:3)</PresentationFormat>
  <Paragraphs>119</Paragraphs>
  <Slides>23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QAD 2010 Template</vt:lpstr>
      <vt:lpstr>Part 5 – Upgrading Enterprise Edition</vt:lpstr>
      <vt:lpstr>Upgrading QAD EE</vt:lpstr>
      <vt:lpstr>Overview of Upgrade Steps</vt:lpstr>
      <vt:lpstr>Prepare Environment</vt:lpstr>
      <vt:lpstr>Prepare Source Databases</vt:lpstr>
      <vt:lpstr>Back Up Environment</vt:lpstr>
      <vt:lpstr>Back Up Environment</vt:lpstr>
      <vt:lpstr>Install and Configure Software</vt:lpstr>
      <vt:lpstr>Install and Configure Software</vt:lpstr>
      <vt:lpstr>Install and Configure Software</vt:lpstr>
      <vt:lpstr>Install and Configure Software</vt:lpstr>
      <vt:lpstr>Upgrade Set Up</vt:lpstr>
      <vt:lpstr>Upgrade Set Up</vt:lpstr>
      <vt:lpstr>Upgrade Set Up</vt:lpstr>
      <vt:lpstr>Upgrade Set Up</vt:lpstr>
      <vt:lpstr>Upgrade Set Up</vt:lpstr>
      <vt:lpstr>Upgrade Set Up</vt:lpstr>
      <vt:lpstr>Upgrade Set Up</vt:lpstr>
      <vt:lpstr>Execute Upgrade</vt:lpstr>
      <vt:lpstr>Upgrade Validation</vt:lpstr>
      <vt:lpstr>Upgrade Validation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qad</cp:lastModifiedBy>
  <cp:revision>40</cp:revision>
  <dcterms:created xsi:type="dcterms:W3CDTF">2010-10-05T00:44:07Z</dcterms:created>
  <dcterms:modified xsi:type="dcterms:W3CDTF">2011-09-21T16:27:24Z</dcterms:modified>
</cp:coreProperties>
</file>