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5"/>
  </p:notesMasterIdLst>
  <p:sldIdLst>
    <p:sldId id="264" r:id="rId2"/>
    <p:sldId id="277" r:id="rId3"/>
    <p:sldId id="275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1" d="100"/>
          <a:sy n="101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0A0570F8-528C-4F0F-9E00-C4B9A610A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F38D-0219-4CB6-8CC9-904752685396}" type="slidenum">
              <a:rPr lang="en-US"/>
              <a:pPr/>
              <a:t>1</a:t>
            </a:fld>
            <a:endParaRPr lang="en-US"/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UI Navigation</a:t>
            </a:r>
          </a:p>
          <a:p>
            <a:pPr eaLnBrk="1" hangingPunct="1"/>
            <a:r>
              <a:rPr lang="en-US" smtClean="0"/>
              <a:t>Concepts and Features</a:t>
            </a:r>
          </a:p>
          <a:p>
            <a:pPr eaLnBrk="1" hangingPunct="1"/>
            <a:r>
              <a:rPr lang="en-US" smtClean="0"/>
              <a:t>Basic processes</a:t>
            </a:r>
          </a:p>
          <a:p>
            <a:pPr eaLnBrk="1" hangingPunct="1"/>
            <a:r>
              <a:rPr lang="en-US" smtClean="0"/>
              <a:t>Basic Reporting</a:t>
            </a:r>
          </a:p>
          <a:p>
            <a:pPr eaLnBrk="1" hangingPunct="1"/>
            <a:r>
              <a:rPr lang="en-US" smtClean="0"/>
              <a:t>Customizable screens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Enterprise Financials - Summary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EF-WRA-020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&lt;insert your name and email address here&gt;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>
                <a:hlinkClick r:id="rId2"/>
              </a:rPr>
              <a:t>www.qad.com</a:t>
            </a:r>
            <a:endParaRPr lang="en-US" smtClean="0"/>
          </a:p>
        </p:txBody>
      </p:sp>
      <p:sp>
        <p:nvSpPr>
          <p:cNvPr id="51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1659</TotalTime>
  <Words>32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Tahoma</vt:lpstr>
      <vt:lpstr>Arial</vt:lpstr>
      <vt:lpstr>Webdings</vt:lpstr>
      <vt:lpstr>Times New Roman</vt:lpstr>
      <vt:lpstr>QAD 2010 Template</vt:lpstr>
      <vt:lpstr>Wrap-up</vt:lpstr>
      <vt:lpstr>QAD Enterprise Financials - Summary</vt:lpstr>
      <vt:lpstr>Questions?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mdf</cp:lastModifiedBy>
  <cp:revision>52</cp:revision>
  <dcterms:created xsi:type="dcterms:W3CDTF">2006-05-18T22:11:08Z</dcterms:created>
  <dcterms:modified xsi:type="dcterms:W3CDTF">2010-12-14T16:36:50Z</dcterms:modified>
</cp:coreProperties>
</file>