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"/>
  </p:notesMasterIdLst>
  <p:sldIdLst>
    <p:sldId id="264" r:id="rId2"/>
    <p:sldId id="274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>
        <p:scale>
          <a:sx n="100" d="100"/>
          <a:sy n="100" d="100"/>
        </p:scale>
        <p:origin x="-2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301EFB9-CCA5-4943-80A9-C8FFA608D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DEEF73-F996-40AB-B63D-3A22082747F5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 to QAD Enterprise </a:t>
            </a:r>
            <a:r>
              <a:rPr lang="en-US" dirty="0" smtClean="0"/>
              <a:t>Financials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smtClean="0"/>
              <a:t>8:30 – 9:00		Welcome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9:00 – 10:00		 Navigating in the .Net User Interface</a:t>
            </a:r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r>
              <a:rPr lang="en-US" sz="1800" smtClean="0">
                <a:solidFill>
                  <a:srgbClr val="FF8500"/>
                </a:solidFill>
              </a:rPr>
              <a:t>10:00 - 10:15		Break</a:t>
            </a:r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10:15 – 12:00		QAD Enterprise Financials Concepts and Features</a:t>
            </a:r>
          </a:p>
          <a:p>
            <a:pPr eaLnBrk="1" hangingPunct="1">
              <a:lnSpc>
                <a:spcPct val="80000"/>
              </a:lnSpc>
            </a:pPr>
            <a:endParaRPr lang="en-US" sz="180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smtClean="0">
                <a:solidFill>
                  <a:srgbClr val="FF8500"/>
                </a:solidFill>
              </a:rPr>
              <a:t>12:00 – 1:00	 	Lunch break </a:t>
            </a:r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1:00 – 1:45		A/R Processing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1:45 – 2:30		Introduction to SAF Codes</a:t>
            </a:r>
            <a:endParaRPr lang="en-US" sz="180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180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smtClean="0">
                <a:solidFill>
                  <a:srgbClr val="FF8500"/>
                </a:solidFill>
              </a:rPr>
              <a:t>2.30 – 2.45 		Break</a:t>
            </a:r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2:45 – 3:30		A/P Processing				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3:30 – 4:15		Journal Entries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4:15 – 4:30		Reporting Overview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4:30 – 4:45</a:t>
            </a:r>
            <a:r>
              <a:rPr lang="en-US" sz="1800" smtClean="0">
                <a:solidFill>
                  <a:srgbClr val="FF8500"/>
                </a:solidFill>
              </a:rPr>
              <a:t>		</a:t>
            </a:r>
            <a:r>
              <a:rPr lang="en-US" sz="1800" smtClean="0"/>
              <a:t>Screen customization</a:t>
            </a:r>
            <a:endParaRPr lang="en-US" sz="180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4:45 – 5:00		Wrap up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Agenda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EF-Agenda-050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1596</TotalTime>
  <Words>11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Tahoma</vt:lpstr>
      <vt:lpstr>Arial</vt:lpstr>
      <vt:lpstr>Webdings</vt:lpstr>
      <vt:lpstr>Times New Roman</vt:lpstr>
      <vt:lpstr>QAD 2010 Template</vt:lpstr>
      <vt:lpstr>Introduction to QAD Enterprise Financials</vt:lpstr>
      <vt:lpstr>Agenda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51</cp:revision>
  <dcterms:created xsi:type="dcterms:W3CDTF">2006-05-18T22:11:08Z</dcterms:created>
  <dcterms:modified xsi:type="dcterms:W3CDTF">2010-12-13T19:00:41Z</dcterms:modified>
</cp:coreProperties>
</file>