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6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87" d="100"/>
          <a:sy n="87" d="100"/>
        </p:scale>
        <p:origin x="-78" y="-58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47305CA7-6886-4442-854F-B5BFCCA7B2F7}" type="datetime1">
              <a:rPr lang="en-US"/>
              <a:pPr>
                <a:defRPr/>
              </a:pPr>
              <a:t>1/24/2012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64D0C70-172D-4BE5-8674-455F0C57A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A7321D-B9E7-4F5A-B0C8-B4B372E59EF4}" type="datetime1">
              <a:rPr lang="en-US"/>
              <a:pPr>
                <a:defRPr/>
              </a:pPr>
              <a:t>1/24/2012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3B62752-F15F-4F20-A6B4-990FEC0FDA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362825" y="6638544"/>
            <a:ext cx="17811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086600" y="6638544"/>
            <a:ext cx="20574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505700" y="6638544"/>
            <a:ext cx="16383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81900" y="6638544"/>
            <a:ext cx="15621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86675" y="6638544"/>
            <a:ext cx="145732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534275" y="6638544"/>
            <a:ext cx="160972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SSM-RTS-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477125" y="6638544"/>
            <a:ext cx="16668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SSM-RTS-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 to Supplier</a:t>
            </a:r>
          </a:p>
        </p:txBody>
      </p:sp>
      <p:sp>
        <p:nvSpPr>
          <p:cNvPr id="235" name="Text Placeholder 23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36" name="Text Placeholder 23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81900" y="6638925"/>
            <a:ext cx="1562100" cy="219075"/>
          </a:xfrm>
          <a:noFill/>
        </p:spPr>
        <p:txBody>
          <a:bodyPr/>
          <a:lstStyle/>
          <a:p>
            <a:r>
              <a:rPr lang="en-US" smtClean="0"/>
              <a:t>SSM-RTS-010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roup 5"/>
          <p:cNvGrpSpPr>
            <a:grpSpLocks/>
          </p:cNvGrpSpPr>
          <p:nvPr/>
        </p:nvGrpSpPr>
        <p:grpSpPr bwMode="auto">
          <a:xfrm>
            <a:off x="266700" y="1412540"/>
            <a:ext cx="1139825" cy="1597360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9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 (RTS)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SSM-RTS-020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57600" y="1313712"/>
            <a:ext cx="18288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Return Site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628533" y="2844067"/>
            <a:ext cx="18288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Supplier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86667" y="2844067"/>
            <a:ext cx="18288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3200400" y="4438872"/>
            <a:ext cx="274320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45720" tIns="44450" rIns="45720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Distribution Center</a:t>
            </a:r>
          </a:p>
          <a:p>
            <a:pPr algn="ctr">
              <a:defRPr/>
            </a:pPr>
            <a:r>
              <a:rPr lang="en-US" sz="11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(May be same as Return Site)</a:t>
            </a:r>
          </a:p>
        </p:txBody>
      </p:sp>
      <p:cxnSp>
        <p:nvCxnSpPr>
          <p:cNvPr id="16392" name="Elbow Connector 21"/>
          <p:cNvCxnSpPr>
            <a:cxnSpLocks noChangeShapeType="1"/>
            <a:stCxn id="13" idx="0"/>
            <a:endCxn id="9" idx="1"/>
          </p:cNvCxnSpPr>
          <p:nvPr/>
        </p:nvCxnSpPr>
        <p:spPr bwMode="auto">
          <a:xfrm rot="5400000" flipH="1" flipV="1">
            <a:off x="2092756" y="1279224"/>
            <a:ext cx="1073155" cy="2056533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397" name="Shape 32"/>
          <p:cNvCxnSpPr>
            <a:cxnSpLocks noChangeShapeType="1"/>
            <a:stCxn id="9" idx="3"/>
            <a:endCxn id="11" idx="0"/>
          </p:cNvCxnSpPr>
          <p:nvPr/>
        </p:nvCxnSpPr>
        <p:spPr bwMode="auto">
          <a:xfrm>
            <a:off x="5486400" y="1770912"/>
            <a:ext cx="2056533" cy="1073155"/>
          </a:xfrm>
          <a:prstGeom prst="bentConnector2">
            <a:avLst/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398" name="Shape 34"/>
          <p:cNvCxnSpPr>
            <a:cxnSpLocks noChangeShapeType="1"/>
            <a:stCxn id="11" idx="2"/>
            <a:endCxn id="15" idx="3"/>
          </p:cNvCxnSpPr>
          <p:nvPr/>
        </p:nvCxnSpPr>
        <p:spPr bwMode="auto">
          <a:xfrm rot="5400000">
            <a:off x="6174465" y="3527603"/>
            <a:ext cx="1137605" cy="1599333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399" name="Shape 36"/>
          <p:cNvCxnSpPr>
            <a:cxnSpLocks noChangeShapeType="1"/>
            <a:stCxn id="15" idx="1"/>
            <a:endCxn id="13" idx="2"/>
          </p:cNvCxnSpPr>
          <p:nvPr/>
        </p:nvCxnSpPr>
        <p:spPr bwMode="auto">
          <a:xfrm rot="10800000">
            <a:off x="1601068" y="3758468"/>
            <a:ext cx="1599333" cy="1137605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5"/>
          <p:cNvGrpSpPr>
            <a:grpSpLocks/>
          </p:cNvGrpSpPr>
          <p:nvPr/>
        </p:nvGrpSpPr>
        <p:grpSpPr bwMode="auto">
          <a:xfrm>
            <a:off x="266700" y="1412540"/>
            <a:ext cx="1139825" cy="1597360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to Supplier (RTS)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SSM-RTS-030</a:t>
            </a:r>
          </a:p>
        </p:txBody>
      </p:sp>
      <p:cxnSp>
        <p:nvCxnSpPr>
          <p:cNvPr id="17413" name="Elbow Connector 7"/>
          <p:cNvCxnSpPr>
            <a:cxnSpLocks noChangeShapeType="1"/>
            <a:stCxn id="11" idx="3"/>
            <a:endCxn id="13" idx="1"/>
          </p:cNvCxnSpPr>
          <p:nvPr/>
        </p:nvCxnSpPr>
        <p:spPr bwMode="auto">
          <a:xfrm>
            <a:off x="2009775" y="3581329"/>
            <a:ext cx="1897856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414" name="Elbow Connector 9"/>
          <p:cNvCxnSpPr>
            <a:cxnSpLocks noChangeShapeType="1"/>
            <a:stCxn id="13" idx="3"/>
            <a:endCxn id="15" idx="1"/>
          </p:cNvCxnSpPr>
          <p:nvPr/>
        </p:nvCxnSpPr>
        <p:spPr bwMode="auto">
          <a:xfrm>
            <a:off x="5507831" y="3581329"/>
            <a:ext cx="189785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09575" y="2895529"/>
            <a:ext cx="16002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40" tIns="91440" rIns="91440" bIns="91440" anchor="ctr" anchorCtr="1">
            <a:noAutofit/>
          </a:bodyPr>
          <a:lstStyle/>
          <a:p>
            <a:pPr algn="ctr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318623" y="3124129"/>
            <a:ext cx="1280160" cy="914400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RMA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Receipt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07631" y="2895529"/>
            <a:ext cx="1600200" cy="137160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91440" rIns="91440" bIns="91440" anchor="ctr" anchorCtr="1">
            <a:noAutofit/>
          </a:bodyPr>
          <a:lstStyle/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Warehouse</a:t>
            </a: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5816679" y="3124129"/>
            <a:ext cx="1280160" cy="914400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RTS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Shipment </a:t>
            </a:r>
          </a:p>
          <a:p>
            <a:pPr algn="ctr">
              <a:defRPr/>
            </a:pPr>
            <a:r>
              <a:rPr lang="en-US" sz="1000" dirty="0">
                <a:latin typeface="+mj-lt"/>
              </a:rPr>
              <a:t>(can reference RMA)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7405688" y="2895529"/>
            <a:ext cx="16002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91440" rIns="91440" bIns="91440" anchor="ctr" anchorCtr="1">
            <a:noAutofit/>
          </a:bodyPr>
          <a:lstStyle/>
          <a:p>
            <a:pPr algn="ctr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Supplier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5816679" y="4809525"/>
            <a:ext cx="1280160" cy="914400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Return from supplier options</a:t>
            </a:r>
          </a:p>
        </p:txBody>
      </p:sp>
      <p:cxnSp>
        <p:nvCxnSpPr>
          <p:cNvPr id="17421" name="Elbow Connector 19"/>
          <p:cNvCxnSpPr>
            <a:cxnSpLocks noChangeShapeType="1"/>
            <a:stCxn id="15" idx="2"/>
            <a:endCxn id="13" idx="2"/>
          </p:cNvCxnSpPr>
          <p:nvPr/>
        </p:nvCxnSpPr>
        <p:spPr bwMode="auto">
          <a:xfrm rot="5400000">
            <a:off x="6456760" y="2518101"/>
            <a:ext cx="1588" cy="3498057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7422" name="Elbow Connector 21"/>
          <p:cNvCxnSpPr>
            <a:cxnSpLocks noChangeShapeType="1"/>
            <a:stCxn id="15" idx="2"/>
            <a:endCxn id="11" idx="2"/>
          </p:cNvCxnSpPr>
          <p:nvPr/>
        </p:nvCxnSpPr>
        <p:spPr bwMode="auto">
          <a:xfrm rot="5400000">
            <a:off x="4707732" y="769073"/>
            <a:ext cx="1588" cy="699611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9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90963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Tracking RTS Inventory</a:t>
            </a:r>
          </a:p>
        </p:txBody>
      </p:sp>
      <p:sp>
        <p:nvSpPr>
          <p:cNvPr id="1843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SSM-RTS-040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181724" y="2962274"/>
            <a:ext cx="2703513" cy="3232151"/>
          </a:xfrm>
          <a:prstGeom prst="roundRect">
            <a:avLst>
              <a:gd name="adj" fmla="val 5036"/>
            </a:avLst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/>
          <a:lstStyle/>
          <a:p>
            <a:pPr algn="ctr">
              <a:defRPr/>
            </a:pPr>
            <a:r>
              <a:rPr lang="en-US" sz="2000" dirty="0" smtClean="0">
                <a:latin typeface="+mj-lt"/>
              </a:rPr>
              <a:t>Warehouse</a:t>
            </a:r>
            <a:br>
              <a:rPr lang="en-US" sz="2000" dirty="0" smtClean="0">
                <a:latin typeface="+mj-lt"/>
              </a:rPr>
            </a:br>
            <a:r>
              <a:rPr lang="en-US" sz="2000" dirty="0" smtClean="0">
                <a:latin typeface="+mj-lt"/>
              </a:rPr>
              <a:t>or Factory</a:t>
            </a:r>
            <a:endParaRPr lang="en-US" sz="2000" dirty="0">
              <a:latin typeface="+mj-lt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144962" y="4611261"/>
            <a:ext cx="1645920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10000 Vendor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At Supplier 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Site/Loc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54000" y="4372897"/>
            <a:ext cx="2062163" cy="1291134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At Supplier Site represents all supplier sites where inventory is shipped with an RTS.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710520" y="3958035"/>
            <a:ext cx="1709422" cy="2112306"/>
            <a:chOff x="6632734" y="3938985"/>
            <a:chExt cx="1709422" cy="2112306"/>
          </a:xfrm>
          <a:solidFill>
            <a:schemeClr val="accent1"/>
          </a:solidFill>
        </p:grpSpPr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6632734" y="5236884"/>
              <a:ext cx="1561202" cy="814407"/>
            </a:xfrm>
            <a:prstGeom prst="roundRect">
              <a:avLst/>
            </a:prstGeom>
            <a:grpFill/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10000/RETURN</a:t>
              </a:r>
            </a:p>
            <a:p>
              <a:pPr algn="ctr">
                <a:defRPr/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Customer</a:t>
              </a:r>
              <a:b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</a:b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Return Site/Loc</a:t>
              </a: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6632734" y="3938985"/>
              <a:ext cx="1709422" cy="817245"/>
            </a:xfrm>
            <a:prstGeom prst="roundRect">
              <a:avLst/>
            </a:prstGeom>
            <a:grpFill/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10000/SPARES</a:t>
              </a:r>
            </a:p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Return from </a:t>
              </a:r>
            </a:p>
            <a:p>
              <a:pPr algn="ctr">
                <a:defRPr/>
              </a:pP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Supplier Site/Loc</a:t>
              </a:r>
              <a:endPara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2581365" y="4611261"/>
            <a:ext cx="1102223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Customer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Returns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(via RMA)</a:t>
            </a:r>
          </a:p>
        </p:txBody>
      </p:sp>
      <p:cxnSp>
        <p:nvCxnSpPr>
          <p:cNvPr id="18447" name="Elbow Connector 28"/>
          <p:cNvCxnSpPr>
            <a:cxnSpLocks noChangeShapeType="1"/>
            <a:stCxn id="8" idx="0"/>
            <a:endCxn id="13" idx="1"/>
          </p:cNvCxnSpPr>
          <p:nvPr/>
        </p:nvCxnSpPr>
        <p:spPr bwMode="auto">
          <a:xfrm rot="5400000" flipH="1" flipV="1">
            <a:off x="5716920" y="3617661"/>
            <a:ext cx="244603" cy="1742598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8448" name="Rounded Rectangle 29"/>
          <p:cNvSpPr>
            <a:spLocks noChangeArrowheads="1"/>
          </p:cNvSpPr>
          <p:nvPr/>
        </p:nvSpPr>
        <p:spPr bwMode="auto">
          <a:xfrm>
            <a:off x="333375" y="3267075"/>
            <a:ext cx="5572125" cy="8096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" name="Shape 19"/>
          <p:cNvCxnSpPr>
            <a:stCxn id="12" idx="0"/>
            <a:endCxn id="8" idx="3"/>
          </p:cNvCxnSpPr>
          <p:nvPr/>
        </p:nvCxnSpPr>
        <p:spPr>
          <a:xfrm rot="16200000" flipV="1">
            <a:off x="6522268" y="4287080"/>
            <a:ext cx="237469" cy="1700239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8" idx="2"/>
            <a:endCxn id="12" idx="1"/>
          </p:cNvCxnSpPr>
          <p:nvPr/>
        </p:nvCxnSpPr>
        <p:spPr>
          <a:xfrm rot="16200000" flipH="1">
            <a:off x="5720486" y="4673104"/>
            <a:ext cx="237470" cy="174259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Transferring RTS Items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SSM-RTS-050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98583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052638"/>
            <a:ext cx="6103938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5534025" y="1104900"/>
            <a:ext cx="3273425" cy="1631652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Inv Issue field:</a:t>
            </a:r>
          </a:p>
          <a:p>
            <a:pPr>
              <a:defRPr/>
            </a:pPr>
            <a:r>
              <a:rPr lang="en-US" sz="1800" b="0" dirty="0">
                <a:latin typeface="+mj-lt"/>
              </a:rPr>
              <a:t>Do you want inventory at the At Supplier site to be counted as on-hand in QAD EE?</a:t>
            </a:r>
          </a:p>
        </p:txBody>
      </p:sp>
      <p:cxnSp>
        <p:nvCxnSpPr>
          <p:cNvPr id="19466" name="Elbow Connector 10"/>
          <p:cNvCxnSpPr>
            <a:cxnSpLocks noChangeShapeType="1"/>
            <a:stCxn id="13" idx="1"/>
            <a:endCxn id="18" idx="1"/>
          </p:cNvCxnSpPr>
          <p:nvPr/>
        </p:nvCxnSpPr>
        <p:spPr bwMode="auto">
          <a:xfrm>
            <a:off x="2862072" y="3762375"/>
            <a:ext cx="2095500" cy="1428750"/>
          </a:xfrm>
          <a:prstGeom prst="bentConnector3">
            <a:avLst>
              <a:gd name="adj1" fmla="val 110909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5634055" y="2965510"/>
            <a:ext cx="2704402" cy="3222044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 anchorCtr="1">
            <a:no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Inventory Issue = </a:t>
            </a:r>
            <a:r>
              <a:rPr lang="en-US" sz="1400" b="0" dirty="0" smtClean="0">
                <a:latin typeface="+mj-lt"/>
              </a:rPr>
              <a:t>No (Unchecked)</a:t>
            </a: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is transferred from the Customer Return Site to the </a:t>
            </a:r>
            <a:r>
              <a:rPr lang="en-US" sz="1400" b="0" dirty="0" smtClean="0">
                <a:latin typeface="+mj-lt"/>
              </a:rPr>
              <a:t>At </a:t>
            </a:r>
            <a:r>
              <a:rPr lang="en-US" sz="1400" b="0" dirty="0">
                <a:latin typeface="+mj-lt"/>
              </a:rPr>
              <a:t>Supplier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will show on-hand in QAD EE at the supplier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Ship Type is set to 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33725" y="4400550"/>
            <a:ext cx="809625" cy="276225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Brace 12"/>
          <p:cNvSpPr/>
          <p:nvPr/>
        </p:nvSpPr>
        <p:spPr>
          <a:xfrm flipH="1">
            <a:off x="2514600" y="3305175"/>
            <a:ext cx="347472" cy="914400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Brace 17"/>
          <p:cNvSpPr/>
          <p:nvPr/>
        </p:nvSpPr>
        <p:spPr>
          <a:xfrm flipH="1">
            <a:off x="4610100" y="4733925"/>
            <a:ext cx="347472" cy="914400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11" grpId="0" animBg="1"/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Issuing RTS Items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SSM-RTS-060</a:t>
            </a:r>
          </a:p>
        </p:txBody>
      </p:sp>
      <p:pic>
        <p:nvPicPr>
          <p:cNvPr id="2048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953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Rectangle 7"/>
          <p:cNvSpPr>
            <a:spLocks noChangeArrowheads="1"/>
          </p:cNvSpPr>
          <p:nvPr/>
        </p:nvSpPr>
        <p:spPr bwMode="auto">
          <a:xfrm>
            <a:off x="1400175" y="3533775"/>
            <a:ext cx="790575" cy="22860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7" name="Rectangle 8"/>
          <p:cNvSpPr>
            <a:spLocks noChangeArrowheads="1"/>
          </p:cNvSpPr>
          <p:nvPr/>
        </p:nvSpPr>
        <p:spPr bwMode="auto">
          <a:xfrm>
            <a:off x="1362075" y="4391025"/>
            <a:ext cx="790575" cy="365125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Rectangle 9"/>
          <p:cNvSpPr>
            <a:spLocks noChangeArrowheads="1"/>
          </p:cNvSpPr>
          <p:nvPr/>
        </p:nvSpPr>
        <p:spPr bwMode="auto">
          <a:xfrm>
            <a:off x="4724400" y="4352925"/>
            <a:ext cx="790575" cy="22860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010025" y="809625"/>
            <a:ext cx="4549775" cy="248294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Inventory Issue = </a:t>
            </a:r>
            <a:r>
              <a:rPr lang="en-US" sz="1400" b="0" dirty="0" smtClean="0">
                <a:latin typeface="+mj-lt"/>
              </a:rPr>
              <a:t>Yes (Checked)</a:t>
            </a: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is shipped from the Customer Return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Inventory will not show on-hand in QAD EE at the At Supplier </a:t>
            </a:r>
            <a:r>
              <a:rPr lang="en-US" sz="1400" b="0" dirty="0" smtClean="0">
                <a:latin typeface="+mj-lt"/>
              </a:rPr>
              <a:t>Site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No To Site/Location can be </a:t>
            </a:r>
            <a:r>
              <a:rPr lang="en-US" sz="1400" b="0" dirty="0" smtClean="0">
                <a:latin typeface="+mj-lt"/>
              </a:rPr>
              <a:t>specified</a:t>
            </a:r>
            <a:endParaRPr lang="en-US" sz="1400" b="0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j-lt"/>
              </a:rPr>
              <a:t>Ship Type is </a:t>
            </a:r>
            <a:r>
              <a:rPr lang="en-US" sz="1400" b="0" dirty="0" smtClean="0">
                <a:latin typeface="+mj-lt"/>
              </a:rPr>
              <a:t>blank</a:t>
            </a: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nimBg="1"/>
      <p:bldP spid="20487" grpId="0" animBg="1"/>
      <p:bldP spid="20488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6575" y="134778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Receiving an RTS Transfer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SSM-RTS-070</a:t>
            </a:r>
          </a:p>
        </p:txBody>
      </p:sp>
      <p:pic>
        <p:nvPicPr>
          <p:cNvPr id="2150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2047875"/>
            <a:ext cx="531971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Left Brace 6"/>
          <p:cNvSpPr>
            <a:spLocks/>
          </p:cNvSpPr>
          <p:nvPr/>
        </p:nvSpPr>
        <p:spPr bwMode="auto">
          <a:xfrm rot="10800000">
            <a:off x="2087879" y="4796790"/>
            <a:ext cx="274320" cy="822960"/>
          </a:xfrm>
          <a:prstGeom prst="leftBrace">
            <a:avLst>
              <a:gd name="adj1" fmla="val 35484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2" name="Elbow Connector 8"/>
          <p:cNvCxnSpPr>
            <a:cxnSpLocks noChangeShapeType="1"/>
            <a:stCxn id="19" idx="1"/>
            <a:endCxn id="21511" idx="1"/>
          </p:cNvCxnSpPr>
          <p:nvPr/>
        </p:nvCxnSpPr>
        <p:spPr bwMode="auto">
          <a:xfrm rot="10800000" flipV="1">
            <a:off x="2362199" y="4124324"/>
            <a:ext cx="4162426" cy="108394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628774" y="904875"/>
            <a:ext cx="5303520" cy="2514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marL="171450" indent="-171450">
              <a:defRPr/>
            </a:pPr>
            <a:r>
              <a:rPr lang="en-US" sz="1400" b="0" dirty="0">
                <a:latin typeface="+mn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>
                <a:latin typeface="+mn-lt"/>
              </a:rPr>
              <a:t>Inventory Receipt = No</a:t>
            </a:r>
          </a:p>
          <a:p>
            <a:pPr marL="171450" indent="-171450">
              <a:defRPr/>
            </a:pPr>
            <a:endParaRPr lang="en-US" sz="1400" b="0" dirty="0">
              <a:latin typeface="+mn-lt"/>
            </a:endParaRPr>
          </a:p>
          <a:p>
            <a:pPr marL="171450" indent="-171450">
              <a:defRPr/>
            </a:pPr>
            <a:r>
              <a:rPr lang="en-US" sz="1400" b="0" dirty="0">
                <a:latin typeface="+mn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n-lt"/>
              </a:rPr>
              <a:t>Inventory is transferred from the At Supplier Site to the </a:t>
            </a:r>
            <a:br>
              <a:rPr lang="en-US" sz="1400" b="0" dirty="0">
                <a:latin typeface="+mn-lt"/>
              </a:rPr>
            </a:br>
            <a:r>
              <a:rPr lang="en-US" sz="1400" b="0" dirty="0">
                <a:latin typeface="+mn-lt"/>
              </a:rPr>
              <a:t>Return From Supplier </a:t>
            </a:r>
            <a:r>
              <a:rPr lang="en-US" sz="1400" b="0" dirty="0" smtClean="0">
                <a:latin typeface="+mn-lt"/>
              </a:rPr>
              <a:t>Site</a:t>
            </a:r>
            <a:endParaRPr lang="en-US" sz="1400" b="0" dirty="0">
              <a:latin typeface="+mn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n-lt"/>
              </a:rPr>
              <a:t>Inventory will show on-hand in QAD EE at the Return From Supplier </a:t>
            </a:r>
            <a:r>
              <a:rPr lang="en-US" sz="1400" b="0" dirty="0" smtClean="0">
                <a:latin typeface="+mn-lt"/>
              </a:rPr>
              <a:t>site</a:t>
            </a:r>
            <a:endParaRPr lang="en-US" sz="1400" b="0" dirty="0">
              <a:latin typeface="+mn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b="0" dirty="0">
                <a:latin typeface="+mn-lt"/>
              </a:rPr>
              <a:t>Ship Type is set to </a:t>
            </a:r>
            <a:r>
              <a:rPr lang="en-US" sz="1400" b="0" dirty="0" smtClean="0">
                <a:latin typeface="+mn-lt"/>
              </a:rPr>
              <a:t>R</a:t>
            </a:r>
            <a:endParaRPr lang="en-US" sz="1400" b="0" dirty="0">
              <a:latin typeface="+mn-lt"/>
            </a:endParaRPr>
          </a:p>
        </p:txBody>
      </p:sp>
      <p:sp>
        <p:nvSpPr>
          <p:cNvPr id="19" name="Left Brace 5"/>
          <p:cNvSpPr>
            <a:spLocks/>
          </p:cNvSpPr>
          <p:nvPr/>
        </p:nvSpPr>
        <p:spPr bwMode="auto">
          <a:xfrm>
            <a:off x="6524625" y="3667125"/>
            <a:ext cx="274320" cy="914400"/>
          </a:xfrm>
          <a:prstGeom prst="leftBrace">
            <a:avLst>
              <a:gd name="adj1" fmla="val 30000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  <p:bldP spid="11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Receiving an RTS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SSM-RTS-080</a:t>
            </a:r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6575" y="1347788"/>
            <a:ext cx="5829300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8" y="2047875"/>
            <a:ext cx="533558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eft Brace 5"/>
          <p:cNvSpPr>
            <a:spLocks/>
          </p:cNvSpPr>
          <p:nvPr/>
        </p:nvSpPr>
        <p:spPr bwMode="auto">
          <a:xfrm>
            <a:off x="6524625" y="3667125"/>
            <a:ext cx="274320" cy="914400"/>
          </a:xfrm>
          <a:prstGeom prst="leftBrace">
            <a:avLst>
              <a:gd name="adj1" fmla="val 30000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36" name="Elbow Connector 8"/>
          <p:cNvCxnSpPr>
            <a:cxnSpLocks noChangeShapeType="1"/>
            <a:stCxn id="22534" idx="1"/>
            <a:endCxn id="14" idx="1"/>
          </p:cNvCxnSpPr>
          <p:nvPr/>
        </p:nvCxnSpPr>
        <p:spPr bwMode="auto">
          <a:xfrm rot="10800000" flipV="1">
            <a:off x="2362199" y="4124324"/>
            <a:ext cx="4162426" cy="108394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22537" name="Rectangle 12"/>
          <p:cNvSpPr>
            <a:spLocks noChangeArrowheads="1"/>
          </p:cNvSpPr>
          <p:nvPr/>
        </p:nvSpPr>
        <p:spPr bwMode="auto">
          <a:xfrm>
            <a:off x="485775" y="4429125"/>
            <a:ext cx="962025" cy="219075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8" name="Rectangle 13"/>
          <p:cNvSpPr>
            <a:spLocks noChangeArrowheads="1"/>
          </p:cNvSpPr>
          <p:nvPr/>
        </p:nvSpPr>
        <p:spPr bwMode="auto">
          <a:xfrm>
            <a:off x="3762375" y="5257800"/>
            <a:ext cx="666750" cy="180975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" name="Left Brace 6"/>
          <p:cNvSpPr>
            <a:spLocks/>
          </p:cNvSpPr>
          <p:nvPr/>
        </p:nvSpPr>
        <p:spPr bwMode="auto">
          <a:xfrm rot="10800000">
            <a:off x="2087879" y="4796790"/>
            <a:ext cx="274320" cy="822960"/>
          </a:xfrm>
          <a:prstGeom prst="leftBrace">
            <a:avLst>
              <a:gd name="adj1" fmla="val 35484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1628774" y="904875"/>
            <a:ext cx="5303520" cy="2514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marL="171450" indent="-171450">
              <a:defRPr/>
            </a:pPr>
            <a:r>
              <a:rPr lang="en-US" sz="1400" b="0" dirty="0" smtClean="0">
                <a:latin typeface="+mj-lt"/>
              </a:rPr>
              <a:t>Action:</a:t>
            </a:r>
          </a:p>
          <a:p>
            <a:pPr marL="171450" indent="-171450">
              <a:defRPr/>
            </a:pPr>
            <a:r>
              <a:rPr lang="en-US" sz="1400" b="0" dirty="0" smtClean="0">
                <a:latin typeface="+mj-lt"/>
              </a:rPr>
              <a:t>Inventory Receipt = Yes</a:t>
            </a:r>
          </a:p>
          <a:p>
            <a:pPr marL="171450" indent="-171450">
              <a:defRPr/>
            </a:pPr>
            <a:endParaRPr lang="en-US" sz="1400" b="0" dirty="0" smtClean="0">
              <a:latin typeface="+mj-lt"/>
            </a:endParaRPr>
          </a:p>
          <a:p>
            <a:pPr marL="171450" indent="-171450">
              <a:defRPr/>
            </a:pPr>
            <a:r>
              <a:rPr lang="en-US" sz="1400" b="0" dirty="0" smtClean="0">
                <a:latin typeface="+mj-lt"/>
              </a:rPr>
              <a:t>Result: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From Site/Location cannot be specified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Inventory is received into the </a:t>
            </a:r>
            <a:br>
              <a:rPr lang="en-US" sz="1400" b="0" dirty="0" smtClean="0">
                <a:latin typeface="+mj-lt"/>
              </a:rPr>
            </a:br>
            <a:r>
              <a:rPr lang="en-US" sz="1400" b="0" dirty="0" smtClean="0">
                <a:latin typeface="+mj-lt"/>
              </a:rPr>
              <a:t>Return From Supplier Site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Inventory will show on-hand in QAD EE at the Return From Supplier site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latin typeface="+mj-lt"/>
              </a:rPr>
              <a:t>Ship Type is blank</a:t>
            </a:r>
          </a:p>
          <a:p>
            <a:pPr marL="171450" indent="-171450">
              <a:defRPr/>
            </a:pP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animBg="1"/>
      <p:bldP spid="14" grpId="0" animBg="1"/>
      <p:bldP spid="17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6351</TotalTime>
  <Words>242</Words>
  <Application>Microsoft Office PowerPoint</Application>
  <PresentationFormat>On-screen Show (4:3)</PresentationFormat>
  <Paragraphs>74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Return to Supplier</vt:lpstr>
      <vt:lpstr>Return to Supplier (RTS)</vt:lpstr>
      <vt:lpstr>Return to Supplier (RTS)</vt:lpstr>
      <vt:lpstr>Tracking RTS Inventory</vt:lpstr>
      <vt:lpstr>Transferring RTS Items</vt:lpstr>
      <vt:lpstr>Issuing RTS Items</vt:lpstr>
      <vt:lpstr>Receiving an RTS Transfer</vt:lpstr>
      <vt:lpstr>Receiving an RTS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169</cp:revision>
  <dcterms:created xsi:type="dcterms:W3CDTF">2002-03-27T21:49:26Z</dcterms:created>
  <dcterms:modified xsi:type="dcterms:W3CDTF">2012-01-24T20:24:14Z</dcterms:modified>
</cp:coreProperties>
</file>