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916" r:id="rId1"/>
  </p:sldMasterIdLst>
  <p:notesMasterIdLst>
    <p:notesMasterId r:id="rId15"/>
  </p:notesMasterIdLst>
  <p:handoutMasterIdLst>
    <p:handoutMasterId r:id="rId16"/>
  </p:handoutMasterIdLst>
  <p:sldIdLst>
    <p:sldId id="264" r:id="rId2"/>
    <p:sldId id="276" r:id="rId3"/>
    <p:sldId id="289" r:id="rId4"/>
    <p:sldId id="277" r:id="rId5"/>
    <p:sldId id="279" r:id="rId6"/>
    <p:sldId id="280" r:id="rId7"/>
    <p:sldId id="291" r:id="rId8"/>
    <p:sldId id="290" r:id="rId9"/>
    <p:sldId id="293" r:id="rId10"/>
    <p:sldId id="294" r:id="rId11"/>
    <p:sldId id="286" r:id="rId12"/>
    <p:sldId id="287" r:id="rId13"/>
    <p:sldId id="288" r:id="rId14"/>
  </p:sldIdLst>
  <p:sldSz cx="9144000" cy="6858000" type="screen4x3"/>
  <p:notesSz cx="6858000" cy="9144000"/>
  <p:defaultTextStyle>
    <a:defPPr>
      <a:defRPr lang="en-US"/>
    </a:defPPr>
    <a:lvl1pPr algn="l" rtl="0" eaLnBrk="0" fontAlgn="base" hangingPunct="0">
      <a:spcBef>
        <a:spcPct val="0"/>
      </a:spcBef>
      <a:spcAft>
        <a:spcPct val="0"/>
      </a:spcAft>
      <a:defRPr kumimoji="1" sz="2400" b="1"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kumimoji="1" sz="2400" b="1"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kumimoji="1" sz="2400" b="1"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kumimoji="1" sz="2400" b="1"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kumimoji="1" sz="2400" b="1" kern="1200">
        <a:solidFill>
          <a:schemeClr val="tx1"/>
        </a:solidFill>
        <a:latin typeface="Verdana" pitchFamily="34" charset="0"/>
        <a:ea typeface="+mn-ea"/>
        <a:cs typeface="+mn-cs"/>
      </a:defRPr>
    </a:lvl5pPr>
    <a:lvl6pPr marL="2286000" algn="l" defTabSz="914400" rtl="0" eaLnBrk="1" latinLnBrk="0" hangingPunct="1">
      <a:defRPr kumimoji="1" sz="2400" b="1" kern="1200">
        <a:solidFill>
          <a:schemeClr val="tx1"/>
        </a:solidFill>
        <a:latin typeface="Verdana" pitchFamily="34" charset="0"/>
        <a:ea typeface="+mn-ea"/>
        <a:cs typeface="+mn-cs"/>
      </a:defRPr>
    </a:lvl6pPr>
    <a:lvl7pPr marL="2743200" algn="l" defTabSz="914400" rtl="0" eaLnBrk="1" latinLnBrk="0" hangingPunct="1">
      <a:defRPr kumimoji="1" sz="2400" b="1" kern="1200">
        <a:solidFill>
          <a:schemeClr val="tx1"/>
        </a:solidFill>
        <a:latin typeface="Verdana" pitchFamily="34" charset="0"/>
        <a:ea typeface="+mn-ea"/>
        <a:cs typeface="+mn-cs"/>
      </a:defRPr>
    </a:lvl7pPr>
    <a:lvl8pPr marL="3200400" algn="l" defTabSz="914400" rtl="0" eaLnBrk="1" latinLnBrk="0" hangingPunct="1">
      <a:defRPr kumimoji="1" sz="2400" b="1" kern="1200">
        <a:solidFill>
          <a:schemeClr val="tx1"/>
        </a:solidFill>
        <a:latin typeface="Verdana" pitchFamily="34" charset="0"/>
        <a:ea typeface="+mn-ea"/>
        <a:cs typeface="+mn-cs"/>
      </a:defRPr>
    </a:lvl8pPr>
    <a:lvl9pPr marL="3657600" algn="l" defTabSz="914400" rtl="0" eaLnBrk="1" latinLnBrk="0" hangingPunct="1">
      <a:defRPr kumimoji="1" sz="2400" b="1" kern="1200">
        <a:solidFill>
          <a:schemeClr val="tx1"/>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DCD03"/>
    <a:srgbClr val="FFFF00"/>
    <a:srgbClr val="0F9696"/>
    <a:srgbClr val="FF9900"/>
    <a:srgbClr val="95B3D7"/>
    <a:srgbClr val="4F81BD"/>
    <a:srgbClr val="366092"/>
    <a:srgbClr val="9BBB59"/>
    <a:srgbClr val="6287C6"/>
    <a:srgbClr val="0099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256" autoAdjust="0"/>
  </p:normalViewPr>
  <p:slideViewPr>
    <p:cSldViewPr snapToGrid="0">
      <p:cViewPr>
        <p:scale>
          <a:sx n="100" d="100"/>
          <a:sy n="100" d="100"/>
        </p:scale>
        <p:origin x="-216" y="-312"/>
      </p:cViewPr>
      <p:guideLst>
        <p:guide orient="horz" pos="2157"/>
        <p:guide orient="horz" pos="571"/>
        <p:guide orient="horz" pos="1072"/>
        <p:guide pos="2879"/>
        <p:guide pos="375"/>
        <p:guide pos="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3" d="100"/>
          <a:sy n="83" d="100"/>
        </p:scale>
        <p:origin x="-2040"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200" b="0">
                <a:latin typeface="Times New Roman" pitchFamily="18" charset="0"/>
              </a:defRPr>
            </a:lvl1pPr>
          </a:lstStyle>
          <a:p>
            <a:pPr>
              <a:defRPr/>
            </a:pPr>
            <a:r>
              <a:rPr lang="en-US" dirty="0"/>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200" b="0">
                <a:latin typeface="Times New Roman" pitchFamily="18" charset="0"/>
              </a:defRPr>
            </a:lvl1pPr>
          </a:lstStyle>
          <a:p>
            <a:pPr>
              <a:defRPr/>
            </a:pPr>
            <a:fld id="{F64592AE-A24E-46F8-8E2E-E865D197A66C}" type="datetime1">
              <a:rPr lang="en-US"/>
              <a:pPr>
                <a:defRPr/>
              </a:pPr>
              <a:t>1/20/2012</a:t>
            </a:fld>
            <a:endParaRPr lang="en-US" dirty="0"/>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200" b="0">
                <a:latin typeface="Times New Roman" pitchFamily="18" charset="0"/>
              </a:defRPr>
            </a:lvl1pPr>
          </a:lstStyle>
          <a:p>
            <a:pPr>
              <a:defRPr/>
            </a:pPr>
            <a:r>
              <a:rPr lang="en-US" dirty="0"/>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200" b="0">
                <a:latin typeface="Times New Roman" pitchFamily="18" charset="0"/>
              </a:defRPr>
            </a:lvl1pPr>
          </a:lstStyle>
          <a:p>
            <a:pPr>
              <a:defRPr/>
            </a:pPr>
            <a:fld id="{3045016A-C309-4A6A-BEEB-B15043DA2F7D}"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34290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kumimoji="0" sz="1000" b="0">
                <a:latin typeface="Arial" charset="0"/>
              </a:defRPr>
            </a:lvl1pPr>
          </a:lstStyle>
          <a:p>
            <a:pPr>
              <a:defRPr/>
            </a:pPr>
            <a:endParaRPr lang="en-US" dirty="0"/>
          </a:p>
        </p:txBody>
      </p:sp>
      <p:sp>
        <p:nvSpPr>
          <p:cNvPr id="27651"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457200" y="4343400"/>
            <a:ext cx="5943600"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5410200" y="0"/>
            <a:ext cx="1447800" cy="30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kumimoji="0" sz="1000" b="0">
                <a:latin typeface="Arial" charset="0"/>
              </a:defRPr>
            </a:lvl1pPr>
          </a:lstStyle>
          <a:p>
            <a:pPr>
              <a:defRPr/>
            </a:pPr>
            <a:fld id="{AD8381EB-37FE-40F5-9453-F7B24129F185}" type="datetime1">
              <a:rPr lang="en-US"/>
              <a:pPr>
                <a:defRPr/>
              </a:pPr>
              <a:t>1/20/2012</a:t>
            </a:fld>
            <a:endParaRPr lang="en-US" dirty="0"/>
          </a:p>
        </p:txBody>
      </p:sp>
      <p:sp>
        <p:nvSpPr>
          <p:cNvPr id="2060" name="Rectangle 12"/>
          <p:cNvSpPr>
            <a:spLocks noGrp="1" noChangeArrowheads="1"/>
          </p:cNvSpPr>
          <p:nvPr>
            <p:ph type="ftr" sz="quarter" idx="4"/>
          </p:nvPr>
        </p:nvSpPr>
        <p:spPr bwMode="auto">
          <a:xfrm>
            <a:off x="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kumimoji="0" sz="1000" b="0">
                <a:latin typeface="Arial" charset="0"/>
              </a:defRPr>
            </a:lvl1pPr>
          </a:lstStyle>
          <a:p>
            <a:pPr>
              <a:defRPr/>
            </a:pPr>
            <a:endParaRPr lang="en-US" dirty="0"/>
          </a:p>
        </p:txBody>
      </p:sp>
      <p:sp>
        <p:nvSpPr>
          <p:cNvPr id="2061" name="Rectangle 13"/>
          <p:cNvSpPr>
            <a:spLocks noGrp="1" noChangeArrowheads="1"/>
          </p:cNvSpPr>
          <p:nvPr>
            <p:ph type="sldNum" sz="quarter" idx="5"/>
          </p:nvPr>
        </p:nvSpPr>
        <p:spPr bwMode="auto">
          <a:xfrm>
            <a:off x="5638800" y="8915400"/>
            <a:ext cx="1219200" cy="228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kumimoji="0" sz="1000" b="0">
                <a:latin typeface="Arial" charset="0"/>
              </a:defRPr>
            </a:lvl1pPr>
          </a:lstStyle>
          <a:p>
            <a:pPr>
              <a:defRPr/>
            </a:pPr>
            <a:fld id="{AA4C8847-3980-48A0-9DDA-8932A371725D}"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1"/>
          <p:cNvSpPr>
            <a:spLocks noGrp="1" noChangeArrowheads="1"/>
          </p:cNvSpPr>
          <p:nvPr>
            <p:ph type="dt" sz="quarter" idx="1"/>
          </p:nvPr>
        </p:nvSpPr>
        <p:spPr>
          <a:noFill/>
        </p:spPr>
        <p:txBody>
          <a:bodyPr/>
          <a:lstStyle/>
          <a:p>
            <a:fld id="{34BAAF42-DA90-4AC2-8DCB-8A7FFFAE5705}" type="datetime1">
              <a:rPr lang="en-US" smtClean="0"/>
              <a:pPr/>
              <a:t>1/20/2012</a:t>
            </a:fld>
            <a:endParaRPr lang="en-US" dirty="0" smtClean="0"/>
          </a:p>
        </p:txBody>
      </p:sp>
      <p:sp>
        <p:nvSpPr>
          <p:cNvPr id="28675" name="Rectangle 13"/>
          <p:cNvSpPr>
            <a:spLocks noGrp="1" noChangeArrowheads="1"/>
          </p:cNvSpPr>
          <p:nvPr>
            <p:ph type="sldNum" sz="quarter" idx="5"/>
          </p:nvPr>
        </p:nvSpPr>
        <p:spPr>
          <a:noFill/>
        </p:spPr>
        <p:txBody>
          <a:bodyPr/>
          <a:lstStyle/>
          <a:p>
            <a:fld id="{54D09B8E-F0A9-480C-95E4-60AF94661255}" type="slidenum">
              <a:rPr lang="en-US" smtClean="0"/>
              <a:pPr/>
              <a:t>2</a:t>
            </a:fld>
            <a:endParaRPr lang="en-US" dirty="0" smtClean="0"/>
          </a:p>
        </p:txBody>
      </p:sp>
      <p:sp>
        <p:nvSpPr>
          <p:cNvPr id="28676" name="Rectangle 2"/>
          <p:cNvSpPr>
            <a:spLocks noGrp="1" noRot="1" noChangeAspect="1" noChangeArrowheads="1" noTextEdit="1"/>
          </p:cNvSpPr>
          <p:nvPr>
            <p:ph type="sldImg"/>
          </p:nvPr>
        </p:nvSpPr>
        <p:spPr>
          <a:ln/>
        </p:spPr>
      </p:sp>
      <p:sp>
        <p:nvSpPr>
          <p:cNvPr id="28677" name="Rectangle 3"/>
          <p:cNvSpPr>
            <a:spLocks noGrp="1" noChangeArrowheads="1"/>
          </p:cNvSpPr>
          <p:nvPr>
            <p:ph type="body" idx="1"/>
          </p:nvPr>
        </p:nvSpPr>
        <p:spPr>
          <a:noFill/>
          <a:ln/>
        </p:spPr>
        <p:txBody>
          <a:bodyPr/>
          <a:lstStyle/>
          <a:p>
            <a:pPr eaLnBrk="1" hangingPunct="1"/>
            <a:r>
              <a:rPr lang="en-US" dirty="0" smtClean="0"/>
              <a:t>Keep the copyright slide as the second slide, right after the title, in the first chapter of your training slides.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1/20/2012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13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1/20/2012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1" latinLnBrk="0" hangingPunct="1"/>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1/20/2012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1/20/2012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kumimoji="1" lang="en-US" sz="1200" kern="1200" baseline="0" dirty="0" smtClean="0">
                <a:solidFill>
                  <a:schemeClr val="tx1"/>
                </a:solidFill>
                <a:latin typeface="Arial" charset="0"/>
                <a:ea typeface="+mn-ea"/>
                <a:cs typeface="+mn-cs"/>
              </a:rPr>
              <a:t>(CLICK ONCE ONLY IN SLIDE SHOW)</a:t>
            </a:r>
          </a:p>
          <a:p>
            <a:endParaRPr kumimoji="1" lang="en-US" sz="1200" kern="1200" baseline="0" dirty="0" smtClean="0">
              <a:solidFill>
                <a:schemeClr val="tx1"/>
              </a:solidFill>
              <a:latin typeface="Arial" charset="0"/>
              <a:ea typeface="+mn-ea"/>
              <a:cs typeface="+mn-cs"/>
            </a:endParaRPr>
          </a:p>
          <a:p>
            <a:r>
              <a:rPr kumimoji="1" lang="en-US" sz="1200" kern="1200" baseline="0" dirty="0" smtClean="0">
                <a:solidFill>
                  <a:schemeClr val="tx1"/>
                </a:solidFill>
                <a:latin typeface="Arial" charset="0"/>
                <a:ea typeface="+mn-ea"/>
                <a:cs typeface="+mn-cs"/>
              </a:rPr>
              <a:t>Many users who are unfamiliar with the scope of SSM functions think of service as an isolated</a:t>
            </a:r>
          </a:p>
          <a:p>
            <a:r>
              <a:rPr kumimoji="1" lang="en-US" sz="1200" kern="1200" baseline="0" dirty="0" smtClean="0">
                <a:solidFill>
                  <a:schemeClr val="tx1"/>
                </a:solidFill>
                <a:latin typeface="Arial" charset="0"/>
                <a:ea typeface="+mn-ea"/>
                <a:cs typeface="+mn-cs"/>
              </a:rPr>
              <a:t>area that has little to do with the rest of QAD EE. In fact, Service and Support Management relies</a:t>
            </a:r>
          </a:p>
          <a:p>
            <a:r>
              <a:rPr kumimoji="1" lang="en-US" sz="1200" kern="1200" baseline="0" dirty="0" smtClean="0">
                <a:solidFill>
                  <a:schemeClr val="tx1"/>
                </a:solidFill>
                <a:latin typeface="Arial" charset="0"/>
                <a:ea typeface="+mn-ea"/>
                <a:cs typeface="+mn-cs"/>
              </a:rPr>
              <a:t>heavily on information that is set up and managed in other QAD EE modules. This figure</a:t>
            </a:r>
          </a:p>
          <a:p>
            <a:r>
              <a:rPr kumimoji="1" lang="en-US" sz="1200" kern="1200" baseline="0" dirty="0" smtClean="0">
                <a:solidFill>
                  <a:schemeClr val="tx1"/>
                </a:solidFill>
                <a:latin typeface="Arial" charset="0"/>
                <a:ea typeface="+mn-ea"/>
                <a:cs typeface="+mn-cs"/>
              </a:rPr>
              <a:t>illustrates how SSM draws on data from other modules and is fully integrated with them. Modules</a:t>
            </a:r>
          </a:p>
          <a:p>
            <a:r>
              <a:rPr kumimoji="1" lang="en-US" sz="1200" kern="1200" baseline="0" dirty="0" smtClean="0">
                <a:solidFill>
                  <a:schemeClr val="tx1"/>
                </a:solidFill>
                <a:latin typeface="Arial" charset="0"/>
                <a:ea typeface="+mn-ea"/>
                <a:cs typeface="+mn-cs"/>
              </a:rPr>
              <a:t>with dashed lines are optional; those with solid lines are required to run SSM. The arrows indicate</a:t>
            </a:r>
          </a:p>
          <a:p>
            <a:r>
              <a:rPr kumimoji="1" lang="en-US" sz="1200" kern="1200" baseline="0" dirty="0" smtClean="0">
                <a:solidFill>
                  <a:schemeClr val="tx1"/>
                </a:solidFill>
                <a:latin typeface="Arial" charset="0"/>
                <a:ea typeface="+mn-ea"/>
                <a:cs typeface="+mn-cs"/>
              </a:rPr>
              <a:t>the direction of data flow.</a:t>
            </a:r>
          </a:p>
          <a:p>
            <a:r>
              <a:rPr kumimoji="1" lang="en-US" sz="1200" kern="1200" baseline="0" dirty="0" smtClean="0">
                <a:solidFill>
                  <a:schemeClr val="tx1"/>
                </a:solidFill>
                <a:latin typeface="Arial" charset="0"/>
                <a:ea typeface="+mn-ea"/>
                <a:cs typeface="+mn-cs"/>
              </a:rPr>
              <a:t>Service functions do not passively use data defined in other areas of QAD EE. They also actively</a:t>
            </a:r>
          </a:p>
          <a:p>
            <a:r>
              <a:rPr kumimoji="1" lang="en-US" sz="1200" kern="1200" baseline="0" dirty="0" smtClean="0">
                <a:solidFill>
                  <a:schemeClr val="tx1"/>
                </a:solidFill>
                <a:latin typeface="Arial" charset="0"/>
                <a:ea typeface="+mn-ea"/>
                <a:cs typeface="+mn-cs"/>
              </a:rPr>
              <a:t>affect it. For example, service activity may interact with MRP requirements, allocations, and</a:t>
            </a:r>
          </a:p>
          <a:p>
            <a:r>
              <a:rPr kumimoji="1" lang="en-US" sz="1200" kern="1200" baseline="0" dirty="0" smtClean="0">
                <a:solidFill>
                  <a:schemeClr val="tx1"/>
                </a:solidFill>
                <a:latin typeface="Arial" charset="0"/>
                <a:ea typeface="+mn-ea"/>
                <a:cs typeface="+mn-cs"/>
              </a:rPr>
              <a:t>forecasting. Service affects general ledger accounts with both cost and revenue. Service activity is</a:t>
            </a:r>
          </a:p>
          <a:p>
            <a:r>
              <a:rPr kumimoji="1" lang="en-US" sz="1200" kern="1200" baseline="0" dirty="0" smtClean="0">
                <a:solidFill>
                  <a:schemeClr val="tx1"/>
                </a:solidFill>
                <a:latin typeface="Arial" charset="0"/>
                <a:ea typeface="+mn-ea"/>
                <a:cs typeface="+mn-cs"/>
              </a:rPr>
              <a:t>invoiced using standard sales order invoicing functions.</a:t>
            </a:r>
          </a:p>
          <a:p>
            <a:r>
              <a:rPr kumimoji="1" lang="en-US" sz="1200" kern="1200" baseline="0" dirty="0" smtClean="0">
                <a:solidFill>
                  <a:schemeClr val="tx1"/>
                </a:solidFill>
                <a:latin typeface="Arial" charset="0"/>
                <a:ea typeface="+mn-ea"/>
                <a:cs typeface="+mn-cs"/>
              </a:rPr>
              <a:t>These are just a few examples of the way SSM interacts with other modules.</a:t>
            </a:r>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1/20/2012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1/20/2012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rtl="0" eaLnBrk="0" fontAlgn="base" hangingPunct="0"/>
            <a:r>
              <a:rPr kumimoji="1" lang="en-US" sz="1200" b="1" kern="1200" dirty="0" smtClean="0">
                <a:solidFill>
                  <a:schemeClr val="tx1"/>
                </a:solidFill>
                <a:latin typeface="Arial" charset="0"/>
                <a:ea typeface="+mn-ea"/>
                <a:cs typeface="+mn-cs"/>
              </a:rPr>
              <a:t>1. Setup</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Define behavior of module</a:t>
            </a:r>
          </a:p>
          <a:p>
            <a:pPr rtl="0" eaLnBrk="0" fontAlgn="base" hangingPunct="0"/>
            <a:r>
              <a:rPr kumimoji="1" lang="en-US" sz="1200" b="1" kern="1200" dirty="0" smtClean="0">
                <a:solidFill>
                  <a:schemeClr val="tx1"/>
                </a:solidFill>
                <a:latin typeface="Arial" charset="0"/>
                <a:ea typeface="+mn-ea"/>
                <a:cs typeface="+mn-cs"/>
              </a:rPr>
              <a:t>Implement business decisions</a:t>
            </a:r>
          </a:p>
          <a:p>
            <a:pPr rtl="0" eaLnBrk="0" fontAlgn="base" hangingPunct="0"/>
            <a:r>
              <a:rPr kumimoji="1" lang="en-US" sz="1200" b="1" kern="1200" dirty="0" smtClean="0">
                <a:solidFill>
                  <a:schemeClr val="tx1"/>
                </a:solidFill>
                <a:latin typeface="Arial" charset="0"/>
                <a:ea typeface="+mn-ea"/>
                <a:cs typeface="+mn-cs"/>
              </a:rPr>
              <a:t>Set up codes used in other functions</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2. Warranties and Contracts</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Define customer relationships (level of service, duration, billing)</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3. Call Management</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Manage interactions with customer</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4. Service Activity and Repairs</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r>
              <a:rPr kumimoji="1" lang="en-US" sz="1200" b="1" kern="1200" dirty="0" smtClean="0">
                <a:solidFill>
                  <a:schemeClr val="tx1"/>
                </a:solidFill>
                <a:latin typeface="Arial" charset="0"/>
                <a:ea typeface="+mn-ea"/>
                <a:cs typeface="+mn-cs"/>
              </a:rPr>
              <a:t>Manage after-market services performed on calls, including preventive maintenance, installation, repairs, and returns</a:t>
            </a:r>
          </a:p>
          <a:p>
            <a:pPr rtl="0" eaLnBrk="0" fontAlgn="base" hangingPunct="0"/>
            <a:endParaRPr kumimoji="1" lang="en-US" sz="1200" b="1" kern="1200" dirty="0" smtClean="0">
              <a:solidFill>
                <a:schemeClr val="tx1"/>
              </a:solidFill>
              <a:latin typeface="Arial" charset="0"/>
              <a:ea typeface="+mn-ea"/>
              <a:cs typeface="+mn-cs"/>
            </a:endParaRPr>
          </a:p>
          <a:p>
            <a:pPr rtl="0" eaLnBrk="0" fontAlgn="base" hangingPunct="0"/>
            <a:endParaRPr kumimoji="1" lang="en-US" sz="1200" b="1" kern="1200" dirty="0" smtClean="0">
              <a:solidFill>
                <a:schemeClr val="tx1"/>
              </a:solidFill>
              <a:latin typeface="Arial" charset="0"/>
              <a:ea typeface="+mn-ea"/>
              <a:cs typeface="+mn-cs"/>
            </a:endParaRPr>
          </a:p>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1/20/2012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10</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1/20/2012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11</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pPr>
              <a:defRPr/>
            </a:pPr>
            <a:fld id="{AD8381EB-37FE-40F5-9453-F7B24129F185}" type="datetime1">
              <a:rPr lang="en-US" smtClean="0"/>
              <a:pPr>
                <a:defRPr/>
              </a:pPr>
              <a:t>1/20/2012</a:t>
            </a:fld>
            <a:endParaRPr lang="en-US" dirty="0"/>
          </a:p>
        </p:txBody>
      </p:sp>
      <p:sp>
        <p:nvSpPr>
          <p:cNvPr id="5" name="Slide Number Placeholder 4"/>
          <p:cNvSpPr>
            <a:spLocks noGrp="1"/>
          </p:cNvSpPr>
          <p:nvPr>
            <p:ph type="sldNum" sz="quarter" idx="11"/>
          </p:nvPr>
        </p:nvSpPr>
        <p:spPr/>
        <p:txBody>
          <a:bodyPr/>
          <a:lstStyle/>
          <a:p>
            <a:pPr>
              <a:defRPr/>
            </a:pPr>
            <a:fld id="{AA4C8847-3980-48A0-9DDA-8932A371725D}" type="slidenum">
              <a:rPr lang="en-US" smtClean="0"/>
              <a:pPr>
                <a:defRPr/>
              </a:pPr>
              <a:t>12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6" name="Footer Placeholder 5"/>
          <p:cNvSpPr>
            <a:spLocks noGrp="1"/>
          </p:cNvSpPr>
          <p:nvPr>
            <p:ph type="ftr" sz="quarter" idx="12"/>
          </p:nvPr>
        </p:nvSpPr>
        <p:spPr/>
        <p:txBody>
          <a:bodyPr/>
          <a:lstStyle/>
          <a:p>
            <a:pPr>
              <a:defRPr/>
            </a:pPr>
            <a:r>
              <a:rPr lang="en-US" smtClean="0"/>
              <a:t>SSM-IN-</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7609114" y="6638544"/>
            <a:ext cx="1534886"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674429" y="6638544"/>
            <a:ext cx="1469571"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500257" y="6638544"/>
            <a:ext cx="1643743"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171927103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a:xfrm>
            <a:off x="7282543" y="6638544"/>
            <a:ext cx="1861457"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123692423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7260771" y="6638544"/>
            <a:ext cx="1883229"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129553555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a:xfrm>
            <a:off x="7554686" y="6638544"/>
            <a:ext cx="1589314" cy="219456"/>
          </a:xfrm>
        </p:spPr>
        <p:txBody>
          <a:bodyPr/>
          <a:lstStyle/>
          <a:p>
            <a:pPr>
              <a:defRPr/>
            </a:pPr>
            <a:r>
              <a:rPr lang="en-US" smtClean="0"/>
              <a:t>SSM-IN-</a:t>
            </a:r>
            <a:endParaRPr lang="en-US" dirty="0"/>
          </a:p>
        </p:txBody>
      </p:sp>
    </p:spTree>
    <p:extLst>
      <p:ext uri="{BB962C8B-B14F-4D97-AF65-F5344CB8AC3E}">
        <p14:creationId xmlns:p14="http://schemas.microsoft.com/office/powerpoint/2010/main" xmlns="" val="70675099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7270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endParaRPr lang="en-US"/>
          </a:p>
        </p:txBody>
      </p:sp>
      <p:sp>
        <p:nvSpPr>
          <p:cNvPr id="7270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b="0">
                <a:solidFill>
                  <a:schemeClr val="tx1"/>
                </a:solidFill>
              </a:defRPr>
            </a:lvl1pPr>
          </a:lstStyle>
          <a:p>
            <a:pPr>
              <a:defRPr/>
            </a:pPr>
            <a:r>
              <a:rPr lang="en-US" smtClean="0"/>
              <a:t>SSM-IN-</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917" r:id="rId1"/>
    <p:sldLayoutId id="2147483918" r:id="rId2"/>
    <p:sldLayoutId id="2147483919" r:id="rId3"/>
    <p:sldLayoutId id="2147483920" r:id="rId4"/>
    <p:sldLayoutId id="2147483921" r:id="rId5"/>
    <p:sldLayoutId id="2147483922" r:id="rId6"/>
    <p:sldLayoutId id="2147483923" r:id="rId7"/>
    <p:sldLayoutId id="214748392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Service and Support Management</a:t>
            </a:r>
            <a:endParaRPr lang="en-US" dirty="0" smtClean="0"/>
          </a:p>
        </p:txBody>
      </p:sp>
      <p:sp>
        <p:nvSpPr>
          <p:cNvPr id="16387" name="Rectangle 3"/>
          <p:cNvSpPr>
            <a:spLocks noGrp="1" noChangeArrowheads="1"/>
          </p:cNvSpPr>
          <p:nvPr>
            <p:ph type="body" sz="quarter" idx="10"/>
          </p:nvPr>
        </p:nvSpPr>
        <p:spPr/>
        <p:txBody>
          <a:bodyPr/>
          <a:lstStyle/>
          <a:p>
            <a:r>
              <a:rPr lang="en-US" smtClean="0"/>
              <a:t>QAD Enterprise Applications Enterprise Edition</a:t>
            </a:r>
            <a:endParaRPr lang="en-US" dirty="0" smtClean="0"/>
          </a:p>
        </p:txBody>
      </p:sp>
      <p:sp>
        <p:nvSpPr>
          <p:cNvPr id="11" name="Text Placeholder 10"/>
          <p:cNvSpPr>
            <a:spLocks noGrp="1"/>
          </p:cNvSpPr>
          <p:nvPr>
            <p:ph type="body" sz="quarter" idx="11"/>
          </p:nvPr>
        </p:nvSpPr>
        <p:spPr/>
        <p:txBody>
          <a:bodyPr/>
          <a:lstStyle/>
          <a:p>
            <a:r>
              <a:rPr lang="en-US" smtClean="0"/>
              <a:t>Training Presentation</a:t>
            </a:r>
            <a:endParaRPr lang="en-US" dirty="0"/>
          </a:p>
        </p:txBody>
      </p:sp>
      <p:sp>
        <p:nvSpPr>
          <p:cNvPr id="5" name="TextBox 4"/>
          <p:cNvSpPr txBox="1"/>
          <p:nvPr/>
        </p:nvSpPr>
        <p:spPr>
          <a:xfrm>
            <a:off x="457199" y="2047875"/>
            <a:ext cx="4371975" cy="400110"/>
          </a:xfrm>
          <a:prstGeom prst="rect">
            <a:avLst/>
          </a:prstGeom>
          <a:noFill/>
        </p:spPr>
        <p:txBody>
          <a:bodyPr wrap="square" rtlCol="0">
            <a:spAutoFit/>
          </a:bodyPr>
          <a:lstStyle/>
          <a:p>
            <a:r>
              <a:rPr lang="en-US" sz="2000" dirty="0" smtClean="0">
                <a:solidFill>
                  <a:schemeClr val="tx1">
                    <a:lumMod val="75000"/>
                    <a:lumOff val="25000"/>
                  </a:schemeClr>
                </a:solidFill>
                <a:latin typeface="+mn-lt"/>
              </a:rPr>
              <a:t>Presenter: Brad </a:t>
            </a:r>
            <a:r>
              <a:rPr lang="en-US" sz="2000" dirty="0" err="1" smtClean="0">
                <a:solidFill>
                  <a:schemeClr val="tx1">
                    <a:lumMod val="75000"/>
                    <a:lumOff val="25000"/>
                  </a:schemeClr>
                </a:solidFill>
                <a:latin typeface="+mn-lt"/>
              </a:rPr>
              <a:t>Minkel</a:t>
            </a:r>
            <a:endParaRPr lang="en-US" sz="2000" dirty="0">
              <a:solidFill>
                <a:schemeClr val="tx1">
                  <a:lumMod val="75000"/>
                  <a:lumOff val="25000"/>
                </a:schemeClr>
              </a:solidFill>
              <a:latin typeface="+mn-lt"/>
            </a:endParaRPr>
          </a:p>
        </p:txBody>
      </p:sp>
      <p:sp>
        <p:nvSpPr>
          <p:cNvPr id="9" name="Footer Placeholder 8"/>
          <p:cNvSpPr>
            <a:spLocks noGrp="1"/>
          </p:cNvSpPr>
          <p:nvPr>
            <p:ph type="ftr" sz="quarter" idx="12"/>
          </p:nvPr>
        </p:nvSpPr>
        <p:spPr/>
        <p:txBody>
          <a:bodyPr/>
          <a:lstStyle/>
          <a:p>
            <a:pPr>
              <a:defRPr/>
            </a:pPr>
            <a:r>
              <a:rPr lang="en-US" smtClean="0"/>
              <a:t>SSM-IN-000</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p:txBody>
          <a:bodyPr/>
          <a:lstStyle/>
          <a:p>
            <a:r>
              <a:rPr lang="en-US" dirty="0" smtClean="0"/>
              <a:t>SSM Setup Flow</a:t>
            </a:r>
            <a:endParaRPr lang="en-US" dirty="0"/>
          </a:p>
        </p:txBody>
      </p:sp>
      <p:sp>
        <p:nvSpPr>
          <p:cNvPr id="23554" name="Footer Placeholder 1"/>
          <p:cNvSpPr>
            <a:spLocks noGrp="1"/>
          </p:cNvSpPr>
          <p:nvPr>
            <p:ph type="ftr" sz="quarter" idx="10"/>
          </p:nvPr>
        </p:nvSpPr>
        <p:spPr/>
        <p:txBody>
          <a:bodyPr/>
          <a:lstStyle/>
          <a:p>
            <a:r>
              <a:rPr lang="en-US" dirty="0" smtClean="0"/>
              <a:t>SSM-IN-090</a:t>
            </a:r>
          </a:p>
        </p:txBody>
      </p:sp>
      <p:cxnSp>
        <p:nvCxnSpPr>
          <p:cNvPr id="26" name="Straight Arrow Connector 25"/>
          <p:cNvCxnSpPr>
            <a:stCxn id="22" idx="3"/>
            <a:endCxn id="18" idx="1"/>
          </p:cNvCxnSpPr>
          <p:nvPr/>
        </p:nvCxnSpPr>
        <p:spPr>
          <a:xfrm>
            <a:off x="4271010" y="1771140"/>
            <a:ext cx="490696"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p:cNvCxnSpPr>
            <a:stCxn id="18" idx="2"/>
            <a:endCxn id="20" idx="0"/>
          </p:cNvCxnSpPr>
          <p:nvPr/>
        </p:nvCxnSpPr>
        <p:spPr>
          <a:xfrm rot="5400000">
            <a:off x="6590458" y="2685588"/>
            <a:ext cx="365856"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20" idx="2"/>
            <a:endCxn id="19" idx="0"/>
          </p:cNvCxnSpPr>
          <p:nvPr/>
        </p:nvCxnSpPr>
        <p:spPr>
          <a:xfrm rot="5400000">
            <a:off x="6590459" y="4514483"/>
            <a:ext cx="365855"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Shape 38"/>
          <p:cNvCxnSpPr>
            <a:stCxn id="22" idx="2"/>
            <a:endCxn id="20" idx="1"/>
          </p:cNvCxnSpPr>
          <p:nvPr/>
        </p:nvCxnSpPr>
        <p:spPr>
          <a:xfrm rot="16200000" flipH="1">
            <a:off x="2988024" y="1773966"/>
            <a:ext cx="1044988" cy="2502376"/>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1" name="Shape 40"/>
          <p:cNvCxnSpPr>
            <a:stCxn id="22" idx="2"/>
            <a:endCxn id="19" idx="1"/>
          </p:cNvCxnSpPr>
          <p:nvPr/>
        </p:nvCxnSpPr>
        <p:spPr>
          <a:xfrm rot="16200000" flipH="1">
            <a:off x="2047383" y="2714607"/>
            <a:ext cx="2926271" cy="2502376"/>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Rectangle 8"/>
          <p:cNvSpPr>
            <a:spLocks noChangeArrowheads="1"/>
          </p:cNvSpPr>
          <p:nvPr/>
        </p:nvSpPr>
        <p:spPr bwMode="auto">
          <a:xfrm>
            <a:off x="4761706" y="4697411"/>
            <a:ext cx="4023360" cy="1463040"/>
          </a:xfrm>
          <a:prstGeom prst="round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lIns="46038" tIns="46038" rIns="46038" bIns="46038"/>
          <a:lstStyle/>
          <a:p>
            <a:pPr marL="223838" indent="-223838">
              <a:tabLst>
                <a:tab pos="223838" algn="l"/>
              </a:tabLst>
            </a:pPr>
            <a:r>
              <a:rPr lang="en-US" sz="1800" dirty="0">
                <a:solidFill>
                  <a:srgbClr val="6287C6"/>
                </a:solidFill>
                <a:latin typeface="+mj-lt"/>
              </a:rPr>
              <a:t>4. Service Activity and </a:t>
            </a:r>
            <a:r>
              <a:rPr lang="en-US" sz="1800" dirty="0" smtClean="0">
                <a:solidFill>
                  <a:srgbClr val="6287C6"/>
                </a:solidFill>
                <a:latin typeface="+mj-lt"/>
              </a:rPr>
              <a:t>Repairs</a:t>
            </a:r>
            <a:endParaRPr lang="en-US" sz="1800" dirty="0">
              <a:latin typeface="+mj-lt"/>
            </a:endParaRPr>
          </a:p>
          <a:p>
            <a:pPr marL="223838" indent="-223838">
              <a:buFont typeface="Arial" pitchFamily="34" charset="0"/>
              <a:buChar char="•"/>
              <a:tabLst>
                <a:tab pos="223838" algn="l"/>
              </a:tabLst>
            </a:pPr>
            <a:r>
              <a:rPr lang="en-US" sz="1600" b="0" dirty="0">
                <a:latin typeface="+mj-lt"/>
              </a:rPr>
              <a:t>Manage after-market services performed on calls, including preventive maintenance, installation, repairs, and </a:t>
            </a:r>
            <a:r>
              <a:rPr lang="en-US" sz="1600" b="0" dirty="0" smtClean="0">
                <a:latin typeface="+mj-lt"/>
              </a:rPr>
              <a:t>returns</a:t>
            </a:r>
            <a:endParaRPr lang="en-US" sz="1600" b="0" dirty="0">
              <a:latin typeface="+mj-lt"/>
            </a:endParaRPr>
          </a:p>
        </p:txBody>
      </p:sp>
      <p:sp>
        <p:nvSpPr>
          <p:cNvPr id="20" name="Rectangle 11"/>
          <p:cNvSpPr>
            <a:spLocks noChangeArrowheads="1"/>
          </p:cNvSpPr>
          <p:nvPr/>
        </p:nvSpPr>
        <p:spPr bwMode="auto">
          <a:xfrm>
            <a:off x="4761706" y="2868516"/>
            <a:ext cx="4023360" cy="1463040"/>
          </a:xfrm>
          <a:prstGeom prst="round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lIns="46038" tIns="46038" rIns="46038" bIns="46038"/>
          <a:lstStyle/>
          <a:p>
            <a:pPr marL="223838" indent="-223838">
              <a:tabLst>
                <a:tab pos="223838" algn="l"/>
              </a:tabLst>
            </a:pPr>
            <a:r>
              <a:rPr lang="en-US" sz="1800" dirty="0">
                <a:solidFill>
                  <a:srgbClr val="6287C6"/>
                </a:solidFill>
                <a:latin typeface="+mj-lt"/>
              </a:rPr>
              <a:t>3. Call </a:t>
            </a:r>
            <a:r>
              <a:rPr lang="en-US" sz="1800" dirty="0" smtClean="0">
                <a:solidFill>
                  <a:srgbClr val="6287C6"/>
                </a:solidFill>
                <a:latin typeface="+mj-lt"/>
              </a:rPr>
              <a:t>Management</a:t>
            </a:r>
            <a:endParaRPr lang="en-US" sz="1800" dirty="0">
              <a:latin typeface="+mj-lt"/>
            </a:endParaRPr>
          </a:p>
          <a:p>
            <a:pPr marL="223838" indent="-223838">
              <a:buFont typeface="Arial" pitchFamily="34" charset="0"/>
              <a:buChar char="•"/>
              <a:tabLst>
                <a:tab pos="223838" algn="l"/>
              </a:tabLst>
            </a:pPr>
            <a:r>
              <a:rPr lang="en-US" sz="1600" b="0" dirty="0">
                <a:latin typeface="+mj-lt"/>
              </a:rPr>
              <a:t>Manage interactions with </a:t>
            </a:r>
            <a:r>
              <a:rPr lang="en-US" sz="1600" b="0" dirty="0" smtClean="0">
                <a:latin typeface="+mj-lt"/>
              </a:rPr>
              <a:t>customer</a:t>
            </a:r>
            <a:endParaRPr lang="en-US" sz="1600" b="0" dirty="0">
              <a:latin typeface="+mj-lt"/>
            </a:endParaRPr>
          </a:p>
        </p:txBody>
      </p:sp>
      <p:sp>
        <p:nvSpPr>
          <p:cNvPr id="18" name="Rectangle 7"/>
          <p:cNvSpPr>
            <a:spLocks noChangeArrowheads="1"/>
          </p:cNvSpPr>
          <p:nvPr/>
        </p:nvSpPr>
        <p:spPr bwMode="auto">
          <a:xfrm>
            <a:off x="4761706" y="1039620"/>
            <a:ext cx="4023360" cy="1463040"/>
          </a:xfrm>
          <a:prstGeom prst="round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lIns="46038" tIns="46038" rIns="46038" bIns="46038"/>
          <a:lstStyle/>
          <a:p>
            <a:pPr marL="223838" indent="-223838">
              <a:tabLst>
                <a:tab pos="223838" algn="l"/>
              </a:tabLst>
            </a:pPr>
            <a:r>
              <a:rPr lang="en-US" sz="1800" dirty="0">
                <a:solidFill>
                  <a:srgbClr val="6287C6"/>
                </a:solidFill>
                <a:latin typeface="+mj-lt"/>
              </a:rPr>
              <a:t>2. Warranties and </a:t>
            </a:r>
            <a:r>
              <a:rPr lang="en-US" sz="1800" dirty="0" smtClean="0">
                <a:solidFill>
                  <a:srgbClr val="6287C6"/>
                </a:solidFill>
                <a:latin typeface="+mj-lt"/>
              </a:rPr>
              <a:t>Contracts</a:t>
            </a:r>
            <a:endParaRPr lang="en-US" sz="1800" dirty="0">
              <a:latin typeface="+mj-lt"/>
            </a:endParaRPr>
          </a:p>
          <a:p>
            <a:pPr marL="223838" indent="-223838">
              <a:buFont typeface="Arial" pitchFamily="34" charset="0"/>
              <a:buChar char="•"/>
              <a:tabLst>
                <a:tab pos="223838" algn="l"/>
              </a:tabLst>
            </a:pPr>
            <a:r>
              <a:rPr lang="en-US" sz="1600" b="0" dirty="0">
                <a:latin typeface="+mj-lt"/>
              </a:rPr>
              <a:t>Define customer relationships (level of service, duration, billing</a:t>
            </a:r>
            <a:r>
              <a:rPr lang="en-US" sz="1600" b="0" dirty="0" smtClean="0">
                <a:latin typeface="+mj-lt"/>
              </a:rPr>
              <a:t>)</a:t>
            </a:r>
            <a:endParaRPr lang="en-US" sz="1600" b="0" dirty="0">
              <a:latin typeface="+mj-lt"/>
            </a:endParaRPr>
          </a:p>
        </p:txBody>
      </p:sp>
      <p:sp>
        <p:nvSpPr>
          <p:cNvPr id="22" name="Rectangle 2"/>
          <p:cNvSpPr>
            <a:spLocks noChangeArrowheads="1"/>
          </p:cNvSpPr>
          <p:nvPr/>
        </p:nvSpPr>
        <p:spPr bwMode="auto">
          <a:xfrm>
            <a:off x="247650" y="1039620"/>
            <a:ext cx="4023360" cy="1463040"/>
          </a:xfrm>
          <a:prstGeom prst="roundRect">
            <a:avLst/>
          </a:prstGeom>
          <a:solidFill>
            <a:schemeClr val="bg1"/>
          </a:solidFill>
          <a:ln w="12700">
            <a:solidFill>
              <a:schemeClr val="tx1"/>
            </a:solidFill>
            <a:miter lim="800000"/>
            <a:headEnd/>
            <a:tailEnd/>
          </a:ln>
          <a:effectLst>
            <a:outerShdw blurRad="50800" dist="38100" dir="2700000" algn="tl" rotWithShape="0">
              <a:prstClr val="black">
                <a:alpha val="40000"/>
              </a:prstClr>
            </a:outerShdw>
          </a:effectLst>
        </p:spPr>
        <p:txBody>
          <a:bodyPr lIns="46038" tIns="46038" rIns="46038" bIns="46038"/>
          <a:lstStyle/>
          <a:p>
            <a:pPr marL="223838" indent="-223838">
              <a:tabLst>
                <a:tab pos="223838" algn="l"/>
              </a:tabLst>
            </a:pPr>
            <a:r>
              <a:rPr lang="en-US" sz="1800" dirty="0">
                <a:solidFill>
                  <a:srgbClr val="6287C6"/>
                </a:solidFill>
                <a:latin typeface="+mj-lt"/>
              </a:rPr>
              <a:t>1. </a:t>
            </a:r>
            <a:r>
              <a:rPr lang="en-US" sz="1800" dirty="0" smtClean="0">
                <a:solidFill>
                  <a:srgbClr val="6287C6"/>
                </a:solidFill>
                <a:latin typeface="+mj-lt"/>
              </a:rPr>
              <a:t>Setup</a:t>
            </a:r>
            <a:endParaRPr lang="en-US" sz="1800" dirty="0">
              <a:latin typeface="+mj-lt"/>
            </a:endParaRPr>
          </a:p>
          <a:p>
            <a:pPr marL="223838" indent="-223838">
              <a:buFont typeface="Arial" pitchFamily="34" charset="0"/>
              <a:buChar char="•"/>
              <a:tabLst>
                <a:tab pos="223838" algn="l"/>
              </a:tabLst>
            </a:pPr>
            <a:r>
              <a:rPr lang="en-US" sz="1600" b="0" dirty="0">
                <a:latin typeface="+mj-lt"/>
              </a:rPr>
              <a:t>Define behavior of </a:t>
            </a:r>
            <a:r>
              <a:rPr lang="en-US" sz="1600" b="0" dirty="0" smtClean="0">
                <a:latin typeface="+mj-lt"/>
              </a:rPr>
              <a:t>module</a:t>
            </a:r>
            <a:endParaRPr lang="en-US" sz="1600" b="0" dirty="0">
              <a:latin typeface="+mj-lt"/>
            </a:endParaRPr>
          </a:p>
          <a:p>
            <a:pPr marL="223838" indent="-223838">
              <a:buFont typeface="Arial" pitchFamily="34" charset="0"/>
              <a:buChar char="•"/>
              <a:tabLst>
                <a:tab pos="223838" algn="l"/>
              </a:tabLst>
            </a:pPr>
            <a:r>
              <a:rPr lang="en-US" sz="1600" b="0" dirty="0">
                <a:latin typeface="+mj-lt"/>
              </a:rPr>
              <a:t>Implement business </a:t>
            </a:r>
            <a:r>
              <a:rPr lang="en-US" sz="1600" b="0" dirty="0" smtClean="0">
                <a:latin typeface="+mj-lt"/>
              </a:rPr>
              <a:t>decisions</a:t>
            </a:r>
            <a:endParaRPr lang="en-US" sz="1600" b="0" dirty="0">
              <a:latin typeface="+mj-lt"/>
            </a:endParaRPr>
          </a:p>
          <a:p>
            <a:pPr marL="223838" indent="-223838">
              <a:buFont typeface="Arial" pitchFamily="34" charset="0"/>
              <a:buChar char="•"/>
              <a:tabLst>
                <a:tab pos="223838" algn="l"/>
              </a:tabLst>
            </a:pPr>
            <a:r>
              <a:rPr lang="en-US" sz="1600" b="0" dirty="0">
                <a:latin typeface="+mj-lt"/>
              </a:rPr>
              <a:t>Set up codes used in other </a:t>
            </a:r>
            <a:r>
              <a:rPr lang="en-US" sz="1600" b="0" dirty="0" smtClean="0">
                <a:latin typeface="+mj-lt"/>
              </a:rPr>
              <a:t>functions</a:t>
            </a:r>
            <a:endParaRPr lang="en-US" sz="1600" b="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000"/>
                                        <p:tgtEl>
                                          <p:spTgt spid="1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par>
                                <p:cTn id="18" presetID="10" presetClass="entr" presetSubtype="0" fill="hold"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8" grpId="0" animBg="1"/>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Content Placeholder 2"/>
          <p:cNvSpPr>
            <a:spLocks noGrp="1"/>
          </p:cNvSpPr>
          <p:nvPr>
            <p:ph idx="1"/>
          </p:nvPr>
        </p:nvSpPr>
        <p:spPr/>
        <p:txBody>
          <a:bodyPr/>
          <a:lstStyle/>
          <a:p>
            <a:r>
              <a:rPr lang="en-US" dirty="0" smtClean="0"/>
              <a:t>The Installed Base</a:t>
            </a:r>
          </a:p>
          <a:p>
            <a:r>
              <a:rPr lang="en-US" dirty="0" smtClean="0"/>
              <a:t>Service Setup</a:t>
            </a:r>
          </a:p>
          <a:p>
            <a:pPr lvl="1"/>
            <a:r>
              <a:rPr lang="en-US" dirty="0" smtClean="0"/>
              <a:t>Various Codes and Statuses</a:t>
            </a:r>
          </a:p>
          <a:p>
            <a:pPr lvl="1"/>
            <a:r>
              <a:rPr lang="en-US" dirty="0" smtClean="0"/>
              <a:t>Revenue and Charge Management</a:t>
            </a:r>
          </a:p>
          <a:p>
            <a:pPr lvl="1"/>
            <a:r>
              <a:rPr lang="en-US" dirty="0" smtClean="0"/>
              <a:t>Pricing</a:t>
            </a:r>
          </a:p>
          <a:p>
            <a:pPr lvl="1"/>
            <a:r>
              <a:rPr lang="en-US" dirty="0" smtClean="0"/>
              <a:t>Multiple Time Zones and Taxes</a:t>
            </a:r>
          </a:p>
          <a:p>
            <a:r>
              <a:rPr lang="en-US" dirty="0" smtClean="0"/>
              <a:t>Warranty and Contract Types</a:t>
            </a:r>
          </a:p>
          <a:p>
            <a:r>
              <a:rPr lang="en-US" dirty="0" smtClean="0"/>
              <a:t>Service Contracts</a:t>
            </a:r>
          </a:p>
          <a:p>
            <a:pPr lvl="1"/>
            <a:r>
              <a:rPr lang="en-US" dirty="0" smtClean="0"/>
              <a:t>Coverage</a:t>
            </a:r>
          </a:p>
          <a:p>
            <a:pPr lvl="1"/>
            <a:r>
              <a:rPr lang="en-US" dirty="0" smtClean="0"/>
              <a:t>Billing and Revenue Recognition</a:t>
            </a:r>
          </a:p>
          <a:p>
            <a:pPr lvl="1"/>
            <a:r>
              <a:rPr lang="en-US" dirty="0" smtClean="0"/>
              <a:t>PM Schedules</a:t>
            </a:r>
          </a:p>
        </p:txBody>
      </p:sp>
      <p:sp>
        <p:nvSpPr>
          <p:cNvPr id="24578" name="Title 1"/>
          <p:cNvSpPr>
            <a:spLocks noGrp="1"/>
          </p:cNvSpPr>
          <p:nvPr>
            <p:ph type="title"/>
          </p:nvPr>
        </p:nvSpPr>
        <p:spPr/>
        <p:txBody>
          <a:bodyPr/>
          <a:lstStyle/>
          <a:p>
            <a:r>
              <a:rPr lang="en-US" smtClean="0"/>
              <a:t>SSM Training Course Outline</a:t>
            </a:r>
            <a:endParaRPr lang="en-US" dirty="0" smtClean="0"/>
          </a:p>
        </p:txBody>
      </p:sp>
      <p:sp>
        <p:nvSpPr>
          <p:cNvPr id="24580" name="Footer Placeholder 3"/>
          <p:cNvSpPr>
            <a:spLocks noGrp="1"/>
          </p:cNvSpPr>
          <p:nvPr>
            <p:ph type="ftr" sz="quarter" idx="10"/>
          </p:nvPr>
        </p:nvSpPr>
        <p:spPr/>
        <p:txBody>
          <a:bodyPr/>
          <a:lstStyle/>
          <a:p>
            <a:r>
              <a:rPr lang="en-US" dirty="0" smtClean="0"/>
              <a:t>SSM-IN-100</a:t>
            </a: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4579">
                                            <p:txEl>
                                              <p:pRg st="0" end="0"/>
                                            </p:txEl>
                                          </p:spTgt>
                                        </p:tgtEl>
                                        <p:attrNameLst>
                                          <p:attrName>style.fontStyle</p:attrName>
                                        </p:attrNameLst>
                                      </p:cBhvr>
                                      <p:to>
                                        <p:strVal val="normal"/>
                                      </p:to>
                                    </p:set>
                                    <p:set>
                                      <p:cBhvr override="childStyle">
                                        <p:cTn id="7" dur="indefinite"/>
                                        <p:tgtEl>
                                          <p:spTgt spid="24579">
                                            <p:txEl>
                                              <p:pRg st="0" end="0"/>
                                            </p:txEl>
                                          </p:spTgt>
                                        </p:tgtEl>
                                        <p:attrNameLst>
                                          <p:attrName>style.fontWeight</p:attrName>
                                        </p:attrNameLst>
                                      </p:cBhvr>
                                      <p:to>
                                        <p:strVal val="bold"/>
                                      </p:to>
                                    </p:set>
                                    <p:set>
                                      <p:cBhvr override="childStyle">
                                        <p:cTn id="8" dur="indefinite"/>
                                        <p:tgtEl>
                                          <p:spTgt spid="24579">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4579">
                                            <p:txEl>
                                              <p:pRg st="1" end="1"/>
                                            </p:txEl>
                                          </p:spTgt>
                                        </p:tgtEl>
                                        <p:attrNameLst>
                                          <p:attrName>style.fontStyle</p:attrName>
                                        </p:attrNameLst>
                                      </p:cBhvr>
                                      <p:to>
                                        <p:strVal val="normal"/>
                                      </p:to>
                                    </p:set>
                                    <p:set>
                                      <p:cBhvr override="childStyle">
                                        <p:cTn id="13" dur="indefinite"/>
                                        <p:tgtEl>
                                          <p:spTgt spid="24579">
                                            <p:txEl>
                                              <p:pRg st="1" end="1"/>
                                            </p:txEl>
                                          </p:spTgt>
                                        </p:tgtEl>
                                        <p:attrNameLst>
                                          <p:attrName>style.fontWeight</p:attrName>
                                        </p:attrNameLst>
                                      </p:cBhvr>
                                      <p:to>
                                        <p:strVal val="bold"/>
                                      </p:to>
                                    </p:set>
                                    <p:set>
                                      <p:cBhvr override="childStyle">
                                        <p:cTn id="14" dur="indefinite"/>
                                        <p:tgtEl>
                                          <p:spTgt spid="24579">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24579">
                                            <p:txEl>
                                              <p:pRg st="2" end="2"/>
                                            </p:txEl>
                                          </p:spTgt>
                                        </p:tgtEl>
                                        <p:attrNameLst>
                                          <p:attrName>style.fontStyle</p:attrName>
                                        </p:attrNameLst>
                                      </p:cBhvr>
                                      <p:to>
                                        <p:strVal val="normal"/>
                                      </p:to>
                                    </p:set>
                                    <p:set>
                                      <p:cBhvr override="childStyle">
                                        <p:cTn id="17" dur="indefinite"/>
                                        <p:tgtEl>
                                          <p:spTgt spid="24579">
                                            <p:txEl>
                                              <p:pRg st="2" end="2"/>
                                            </p:txEl>
                                          </p:spTgt>
                                        </p:tgtEl>
                                        <p:attrNameLst>
                                          <p:attrName>style.fontWeight</p:attrName>
                                        </p:attrNameLst>
                                      </p:cBhvr>
                                      <p:to>
                                        <p:strVal val="bold"/>
                                      </p:to>
                                    </p:set>
                                    <p:set>
                                      <p:cBhvr override="childStyle">
                                        <p:cTn id="18" dur="indefinite"/>
                                        <p:tgtEl>
                                          <p:spTgt spid="24579">
                                            <p:txEl>
                                              <p:pRg st="2" end="2"/>
                                            </p:txEl>
                                          </p:spTgt>
                                        </p:tgtEl>
                                        <p:attrNameLst>
                                          <p:attrName>style.textDecorationUnderline</p:attrName>
                                        </p:attrNameLst>
                                      </p:cBhvr>
                                      <p:to>
                                        <p:strVal val="false"/>
                                      </p:to>
                                    </p:set>
                                  </p:childTnLst>
                                </p:cTn>
                              </p:par>
                              <p:par>
                                <p:cTn id="19" presetID="5" presetClass="emph" presetSubtype="1" nodeType="withEffect">
                                  <p:stCondLst>
                                    <p:cond delay="0"/>
                                  </p:stCondLst>
                                  <p:endCondLst>
                                    <p:cond evt="onNext" delay="0">
                                      <p:tgtEl>
                                        <p:sldTgt/>
                                      </p:tgtEl>
                                    </p:cond>
                                  </p:endCondLst>
                                  <p:childTnLst>
                                    <p:set>
                                      <p:cBhvr override="childStyle">
                                        <p:cTn id="20" dur="indefinite"/>
                                        <p:tgtEl>
                                          <p:spTgt spid="24579">
                                            <p:txEl>
                                              <p:pRg st="3" end="3"/>
                                            </p:txEl>
                                          </p:spTgt>
                                        </p:tgtEl>
                                        <p:attrNameLst>
                                          <p:attrName>style.fontStyle</p:attrName>
                                        </p:attrNameLst>
                                      </p:cBhvr>
                                      <p:to>
                                        <p:strVal val="normal"/>
                                      </p:to>
                                    </p:set>
                                    <p:set>
                                      <p:cBhvr override="childStyle">
                                        <p:cTn id="21" dur="indefinite"/>
                                        <p:tgtEl>
                                          <p:spTgt spid="24579">
                                            <p:txEl>
                                              <p:pRg st="3" end="3"/>
                                            </p:txEl>
                                          </p:spTgt>
                                        </p:tgtEl>
                                        <p:attrNameLst>
                                          <p:attrName>style.fontWeight</p:attrName>
                                        </p:attrNameLst>
                                      </p:cBhvr>
                                      <p:to>
                                        <p:strVal val="bold"/>
                                      </p:to>
                                    </p:set>
                                    <p:set>
                                      <p:cBhvr override="childStyle">
                                        <p:cTn id="22" dur="indefinite"/>
                                        <p:tgtEl>
                                          <p:spTgt spid="24579">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24579">
                                            <p:txEl>
                                              <p:pRg st="4" end="4"/>
                                            </p:txEl>
                                          </p:spTgt>
                                        </p:tgtEl>
                                        <p:attrNameLst>
                                          <p:attrName>style.fontStyle</p:attrName>
                                        </p:attrNameLst>
                                      </p:cBhvr>
                                      <p:to>
                                        <p:strVal val="normal"/>
                                      </p:to>
                                    </p:set>
                                    <p:set>
                                      <p:cBhvr override="childStyle">
                                        <p:cTn id="25" dur="indefinite"/>
                                        <p:tgtEl>
                                          <p:spTgt spid="24579">
                                            <p:txEl>
                                              <p:pRg st="4" end="4"/>
                                            </p:txEl>
                                          </p:spTgt>
                                        </p:tgtEl>
                                        <p:attrNameLst>
                                          <p:attrName>style.fontWeight</p:attrName>
                                        </p:attrNameLst>
                                      </p:cBhvr>
                                      <p:to>
                                        <p:strVal val="bold"/>
                                      </p:to>
                                    </p:set>
                                    <p:set>
                                      <p:cBhvr override="childStyle">
                                        <p:cTn id="26" dur="indefinite"/>
                                        <p:tgtEl>
                                          <p:spTgt spid="24579">
                                            <p:txEl>
                                              <p:pRg st="4" end="4"/>
                                            </p:txEl>
                                          </p:spTgt>
                                        </p:tgtEl>
                                        <p:attrNameLst>
                                          <p:attrName>style.textDecorationUnderline</p:attrName>
                                        </p:attrNameLst>
                                      </p:cBhvr>
                                      <p:to>
                                        <p:strVal val="false"/>
                                      </p:to>
                                    </p:set>
                                  </p:childTnLst>
                                </p:cTn>
                              </p:par>
                              <p:par>
                                <p:cTn id="27" presetID="5" presetClass="emph" presetSubtype="1" nodeType="withEffect">
                                  <p:stCondLst>
                                    <p:cond delay="0"/>
                                  </p:stCondLst>
                                  <p:endCondLst>
                                    <p:cond evt="onNext" delay="0">
                                      <p:tgtEl>
                                        <p:sldTgt/>
                                      </p:tgtEl>
                                    </p:cond>
                                  </p:endCondLst>
                                  <p:childTnLst>
                                    <p:set>
                                      <p:cBhvr override="childStyle">
                                        <p:cTn id="28" dur="indefinite"/>
                                        <p:tgtEl>
                                          <p:spTgt spid="24579">
                                            <p:txEl>
                                              <p:pRg st="5" end="5"/>
                                            </p:txEl>
                                          </p:spTgt>
                                        </p:tgtEl>
                                        <p:attrNameLst>
                                          <p:attrName>style.fontStyle</p:attrName>
                                        </p:attrNameLst>
                                      </p:cBhvr>
                                      <p:to>
                                        <p:strVal val="normal"/>
                                      </p:to>
                                    </p:set>
                                    <p:set>
                                      <p:cBhvr override="childStyle">
                                        <p:cTn id="29" dur="indefinite"/>
                                        <p:tgtEl>
                                          <p:spTgt spid="24579">
                                            <p:txEl>
                                              <p:pRg st="5" end="5"/>
                                            </p:txEl>
                                          </p:spTgt>
                                        </p:tgtEl>
                                        <p:attrNameLst>
                                          <p:attrName>style.fontWeight</p:attrName>
                                        </p:attrNameLst>
                                      </p:cBhvr>
                                      <p:to>
                                        <p:strVal val="bold"/>
                                      </p:to>
                                    </p:set>
                                    <p:set>
                                      <p:cBhvr override="childStyle">
                                        <p:cTn id="30" dur="indefinite"/>
                                        <p:tgtEl>
                                          <p:spTgt spid="24579">
                                            <p:txEl>
                                              <p:pRg st="5" end="5"/>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24579">
                                            <p:txEl>
                                              <p:pRg st="6" end="6"/>
                                            </p:txEl>
                                          </p:spTgt>
                                        </p:tgtEl>
                                        <p:attrNameLst>
                                          <p:attrName>style.fontStyle</p:attrName>
                                        </p:attrNameLst>
                                      </p:cBhvr>
                                      <p:to>
                                        <p:strVal val="normal"/>
                                      </p:to>
                                    </p:set>
                                    <p:set>
                                      <p:cBhvr override="childStyle">
                                        <p:cTn id="35" dur="indefinite"/>
                                        <p:tgtEl>
                                          <p:spTgt spid="24579">
                                            <p:txEl>
                                              <p:pRg st="6" end="6"/>
                                            </p:txEl>
                                          </p:spTgt>
                                        </p:tgtEl>
                                        <p:attrNameLst>
                                          <p:attrName>style.fontWeight</p:attrName>
                                        </p:attrNameLst>
                                      </p:cBhvr>
                                      <p:to>
                                        <p:strVal val="bold"/>
                                      </p:to>
                                    </p:set>
                                    <p:set>
                                      <p:cBhvr override="childStyle">
                                        <p:cTn id="36" dur="indefinite"/>
                                        <p:tgtEl>
                                          <p:spTgt spid="24579">
                                            <p:txEl>
                                              <p:pRg st="6" end="6"/>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24579">
                                            <p:txEl>
                                              <p:pRg st="7" end="7"/>
                                            </p:txEl>
                                          </p:spTgt>
                                        </p:tgtEl>
                                        <p:attrNameLst>
                                          <p:attrName>style.fontStyle</p:attrName>
                                        </p:attrNameLst>
                                      </p:cBhvr>
                                      <p:to>
                                        <p:strVal val="normal"/>
                                      </p:to>
                                    </p:set>
                                    <p:set>
                                      <p:cBhvr override="childStyle">
                                        <p:cTn id="41" dur="indefinite"/>
                                        <p:tgtEl>
                                          <p:spTgt spid="24579">
                                            <p:txEl>
                                              <p:pRg st="7" end="7"/>
                                            </p:txEl>
                                          </p:spTgt>
                                        </p:tgtEl>
                                        <p:attrNameLst>
                                          <p:attrName>style.fontWeight</p:attrName>
                                        </p:attrNameLst>
                                      </p:cBhvr>
                                      <p:to>
                                        <p:strVal val="bold"/>
                                      </p:to>
                                    </p:set>
                                    <p:set>
                                      <p:cBhvr override="childStyle">
                                        <p:cTn id="42" dur="indefinite"/>
                                        <p:tgtEl>
                                          <p:spTgt spid="24579">
                                            <p:txEl>
                                              <p:pRg st="7" end="7"/>
                                            </p:txEl>
                                          </p:spTgt>
                                        </p:tgtEl>
                                        <p:attrNameLst>
                                          <p:attrName>style.textDecorationUnderline</p:attrName>
                                        </p:attrNameLst>
                                      </p:cBhvr>
                                      <p:to>
                                        <p:strVal val="false"/>
                                      </p:to>
                                    </p:set>
                                  </p:childTnLst>
                                </p:cTn>
                              </p:par>
                              <p:par>
                                <p:cTn id="43" presetID="5" presetClass="emph" presetSubtype="1" nodeType="withEffect">
                                  <p:stCondLst>
                                    <p:cond delay="0"/>
                                  </p:stCondLst>
                                  <p:endCondLst>
                                    <p:cond evt="onNext" delay="0">
                                      <p:tgtEl>
                                        <p:sldTgt/>
                                      </p:tgtEl>
                                    </p:cond>
                                  </p:endCondLst>
                                  <p:childTnLst>
                                    <p:set>
                                      <p:cBhvr override="childStyle">
                                        <p:cTn id="44" dur="indefinite"/>
                                        <p:tgtEl>
                                          <p:spTgt spid="24579">
                                            <p:txEl>
                                              <p:pRg st="8" end="8"/>
                                            </p:txEl>
                                          </p:spTgt>
                                        </p:tgtEl>
                                        <p:attrNameLst>
                                          <p:attrName>style.fontStyle</p:attrName>
                                        </p:attrNameLst>
                                      </p:cBhvr>
                                      <p:to>
                                        <p:strVal val="normal"/>
                                      </p:to>
                                    </p:set>
                                    <p:set>
                                      <p:cBhvr override="childStyle">
                                        <p:cTn id="45" dur="indefinite"/>
                                        <p:tgtEl>
                                          <p:spTgt spid="24579">
                                            <p:txEl>
                                              <p:pRg st="8" end="8"/>
                                            </p:txEl>
                                          </p:spTgt>
                                        </p:tgtEl>
                                        <p:attrNameLst>
                                          <p:attrName>style.fontWeight</p:attrName>
                                        </p:attrNameLst>
                                      </p:cBhvr>
                                      <p:to>
                                        <p:strVal val="bold"/>
                                      </p:to>
                                    </p:set>
                                    <p:set>
                                      <p:cBhvr override="childStyle">
                                        <p:cTn id="46" dur="indefinite"/>
                                        <p:tgtEl>
                                          <p:spTgt spid="24579">
                                            <p:txEl>
                                              <p:pRg st="8" end="8"/>
                                            </p:txEl>
                                          </p:spTgt>
                                        </p:tgtEl>
                                        <p:attrNameLst>
                                          <p:attrName>style.textDecorationUnderline</p:attrName>
                                        </p:attrNameLst>
                                      </p:cBhvr>
                                      <p:to>
                                        <p:strVal val="false"/>
                                      </p:to>
                                    </p:set>
                                  </p:childTnLst>
                                </p:cTn>
                              </p:par>
                              <p:par>
                                <p:cTn id="47" presetID="5" presetClass="emph" presetSubtype="1" nodeType="withEffect">
                                  <p:stCondLst>
                                    <p:cond delay="0"/>
                                  </p:stCondLst>
                                  <p:endCondLst>
                                    <p:cond evt="onNext" delay="0">
                                      <p:tgtEl>
                                        <p:sldTgt/>
                                      </p:tgtEl>
                                    </p:cond>
                                  </p:endCondLst>
                                  <p:childTnLst>
                                    <p:set>
                                      <p:cBhvr override="childStyle">
                                        <p:cTn id="48" dur="indefinite"/>
                                        <p:tgtEl>
                                          <p:spTgt spid="24579">
                                            <p:txEl>
                                              <p:pRg st="9" end="9"/>
                                            </p:txEl>
                                          </p:spTgt>
                                        </p:tgtEl>
                                        <p:attrNameLst>
                                          <p:attrName>style.fontStyle</p:attrName>
                                        </p:attrNameLst>
                                      </p:cBhvr>
                                      <p:to>
                                        <p:strVal val="normal"/>
                                      </p:to>
                                    </p:set>
                                    <p:set>
                                      <p:cBhvr override="childStyle">
                                        <p:cTn id="49" dur="indefinite"/>
                                        <p:tgtEl>
                                          <p:spTgt spid="24579">
                                            <p:txEl>
                                              <p:pRg st="9" end="9"/>
                                            </p:txEl>
                                          </p:spTgt>
                                        </p:tgtEl>
                                        <p:attrNameLst>
                                          <p:attrName>style.fontWeight</p:attrName>
                                        </p:attrNameLst>
                                      </p:cBhvr>
                                      <p:to>
                                        <p:strVal val="bold"/>
                                      </p:to>
                                    </p:set>
                                    <p:set>
                                      <p:cBhvr override="childStyle">
                                        <p:cTn id="50" dur="indefinite"/>
                                        <p:tgtEl>
                                          <p:spTgt spid="24579">
                                            <p:txEl>
                                              <p:pRg st="9" end="9"/>
                                            </p:txEl>
                                          </p:spTgt>
                                        </p:tgtEl>
                                        <p:attrNameLst>
                                          <p:attrName>style.textDecorationUnderline</p:attrName>
                                        </p:attrNameLst>
                                      </p:cBhvr>
                                      <p:to>
                                        <p:strVal val="false"/>
                                      </p:to>
                                    </p:set>
                                  </p:childTnLst>
                                </p:cTn>
                              </p:par>
                              <p:par>
                                <p:cTn id="51" presetID="5" presetClass="emph" presetSubtype="1" nodeType="withEffect">
                                  <p:stCondLst>
                                    <p:cond delay="0"/>
                                  </p:stCondLst>
                                  <p:endCondLst>
                                    <p:cond evt="onNext" delay="0">
                                      <p:tgtEl>
                                        <p:sldTgt/>
                                      </p:tgtEl>
                                    </p:cond>
                                  </p:endCondLst>
                                  <p:childTnLst>
                                    <p:set>
                                      <p:cBhvr override="childStyle">
                                        <p:cTn id="52" dur="indefinite"/>
                                        <p:tgtEl>
                                          <p:spTgt spid="24579">
                                            <p:txEl>
                                              <p:pRg st="10" end="10"/>
                                            </p:txEl>
                                          </p:spTgt>
                                        </p:tgtEl>
                                        <p:attrNameLst>
                                          <p:attrName>style.fontStyle</p:attrName>
                                        </p:attrNameLst>
                                      </p:cBhvr>
                                      <p:to>
                                        <p:strVal val="normal"/>
                                      </p:to>
                                    </p:set>
                                    <p:set>
                                      <p:cBhvr override="childStyle">
                                        <p:cTn id="53" dur="indefinite"/>
                                        <p:tgtEl>
                                          <p:spTgt spid="24579">
                                            <p:txEl>
                                              <p:pRg st="10" end="10"/>
                                            </p:txEl>
                                          </p:spTgt>
                                        </p:tgtEl>
                                        <p:attrNameLst>
                                          <p:attrName>style.fontWeight</p:attrName>
                                        </p:attrNameLst>
                                      </p:cBhvr>
                                      <p:to>
                                        <p:strVal val="bold"/>
                                      </p:to>
                                    </p:set>
                                    <p:set>
                                      <p:cBhvr override="childStyle">
                                        <p:cTn id="54" dur="indefinite"/>
                                        <p:tgtEl>
                                          <p:spTgt spid="24579">
                                            <p:txEl>
                                              <p:pRg st="10" end="10"/>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2"/>
          <p:cNvSpPr>
            <a:spLocks noGrp="1"/>
          </p:cNvSpPr>
          <p:nvPr>
            <p:ph idx="1"/>
          </p:nvPr>
        </p:nvSpPr>
        <p:spPr/>
        <p:txBody>
          <a:bodyPr/>
          <a:lstStyle/>
          <a:p>
            <a:r>
              <a:rPr lang="en-US" smtClean="0"/>
              <a:t>Call Management</a:t>
            </a:r>
          </a:p>
          <a:p>
            <a:pPr lvl="1"/>
            <a:r>
              <a:rPr lang="en-US" smtClean="0"/>
              <a:t>Creating Calls</a:t>
            </a:r>
          </a:p>
          <a:p>
            <a:pPr lvl="1"/>
            <a:r>
              <a:rPr lang="en-US" smtClean="0"/>
              <a:t>Call Queue Manager</a:t>
            </a:r>
          </a:p>
          <a:p>
            <a:pPr lvl="1"/>
            <a:r>
              <a:rPr lang="en-US" smtClean="0"/>
              <a:t>Call Escalation</a:t>
            </a:r>
          </a:p>
          <a:p>
            <a:pPr lvl="1"/>
            <a:r>
              <a:rPr lang="en-US" smtClean="0"/>
              <a:t>Service Requests</a:t>
            </a:r>
          </a:p>
          <a:p>
            <a:r>
              <a:rPr lang="en-US" smtClean="0"/>
              <a:t>Call Quotes</a:t>
            </a:r>
          </a:p>
          <a:p>
            <a:r>
              <a:rPr lang="en-US" smtClean="0"/>
              <a:t>Engineers and Scheduling</a:t>
            </a:r>
          </a:p>
          <a:p>
            <a:r>
              <a:rPr lang="en-US" smtClean="0"/>
              <a:t>Service Structures and Routings</a:t>
            </a:r>
          </a:p>
          <a:p>
            <a:endParaRPr lang="en-US" dirty="0" smtClean="0"/>
          </a:p>
        </p:txBody>
      </p:sp>
      <p:sp>
        <p:nvSpPr>
          <p:cNvPr id="25602" name="Title 1"/>
          <p:cNvSpPr>
            <a:spLocks noGrp="1"/>
          </p:cNvSpPr>
          <p:nvPr>
            <p:ph type="title"/>
          </p:nvPr>
        </p:nvSpPr>
        <p:spPr/>
        <p:txBody>
          <a:bodyPr/>
          <a:lstStyle/>
          <a:p>
            <a:r>
              <a:rPr lang="en-US" smtClean="0"/>
              <a:t>SSM Training Course Outline</a:t>
            </a:r>
            <a:endParaRPr lang="en-US" dirty="0" smtClean="0"/>
          </a:p>
        </p:txBody>
      </p:sp>
      <p:sp>
        <p:nvSpPr>
          <p:cNvPr id="25604" name="Footer Placeholder 3"/>
          <p:cNvSpPr>
            <a:spLocks noGrp="1"/>
          </p:cNvSpPr>
          <p:nvPr>
            <p:ph type="ftr" sz="quarter" idx="10"/>
          </p:nvPr>
        </p:nvSpPr>
        <p:spPr/>
        <p:txBody>
          <a:bodyPr/>
          <a:lstStyle/>
          <a:p>
            <a:r>
              <a:rPr lang="en-US" dirty="0" smtClean="0"/>
              <a:t>SSM-IN-110</a:t>
            </a: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5603">
                                            <p:txEl>
                                              <p:pRg st="0" end="0"/>
                                            </p:txEl>
                                          </p:spTgt>
                                        </p:tgtEl>
                                        <p:attrNameLst>
                                          <p:attrName>style.fontStyle</p:attrName>
                                        </p:attrNameLst>
                                      </p:cBhvr>
                                      <p:to>
                                        <p:strVal val="normal"/>
                                      </p:to>
                                    </p:set>
                                    <p:set>
                                      <p:cBhvr override="childStyle">
                                        <p:cTn id="7" dur="indefinite"/>
                                        <p:tgtEl>
                                          <p:spTgt spid="25603">
                                            <p:txEl>
                                              <p:pRg st="0" end="0"/>
                                            </p:txEl>
                                          </p:spTgt>
                                        </p:tgtEl>
                                        <p:attrNameLst>
                                          <p:attrName>style.fontWeight</p:attrName>
                                        </p:attrNameLst>
                                      </p:cBhvr>
                                      <p:to>
                                        <p:strVal val="bold"/>
                                      </p:to>
                                    </p:set>
                                    <p:set>
                                      <p:cBhvr override="childStyle">
                                        <p:cTn id="8" dur="indefinite"/>
                                        <p:tgtEl>
                                          <p:spTgt spid="25603">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5603">
                                            <p:txEl>
                                              <p:pRg st="1" end="1"/>
                                            </p:txEl>
                                          </p:spTgt>
                                        </p:tgtEl>
                                        <p:attrNameLst>
                                          <p:attrName>style.fontStyle</p:attrName>
                                        </p:attrNameLst>
                                      </p:cBhvr>
                                      <p:to>
                                        <p:strVal val="normal"/>
                                      </p:to>
                                    </p:set>
                                    <p:set>
                                      <p:cBhvr override="childStyle">
                                        <p:cTn id="13" dur="indefinite"/>
                                        <p:tgtEl>
                                          <p:spTgt spid="25603">
                                            <p:txEl>
                                              <p:pRg st="1" end="1"/>
                                            </p:txEl>
                                          </p:spTgt>
                                        </p:tgtEl>
                                        <p:attrNameLst>
                                          <p:attrName>style.fontWeight</p:attrName>
                                        </p:attrNameLst>
                                      </p:cBhvr>
                                      <p:to>
                                        <p:strVal val="bold"/>
                                      </p:to>
                                    </p:set>
                                    <p:set>
                                      <p:cBhvr override="childStyle">
                                        <p:cTn id="14" dur="indefinite"/>
                                        <p:tgtEl>
                                          <p:spTgt spid="25603">
                                            <p:txEl>
                                              <p:pRg st="1" end="1"/>
                                            </p:txEl>
                                          </p:spTgt>
                                        </p:tgtEl>
                                        <p:attrNameLst>
                                          <p:attrName>style.textDecorationUnderline</p:attrName>
                                        </p:attrNameLst>
                                      </p:cBhvr>
                                      <p:to>
                                        <p:strVal val="false"/>
                                      </p:to>
                                    </p:set>
                                  </p:childTnLst>
                                </p:cTn>
                              </p:par>
                              <p:par>
                                <p:cTn id="15" presetID="5" presetClass="emph" presetSubtype="1" nodeType="withEffect">
                                  <p:stCondLst>
                                    <p:cond delay="0"/>
                                  </p:stCondLst>
                                  <p:endCondLst>
                                    <p:cond evt="onNext" delay="0">
                                      <p:tgtEl>
                                        <p:sldTgt/>
                                      </p:tgtEl>
                                    </p:cond>
                                  </p:endCondLst>
                                  <p:childTnLst>
                                    <p:set>
                                      <p:cBhvr override="childStyle">
                                        <p:cTn id="16" dur="indefinite"/>
                                        <p:tgtEl>
                                          <p:spTgt spid="25603">
                                            <p:txEl>
                                              <p:pRg st="2" end="2"/>
                                            </p:txEl>
                                          </p:spTgt>
                                        </p:tgtEl>
                                        <p:attrNameLst>
                                          <p:attrName>style.fontStyle</p:attrName>
                                        </p:attrNameLst>
                                      </p:cBhvr>
                                      <p:to>
                                        <p:strVal val="normal"/>
                                      </p:to>
                                    </p:set>
                                    <p:set>
                                      <p:cBhvr override="childStyle">
                                        <p:cTn id="17" dur="indefinite"/>
                                        <p:tgtEl>
                                          <p:spTgt spid="25603">
                                            <p:txEl>
                                              <p:pRg st="2" end="2"/>
                                            </p:txEl>
                                          </p:spTgt>
                                        </p:tgtEl>
                                        <p:attrNameLst>
                                          <p:attrName>style.fontWeight</p:attrName>
                                        </p:attrNameLst>
                                      </p:cBhvr>
                                      <p:to>
                                        <p:strVal val="bold"/>
                                      </p:to>
                                    </p:set>
                                    <p:set>
                                      <p:cBhvr override="childStyle">
                                        <p:cTn id="18" dur="indefinite"/>
                                        <p:tgtEl>
                                          <p:spTgt spid="25603">
                                            <p:txEl>
                                              <p:pRg st="2" end="2"/>
                                            </p:txEl>
                                          </p:spTgt>
                                        </p:tgtEl>
                                        <p:attrNameLst>
                                          <p:attrName>style.textDecorationUnderline</p:attrName>
                                        </p:attrNameLst>
                                      </p:cBhvr>
                                      <p:to>
                                        <p:strVal val="false"/>
                                      </p:to>
                                    </p:set>
                                  </p:childTnLst>
                                </p:cTn>
                              </p:par>
                              <p:par>
                                <p:cTn id="19" presetID="5" presetClass="emph" presetSubtype="1" nodeType="withEffect">
                                  <p:stCondLst>
                                    <p:cond delay="0"/>
                                  </p:stCondLst>
                                  <p:endCondLst>
                                    <p:cond evt="onNext" delay="0">
                                      <p:tgtEl>
                                        <p:sldTgt/>
                                      </p:tgtEl>
                                    </p:cond>
                                  </p:endCondLst>
                                  <p:childTnLst>
                                    <p:set>
                                      <p:cBhvr override="childStyle">
                                        <p:cTn id="20" dur="indefinite"/>
                                        <p:tgtEl>
                                          <p:spTgt spid="25603">
                                            <p:txEl>
                                              <p:pRg st="3" end="3"/>
                                            </p:txEl>
                                          </p:spTgt>
                                        </p:tgtEl>
                                        <p:attrNameLst>
                                          <p:attrName>style.fontStyle</p:attrName>
                                        </p:attrNameLst>
                                      </p:cBhvr>
                                      <p:to>
                                        <p:strVal val="normal"/>
                                      </p:to>
                                    </p:set>
                                    <p:set>
                                      <p:cBhvr override="childStyle">
                                        <p:cTn id="21" dur="indefinite"/>
                                        <p:tgtEl>
                                          <p:spTgt spid="25603">
                                            <p:txEl>
                                              <p:pRg st="3" end="3"/>
                                            </p:txEl>
                                          </p:spTgt>
                                        </p:tgtEl>
                                        <p:attrNameLst>
                                          <p:attrName>style.fontWeight</p:attrName>
                                        </p:attrNameLst>
                                      </p:cBhvr>
                                      <p:to>
                                        <p:strVal val="bold"/>
                                      </p:to>
                                    </p:set>
                                    <p:set>
                                      <p:cBhvr override="childStyle">
                                        <p:cTn id="22" dur="indefinite"/>
                                        <p:tgtEl>
                                          <p:spTgt spid="25603">
                                            <p:txEl>
                                              <p:pRg st="3" end="3"/>
                                            </p:txEl>
                                          </p:spTgt>
                                        </p:tgtEl>
                                        <p:attrNameLst>
                                          <p:attrName>style.textDecorationUnderline</p:attrName>
                                        </p:attrNameLst>
                                      </p:cBhvr>
                                      <p:to>
                                        <p:strVal val="false"/>
                                      </p:to>
                                    </p:set>
                                  </p:childTnLst>
                                </p:cTn>
                              </p:par>
                              <p:par>
                                <p:cTn id="23" presetID="5" presetClass="emph" presetSubtype="1" nodeType="withEffect">
                                  <p:stCondLst>
                                    <p:cond delay="0"/>
                                  </p:stCondLst>
                                  <p:endCondLst>
                                    <p:cond evt="onNext" delay="0">
                                      <p:tgtEl>
                                        <p:sldTgt/>
                                      </p:tgtEl>
                                    </p:cond>
                                  </p:endCondLst>
                                  <p:childTnLst>
                                    <p:set>
                                      <p:cBhvr override="childStyle">
                                        <p:cTn id="24" dur="indefinite"/>
                                        <p:tgtEl>
                                          <p:spTgt spid="25603">
                                            <p:txEl>
                                              <p:pRg st="4" end="4"/>
                                            </p:txEl>
                                          </p:spTgt>
                                        </p:tgtEl>
                                        <p:attrNameLst>
                                          <p:attrName>style.fontStyle</p:attrName>
                                        </p:attrNameLst>
                                      </p:cBhvr>
                                      <p:to>
                                        <p:strVal val="normal"/>
                                      </p:to>
                                    </p:set>
                                    <p:set>
                                      <p:cBhvr override="childStyle">
                                        <p:cTn id="25" dur="indefinite"/>
                                        <p:tgtEl>
                                          <p:spTgt spid="25603">
                                            <p:txEl>
                                              <p:pRg st="4" end="4"/>
                                            </p:txEl>
                                          </p:spTgt>
                                        </p:tgtEl>
                                        <p:attrNameLst>
                                          <p:attrName>style.fontWeight</p:attrName>
                                        </p:attrNameLst>
                                      </p:cBhvr>
                                      <p:to>
                                        <p:strVal val="bold"/>
                                      </p:to>
                                    </p:set>
                                    <p:set>
                                      <p:cBhvr override="childStyle">
                                        <p:cTn id="26" dur="indefinite"/>
                                        <p:tgtEl>
                                          <p:spTgt spid="25603">
                                            <p:txEl>
                                              <p:pRg st="4" end="4"/>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25603">
                                            <p:txEl>
                                              <p:pRg st="5" end="5"/>
                                            </p:txEl>
                                          </p:spTgt>
                                        </p:tgtEl>
                                        <p:attrNameLst>
                                          <p:attrName>style.fontStyle</p:attrName>
                                        </p:attrNameLst>
                                      </p:cBhvr>
                                      <p:to>
                                        <p:strVal val="normal"/>
                                      </p:to>
                                    </p:set>
                                    <p:set>
                                      <p:cBhvr override="childStyle">
                                        <p:cTn id="31" dur="indefinite"/>
                                        <p:tgtEl>
                                          <p:spTgt spid="25603">
                                            <p:txEl>
                                              <p:pRg st="5" end="5"/>
                                            </p:txEl>
                                          </p:spTgt>
                                        </p:tgtEl>
                                        <p:attrNameLst>
                                          <p:attrName>style.fontWeight</p:attrName>
                                        </p:attrNameLst>
                                      </p:cBhvr>
                                      <p:to>
                                        <p:strVal val="bold"/>
                                      </p:to>
                                    </p:set>
                                    <p:set>
                                      <p:cBhvr override="childStyle">
                                        <p:cTn id="32" dur="indefinite"/>
                                        <p:tgtEl>
                                          <p:spTgt spid="25603">
                                            <p:txEl>
                                              <p:pRg st="5" end="5"/>
                                            </p:txEl>
                                          </p:spTgt>
                                        </p:tgtEl>
                                        <p:attrNameLst>
                                          <p:attrName>style.textDecorationUnderline</p:attrName>
                                        </p:attrNameLst>
                                      </p:cBhvr>
                                      <p:to>
                                        <p:strVal val="false"/>
                                      </p:to>
                                    </p:set>
                                  </p:childTnLst>
                                </p:cTn>
                              </p:par>
                            </p:childTnLst>
                          </p:cTn>
                        </p:par>
                      </p:childTnLst>
                    </p:cTn>
                  </p:par>
                  <p:par>
                    <p:cTn id="33" fill="hold">
                      <p:stCondLst>
                        <p:cond delay="indefinite"/>
                      </p:stCondLst>
                      <p:childTnLst>
                        <p:par>
                          <p:cTn id="34" fill="hold">
                            <p:stCondLst>
                              <p:cond delay="0"/>
                            </p:stCondLst>
                            <p:childTnLst>
                              <p:par>
                                <p:cTn id="35" presetID="5" presetClass="emph" presetSubtype="1" nodeType="clickEffect">
                                  <p:stCondLst>
                                    <p:cond delay="0"/>
                                  </p:stCondLst>
                                  <p:endCondLst>
                                    <p:cond evt="onNext" delay="0">
                                      <p:tgtEl>
                                        <p:sldTgt/>
                                      </p:tgtEl>
                                    </p:cond>
                                  </p:endCondLst>
                                  <p:childTnLst>
                                    <p:set>
                                      <p:cBhvr override="childStyle">
                                        <p:cTn id="36" dur="indefinite"/>
                                        <p:tgtEl>
                                          <p:spTgt spid="25603">
                                            <p:txEl>
                                              <p:pRg st="6" end="6"/>
                                            </p:txEl>
                                          </p:spTgt>
                                        </p:tgtEl>
                                        <p:attrNameLst>
                                          <p:attrName>style.fontStyle</p:attrName>
                                        </p:attrNameLst>
                                      </p:cBhvr>
                                      <p:to>
                                        <p:strVal val="normal"/>
                                      </p:to>
                                    </p:set>
                                    <p:set>
                                      <p:cBhvr override="childStyle">
                                        <p:cTn id="37" dur="indefinite"/>
                                        <p:tgtEl>
                                          <p:spTgt spid="25603">
                                            <p:txEl>
                                              <p:pRg st="6" end="6"/>
                                            </p:txEl>
                                          </p:spTgt>
                                        </p:tgtEl>
                                        <p:attrNameLst>
                                          <p:attrName>style.fontWeight</p:attrName>
                                        </p:attrNameLst>
                                      </p:cBhvr>
                                      <p:to>
                                        <p:strVal val="bold"/>
                                      </p:to>
                                    </p:set>
                                    <p:set>
                                      <p:cBhvr override="childStyle">
                                        <p:cTn id="38" dur="indefinite"/>
                                        <p:tgtEl>
                                          <p:spTgt spid="25603">
                                            <p:txEl>
                                              <p:pRg st="6" end="6"/>
                                            </p:txEl>
                                          </p:spTgt>
                                        </p:tgtEl>
                                        <p:attrNameLst>
                                          <p:attrName>style.textDecorationUnderline</p:attrName>
                                        </p:attrNameLst>
                                      </p:cBhvr>
                                      <p:to>
                                        <p:strVal val="false"/>
                                      </p:to>
                                    </p:set>
                                  </p:childTnLst>
                                </p:cTn>
                              </p:par>
                            </p:childTnLst>
                          </p:cTn>
                        </p:par>
                      </p:childTnLst>
                    </p:cTn>
                  </p:par>
                  <p:par>
                    <p:cTn id="39" fill="hold">
                      <p:stCondLst>
                        <p:cond delay="indefinite"/>
                      </p:stCondLst>
                      <p:childTnLst>
                        <p:par>
                          <p:cTn id="40" fill="hold">
                            <p:stCondLst>
                              <p:cond delay="0"/>
                            </p:stCondLst>
                            <p:childTnLst>
                              <p:par>
                                <p:cTn id="41" presetID="5" presetClass="emph" presetSubtype="1" nodeType="clickEffect">
                                  <p:stCondLst>
                                    <p:cond delay="0"/>
                                  </p:stCondLst>
                                  <p:endCondLst>
                                    <p:cond evt="onNext" delay="0">
                                      <p:tgtEl>
                                        <p:sldTgt/>
                                      </p:tgtEl>
                                    </p:cond>
                                  </p:endCondLst>
                                  <p:childTnLst>
                                    <p:set>
                                      <p:cBhvr override="childStyle">
                                        <p:cTn id="42" dur="indefinite"/>
                                        <p:tgtEl>
                                          <p:spTgt spid="25603">
                                            <p:txEl>
                                              <p:pRg st="7" end="7"/>
                                            </p:txEl>
                                          </p:spTgt>
                                        </p:tgtEl>
                                        <p:attrNameLst>
                                          <p:attrName>style.fontStyle</p:attrName>
                                        </p:attrNameLst>
                                      </p:cBhvr>
                                      <p:to>
                                        <p:strVal val="normal"/>
                                      </p:to>
                                    </p:set>
                                    <p:set>
                                      <p:cBhvr override="childStyle">
                                        <p:cTn id="43" dur="indefinite"/>
                                        <p:tgtEl>
                                          <p:spTgt spid="25603">
                                            <p:txEl>
                                              <p:pRg st="7" end="7"/>
                                            </p:txEl>
                                          </p:spTgt>
                                        </p:tgtEl>
                                        <p:attrNameLst>
                                          <p:attrName>style.fontWeight</p:attrName>
                                        </p:attrNameLst>
                                      </p:cBhvr>
                                      <p:to>
                                        <p:strVal val="bold"/>
                                      </p:to>
                                    </p:set>
                                    <p:set>
                                      <p:cBhvr override="childStyle">
                                        <p:cTn id="44" dur="indefinite"/>
                                        <p:tgtEl>
                                          <p:spTgt spid="25603">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2"/>
          <p:cNvSpPr>
            <a:spLocks noGrp="1"/>
          </p:cNvSpPr>
          <p:nvPr>
            <p:ph idx="1"/>
          </p:nvPr>
        </p:nvSpPr>
        <p:spPr/>
        <p:txBody>
          <a:bodyPr/>
          <a:lstStyle/>
          <a:p>
            <a:r>
              <a:rPr lang="en-US" dirty="0" smtClean="0"/>
              <a:t>Material Orders</a:t>
            </a:r>
          </a:p>
          <a:p>
            <a:r>
              <a:rPr lang="en-US" dirty="0" smtClean="0"/>
              <a:t>Call Activity Recording</a:t>
            </a:r>
          </a:p>
          <a:p>
            <a:pPr lvl="1"/>
            <a:r>
              <a:rPr lang="en-US" dirty="0" smtClean="0"/>
              <a:t>Call Labor Reporting</a:t>
            </a:r>
          </a:p>
          <a:p>
            <a:pPr lvl="1"/>
            <a:r>
              <a:rPr lang="en-US" dirty="0" smtClean="0"/>
              <a:t>Call Parts Recording </a:t>
            </a:r>
          </a:p>
          <a:p>
            <a:r>
              <a:rPr lang="en-US" dirty="0" smtClean="0"/>
              <a:t>Call Invoice Recording (CIR)</a:t>
            </a:r>
          </a:p>
          <a:p>
            <a:r>
              <a:rPr lang="en-US" dirty="0" smtClean="0"/>
              <a:t>Return Material Authorizations (RMA)</a:t>
            </a:r>
          </a:p>
          <a:p>
            <a:r>
              <a:rPr lang="en-US" dirty="0" smtClean="0"/>
              <a:t>Returns to Supplier (RTS)</a:t>
            </a:r>
          </a:p>
          <a:p>
            <a:r>
              <a:rPr lang="en-US" dirty="0" smtClean="0"/>
              <a:t>Depot Orders</a:t>
            </a:r>
          </a:p>
          <a:p>
            <a:pPr>
              <a:buNone/>
            </a:pPr>
            <a:endParaRPr lang="en-US" dirty="0" smtClean="0"/>
          </a:p>
        </p:txBody>
      </p:sp>
      <p:sp>
        <p:nvSpPr>
          <p:cNvPr id="26626" name="Title 1"/>
          <p:cNvSpPr>
            <a:spLocks noGrp="1"/>
          </p:cNvSpPr>
          <p:nvPr>
            <p:ph type="title"/>
          </p:nvPr>
        </p:nvSpPr>
        <p:spPr/>
        <p:txBody>
          <a:bodyPr/>
          <a:lstStyle/>
          <a:p>
            <a:r>
              <a:rPr lang="en-US" dirty="0" smtClean="0"/>
              <a:t>SSM Training Course Outline</a:t>
            </a:r>
          </a:p>
        </p:txBody>
      </p:sp>
      <p:sp>
        <p:nvSpPr>
          <p:cNvPr id="26628" name="Footer Placeholder 3"/>
          <p:cNvSpPr>
            <a:spLocks noGrp="1"/>
          </p:cNvSpPr>
          <p:nvPr>
            <p:ph type="ftr" sz="quarter" idx="10"/>
          </p:nvPr>
        </p:nvSpPr>
        <p:spPr>
          <a:noFill/>
        </p:spPr>
        <p:txBody>
          <a:bodyPr/>
          <a:lstStyle/>
          <a:p>
            <a:r>
              <a:rPr lang="en-US" dirty="0" smtClean="0"/>
              <a:t>SSM-IN-120</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26627">
                                            <p:txEl>
                                              <p:pRg st="0" end="0"/>
                                            </p:txEl>
                                          </p:spTgt>
                                        </p:tgtEl>
                                        <p:attrNameLst>
                                          <p:attrName>style.fontStyle</p:attrName>
                                        </p:attrNameLst>
                                      </p:cBhvr>
                                      <p:to>
                                        <p:strVal val="normal"/>
                                      </p:to>
                                    </p:set>
                                    <p:set>
                                      <p:cBhvr override="childStyle">
                                        <p:cTn id="7" dur="indefinite"/>
                                        <p:tgtEl>
                                          <p:spTgt spid="26627">
                                            <p:txEl>
                                              <p:pRg st="0" end="0"/>
                                            </p:txEl>
                                          </p:spTgt>
                                        </p:tgtEl>
                                        <p:attrNameLst>
                                          <p:attrName>style.fontWeight</p:attrName>
                                        </p:attrNameLst>
                                      </p:cBhvr>
                                      <p:to>
                                        <p:strVal val="bold"/>
                                      </p:to>
                                    </p:set>
                                    <p:set>
                                      <p:cBhvr override="childStyle">
                                        <p:cTn id="8" dur="indefinite"/>
                                        <p:tgtEl>
                                          <p:spTgt spid="26627">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26627">
                                            <p:txEl>
                                              <p:pRg st="1" end="1"/>
                                            </p:txEl>
                                          </p:spTgt>
                                        </p:tgtEl>
                                        <p:attrNameLst>
                                          <p:attrName>style.fontStyle</p:attrName>
                                        </p:attrNameLst>
                                      </p:cBhvr>
                                      <p:to>
                                        <p:strVal val="normal"/>
                                      </p:to>
                                    </p:set>
                                    <p:set>
                                      <p:cBhvr override="childStyle">
                                        <p:cTn id="13" dur="indefinite"/>
                                        <p:tgtEl>
                                          <p:spTgt spid="26627">
                                            <p:txEl>
                                              <p:pRg st="1" end="1"/>
                                            </p:txEl>
                                          </p:spTgt>
                                        </p:tgtEl>
                                        <p:attrNameLst>
                                          <p:attrName>style.fontWeight</p:attrName>
                                        </p:attrNameLst>
                                      </p:cBhvr>
                                      <p:to>
                                        <p:strVal val="bold"/>
                                      </p:to>
                                    </p:set>
                                    <p:set>
                                      <p:cBhvr override="childStyle">
                                        <p:cTn id="14" dur="indefinite"/>
                                        <p:tgtEl>
                                          <p:spTgt spid="26627">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26627">
                                            <p:txEl>
                                              <p:pRg st="2" end="2"/>
                                            </p:txEl>
                                          </p:spTgt>
                                        </p:tgtEl>
                                        <p:attrNameLst>
                                          <p:attrName>style.fontStyle</p:attrName>
                                        </p:attrNameLst>
                                      </p:cBhvr>
                                      <p:to>
                                        <p:strVal val="normal"/>
                                      </p:to>
                                    </p:set>
                                    <p:set>
                                      <p:cBhvr override="childStyle">
                                        <p:cTn id="19" dur="indefinite"/>
                                        <p:tgtEl>
                                          <p:spTgt spid="26627">
                                            <p:txEl>
                                              <p:pRg st="2" end="2"/>
                                            </p:txEl>
                                          </p:spTgt>
                                        </p:tgtEl>
                                        <p:attrNameLst>
                                          <p:attrName>style.fontWeight</p:attrName>
                                        </p:attrNameLst>
                                      </p:cBhvr>
                                      <p:to>
                                        <p:strVal val="bold"/>
                                      </p:to>
                                    </p:set>
                                    <p:set>
                                      <p:cBhvr override="childStyle">
                                        <p:cTn id="20" dur="indefinite"/>
                                        <p:tgtEl>
                                          <p:spTgt spid="26627">
                                            <p:txEl>
                                              <p:pRg st="2" end="2"/>
                                            </p:txEl>
                                          </p:spTgt>
                                        </p:tgtEl>
                                        <p:attrNameLst>
                                          <p:attrName>style.textDecorationUnderline</p:attrName>
                                        </p:attrNameLst>
                                      </p:cBhvr>
                                      <p:to>
                                        <p:strVal val="false"/>
                                      </p:to>
                                    </p:set>
                                  </p:childTnLst>
                                </p:cTn>
                              </p:par>
                              <p:par>
                                <p:cTn id="21" presetID="5" presetClass="emph" presetSubtype="1" nodeType="withEffect">
                                  <p:stCondLst>
                                    <p:cond delay="0"/>
                                  </p:stCondLst>
                                  <p:endCondLst>
                                    <p:cond evt="onNext" delay="0">
                                      <p:tgtEl>
                                        <p:sldTgt/>
                                      </p:tgtEl>
                                    </p:cond>
                                  </p:endCondLst>
                                  <p:childTnLst>
                                    <p:set>
                                      <p:cBhvr override="childStyle">
                                        <p:cTn id="22" dur="indefinite"/>
                                        <p:tgtEl>
                                          <p:spTgt spid="26627">
                                            <p:txEl>
                                              <p:pRg st="3" end="3"/>
                                            </p:txEl>
                                          </p:spTgt>
                                        </p:tgtEl>
                                        <p:attrNameLst>
                                          <p:attrName>style.fontStyle</p:attrName>
                                        </p:attrNameLst>
                                      </p:cBhvr>
                                      <p:to>
                                        <p:strVal val="normal"/>
                                      </p:to>
                                    </p:set>
                                    <p:set>
                                      <p:cBhvr override="childStyle">
                                        <p:cTn id="23" dur="indefinite"/>
                                        <p:tgtEl>
                                          <p:spTgt spid="26627">
                                            <p:txEl>
                                              <p:pRg st="3" end="3"/>
                                            </p:txEl>
                                          </p:spTgt>
                                        </p:tgtEl>
                                        <p:attrNameLst>
                                          <p:attrName>style.fontWeight</p:attrName>
                                        </p:attrNameLst>
                                      </p:cBhvr>
                                      <p:to>
                                        <p:strVal val="bold"/>
                                      </p:to>
                                    </p:set>
                                    <p:set>
                                      <p:cBhvr override="childStyle">
                                        <p:cTn id="24" dur="indefinite"/>
                                        <p:tgtEl>
                                          <p:spTgt spid="26627">
                                            <p:txEl>
                                              <p:pRg st="3" end="3"/>
                                            </p:txEl>
                                          </p:spTgt>
                                        </p:tgtEl>
                                        <p:attrNameLst>
                                          <p:attrName>style.textDecorationUnderline</p:attrName>
                                        </p:attrNameLst>
                                      </p:cBhvr>
                                      <p:to>
                                        <p:strVal val="false"/>
                                      </p:to>
                                    </p:set>
                                  </p:childTnLst>
                                </p:cTn>
                              </p:par>
                            </p:childTnLst>
                          </p:cTn>
                        </p:par>
                      </p:childTnLst>
                    </p:cTn>
                  </p:par>
                  <p:par>
                    <p:cTn id="25" fill="hold">
                      <p:stCondLst>
                        <p:cond delay="indefinite"/>
                      </p:stCondLst>
                      <p:childTnLst>
                        <p:par>
                          <p:cTn id="26" fill="hold">
                            <p:stCondLst>
                              <p:cond delay="0"/>
                            </p:stCondLst>
                            <p:childTnLst>
                              <p:par>
                                <p:cTn id="27" presetID="5" presetClass="emph" presetSubtype="1" nodeType="clickEffect">
                                  <p:stCondLst>
                                    <p:cond delay="0"/>
                                  </p:stCondLst>
                                  <p:endCondLst>
                                    <p:cond evt="onNext" delay="0">
                                      <p:tgtEl>
                                        <p:sldTgt/>
                                      </p:tgtEl>
                                    </p:cond>
                                  </p:endCondLst>
                                  <p:childTnLst>
                                    <p:set>
                                      <p:cBhvr override="childStyle">
                                        <p:cTn id="28" dur="indefinite"/>
                                        <p:tgtEl>
                                          <p:spTgt spid="26627">
                                            <p:txEl>
                                              <p:pRg st="4" end="4"/>
                                            </p:txEl>
                                          </p:spTgt>
                                        </p:tgtEl>
                                        <p:attrNameLst>
                                          <p:attrName>style.fontStyle</p:attrName>
                                        </p:attrNameLst>
                                      </p:cBhvr>
                                      <p:to>
                                        <p:strVal val="normal"/>
                                      </p:to>
                                    </p:set>
                                    <p:set>
                                      <p:cBhvr override="childStyle">
                                        <p:cTn id="29" dur="indefinite"/>
                                        <p:tgtEl>
                                          <p:spTgt spid="26627">
                                            <p:txEl>
                                              <p:pRg st="4" end="4"/>
                                            </p:txEl>
                                          </p:spTgt>
                                        </p:tgtEl>
                                        <p:attrNameLst>
                                          <p:attrName>style.fontWeight</p:attrName>
                                        </p:attrNameLst>
                                      </p:cBhvr>
                                      <p:to>
                                        <p:strVal val="bold"/>
                                      </p:to>
                                    </p:set>
                                    <p:set>
                                      <p:cBhvr override="childStyle">
                                        <p:cTn id="30" dur="indefinite"/>
                                        <p:tgtEl>
                                          <p:spTgt spid="26627">
                                            <p:txEl>
                                              <p:pRg st="4" end="4"/>
                                            </p:txEl>
                                          </p:spTgt>
                                        </p:tgtEl>
                                        <p:attrNameLst>
                                          <p:attrName>style.textDecorationUnderline</p:attrName>
                                        </p:attrNameLst>
                                      </p:cBhvr>
                                      <p:to>
                                        <p:strVal val="false"/>
                                      </p:to>
                                    </p:set>
                                  </p:childTnLst>
                                </p:cTn>
                              </p:par>
                            </p:childTnLst>
                          </p:cTn>
                        </p:par>
                      </p:childTnLst>
                    </p:cTn>
                  </p:par>
                  <p:par>
                    <p:cTn id="31" fill="hold">
                      <p:stCondLst>
                        <p:cond delay="indefinite"/>
                      </p:stCondLst>
                      <p:childTnLst>
                        <p:par>
                          <p:cTn id="32" fill="hold">
                            <p:stCondLst>
                              <p:cond delay="0"/>
                            </p:stCondLst>
                            <p:childTnLst>
                              <p:par>
                                <p:cTn id="33" presetID="5" presetClass="emph" presetSubtype="1" nodeType="clickEffect">
                                  <p:stCondLst>
                                    <p:cond delay="0"/>
                                  </p:stCondLst>
                                  <p:endCondLst>
                                    <p:cond evt="onNext" delay="0">
                                      <p:tgtEl>
                                        <p:sldTgt/>
                                      </p:tgtEl>
                                    </p:cond>
                                  </p:endCondLst>
                                  <p:childTnLst>
                                    <p:set>
                                      <p:cBhvr override="childStyle">
                                        <p:cTn id="34" dur="indefinite"/>
                                        <p:tgtEl>
                                          <p:spTgt spid="26627">
                                            <p:txEl>
                                              <p:pRg st="5" end="5"/>
                                            </p:txEl>
                                          </p:spTgt>
                                        </p:tgtEl>
                                        <p:attrNameLst>
                                          <p:attrName>style.fontStyle</p:attrName>
                                        </p:attrNameLst>
                                      </p:cBhvr>
                                      <p:to>
                                        <p:strVal val="normal"/>
                                      </p:to>
                                    </p:set>
                                    <p:set>
                                      <p:cBhvr override="childStyle">
                                        <p:cTn id="35" dur="indefinite"/>
                                        <p:tgtEl>
                                          <p:spTgt spid="26627">
                                            <p:txEl>
                                              <p:pRg st="5" end="5"/>
                                            </p:txEl>
                                          </p:spTgt>
                                        </p:tgtEl>
                                        <p:attrNameLst>
                                          <p:attrName>style.fontWeight</p:attrName>
                                        </p:attrNameLst>
                                      </p:cBhvr>
                                      <p:to>
                                        <p:strVal val="bold"/>
                                      </p:to>
                                    </p:set>
                                    <p:set>
                                      <p:cBhvr override="childStyle">
                                        <p:cTn id="36" dur="indefinite"/>
                                        <p:tgtEl>
                                          <p:spTgt spid="26627">
                                            <p:txEl>
                                              <p:pRg st="5" end="5"/>
                                            </p:txEl>
                                          </p:spTgt>
                                        </p:tgtEl>
                                        <p:attrNameLst>
                                          <p:attrName>style.textDecorationUnderline</p:attrName>
                                        </p:attrNameLst>
                                      </p:cBhvr>
                                      <p:to>
                                        <p:strVal val="false"/>
                                      </p:to>
                                    </p:set>
                                  </p:childTnLst>
                                </p:cTn>
                              </p:par>
                            </p:childTnLst>
                          </p:cTn>
                        </p:par>
                      </p:childTnLst>
                    </p:cTn>
                  </p:par>
                  <p:par>
                    <p:cTn id="37" fill="hold">
                      <p:stCondLst>
                        <p:cond delay="indefinite"/>
                      </p:stCondLst>
                      <p:childTnLst>
                        <p:par>
                          <p:cTn id="38" fill="hold">
                            <p:stCondLst>
                              <p:cond delay="0"/>
                            </p:stCondLst>
                            <p:childTnLst>
                              <p:par>
                                <p:cTn id="39" presetID="5" presetClass="emph" presetSubtype="1" nodeType="clickEffect">
                                  <p:stCondLst>
                                    <p:cond delay="0"/>
                                  </p:stCondLst>
                                  <p:endCondLst>
                                    <p:cond evt="onNext" delay="0">
                                      <p:tgtEl>
                                        <p:sldTgt/>
                                      </p:tgtEl>
                                    </p:cond>
                                  </p:endCondLst>
                                  <p:childTnLst>
                                    <p:set>
                                      <p:cBhvr override="childStyle">
                                        <p:cTn id="40" dur="indefinite"/>
                                        <p:tgtEl>
                                          <p:spTgt spid="26627">
                                            <p:txEl>
                                              <p:pRg st="6" end="6"/>
                                            </p:txEl>
                                          </p:spTgt>
                                        </p:tgtEl>
                                        <p:attrNameLst>
                                          <p:attrName>style.fontStyle</p:attrName>
                                        </p:attrNameLst>
                                      </p:cBhvr>
                                      <p:to>
                                        <p:strVal val="normal"/>
                                      </p:to>
                                    </p:set>
                                    <p:set>
                                      <p:cBhvr override="childStyle">
                                        <p:cTn id="41" dur="indefinite"/>
                                        <p:tgtEl>
                                          <p:spTgt spid="26627">
                                            <p:txEl>
                                              <p:pRg st="6" end="6"/>
                                            </p:txEl>
                                          </p:spTgt>
                                        </p:tgtEl>
                                        <p:attrNameLst>
                                          <p:attrName>style.fontWeight</p:attrName>
                                        </p:attrNameLst>
                                      </p:cBhvr>
                                      <p:to>
                                        <p:strVal val="bold"/>
                                      </p:to>
                                    </p:set>
                                    <p:set>
                                      <p:cBhvr override="childStyle">
                                        <p:cTn id="42" dur="indefinite"/>
                                        <p:tgtEl>
                                          <p:spTgt spid="26627">
                                            <p:txEl>
                                              <p:pRg st="6" end="6"/>
                                            </p:txEl>
                                          </p:spTgt>
                                        </p:tgtEl>
                                        <p:attrNameLst>
                                          <p:attrName>style.textDecorationUnderline</p:attrName>
                                        </p:attrNameLst>
                                      </p:cBhvr>
                                      <p:to>
                                        <p:strVal val="false"/>
                                      </p:to>
                                    </p:set>
                                  </p:childTnLst>
                                </p:cTn>
                              </p:par>
                            </p:childTnLst>
                          </p:cTn>
                        </p:par>
                      </p:childTnLst>
                    </p:cTn>
                  </p:par>
                  <p:par>
                    <p:cTn id="43" fill="hold">
                      <p:stCondLst>
                        <p:cond delay="indefinite"/>
                      </p:stCondLst>
                      <p:childTnLst>
                        <p:par>
                          <p:cTn id="44" fill="hold">
                            <p:stCondLst>
                              <p:cond delay="0"/>
                            </p:stCondLst>
                            <p:childTnLst>
                              <p:par>
                                <p:cTn id="45" presetID="5" presetClass="emph" presetSubtype="1" nodeType="clickEffect">
                                  <p:stCondLst>
                                    <p:cond delay="0"/>
                                  </p:stCondLst>
                                  <p:endCondLst>
                                    <p:cond evt="onNext" delay="0">
                                      <p:tgtEl>
                                        <p:sldTgt/>
                                      </p:tgtEl>
                                    </p:cond>
                                  </p:endCondLst>
                                  <p:childTnLst>
                                    <p:set>
                                      <p:cBhvr override="childStyle">
                                        <p:cTn id="46" dur="indefinite"/>
                                        <p:tgtEl>
                                          <p:spTgt spid="26627">
                                            <p:txEl>
                                              <p:pRg st="7" end="7"/>
                                            </p:txEl>
                                          </p:spTgt>
                                        </p:tgtEl>
                                        <p:attrNameLst>
                                          <p:attrName>style.fontStyle</p:attrName>
                                        </p:attrNameLst>
                                      </p:cBhvr>
                                      <p:to>
                                        <p:strVal val="normal"/>
                                      </p:to>
                                    </p:set>
                                    <p:set>
                                      <p:cBhvr override="childStyle">
                                        <p:cTn id="47" dur="indefinite"/>
                                        <p:tgtEl>
                                          <p:spTgt spid="26627">
                                            <p:txEl>
                                              <p:pRg st="7" end="7"/>
                                            </p:txEl>
                                          </p:spTgt>
                                        </p:tgtEl>
                                        <p:attrNameLst>
                                          <p:attrName>style.fontWeight</p:attrName>
                                        </p:attrNameLst>
                                      </p:cBhvr>
                                      <p:to>
                                        <p:strVal val="bold"/>
                                      </p:to>
                                    </p:set>
                                    <p:set>
                                      <p:cBhvr override="childStyle">
                                        <p:cTn id="48" dur="indefinite"/>
                                        <p:tgtEl>
                                          <p:spTgt spid="26627">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Footer Placeholder 1"/>
          <p:cNvSpPr>
            <a:spLocks noGrp="1"/>
          </p:cNvSpPr>
          <p:nvPr>
            <p:ph type="ftr" sz="quarter" idx="10"/>
          </p:nvPr>
        </p:nvSpPr>
        <p:spPr>
          <a:noFill/>
        </p:spPr>
        <p:txBody>
          <a:bodyPr/>
          <a:lstStyle/>
          <a:p>
            <a:r>
              <a:rPr lang="en-US" dirty="0" smtClean="0"/>
              <a:t>SSM-IN-010</a:t>
            </a:r>
            <a:endParaRPr lang="en-US" dirty="0" smtClean="0"/>
          </a:p>
        </p:txBody>
      </p:sp>
      <p:sp>
        <p:nvSpPr>
          <p:cNvPr id="17411" name="Rectangle 3074"/>
          <p:cNvSpPr>
            <a:spLocks noChangeArrowheads="1"/>
          </p:cNvSpPr>
          <p:nvPr/>
        </p:nvSpPr>
        <p:spPr bwMode="auto">
          <a:xfrm>
            <a:off x="125413" y="187325"/>
            <a:ext cx="8883650" cy="5959475"/>
          </a:xfrm>
          <a:prstGeom prst="rect">
            <a:avLst/>
          </a:prstGeom>
          <a:noFill/>
          <a:ln w="38100">
            <a:noFill/>
            <a:miter lim="800000"/>
            <a:headEnd/>
            <a:tailEnd/>
          </a:ln>
        </p:spPr>
        <p:txBody>
          <a:bodyPr>
            <a:spAutoFit/>
          </a:bodyPr>
          <a:lstStyle/>
          <a:p>
            <a:r>
              <a:rPr kumimoji="0" lang="en-US" sz="1600" b="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r>
              <a:rPr kumimoji="0" lang="en-US" sz="1600" b="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r>
              <a:rPr kumimoji="0" lang="en-US" sz="1600" b="0" dirty="0">
                <a:latin typeface="+mj-lt"/>
              </a:rPr>
              <a:t>QAD and MFG/PRO are registered trademarks of QAD Inc. The QAD logo is a trademark of QAD Inc.</a:t>
            </a:r>
          </a:p>
          <a:p>
            <a:r>
              <a:rPr kumimoji="0" lang="en-US" sz="1600" b="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r>
              <a:rPr kumimoji="0" lang="en-US" sz="1600" b="0" dirty="0">
                <a:latin typeface="+mj-lt"/>
              </a:rPr>
              <a:t>Copyright © </a:t>
            </a:r>
            <a:r>
              <a:rPr kumimoji="0" lang="en-US" sz="1600" b="0" dirty="0" smtClean="0">
                <a:latin typeface="+mj-lt"/>
              </a:rPr>
              <a:t>2011 </a:t>
            </a:r>
            <a:r>
              <a:rPr kumimoji="0" lang="en-US" sz="1600" b="0" dirty="0">
                <a:latin typeface="+mj-lt"/>
              </a:rPr>
              <a:t>by QAD Inc.</a:t>
            </a:r>
          </a:p>
          <a:p>
            <a:endParaRPr kumimoji="0" lang="en-US" sz="1600" b="0" dirty="0">
              <a:latin typeface="+mj-lt"/>
            </a:endParaRPr>
          </a:p>
          <a:p>
            <a:r>
              <a:rPr kumimoji="0" lang="en-US" sz="1600" b="0" dirty="0">
                <a:latin typeface="+mj-lt"/>
              </a:rPr>
              <a:t>QAD Inc.</a:t>
            </a:r>
            <a:br>
              <a:rPr kumimoji="0" lang="en-US" sz="1600" b="0" dirty="0">
                <a:latin typeface="+mj-lt"/>
              </a:rPr>
            </a:br>
            <a:r>
              <a:rPr kumimoji="0" lang="en-US" sz="1600" b="0" dirty="0">
                <a:latin typeface="+mj-lt"/>
              </a:rPr>
              <a:t>100 Innovation Place</a:t>
            </a:r>
            <a:br>
              <a:rPr kumimoji="0" lang="en-US" sz="1600" b="0" dirty="0">
                <a:latin typeface="+mj-lt"/>
              </a:rPr>
            </a:br>
            <a:r>
              <a:rPr kumimoji="0" lang="en-US" sz="1600" b="0" dirty="0">
                <a:latin typeface="+mj-lt"/>
              </a:rPr>
              <a:t>Santa Barbara, California 93108</a:t>
            </a:r>
            <a:br>
              <a:rPr kumimoji="0" lang="en-US" sz="1600" b="0" dirty="0">
                <a:latin typeface="+mj-lt"/>
              </a:rPr>
            </a:br>
            <a:r>
              <a:rPr kumimoji="0" lang="en-US" sz="1600" b="0" dirty="0">
                <a:latin typeface="+mj-lt"/>
              </a:rPr>
              <a:t>Phone (805) 684-6614</a:t>
            </a:r>
            <a:br>
              <a:rPr kumimoji="0" lang="en-US" sz="1600" b="0" dirty="0">
                <a:latin typeface="+mj-lt"/>
              </a:rPr>
            </a:br>
            <a:r>
              <a:rPr kumimoji="0" lang="en-US" sz="1600" b="0" dirty="0">
                <a:latin typeface="+mj-lt"/>
              </a:rPr>
              <a:t>Fax (805) 684-1890</a:t>
            </a:r>
            <a:br>
              <a:rPr kumimoji="0" lang="en-US" sz="1600" b="0" dirty="0">
                <a:latin typeface="+mj-lt"/>
              </a:rPr>
            </a:br>
            <a:r>
              <a:rPr kumimoji="0" lang="en-US" sz="1600" b="0" dirty="0">
                <a:latin typeface="+mj-lt"/>
              </a:rPr>
              <a:t>http://www.qad.com</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smtClean="0"/>
              <a:t>Ask questions anytime</a:t>
            </a:r>
          </a:p>
          <a:p>
            <a:r>
              <a:rPr lang="en-US" dirty="0" smtClean="0"/>
              <a:t>Turn sound off mobile devices</a:t>
            </a:r>
          </a:p>
          <a:p>
            <a:r>
              <a:rPr lang="en-US" dirty="0" smtClean="0"/>
              <a:t>Participate</a:t>
            </a:r>
          </a:p>
          <a:p>
            <a:r>
              <a:rPr lang="en-US" dirty="0" smtClean="0"/>
              <a:t>Keep Laptops closed unless using for class activities</a:t>
            </a:r>
          </a:p>
          <a:p>
            <a:r>
              <a:rPr lang="en-US" dirty="0" smtClean="0"/>
              <a:t>Return from breaks on time</a:t>
            </a:r>
            <a:endParaRPr lang="en-US" dirty="0"/>
          </a:p>
        </p:txBody>
      </p:sp>
      <p:sp>
        <p:nvSpPr>
          <p:cNvPr id="3" name="Title 2"/>
          <p:cNvSpPr>
            <a:spLocks noGrp="1"/>
          </p:cNvSpPr>
          <p:nvPr>
            <p:ph type="title"/>
          </p:nvPr>
        </p:nvSpPr>
        <p:spPr/>
        <p:txBody>
          <a:bodyPr/>
          <a:lstStyle/>
          <a:p>
            <a:r>
              <a:rPr lang="en-US" dirty="0" smtClean="0"/>
              <a:t>Ground Rules</a:t>
            </a:r>
            <a:endParaRPr lang="en-US" dirty="0"/>
          </a:p>
        </p:txBody>
      </p:sp>
      <p:sp>
        <p:nvSpPr>
          <p:cNvPr id="2" name="Footer Placeholder 1"/>
          <p:cNvSpPr>
            <a:spLocks noGrp="1"/>
          </p:cNvSpPr>
          <p:nvPr>
            <p:ph type="ftr" sz="quarter" idx="10"/>
          </p:nvPr>
        </p:nvSpPr>
        <p:spPr/>
        <p:txBody>
          <a:bodyPr/>
          <a:lstStyle/>
          <a:p>
            <a:pPr>
              <a:defRPr/>
            </a:pPr>
            <a:r>
              <a:rPr lang="en-US" dirty="0" smtClean="0"/>
              <a:t>SSM-IN-020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4">
                                            <p:txEl>
                                              <p:pRg st="0" end="0"/>
                                            </p:txEl>
                                          </p:spTgt>
                                        </p:tgtEl>
                                        <p:attrNameLst>
                                          <p:attrName>style.fontStyle</p:attrName>
                                        </p:attrNameLst>
                                      </p:cBhvr>
                                      <p:to>
                                        <p:strVal val="normal"/>
                                      </p:to>
                                    </p:set>
                                    <p:set>
                                      <p:cBhvr override="childStyle">
                                        <p:cTn id="7" dur="indefinite"/>
                                        <p:tgtEl>
                                          <p:spTgt spid="4">
                                            <p:txEl>
                                              <p:pRg st="0" end="0"/>
                                            </p:txEl>
                                          </p:spTgt>
                                        </p:tgtEl>
                                        <p:attrNameLst>
                                          <p:attrName>style.fontWeight</p:attrName>
                                        </p:attrNameLst>
                                      </p:cBhvr>
                                      <p:to>
                                        <p:strVal val="bold"/>
                                      </p:to>
                                    </p:set>
                                    <p:set>
                                      <p:cBhvr override="childStyle">
                                        <p:cTn id="8" dur="indefinite"/>
                                        <p:tgtEl>
                                          <p:spTgt spid="4">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4">
                                            <p:txEl>
                                              <p:pRg st="1" end="1"/>
                                            </p:txEl>
                                          </p:spTgt>
                                        </p:tgtEl>
                                        <p:attrNameLst>
                                          <p:attrName>style.fontStyle</p:attrName>
                                        </p:attrNameLst>
                                      </p:cBhvr>
                                      <p:to>
                                        <p:strVal val="normal"/>
                                      </p:to>
                                    </p:set>
                                    <p:set>
                                      <p:cBhvr override="childStyle">
                                        <p:cTn id="13" dur="indefinite"/>
                                        <p:tgtEl>
                                          <p:spTgt spid="4">
                                            <p:txEl>
                                              <p:pRg st="1" end="1"/>
                                            </p:txEl>
                                          </p:spTgt>
                                        </p:tgtEl>
                                        <p:attrNameLst>
                                          <p:attrName>style.fontWeight</p:attrName>
                                        </p:attrNameLst>
                                      </p:cBhvr>
                                      <p:to>
                                        <p:strVal val="bold"/>
                                      </p:to>
                                    </p:set>
                                    <p:set>
                                      <p:cBhvr override="childStyle">
                                        <p:cTn id="14" dur="indefinite"/>
                                        <p:tgtEl>
                                          <p:spTgt spid="4">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4">
                                            <p:txEl>
                                              <p:pRg st="2" end="2"/>
                                            </p:txEl>
                                          </p:spTgt>
                                        </p:tgtEl>
                                        <p:attrNameLst>
                                          <p:attrName>style.fontStyle</p:attrName>
                                        </p:attrNameLst>
                                      </p:cBhvr>
                                      <p:to>
                                        <p:strVal val="normal"/>
                                      </p:to>
                                    </p:set>
                                    <p:set>
                                      <p:cBhvr override="childStyle">
                                        <p:cTn id="19" dur="indefinite"/>
                                        <p:tgtEl>
                                          <p:spTgt spid="4">
                                            <p:txEl>
                                              <p:pRg st="2" end="2"/>
                                            </p:txEl>
                                          </p:spTgt>
                                        </p:tgtEl>
                                        <p:attrNameLst>
                                          <p:attrName>style.fontWeight</p:attrName>
                                        </p:attrNameLst>
                                      </p:cBhvr>
                                      <p:to>
                                        <p:strVal val="bold"/>
                                      </p:to>
                                    </p:set>
                                    <p:set>
                                      <p:cBhvr override="childStyle">
                                        <p:cTn id="20" dur="indefinite"/>
                                        <p:tgtEl>
                                          <p:spTgt spid="4">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4">
                                            <p:txEl>
                                              <p:pRg st="3" end="3"/>
                                            </p:txEl>
                                          </p:spTgt>
                                        </p:tgtEl>
                                        <p:attrNameLst>
                                          <p:attrName>style.fontStyle</p:attrName>
                                        </p:attrNameLst>
                                      </p:cBhvr>
                                      <p:to>
                                        <p:strVal val="normal"/>
                                      </p:to>
                                    </p:set>
                                    <p:set>
                                      <p:cBhvr override="childStyle">
                                        <p:cTn id="25" dur="indefinite"/>
                                        <p:tgtEl>
                                          <p:spTgt spid="4">
                                            <p:txEl>
                                              <p:pRg st="3" end="3"/>
                                            </p:txEl>
                                          </p:spTgt>
                                        </p:tgtEl>
                                        <p:attrNameLst>
                                          <p:attrName>style.fontWeight</p:attrName>
                                        </p:attrNameLst>
                                      </p:cBhvr>
                                      <p:to>
                                        <p:strVal val="bold"/>
                                      </p:to>
                                    </p:set>
                                    <p:set>
                                      <p:cBhvr override="childStyle">
                                        <p:cTn id="26" dur="indefinite"/>
                                        <p:tgtEl>
                                          <p:spTgt spid="4">
                                            <p:txEl>
                                              <p:pRg st="3" end="3"/>
                                            </p:txEl>
                                          </p:spTgt>
                                        </p:tgtEl>
                                        <p:attrNameLst>
                                          <p:attrName>style.textDecorationUnderline</p:attrName>
                                        </p:attrNameLst>
                                      </p:cBhvr>
                                      <p:to>
                                        <p:strVal val="false"/>
                                      </p:to>
                                    </p:set>
                                  </p:childTnLst>
                                </p:cTn>
                              </p:par>
                            </p:childTnLst>
                          </p:cTn>
                        </p:par>
                      </p:childTnLst>
                    </p:cTn>
                  </p:par>
                  <p:par>
                    <p:cTn id="27" fill="hold">
                      <p:stCondLst>
                        <p:cond delay="indefinite"/>
                      </p:stCondLst>
                      <p:childTnLst>
                        <p:par>
                          <p:cTn id="28" fill="hold">
                            <p:stCondLst>
                              <p:cond delay="0"/>
                            </p:stCondLst>
                            <p:childTnLst>
                              <p:par>
                                <p:cTn id="29" presetID="5" presetClass="emph" presetSubtype="1" nodeType="clickEffect">
                                  <p:stCondLst>
                                    <p:cond delay="0"/>
                                  </p:stCondLst>
                                  <p:endCondLst>
                                    <p:cond evt="onNext" delay="0">
                                      <p:tgtEl>
                                        <p:sldTgt/>
                                      </p:tgtEl>
                                    </p:cond>
                                  </p:endCondLst>
                                  <p:childTnLst>
                                    <p:set>
                                      <p:cBhvr override="childStyle">
                                        <p:cTn id="30" dur="indefinite"/>
                                        <p:tgtEl>
                                          <p:spTgt spid="4">
                                            <p:txEl>
                                              <p:pRg st="4" end="4"/>
                                            </p:txEl>
                                          </p:spTgt>
                                        </p:tgtEl>
                                        <p:attrNameLst>
                                          <p:attrName>style.fontStyle</p:attrName>
                                        </p:attrNameLst>
                                      </p:cBhvr>
                                      <p:to>
                                        <p:strVal val="normal"/>
                                      </p:to>
                                    </p:set>
                                    <p:set>
                                      <p:cBhvr override="childStyle">
                                        <p:cTn id="31" dur="indefinite"/>
                                        <p:tgtEl>
                                          <p:spTgt spid="4">
                                            <p:txEl>
                                              <p:pRg st="4" end="4"/>
                                            </p:txEl>
                                          </p:spTgt>
                                        </p:tgtEl>
                                        <p:attrNameLst>
                                          <p:attrName>style.fontWeight</p:attrName>
                                        </p:attrNameLst>
                                      </p:cBhvr>
                                      <p:to>
                                        <p:strVal val="bold"/>
                                      </p:to>
                                    </p:set>
                                    <p:set>
                                      <p:cBhvr override="childStyle">
                                        <p:cTn id="32" dur="indefinite"/>
                                        <p:tgtEl>
                                          <p:spTgt spid="4">
                                            <p:txEl>
                                              <p:pRg st="4" end="4"/>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Content Placeholder 198"/>
          <p:cNvSpPr>
            <a:spLocks noGrp="1"/>
          </p:cNvSpPr>
          <p:nvPr>
            <p:ph idx="1"/>
          </p:nvPr>
        </p:nvSpPr>
        <p:spPr/>
        <p:txBody>
          <a:bodyPr/>
          <a:lstStyle/>
          <a:p>
            <a:pPr algn="ctr">
              <a:buNone/>
            </a:pPr>
            <a:r>
              <a:rPr lang="en-US" i="1" dirty="0" smtClean="0"/>
              <a:t>“We will be our Customer’s</a:t>
            </a:r>
            <a:br>
              <a:rPr lang="en-US" i="1" dirty="0" smtClean="0"/>
            </a:br>
            <a:r>
              <a:rPr lang="en-US" i="1" dirty="0" smtClean="0"/>
              <a:t>Service/Support Provider”</a:t>
            </a:r>
            <a:endParaRPr lang="en-US" i="1" dirty="0"/>
          </a:p>
        </p:txBody>
      </p:sp>
      <p:sp>
        <p:nvSpPr>
          <p:cNvPr id="194" name="Title 193"/>
          <p:cNvSpPr>
            <a:spLocks noGrp="1"/>
          </p:cNvSpPr>
          <p:nvPr>
            <p:ph type="title"/>
          </p:nvPr>
        </p:nvSpPr>
        <p:spPr/>
        <p:txBody>
          <a:bodyPr/>
          <a:lstStyle/>
          <a:p>
            <a:r>
              <a:rPr lang="en-US" smtClean="0"/>
              <a:t>Business Strategy:</a:t>
            </a:r>
            <a:endParaRPr lang="en-US" dirty="0"/>
          </a:p>
        </p:txBody>
      </p:sp>
      <p:sp>
        <p:nvSpPr>
          <p:cNvPr id="1027" name="Footer Placeholder 1"/>
          <p:cNvSpPr>
            <a:spLocks noGrp="1"/>
          </p:cNvSpPr>
          <p:nvPr>
            <p:ph type="ftr" sz="quarter" idx="10"/>
          </p:nvPr>
        </p:nvSpPr>
        <p:spPr/>
        <p:txBody>
          <a:bodyPr/>
          <a:lstStyle/>
          <a:p>
            <a:r>
              <a:rPr lang="en-US" dirty="0" smtClean="0"/>
              <a:t>SSM-IN-030</a:t>
            </a:r>
            <a:endParaRPr lang="en-US" dirty="0" smtClean="0"/>
          </a:p>
        </p:txBody>
      </p:sp>
      <p:grpSp>
        <p:nvGrpSpPr>
          <p:cNvPr id="5" name="Group 342"/>
          <p:cNvGrpSpPr>
            <a:grpSpLocks/>
          </p:cNvGrpSpPr>
          <p:nvPr/>
        </p:nvGrpSpPr>
        <p:grpSpPr bwMode="auto">
          <a:xfrm>
            <a:off x="2751817" y="2127504"/>
            <a:ext cx="3634471" cy="3648075"/>
            <a:chOff x="0" y="1117"/>
            <a:chExt cx="1603" cy="1609"/>
          </a:xfrm>
        </p:grpSpPr>
        <p:sp>
          <p:nvSpPr>
            <p:cNvPr id="6" name="Freeform 153"/>
            <p:cNvSpPr>
              <a:spLocks/>
            </p:cNvSpPr>
            <p:nvPr/>
          </p:nvSpPr>
          <p:spPr bwMode="auto">
            <a:xfrm>
              <a:off x="0" y="1117"/>
              <a:ext cx="1600" cy="1481"/>
            </a:xfrm>
            <a:custGeom>
              <a:avLst/>
              <a:gdLst>
                <a:gd name="T0" fmla="*/ 0 w 1600"/>
                <a:gd name="T1" fmla="*/ 0 h 1481"/>
                <a:gd name="T2" fmla="*/ 1600 w 1600"/>
                <a:gd name="T3" fmla="*/ 0 h 1481"/>
                <a:gd name="T4" fmla="*/ 1600 w 1600"/>
                <a:gd name="T5" fmla="*/ 999 h 1481"/>
                <a:gd name="T6" fmla="*/ 0 w 1600"/>
                <a:gd name="T7" fmla="*/ 1481 h 1481"/>
                <a:gd name="T8" fmla="*/ 0 w 1600"/>
                <a:gd name="T9" fmla="*/ 0 h 1481"/>
                <a:gd name="T10" fmla="*/ 0 60000 65536"/>
                <a:gd name="T11" fmla="*/ 0 60000 65536"/>
                <a:gd name="T12" fmla="*/ 0 60000 65536"/>
                <a:gd name="T13" fmla="*/ 0 60000 65536"/>
                <a:gd name="T14" fmla="*/ 0 60000 65536"/>
                <a:gd name="T15" fmla="*/ 0 w 1600"/>
                <a:gd name="T16" fmla="*/ 0 h 1481"/>
                <a:gd name="T17" fmla="*/ 1600 w 1600"/>
                <a:gd name="T18" fmla="*/ 1481 h 1481"/>
              </a:gdLst>
              <a:ahLst/>
              <a:cxnLst>
                <a:cxn ang="T10">
                  <a:pos x="T0" y="T1"/>
                </a:cxn>
                <a:cxn ang="T11">
                  <a:pos x="T2" y="T3"/>
                </a:cxn>
                <a:cxn ang="T12">
                  <a:pos x="T4" y="T5"/>
                </a:cxn>
                <a:cxn ang="T13">
                  <a:pos x="T6" y="T7"/>
                </a:cxn>
                <a:cxn ang="T14">
                  <a:pos x="T8" y="T9"/>
                </a:cxn>
              </a:cxnLst>
              <a:rect l="T15" t="T16" r="T17" b="T18"/>
              <a:pathLst>
                <a:path w="1600" h="1481">
                  <a:moveTo>
                    <a:pt x="0" y="0"/>
                  </a:moveTo>
                  <a:lnTo>
                    <a:pt x="1600" y="0"/>
                  </a:lnTo>
                  <a:lnTo>
                    <a:pt x="1600" y="999"/>
                  </a:lnTo>
                  <a:lnTo>
                    <a:pt x="0" y="1481"/>
                  </a:lnTo>
                  <a:lnTo>
                    <a:pt x="0" y="0"/>
                  </a:lnTo>
                  <a:close/>
                </a:path>
              </a:pathLst>
            </a:custGeom>
            <a:solidFill>
              <a:srgbClr val="B3B38A"/>
            </a:solidFill>
            <a:ln w="9525">
              <a:noFill/>
              <a:round/>
              <a:headEnd/>
              <a:tailEnd/>
            </a:ln>
          </p:spPr>
          <p:txBody>
            <a:bodyPr/>
            <a:lstStyle/>
            <a:p>
              <a:endParaRPr lang="en-US" dirty="0"/>
            </a:p>
          </p:txBody>
        </p:sp>
        <p:sp>
          <p:nvSpPr>
            <p:cNvPr id="7" name="Freeform 154"/>
            <p:cNvSpPr>
              <a:spLocks/>
            </p:cNvSpPr>
            <p:nvPr/>
          </p:nvSpPr>
          <p:spPr bwMode="auto">
            <a:xfrm>
              <a:off x="198" y="2029"/>
              <a:ext cx="443" cy="127"/>
            </a:xfrm>
            <a:custGeom>
              <a:avLst/>
              <a:gdLst>
                <a:gd name="T0" fmla="*/ 29 w 443"/>
                <a:gd name="T1" fmla="*/ 0 h 127"/>
                <a:gd name="T2" fmla="*/ 386 w 443"/>
                <a:gd name="T3" fmla="*/ 0 h 127"/>
                <a:gd name="T4" fmla="*/ 443 w 443"/>
                <a:gd name="T5" fmla="*/ 89 h 127"/>
                <a:gd name="T6" fmla="*/ 0 w 443"/>
                <a:gd name="T7" fmla="*/ 127 h 127"/>
                <a:gd name="T8" fmla="*/ 29 w 443"/>
                <a:gd name="T9" fmla="*/ 0 h 127"/>
                <a:gd name="T10" fmla="*/ 0 60000 65536"/>
                <a:gd name="T11" fmla="*/ 0 60000 65536"/>
                <a:gd name="T12" fmla="*/ 0 60000 65536"/>
                <a:gd name="T13" fmla="*/ 0 60000 65536"/>
                <a:gd name="T14" fmla="*/ 0 60000 65536"/>
                <a:gd name="T15" fmla="*/ 0 w 443"/>
                <a:gd name="T16" fmla="*/ 0 h 127"/>
                <a:gd name="T17" fmla="*/ 443 w 443"/>
                <a:gd name="T18" fmla="*/ 127 h 127"/>
              </a:gdLst>
              <a:ahLst/>
              <a:cxnLst>
                <a:cxn ang="T10">
                  <a:pos x="T0" y="T1"/>
                </a:cxn>
                <a:cxn ang="T11">
                  <a:pos x="T2" y="T3"/>
                </a:cxn>
                <a:cxn ang="T12">
                  <a:pos x="T4" y="T5"/>
                </a:cxn>
                <a:cxn ang="T13">
                  <a:pos x="T6" y="T7"/>
                </a:cxn>
                <a:cxn ang="T14">
                  <a:pos x="T8" y="T9"/>
                </a:cxn>
              </a:cxnLst>
              <a:rect l="T15" t="T16" r="T17" b="T18"/>
              <a:pathLst>
                <a:path w="443" h="127">
                  <a:moveTo>
                    <a:pt x="29" y="0"/>
                  </a:moveTo>
                  <a:lnTo>
                    <a:pt x="386" y="0"/>
                  </a:lnTo>
                  <a:lnTo>
                    <a:pt x="443" y="89"/>
                  </a:lnTo>
                  <a:lnTo>
                    <a:pt x="0" y="127"/>
                  </a:lnTo>
                  <a:lnTo>
                    <a:pt x="29" y="0"/>
                  </a:lnTo>
                  <a:close/>
                </a:path>
              </a:pathLst>
            </a:custGeom>
            <a:solidFill>
              <a:srgbClr val="5A87C6"/>
            </a:solidFill>
            <a:ln w="9525">
              <a:noFill/>
              <a:round/>
              <a:headEnd/>
              <a:tailEnd/>
            </a:ln>
          </p:spPr>
          <p:txBody>
            <a:bodyPr/>
            <a:lstStyle/>
            <a:p>
              <a:endParaRPr lang="en-US" dirty="0"/>
            </a:p>
          </p:txBody>
        </p:sp>
        <p:sp>
          <p:nvSpPr>
            <p:cNvPr id="8" name="Freeform 155"/>
            <p:cNvSpPr>
              <a:spLocks/>
            </p:cNvSpPr>
            <p:nvPr/>
          </p:nvSpPr>
          <p:spPr bwMode="auto">
            <a:xfrm>
              <a:off x="454" y="1117"/>
              <a:ext cx="1118" cy="556"/>
            </a:xfrm>
            <a:custGeom>
              <a:avLst/>
              <a:gdLst>
                <a:gd name="T0" fmla="*/ 291 w 1118"/>
                <a:gd name="T1" fmla="*/ 117 h 556"/>
                <a:gd name="T2" fmla="*/ 111 w 1118"/>
                <a:gd name="T3" fmla="*/ 51 h 556"/>
                <a:gd name="T4" fmla="*/ 110 w 1118"/>
                <a:gd name="T5" fmla="*/ 59 h 556"/>
                <a:gd name="T6" fmla="*/ 108 w 1118"/>
                <a:gd name="T7" fmla="*/ 66 h 556"/>
                <a:gd name="T8" fmla="*/ 107 w 1118"/>
                <a:gd name="T9" fmla="*/ 75 h 556"/>
                <a:gd name="T10" fmla="*/ 107 w 1118"/>
                <a:gd name="T11" fmla="*/ 83 h 556"/>
                <a:gd name="T12" fmla="*/ 107 w 1118"/>
                <a:gd name="T13" fmla="*/ 90 h 556"/>
                <a:gd name="T14" fmla="*/ 107 w 1118"/>
                <a:gd name="T15" fmla="*/ 96 h 556"/>
                <a:gd name="T16" fmla="*/ 108 w 1118"/>
                <a:gd name="T17" fmla="*/ 102 h 556"/>
                <a:gd name="T18" fmla="*/ 109 w 1118"/>
                <a:gd name="T19" fmla="*/ 109 h 556"/>
                <a:gd name="T20" fmla="*/ 111 w 1118"/>
                <a:gd name="T21" fmla="*/ 117 h 556"/>
                <a:gd name="T22" fmla="*/ 113 w 1118"/>
                <a:gd name="T23" fmla="*/ 123 h 556"/>
                <a:gd name="T24" fmla="*/ 116 w 1118"/>
                <a:gd name="T25" fmla="*/ 131 h 556"/>
                <a:gd name="T26" fmla="*/ 120 w 1118"/>
                <a:gd name="T27" fmla="*/ 139 h 556"/>
                <a:gd name="T28" fmla="*/ 124 w 1118"/>
                <a:gd name="T29" fmla="*/ 146 h 556"/>
                <a:gd name="T30" fmla="*/ 128 w 1118"/>
                <a:gd name="T31" fmla="*/ 153 h 556"/>
                <a:gd name="T32" fmla="*/ 131 w 1118"/>
                <a:gd name="T33" fmla="*/ 159 h 556"/>
                <a:gd name="T34" fmla="*/ 136 w 1118"/>
                <a:gd name="T35" fmla="*/ 167 h 556"/>
                <a:gd name="T36" fmla="*/ 140 w 1118"/>
                <a:gd name="T37" fmla="*/ 173 h 556"/>
                <a:gd name="T38" fmla="*/ 147 w 1118"/>
                <a:gd name="T39" fmla="*/ 182 h 556"/>
                <a:gd name="T40" fmla="*/ 153 w 1118"/>
                <a:gd name="T41" fmla="*/ 193 h 556"/>
                <a:gd name="T42" fmla="*/ 159 w 1118"/>
                <a:gd name="T43" fmla="*/ 199 h 556"/>
                <a:gd name="T44" fmla="*/ 162 w 1118"/>
                <a:gd name="T45" fmla="*/ 204 h 556"/>
                <a:gd name="T46" fmla="*/ 0 w 1118"/>
                <a:gd name="T47" fmla="*/ 215 h 556"/>
                <a:gd name="T48" fmla="*/ 567 w 1118"/>
                <a:gd name="T49" fmla="*/ 454 h 556"/>
                <a:gd name="T50" fmla="*/ 875 w 1118"/>
                <a:gd name="T51" fmla="*/ 432 h 556"/>
                <a:gd name="T52" fmla="*/ 961 w 1118"/>
                <a:gd name="T53" fmla="*/ 307 h 556"/>
                <a:gd name="T54" fmla="*/ 1116 w 1118"/>
                <a:gd name="T55" fmla="*/ 315 h 556"/>
                <a:gd name="T56" fmla="*/ 1112 w 1118"/>
                <a:gd name="T57" fmla="*/ 311 h 556"/>
                <a:gd name="T58" fmla="*/ 1106 w 1118"/>
                <a:gd name="T59" fmla="*/ 306 h 556"/>
                <a:gd name="T60" fmla="*/ 1098 w 1118"/>
                <a:gd name="T61" fmla="*/ 300 h 556"/>
                <a:gd name="T62" fmla="*/ 1090 w 1118"/>
                <a:gd name="T63" fmla="*/ 293 h 556"/>
                <a:gd name="T64" fmla="*/ 1080 w 1118"/>
                <a:gd name="T65" fmla="*/ 286 h 556"/>
                <a:gd name="T66" fmla="*/ 1070 w 1118"/>
                <a:gd name="T67" fmla="*/ 277 h 556"/>
                <a:gd name="T68" fmla="*/ 1061 w 1118"/>
                <a:gd name="T69" fmla="*/ 271 h 556"/>
                <a:gd name="T70" fmla="*/ 1056 w 1118"/>
                <a:gd name="T71" fmla="*/ 266 h 556"/>
                <a:gd name="T72" fmla="*/ 1049 w 1118"/>
                <a:gd name="T73" fmla="*/ 261 h 556"/>
                <a:gd name="T74" fmla="*/ 1043 w 1118"/>
                <a:gd name="T75" fmla="*/ 256 h 556"/>
                <a:gd name="T76" fmla="*/ 1037 w 1118"/>
                <a:gd name="T77" fmla="*/ 252 h 556"/>
                <a:gd name="T78" fmla="*/ 1031 w 1118"/>
                <a:gd name="T79" fmla="*/ 247 h 556"/>
                <a:gd name="T80" fmla="*/ 1024 w 1118"/>
                <a:gd name="T81" fmla="*/ 242 h 556"/>
                <a:gd name="T82" fmla="*/ 1019 w 1118"/>
                <a:gd name="T83" fmla="*/ 237 h 556"/>
                <a:gd name="T84" fmla="*/ 1012 w 1118"/>
                <a:gd name="T85" fmla="*/ 233 h 556"/>
                <a:gd name="T86" fmla="*/ 1006 w 1118"/>
                <a:gd name="T87" fmla="*/ 228 h 556"/>
                <a:gd name="T88" fmla="*/ 1000 w 1118"/>
                <a:gd name="T89" fmla="*/ 223 h 556"/>
                <a:gd name="T90" fmla="*/ 993 w 1118"/>
                <a:gd name="T91" fmla="*/ 219 h 556"/>
                <a:gd name="T92" fmla="*/ 987 w 1118"/>
                <a:gd name="T93" fmla="*/ 215 h 556"/>
                <a:gd name="T94" fmla="*/ 981 w 1118"/>
                <a:gd name="T95" fmla="*/ 211 h 556"/>
                <a:gd name="T96" fmla="*/ 973 w 1118"/>
                <a:gd name="T97" fmla="*/ 205 h 556"/>
                <a:gd name="T98" fmla="*/ 962 w 1118"/>
                <a:gd name="T99" fmla="*/ 197 h 556"/>
                <a:gd name="T100" fmla="*/ 952 w 1118"/>
                <a:gd name="T101" fmla="*/ 191 h 556"/>
                <a:gd name="T102" fmla="*/ 942 w 1118"/>
                <a:gd name="T103" fmla="*/ 185 h 556"/>
                <a:gd name="T104" fmla="*/ 934 w 1118"/>
                <a:gd name="T105" fmla="*/ 179 h 556"/>
                <a:gd name="T106" fmla="*/ 926 w 1118"/>
                <a:gd name="T107" fmla="*/ 176 h 556"/>
                <a:gd name="T108" fmla="*/ 920 w 1118"/>
                <a:gd name="T109" fmla="*/ 172 h 556"/>
                <a:gd name="T110" fmla="*/ 913 w 1118"/>
                <a:gd name="T111" fmla="*/ 168 h 556"/>
                <a:gd name="T112" fmla="*/ 907 w 1118"/>
                <a:gd name="T113" fmla="*/ 166 h 556"/>
                <a:gd name="T114" fmla="*/ 901 w 1118"/>
                <a:gd name="T115" fmla="*/ 163 h 556"/>
                <a:gd name="T116" fmla="*/ 894 w 1118"/>
                <a:gd name="T117" fmla="*/ 160 h 556"/>
                <a:gd name="T118" fmla="*/ 888 w 1118"/>
                <a:gd name="T119" fmla="*/ 159 h 556"/>
                <a:gd name="T120" fmla="*/ 1064 w 1118"/>
                <a:gd name="T121" fmla="*/ 0 h 556"/>
                <a:gd name="T122" fmla="*/ 702 w 1118"/>
                <a:gd name="T123" fmla="*/ 96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556"/>
                <a:gd name="T188" fmla="*/ 1118 w 1118"/>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556">
                  <a:moveTo>
                    <a:pt x="430" y="0"/>
                  </a:moveTo>
                  <a:lnTo>
                    <a:pt x="291" y="117"/>
                  </a:lnTo>
                  <a:lnTo>
                    <a:pt x="112" y="50"/>
                  </a:lnTo>
                  <a:lnTo>
                    <a:pt x="111" y="51"/>
                  </a:lnTo>
                  <a:lnTo>
                    <a:pt x="111" y="56"/>
                  </a:lnTo>
                  <a:lnTo>
                    <a:pt x="110" y="59"/>
                  </a:lnTo>
                  <a:lnTo>
                    <a:pt x="109" y="62"/>
                  </a:lnTo>
                  <a:lnTo>
                    <a:pt x="108" y="66"/>
                  </a:lnTo>
                  <a:lnTo>
                    <a:pt x="108" y="71"/>
                  </a:lnTo>
                  <a:lnTo>
                    <a:pt x="107" y="75"/>
                  </a:lnTo>
                  <a:lnTo>
                    <a:pt x="107" y="81"/>
                  </a:lnTo>
                  <a:lnTo>
                    <a:pt x="107" y="83"/>
                  </a:lnTo>
                  <a:lnTo>
                    <a:pt x="107" y="86"/>
                  </a:lnTo>
                  <a:lnTo>
                    <a:pt x="107" y="90"/>
                  </a:lnTo>
                  <a:lnTo>
                    <a:pt x="107" y="93"/>
                  </a:lnTo>
                  <a:lnTo>
                    <a:pt x="107" y="96"/>
                  </a:lnTo>
                  <a:lnTo>
                    <a:pt x="108" y="99"/>
                  </a:lnTo>
                  <a:lnTo>
                    <a:pt x="108" y="102"/>
                  </a:lnTo>
                  <a:lnTo>
                    <a:pt x="109" y="106"/>
                  </a:lnTo>
                  <a:lnTo>
                    <a:pt x="109" y="109"/>
                  </a:lnTo>
                  <a:lnTo>
                    <a:pt x="110" y="113"/>
                  </a:lnTo>
                  <a:lnTo>
                    <a:pt x="111" y="117"/>
                  </a:lnTo>
                  <a:lnTo>
                    <a:pt x="112" y="120"/>
                  </a:lnTo>
                  <a:lnTo>
                    <a:pt x="113" y="123"/>
                  </a:lnTo>
                  <a:lnTo>
                    <a:pt x="114" y="127"/>
                  </a:lnTo>
                  <a:lnTo>
                    <a:pt x="116" y="131"/>
                  </a:lnTo>
                  <a:lnTo>
                    <a:pt x="118" y="135"/>
                  </a:lnTo>
                  <a:lnTo>
                    <a:pt x="120" y="139"/>
                  </a:lnTo>
                  <a:lnTo>
                    <a:pt x="121" y="142"/>
                  </a:lnTo>
                  <a:lnTo>
                    <a:pt x="124" y="146"/>
                  </a:lnTo>
                  <a:lnTo>
                    <a:pt x="126" y="150"/>
                  </a:lnTo>
                  <a:lnTo>
                    <a:pt x="128" y="153"/>
                  </a:lnTo>
                  <a:lnTo>
                    <a:pt x="130" y="157"/>
                  </a:lnTo>
                  <a:lnTo>
                    <a:pt x="131" y="159"/>
                  </a:lnTo>
                  <a:lnTo>
                    <a:pt x="133" y="163"/>
                  </a:lnTo>
                  <a:lnTo>
                    <a:pt x="136" y="167"/>
                  </a:lnTo>
                  <a:lnTo>
                    <a:pt x="138" y="170"/>
                  </a:lnTo>
                  <a:lnTo>
                    <a:pt x="140" y="173"/>
                  </a:lnTo>
                  <a:lnTo>
                    <a:pt x="143" y="177"/>
                  </a:lnTo>
                  <a:lnTo>
                    <a:pt x="147" y="182"/>
                  </a:lnTo>
                  <a:lnTo>
                    <a:pt x="150" y="188"/>
                  </a:lnTo>
                  <a:lnTo>
                    <a:pt x="153" y="193"/>
                  </a:lnTo>
                  <a:lnTo>
                    <a:pt x="157" y="196"/>
                  </a:lnTo>
                  <a:lnTo>
                    <a:pt x="159" y="199"/>
                  </a:lnTo>
                  <a:lnTo>
                    <a:pt x="161" y="202"/>
                  </a:lnTo>
                  <a:lnTo>
                    <a:pt x="162" y="204"/>
                  </a:lnTo>
                  <a:lnTo>
                    <a:pt x="164" y="205"/>
                  </a:lnTo>
                  <a:lnTo>
                    <a:pt x="0" y="215"/>
                  </a:lnTo>
                  <a:lnTo>
                    <a:pt x="205" y="331"/>
                  </a:lnTo>
                  <a:lnTo>
                    <a:pt x="567" y="454"/>
                  </a:lnTo>
                  <a:lnTo>
                    <a:pt x="810" y="556"/>
                  </a:lnTo>
                  <a:lnTo>
                    <a:pt x="875" y="432"/>
                  </a:lnTo>
                  <a:lnTo>
                    <a:pt x="799" y="316"/>
                  </a:lnTo>
                  <a:lnTo>
                    <a:pt x="961" y="307"/>
                  </a:lnTo>
                  <a:lnTo>
                    <a:pt x="1118" y="316"/>
                  </a:lnTo>
                  <a:lnTo>
                    <a:pt x="1116" y="315"/>
                  </a:lnTo>
                  <a:lnTo>
                    <a:pt x="1114" y="312"/>
                  </a:lnTo>
                  <a:lnTo>
                    <a:pt x="1112" y="311"/>
                  </a:lnTo>
                  <a:lnTo>
                    <a:pt x="1109" y="309"/>
                  </a:lnTo>
                  <a:lnTo>
                    <a:pt x="1106" y="306"/>
                  </a:lnTo>
                  <a:lnTo>
                    <a:pt x="1102" y="304"/>
                  </a:lnTo>
                  <a:lnTo>
                    <a:pt x="1098" y="300"/>
                  </a:lnTo>
                  <a:lnTo>
                    <a:pt x="1095" y="297"/>
                  </a:lnTo>
                  <a:lnTo>
                    <a:pt x="1090" y="293"/>
                  </a:lnTo>
                  <a:lnTo>
                    <a:pt x="1085" y="290"/>
                  </a:lnTo>
                  <a:lnTo>
                    <a:pt x="1080" y="286"/>
                  </a:lnTo>
                  <a:lnTo>
                    <a:pt x="1076" y="281"/>
                  </a:lnTo>
                  <a:lnTo>
                    <a:pt x="1070" y="277"/>
                  </a:lnTo>
                  <a:lnTo>
                    <a:pt x="1064" y="273"/>
                  </a:lnTo>
                  <a:lnTo>
                    <a:pt x="1061" y="271"/>
                  </a:lnTo>
                  <a:lnTo>
                    <a:pt x="1058" y="269"/>
                  </a:lnTo>
                  <a:lnTo>
                    <a:pt x="1056" y="266"/>
                  </a:lnTo>
                  <a:lnTo>
                    <a:pt x="1053" y="264"/>
                  </a:lnTo>
                  <a:lnTo>
                    <a:pt x="1049" y="261"/>
                  </a:lnTo>
                  <a:lnTo>
                    <a:pt x="1046" y="259"/>
                  </a:lnTo>
                  <a:lnTo>
                    <a:pt x="1043" y="256"/>
                  </a:lnTo>
                  <a:lnTo>
                    <a:pt x="1040" y="254"/>
                  </a:lnTo>
                  <a:lnTo>
                    <a:pt x="1037" y="252"/>
                  </a:lnTo>
                  <a:lnTo>
                    <a:pt x="1034" y="250"/>
                  </a:lnTo>
                  <a:lnTo>
                    <a:pt x="1031" y="247"/>
                  </a:lnTo>
                  <a:lnTo>
                    <a:pt x="1028" y="245"/>
                  </a:lnTo>
                  <a:lnTo>
                    <a:pt x="1024" y="242"/>
                  </a:lnTo>
                  <a:lnTo>
                    <a:pt x="1021" y="240"/>
                  </a:lnTo>
                  <a:lnTo>
                    <a:pt x="1019" y="237"/>
                  </a:lnTo>
                  <a:lnTo>
                    <a:pt x="1016" y="235"/>
                  </a:lnTo>
                  <a:lnTo>
                    <a:pt x="1012" y="233"/>
                  </a:lnTo>
                  <a:lnTo>
                    <a:pt x="1009" y="231"/>
                  </a:lnTo>
                  <a:lnTo>
                    <a:pt x="1006" y="228"/>
                  </a:lnTo>
                  <a:lnTo>
                    <a:pt x="1002" y="226"/>
                  </a:lnTo>
                  <a:lnTo>
                    <a:pt x="1000" y="223"/>
                  </a:lnTo>
                  <a:lnTo>
                    <a:pt x="997" y="221"/>
                  </a:lnTo>
                  <a:lnTo>
                    <a:pt x="993" y="219"/>
                  </a:lnTo>
                  <a:lnTo>
                    <a:pt x="991" y="217"/>
                  </a:lnTo>
                  <a:lnTo>
                    <a:pt x="987" y="215"/>
                  </a:lnTo>
                  <a:lnTo>
                    <a:pt x="984" y="213"/>
                  </a:lnTo>
                  <a:lnTo>
                    <a:pt x="981" y="211"/>
                  </a:lnTo>
                  <a:lnTo>
                    <a:pt x="979" y="209"/>
                  </a:lnTo>
                  <a:lnTo>
                    <a:pt x="973" y="205"/>
                  </a:lnTo>
                  <a:lnTo>
                    <a:pt x="968" y="202"/>
                  </a:lnTo>
                  <a:lnTo>
                    <a:pt x="962" y="197"/>
                  </a:lnTo>
                  <a:lnTo>
                    <a:pt x="958" y="195"/>
                  </a:lnTo>
                  <a:lnTo>
                    <a:pt x="952" y="191"/>
                  </a:lnTo>
                  <a:lnTo>
                    <a:pt x="947" y="188"/>
                  </a:lnTo>
                  <a:lnTo>
                    <a:pt x="942" y="185"/>
                  </a:lnTo>
                  <a:lnTo>
                    <a:pt x="939" y="182"/>
                  </a:lnTo>
                  <a:lnTo>
                    <a:pt x="934" y="179"/>
                  </a:lnTo>
                  <a:lnTo>
                    <a:pt x="930" y="178"/>
                  </a:lnTo>
                  <a:lnTo>
                    <a:pt x="926" y="176"/>
                  </a:lnTo>
                  <a:lnTo>
                    <a:pt x="923" y="173"/>
                  </a:lnTo>
                  <a:lnTo>
                    <a:pt x="920" y="172"/>
                  </a:lnTo>
                  <a:lnTo>
                    <a:pt x="917" y="170"/>
                  </a:lnTo>
                  <a:lnTo>
                    <a:pt x="913" y="168"/>
                  </a:lnTo>
                  <a:lnTo>
                    <a:pt x="910" y="167"/>
                  </a:lnTo>
                  <a:lnTo>
                    <a:pt x="907" y="166"/>
                  </a:lnTo>
                  <a:lnTo>
                    <a:pt x="905" y="165"/>
                  </a:lnTo>
                  <a:lnTo>
                    <a:pt x="901" y="163"/>
                  </a:lnTo>
                  <a:lnTo>
                    <a:pt x="897" y="161"/>
                  </a:lnTo>
                  <a:lnTo>
                    <a:pt x="894" y="160"/>
                  </a:lnTo>
                  <a:lnTo>
                    <a:pt x="892" y="159"/>
                  </a:lnTo>
                  <a:lnTo>
                    <a:pt x="888" y="159"/>
                  </a:lnTo>
                  <a:lnTo>
                    <a:pt x="887" y="159"/>
                  </a:lnTo>
                  <a:lnTo>
                    <a:pt x="1064" y="0"/>
                  </a:lnTo>
                  <a:lnTo>
                    <a:pt x="660" y="0"/>
                  </a:lnTo>
                  <a:lnTo>
                    <a:pt x="702" y="96"/>
                  </a:lnTo>
                  <a:lnTo>
                    <a:pt x="430" y="0"/>
                  </a:lnTo>
                  <a:close/>
                </a:path>
              </a:pathLst>
            </a:custGeom>
            <a:solidFill>
              <a:srgbClr val="898859"/>
            </a:solidFill>
            <a:ln w="9525">
              <a:noFill/>
              <a:round/>
              <a:headEnd/>
              <a:tailEnd/>
            </a:ln>
          </p:spPr>
          <p:txBody>
            <a:bodyPr/>
            <a:lstStyle/>
            <a:p>
              <a:endParaRPr lang="en-US" dirty="0"/>
            </a:p>
          </p:txBody>
        </p:sp>
        <p:sp>
          <p:nvSpPr>
            <p:cNvPr id="9" name="Freeform 156"/>
            <p:cNvSpPr>
              <a:spLocks/>
            </p:cNvSpPr>
            <p:nvPr/>
          </p:nvSpPr>
          <p:spPr bwMode="auto">
            <a:xfrm>
              <a:off x="348" y="1393"/>
              <a:ext cx="612" cy="364"/>
            </a:xfrm>
            <a:custGeom>
              <a:avLst/>
              <a:gdLst>
                <a:gd name="T0" fmla="*/ 337 w 612"/>
                <a:gd name="T1" fmla="*/ 363 h 364"/>
                <a:gd name="T2" fmla="*/ 374 w 612"/>
                <a:gd name="T3" fmla="*/ 359 h 364"/>
                <a:gd name="T4" fmla="*/ 410 w 612"/>
                <a:gd name="T5" fmla="*/ 352 h 364"/>
                <a:gd name="T6" fmla="*/ 444 w 612"/>
                <a:gd name="T7" fmla="*/ 343 h 364"/>
                <a:gd name="T8" fmla="*/ 476 w 612"/>
                <a:gd name="T9" fmla="*/ 332 h 364"/>
                <a:gd name="T10" fmla="*/ 505 w 612"/>
                <a:gd name="T11" fmla="*/ 319 h 364"/>
                <a:gd name="T12" fmla="*/ 531 w 612"/>
                <a:gd name="T13" fmla="*/ 304 h 364"/>
                <a:gd name="T14" fmla="*/ 554 w 612"/>
                <a:gd name="T15" fmla="*/ 287 h 364"/>
                <a:gd name="T16" fmla="*/ 574 w 612"/>
                <a:gd name="T17" fmla="*/ 269 h 364"/>
                <a:gd name="T18" fmla="*/ 589 w 612"/>
                <a:gd name="T19" fmla="*/ 248 h 364"/>
                <a:gd name="T20" fmla="*/ 602 w 612"/>
                <a:gd name="T21" fmla="*/ 227 h 364"/>
                <a:gd name="T22" fmla="*/ 609 w 612"/>
                <a:gd name="T23" fmla="*/ 204 h 364"/>
                <a:gd name="T24" fmla="*/ 612 w 612"/>
                <a:gd name="T25" fmla="*/ 182 h 364"/>
                <a:gd name="T26" fmla="*/ 609 w 612"/>
                <a:gd name="T27" fmla="*/ 158 h 364"/>
                <a:gd name="T28" fmla="*/ 602 w 612"/>
                <a:gd name="T29" fmla="*/ 136 h 364"/>
                <a:gd name="T30" fmla="*/ 589 w 612"/>
                <a:gd name="T31" fmla="*/ 115 h 364"/>
                <a:gd name="T32" fmla="*/ 574 w 612"/>
                <a:gd name="T33" fmla="*/ 94 h 364"/>
                <a:gd name="T34" fmla="*/ 554 w 612"/>
                <a:gd name="T35" fmla="*/ 76 h 364"/>
                <a:gd name="T36" fmla="*/ 531 w 612"/>
                <a:gd name="T37" fmla="*/ 59 h 364"/>
                <a:gd name="T38" fmla="*/ 505 w 612"/>
                <a:gd name="T39" fmla="*/ 43 h 364"/>
                <a:gd name="T40" fmla="*/ 476 w 612"/>
                <a:gd name="T41" fmla="*/ 30 h 364"/>
                <a:gd name="T42" fmla="*/ 444 w 612"/>
                <a:gd name="T43" fmla="*/ 18 h 364"/>
                <a:gd name="T44" fmla="*/ 410 w 612"/>
                <a:gd name="T45" fmla="*/ 9 h 364"/>
                <a:gd name="T46" fmla="*/ 374 w 612"/>
                <a:gd name="T47" fmla="*/ 4 h 364"/>
                <a:gd name="T48" fmla="*/ 337 w 612"/>
                <a:gd name="T49" fmla="*/ 0 h 364"/>
                <a:gd name="T50" fmla="*/ 299 w 612"/>
                <a:gd name="T51" fmla="*/ 0 h 364"/>
                <a:gd name="T52" fmla="*/ 259 w 612"/>
                <a:gd name="T53" fmla="*/ 1 h 364"/>
                <a:gd name="T54" fmla="*/ 221 w 612"/>
                <a:gd name="T55" fmla="*/ 6 h 364"/>
                <a:gd name="T56" fmla="*/ 187 w 612"/>
                <a:gd name="T57" fmla="*/ 13 h 364"/>
                <a:gd name="T58" fmla="*/ 153 w 612"/>
                <a:gd name="T59" fmla="*/ 23 h 364"/>
                <a:gd name="T60" fmla="*/ 122 w 612"/>
                <a:gd name="T61" fmla="*/ 35 h 364"/>
                <a:gd name="T62" fmla="*/ 94 w 612"/>
                <a:gd name="T63" fmla="*/ 49 h 364"/>
                <a:gd name="T64" fmla="*/ 70 w 612"/>
                <a:gd name="T65" fmla="*/ 65 h 364"/>
                <a:gd name="T66" fmla="*/ 48 w 612"/>
                <a:gd name="T67" fmla="*/ 83 h 364"/>
                <a:gd name="T68" fmla="*/ 31 w 612"/>
                <a:gd name="T69" fmla="*/ 103 h 364"/>
                <a:gd name="T70" fmla="*/ 15 w 612"/>
                <a:gd name="T71" fmla="*/ 122 h 364"/>
                <a:gd name="T72" fmla="*/ 7 w 612"/>
                <a:gd name="T73" fmla="*/ 145 h 364"/>
                <a:gd name="T74" fmla="*/ 0 w 612"/>
                <a:gd name="T75" fmla="*/ 167 h 364"/>
                <a:gd name="T76" fmla="*/ 0 w 612"/>
                <a:gd name="T77" fmla="*/ 191 h 364"/>
                <a:gd name="T78" fmla="*/ 5 w 612"/>
                <a:gd name="T79" fmla="*/ 214 h 364"/>
                <a:gd name="T80" fmla="*/ 14 w 612"/>
                <a:gd name="T81" fmla="*/ 236 h 364"/>
                <a:gd name="T82" fmla="*/ 27 w 612"/>
                <a:gd name="T83" fmla="*/ 256 h 364"/>
                <a:gd name="T84" fmla="*/ 44 w 612"/>
                <a:gd name="T85" fmla="*/ 275 h 364"/>
                <a:gd name="T86" fmla="*/ 65 w 612"/>
                <a:gd name="T87" fmla="*/ 294 h 364"/>
                <a:gd name="T88" fmla="*/ 90 w 612"/>
                <a:gd name="T89" fmla="*/ 311 h 364"/>
                <a:gd name="T90" fmla="*/ 116 w 612"/>
                <a:gd name="T91" fmla="*/ 324 h 364"/>
                <a:gd name="T92" fmla="*/ 147 w 612"/>
                <a:gd name="T93" fmla="*/ 336 h 364"/>
                <a:gd name="T94" fmla="*/ 180 w 612"/>
                <a:gd name="T95" fmla="*/ 348 h 364"/>
                <a:gd name="T96" fmla="*/ 214 w 612"/>
                <a:gd name="T97" fmla="*/ 355 h 364"/>
                <a:gd name="T98" fmla="*/ 251 w 612"/>
                <a:gd name="T99" fmla="*/ 360 h 364"/>
                <a:gd name="T100" fmla="*/ 290 w 612"/>
                <a:gd name="T101" fmla="*/ 364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
                <a:gd name="T154" fmla="*/ 0 h 364"/>
                <a:gd name="T155" fmla="*/ 612 w 612"/>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 h="364">
                  <a:moveTo>
                    <a:pt x="306" y="364"/>
                  </a:moveTo>
                  <a:lnTo>
                    <a:pt x="314" y="364"/>
                  </a:lnTo>
                  <a:lnTo>
                    <a:pt x="322" y="364"/>
                  </a:lnTo>
                  <a:lnTo>
                    <a:pt x="329" y="363"/>
                  </a:lnTo>
                  <a:lnTo>
                    <a:pt x="337" y="363"/>
                  </a:lnTo>
                  <a:lnTo>
                    <a:pt x="344" y="362"/>
                  </a:lnTo>
                  <a:lnTo>
                    <a:pt x="352" y="361"/>
                  </a:lnTo>
                  <a:lnTo>
                    <a:pt x="360" y="360"/>
                  </a:lnTo>
                  <a:lnTo>
                    <a:pt x="367" y="360"/>
                  </a:lnTo>
                  <a:lnTo>
                    <a:pt x="374" y="359"/>
                  </a:lnTo>
                  <a:lnTo>
                    <a:pt x="381" y="358"/>
                  </a:lnTo>
                  <a:lnTo>
                    <a:pt x="389" y="356"/>
                  </a:lnTo>
                  <a:lnTo>
                    <a:pt x="397" y="355"/>
                  </a:lnTo>
                  <a:lnTo>
                    <a:pt x="403" y="354"/>
                  </a:lnTo>
                  <a:lnTo>
                    <a:pt x="410" y="352"/>
                  </a:lnTo>
                  <a:lnTo>
                    <a:pt x="418" y="351"/>
                  </a:lnTo>
                  <a:lnTo>
                    <a:pt x="425" y="350"/>
                  </a:lnTo>
                  <a:lnTo>
                    <a:pt x="430" y="348"/>
                  </a:lnTo>
                  <a:lnTo>
                    <a:pt x="437" y="346"/>
                  </a:lnTo>
                  <a:lnTo>
                    <a:pt x="444" y="343"/>
                  </a:lnTo>
                  <a:lnTo>
                    <a:pt x="450" y="342"/>
                  </a:lnTo>
                  <a:lnTo>
                    <a:pt x="457" y="339"/>
                  </a:lnTo>
                  <a:lnTo>
                    <a:pt x="463" y="336"/>
                  </a:lnTo>
                  <a:lnTo>
                    <a:pt x="469" y="334"/>
                  </a:lnTo>
                  <a:lnTo>
                    <a:pt x="476" y="332"/>
                  </a:lnTo>
                  <a:lnTo>
                    <a:pt x="482" y="330"/>
                  </a:lnTo>
                  <a:lnTo>
                    <a:pt x="487" y="327"/>
                  </a:lnTo>
                  <a:lnTo>
                    <a:pt x="493" y="324"/>
                  </a:lnTo>
                  <a:lnTo>
                    <a:pt x="500" y="322"/>
                  </a:lnTo>
                  <a:lnTo>
                    <a:pt x="505" y="319"/>
                  </a:lnTo>
                  <a:lnTo>
                    <a:pt x="510" y="316"/>
                  </a:lnTo>
                  <a:lnTo>
                    <a:pt x="516" y="313"/>
                  </a:lnTo>
                  <a:lnTo>
                    <a:pt x="522" y="311"/>
                  </a:lnTo>
                  <a:lnTo>
                    <a:pt x="526" y="307"/>
                  </a:lnTo>
                  <a:lnTo>
                    <a:pt x="531" y="304"/>
                  </a:lnTo>
                  <a:lnTo>
                    <a:pt x="536" y="300"/>
                  </a:lnTo>
                  <a:lnTo>
                    <a:pt x="541" y="297"/>
                  </a:lnTo>
                  <a:lnTo>
                    <a:pt x="545" y="294"/>
                  </a:lnTo>
                  <a:lnTo>
                    <a:pt x="550" y="291"/>
                  </a:lnTo>
                  <a:lnTo>
                    <a:pt x="554" y="287"/>
                  </a:lnTo>
                  <a:lnTo>
                    <a:pt x="559" y="283"/>
                  </a:lnTo>
                  <a:lnTo>
                    <a:pt x="563" y="279"/>
                  </a:lnTo>
                  <a:lnTo>
                    <a:pt x="566" y="275"/>
                  </a:lnTo>
                  <a:lnTo>
                    <a:pt x="570" y="272"/>
                  </a:lnTo>
                  <a:lnTo>
                    <a:pt x="574" y="269"/>
                  </a:lnTo>
                  <a:lnTo>
                    <a:pt x="577" y="264"/>
                  </a:lnTo>
                  <a:lnTo>
                    <a:pt x="581" y="260"/>
                  </a:lnTo>
                  <a:lnTo>
                    <a:pt x="583" y="256"/>
                  </a:lnTo>
                  <a:lnTo>
                    <a:pt x="587" y="253"/>
                  </a:lnTo>
                  <a:lnTo>
                    <a:pt x="589" y="248"/>
                  </a:lnTo>
                  <a:lnTo>
                    <a:pt x="592" y="244"/>
                  </a:lnTo>
                  <a:lnTo>
                    <a:pt x="594" y="239"/>
                  </a:lnTo>
                  <a:lnTo>
                    <a:pt x="597" y="236"/>
                  </a:lnTo>
                  <a:lnTo>
                    <a:pt x="600" y="231"/>
                  </a:lnTo>
                  <a:lnTo>
                    <a:pt x="602" y="227"/>
                  </a:lnTo>
                  <a:lnTo>
                    <a:pt x="603" y="222"/>
                  </a:lnTo>
                  <a:lnTo>
                    <a:pt x="605" y="218"/>
                  </a:lnTo>
                  <a:lnTo>
                    <a:pt x="606" y="214"/>
                  </a:lnTo>
                  <a:lnTo>
                    <a:pt x="608" y="209"/>
                  </a:lnTo>
                  <a:lnTo>
                    <a:pt x="609" y="204"/>
                  </a:lnTo>
                  <a:lnTo>
                    <a:pt x="610" y="199"/>
                  </a:lnTo>
                  <a:lnTo>
                    <a:pt x="610" y="195"/>
                  </a:lnTo>
                  <a:lnTo>
                    <a:pt x="611" y="191"/>
                  </a:lnTo>
                  <a:lnTo>
                    <a:pt x="611" y="186"/>
                  </a:lnTo>
                  <a:lnTo>
                    <a:pt x="612" y="182"/>
                  </a:lnTo>
                  <a:lnTo>
                    <a:pt x="611" y="178"/>
                  </a:lnTo>
                  <a:lnTo>
                    <a:pt x="611" y="173"/>
                  </a:lnTo>
                  <a:lnTo>
                    <a:pt x="610" y="167"/>
                  </a:lnTo>
                  <a:lnTo>
                    <a:pt x="610" y="162"/>
                  </a:lnTo>
                  <a:lnTo>
                    <a:pt x="609" y="158"/>
                  </a:lnTo>
                  <a:lnTo>
                    <a:pt x="608" y="154"/>
                  </a:lnTo>
                  <a:lnTo>
                    <a:pt x="606" y="149"/>
                  </a:lnTo>
                  <a:lnTo>
                    <a:pt x="605" y="145"/>
                  </a:lnTo>
                  <a:lnTo>
                    <a:pt x="603" y="141"/>
                  </a:lnTo>
                  <a:lnTo>
                    <a:pt x="602" y="136"/>
                  </a:lnTo>
                  <a:lnTo>
                    <a:pt x="600" y="132"/>
                  </a:lnTo>
                  <a:lnTo>
                    <a:pt x="597" y="127"/>
                  </a:lnTo>
                  <a:lnTo>
                    <a:pt x="594" y="122"/>
                  </a:lnTo>
                  <a:lnTo>
                    <a:pt x="592" y="119"/>
                  </a:lnTo>
                  <a:lnTo>
                    <a:pt x="589" y="115"/>
                  </a:lnTo>
                  <a:lnTo>
                    <a:pt x="587" y="111"/>
                  </a:lnTo>
                  <a:lnTo>
                    <a:pt x="583" y="106"/>
                  </a:lnTo>
                  <a:lnTo>
                    <a:pt x="581" y="103"/>
                  </a:lnTo>
                  <a:lnTo>
                    <a:pt x="577" y="98"/>
                  </a:lnTo>
                  <a:lnTo>
                    <a:pt x="574" y="94"/>
                  </a:lnTo>
                  <a:lnTo>
                    <a:pt x="570" y="90"/>
                  </a:lnTo>
                  <a:lnTo>
                    <a:pt x="566" y="86"/>
                  </a:lnTo>
                  <a:lnTo>
                    <a:pt x="563" y="83"/>
                  </a:lnTo>
                  <a:lnTo>
                    <a:pt x="559" y="80"/>
                  </a:lnTo>
                  <a:lnTo>
                    <a:pt x="554" y="76"/>
                  </a:lnTo>
                  <a:lnTo>
                    <a:pt x="550" y="72"/>
                  </a:lnTo>
                  <a:lnTo>
                    <a:pt x="545" y="68"/>
                  </a:lnTo>
                  <a:lnTo>
                    <a:pt x="541" y="65"/>
                  </a:lnTo>
                  <a:lnTo>
                    <a:pt x="536" y="62"/>
                  </a:lnTo>
                  <a:lnTo>
                    <a:pt x="531" y="59"/>
                  </a:lnTo>
                  <a:lnTo>
                    <a:pt x="526" y="56"/>
                  </a:lnTo>
                  <a:lnTo>
                    <a:pt x="522" y="53"/>
                  </a:lnTo>
                  <a:lnTo>
                    <a:pt x="516" y="49"/>
                  </a:lnTo>
                  <a:lnTo>
                    <a:pt x="510" y="46"/>
                  </a:lnTo>
                  <a:lnTo>
                    <a:pt x="505" y="43"/>
                  </a:lnTo>
                  <a:lnTo>
                    <a:pt x="500" y="41"/>
                  </a:lnTo>
                  <a:lnTo>
                    <a:pt x="493" y="37"/>
                  </a:lnTo>
                  <a:lnTo>
                    <a:pt x="487" y="35"/>
                  </a:lnTo>
                  <a:lnTo>
                    <a:pt x="482" y="32"/>
                  </a:lnTo>
                  <a:lnTo>
                    <a:pt x="476" y="30"/>
                  </a:lnTo>
                  <a:lnTo>
                    <a:pt x="469" y="27"/>
                  </a:lnTo>
                  <a:lnTo>
                    <a:pt x="463" y="26"/>
                  </a:lnTo>
                  <a:lnTo>
                    <a:pt x="457" y="23"/>
                  </a:lnTo>
                  <a:lnTo>
                    <a:pt x="450" y="21"/>
                  </a:lnTo>
                  <a:lnTo>
                    <a:pt x="444" y="18"/>
                  </a:lnTo>
                  <a:lnTo>
                    <a:pt x="437" y="17"/>
                  </a:lnTo>
                  <a:lnTo>
                    <a:pt x="430" y="15"/>
                  </a:lnTo>
                  <a:lnTo>
                    <a:pt x="425" y="13"/>
                  </a:lnTo>
                  <a:lnTo>
                    <a:pt x="418" y="11"/>
                  </a:lnTo>
                  <a:lnTo>
                    <a:pt x="410" y="9"/>
                  </a:lnTo>
                  <a:lnTo>
                    <a:pt x="403" y="8"/>
                  </a:lnTo>
                  <a:lnTo>
                    <a:pt x="397" y="7"/>
                  </a:lnTo>
                  <a:lnTo>
                    <a:pt x="389" y="6"/>
                  </a:lnTo>
                  <a:lnTo>
                    <a:pt x="381" y="5"/>
                  </a:lnTo>
                  <a:lnTo>
                    <a:pt x="374" y="4"/>
                  </a:lnTo>
                  <a:lnTo>
                    <a:pt x="367" y="3"/>
                  </a:lnTo>
                  <a:lnTo>
                    <a:pt x="360" y="2"/>
                  </a:lnTo>
                  <a:lnTo>
                    <a:pt x="352" y="1"/>
                  </a:lnTo>
                  <a:lnTo>
                    <a:pt x="344" y="0"/>
                  </a:lnTo>
                  <a:lnTo>
                    <a:pt x="337" y="0"/>
                  </a:lnTo>
                  <a:lnTo>
                    <a:pt x="329" y="0"/>
                  </a:lnTo>
                  <a:lnTo>
                    <a:pt x="322" y="0"/>
                  </a:lnTo>
                  <a:lnTo>
                    <a:pt x="314" y="0"/>
                  </a:lnTo>
                  <a:lnTo>
                    <a:pt x="306" y="0"/>
                  </a:lnTo>
                  <a:lnTo>
                    <a:pt x="299" y="0"/>
                  </a:lnTo>
                  <a:lnTo>
                    <a:pt x="290" y="0"/>
                  </a:lnTo>
                  <a:lnTo>
                    <a:pt x="283" y="0"/>
                  </a:lnTo>
                  <a:lnTo>
                    <a:pt x="275" y="0"/>
                  </a:lnTo>
                  <a:lnTo>
                    <a:pt x="266" y="0"/>
                  </a:lnTo>
                  <a:lnTo>
                    <a:pt x="259" y="1"/>
                  </a:lnTo>
                  <a:lnTo>
                    <a:pt x="251" y="2"/>
                  </a:lnTo>
                  <a:lnTo>
                    <a:pt x="244" y="3"/>
                  </a:lnTo>
                  <a:lnTo>
                    <a:pt x="236" y="4"/>
                  </a:lnTo>
                  <a:lnTo>
                    <a:pt x="228" y="5"/>
                  </a:lnTo>
                  <a:lnTo>
                    <a:pt x="221" y="6"/>
                  </a:lnTo>
                  <a:lnTo>
                    <a:pt x="214" y="7"/>
                  </a:lnTo>
                  <a:lnTo>
                    <a:pt x="207" y="8"/>
                  </a:lnTo>
                  <a:lnTo>
                    <a:pt x="200" y="9"/>
                  </a:lnTo>
                  <a:lnTo>
                    <a:pt x="193" y="11"/>
                  </a:lnTo>
                  <a:lnTo>
                    <a:pt x="187" y="13"/>
                  </a:lnTo>
                  <a:lnTo>
                    <a:pt x="180" y="15"/>
                  </a:lnTo>
                  <a:lnTo>
                    <a:pt x="173" y="17"/>
                  </a:lnTo>
                  <a:lnTo>
                    <a:pt x="167" y="18"/>
                  </a:lnTo>
                  <a:lnTo>
                    <a:pt x="160" y="21"/>
                  </a:lnTo>
                  <a:lnTo>
                    <a:pt x="153" y="23"/>
                  </a:lnTo>
                  <a:lnTo>
                    <a:pt x="147" y="26"/>
                  </a:lnTo>
                  <a:lnTo>
                    <a:pt x="141" y="27"/>
                  </a:lnTo>
                  <a:lnTo>
                    <a:pt x="134" y="30"/>
                  </a:lnTo>
                  <a:lnTo>
                    <a:pt x="129" y="32"/>
                  </a:lnTo>
                  <a:lnTo>
                    <a:pt x="122" y="35"/>
                  </a:lnTo>
                  <a:lnTo>
                    <a:pt x="116" y="37"/>
                  </a:lnTo>
                  <a:lnTo>
                    <a:pt x="111" y="41"/>
                  </a:lnTo>
                  <a:lnTo>
                    <a:pt x="105" y="43"/>
                  </a:lnTo>
                  <a:lnTo>
                    <a:pt x="100" y="46"/>
                  </a:lnTo>
                  <a:lnTo>
                    <a:pt x="94" y="49"/>
                  </a:lnTo>
                  <a:lnTo>
                    <a:pt x="90" y="53"/>
                  </a:lnTo>
                  <a:lnTo>
                    <a:pt x="85" y="56"/>
                  </a:lnTo>
                  <a:lnTo>
                    <a:pt x="79" y="59"/>
                  </a:lnTo>
                  <a:lnTo>
                    <a:pt x="74" y="62"/>
                  </a:lnTo>
                  <a:lnTo>
                    <a:pt x="70" y="65"/>
                  </a:lnTo>
                  <a:lnTo>
                    <a:pt x="65" y="68"/>
                  </a:lnTo>
                  <a:lnTo>
                    <a:pt x="60" y="72"/>
                  </a:lnTo>
                  <a:lnTo>
                    <a:pt x="56" y="76"/>
                  </a:lnTo>
                  <a:lnTo>
                    <a:pt x="53" y="80"/>
                  </a:lnTo>
                  <a:lnTo>
                    <a:pt x="48" y="83"/>
                  </a:lnTo>
                  <a:lnTo>
                    <a:pt x="44" y="86"/>
                  </a:lnTo>
                  <a:lnTo>
                    <a:pt x="40" y="90"/>
                  </a:lnTo>
                  <a:lnTo>
                    <a:pt x="36" y="94"/>
                  </a:lnTo>
                  <a:lnTo>
                    <a:pt x="34" y="98"/>
                  </a:lnTo>
                  <a:lnTo>
                    <a:pt x="31" y="103"/>
                  </a:lnTo>
                  <a:lnTo>
                    <a:pt x="27" y="106"/>
                  </a:lnTo>
                  <a:lnTo>
                    <a:pt x="24" y="111"/>
                  </a:lnTo>
                  <a:lnTo>
                    <a:pt x="21" y="115"/>
                  </a:lnTo>
                  <a:lnTo>
                    <a:pt x="18" y="119"/>
                  </a:lnTo>
                  <a:lnTo>
                    <a:pt x="15" y="122"/>
                  </a:lnTo>
                  <a:lnTo>
                    <a:pt x="14" y="127"/>
                  </a:lnTo>
                  <a:lnTo>
                    <a:pt x="12" y="132"/>
                  </a:lnTo>
                  <a:lnTo>
                    <a:pt x="9" y="136"/>
                  </a:lnTo>
                  <a:lnTo>
                    <a:pt x="8" y="141"/>
                  </a:lnTo>
                  <a:lnTo>
                    <a:pt x="7" y="145"/>
                  </a:lnTo>
                  <a:lnTo>
                    <a:pt x="5" y="149"/>
                  </a:lnTo>
                  <a:lnTo>
                    <a:pt x="3" y="154"/>
                  </a:lnTo>
                  <a:lnTo>
                    <a:pt x="2" y="158"/>
                  </a:lnTo>
                  <a:lnTo>
                    <a:pt x="1" y="162"/>
                  </a:lnTo>
                  <a:lnTo>
                    <a:pt x="0" y="167"/>
                  </a:lnTo>
                  <a:lnTo>
                    <a:pt x="0" y="173"/>
                  </a:lnTo>
                  <a:lnTo>
                    <a:pt x="0" y="178"/>
                  </a:lnTo>
                  <a:lnTo>
                    <a:pt x="0" y="182"/>
                  </a:lnTo>
                  <a:lnTo>
                    <a:pt x="0" y="186"/>
                  </a:lnTo>
                  <a:lnTo>
                    <a:pt x="0" y="191"/>
                  </a:lnTo>
                  <a:lnTo>
                    <a:pt x="0" y="195"/>
                  </a:lnTo>
                  <a:lnTo>
                    <a:pt x="1" y="199"/>
                  </a:lnTo>
                  <a:lnTo>
                    <a:pt x="2" y="204"/>
                  </a:lnTo>
                  <a:lnTo>
                    <a:pt x="3" y="209"/>
                  </a:lnTo>
                  <a:lnTo>
                    <a:pt x="5" y="214"/>
                  </a:lnTo>
                  <a:lnTo>
                    <a:pt x="7" y="218"/>
                  </a:lnTo>
                  <a:lnTo>
                    <a:pt x="8" y="222"/>
                  </a:lnTo>
                  <a:lnTo>
                    <a:pt x="9" y="227"/>
                  </a:lnTo>
                  <a:lnTo>
                    <a:pt x="12" y="231"/>
                  </a:lnTo>
                  <a:lnTo>
                    <a:pt x="14" y="236"/>
                  </a:lnTo>
                  <a:lnTo>
                    <a:pt x="15" y="239"/>
                  </a:lnTo>
                  <a:lnTo>
                    <a:pt x="18" y="244"/>
                  </a:lnTo>
                  <a:lnTo>
                    <a:pt x="21" y="248"/>
                  </a:lnTo>
                  <a:lnTo>
                    <a:pt x="24" y="253"/>
                  </a:lnTo>
                  <a:lnTo>
                    <a:pt x="27" y="256"/>
                  </a:lnTo>
                  <a:lnTo>
                    <a:pt x="31" y="260"/>
                  </a:lnTo>
                  <a:lnTo>
                    <a:pt x="34" y="264"/>
                  </a:lnTo>
                  <a:lnTo>
                    <a:pt x="36" y="269"/>
                  </a:lnTo>
                  <a:lnTo>
                    <a:pt x="40" y="272"/>
                  </a:lnTo>
                  <a:lnTo>
                    <a:pt x="44" y="275"/>
                  </a:lnTo>
                  <a:lnTo>
                    <a:pt x="48" y="279"/>
                  </a:lnTo>
                  <a:lnTo>
                    <a:pt x="53" y="283"/>
                  </a:lnTo>
                  <a:lnTo>
                    <a:pt x="56" y="287"/>
                  </a:lnTo>
                  <a:lnTo>
                    <a:pt x="60" y="291"/>
                  </a:lnTo>
                  <a:lnTo>
                    <a:pt x="65" y="294"/>
                  </a:lnTo>
                  <a:lnTo>
                    <a:pt x="70" y="297"/>
                  </a:lnTo>
                  <a:lnTo>
                    <a:pt x="74" y="300"/>
                  </a:lnTo>
                  <a:lnTo>
                    <a:pt x="79" y="304"/>
                  </a:lnTo>
                  <a:lnTo>
                    <a:pt x="85" y="307"/>
                  </a:lnTo>
                  <a:lnTo>
                    <a:pt x="90" y="311"/>
                  </a:lnTo>
                  <a:lnTo>
                    <a:pt x="94" y="313"/>
                  </a:lnTo>
                  <a:lnTo>
                    <a:pt x="100" y="316"/>
                  </a:lnTo>
                  <a:lnTo>
                    <a:pt x="105" y="319"/>
                  </a:lnTo>
                  <a:lnTo>
                    <a:pt x="111" y="322"/>
                  </a:lnTo>
                  <a:lnTo>
                    <a:pt x="116" y="324"/>
                  </a:lnTo>
                  <a:lnTo>
                    <a:pt x="122" y="327"/>
                  </a:lnTo>
                  <a:lnTo>
                    <a:pt x="129" y="330"/>
                  </a:lnTo>
                  <a:lnTo>
                    <a:pt x="134" y="332"/>
                  </a:lnTo>
                  <a:lnTo>
                    <a:pt x="141" y="334"/>
                  </a:lnTo>
                  <a:lnTo>
                    <a:pt x="147" y="336"/>
                  </a:lnTo>
                  <a:lnTo>
                    <a:pt x="153" y="339"/>
                  </a:lnTo>
                  <a:lnTo>
                    <a:pt x="160" y="342"/>
                  </a:lnTo>
                  <a:lnTo>
                    <a:pt x="167" y="343"/>
                  </a:lnTo>
                  <a:lnTo>
                    <a:pt x="173" y="346"/>
                  </a:lnTo>
                  <a:lnTo>
                    <a:pt x="180" y="348"/>
                  </a:lnTo>
                  <a:lnTo>
                    <a:pt x="187" y="350"/>
                  </a:lnTo>
                  <a:lnTo>
                    <a:pt x="193" y="351"/>
                  </a:lnTo>
                  <a:lnTo>
                    <a:pt x="200" y="352"/>
                  </a:lnTo>
                  <a:lnTo>
                    <a:pt x="207" y="354"/>
                  </a:lnTo>
                  <a:lnTo>
                    <a:pt x="214" y="355"/>
                  </a:lnTo>
                  <a:lnTo>
                    <a:pt x="221" y="356"/>
                  </a:lnTo>
                  <a:lnTo>
                    <a:pt x="228" y="358"/>
                  </a:lnTo>
                  <a:lnTo>
                    <a:pt x="236" y="359"/>
                  </a:lnTo>
                  <a:lnTo>
                    <a:pt x="244" y="360"/>
                  </a:lnTo>
                  <a:lnTo>
                    <a:pt x="251" y="360"/>
                  </a:lnTo>
                  <a:lnTo>
                    <a:pt x="259" y="361"/>
                  </a:lnTo>
                  <a:lnTo>
                    <a:pt x="266" y="362"/>
                  </a:lnTo>
                  <a:lnTo>
                    <a:pt x="275" y="363"/>
                  </a:lnTo>
                  <a:lnTo>
                    <a:pt x="283" y="363"/>
                  </a:lnTo>
                  <a:lnTo>
                    <a:pt x="290" y="364"/>
                  </a:lnTo>
                  <a:lnTo>
                    <a:pt x="299" y="364"/>
                  </a:lnTo>
                  <a:lnTo>
                    <a:pt x="306" y="364"/>
                  </a:lnTo>
                  <a:close/>
                </a:path>
              </a:pathLst>
            </a:custGeom>
            <a:solidFill>
              <a:srgbClr val="898859"/>
            </a:solidFill>
            <a:ln w="9525">
              <a:noFill/>
              <a:round/>
              <a:headEnd/>
              <a:tailEnd/>
            </a:ln>
          </p:spPr>
          <p:txBody>
            <a:bodyPr/>
            <a:lstStyle/>
            <a:p>
              <a:endParaRPr lang="en-US" dirty="0"/>
            </a:p>
          </p:txBody>
        </p:sp>
        <p:sp>
          <p:nvSpPr>
            <p:cNvPr id="10" name="Freeform 157"/>
            <p:cNvSpPr>
              <a:spLocks/>
            </p:cNvSpPr>
            <p:nvPr/>
          </p:nvSpPr>
          <p:spPr bwMode="auto">
            <a:xfrm>
              <a:off x="48" y="1368"/>
              <a:ext cx="611" cy="364"/>
            </a:xfrm>
            <a:custGeom>
              <a:avLst/>
              <a:gdLst>
                <a:gd name="T0" fmla="*/ 337 w 611"/>
                <a:gd name="T1" fmla="*/ 362 h 364"/>
                <a:gd name="T2" fmla="*/ 374 w 611"/>
                <a:gd name="T3" fmla="*/ 358 h 364"/>
                <a:gd name="T4" fmla="*/ 410 w 611"/>
                <a:gd name="T5" fmla="*/ 351 h 364"/>
                <a:gd name="T6" fmla="*/ 444 w 611"/>
                <a:gd name="T7" fmla="*/ 343 h 364"/>
                <a:gd name="T8" fmla="*/ 476 w 611"/>
                <a:gd name="T9" fmla="*/ 331 h 364"/>
                <a:gd name="T10" fmla="*/ 505 w 611"/>
                <a:gd name="T11" fmla="*/ 318 h 364"/>
                <a:gd name="T12" fmla="*/ 531 w 611"/>
                <a:gd name="T13" fmla="*/ 303 h 364"/>
                <a:gd name="T14" fmla="*/ 553 w 611"/>
                <a:gd name="T15" fmla="*/ 286 h 364"/>
                <a:gd name="T16" fmla="*/ 573 w 611"/>
                <a:gd name="T17" fmla="*/ 268 h 364"/>
                <a:gd name="T18" fmla="*/ 589 w 611"/>
                <a:gd name="T19" fmla="*/ 248 h 364"/>
                <a:gd name="T20" fmla="*/ 601 w 611"/>
                <a:gd name="T21" fmla="*/ 226 h 364"/>
                <a:gd name="T22" fmla="*/ 608 w 611"/>
                <a:gd name="T23" fmla="*/ 203 h 364"/>
                <a:gd name="T24" fmla="*/ 611 w 611"/>
                <a:gd name="T25" fmla="*/ 181 h 364"/>
                <a:gd name="T26" fmla="*/ 608 w 611"/>
                <a:gd name="T27" fmla="*/ 157 h 364"/>
                <a:gd name="T28" fmla="*/ 601 w 611"/>
                <a:gd name="T29" fmla="*/ 135 h 364"/>
                <a:gd name="T30" fmla="*/ 589 w 611"/>
                <a:gd name="T31" fmla="*/ 114 h 364"/>
                <a:gd name="T32" fmla="*/ 573 w 611"/>
                <a:gd name="T33" fmla="*/ 94 h 364"/>
                <a:gd name="T34" fmla="*/ 553 w 611"/>
                <a:gd name="T35" fmla="*/ 75 h 364"/>
                <a:gd name="T36" fmla="*/ 531 w 611"/>
                <a:gd name="T37" fmla="*/ 59 h 364"/>
                <a:gd name="T38" fmla="*/ 505 w 611"/>
                <a:gd name="T39" fmla="*/ 42 h 364"/>
                <a:gd name="T40" fmla="*/ 476 w 611"/>
                <a:gd name="T41" fmla="*/ 30 h 364"/>
                <a:gd name="T42" fmla="*/ 444 w 611"/>
                <a:gd name="T43" fmla="*/ 19 h 364"/>
                <a:gd name="T44" fmla="*/ 410 w 611"/>
                <a:gd name="T45" fmla="*/ 10 h 364"/>
                <a:gd name="T46" fmla="*/ 374 w 611"/>
                <a:gd name="T47" fmla="*/ 3 h 364"/>
                <a:gd name="T48" fmla="*/ 337 w 611"/>
                <a:gd name="T49" fmla="*/ 1 h 364"/>
                <a:gd name="T50" fmla="*/ 299 w 611"/>
                <a:gd name="T51" fmla="*/ 0 h 364"/>
                <a:gd name="T52" fmla="*/ 259 w 611"/>
                <a:gd name="T53" fmla="*/ 2 h 364"/>
                <a:gd name="T54" fmla="*/ 222 w 611"/>
                <a:gd name="T55" fmla="*/ 5 h 364"/>
                <a:gd name="T56" fmla="*/ 187 w 611"/>
                <a:gd name="T57" fmla="*/ 14 h 364"/>
                <a:gd name="T58" fmla="*/ 153 w 611"/>
                <a:gd name="T59" fmla="*/ 22 h 364"/>
                <a:gd name="T60" fmla="*/ 122 w 611"/>
                <a:gd name="T61" fmla="*/ 35 h 364"/>
                <a:gd name="T62" fmla="*/ 95 w 611"/>
                <a:gd name="T63" fmla="*/ 49 h 364"/>
                <a:gd name="T64" fmla="*/ 70 w 611"/>
                <a:gd name="T65" fmla="*/ 65 h 364"/>
                <a:gd name="T66" fmla="*/ 48 w 611"/>
                <a:gd name="T67" fmla="*/ 82 h 364"/>
                <a:gd name="T68" fmla="*/ 31 w 611"/>
                <a:gd name="T69" fmla="*/ 101 h 364"/>
                <a:gd name="T70" fmla="*/ 16 w 611"/>
                <a:gd name="T71" fmla="*/ 122 h 364"/>
                <a:gd name="T72" fmla="*/ 7 w 611"/>
                <a:gd name="T73" fmla="*/ 144 h 364"/>
                <a:gd name="T74" fmla="*/ 0 w 611"/>
                <a:gd name="T75" fmla="*/ 167 h 364"/>
                <a:gd name="T76" fmla="*/ 0 w 611"/>
                <a:gd name="T77" fmla="*/ 190 h 364"/>
                <a:gd name="T78" fmla="*/ 5 w 611"/>
                <a:gd name="T79" fmla="*/ 213 h 364"/>
                <a:gd name="T80" fmla="*/ 14 w 611"/>
                <a:gd name="T81" fmla="*/ 234 h 364"/>
                <a:gd name="T82" fmla="*/ 27 w 611"/>
                <a:gd name="T83" fmla="*/ 255 h 364"/>
                <a:gd name="T84" fmla="*/ 44 w 611"/>
                <a:gd name="T85" fmla="*/ 275 h 364"/>
                <a:gd name="T86" fmla="*/ 65 w 611"/>
                <a:gd name="T87" fmla="*/ 293 h 364"/>
                <a:gd name="T88" fmla="*/ 90 w 611"/>
                <a:gd name="T89" fmla="*/ 310 h 364"/>
                <a:gd name="T90" fmla="*/ 116 w 611"/>
                <a:gd name="T91" fmla="*/ 324 h 364"/>
                <a:gd name="T92" fmla="*/ 147 w 611"/>
                <a:gd name="T93" fmla="*/ 336 h 364"/>
                <a:gd name="T94" fmla="*/ 180 w 611"/>
                <a:gd name="T95" fmla="*/ 347 h 364"/>
                <a:gd name="T96" fmla="*/ 214 w 611"/>
                <a:gd name="T97" fmla="*/ 355 h 364"/>
                <a:gd name="T98" fmla="*/ 251 w 611"/>
                <a:gd name="T99" fmla="*/ 360 h 364"/>
                <a:gd name="T100" fmla="*/ 290 w 611"/>
                <a:gd name="T101" fmla="*/ 363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1"/>
                <a:gd name="T154" fmla="*/ 0 h 364"/>
                <a:gd name="T155" fmla="*/ 611 w 611"/>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1" h="364">
                  <a:moveTo>
                    <a:pt x="306" y="364"/>
                  </a:moveTo>
                  <a:lnTo>
                    <a:pt x="314" y="363"/>
                  </a:lnTo>
                  <a:lnTo>
                    <a:pt x="322" y="363"/>
                  </a:lnTo>
                  <a:lnTo>
                    <a:pt x="329" y="363"/>
                  </a:lnTo>
                  <a:lnTo>
                    <a:pt x="337" y="362"/>
                  </a:lnTo>
                  <a:lnTo>
                    <a:pt x="344" y="361"/>
                  </a:lnTo>
                  <a:lnTo>
                    <a:pt x="352" y="360"/>
                  </a:lnTo>
                  <a:lnTo>
                    <a:pt x="360" y="360"/>
                  </a:lnTo>
                  <a:lnTo>
                    <a:pt x="367" y="359"/>
                  </a:lnTo>
                  <a:lnTo>
                    <a:pt x="374" y="358"/>
                  </a:lnTo>
                  <a:lnTo>
                    <a:pt x="382" y="357"/>
                  </a:lnTo>
                  <a:lnTo>
                    <a:pt x="389" y="356"/>
                  </a:lnTo>
                  <a:lnTo>
                    <a:pt x="397" y="355"/>
                  </a:lnTo>
                  <a:lnTo>
                    <a:pt x="403" y="353"/>
                  </a:lnTo>
                  <a:lnTo>
                    <a:pt x="410" y="351"/>
                  </a:lnTo>
                  <a:lnTo>
                    <a:pt x="418" y="350"/>
                  </a:lnTo>
                  <a:lnTo>
                    <a:pt x="425" y="348"/>
                  </a:lnTo>
                  <a:lnTo>
                    <a:pt x="430" y="347"/>
                  </a:lnTo>
                  <a:lnTo>
                    <a:pt x="437" y="345"/>
                  </a:lnTo>
                  <a:lnTo>
                    <a:pt x="444" y="343"/>
                  </a:lnTo>
                  <a:lnTo>
                    <a:pt x="450" y="341"/>
                  </a:lnTo>
                  <a:lnTo>
                    <a:pt x="457" y="338"/>
                  </a:lnTo>
                  <a:lnTo>
                    <a:pt x="463" y="336"/>
                  </a:lnTo>
                  <a:lnTo>
                    <a:pt x="469" y="334"/>
                  </a:lnTo>
                  <a:lnTo>
                    <a:pt x="476" y="331"/>
                  </a:lnTo>
                  <a:lnTo>
                    <a:pt x="482" y="328"/>
                  </a:lnTo>
                  <a:lnTo>
                    <a:pt x="488" y="327"/>
                  </a:lnTo>
                  <a:lnTo>
                    <a:pt x="493" y="324"/>
                  </a:lnTo>
                  <a:lnTo>
                    <a:pt x="499" y="322"/>
                  </a:lnTo>
                  <a:lnTo>
                    <a:pt x="505" y="318"/>
                  </a:lnTo>
                  <a:lnTo>
                    <a:pt x="510" y="315"/>
                  </a:lnTo>
                  <a:lnTo>
                    <a:pt x="515" y="312"/>
                  </a:lnTo>
                  <a:lnTo>
                    <a:pt x="521" y="310"/>
                  </a:lnTo>
                  <a:lnTo>
                    <a:pt x="527" y="307"/>
                  </a:lnTo>
                  <a:lnTo>
                    <a:pt x="531" y="303"/>
                  </a:lnTo>
                  <a:lnTo>
                    <a:pt x="536" y="300"/>
                  </a:lnTo>
                  <a:lnTo>
                    <a:pt x="541" y="296"/>
                  </a:lnTo>
                  <a:lnTo>
                    <a:pt x="545" y="293"/>
                  </a:lnTo>
                  <a:lnTo>
                    <a:pt x="549" y="290"/>
                  </a:lnTo>
                  <a:lnTo>
                    <a:pt x="553" y="286"/>
                  </a:lnTo>
                  <a:lnTo>
                    <a:pt x="559" y="283"/>
                  </a:lnTo>
                  <a:lnTo>
                    <a:pt x="563" y="278"/>
                  </a:lnTo>
                  <a:lnTo>
                    <a:pt x="566" y="275"/>
                  </a:lnTo>
                  <a:lnTo>
                    <a:pt x="570" y="271"/>
                  </a:lnTo>
                  <a:lnTo>
                    <a:pt x="573" y="268"/>
                  </a:lnTo>
                  <a:lnTo>
                    <a:pt x="577" y="263"/>
                  </a:lnTo>
                  <a:lnTo>
                    <a:pt x="580" y="259"/>
                  </a:lnTo>
                  <a:lnTo>
                    <a:pt x="584" y="255"/>
                  </a:lnTo>
                  <a:lnTo>
                    <a:pt x="587" y="252"/>
                  </a:lnTo>
                  <a:lnTo>
                    <a:pt x="589" y="248"/>
                  </a:lnTo>
                  <a:lnTo>
                    <a:pt x="592" y="243"/>
                  </a:lnTo>
                  <a:lnTo>
                    <a:pt x="594" y="239"/>
                  </a:lnTo>
                  <a:lnTo>
                    <a:pt x="597" y="234"/>
                  </a:lnTo>
                  <a:lnTo>
                    <a:pt x="599" y="231"/>
                  </a:lnTo>
                  <a:lnTo>
                    <a:pt x="601" y="226"/>
                  </a:lnTo>
                  <a:lnTo>
                    <a:pt x="603" y="222"/>
                  </a:lnTo>
                  <a:lnTo>
                    <a:pt x="604" y="217"/>
                  </a:lnTo>
                  <a:lnTo>
                    <a:pt x="605" y="213"/>
                  </a:lnTo>
                  <a:lnTo>
                    <a:pt x="607" y="208"/>
                  </a:lnTo>
                  <a:lnTo>
                    <a:pt x="608" y="203"/>
                  </a:lnTo>
                  <a:lnTo>
                    <a:pt x="609" y="199"/>
                  </a:lnTo>
                  <a:lnTo>
                    <a:pt x="610" y="194"/>
                  </a:lnTo>
                  <a:lnTo>
                    <a:pt x="611" y="190"/>
                  </a:lnTo>
                  <a:lnTo>
                    <a:pt x="611" y="186"/>
                  </a:lnTo>
                  <a:lnTo>
                    <a:pt x="611" y="181"/>
                  </a:lnTo>
                  <a:lnTo>
                    <a:pt x="611" y="176"/>
                  </a:lnTo>
                  <a:lnTo>
                    <a:pt x="611" y="172"/>
                  </a:lnTo>
                  <a:lnTo>
                    <a:pt x="610" y="167"/>
                  </a:lnTo>
                  <a:lnTo>
                    <a:pt x="609" y="162"/>
                  </a:lnTo>
                  <a:lnTo>
                    <a:pt x="608" y="157"/>
                  </a:lnTo>
                  <a:lnTo>
                    <a:pt x="607" y="153"/>
                  </a:lnTo>
                  <a:lnTo>
                    <a:pt x="605" y="149"/>
                  </a:lnTo>
                  <a:lnTo>
                    <a:pt x="604" y="144"/>
                  </a:lnTo>
                  <a:lnTo>
                    <a:pt x="603" y="139"/>
                  </a:lnTo>
                  <a:lnTo>
                    <a:pt x="601" y="135"/>
                  </a:lnTo>
                  <a:lnTo>
                    <a:pt x="599" y="131"/>
                  </a:lnTo>
                  <a:lnTo>
                    <a:pt x="597" y="126"/>
                  </a:lnTo>
                  <a:lnTo>
                    <a:pt x="594" y="122"/>
                  </a:lnTo>
                  <a:lnTo>
                    <a:pt x="592" y="118"/>
                  </a:lnTo>
                  <a:lnTo>
                    <a:pt x="589" y="114"/>
                  </a:lnTo>
                  <a:lnTo>
                    <a:pt x="587" y="110"/>
                  </a:lnTo>
                  <a:lnTo>
                    <a:pt x="584" y="105"/>
                  </a:lnTo>
                  <a:lnTo>
                    <a:pt x="580" y="101"/>
                  </a:lnTo>
                  <a:lnTo>
                    <a:pt x="577" y="98"/>
                  </a:lnTo>
                  <a:lnTo>
                    <a:pt x="573" y="94"/>
                  </a:lnTo>
                  <a:lnTo>
                    <a:pt x="570" y="90"/>
                  </a:lnTo>
                  <a:lnTo>
                    <a:pt x="566" y="86"/>
                  </a:lnTo>
                  <a:lnTo>
                    <a:pt x="563" y="82"/>
                  </a:lnTo>
                  <a:lnTo>
                    <a:pt x="559" y="79"/>
                  </a:lnTo>
                  <a:lnTo>
                    <a:pt x="553" y="75"/>
                  </a:lnTo>
                  <a:lnTo>
                    <a:pt x="549" y="71"/>
                  </a:lnTo>
                  <a:lnTo>
                    <a:pt x="545" y="68"/>
                  </a:lnTo>
                  <a:lnTo>
                    <a:pt x="541" y="65"/>
                  </a:lnTo>
                  <a:lnTo>
                    <a:pt x="536" y="61"/>
                  </a:lnTo>
                  <a:lnTo>
                    <a:pt x="531" y="59"/>
                  </a:lnTo>
                  <a:lnTo>
                    <a:pt x="527" y="56"/>
                  </a:lnTo>
                  <a:lnTo>
                    <a:pt x="521" y="53"/>
                  </a:lnTo>
                  <a:lnTo>
                    <a:pt x="515" y="49"/>
                  </a:lnTo>
                  <a:lnTo>
                    <a:pt x="510" y="46"/>
                  </a:lnTo>
                  <a:lnTo>
                    <a:pt x="505" y="42"/>
                  </a:lnTo>
                  <a:lnTo>
                    <a:pt x="499" y="41"/>
                  </a:lnTo>
                  <a:lnTo>
                    <a:pt x="493" y="37"/>
                  </a:lnTo>
                  <a:lnTo>
                    <a:pt x="488" y="35"/>
                  </a:lnTo>
                  <a:lnTo>
                    <a:pt x="482" y="32"/>
                  </a:lnTo>
                  <a:lnTo>
                    <a:pt x="476" y="30"/>
                  </a:lnTo>
                  <a:lnTo>
                    <a:pt x="469" y="27"/>
                  </a:lnTo>
                  <a:lnTo>
                    <a:pt x="463" y="25"/>
                  </a:lnTo>
                  <a:lnTo>
                    <a:pt x="457" y="22"/>
                  </a:lnTo>
                  <a:lnTo>
                    <a:pt x="450" y="21"/>
                  </a:lnTo>
                  <a:lnTo>
                    <a:pt x="444" y="19"/>
                  </a:lnTo>
                  <a:lnTo>
                    <a:pt x="437" y="17"/>
                  </a:lnTo>
                  <a:lnTo>
                    <a:pt x="430" y="15"/>
                  </a:lnTo>
                  <a:lnTo>
                    <a:pt x="425" y="14"/>
                  </a:lnTo>
                  <a:lnTo>
                    <a:pt x="418" y="12"/>
                  </a:lnTo>
                  <a:lnTo>
                    <a:pt x="410" y="10"/>
                  </a:lnTo>
                  <a:lnTo>
                    <a:pt x="403" y="8"/>
                  </a:lnTo>
                  <a:lnTo>
                    <a:pt x="397" y="7"/>
                  </a:lnTo>
                  <a:lnTo>
                    <a:pt x="389" y="5"/>
                  </a:lnTo>
                  <a:lnTo>
                    <a:pt x="382" y="4"/>
                  </a:lnTo>
                  <a:lnTo>
                    <a:pt x="374" y="3"/>
                  </a:lnTo>
                  <a:lnTo>
                    <a:pt x="367" y="3"/>
                  </a:lnTo>
                  <a:lnTo>
                    <a:pt x="360" y="2"/>
                  </a:lnTo>
                  <a:lnTo>
                    <a:pt x="352" y="2"/>
                  </a:lnTo>
                  <a:lnTo>
                    <a:pt x="344" y="1"/>
                  </a:lnTo>
                  <a:lnTo>
                    <a:pt x="337" y="1"/>
                  </a:lnTo>
                  <a:lnTo>
                    <a:pt x="329" y="0"/>
                  </a:lnTo>
                  <a:lnTo>
                    <a:pt x="322" y="0"/>
                  </a:lnTo>
                  <a:lnTo>
                    <a:pt x="314" y="0"/>
                  </a:lnTo>
                  <a:lnTo>
                    <a:pt x="306" y="0"/>
                  </a:lnTo>
                  <a:lnTo>
                    <a:pt x="299" y="0"/>
                  </a:lnTo>
                  <a:lnTo>
                    <a:pt x="290" y="0"/>
                  </a:lnTo>
                  <a:lnTo>
                    <a:pt x="283" y="0"/>
                  </a:lnTo>
                  <a:lnTo>
                    <a:pt x="275" y="1"/>
                  </a:lnTo>
                  <a:lnTo>
                    <a:pt x="267" y="1"/>
                  </a:lnTo>
                  <a:lnTo>
                    <a:pt x="259" y="2"/>
                  </a:lnTo>
                  <a:lnTo>
                    <a:pt x="251" y="2"/>
                  </a:lnTo>
                  <a:lnTo>
                    <a:pt x="244" y="3"/>
                  </a:lnTo>
                  <a:lnTo>
                    <a:pt x="236" y="3"/>
                  </a:lnTo>
                  <a:lnTo>
                    <a:pt x="229" y="4"/>
                  </a:lnTo>
                  <a:lnTo>
                    <a:pt x="222" y="5"/>
                  </a:lnTo>
                  <a:lnTo>
                    <a:pt x="214" y="7"/>
                  </a:lnTo>
                  <a:lnTo>
                    <a:pt x="208" y="8"/>
                  </a:lnTo>
                  <a:lnTo>
                    <a:pt x="201" y="10"/>
                  </a:lnTo>
                  <a:lnTo>
                    <a:pt x="193" y="12"/>
                  </a:lnTo>
                  <a:lnTo>
                    <a:pt x="187" y="14"/>
                  </a:lnTo>
                  <a:lnTo>
                    <a:pt x="180" y="15"/>
                  </a:lnTo>
                  <a:lnTo>
                    <a:pt x="173" y="17"/>
                  </a:lnTo>
                  <a:lnTo>
                    <a:pt x="167" y="19"/>
                  </a:lnTo>
                  <a:lnTo>
                    <a:pt x="160" y="21"/>
                  </a:lnTo>
                  <a:lnTo>
                    <a:pt x="153" y="22"/>
                  </a:lnTo>
                  <a:lnTo>
                    <a:pt x="147" y="25"/>
                  </a:lnTo>
                  <a:lnTo>
                    <a:pt x="141" y="27"/>
                  </a:lnTo>
                  <a:lnTo>
                    <a:pt x="134" y="30"/>
                  </a:lnTo>
                  <a:lnTo>
                    <a:pt x="129" y="32"/>
                  </a:lnTo>
                  <a:lnTo>
                    <a:pt x="122" y="35"/>
                  </a:lnTo>
                  <a:lnTo>
                    <a:pt x="116" y="37"/>
                  </a:lnTo>
                  <a:lnTo>
                    <a:pt x="112" y="41"/>
                  </a:lnTo>
                  <a:lnTo>
                    <a:pt x="105" y="42"/>
                  </a:lnTo>
                  <a:lnTo>
                    <a:pt x="100" y="46"/>
                  </a:lnTo>
                  <a:lnTo>
                    <a:pt x="95" y="49"/>
                  </a:lnTo>
                  <a:lnTo>
                    <a:pt x="90" y="53"/>
                  </a:lnTo>
                  <a:lnTo>
                    <a:pt x="85" y="56"/>
                  </a:lnTo>
                  <a:lnTo>
                    <a:pt x="79" y="59"/>
                  </a:lnTo>
                  <a:lnTo>
                    <a:pt x="74" y="61"/>
                  </a:lnTo>
                  <a:lnTo>
                    <a:pt x="70" y="65"/>
                  </a:lnTo>
                  <a:lnTo>
                    <a:pt x="65" y="68"/>
                  </a:lnTo>
                  <a:lnTo>
                    <a:pt x="60" y="71"/>
                  </a:lnTo>
                  <a:lnTo>
                    <a:pt x="56" y="75"/>
                  </a:lnTo>
                  <a:lnTo>
                    <a:pt x="53" y="79"/>
                  </a:lnTo>
                  <a:lnTo>
                    <a:pt x="48" y="82"/>
                  </a:lnTo>
                  <a:lnTo>
                    <a:pt x="44" y="86"/>
                  </a:lnTo>
                  <a:lnTo>
                    <a:pt x="40" y="90"/>
                  </a:lnTo>
                  <a:lnTo>
                    <a:pt x="36" y="94"/>
                  </a:lnTo>
                  <a:lnTo>
                    <a:pt x="34" y="98"/>
                  </a:lnTo>
                  <a:lnTo>
                    <a:pt x="31" y="101"/>
                  </a:lnTo>
                  <a:lnTo>
                    <a:pt x="27" y="105"/>
                  </a:lnTo>
                  <a:lnTo>
                    <a:pt x="24" y="110"/>
                  </a:lnTo>
                  <a:lnTo>
                    <a:pt x="21" y="114"/>
                  </a:lnTo>
                  <a:lnTo>
                    <a:pt x="18" y="118"/>
                  </a:lnTo>
                  <a:lnTo>
                    <a:pt x="16" y="122"/>
                  </a:lnTo>
                  <a:lnTo>
                    <a:pt x="14" y="126"/>
                  </a:lnTo>
                  <a:lnTo>
                    <a:pt x="12" y="131"/>
                  </a:lnTo>
                  <a:lnTo>
                    <a:pt x="10" y="135"/>
                  </a:lnTo>
                  <a:lnTo>
                    <a:pt x="8" y="139"/>
                  </a:lnTo>
                  <a:lnTo>
                    <a:pt x="7" y="144"/>
                  </a:lnTo>
                  <a:lnTo>
                    <a:pt x="5" y="149"/>
                  </a:lnTo>
                  <a:lnTo>
                    <a:pt x="3" y="153"/>
                  </a:lnTo>
                  <a:lnTo>
                    <a:pt x="2" y="157"/>
                  </a:lnTo>
                  <a:lnTo>
                    <a:pt x="2" y="162"/>
                  </a:lnTo>
                  <a:lnTo>
                    <a:pt x="0" y="167"/>
                  </a:lnTo>
                  <a:lnTo>
                    <a:pt x="0" y="172"/>
                  </a:lnTo>
                  <a:lnTo>
                    <a:pt x="0" y="176"/>
                  </a:lnTo>
                  <a:lnTo>
                    <a:pt x="0" y="181"/>
                  </a:lnTo>
                  <a:lnTo>
                    <a:pt x="0" y="186"/>
                  </a:lnTo>
                  <a:lnTo>
                    <a:pt x="0" y="190"/>
                  </a:lnTo>
                  <a:lnTo>
                    <a:pt x="0" y="194"/>
                  </a:lnTo>
                  <a:lnTo>
                    <a:pt x="2" y="199"/>
                  </a:lnTo>
                  <a:lnTo>
                    <a:pt x="2" y="203"/>
                  </a:lnTo>
                  <a:lnTo>
                    <a:pt x="3" y="208"/>
                  </a:lnTo>
                  <a:lnTo>
                    <a:pt x="5" y="213"/>
                  </a:lnTo>
                  <a:lnTo>
                    <a:pt x="7" y="217"/>
                  </a:lnTo>
                  <a:lnTo>
                    <a:pt x="8" y="222"/>
                  </a:lnTo>
                  <a:lnTo>
                    <a:pt x="10" y="226"/>
                  </a:lnTo>
                  <a:lnTo>
                    <a:pt x="12" y="231"/>
                  </a:lnTo>
                  <a:lnTo>
                    <a:pt x="14" y="234"/>
                  </a:lnTo>
                  <a:lnTo>
                    <a:pt x="16" y="239"/>
                  </a:lnTo>
                  <a:lnTo>
                    <a:pt x="18" y="243"/>
                  </a:lnTo>
                  <a:lnTo>
                    <a:pt x="21" y="248"/>
                  </a:lnTo>
                  <a:lnTo>
                    <a:pt x="24" y="252"/>
                  </a:lnTo>
                  <a:lnTo>
                    <a:pt x="27" y="255"/>
                  </a:lnTo>
                  <a:lnTo>
                    <a:pt x="31" y="259"/>
                  </a:lnTo>
                  <a:lnTo>
                    <a:pt x="34" y="263"/>
                  </a:lnTo>
                  <a:lnTo>
                    <a:pt x="36" y="268"/>
                  </a:lnTo>
                  <a:lnTo>
                    <a:pt x="40" y="271"/>
                  </a:lnTo>
                  <a:lnTo>
                    <a:pt x="44" y="275"/>
                  </a:lnTo>
                  <a:lnTo>
                    <a:pt x="48" y="278"/>
                  </a:lnTo>
                  <a:lnTo>
                    <a:pt x="53" y="283"/>
                  </a:lnTo>
                  <a:lnTo>
                    <a:pt x="56" y="286"/>
                  </a:lnTo>
                  <a:lnTo>
                    <a:pt x="60" y="290"/>
                  </a:lnTo>
                  <a:lnTo>
                    <a:pt x="65" y="293"/>
                  </a:lnTo>
                  <a:lnTo>
                    <a:pt x="70" y="296"/>
                  </a:lnTo>
                  <a:lnTo>
                    <a:pt x="74" y="300"/>
                  </a:lnTo>
                  <a:lnTo>
                    <a:pt x="79" y="303"/>
                  </a:lnTo>
                  <a:lnTo>
                    <a:pt x="85" y="307"/>
                  </a:lnTo>
                  <a:lnTo>
                    <a:pt x="90" y="310"/>
                  </a:lnTo>
                  <a:lnTo>
                    <a:pt x="95" y="312"/>
                  </a:lnTo>
                  <a:lnTo>
                    <a:pt x="100" y="315"/>
                  </a:lnTo>
                  <a:lnTo>
                    <a:pt x="105" y="318"/>
                  </a:lnTo>
                  <a:lnTo>
                    <a:pt x="112" y="322"/>
                  </a:lnTo>
                  <a:lnTo>
                    <a:pt x="116" y="324"/>
                  </a:lnTo>
                  <a:lnTo>
                    <a:pt x="122" y="327"/>
                  </a:lnTo>
                  <a:lnTo>
                    <a:pt x="129" y="328"/>
                  </a:lnTo>
                  <a:lnTo>
                    <a:pt x="134" y="331"/>
                  </a:lnTo>
                  <a:lnTo>
                    <a:pt x="141" y="334"/>
                  </a:lnTo>
                  <a:lnTo>
                    <a:pt x="147" y="336"/>
                  </a:lnTo>
                  <a:lnTo>
                    <a:pt x="153" y="338"/>
                  </a:lnTo>
                  <a:lnTo>
                    <a:pt x="160" y="341"/>
                  </a:lnTo>
                  <a:lnTo>
                    <a:pt x="167" y="343"/>
                  </a:lnTo>
                  <a:lnTo>
                    <a:pt x="173" y="345"/>
                  </a:lnTo>
                  <a:lnTo>
                    <a:pt x="180" y="347"/>
                  </a:lnTo>
                  <a:lnTo>
                    <a:pt x="187" y="348"/>
                  </a:lnTo>
                  <a:lnTo>
                    <a:pt x="193" y="350"/>
                  </a:lnTo>
                  <a:lnTo>
                    <a:pt x="201" y="351"/>
                  </a:lnTo>
                  <a:lnTo>
                    <a:pt x="208" y="353"/>
                  </a:lnTo>
                  <a:lnTo>
                    <a:pt x="214" y="355"/>
                  </a:lnTo>
                  <a:lnTo>
                    <a:pt x="222" y="356"/>
                  </a:lnTo>
                  <a:lnTo>
                    <a:pt x="229" y="357"/>
                  </a:lnTo>
                  <a:lnTo>
                    <a:pt x="236" y="358"/>
                  </a:lnTo>
                  <a:lnTo>
                    <a:pt x="244" y="359"/>
                  </a:lnTo>
                  <a:lnTo>
                    <a:pt x="251" y="360"/>
                  </a:lnTo>
                  <a:lnTo>
                    <a:pt x="259" y="360"/>
                  </a:lnTo>
                  <a:lnTo>
                    <a:pt x="267" y="361"/>
                  </a:lnTo>
                  <a:lnTo>
                    <a:pt x="275" y="362"/>
                  </a:lnTo>
                  <a:lnTo>
                    <a:pt x="283" y="363"/>
                  </a:lnTo>
                  <a:lnTo>
                    <a:pt x="290" y="363"/>
                  </a:lnTo>
                  <a:lnTo>
                    <a:pt x="299" y="363"/>
                  </a:lnTo>
                  <a:lnTo>
                    <a:pt x="306" y="364"/>
                  </a:lnTo>
                  <a:close/>
                </a:path>
              </a:pathLst>
            </a:custGeom>
            <a:solidFill>
              <a:srgbClr val="898859"/>
            </a:solidFill>
            <a:ln w="9525">
              <a:noFill/>
              <a:round/>
              <a:headEnd/>
              <a:tailEnd/>
            </a:ln>
          </p:spPr>
          <p:txBody>
            <a:bodyPr/>
            <a:lstStyle/>
            <a:p>
              <a:endParaRPr lang="en-US" dirty="0"/>
            </a:p>
          </p:txBody>
        </p:sp>
        <p:sp>
          <p:nvSpPr>
            <p:cNvPr id="11" name="Freeform 158"/>
            <p:cNvSpPr>
              <a:spLocks/>
            </p:cNvSpPr>
            <p:nvPr/>
          </p:nvSpPr>
          <p:spPr bwMode="auto">
            <a:xfrm>
              <a:off x="506" y="1687"/>
              <a:ext cx="226" cy="167"/>
            </a:xfrm>
            <a:custGeom>
              <a:avLst/>
              <a:gdLst>
                <a:gd name="T0" fmla="*/ 108 w 226"/>
                <a:gd name="T1" fmla="*/ 17 h 167"/>
                <a:gd name="T2" fmla="*/ 0 w 226"/>
                <a:gd name="T3" fmla="*/ 165 h 167"/>
                <a:gd name="T4" fmla="*/ 1 w 226"/>
                <a:gd name="T5" fmla="*/ 165 h 167"/>
                <a:gd name="T6" fmla="*/ 4 w 226"/>
                <a:gd name="T7" fmla="*/ 165 h 167"/>
                <a:gd name="T8" fmla="*/ 5 w 226"/>
                <a:gd name="T9" fmla="*/ 165 h 167"/>
                <a:gd name="T10" fmla="*/ 8 w 226"/>
                <a:gd name="T11" fmla="*/ 165 h 167"/>
                <a:gd name="T12" fmla="*/ 10 w 226"/>
                <a:gd name="T13" fmla="*/ 165 h 167"/>
                <a:gd name="T14" fmla="*/ 13 w 226"/>
                <a:gd name="T15" fmla="*/ 166 h 167"/>
                <a:gd name="T16" fmla="*/ 16 w 226"/>
                <a:gd name="T17" fmla="*/ 166 h 167"/>
                <a:gd name="T18" fmla="*/ 20 w 226"/>
                <a:gd name="T19" fmla="*/ 166 h 167"/>
                <a:gd name="T20" fmla="*/ 24 w 226"/>
                <a:gd name="T21" fmla="*/ 166 h 167"/>
                <a:gd name="T22" fmla="*/ 29 w 226"/>
                <a:gd name="T23" fmla="*/ 166 h 167"/>
                <a:gd name="T24" fmla="*/ 32 w 226"/>
                <a:gd name="T25" fmla="*/ 166 h 167"/>
                <a:gd name="T26" fmla="*/ 37 w 226"/>
                <a:gd name="T27" fmla="*/ 166 h 167"/>
                <a:gd name="T28" fmla="*/ 42 w 226"/>
                <a:gd name="T29" fmla="*/ 166 h 167"/>
                <a:gd name="T30" fmla="*/ 48 w 226"/>
                <a:gd name="T31" fmla="*/ 167 h 167"/>
                <a:gd name="T32" fmla="*/ 52 w 226"/>
                <a:gd name="T33" fmla="*/ 166 h 167"/>
                <a:gd name="T34" fmla="*/ 58 w 226"/>
                <a:gd name="T35" fmla="*/ 166 h 167"/>
                <a:gd name="T36" fmla="*/ 63 w 226"/>
                <a:gd name="T37" fmla="*/ 166 h 167"/>
                <a:gd name="T38" fmla="*/ 69 w 226"/>
                <a:gd name="T39" fmla="*/ 166 h 167"/>
                <a:gd name="T40" fmla="*/ 74 w 226"/>
                <a:gd name="T41" fmla="*/ 166 h 167"/>
                <a:gd name="T42" fmla="*/ 81 w 226"/>
                <a:gd name="T43" fmla="*/ 166 h 167"/>
                <a:gd name="T44" fmla="*/ 84 w 226"/>
                <a:gd name="T45" fmla="*/ 165 h 167"/>
                <a:gd name="T46" fmla="*/ 86 w 226"/>
                <a:gd name="T47" fmla="*/ 165 h 167"/>
                <a:gd name="T48" fmla="*/ 89 w 226"/>
                <a:gd name="T49" fmla="*/ 165 h 167"/>
                <a:gd name="T50" fmla="*/ 92 w 226"/>
                <a:gd name="T51" fmla="*/ 165 h 167"/>
                <a:gd name="T52" fmla="*/ 98 w 226"/>
                <a:gd name="T53" fmla="*/ 165 h 167"/>
                <a:gd name="T54" fmla="*/ 104 w 226"/>
                <a:gd name="T55" fmla="*/ 164 h 167"/>
                <a:gd name="T56" fmla="*/ 107 w 226"/>
                <a:gd name="T57" fmla="*/ 163 h 167"/>
                <a:gd name="T58" fmla="*/ 109 w 226"/>
                <a:gd name="T59" fmla="*/ 163 h 167"/>
                <a:gd name="T60" fmla="*/ 112 w 226"/>
                <a:gd name="T61" fmla="*/ 163 h 167"/>
                <a:gd name="T62" fmla="*/ 115 w 226"/>
                <a:gd name="T63" fmla="*/ 163 h 167"/>
                <a:gd name="T64" fmla="*/ 121 w 226"/>
                <a:gd name="T65" fmla="*/ 162 h 167"/>
                <a:gd name="T66" fmla="*/ 127 w 226"/>
                <a:gd name="T67" fmla="*/ 162 h 167"/>
                <a:gd name="T68" fmla="*/ 132 w 226"/>
                <a:gd name="T69" fmla="*/ 161 h 167"/>
                <a:gd name="T70" fmla="*/ 138 w 226"/>
                <a:gd name="T71" fmla="*/ 161 h 167"/>
                <a:gd name="T72" fmla="*/ 143 w 226"/>
                <a:gd name="T73" fmla="*/ 159 h 167"/>
                <a:gd name="T74" fmla="*/ 147 w 226"/>
                <a:gd name="T75" fmla="*/ 158 h 167"/>
                <a:gd name="T76" fmla="*/ 153 w 226"/>
                <a:gd name="T77" fmla="*/ 157 h 167"/>
                <a:gd name="T78" fmla="*/ 158 w 226"/>
                <a:gd name="T79" fmla="*/ 156 h 167"/>
                <a:gd name="T80" fmla="*/ 163 w 226"/>
                <a:gd name="T81" fmla="*/ 154 h 167"/>
                <a:gd name="T82" fmla="*/ 167 w 226"/>
                <a:gd name="T83" fmla="*/ 153 h 167"/>
                <a:gd name="T84" fmla="*/ 171 w 226"/>
                <a:gd name="T85" fmla="*/ 153 h 167"/>
                <a:gd name="T86" fmla="*/ 176 w 226"/>
                <a:gd name="T87" fmla="*/ 151 h 167"/>
                <a:gd name="T88" fmla="*/ 180 w 226"/>
                <a:gd name="T89" fmla="*/ 150 h 167"/>
                <a:gd name="T90" fmla="*/ 184 w 226"/>
                <a:gd name="T91" fmla="*/ 148 h 167"/>
                <a:gd name="T92" fmla="*/ 186 w 226"/>
                <a:gd name="T93" fmla="*/ 146 h 167"/>
                <a:gd name="T94" fmla="*/ 190 w 226"/>
                <a:gd name="T95" fmla="*/ 145 h 167"/>
                <a:gd name="T96" fmla="*/ 194 w 226"/>
                <a:gd name="T97" fmla="*/ 143 h 167"/>
                <a:gd name="T98" fmla="*/ 197 w 226"/>
                <a:gd name="T99" fmla="*/ 142 h 167"/>
                <a:gd name="T100" fmla="*/ 200 w 226"/>
                <a:gd name="T101" fmla="*/ 141 h 167"/>
                <a:gd name="T102" fmla="*/ 204 w 226"/>
                <a:gd name="T103" fmla="*/ 139 h 167"/>
                <a:gd name="T104" fmla="*/ 208 w 226"/>
                <a:gd name="T105" fmla="*/ 136 h 167"/>
                <a:gd name="T106" fmla="*/ 213 w 226"/>
                <a:gd name="T107" fmla="*/ 134 h 167"/>
                <a:gd name="T108" fmla="*/ 217 w 226"/>
                <a:gd name="T109" fmla="*/ 132 h 167"/>
                <a:gd name="T110" fmla="*/ 221 w 226"/>
                <a:gd name="T111" fmla="*/ 130 h 167"/>
                <a:gd name="T112" fmla="*/ 224 w 226"/>
                <a:gd name="T113" fmla="*/ 127 h 167"/>
                <a:gd name="T114" fmla="*/ 226 w 226"/>
                <a:gd name="T115" fmla="*/ 126 h 167"/>
                <a:gd name="T116" fmla="*/ 204 w 226"/>
                <a:gd name="T117" fmla="*/ 0 h 167"/>
                <a:gd name="T118" fmla="*/ 108 w 226"/>
                <a:gd name="T119" fmla="*/ 17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6"/>
                <a:gd name="T181" fmla="*/ 0 h 167"/>
                <a:gd name="T182" fmla="*/ 226 w 226"/>
                <a:gd name="T183" fmla="*/ 167 h 1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6" h="167">
                  <a:moveTo>
                    <a:pt x="108" y="17"/>
                  </a:moveTo>
                  <a:lnTo>
                    <a:pt x="0" y="165"/>
                  </a:lnTo>
                  <a:lnTo>
                    <a:pt x="1" y="165"/>
                  </a:lnTo>
                  <a:lnTo>
                    <a:pt x="4" y="165"/>
                  </a:lnTo>
                  <a:lnTo>
                    <a:pt x="5" y="165"/>
                  </a:lnTo>
                  <a:lnTo>
                    <a:pt x="8" y="165"/>
                  </a:lnTo>
                  <a:lnTo>
                    <a:pt x="10" y="165"/>
                  </a:lnTo>
                  <a:lnTo>
                    <a:pt x="13" y="166"/>
                  </a:lnTo>
                  <a:lnTo>
                    <a:pt x="16" y="166"/>
                  </a:lnTo>
                  <a:lnTo>
                    <a:pt x="20" y="166"/>
                  </a:lnTo>
                  <a:lnTo>
                    <a:pt x="24" y="166"/>
                  </a:lnTo>
                  <a:lnTo>
                    <a:pt x="29" y="166"/>
                  </a:lnTo>
                  <a:lnTo>
                    <a:pt x="32" y="166"/>
                  </a:lnTo>
                  <a:lnTo>
                    <a:pt x="37" y="166"/>
                  </a:lnTo>
                  <a:lnTo>
                    <a:pt x="42" y="166"/>
                  </a:lnTo>
                  <a:lnTo>
                    <a:pt x="48" y="167"/>
                  </a:lnTo>
                  <a:lnTo>
                    <a:pt x="52" y="166"/>
                  </a:lnTo>
                  <a:lnTo>
                    <a:pt x="58" y="166"/>
                  </a:lnTo>
                  <a:lnTo>
                    <a:pt x="63" y="166"/>
                  </a:lnTo>
                  <a:lnTo>
                    <a:pt x="69" y="166"/>
                  </a:lnTo>
                  <a:lnTo>
                    <a:pt x="74" y="166"/>
                  </a:lnTo>
                  <a:lnTo>
                    <a:pt x="81" y="166"/>
                  </a:lnTo>
                  <a:lnTo>
                    <a:pt x="84" y="165"/>
                  </a:lnTo>
                  <a:lnTo>
                    <a:pt x="86" y="165"/>
                  </a:lnTo>
                  <a:lnTo>
                    <a:pt x="89" y="165"/>
                  </a:lnTo>
                  <a:lnTo>
                    <a:pt x="92" y="165"/>
                  </a:lnTo>
                  <a:lnTo>
                    <a:pt x="98" y="165"/>
                  </a:lnTo>
                  <a:lnTo>
                    <a:pt x="104" y="164"/>
                  </a:lnTo>
                  <a:lnTo>
                    <a:pt x="107" y="163"/>
                  </a:lnTo>
                  <a:lnTo>
                    <a:pt x="109" y="163"/>
                  </a:lnTo>
                  <a:lnTo>
                    <a:pt x="112" y="163"/>
                  </a:lnTo>
                  <a:lnTo>
                    <a:pt x="115" y="163"/>
                  </a:lnTo>
                  <a:lnTo>
                    <a:pt x="121" y="162"/>
                  </a:lnTo>
                  <a:lnTo>
                    <a:pt x="127" y="162"/>
                  </a:lnTo>
                  <a:lnTo>
                    <a:pt x="132" y="161"/>
                  </a:lnTo>
                  <a:lnTo>
                    <a:pt x="138" y="161"/>
                  </a:lnTo>
                  <a:lnTo>
                    <a:pt x="143" y="159"/>
                  </a:lnTo>
                  <a:lnTo>
                    <a:pt x="147" y="158"/>
                  </a:lnTo>
                  <a:lnTo>
                    <a:pt x="153" y="157"/>
                  </a:lnTo>
                  <a:lnTo>
                    <a:pt x="158" y="156"/>
                  </a:lnTo>
                  <a:lnTo>
                    <a:pt x="163" y="154"/>
                  </a:lnTo>
                  <a:lnTo>
                    <a:pt x="167" y="153"/>
                  </a:lnTo>
                  <a:lnTo>
                    <a:pt x="171" y="153"/>
                  </a:lnTo>
                  <a:lnTo>
                    <a:pt x="176" y="151"/>
                  </a:lnTo>
                  <a:lnTo>
                    <a:pt x="180" y="150"/>
                  </a:lnTo>
                  <a:lnTo>
                    <a:pt x="184" y="148"/>
                  </a:lnTo>
                  <a:lnTo>
                    <a:pt x="186" y="146"/>
                  </a:lnTo>
                  <a:lnTo>
                    <a:pt x="190" y="145"/>
                  </a:lnTo>
                  <a:lnTo>
                    <a:pt x="194" y="143"/>
                  </a:lnTo>
                  <a:lnTo>
                    <a:pt x="197" y="142"/>
                  </a:lnTo>
                  <a:lnTo>
                    <a:pt x="200" y="141"/>
                  </a:lnTo>
                  <a:lnTo>
                    <a:pt x="204" y="139"/>
                  </a:lnTo>
                  <a:lnTo>
                    <a:pt x="208" y="136"/>
                  </a:lnTo>
                  <a:lnTo>
                    <a:pt x="213" y="134"/>
                  </a:lnTo>
                  <a:lnTo>
                    <a:pt x="217" y="132"/>
                  </a:lnTo>
                  <a:lnTo>
                    <a:pt x="221" y="130"/>
                  </a:lnTo>
                  <a:lnTo>
                    <a:pt x="224" y="127"/>
                  </a:lnTo>
                  <a:lnTo>
                    <a:pt x="226" y="126"/>
                  </a:lnTo>
                  <a:lnTo>
                    <a:pt x="204" y="0"/>
                  </a:lnTo>
                  <a:lnTo>
                    <a:pt x="108" y="17"/>
                  </a:lnTo>
                  <a:close/>
                </a:path>
              </a:pathLst>
            </a:custGeom>
            <a:solidFill>
              <a:srgbClr val="898859"/>
            </a:solidFill>
            <a:ln w="9525">
              <a:noFill/>
              <a:round/>
              <a:headEnd/>
              <a:tailEnd/>
            </a:ln>
          </p:spPr>
          <p:txBody>
            <a:bodyPr/>
            <a:lstStyle/>
            <a:p>
              <a:endParaRPr lang="en-US" dirty="0"/>
            </a:p>
          </p:txBody>
        </p:sp>
        <p:sp>
          <p:nvSpPr>
            <p:cNvPr id="12" name="Freeform 159"/>
            <p:cNvSpPr>
              <a:spLocks/>
            </p:cNvSpPr>
            <p:nvPr/>
          </p:nvSpPr>
          <p:spPr bwMode="auto">
            <a:xfrm>
              <a:off x="561" y="1508"/>
              <a:ext cx="303" cy="615"/>
            </a:xfrm>
            <a:custGeom>
              <a:avLst/>
              <a:gdLst>
                <a:gd name="T0" fmla="*/ 0 w 303"/>
                <a:gd name="T1" fmla="*/ 14 h 615"/>
                <a:gd name="T2" fmla="*/ 1 w 303"/>
                <a:gd name="T3" fmla="*/ 19 h 615"/>
                <a:gd name="T4" fmla="*/ 2 w 303"/>
                <a:gd name="T5" fmla="*/ 26 h 615"/>
                <a:gd name="T6" fmla="*/ 4 w 303"/>
                <a:gd name="T7" fmla="*/ 30 h 615"/>
                <a:gd name="T8" fmla="*/ 6 w 303"/>
                <a:gd name="T9" fmla="*/ 37 h 615"/>
                <a:gd name="T10" fmla="*/ 7 w 303"/>
                <a:gd name="T11" fmla="*/ 44 h 615"/>
                <a:gd name="T12" fmla="*/ 9 w 303"/>
                <a:gd name="T13" fmla="*/ 52 h 615"/>
                <a:gd name="T14" fmla="*/ 11 w 303"/>
                <a:gd name="T15" fmla="*/ 62 h 615"/>
                <a:gd name="T16" fmla="*/ 12 w 303"/>
                <a:gd name="T17" fmla="*/ 66 h 615"/>
                <a:gd name="T18" fmla="*/ 14 w 303"/>
                <a:gd name="T19" fmla="*/ 73 h 615"/>
                <a:gd name="T20" fmla="*/ 14 w 303"/>
                <a:gd name="T21" fmla="*/ 79 h 615"/>
                <a:gd name="T22" fmla="*/ 16 w 303"/>
                <a:gd name="T23" fmla="*/ 85 h 615"/>
                <a:gd name="T24" fmla="*/ 18 w 303"/>
                <a:gd name="T25" fmla="*/ 92 h 615"/>
                <a:gd name="T26" fmla="*/ 19 w 303"/>
                <a:gd name="T27" fmla="*/ 100 h 615"/>
                <a:gd name="T28" fmla="*/ 21 w 303"/>
                <a:gd name="T29" fmla="*/ 107 h 615"/>
                <a:gd name="T30" fmla="*/ 23 w 303"/>
                <a:gd name="T31" fmla="*/ 116 h 615"/>
                <a:gd name="T32" fmla="*/ 25 w 303"/>
                <a:gd name="T33" fmla="*/ 124 h 615"/>
                <a:gd name="T34" fmla="*/ 27 w 303"/>
                <a:gd name="T35" fmla="*/ 135 h 615"/>
                <a:gd name="T36" fmla="*/ 29 w 303"/>
                <a:gd name="T37" fmla="*/ 143 h 615"/>
                <a:gd name="T38" fmla="*/ 31 w 303"/>
                <a:gd name="T39" fmla="*/ 154 h 615"/>
                <a:gd name="T40" fmla="*/ 33 w 303"/>
                <a:gd name="T41" fmla="*/ 163 h 615"/>
                <a:gd name="T42" fmla="*/ 34 w 303"/>
                <a:gd name="T43" fmla="*/ 174 h 615"/>
                <a:gd name="T44" fmla="*/ 37 w 303"/>
                <a:gd name="T45" fmla="*/ 184 h 615"/>
                <a:gd name="T46" fmla="*/ 39 w 303"/>
                <a:gd name="T47" fmla="*/ 196 h 615"/>
                <a:gd name="T48" fmla="*/ 41 w 303"/>
                <a:gd name="T49" fmla="*/ 207 h 615"/>
                <a:gd name="T50" fmla="*/ 44 w 303"/>
                <a:gd name="T51" fmla="*/ 218 h 615"/>
                <a:gd name="T52" fmla="*/ 46 w 303"/>
                <a:gd name="T53" fmla="*/ 230 h 615"/>
                <a:gd name="T54" fmla="*/ 48 w 303"/>
                <a:gd name="T55" fmla="*/ 241 h 615"/>
                <a:gd name="T56" fmla="*/ 50 w 303"/>
                <a:gd name="T57" fmla="*/ 253 h 615"/>
                <a:gd name="T58" fmla="*/ 52 w 303"/>
                <a:gd name="T59" fmla="*/ 265 h 615"/>
                <a:gd name="T60" fmla="*/ 54 w 303"/>
                <a:gd name="T61" fmla="*/ 275 h 615"/>
                <a:gd name="T62" fmla="*/ 57 w 303"/>
                <a:gd name="T63" fmla="*/ 287 h 615"/>
                <a:gd name="T64" fmla="*/ 59 w 303"/>
                <a:gd name="T65" fmla="*/ 298 h 615"/>
                <a:gd name="T66" fmla="*/ 62 w 303"/>
                <a:gd name="T67" fmla="*/ 310 h 615"/>
                <a:gd name="T68" fmla="*/ 63 w 303"/>
                <a:gd name="T69" fmla="*/ 319 h 615"/>
                <a:gd name="T70" fmla="*/ 66 w 303"/>
                <a:gd name="T71" fmla="*/ 330 h 615"/>
                <a:gd name="T72" fmla="*/ 67 w 303"/>
                <a:gd name="T73" fmla="*/ 339 h 615"/>
                <a:gd name="T74" fmla="*/ 70 w 303"/>
                <a:gd name="T75" fmla="*/ 349 h 615"/>
                <a:gd name="T76" fmla="*/ 71 w 303"/>
                <a:gd name="T77" fmla="*/ 357 h 615"/>
                <a:gd name="T78" fmla="*/ 72 w 303"/>
                <a:gd name="T79" fmla="*/ 366 h 615"/>
                <a:gd name="T80" fmla="*/ 73 w 303"/>
                <a:gd name="T81" fmla="*/ 373 h 615"/>
                <a:gd name="T82" fmla="*/ 75 w 303"/>
                <a:gd name="T83" fmla="*/ 381 h 615"/>
                <a:gd name="T84" fmla="*/ 76 w 303"/>
                <a:gd name="T85" fmla="*/ 388 h 615"/>
                <a:gd name="T86" fmla="*/ 77 w 303"/>
                <a:gd name="T87" fmla="*/ 393 h 615"/>
                <a:gd name="T88" fmla="*/ 79 w 303"/>
                <a:gd name="T89" fmla="*/ 403 h 615"/>
                <a:gd name="T90" fmla="*/ 80 w 303"/>
                <a:gd name="T91" fmla="*/ 409 h 615"/>
                <a:gd name="T92" fmla="*/ 81 w 303"/>
                <a:gd name="T93" fmla="*/ 411 h 615"/>
                <a:gd name="T94" fmla="*/ 122 w 303"/>
                <a:gd name="T95" fmla="*/ 66 h 6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03"/>
                <a:gd name="T145" fmla="*/ 0 h 615"/>
                <a:gd name="T146" fmla="*/ 303 w 303"/>
                <a:gd name="T147" fmla="*/ 615 h 6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03" h="615">
                  <a:moveTo>
                    <a:pt x="4" y="0"/>
                  </a:moveTo>
                  <a:lnTo>
                    <a:pt x="0" y="14"/>
                  </a:lnTo>
                  <a:lnTo>
                    <a:pt x="0" y="15"/>
                  </a:lnTo>
                  <a:lnTo>
                    <a:pt x="1" y="19"/>
                  </a:lnTo>
                  <a:lnTo>
                    <a:pt x="1" y="22"/>
                  </a:lnTo>
                  <a:lnTo>
                    <a:pt x="2" y="26"/>
                  </a:lnTo>
                  <a:lnTo>
                    <a:pt x="3" y="27"/>
                  </a:lnTo>
                  <a:lnTo>
                    <a:pt x="4" y="30"/>
                  </a:lnTo>
                  <a:lnTo>
                    <a:pt x="5" y="33"/>
                  </a:lnTo>
                  <a:lnTo>
                    <a:pt x="6" y="37"/>
                  </a:lnTo>
                  <a:lnTo>
                    <a:pt x="6" y="40"/>
                  </a:lnTo>
                  <a:lnTo>
                    <a:pt x="7" y="44"/>
                  </a:lnTo>
                  <a:lnTo>
                    <a:pt x="8" y="47"/>
                  </a:lnTo>
                  <a:lnTo>
                    <a:pt x="9" y="52"/>
                  </a:lnTo>
                  <a:lnTo>
                    <a:pt x="10" y="56"/>
                  </a:lnTo>
                  <a:lnTo>
                    <a:pt x="11" y="62"/>
                  </a:lnTo>
                  <a:lnTo>
                    <a:pt x="12" y="64"/>
                  </a:lnTo>
                  <a:lnTo>
                    <a:pt x="12" y="66"/>
                  </a:lnTo>
                  <a:lnTo>
                    <a:pt x="13" y="70"/>
                  </a:lnTo>
                  <a:lnTo>
                    <a:pt x="14" y="73"/>
                  </a:lnTo>
                  <a:lnTo>
                    <a:pt x="14" y="76"/>
                  </a:lnTo>
                  <a:lnTo>
                    <a:pt x="14" y="79"/>
                  </a:lnTo>
                  <a:lnTo>
                    <a:pt x="15" y="83"/>
                  </a:lnTo>
                  <a:lnTo>
                    <a:pt x="16" y="85"/>
                  </a:lnTo>
                  <a:lnTo>
                    <a:pt x="17" y="88"/>
                  </a:lnTo>
                  <a:lnTo>
                    <a:pt x="18" y="92"/>
                  </a:lnTo>
                  <a:lnTo>
                    <a:pt x="18" y="96"/>
                  </a:lnTo>
                  <a:lnTo>
                    <a:pt x="19" y="100"/>
                  </a:lnTo>
                  <a:lnTo>
                    <a:pt x="20" y="103"/>
                  </a:lnTo>
                  <a:lnTo>
                    <a:pt x="21" y="107"/>
                  </a:lnTo>
                  <a:lnTo>
                    <a:pt x="22" y="111"/>
                  </a:lnTo>
                  <a:lnTo>
                    <a:pt x="23" y="116"/>
                  </a:lnTo>
                  <a:lnTo>
                    <a:pt x="23" y="120"/>
                  </a:lnTo>
                  <a:lnTo>
                    <a:pt x="25" y="124"/>
                  </a:lnTo>
                  <a:lnTo>
                    <a:pt x="26" y="130"/>
                  </a:lnTo>
                  <a:lnTo>
                    <a:pt x="27" y="135"/>
                  </a:lnTo>
                  <a:lnTo>
                    <a:pt x="28" y="139"/>
                  </a:lnTo>
                  <a:lnTo>
                    <a:pt x="29" y="143"/>
                  </a:lnTo>
                  <a:lnTo>
                    <a:pt x="30" y="148"/>
                  </a:lnTo>
                  <a:lnTo>
                    <a:pt x="31" y="154"/>
                  </a:lnTo>
                  <a:lnTo>
                    <a:pt x="31" y="159"/>
                  </a:lnTo>
                  <a:lnTo>
                    <a:pt x="33" y="163"/>
                  </a:lnTo>
                  <a:lnTo>
                    <a:pt x="33" y="168"/>
                  </a:lnTo>
                  <a:lnTo>
                    <a:pt x="34" y="174"/>
                  </a:lnTo>
                  <a:lnTo>
                    <a:pt x="35" y="179"/>
                  </a:lnTo>
                  <a:lnTo>
                    <a:pt x="37" y="184"/>
                  </a:lnTo>
                  <a:lnTo>
                    <a:pt x="37" y="190"/>
                  </a:lnTo>
                  <a:lnTo>
                    <a:pt x="39" y="196"/>
                  </a:lnTo>
                  <a:lnTo>
                    <a:pt x="40" y="201"/>
                  </a:lnTo>
                  <a:lnTo>
                    <a:pt x="41" y="207"/>
                  </a:lnTo>
                  <a:lnTo>
                    <a:pt x="42" y="213"/>
                  </a:lnTo>
                  <a:lnTo>
                    <a:pt x="44" y="218"/>
                  </a:lnTo>
                  <a:lnTo>
                    <a:pt x="44" y="224"/>
                  </a:lnTo>
                  <a:lnTo>
                    <a:pt x="46" y="230"/>
                  </a:lnTo>
                  <a:lnTo>
                    <a:pt x="47" y="236"/>
                  </a:lnTo>
                  <a:lnTo>
                    <a:pt x="48" y="241"/>
                  </a:lnTo>
                  <a:lnTo>
                    <a:pt x="49" y="247"/>
                  </a:lnTo>
                  <a:lnTo>
                    <a:pt x="50" y="253"/>
                  </a:lnTo>
                  <a:lnTo>
                    <a:pt x="51" y="258"/>
                  </a:lnTo>
                  <a:lnTo>
                    <a:pt x="52" y="265"/>
                  </a:lnTo>
                  <a:lnTo>
                    <a:pt x="53" y="270"/>
                  </a:lnTo>
                  <a:lnTo>
                    <a:pt x="54" y="275"/>
                  </a:lnTo>
                  <a:lnTo>
                    <a:pt x="55" y="281"/>
                  </a:lnTo>
                  <a:lnTo>
                    <a:pt x="57" y="287"/>
                  </a:lnTo>
                  <a:lnTo>
                    <a:pt x="58" y="293"/>
                  </a:lnTo>
                  <a:lnTo>
                    <a:pt x="59" y="298"/>
                  </a:lnTo>
                  <a:lnTo>
                    <a:pt x="60" y="304"/>
                  </a:lnTo>
                  <a:lnTo>
                    <a:pt x="62" y="310"/>
                  </a:lnTo>
                  <a:lnTo>
                    <a:pt x="62" y="314"/>
                  </a:lnTo>
                  <a:lnTo>
                    <a:pt x="63" y="319"/>
                  </a:lnTo>
                  <a:lnTo>
                    <a:pt x="64" y="324"/>
                  </a:lnTo>
                  <a:lnTo>
                    <a:pt x="66" y="330"/>
                  </a:lnTo>
                  <a:lnTo>
                    <a:pt x="66" y="334"/>
                  </a:lnTo>
                  <a:lnTo>
                    <a:pt x="67" y="339"/>
                  </a:lnTo>
                  <a:lnTo>
                    <a:pt x="68" y="344"/>
                  </a:lnTo>
                  <a:lnTo>
                    <a:pt x="70" y="349"/>
                  </a:lnTo>
                  <a:lnTo>
                    <a:pt x="70" y="352"/>
                  </a:lnTo>
                  <a:lnTo>
                    <a:pt x="71" y="357"/>
                  </a:lnTo>
                  <a:lnTo>
                    <a:pt x="71" y="361"/>
                  </a:lnTo>
                  <a:lnTo>
                    <a:pt x="72" y="366"/>
                  </a:lnTo>
                  <a:lnTo>
                    <a:pt x="72" y="370"/>
                  </a:lnTo>
                  <a:lnTo>
                    <a:pt x="73" y="373"/>
                  </a:lnTo>
                  <a:lnTo>
                    <a:pt x="74" y="377"/>
                  </a:lnTo>
                  <a:lnTo>
                    <a:pt x="75" y="381"/>
                  </a:lnTo>
                  <a:lnTo>
                    <a:pt x="75" y="384"/>
                  </a:lnTo>
                  <a:lnTo>
                    <a:pt x="76" y="388"/>
                  </a:lnTo>
                  <a:lnTo>
                    <a:pt x="76" y="390"/>
                  </a:lnTo>
                  <a:lnTo>
                    <a:pt x="77" y="393"/>
                  </a:lnTo>
                  <a:lnTo>
                    <a:pt x="78" y="398"/>
                  </a:lnTo>
                  <a:lnTo>
                    <a:pt x="79" y="403"/>
                  </a:lnTo>
                  <a:lnTo>
                    <a:pt x="80" y="406"/>
                  </a:lnTo>
                  <a:lnTo>
                    <a:pt x="80" y="409"/>
                  </a:lnTo>
                  <a:lnTo>
                    <a:pt x="81" y="411"/>
                  </a:lnTo>
                  <a:lnTo>
                    <a:pt x="303" y="615"/>
                  </a:lnTo>
                  <a:lnTo>
                    <a:pt x="122" y="66"/>
                  </a:lnTo>
                  <a:lnTo>
                    <a:pt x="4" y="0"/>
                  </a:lnTo>
                  <a:close/>
                </a:path>
              </a:pathLst>
            </a:custGeom>
            <a:solidFill>
              <a:srgbClr val="4D4D4D"/>
            </a:solidFill>
            <a:ln w="9525">
              <a:noFill/>
              <a:round/>
              <a:headEnd/>
              <a:tailEnd/>
            </a:ln>
          </p:spPr>
          <p:txBody>
            <a:bodyPr/>
            <a:lstStyle/>
            <a:p>
              <a:endParaRPr lang="en-US" dirty="0"/>
            </a:p>
          </p:txBody>
        </p:sp>
        <p:sp>
          <p:nvSpPr>
            <p:cNvPr id="13" name="Freeform 160"/>
            <p:cNvSpPr>
              <a:spLocks/>
            </p:cNvSpPr>
            <p:nvPr/>
          </p:nvSpPr>
          <p:spPr bwMode="auto">
            <a:xfrm>
              <a:off x="563" y="1263"/>
              <a:ext cx="397" cy="337"/>
            </a:xfrm>
            <a:custGeom>
              <a:avLst/>
              <a:gdLst>
                <a:gd name="T0" fmla="*/ 333 w 397"/>
                <a:gd name="T1" fmla="*/ 0 h 337"/>
                <a:gd name="T2" fmla="*/ 328 w 397"/>
                <a:gd name="T3" fmla="*/ 3 h 337"/>
                <a:gd name="T4" fmla="*/ 320 w 397"/>
                <a:gd name="T5" fmla="*/ 9 h 337"/>
                <a:gd name="T6" fmla="*/ 312 w 397"/>
                <a:gd name="T7" fmla="*/ 14 h 337"/>
                <a:gd name="T8" fmla="*/ 305 w 397"/>
                <a:gd name="T9" fmla="*/ 20 h 337"/>
                <a:gd name="T10" fmla="*/ 296 w 397"/>
                <a:gd name="T11" fmla="*/ 26 h 337"/>
                <a:gd name="T12" fmla="*/ 287 w 397"/>
                <a:gd name="T13" fmla="*/ 33 h 337"/>
                <a:gd name="T14" fmla="*/ 275 w 397"/>
                <a:gd name="T15" fmla="*/ 40 h 337"/>
                <a:gd name="T16" fmla="*/ 267 w 397"/>
                <a:gd name="T17" fmla="*/ 45 h 337"/>
                <a:gd name="T18" fmla="*/ 261 w 397"/>
                <a:gd name="T19" fmla="*/ 50 h 337"/>
                <a:gd name="T20" fmla="*/ 255 w 397"/>
                <a:gd name="T21" fmla="*/ 54 h 337"/>
                <a:gd name="T22" fmla="*/ 249 w 397"/>
                <a:gd name="T23" fmla="*/ 58 h 337"/>
                <a:gd name="T24" fmla="*/ 243 w 397"/>
                <a:gd name="T25" fmla="*/ 61 h 337"/>
                <a:gd name="T26" fmla="*/ 236 w 397"/>
                <a:gd name="T27" fmla="*/ 66 h 337"/>
                <a:gd name="T28" fmla="*/ 229 w 397"/>
                <a:gd name="T29" fmla="*/ 70 h 337"/>
                <a:gd name="T30" fmla="*/ 224 w 397"/>
                <a:gd name="T31" fmla="*/ 74 h 337"/>
                <a:gd name="T32" fmla="*/ 216 w 397"/>
                <a:gd name="T33" fmla="*/ 78 h 337"/>
                <a:gd name="T34" fmla="*/ 209 w 397"/>
                <a:gd name="T35" fmla="*/ 82 h 337"/>
                <a:gd name="T36" fmla="*/ 203 w 397"/>
                <a:gd name="T37" fmla="*/ 87 h 337"/>
                <a:gd name="T38" fmla="*/ 195 w 397"/>
                <a:gd name="T39" fmla="*/ 91 h 337"/>
                <a:gd name="T40" fmla="*/ 187 w 397"/>
                <a:gd name="T41" fmla="*/ 96 h 337"/>
                <a:gd name="T42" fmla="*/ 180 w 397"/>
                <a:gd name="T43" fmla="*/ 100 h 337"/>
                <a:gd name="T44" fmla="*/ 172 w 397"/>
                <a:gd name="T45" fmla="*/ 104 h 337"/>
                <a:gd name="T46" fmla="*/ 165 w 397"/>
                <a:gd name="T47" fmla="*/ 109 h 337"/>
                <a:gd name="T48" fmla="*/ 157 w 397"/>
                <a:gd name="T49" fmla="*/ 115 h 337"/>
                <a:gd name="T50" fmla="*/ 148 w 397"/>
                <a:gd name="T51" fmla="*/ 119 h 337"/>
                <a:gd name="T52" fmla="*/ 141 w 397"/>
                <a:gd name="T53" fmla="*/ 126 h 337"/>
                <a:gd name="T54" fmla="*/ 132 w 397"/>
                <a:gd name="T55" fmla="*/ 133 h 337"/>
                <a:gd name="T56" fmla="*/ 125 w 397"/>
                <a:gd name="T57" fmla="*/ 138 h 337"/>
                <a:gd name="T58" fmla="*/ 116 w 397"/>
                <a:gd name="T59" fmla="*/ 144 h 337"/>
                <a:gd name="T60" fmla="*/ 108 w 397"/>
                <a:gd name="T61" fmla="*/ 151 h 337"/>
                <a:gd name="T62" fmla="*/ 100 w 397"/>
                <a:gd name="T63" fmla="*/ 157 h 337"/>
                <a:gd name="T64" fmla="*/ 92 w 397"/>
                <a:gd name="T65" fmla="*/ 163 h 337"/>
                <a:gd name="T66" fmla="*/ 85 w 397"/>
                <a:gd name="T67" fmla="*/ 170 h 337"/>
                <a:gd name="T68" fmla="*/ 77 w 397"/>
                <a:gd name="T69" fmla="*/ 175 h 337"/>
                <a:gd name="T70" fmla="*/ 70 w 397"/>
                <a:gd name="T71" fmla="*/ 183 h 337"/>
                <a:gd name="T72" fmla="*/ 63 w 397"/>
                <a:gd name="T73" fmla="*/ 188 h 337"/>
                <a:gd name="T74" fmla="*/ 55 w 397"/>
                <a:gd name="T75" fmla="*/ 193 h 337"/>
                <a:gd name="T76" fmla="*/ 49 w 397"/>
                <a:gd name="T77" fmla="*/ 199 h 337"/>
                <a:gd name="T78" fmla="*/ 42 w 397"/>
                <a:gd name="T79" fmla="*/ 205 h 337"/>
                <a:gd name="T80" fmla="*/ 36 w 397"/>
                <a:gd name="T81" fmla="*/ 210 h 337"/>
                <a:gd name="T82" fmla="*/ 31 w 397"/>
                <a:gd name="T83" fmla="*/ 215 h 337"/>
                <a:gd name="T84" fmla="*/ 23 w 397"/>
                <a:gd name="T85" fmla="*/ 223 h 337"/>
                <a:gd name="T86" fmla="*/ 13 w 397"/>
                <a:gd name="T87" fmla="*/ 230 h 337"/>
                <a:gd name="T88" fmla="*/ 7 w 397"/>
                <a:gd name="T89" fmla="*/ 237 h 337"/>
                <a:gd name="T90" fmla="*/ 1 w 397"/>
                <a:gd name="T91" fmla="*/ 243 h 337"/>
                <a:gd name="T92" fmla="*/ 91 w 397"/>
                <a:gd name="T93" fmla="*/ 337 h 337"/>
                <a:gd name="T94" fmla="*/ 335 w 397"/>
                <a:gd name="T95" fmla="*/ 0 h 33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7"/>
                <a:gd name="T145" fmla="*/ 0 h 337"/>
                <a:gd name="T146" fmla="*/ 397 w 397"/>
                <a:gd name="T147" fmla="*/ 337 h 3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7" h="337">
                  <a:moveTo>
                    <a:pt x="335" y="0"/>
                  </a:moveTo>
                  <a:lnTo>
                    <a:pt x="333" y="0"/>
                  </a:lnTo>
                  <a:lnTo>
                    <a:pt x="331" y="1"/>
                  </a:lnTo>
                  <a:lnTo>
                    <a:pt x="328" y="3"/>
                  </a:lnTo>
                  <a:lnTo>
                    <a:pt x="323" y="7"/>
                  </a:lnTo>
                  <a:lnTo>
                    <a:pt x="320" y="9"/>
                  </a:lnTo>
                  <a:lnTo>
                    <a:pt x="316" y="12"/>
                  </a:lnTo>
                  <a:lnTo>
                    <a:pt x="312" y="14"/>
                  </a:lnTo>
                  <a:lnTo>
                    <a:pt x="309" y="17"/>
                  </a:lnTo>
                  <a:lnTo>
                    <a:pt x="305" y="20"/>
                  </a:lnTo>
                  <a:lnTo>
                    <a:pt x="301" y="22"/>
                  </a:lnTo>
                  <a:lnTo>
                    <a:pt x="296" y="26"/>
                  </a:lnTo>
                  <a:lnTo>
                    <a:pt x="291" y="30"/>
                  </a:lnTo>
                  <a:lnTo>
                    <a:pt x="287" y="33"/>
                  </a:lnTo>
                  <a:lnTo>
                    <a:pt x="281" y="37"/>
                  </a:lnTo>
                  <a:lnTo>
                    <a:pt x="275" y="40"/>
                  </a:lnTo>
                  <a:lnTo>
                    <a:pt x="271" y="44"/>
                  </a:lnTo>
                  <a:lnTo>
                    <a:pt x="267" y="45"/>
                  </a:lnTo>
                  <a:lnTo>
                    <a:pt x="264" y="48"/>
                  </a:lnTo>
                  <a:lnTo>
                    <a:pt x="261" y="50"/>
                  </a:lnTo>
                  <a:lnTo>
                    <a:pt x="258" y="52"/>
                  </a:lnTo>
                  <a:lnTo>
                    <a:pt x="255" y="54"/>
                  </a:lnTo>
                  <a:lnTo>
                    <a:pt x="252" y="56"/>
                  </a:lnTo>
                  <a:lnTo>
                    <a:pt x="249" y="58"/>
                  </a:lnTo>
                  <a:lnTo>
                    <a:pt x="246" y="60"/>
                  </a:lnTo>
                  <a:lnTo>
                    <a:pt x="243" y="61"/>
                  </a:lnTo>
                  <a:lnTo>
                    <a:pt x="240" y="64"/>
                  </a:lnTo>
                  <a:lnTo>
                    <a:pt x="236" y="66"/>
                  </a:lnTo>
                  <a:lnTo>
                    <a:pt x="233" y="68"/>
                  </a:lnTo>
                  <a:lnTo>
                    <a:pt x="229" y="70"/>
                  </a:lnTo>
                  <a:lnTo>
                    <a:pt x="226" y="73"/>
                  </a:lnTo>
                  <a:lnTo>
                    <a:pt x="224" y="74"/>
                  </a:lnTo>
                  <a:lnTo>
                    <a:pt x="220" y="77"/>
                  </a:lnTo>
                  <a:lnTo>
                    <a:pt x="216" y="78"/>
                  </a:lnTo>
                  <a:lnTo>
                    <a:pt x="212" y="80"/>
                  </a:lnTo>
                  <a:lnTo>
                    <a:pt x="209" y="82"/>
                  </a:lnTo>
                  <a:lnTo>
                    <a:pt x="206" y="85"/>
                  </a:lnTo>
                  <a:lnTo>
                    <a:pt x="203" y="87"/>
                  </a:lnTo>
                  <a:lnTo>
                    <a:pt x="199" y="89"/>
                  </a:lnTo>
                  <a:lnTo>
                    <a:pt x="195" y="91"/>
                  </a:lnTo>
                  <a:lnTo>
                    <a:pt x="192" y="94"/>
                  </a:lnTo>
                  <a:lnTo>
                    <a:pt x="187" y="96"/>
                  </a:lnTo>
                  <a:lnTo>
                    <a:pt x="184" y="98"/>
                  </a:lnTo>
                  <a:lnTo>
                    <a:pt x="180" y="100"/>
                  </a:lnTo>
                  <a:lnTo>
                    <a:pt x="176" y="102"/>
                  </a:lnTo>
                  <a:lnTo>
                    <a:pt x="172" y="104"/>
                  </a:lnTo>
                  <a:lnTo>
                    <a:pt x="168" y="107"/>
                  </a:lnTo>
                  <a:lnTo>
                    <a:pt x="165" y="109"/>
                  </a:lnTo>
                  <a:lnTo>
                    <a:pt x="161" y="113"/>
                  </a:lnTo>
                  <a:lnTo>
                    <a:pt x="157" y="115"/>
                  </a:lnTo>
                  <a:lnTo>
                    <a:pt x="153" y="117"/>
                  </a:lnTo>
                  <a:lnTo>
                    <a:pt x="148" y="119"/>
                  </a:lnTo>
                  <a:lnTo>
                    <a:pt x="145" y="123"/>
                  </a:lnTo>
                  <a:lnTo>
                    <a:pt x="141" y="126"/>
                  </a:lnTo>
                  <a:lnTo>
                    <a:pt x="137" y="129"/>
                  </a:lnTo>
                  <a:lnTo>
                    <a:pt x="132" y="133"/>
                  </a:lnTo>
                  <a:lnTo>
                    <a:pt x="128" y="136"/>
                  </a:lnTo>
                  <a:lnTo>
                    <a:pt x="125" y="138"/>
                  </a:lnTo>
                  <a:lnTo>
                    <a:pt x="121" y="141"/>
                  </a:lnTo>
                  <a:lnTo>
                    <a:pt x="116" y="144"/>
                  </a:lnTo>
                  <a:lnTo>
                    <a:pt x="112" y="147"/>
                  </a:lnTo>
                  <a:lnTo>
                    <a:pt x="108" y="151"/>
                  </a:lnTo>
                  <a:lnTo>
                    <a:pt x="105" y="154"/>
                  </a:lnTo>
                  <a:lnTo>
                    <a:pt x="100" y="157"/>
                  </a:lnTo>
                  <a:lnTo>
                    <a:pt x="96" y="160"/>
                  </a:lnTo>
                  <a:lnTo>
                    <a:pt x="92" y="163"/>
                  </a:lnTo>
                  <a:lnTo>
                    <a:pt x="89" y="166"/>
                  </a:lnTo>
                  <a:lnTo>
                    <a:pt x="85" y="170"/>
                  </a:lnTo>
                  <a:lnTo>
                    <a:pt x="81" y="173"/>
                  </a:lnTo>
                  <a:lnTo>
                    <a:pt x="77" y="175"/>
                  </a:lnTo>
                  <a:lnTo>
                    <a:pt x="73" y="178"/>
                  </a:lnTo>
                  <a:lnTo>
                    <a:pt x="70" y="183"/>
                  </a:lnTo>
                  <a:lnTo>
                    <a:pt x="67" y="185"/>
                  </a:lnTo>
                  <a:lnTo>
                    <a:pt x="63" y="188"/>
                  </a:lnTo>
                  <a:lnTo>
                    <a:pt x="59" y="191"/>
                  </a:lnTo>
                  <a:lnTo>
                    <a:pt x="55" y="193"/>
                  </a:lnTo>
                  <a:lnTo>
                    <a:pt x="52" y="196"/>
                  </a:lnTo>
                  <a:lnTo>
                    <a:pt x="49" y="199"/>
                  </a:lnTo>
                  <a:lnTo>
                    <a:pt x="46" y="202"/>
                  </a:lnTo>
                  <a:lnTo>
                    <a:pt x="42" y="205"/>
                  </a:lnTo>
                  <a:lnTo>
                    <a:pt x="40" y="208"/>
                  </a:lnTo>
                  <a:lnTo>
                    <a:pt x="36" y="210"/>
                  </a:lnTo>
                  <a:lnTo>
                    <a:pt x="33" y="213"/>
                  </a:lnTo>
                  <a:lnTo>
                    <a:pt x="31" y="215"/>
                  </a:lnTo>
                  <a:lnTo>
                    <a:pt x="29" y="218"/>
                  </a:lnTo>
                  <a:lnTo>
                    <a:pt x="23" y="223"/>
                  </a:lnTo>
                  <a:lnTo>
                    <a:pt x="19" y="227"/>
                  </a:lnTo>
                  <a:lnTo>
                    <a:pt x="13" y="230"/>
                  </a:lnTo>
                  <a:lnTo>
                    <a:pt x="11" y="234"/>
                  </a:lnTo>
                  <a:lnTo>
                    <a:pt x="7" y="237"/>
                  </a:lnTo>
                  <a:lnTo>
                    <a:pt x="5" y="240"/>
                  </a:lnTo>
                  <a:lnTo>
                    <a:pt x="1" y="243"/>
                  </a:lnTo>
                  <a:lnTo>
                    <a:pt x="0" y="244"/>
                  </a:lnTo>
                  <a:lnTo>
                    <a:pt x="91" y="337"/>
                  </a:lnTo>
                  <a:lnTo>
                    <a:pt x="397" y="175"/>
                  </a:lnTo>
                  <a:lnTo>
                    <a:pt x="335" y="0"/>
                  </a:lnTo>
                  <a:close/>
                </a:path>
              </a:pathLst>
            </a:custGeom>
            <a:solidFill>
              <a:srgbClr val="666666"/>
            </a:solidFill>
            <a:ln w="9525">
              <a:noFill/>
              <a:round/>
              <a:headEnd/>
              <a:tailEnd/>
            </a:ln>
          </p:spPr>
          <p:txBody>
            <a:bodyPr/>
            <a:lstStyle/>
            <a:p>
              <a:endParaRPr lang="en-US" dirty="0"/>
            </a:p>
          </p:txBody>
        </p:sp>
        <p:sp>
          <p:nvSpPr>
            <p:cNvPr id="14" name="Freeform 161"/>
            <p:cNvSpPr>
              <a:spLocks/>
            </p:cNvSpPr>
            <p:nvPr/>
          </p:nvSpPr>
          <p:spPr bwMode="auto">
            <a:xfrm>
              <a:off x="649" y="1409"/>
              <a:ext cx="364" cy="459"/>
            </a:xfrm>
            <a:custGeom>
              <a:avLst/>
              <a:gdLst>
                <a:gd name="T0" fmla="*/ 211 w 364"/>
                <a:gd name="T1" fmla="*/ 4 h 459"/>
                <a:gd name="T2" fmla="*/ 200 w 364"/>
                <a:gd name="T3" fmla="*/ 13 h 459"/>
                <a:gd name="T4" fmla="*/ 187 w 364"/>
                <a:gd name="T5" fmla="*/ 25 h 459"/>
                <a:gd name="T6" fmla="*/ 174 w 364"/>
                <a:gd name="T7" fmla="*/ 37 h 459"/>
                <a:gd name="T8" fmla="*/ 162 w 364"/>
                <a:gd name="T9" fmla="*/ 47 h 459"/>
                <a:gd name="T10" fmla="*/ 151 w 364"/>
                <a:gd name="T11" fmla="*/ 53 h 459"/>
                <a:gd name="T12" fmla="*/ 141 w 364"/>
                <a:gd name="T13" fmla="*/ 57 h 459"/>
                <a:gd name="T14" fmla="*/ 134 w 364"/>
                <a:gd name="T15" fmla="*/ 59 h 459"/>
                <a:gd name="T16" fmla="*/ 130 w 364"/>
                <a:gd name="T17" fmla="*/ 67 h 459"/>
                <a:gd name="T18" fmla="*/ 122 w 364"/>
                <a:gd name="T19" fmla="*/ 77 h 459"/>
                <a:gd name="T20" fmla="*/ 111 w 364"/>
                <a:gd name="T21" fmla="*/ 93 h 459"/>
                <a:gd name="T22" fmla="*/ 101 w 364"/>
                <a:gd name="T23" fmla="*/ 104 h 459"/>
                <a:gd name="T24" fmla="*/ 92 w 364"/>
                <a:gd name="T25" fmla="*/ 113 h 459"/>
                <a:gd name="T26" fmla="*/ 81 w 364"/>
                <a:gd name="T27" fmla="*/ 122 h 459"/>
                <a:gd name="T28" fmla="*/ 69 w 364"/>
                <a:gd name="T29" fmla="*/ 132 h 459"/>
                <a:gd name="T30" fmla="*/ 57 w 364"/>
                <a:gd name="T31" fmla="*/ 141 h 459"/>
                <a:gd name="T32" fmla="*/ 45 w 364"/>
                <a:gd name="T33" fmla="*/ 150 h 459"/>
                <a:gd name="T34" fmla="*/ 34 w 364"/>
                <a:gd name="T35" fmla="*/ 160 h 459"/>
                <a:gd name="T36" fmla="*/ 24 w 364"/>
                <a:gd name="T37" fmla="*/ 167 h 459"/>
                <a:gd name="T38" fmla="*/ 10 w 364"/>
                <a:gd name="T39" fmla="*/ 177 h 459"/>
                <a:gd name="T40" fmla="*/ 0 w 364"/>
                <a:gd name="T41" fmla="*/ 184 h 459"/>
                <a:gd name="T42" fmla="*/ 2 w 364"/>
                <a:gd name="T43" fmla="*/ 191 h 459"/>
                <a:gd name="T44" fmla="*/ 6 w 364"/>
                <a:gd name="T45" fmla="*/ 202 h 459"/>
                <a:gd name="T46" fmla="*/ 11 w 364"/>
                <a:gd name="T47" fmla="*/ 216 h 459"/>
                <a:gd name="T48" fmla="*/ 12 w 364"/>
                <a:gd name="T49" fmla="*/ 225 h 459"/>
                <a:gd name="T50" fmla="*/ 15 w 364"/>
                <a:gd name="T51" fmla="*/ 233 h 459"/>
                <a:gd name="T52" fmla="*/ 16 w 364"/>
                <a:gd name="T53" fmla="*/ 243 h 459"/>
                <a:gd name="T54" fmla="*/ 19 w 364"/>
                <a:gd name="T55" fmla="*/ 252 h 459"/>
                <a:gd name="T56" fmla="*/ 20 w 364"/>
                <a:gd name="T57" fmla="*/ 268 h 459"/>
                <a:gd name="T58" fmla="*/ 20 w 364"/>
                <a:gd name="T59" fmla="*/ 284 h 459"/>
                <a:gd name="T60" fmla="*/ 20 w 364"/>
                <a:gd name="T61" fmla="*/ 296 h 459"/>
                <a:gd name="T62" fmla="*/ 19 w 364"/>
                <a:gd name="T63" fmla="*/ 306 h 459"/>
                <a:gd name="T64" fmla="*/ 18 w 364"/>
                <a:gd name="T65" fmla="*/ 311 h 459"/>
                <a:gd name="T66" fmla="*/ 23 w 364"/>
                <a:gd name="T67" fmla="*/ 322 h 459"/>
                <a:gd name="T68" fmla="*/ 29 w 364"/>
                <a:gd name="T69" fmla="*/ 336 h 459"/>
                <a:gd name="T70" fmla="*/ 32 w 364"/>
                <a:gd name="T71" fmla="*/ 346 h 459"/>
                <a:gd name="T72" fmla="*/ 36 w 364"/>
                <a:gd name="T73" fmla="*/ 357 h 459"/>
                <a:gd name="T74" fmla="*/ 40 w 364"/>
                <a:gd name="T75" fmla="*/ 366 h 459"/>
                <a:gd name="T76" fmla="*/ 44 w 364"/>
                <a:gd name="T77" fmla="*/ 377 h 459"/>
                <a:gd name="T78" fmla="*/ 48 w 364"/>
                <a:gd name="T79" fmla="*/ 387 h 459"/>
                <a:gd name="T80" fmla="*/ 51 w 364"/>
                <a:gd name="T81" fmla="*/ 398 h 459"/>
                <a:gd name="T82" fmla="*/ 55 w 364"/>
                <a:gd name="T83" fmla="*/ 408 h 459"/>
                <a:gd name="T84" fmla="*/ 58 w 364"/>
                <a:gd name="T85" fmla="*/ 418 h 459"/>
                <a:gd name="T86" fmla="*/ 61 w 364"/>
                <a:gd name="T87" fmla="*/ 427 h 459"/>
                <a:gd name="T88" fmla="*/ 65 w 364"/>
                <a:gd name="T89" fmla="*/ 439 h 459"/>
                <a:gd name="T90" fmla="*/ 69 w 364"/>
                <a:gd name="T91" fmla="*/ 452 h 459"/>
                <a:gd name="T92" fmla="*/ 71 w 364"/>
                <a:gd name="T93" fmla="*/ 458 h 459"/>
                <a:gd name="T94" fmla="*/ 216 w 364"/>
                <a:gd name="T95" fmla="*/ 0 h 4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64"/>
                <a:gd name="T145" fmla="*/ 0 h 459"/>
                <a:gd name="T146" fmla="*/ 364 w 364"/>
                <a:gd name="T147" fmla="*/ 459 h 45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64" h="459">
                  <a:moveTo>
                    <a:pt x="216" y="0"/>
                  </a:moveTo>
                  <a:lnTo>
                    <a:pt x="215" y="0"/>
                  </a:lnTo>
                  <a:lnTo>
                    <a:pt x="211" y="4"/>
                  </a:lnTo>
                  <a:lnTo>
                    <a:pt x="207" y="7"/>
                  </a:lnTo>
                  <a:lnTo>
                    <a:pt x="204" y="10"/>
                  </a:lnTo>
                  <a:lnTo>
                    <a:pt x="200" y="13"/>
                  </a:lnTo>
                  <a:lnTo>
                    <a:pt x="196" y="18"/>
                  </a:lnTo>
                  <a:lnTo>
                    <a:pt x="192" y="20"/>
                  </a:lnTo>
                  <a:lnTo>
                    <a:pt x="187" y="25"/>
                  </a:lnTo>
                  <a:lnTo>
                    <a:pt x="182" y="29"/>
                  </a:lnTo>
                  <a:lnTo>
                    <a:pt x="178" y="33"/>
                  </a:lnTo>
                  <a:lnTo>
                    <a:pt x="174" y="37"/>
                  </a:lnTo>
                  <a:lnTo>
                    <a:pt x="170" y="40"/>
                  </a:lnTo>
                  <a:lnTo>
                    <a:pt x="165" y="44"/>
                  </a:lnTo>
                  <a:lnTo>
                    <a:pt x="162" y="47"/>
                  </a:lnTo>
                  <a:lnTo>
                    <a:pt x="157" y="49"/>
                  </a:lnTo>
                  <a:lnTo>
                    <a:pt x="155" y="51"/>
                  </a:lnTo>
                  <a:lnTo>
                    <a:pt x="151" y="53"/>
                  </a:lnTo>
                  <a:lnTo>
                    <a:pt x="149" y="54"/>
                  </a:lnTo>
                  <a:lnTo>
                    <a:pt x="144" y="56"/>
                  </a:lnTo>
                  <a:lnTo>
                    <a:pt x="141" y="57"/>
                  </a:lnTo>
                  <a:lnTo>
                    <a:pt x="137" y="56"/>
                  </a:lnTo>
                  <a:lnTo>
                    <a:pt x="136" y="56"/>
                  </a:lnTo>
                  <a:lnTo>
                    <a:pt x="134" y="59"/>
                  </a:lnTo>
                  <a:lnTo>
                    <a:pt x="133" y="60"/>
                  </a:lnTo>
                  <a:lnTo>
                    <a:pt x="132" y="64"/>
                  </a:lnTo>
                  <a:lnTo>
                    <a:pt x="130" y="67"/>
                  </a:lnTo>
                  <a:lnTo>
                    <a:pt x="128" y="70"/>
                  </a:lnTo>
                  <a:lnTo>
                    <a:pt x="125" y="74"/>
                  </a:lnTo>
                  <a:lnTo>
                    <a:pt x="122" y="77"/>
                  </a:lnTo>
                  <a:lnTo>
                    <a:pt x="119" y="82"/>
                  </a:lnTo>
                  <a:lnTo>
                    <a:pt x="116" y="88"/>
                  </a:lnTo>
                  <a:lnTo>
                    <a:pt x="111" y="93"/>
                  </a:lnTo>
                  <a:lnTo>
                    <a:pt x="106" y="97"/>
                  </a:lnTo>
                  <a:lnTo>
                    <a:pt x="104" y="100"/>
                  </a:lnTo>
                  <a:lnTo>
                    <a:pt x="101" y="104"/>
                  </a:lnTo>
                  <a:lnTo>
                    <a:pt x="99" y="107"/>
                  </a:lnTo>
                  <a:lnTo>
                    <a:pt x="96" y="110"/>
                  </a:lnTo>
                  <a:lnTo>
                    <a:pt x="92" y="113"/>
                  </a:lnTo>
                  <a:lnTo>
                    <a:pt x="89" y="116"/>
                  </a:lnTo>
                  <a:lnTo>
                    <a:pt x="85" y="119"/>
                  </a:lnTo>
                  <a:lnTo>
                    <a:pt x="81" y="122"/>
                  </a:lnTo>
                  <a:lnTo>
                    <a:pt x="77" y="125"/>
                  </a:lnTo>
                  <a:lnTo>
                    <a:pt x="74" y="129"/>
                  </a:lnTo>
                  <a:lnTo>
                    <a:pt x="69" y="132"/>
                  </a:lnTo>
                  <a:lnTo>
                    <a:pt x="66" y="134"/>
                  </a:lnTo>
                  <a:lnTo>
                    <a:pt x="61" y="137"/>
                  </a:lnTo>
                  <a:lnTo>
                    <a:pt x="57" y="141"/>
                  </a:lnTo>
                  <a:lnTo>
                    <a:pt x="54" y="144"/>
                  </a:lnTo>
                  <a:lnTo>
                    <a:pt x="50" y="148"/>
                  </a:lnTo>
                  <a:lnTo>
                    <a:pt x="45" y="150"/>
                  </a:lnTo>
                  <a:lnTo>
                    <a:pt x="42" y="153"/>
                  </a:lnTo>
                  <a:lnTo>
                    <a:pt x="38" y="156"/>
                  </a:lnTo>
                  <a:lnTo>
                    <a:pt x="34" y="160"/>
                  </a:lnTo>
                  <a:lnTo>
                    <a:pt x="31" y="162"/>
                  </a:lnTo>
                  <a:lnTo>
                    <a:pt x="27" y="165"/>
                  </a:lnTo>
                  <a:lnTo>
                    <a:pt x="24" y="167"/>
                  </a:lnTo>
                  <a:lnTo>
                    <a:pt x="20" y="170"/>
                  </a:lnTo>
                  <a:lnTo>
                    <a:pt x="14" y="173"/>
                  </a:lnTo>
                  <a:lnTo>
                    <a:pt x="10" y="177"/>
                  </a:lnTo>
                  <a:lnTo>
                    <a:pt x="6" y="180"/>
                  </a:lnTo>
                  <a:lnTo>
                    <a:pt x="2" y="183"/>
                  </a:lnTo>
                  <a:lnTo>
                    <a:pt x="0" y="184"/>
                  </a:lnTo>
                  <a:lnTo>
                    <a:pt x="0" y="185"/>
                  </a:lnTo>
                  <a:lnTo>
                    <a:pt x="0" y="186"/>
                  </a:lnTo>
                  <a:lnTo>
                    <a:pt x="2" y="191"/>
                  </a:lnTo>
                  <a:lnTo>
                    <a:pt x="3" y="193"/>
                  </a:lnTo>
                  <a:lnTo>
                    <a:pt x="4" y="197"/>
                  </a:lnTo>
                  <a:lnTo>
                    <a:pt x="6" y="202"/>
                  </a:lnTo>
                  <a:lnTo>
                    <a:pt x="8" y="207"/>
                  </a:lnTo>
                  <a:lnTo>
                    <a:pt x="10" y="211"/>
                  </a:lnTo>
                  <a:lnTo>
                    <a:pt x="11" y="216"/>
                  </a:lnTo>
                  <a:lnTo>
                    <a:pt x="12" y="219"/>
                  </a:lnTo>
                  <a:lnTo>
                    <a:pt x="12" y="222"/>
                  </a:lnTo>
                  <a:lnTo>
                    <a:pt x="12" y="225"/>
                  </a:lnTo>
                  <a:lnTo>
                    <a:pt x="14" y="229"/>
                  </a:lnTo>
                  <a:lnTo>
                    <a:pt x="14" y="230"/>
                  </a:lnTo>
                  <a:lnTo>
                    <a:pt x="15" y="233"/>
                  </a:lnTo>
                  <a:lnTo>
                    <a:pt x="15" y="237"/>
                  </a:lnTo>
                  <a:lnTo>
                    <a:pt x="16" y="240"/>
                  </a:lnTo>
                  <a:lnTo>
                    <a:pt x="16" y="243"/>
                  </a:lnTo>
                  <a:lnTo>
                    <a:pt x="17" y="246"/>
                  </a:lnTo>
                  <a:lnTo>
                    <a:pt x="18" y="249"/>
                  </a:lnTo>
                  <a:lnTo>
                    <a:pt x="19" y="252"/>
                  </a:lnTo>
                  <a:lnTo>
                    <a:pt x="19" y="258"/>
                  </a:lnTo>
                  <a:lnTo>
                    <a:pt x="20" y="263"/>
                  </a:lnTo>
                  <a:lnTo>
                    <a:pt x="20" y="268"/>
                  </a:lnTo>
                  <a:lnTo>
                    <a:pt x="20" y="274"/>
                  </a:lnTo>
                  <a:lnTo>
                    <a:pt x="20" y="279"/>
                  </a:lnTo>
                  <a:lnTo>
                    <a:pt x="20" y="284"/>
                  </a:lnTo>
                  <a:lnTo>
                    <a:pt x="20" y="287"/>
                  </a:lnTo>
                  <a:lnTo>
                    <a:pt x="20" y="293"/>
                  </a:lnTo>
                  <a:lnTo>
                    <a:pt x="20" y="296"/>
                  </a:lnTo>
                  <a:lnTo>
                    <a:pt x="19" y="299"/>
                  </a:lnTo>
                  <a:lnTo>
                    <a:pt x="19" y="302"/>
                  </a:lnTo>
                  <a:lnTo>
                    <a:pt x="19" y="306"/>
                  </a:lnTo>
                  <a:lnTo>
                    <a:pt x="18" y="308"/>
                  </a:lnTo>
                  <a:lnTo>
                    <a:pt x="18" y="310"/>
                  </a:lnTo>
                  <a:lnTo>
                    <a:pt x="18" y="311"/>
                  </a:lnTo>
                  <a:lnTo>
                    <a:pt x="20" y="315"/>
                  </a:lnTo>
                  <a:lnTo>
                    <a:pt x="22" y="318"/>
                  </a:lnTo>
                  <a:lnTo>
                    <a:pt x="23" y="322"/>
                  </a:lnTo>
                  <a:lnTo>
                    <a:pt x="25" y="326"/>
                  </a:lnTo>
                  <a:lnTo>
                    <a:pt x="27" y="331"/>
                  </a:lnTo>
                  <a:lnTo>
                    <a:pt x="29" y="336"/>
                  </a:lnTo>
                  <a:lnTo>
                    <a:pt x="31" y="342"/>
                  </a:lnTo>
                  <a:lnTo>
                    <a:pt x="31" y="344"/>
                  </a:lnTo>
                  <a:lnTo>
                    <a:pt x="32" y="346"/>
                  </a:lnTo>
                  <a:lnTo>
                    <a:pt x="34" y="350"/>
                  </a:lnTo>
                  <a:lnTo>
                    <a:pt x="35" y="353"/>
                  </a:lnTo>
                  <a:lnTo>
                    <a:pt x="36" y="357"/>
                  </a:lnTo>
                  <a:lnTo>
                    <a:pt x="38" y="360"/>
                  </a:lnTo>
                  <a:lnTo>
                    <a:pt x="39" y="363"/>
                  </a:lnTo>
                  <a:lnTo>
                    <a:pt x="40" y="366"/>
                  </a:lnTo>
                  <a:lnTo>
                    <a:pt x="42" y="369"/>
                  </a:lnTo>
                  <a:lnTo>
                    <a:pt x="43" y="373"/>
                  </a:lnTo>
                  <a:lnTo>
                    <a:pt x="44" y="377"/>
                  </a:lnTo>
                  <a:lnTo>
                    <a:pt x="46" y="381"/>
                  </a:lnTo>
                  <a:lnTo>
                    <a:pt x="47" y="383"/>
                  </a:lnTo>
                  <a:lnTo>
                    <a:pt x="48" y="387"/>
                  </a:lnTo>
                  <a:lnTo>
                    <a:pt x="49" y="390"/>
                  </a:lnTo>
                  <a:lnTo>
                    <a:pt x="51" y="394"/>
                  </a:lnTo>
                  <a:lnTo>
                    <a:pt x="51" y="398"/>
                  </a:lnTo>
                  <a:lnTo>
                    <a:pt x="52" y="402"/>
                  </a:lnTo>
                  <a:lnTo>
                    <a:pt x="54" y="404"/>
                  </a:lnTo>
                  <a:lnTo>
                    <a:pt x="55" y="408"/>
                  </a:lnTo>
                  <a:lnTo>
                    <a:pt x="57" y="411"/>
                  </a:lnTo>
                  <a:lnTo>
                    <a:pt x="57" y="415"/>
                  </a:lnTo>
                  <a:lnTo>
                    <a:pt x="58" y="418"/>
                  </a:lnTo>
                  <a:lnTo>
                    <a:pt x="60" y="421"/>
                  </a:lnTo>
                  <a:lnTo>
                    <a:pt x="61" y="423"/>
                  </a:lnTo>
                  <a:lnTo>
                    <a:pt x="61" y="427"/>
                  </a:lnTo>
                  <a:lnTo>
                    <a:pt x="62" y="430"/>
                  </a:lnTo>
                  <a:lnTo>
                    <a:pt x="64" y="434"/>
                  </a:lnTo>
                  <a:lnTo>
                    <a:pt x="65" y="439"/>
                  </a:lnTo>
                  <a:lnTo>
                    <a:pt x="67" y="443"/>
                  </a:lnTo>
                  <a:lnTo>
                    <a:pt x="68" y="447"/>
                  </a:lnTo>
                  <a:lnTo>
                    <a:pt x="69" y="452"/>
                  </a:lnTo>
                  <a:lnTo>
                    <a:pt x="70" y="455"/>
                  </a:lnTo>
                  <a:lnTo>
                    <a:pt x="71" y="457"/>
                  </a:lnTo>
                  <a:lnTo>
                    <a:pt x="71" y="458"/>
                  </a:lnTo>
                  <a:lnTo>
                    <a:pt x="72" y="459"/>
                  </a:lnTo>
                  <a:lnTo>
                    <a:pt x="364" y="141"/>
                  </a:lnTo>
                  <a:lnTo>
                    <a:pt x="216" y="0"/>
                  </a:lnTo>
                  <a:close/>
                </a:path>
              </a:pathLst>
            </a:custGeom>
            <a:solidFill>
              <a:srgbClr val="333333"/>
            </a:solidFill>
            <a:ln w="9525">
              <a:noFill/>
              <a:round/>
              <a:headEnd/>
              <a:tailEnd/>
            </a:ln>
          </p:spPr>
          <p:txBody>
            <a:bodyPr/>
            <a:lstStyle/>
            <a:p>
              <a:endParaRPr lang="en-US" dirty="0"/>
            </a:p>
          </p:txBody>
        </p:sp>
        <p:sp>
          <p:nvSpPr>
            <p:cNvPr id="15" name="Freeform 162"/>
            <p:cNvSpPr>
              <a:spLocks/>
            </p:cNvSpPr>
            <p:nvPr/>
          </p:nvSpPr>
          <p:spPr bwMode="auto">
            <a:xfrm>
              <a:off x="691" y="1467"/>
              <a:ext cx="380" cy="463"/>
            </a:xfrm>
            <a:custGeom>
              <a:avLst/>
              <a:gdLst>
                <a:gd name="T0" fmla="*/ 168 w 380"/>
                <a:gd name="T1" fmla="*/ 0 h 463"/>
                <a:gd name="T2" fmla="*/ 167 w 380"/>
                <a:gd name="T3" fmla="*/ 1 h 463"/>
                <a:gd name="T4" fmla="*/ 167 w 380"/>
                <a:gd name="T5" fmla="*/ 5 h 463"/>
                <a:gd name="T6" fmla="*/ 166 w 380"/>
                <a:gd name="T7" fmla="*/ 7 h 463"/>
                <a:gd name="T8" fmla="*/ 165 w 380"/>
                <a:gd name="T9" fmla="*/ 9 h 463"/>
                <a:gd name="T10" fmla="*/ 164 w 380"/>
                <a:gd name="T11" fmla="*/ 12 h 463"/>
                <a:gd name="T12" fmla="*/ 164 w 380"/>
                <a:gd name="T13" fmla="*/ 17 h 463"/>
                <a:gd name="T14" fmla="*/ 162 w 380"/>
                <a:gd name="T15" fmla="*/ 21 h 463"/>
                <a:gd name="T16" fmla="*/ 160 w 380"/>
                <a:gd name="T17" fmla="*/ 27 h 463"/>
                <a:gd name="T18" fmla="*/ 156 w 380"/>
                <a:gd name="T19" fmla="*/ 31 h 463"/>
                <a:gd name="T20" fmla="*/ 153 w 380"/>
                <a:gd name="T21" fmla="*/ 37 h 463"/>
                <a:gd name="T22" fmla="*/ 151 w 380"/>
                <a:gd name="T23" fmla="*/ 40 h 463"/>
                <a:gd name="T24" fmla="*/ 149 w 380"/>
                <a:gd name="T25" fmla="*/ 43 h 463"/>
                <a:gd name="T26" fmla="*/ 147 w 380"/>
                <a:gd name="T27" fmla="*/ 46 h 463"/>
                <a:gd name="T28" fmla="*/ 145 w 380"/>
                <a:gd name="T29" fmla="*/ 48 h 463"/>
                <a:gd name="T30" fmla="*/ 143 w 380"/>
                <a:gd name="T31" fmla="*/ 52 h 463"/>
                <a:gd name="T32" fmla="*/ 140 w 380"/>
                <a:gd name="T33" fmla="*/ 55 h 463"/>
                <a:gd name="T34" fmla="*/ 137 w 380"/>
                <a:gd name="T35" fmla="*/ 59 h 463"/>
                <a:gd name="T36" fmla="*/ 134 w 380"/>
                <a:gd name="T37" fmla="*/ 63 h 463"/>
                <a:gd name="T38" fmla="*/ 130 w 380"/>
                <a:gd name="T39" fmla="*/ 67 h 463"/>
                <a:gd name="T40" fmla="*/ 127 w 380"/>
                <a:gd name="T41" fmla="*/ 69 h 463"/>
                <a:gd name="T42" fmla="*/ 123 w 380"/>
                <a:gd name="T43" fmla="*/ 73 h 463"/>
                <a:gd name="T44" fmla="*/ 120 w 380"/>
                <a:gd name="T45" fmla="*/ 77 h 463"/>
                <a:gd name="T46" fmla="*/ 116 w 380"/>
                <a:gd name="T47" fmla="*/ 80 h 463"/>
                <a:gd name="T48" fmla="*/ 112 w 380"/>
                <a:gd name="T49" fmla="*/ 84 h 463"/>
                <a:gd name="T50" fmla="*/ 107 w 380"/>
                <a:gd name="T51" fmla="*/ 87 h 463"/>
                <a:gd name="T52" fmla="*/ 104 w 380"/>
                <a:gd name="T53" fmla="*/ 92 h 463"/>
                <a:gd name="T54" fmla="*/ 99 w 380"/>
                <a:gd name="T55" fmla="*/ 95 h 463"/>
                <a:gd name="T56" fmla="*/ 95 w 380"/>
                <a:gd name="T57" fmla="*/ 99 h 463"/>
                <a:gd name="T58" fmla="*/ 90 w 380"/>
                <a:gd name="T59" fmla="*/ 103 h 463"/>
                <a:gd name="T60" fmla="*/ 87 w 380"/>
                <a:gd name="T61" fmla="*/ 106 h 463"/>
                <a:gd name="T62" fmla="*/ 81 w 380"/>
                <a:gd name="T63" fmla="*/ 109 h 463"/>
                <a:gd name="T64" fmla="*/ 78 w 380"/>
                <a:gd name="T65" fmla="*/ 113 h 463"/>
                <a:gd name="T66" fmla="*/ 73 w 380"/>
                <a:gd name="T67" fmla="*/ 116 h 463"/>
                <a:gd name="T68" fmla="*/ 70 w 380"/>
                <a:gd name="T69" fmla="*/ 120 h 463"/>
                <a:gd name="T70" fmla="*/ 66 w 380"/>
                <a:gd name="T71" fmla="*/ 123 h 463"/>
                <a:gd name="T72" fmla="*/ 61 w 380"/>
                <a:gd name="T73" fmla="*/ 125 h 463"/>
                <a:gd name="T74" fmla="*/ 57 w 380"/>
                <a:gd name="T75" fmla="*/ 128 h 463"/>
                <a:gd name="T76" fmla="*/ 54 w 380"/>
                <a:gd name="T77" fmla="*/ 132 h 463"/>
                <a:gd name="T78" fmla="*/ 51 w 380"/>
                <a:gd name="T79" fmla="*/ 134 h 463"/>
                <a:gd name="T80" fmla="*/ 47 w 380"/>
                <a:gd name="T81" fmla="*/ 137 h 463"/>
                <a:gd name="T82" fmla="*/ 44 w 380"/>
                <a:gd name="T83" fmla="*/ 139 h 463"/>
                <a:gd name="T84" fmla="*/ 42 w 380"/>
                <a:gd name="T85" fmla="*/ 142 h 463"/>
                <a:gd name="T86" fmla="*/ 38 w 380"/>
                <a:gd name="T87" fmla="*/ 144 h 463"/>
                <a:gd name="T88" fmla="*/ 34 w 380"/>
                <a:gd name="T89" fmla="*/ 147 h 463"/>
                <a:gd name="T90" fmla="*/ 32 w 380"/>
                <a:gd name="T91" fmla="*/ 149 h 463"/>
                <a:gd name="T92" fmla="*/ 31 w 380"/>
                <a:gd name="T93" fmla="*/ 150 h 463"/>
                <a:gd name="T94" fmla="*/ 0 w 380"/>
                <a:gd name="T95" fmla="*/ 216 h 463"/>
                <a:gd name="T96" fmla="*/ 2 w 380"/>
                <a:gd name="T97" fmla="*/ 354 h 463"/>
                <a:gd name="T98" fmla="*/ 36 w 380"/>
                <a:gd name="T99" fmla="*/ 463 h 463"/>
                <a:gd name="T100" fmla="*/ 244 w 380"/>
                <a:gd name="T101" fmla="*/ 297 h 463"/>
                <a:gd name="T102" fmla="*/ 380 w 380"/>
                <a:gd name="T103" fmla="*/ 176 h 463"/>
                <a:gd name="T104" fmla="*/ 267 w 380"/>
                <a:gd name="T105" fmla="*/ 0 h 463"/>
                <a:gd name="T106" fmla="*/ 168 w 380"/>
                <a:gd name="T107" fmla="*/ 0 h 46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0"/>
                <a:gd name="T163" fmla="*/ 0 h 463"/>
                <a:gd name="T164" fmla="*/ 380 w 380"/>
                <a:gd name="T165" fmla="*/ 463 h 46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0" h="463">
                  <a:moveTo>
                    <a:pt x="168" y="0"/>
                  </a:moveTo>
                  <a:lnTo>
                    <a:pt x="167" y="1"/>
                  </a:lnTo>
                  <a:lnTo>
                    <a:pt x="167" y="5"/>
                  </a:lnTo>
                  <a:lnTo>
                    <a:pt x="166" y="7"/>
                  </a:lnTo>
                  <a:lnTo>
                    <a:pt x="165" y="9"/>
                  </a:lnTo>
                  <a:lnTo>
                    <a:pt x="164" y="12"/>
                  </a:lnTo>
                  <a:lnTo>
                    <a:pt x="164" y="17"/>
                  </a:lnTo>
                  <a:lnTo>
                    <a:pt x="162" y="21"/>
                  </a:lnTo>
                  <a:lnTo>
                    <a:pt x="160" y="27"/>
                  </a:lnTo>
                  <a:lnTo>
                    <a:pt x="156" y="31"/>
                  </a:lnTo>
                  <a:lnTo>
                    <a:pt x="153" y="37"/>
                  </a:lnTo>
                  <a:lnTo>
                    <a:pt x="151" y="40"/>
                  </a:lnTo>
                  <a:lnTo>
                    <a:pt x="149" y="43"/>
                  </a:lnTo>
                  <a:lnTo>
                    <a:pt x="147" y="46"/>
                  </a:lnTo>
                  <a:lnTo>
                    <a:pt x="145" y="48"/>
                  </a:lnTo>
                  <a:lnTo>
                    <a:pt x="143" y="52"/>
                  </a:lnTo>
                  <a:lnTo>
                    <a:pt x="140" y="55"/>
                  </a:lnTo>
                  <a:lnTo>
                    <a:pt x="137" y="59"/>
                  </a:lnTo>
                  <a:lnTo>
                    <a:pt x="134" y="63"/>
                  </a:lnTo>
                  <a:lnTo>
                    <a:pt x="130" y="67"/>
                  </a:lnTo>
                  <a:lnTo>
                    <a:pt x="127" y="69"/>
                  </a:lnTo>
                  <a:lnTo>
                    <a:pt x="123" y="73"/>
                  </a:lnTo>
                  <a:lnTo>
                    <a:pt x="120" y="77"/>
                  </a:lnTo>
                  <a:lnTo>
                    <a:pt x="116" y="80"/>
                  </a:lnTo>
                  <a:lnTo>
                    <a:pt x="112" y="84"/>
                  </a:lnTo>
                  <a:lnTo>
                    <a:pt x="107" y="87"/>
                  </a:lnTo>
                  <a:lnTo>
                    <a:pt x="104" y="92"/>
                  </a:lnTo>
                  <a:lnTo>
                    <a:pt x="99" y="95"/>
                  </a:lnTo>
                  <a:lnTo>
                    <a:pt x="95" y="99"/>
                  </a:lnTo>
                  <a:lnTo>
                    <a:pt x="90" y="103"/>
                  </a:lnTo>
                  <a:lnTo>
                    <a:pt x="87" y="106"/>
                  </a:lnTo>
                  <a:lnTo>
                    <a:pt x="81" y="109"/>
                  </a:lnTo>
                  <a:lnTo>
                    <a:pt x="78" y="113"/>
                  </a:lnTo>
                  <a:lnTo>
                    <a:pt x="73" y="116"/>
                  </a:lnTo>
                  <a:lnTo>
                    <a:pt x="70" y="120"/>
                  </a:lnTo>
                  <a:lnTo>
                    <a:pt x="66" y="123"/>
                  </a:lnTo>
                  <a:lnTo>
                    <a:pt x="61" y="125"/>
                  </a:lnTo>
                  <a:lnTo>
                    <a:pt x="57" y="128"/>
                  </a:lnTo>
                  <a:lnTo>
                    <a:pt x="54" y="132"/>
                  </a:lnTo>
                  <a:lnTo>
                    <a:pt x="51" y="134"/>
                  </a:lnTo>
                  <a:lnTo>
                    <a:pt x="47" y="137"/>
                  </a:lnTo>
                  <a:lnTo>
                    <a:pt x="44" y="139"/>
                  </a:lnTo>
                  <a:lnTo>
                    <a:pt x="42" y="142"/>
                  </a:lnTo>
                  <a:lnTo>
                    <a:pt x="38" y="144"/>
                  </a:lnTo>
                  <a:lnTo>
                    <a:pt x="34" y="147"/>
                  </a:lnTo>
                  <a:lnTo>
                    <a:pt x="32" y="149"/>
                  </a:lnTo>
                  <a:lnTo>
                    <a:pt x="31" y="150"/>
                  </a:lnTo>
                  <a:lnTo>
                    <a:pt x="0" y="216"/>
                  </a:lnTo>
                  <a:lnTo>
                    <a:pt x="2" y="354"/>
                  </a:lnTo>
                  <a:lnTo>
                    <a:pt x="36" y="463"/>
                  </a:lnTo>
                  <a:lnTo>
                    <a:pt x="244" y="297"/>
                  </a:lnTo>
                  <a:lnTo>
                    <a:pt x="380" y="176"/>
                  </a:lnTo>
                  <a:lnTo>
                    <a:pt x="267" y="0"/>
                  </a:lnTo>
                  <a:lnTo>
                    <a:pt x="168" y="0"/>
                  </a:lnTo>
                  <a:close/>
                </a:path>
              </a:pathLst>
            </a:custGeom>
            <a:solidFill>
              <a:srgbClr val="C299D9"/>
            </a:solidFill>
            <a:ln w="9525">
              <a:noFill/>
              <a:round/>
              <a:headEnd/>
              <a:tailEnd/>
            </a:ln>
          </p:spPr>
          <p:txBody>
            <a:bodyPr/>
            <a:lstStyle/>
            <a:p>
              <a:endParaRPr lang="en-US" dirty="0"/>
            </a:p>
          </p:txBody>
        </p:sp>
        <p:sp>
          <p:nvSpPr>
            <p:cNvPr id="16" name="Freeform 163"/>
            <p:cNvSpPr>
              <a:spLocks/>
            </p:cNvSpPr>
            <p:nvPr/>
          </p:nvSpPr>
          <p:spPr bwMode="auto">
            <a:xfrm>
              <a:off x="788" y="1459"/>
              <a:ext cx="327" cy="434"/>
            </a:xfrm>
            <a:custGeom>
              <a:avLst/>
              <a:gdLst>
                <a:gd name="T0" fmla="*/ 289 w 327"/>
                <a:gd name="T1" fmla="*/ 36 h 434"/>
                <a:gd name="T2" fmla="*/ 288 w 327"/>
                <a:gd name="T3" fmla="*/ 39 h 434"/>
                <a:gd name="T4" fmla="*/ 288 w 327"/>
                <a:gd name="T5" fmla="*/ 45 h 434"/>
                <a:gd name="T6" fmla="*/ 288 w 327"/>
                <a:gd name="T7" fmla="*/ 50 h 434"/>
                <a:gd name="T8" fmla="*/ 289 w 327"/>
                <a:gd name="T9" fmla="*/ 57 h 434"/>
                <a:gd name="T10" fmla="*/ 291 w 327"/>
                <a:gd name="T11" fmla="*/ 65 h 434"/>
                <a:gd name="T12" fmla="*/ 294 w 327"/>
                <a:gd name="T13" fmla="*/ 73 h 434"/>
                <a:gd name="T14" fmla="*/ 296 w 327"/>
                <a:gd name="T15" fmla="*/ 79 h 434"/>
                <a:gd name="T16" fmla="*/ 299 w 327"/>
                <a:gd name="T17" fmla="*/ 85 h 434"/>
                <a:gd name="T18" fmla="*/ 302 w 327"/>
                <a:gd name="T19" fmla="*/ 92 h 434"/>
                <a:gd name="T20" fmla="*/ 304 w 327"/>
                <a:gd name="T21" fmla="*/ 99 h 434"/>
                <a:gd name="T22" fmla="*/ 307 w 327"/>
                <a:gd name="T23" fmla="*/ 105 h 434"/>
                <a:gd name="T24" fmla="*/ 309 w 327"/>
                <a:gd name="T25" fmla="*/ 112 h 434"/>
                <a:gd name="T26" fmla="*/ 312 w 327"/>
                <a:gd name="T27" fmla="*/ 119 h 434"/>
                <a:gd name="T28" fmla="*/ 316 w 327"/>
                <a:gd name="T29" fmla="*/ 127 h 434"/>
                <a:gd name="T30" fmla="*/ 321 w 327"/>
                <a:gd name="T31" fmla="*/ 138 h 434"/>
                <a:gd name="T32" fmla="*/ 325 w 327"/>
                <a:gd name="T33" fmla="*/ 146 h 434"/>
                <a:gd name="T34" fmla="*/ 327 w 327"/>
                <a:gd name="T35" fmla="*/ 150 h 434"/>
                <a:gd name="T36" fmla="*/ 47 w 327"/>
                <a:gd name="T37" fmla="*/ 434 h 434"/>
                <a:gd name="T38" fmla="*/ 47 w 327"/>
                <a:gd name="T39" fmla="*/ 431 h 434"/>
                <a:gd name="T40" fmla="*/ 47 w 327"/>
                <a:gd name="T41" fmla="*/ 424 h 434"/>
                <a:gd name="T42" fmla="*/ 46 w 327"/>
                <a:gd name="T43" fmla="*/ 419 h 434"/>
                <a:gd name="T44" fmla="*/ 46 w 327"/>
                <a:gd name="T45" fmla="*/ 414 h 434"/>
                <a:gd name="T46" fmla="*/ 46 w 327"/>
                <a:gd name="T47" fmla="*/ 407 h 434"/>
                <a:gd name="T48" fmla="*/ 46 w 327"/>
                <a:gd name="T49" fmla="*/ 401 h 434"/>
                <a:gd name="T50" fmla="*/ 44 w 327"/>
                <a:gd name="T51" fmla="*/ 391 h 434"/>
                <a:gd name="T52" fmla="*/ 43 w 327"/>
                <a:gd name="T53" fmla="*/ 382 h 434"/>
                <a:gd name="T54" fmla="*/ 42 w 327"/>
                <a:gd name="T55" fmla="*/ 373 h 434"/>
                <a:gd name="T56" fmla="*/ 42 w 327"/>
                <a:gd name="T57" fmla="*/ 364 h 434"/>
                <a:gd name="T58" fmla="*/ 39 w 327"/>
                <a:gd name="T59" fmla="*/ 353 h 434"/>
                <a:gd name="T60" fmla="*/ 38 w 327"/>
                <a:gd name="T61" fmla="*/ 343 h 434"/>
                <a:gd name="T62" fmla="*/ 37 w 327"/>
                <a:gd name="T63" fmla="*/ 332 h 434"/>
                <a:gd name="T64" fmla="*/ 35 w 327"/>
                <a:gd name="T65" fmla="*/ 321 h 434"/>
                <a:gd name="T66" fmla="*/ 33 w 327"/>
                <a:gd name="T67" fmla="*/ 314 h 434"/>
                <a:gd name="T68" fmla="*/ 32 w 327"/>
                <a:gd name="T69" fmla="*/ 308 h 434"/>
                <a:gd name="T70" fmla="*/ 31 w 327"/>
                <a:gd name="T71" fmla="*/ 303 h 434"/>
                <a:gd name="T72" fmla="*/ 30 w 327"/>
                <a:gd name="T73" fmla="*/ 297 h 434"/>
                <a:gd name="T74" fmla="*/ 28 w 327"/>
                <a:gd name="T75" fmla="*/ 290 h 434"/>
                <a:gd name="T76" fmla="*/ 27 w 327"/>
                <a:gd name="T77" fmla="*/ 284 h 434"/>
                <a:gd name="T78" fmla="*/ 24 w 327"/>
                <a:gd name="T79" fmla="*/ 273 h 434"/>
                <a:gd name="T80" fmla="*/ 22 w 327"/>
                <a:gd name="T81" fmla="*/ 266 h 434"/>
                <a:gd name="T82" fmla="*/ 21 w 327"/>
                <a:gd name="T83" fmla="*/ 260 h 434"/>
                <a:gd name="T84" fmla="*/ 18 w 327"/>
                <a:gd name="T85" fmla="*/ 250 h 434"/>
                <a:gd name="T86" fmla="*/ 16 w 327"/>
                <a:gd name="T87" fmla="*/ 239 h 434"/>
                <a:gd name="T88" fmla="*/ 14 w 327"/>
                <a:gd name="T89" fmla="*/ 229 h 434"/>
                <a:gd name="T90" fmla="*/ 10 w 327"/>
                <a:gd name="T91" fmla="*/ 219 h 434"/>
                <a:gd name="T92" fmla="*/ 8 w 327"/>
                <a:gd name="T93" fmla="*/ 211 h 434"/>
                <a:gd name="T94" fmla="*/ 5 w 327"/>
                <a:gd name="T95" fmla="*/ 203 h 434"/>
                <a:gd name="T96" fmla="*/ 3 w 327"/>
                <a:gd name="T97" fmla="*/ 198 h 434"/>
                <a:gd name="T98" fmla="*/ 2 w 327"/>
                <a:gd name="T99" fmla="*/ 192 h 434"/>
                <a:gd name="T100" fmla="*/ 1 w 327"/>
                <a:gd name="T101" fmla="*/ 188 h 434"/>
                <a:gd name="T102" fmla="*/ 23 w 327"/>
                <a:gd name="T103" fmla="*/ 199 h 434"/>
                <a:gd name="T104" fmla="*/ 117 w 327"/>
                <a:gd name="T105" fmla="*/ 191 h 434"/>
                <a:gd name="T106" fmla="*/ 145 w 327"/>
                <a:gd name="T107" fmla="*/ 158 h 434"/>
                <a:gd name="T108" fmla="*/ 189 w 327"/>
                <a:gd name="T109" fmla="*/ 135 h 434"/>
                <a:gd name="T110" fmla="*/ 194 w 327"/>
                <a:gd name="T111" fmla="*/ 19 h 4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7"/>
                <a:gd name="T169" fmla="*/ 0 h 434"/>
                <a:gd name="T170" fmla="*/ 327 w 327"/>
                <a:gd name="T171" fmla="*/ 434 h 4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7" h="434">
                  <a:moveTo>
                    <a:pt x="242" y="0"/>
                  </a:moveTo>
                  <a:lnTo>
                    <a:pt x="289" y="36"/>
                  </a:lnTo>
                  <a:lnTo>
                    <a:pt x="288" y="38"/>
                  </a:lnTo>
                  <a:lnTo>
                    <a:pt x="288" y="39"/>
                  </a:lnTo>
                  <a:lnTo>
                    <a:pt x="288" y="43"/>
                  </a:lnTo>
                  <a:lnTo>
                    <a:pt x="288" y="45"/>
                  </a:lnTo>
                  <a:lnTo>
                    <a:pt x="288" y="47"/>
                  </a:lnTo>
                  <a:lnTo>
                    <a:pt x="288" y="50"/>
                  </a:lnTo>
                  <a:lnTo>
                    <a:pt x="289" y="54"/>
                  </a:lnTo>
                  <a:lnTo>
                    <a:pt x="289" y="57"/>
                  </a:lnTo>
                  <a:lnTo>
                    <a:pt x="290" y="62"/>
                  </a:lnTo>
                  <a:lnTo>
                    <a:pt x="291" y="65"/>
                  </a:lnTo>
                  <a:lnTo>
                    <a:pt x="294" y="71"/>
                  </a:lnTo>
                  <a:lnTo>
                    <a:pt x="294" y="73"/>
                  </a:lnTo>
                  <a:lnTo>
                    <a:pt x="295" y="76"/>
                  </a:lnTo>
                  <a:lnTo>
                    <a:pt x="296" y="79"/>
                  </a:lnTo>
                  <a:lnTo>
                    <a:pt x="298" y="83"/>
                  </a:lnTo>
                  <a:lnTo>
                    <a:pt x="299" y="85"/>
                  </a:lnTo>
                  <a:lnTo>
                    <a:pt x="300" y="88"/>
                  </a:lnTo>
                  <a:lnTo>
                    <a:pt x="302" y="92"/>
                  </a:lnTo>
                  <a:lnTo>
                    <a:pt x="303" y="96"/>
                  </a:lnTo>
                  <a:lnTo>
                    <a:pt x="304" y="99"/>
                  </a:lnTo>
                  <a:lnTo>
                    <a:pt x="306" y="103"/>
                  </a:lnTo>
                  <a:lnTo>
                    <a:pt x="307" y="105"/>
                  </a:lnTo>
                  <a:lnTo>
                    <a:pt x="308" y="108"/>
                  </a:lnTo>
                  <a:lnTo>
                    <a:pt x="309" y="112"/>
                  </a:lnTo>
                  <a:lnTo>
                    <a:pt x="311" y="115"/>
                  </a:lnTo>
                  <a:lnTo>
                    <a:pt x="312" y="119"/>
                  </a:lnTo>
                  <a:lnTo>
                    <a:pt x="314" y="122"/>
                  </a:lnTo>
                  <a:lnTo>
                    <a:pt x="316" y="127"/>
                  </a:lnTo>
                  <a:lnTo>
                    <a:pt x="319" y="133"/>
                  </a:lnTo>
                  <a:lnTo>
                    <a:pt x="321" y="138"/>
                  </a:lnTo>
                  <a:lnTo>
                    <a:pt x="324" y="142"/>
                  </a:lnTo>
                  <a:lnTo>
                    <a:pt x="325" y="146"/>
                  </a:lnTo>
                  <a:lnTo>
                    <a:pt x="327" y="148"/>
                  </a:lnTo>
                  <a:lnTo>
                    <a:pt x="327" y="150"/>
                  </a:lnTo>
                  <a:lnTo>
                    <a:pt x="327" y="151"/>
                  </a:lnTo>
                  <a:lnTo>
                    <a:pt x="47" y="434"/>
                  </a:lnTo>
                  <a:lnTo>
                    <a:pt x="47" y="433"/>
                  </a:lnTo>
                  <a:lnTo>
                    <a:pt x="47" y="431"/>
                  </a:lnTo>
                  <a:lnTo>
                    <a:pt x="47" y="427"/>
                  </a:lnTo>
                  <a:lnTo>
                    <a:pt x="47" y="424"/>
                  </a:lnTo>
                  <a:lnTo>
                    <a:pt x="46" y="421"/>
                  </a:lnTo>
                  <a:lnTo>
                    <a:pt x="46" y="419"/>
                  </a:lnTo>
                  <a:lnTo>
                    <a:pt x="46" y="417"/>
                  </a:lnTo>
                  <a:lnTo>
                    <a:pt x="46" y="414"/>
                  </a:lnTo>
                  <a:lnTo>
                    <a:pt x="46" y="410"/>
                  </a:lnTo>
                  <a:lnTo>
                    <a:pt x="46" y="407"/>
                  </a:lnTo>
                  <a:lnTo>
                    <a:pt x="46" y="403"/>
                  </a:lnTo>
                  <a:lnTo>
                    <a:pt x="46" y="401"/>
                  </a:lnTo>
                  <a:lnTo>
                    <a:pt x="45" y="396"/>
                  </a:lnTo>
                  <a:lnTo>
                    <a:pt x="44" y="391"/>
                  </a:lnTo>
                  <a:lnTo>
                    <a:pt x="44" y="387"/>
                  </a:lnTo>
                  <a:lnTo>
                    <a:pt x="43" y="382"/>
                  </a:lnTo>
                  <a:lnTo>
                    <a:pt x="43" y="378"/>
                  </a:lnTo>
                  <a:lnTo>
                    <a:pt x="42" y="373"/>
                  </a:lnTo>
                  <a:lnTo>
                    <a:pt x="42" y="368"/>
                  </a:lnTo>
                  <a:lnTo>
                    <a:pt x="42" y="364"/>
                  </a:lnTo>
                  <a:lnTo>
                    <a:pt x="40" y="359"/>
                  </a:lnTo>
                  <a:lnTo>
                    <a:pt x="39" y="353"/>
                  </a:lnTo>
                  <a:lnTo>
                    <a:pt x="38" y="348"/>
                  </a:lnTo>
                  <a:lnTo>
                    <a:pt x="38" y="343"/>
                  </a:lnTo>
                  <a:lnTo>
                    <a:pt x="37" y="337"/>
                  </a:lnTo>
                  <a:lnTo>
                    <a:pt x="37" y="332"/>
                  </a:lnTo>
                  <a:lnTo>
                    <a:pt x="36" y="326"/>
                  </a:lnTo>
                  <a:lnTo>
                    <a:pt x="35" y="321"/>
                  </a:lnTo>
                  <a:lnTo>
                    <a:pt x="34" y="318"/>
                  </a:lnTo>
                  <a:lnTo>
                    <a:pt x="33" y="314"/>
                  </a:lnTo>
                  <a:lnTo>
                    <a:pt x="32" y="311"/>
                  </a:lnTo>
                  <a:lnTo>
                    <a:pt x="32" y="308"/>
                  </a:lnTo>
                  <a:lnTo>
                    <a:pt x="31" y="305"/>
                  </a:lnTo>
                  <a:lnTo>
                    <a:pt x="31" y="303"/>
                  </a:lnTo>
                  <a:lnTo>
                    <a:pt x="30" y="300"/>
                  </a:lnTo>
                  <a:lnTo>
                    <a:pt x="30" y="297"/>
                  </a:lnTo>
                  <a:lnTo>
                    <a:pt x="28" y="293"/>
                  </a:lnTo>
                  <a:lnTo>
                    <a:pt x="28" y="290"/>
                  </a:lnTo>
                  <a:lnTo>
                    <a:pt x="27" y="286"/>
                  </a:lnTo>
                  <a:lnTo>
                    <a:pt x="27" y="284"/>
                  </a:lnTo>
                  <a:lnTo>
                    <a:pt x="25" y="277"/>
                  </a:lnTo>
                  <a:lnTo>
                    <a:pt x="24" y="273"/>
                  </a:lnTo>
                  <a:lnTo>
                    <a:pt x="23" y="269"/>
                  </a:lnTo>
                  <a:lnTo>
                    <a:pt x="22" y="266"/>
                  </a:lnTo>
                  <a:lnTo>
                    <a:pt x="21" y="263"/>
                  </a:lnTo>
                  <a:lnTo>
                    <a:pt x="21" y="260"/>
                  </a:lnTo>
                  <a:lnTo>
                    <a:pt x="19" y="255"/>
                  </a:lnTo>
                  <a:lnTo>
                    <a:pt x="18" y="250"/>
                  </a:lnTo>
                  <a:lnTo>
                    <a:pt x="17" y="244"/>
                  </a:lnTo>
                  <a:lnTo>
                    <a:pt x="16" y="239"/>
                  </a:lnTo>
                  <a:lnTo>
                    <a:pt x="15" y="234"/>
                  </a:lnTo>
                  <a:lnTo>
                    <a:pt x="14" y="229"/>
                  </a:lnTo>
                  <a:lnTo>
                    <a:pt x="12" y="224"/>
                  </a:lnTo>
                  <a:lnTo>
                    <a:pt x="10" y="219"/>
                  </a:lnTo>
                  <a:lnTo>
                    <a:pt x="9" y="215"/>
                  </a:lnTo>
                  <a:lnTo>
                    <a:pt x="8" y="211"/>
                  </a:lnTo>
                  <a:lnTo>
                    <a:pt x="6" y="207"/>
                  </a:lnTo>
                  <a:lnTo>
                    <a:pt x="5" y="203"/>
                  </a:lnTo>
                  <a:lnTo>
                    <a:pt x="4" y="200"/>
                  </a:lnTo>
                  <a:lnTo>
                    <a:pt x="3" y="198"/>
                  </a:lnTo>
                  <a:lnTo>
                    <a:pt x="2" y="195"/>
                  </a:lnTo>
                  <a:lnTo>
                    <a:pt x="2" y="192"/>
                  </a:lnTo>
                  <a:lnTo>
                    <a:pt x="1" y="189"/>
                  </a:lnTo>
                  <a:lnTo>
                    <a:pt x="1" y="188"/>
                  </a:lnTo>
                  <a:lnTo>
                    <a:pt x="0" y="185"/>
                  </a:lnTo>
                  <a:lnTo>
                    <a:pt x="23" y="199"/>
                  </a:lnTo>
                  <a:lnTo>
                    <a:pt x="74" y="151"/>
                  </a:lnTo>
                  <a:lnTo>
                    <a:pt x="117" y="191"/>
                  </a:lnTo>
                  <a:lnTo>
                    <a:pt x="140" y="166"/>
                  </a:lnTo>
                  <a:lnTo>
                    <a:pt x="145" y="158"/>
                  </a:lnTo>
                  <a:lnTo>
                    <a:pt x="174" y="177"/>
                  </a:lnTo>
                  <a:lnTo>
                    <a:pt x="189" y="135"/>
                  </a:lnTo>
                  <a:lnTo>
                    <a:pt x="160" y="107"/>
                  </a:lnTo>
                  <a:lnTo>
                    <a:pt x="194" y="19"/>
                  </a:lnTo>
                  <a:lnTo>
                    <a:pt x="242" y="0"/>
                  </a:lnTo>
                  <a:close/>
                </a:path>
              </a:pathLst>
            </a:custGeom>
            <a:solidFill>
              <a:srgbClr val="784A80"/>
            </a:solidFill>
            <a:ln w="9525">
              <a:noFill/>
              <a:round/>
              <a:headEnd/>
              <a:tailEnd/>
            </a:ln>
          </p:spPr>
          <p:txBody>
            <a:bodyPr/>
            <a:lstStyle/>
            <a:p>
              <a:endParaRPr lang="en-US" dirty="0"/>
            </a:p>
          </p:txBody>
        </p:sp>
        <p:sp>
          <p:nvSpPr>
            <p:cNvPr id="17" name="Freeform 164"/>
            <p:cNvSpPr>
              <a:spLocks/>
            </p:cNvSpPr>
            <p:nvPr/>
          </p:nvSpPr>
          <p:spPr bwMode="auto">
            <a:xfrm>
              <a:off x="818" y="1409"/>
              <a:ext cx="74" cy="116"/>
            </a:xfrm>
            <a:custGeom>
              <a:avLst/>
              <a:gdLst>
                <a:gd name="T0" fmla="*/ 36 w 74"/>
                <a:gd name="T1" fmla="*/ 0 h 116"/>
                <a:gd name="T2" fmla="*/ 36 w 74"/>
                <a:gd name="T3" fmla="*/ 0 h 116"/>
                <a:gd name="T4" fmla="*/ 35 w 74"/>
                <a:gd name="T5" fmla="*/ 2 h 116"/>
                <a:gd name="T6" fmla="*/ 34 w 74"/>
                <a:gd name="T7" fmla="*/ 4 h 116"/>
                <a:gd name="T8" fmla="*/ 33 w 74"/>
                <a:gd name="T9" fmla="*/ 7 h 116"/>
                <a:gd name="T10" fmla="*/ 33 w 74"/>
                <a:gd name="T11" fmla="*/ 9 h 116"/>
                <a:gd name="T12" fmla="*/ 32 w 74"/>
                <a:gd name="T13" fmla="*/ 13 h 116"/>
                <a:gd name="T14" fmla="*/ 30 w 74"/>
                <a:gd name="T15" fmla="*/ 16 h 116"/>
                <a:gd name="T16" fmla="*/ 29 w 74"/>
                <a:gd name="T17" fmla="*/ 19 h 116"/>
                <a:gd name="T18" fmla="*/ 28 w 74"/>
                <a:gd name="T19" fmla="*/ 21 h 116"/>
                <a:gd name="T20" fmla="*/ 27 w 74"/>
                <a:gd name="T21" fmla="*/ 25 h 116"/>
                <a:gd name="T22" fmla="*/ 25 w 74"/>
                <a:gd name="T23" fmla="*/ 28 h 116"/>
                <a:gd name="T24" fmla="*/ 24 w 74"/>
                <a:gd name="T25" fmla="*/ 32 h 116"/>
                <a:gd name="T26" fmla="*/ 22 w 74"/>
                <a:gd name="T27" fmla="*/ 36 h 116"/>
                <a:gd name="T28" fmla="*/ 21 w 74"/>
                <a:gd name="T29" fmla="*/ 39 h 116"/>
                <a:gd name="T30" fmla="*/ 18 w 74"/>
                <a:gd name="T31" fmla="*/ 41 h 116"/>
                <a:gd name="T32" fmla="*/ 18 w 74"/>
                <a:gd name="T33" fmla="*/ 45 h 116"/>
                <a:gd name="T34" fmla="*/ 15 w 74"/>
                <a:gd name="T35" fmla="*/ 48 h 116"/>
                <a:gd name="T36" fmla="*/ 14 w 74"/>
                <a:gd name="T37" fmla="*/ 50 h 116"/>
                <a:gd name="T38" fmla="*/ 10 w 74"/>
                <a:gd name="T39" fmla="*/ 56 h 116"/>
                <a:gd name="T40" fmla="*/ 7 w 74"/>
                <a:gd name="T41" fmla="*/ 61 h 116"/>
                <a:gd name="T42" fmla="*/ 3 w 74"/>
                <a:gd name="T43" fmla="*/ 64 h 116"/>
                <a:gd name="T44" fmla="*/ 2 w 74"/>
                <a:gd name="T45" fmla="*/ 65 h 116"/>
                <a:gd name="T46" fmla="*/ 0 w 74"/>
                <a:gd name="T47" fmla="*/ 67 h 116"/>
                <a:gd name="T48" fmla="*/ 0 w 74"/>
                <a:gd name="T49" fmla="*/ 68 h 116"/>
                <a:gd name="T50" fmla="*/ 1 w 74"/>
                <a:gd name="T51" fmla="*/ 70 h 116"/>
                <a:gd name="T52" fmla="*/ 2 w 74"/>
                <a:gd name="T53" fmla="*/ 73 h 116"/>
                <a:gd name="T54" fmla="*/ 5 w 74"/>
                <a:gd name="T55" fmla="*/ 77 h 116"/>
                <a:gd name="T56" fmla="*/ 7 w 74"/>
                <a:gd name="T57" fmla="*/ 80 h 116"/>
                <a:gd name="T58" fmla="*/ 12 w 74"/>
                <a:gd name="T59" fmla="*/ 85 h 116"/>
                <a:gd name="T60" fmla="*/ 14 w 74"/>
                <a:gd name="T61" fmla="*/ 87 h 116"/>
                <a:gd name="T62" fmla="*/ 17 w 74"/>
                <a:gd name="T63" fmla="*/ 89 h 116"/>
                <a:gd name="T64" fmla="*/ 20 w 74"/>
                <a:gd name="T65" fmla="*/ 91 h 116"/>
                <a:gd name="T66" fmla="*/ 24 w 74"/>
                <a:gd name="T67" fmla="*/ 94 h 116"/>
                <a:gd name="T68" fmla="*/ 27 w 74"/>
                <a:gd name="T69" fmla="*/ 96 h 116"/>
                <a:gd name="T70" fmla="*/ 31 w 74"/>
                <a:gd name="T71" fmla="*/ 98 h 116"/>
                <a:gd name="T72" fmla="*/ 35 w 74"/>
                <a:gd name="T73" fmla="*/ 99 h 116"/>
                <a:gd name="T74" fmla="*/ 38 w 74"/>
                <a:gd name="T75" fmla="*/ 102 h 116"/>
                <a:gd name="T76" fmla="*/ 43 w 74"/>
                <a:gd name="T77" fmla="*/ 103 h 116"/>
                <a:gd name="T78" fmla="*/ 47 w 74"/>
                <a:gd name="T79" fmla="*/ 105 h 116"/>
                <a:gd name="T80" fmla="*/ 51 w 74"/>
                <a:gd name="T81" fmla="*/ 106 h 116"/>
                <a:gd name="T82" fmla="*/ 55 w 74"/>
                <a:gd name="T83" fmla="*/ 108 h 116"/>
                <a:gd name="T84" fmla="*/ 59 w 74"/>
                <a:gd name="T85" fmla="*/ 109 h 116"/>
                <a:gd name="T86" fmla="*/ 63 w 74"/>
                <a:gd name="T87" fmla="*/ 111 h 116"/>
                <a:gd name="T88" fmla="*/ 66 w 74"/>
                <a:gd name="T89" fmla="*/ 112 h 116"/>
                <a:gd name="T90" fmla="*/ 68 w 74"/>
                <a:gd name="T91" fmla="*/ 113 h 116"/>
                <a:gd name="T92" fmla="*/ 73 w 74"/>
                <a:gd name="T93" fmla="*/ 114 h 116"/>
                <a:gd name="T94" fmla="*/ 74 w 74"/>
                <a:gd name="T95" fmla="*/ 116 h 116"/>
                <a:gd name="T96" fmla="*/ 36 w 74"/>
                <a:gd name="T97" fmla="*/ 0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116"/>
                <a:gd name="T149" fmla="*/ 74 w 74"/>
                <a:gd name="T150" fmla="*/ 116 h 1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116">
                  <a:moveTo>
                    <a:pt x="36" y="0"/>
                  </a:moveTo>
                  <a:lnTo>
                    <a:pt x="36" y="0"/>
                  </a:lnTo>
                  <a:lnTo>
                    <a:pt x="35" y="2"/>
                  </a:lnTo>
                  <a:lnTo>
                    <a:pt x="34" y="4"/>
                  </a:lnTo>
                  <a:lnTo>
                    <a:pt x="33" y="7"/>
                  </a:lnTo>
                  <a:lnTo>
                    <a:pt x="33" y="9"/>
                  </a:lnTo>
                  <a:lnTo>
                    <a:pt x="32" y="13"/>
                  </a:lnTo>
                  <a:lnTo>
                    <a:pt x="30" y="16"/>
                  </a:lnTo>
                  <a:lnTo>
                    <a:pt x="29" y="19"/>
                  </a:lnTo>
                  <a:lnTo>
                    <a:pt x="28" y="21"/>
                  </a:lnTo>
                  <a:lnTo>
                    <a:pt x="27" y="25"/>
                  </a:lnTo>
                  <a:lnTo>
                    <a:pt x="25" y="28"/>
                  </a:lnTo>
                  <a:lnTo>
                    <a:pt x="24" y="32"/>
                  </a:lnTo>
                  <a:lnTo>
                    <a:pt x="22" y="36"/>
                  </a:lnTo>
                  <a:lnTo>
                    <a:pt x="21" y="39"/>
                  </a:lnTo>
                  <a:lnTo>
                    <a:pt x="18" y="41"/>
                  </a:lnTo>
                  <a:lnTo>
                    <a:pt x="18" y="45"/>
                  </a:lnTo>
                  <a:lnTo>
                    <a:pt x="15" y="48"/>
                  </a:lnTo>
                  <a:lnTo>
                    <a:pt x="14" y="50"/>
                  </a:lnTo>
                  <a:lnTo>
                    <a:pt x="10" y="56"/>
                  </a:lnTo>
                  <a:lnTo>
                    <a:pt x="7" y="61"/>
                  </a:lnTo>
                  <a:lnTo>
                    <a:pt x="3" y="64"/>
                  </a:lnTo>
                  <a:lnTo>
                    <a:pt x="2" y="65"/>
                  </a:lnTo>
                  <a:lnTo>
                    <a:pt x="0" y="67"/>
                  </a:lnTo>
                  <a:lnTo>
                    <a:pt x="0" y="68"/>
                  </a:lnTo>
                  <a:lnTo>
                    <a:pt x="1" y="70"/>
                  </a:lnTo>
                  <a:lnTo>
                    <a:pt x="2" y="73"/>
                  </a:lnTo>
                  <a:lnTo>
                    <a:pt x="5" y="77"/>
                  </a:lnTo>
                  <a:lnTo>
                    <a:pt x="7" y="80"/>
                  </a:lnTo>
                  <a:lnTo>
                    <a:pt x="12" y="85"/>
                  </a:lnTo>
                  <a:lnTo>
                    <a:pt x="14" y="87"/>
                  </a:lnTo>
                  <a:lnTo>
                    <a:pt x="17" y="89"/>
                  </a:lnTo>
                  <a:lnTo>
                    <a:pt x="20" y="91"/>
                  </a:lnTo>
                  <a:lnTo>
                    <a:pt x="24" y="94"/>
                  </a:lnTo>
                  <a:lnTo>
                    <a:pt x="27" y="96"/>
                  </a:lnTo>
                  <a:lnTo>
                    <a:pt x="31" y="98"/>
                  </a:lnTo>
                  <a:lnTo>
                    <a:pt x="35" y="99"/>
                  </a:lnTo>
                  <a:lnTo>
                    <a:pt x="38" y="102"/>
                  </a:lnTo>
                  <a:lnTo>
                    <a:pt x="43" y="103"/>
                  </a:lnTo>
                  <a:lnTo>
                    <a:pt x="47" y="105"/>
                  </a:lnTo>
                  <a:lnTo>
                    <a:pt x="51" y="106"/>
                  </a:lnTo>
                  <a:lnTo>
                    <a:pt x="55" y="108"/>
                  </a:lnTo>
                  <a:lnTo>
                    <a:pt x="59" y="109"/>
                  </a:lnTo>
                  <a:lnTo>
                    <a:pt x="63" y="111"/>
                  </a:lnTo>
                  <a:lnTo>
                    <a:pt x="66" y="112"/>
                  </a:lnTo>
                  <a:lnTo>
                    <a:pt x="68" y="113"/>
                  </a:lnTo>
                  <a:lnTo>
                    <a:pt x="73" y="114"/>
                  </a:lnTo>
                  <a:lnTo>
                    <a:pt x="74" y="116"/>
                  </a:lnTo>
                  <a:lnTo>
                    <a:pt x="36" y="0"/>
                  </a:lnTo>
                  <a:close/>
                </a:path>
              </a:pathLst>
            </a:custGeom>
            <a:solidFill>
              <a:srgbClr val="B84F2E"/>
            </a:solidFill>
            <a:ln w="9525">
              <a:noFill/>
              <a:round/>
              <a:headEnd/>
              <a:tailEnd/>
            </a:ln>
          </p:spPr>
          <p:txBody>
            <a:bodyPr/>
            <a:lstStyle/>
            <a:p>
              <a:endParaRPr lang="en-US" dirty="0"/>
            </a:p>
          </p:txBody>
        </p:sp>
        <p:sp>
          <p:nvSpPr>
            <p:cNvPr id="18" name="Freeform 165"/>
            <p:cNvSpPr>
              <a:spLocks/>
            </p:cNvSpPr>
            <p:nvPr/>
          </p:nvSpPr>
          <p:spPr bwMode="auto">
            <a:xfrm>
              <a:off x="850" y="1270"/>
              <a:ext cx="157" cy="354"/>
            </a:xfrm>
            <a:custGeom>
              <a:avLst/>
              <a:gdLst>
                <a:gd name="T0" fmla="*/ 9 w 157"/>
                <a:gd name="T1" fmla="*/ 102 h 354"/>
                <a:gd name="T2" fmla="*/ 7 w 157"/>
                <a:gd name="T3" fmla="*/ 104 h 354"/>
                <a:gd name="T4" fmla="*/ 3 w 157"/>
                <a:gd name="T5" fmla="*/ 111 h 354"/>
                <a:gd name="T6" fmla="*/ 2 w 157"/>
                <a:gd name="T7" fmla="*/ 116 h 354"/>
                <a:gd name="T8" fmla="*/ 1 w 157"/>
                <a:gd name="T9" fmla="*/ 123 h 354"/>
                <a:gd name="T10" fmla="*/ 0 w 157"/>
                <a:gd name="T11" fmla="*/ 133 h 354"/>
                <a:gd name="T12" fmla="*/ 0 w 157"/>
                <a:gd name="T13" fmla="*/ 138 h 354"/>
                <a:gd name="T14" fmla="*/ 0 w 157"/>
                <a:gd name="T15" fmla="*/ 144 h 354"/>
                <a:gd name="T16" fmla="*/ 0 w 157"/>
                <a:gd name="T17" fmla="*/ 150 h 354"/>
                <a:gd name="T18" fmla="*/ 0 w 157"/>
                <a:gd name="T19" fmla="*/ 157 h 354"/>
                <a:gd name="T20" fmla="*/ 1 w 157"/>
                <a:gd name="T21" fmla="*/ 163 h 354"/>
                <a:gd name="T22" fmla="*/ 1 w 157"/>
                <a:gd name="T23" fmla="*/ 171 h 354"/>
                <a:gd name="T24" fmla="*/ 2 w 157"/>
                <a:gd name="T25" fmla="*/ 178 h 354"/>
                <a:gd name="T26" fmla="*/ 3 w 157"/>
                <a:gd name="T27" fmla="*/ 185 h 354"/>
                <a:gd name="T28" fmla="*/ 3 w 157"/>
                <a:gd name="T29" fmla="*/ 192 h 354"/>
                <a:gd name="T30" fmla="*/ 5 w 157"/>
                <a:gd name="T31" fmla="*/ 200 h 354"/>
                <a:gd name="T32" fmla="*/ 5 w 157"/>
                <a:gd name="T33" fmla="*/ 206 h 354"/>
                <a:gd name="T34" fmla="*/ 6 w 157"/>
                <a:gd name="T35" fmla="*/ 212 h 354"/>
                <a:gd name="T36" fmla="*/ 8 w 157"/>
                <a:gd name="T37" fmla="*/ 223 h 354"/>
                <a:gd name="T38" fmla="*/ 9 w 157"/>
                <a:gd name="T39" fmla="*/ 229 h 354"/>
                <a:gd name="T40" fmla="*/ 10 w 157"/>
                <a:gd name="T41" fmla="*/ 232 h 354"/>
                <a:gd name="T42" fmla="*/ 26 w 157"/>
                <a:gd name="T43" fmla="*/ 283 h 354"/>
                <a:gd name="T44" fmla="*/ 29 w 157"/>
                <a:gd name="T45" fmla="*/ 290 h 354"/>
                <a:gd name="T46" fmla="*/ 34 w 157"/>
                <a:gd name="T47" fmla="*/ 299 h 354"/>
                <a:gd name="T48" fmla="*/ 36 w 157"/>
                <a:gd name="T49" fmla="*/ 305 h 354"/>
                <a:gd name="T50" fmla="*/ 40 w 157"/>
                <a:gd name="T51" fmla="*/ 312 h 354"/>
                <a:gd name="T52" fmla="*/ 45 w 157"/>
                <a:gd name="T53" fmla="*/ 318 h 354"/>
                <a:gd name="T54" fmla="*/ 51 w 157"/>
                <a:gd name="T55" fmla="*/ 324 h 354"/>
                <a:gd name="T56" fmla="*/ 55 w 157"/>
                <a:gd name="T57" fmla="*/ 331 h 354"/>
                <a:gd name="T58" fmla="*/ 64 w 157"/>
                <a:gd name="T59" fmla="*/ 340 h 354"/>
                <a:gd name="T60" fmla="*/ 73 w 157"/>
                <a:gd name="T61" fmla="*/ 348 h 354"/>
                <a:gd name="T62" fmla="*/ 79 w 157"/>
                <a:gd name="T63" fmla="*/ 353 h 354"/>
                <a:gd name="T64" fmla="*/ 106 w 157"/>
                <a:gd name="T65" fmla="*/ 277 h 354"/>
                <a:gd name="T66" fmla="*/ 75 w 157"/>
                <a:gd name="T67" fmla="*/ 2 h 354"/>
                <a:gd name="T68" fmla="*/ 23 w 157"/>
                <a:gd name="T69" fmla="*/ 26 h 3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7"/>
                <a:gd name="T106" fmla="*/ 0 h 354"/>
                <a:gd name="T107" fmla="*/ 157 w 157"/>
                <a:gd name="T108" fmla="*/ 354 h 3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7" h="354">
                  <a:moveTo>
                    <a:pt x="7" y="80"/>
                  </a:moveTo>
                  <a:lnTo>
                    <a:pt x="9" y="102"/>
                  </a:lnTo>
                  <a:lnTo>
                    <a:pt x="7" y="102"/>
                  </a:lnTo>
                  <a:lnTo>
                    <a:pt x="7" y="104"/>
                  </a:lnTo>
                  <a:lnTo>
                    <a:pt x="5" y="107"/>
                  </a:lnTo>
                  <a:lnTo>
                    <a:pt x="3" y="111"/>
                  </a:lnTo>
                  <a:lnTo>
                    <a:pt x="2" y="113"/>
                  </a:lnTo>
                  <a:lnTo>
                    <a:pt x="2" y="116"/>
                  </a:lnTo>
                  <a:lnTo>
                    <a:pt x="1" y="120"/>
                  </a:lnTo>
                  <a:lnTo>
                    <a:pt x="1" y="123"/>
                  </a:lnTo>
                  <a:lnTo>
                    <a:pt x="0" y="127"/>
                  </a:lnTo>
                  <a:lnTo>
                    <a:pt x="0" y="133"/>
                  </a:lnTo>
                  <a:lnTo>
                    <a:pt x="0" y="135"/>
                  </a:lnTo>
                  <a:lnTo>
                    <a:pt x="0" y="138"/>
                  </a:lnTo>
                  <a:lnTo>
                    <a:pt x="0" y="140"/>
                  </a:lnTo>
                  <a:lnTo>
                    <a:pt x="0" y="144"/>
                  </a:lnTo>
                  <a:lnTo>
                    <a:pt x="0" y="147"/>
                  </a:lnTo>
                  <a:lnTo>
                    <a:pt x="0" y="150"/>
                  </a:lnTo>
                  <a:lnTo>
                    <a:pt x="0" y="154"/>
                  </a:lnTo>
                  <a:lnTo>
                    <a:pt x="0" y="157"/>
                  </a:lnTo>
                  <a:lnTo>
                    <a:pt x="0" y="159"/>
                  </a:lnTo>
                  <a:lnTo>
                    <a:pt x="1" y="163"/>
                  </a:lnTo>
                  <a:lnTo>
                    <a:pt x="1" y="167"/>
                  </a:lnTo>
                  <a:lnTo>
                    <a:pt x="1" y="171"/>
                  </a:lnTo>
                  <a:lnTo>
                    <a:pt x="1" y="175"/>
                  </a:lnTo>
                  <a:lnTo>
                    <a:pt x="2" y="178"/>
                  </a:lnTo>
                  <a:lnTo>
                    <a:pt x="2" y="181"/>
                  </a:lnTo>
                  <a:lnTo>
                    <a:pt x="3" y="185"/>
                  </a:lnTo>
                  <a:lnTo>
                    <a:pt x="3" y="188"/>
                  </a:lnTo>
                  <a:lnTo>
                    <a:pt x="3" y="192"/>
                  </a:lnTo>
                  <a:lnTo>
                    <a:pt x="4" y="196"/>
                  </a:lnTo>
                  <a:lnTo>
                    <a:pt x="5" y="200"/>
                  </a:lnTo>
                  <a:lnTo>
                    <a:pt x="5" y="203"/>
                  </a:lnTo>
                  <a:lnTo>
                    <a:pt x="5" y="206"/>
                  </a:lnTo>
                  <a:lnTo>
                    <a:pt x="6" y="209"/>
                  </a:lnTo>
                  <a:lnTo>
                    <a:pt x="6" y="212"/>
                  </a:lnTo>
                  <a:lnTo>
                    <a:pt x="7" y="218"/>
                  </a:lnTo>
                  <a:lnTo>
                    <a:pt x="8" y="223"/>
                  </a:lnTo>
                  <a:lnTo>
                    <a:pt x="8" y="226"/>
                  </a:lnTo>
                  <a:lnTo>
                    <a:pt x="9" y="229"/>
                  </a:lnTo>
                  <a:lnTo>
                    <a:pt x="9" y="231"/>
                  </a:lnTo>
                  <a:lnTo>
                    <a:pt x="10" y="232"/>
                  </a:lnTo>
                  <a:lnTo>
                    <a:pt x="31" y="246"/>
                  </a:lnTo>
                  <a:lnTo>
                    <a:pt x="26" y="283"/>
                  </a:lnTo>
                  <a:lnTo>
                    <a:pt x="27" y="286"/>
                  </a:lnTo>
                  <a:lnTo>
                    <a:pt x="29" y="290"/>
                  </a:lnTo>
                  <a:lnTo>
                    <a:pt x="32" y="296"/>
                  </a:lnTo>
                  <a:lnTo>
                    <a:pt x="34" y="299"/>
                  </a:lnTo>
                  <a:lnTo>
                    <a:pt x="34" y="302"/>
                  </a:lnTo>
                  <a:lnTo>
                    <a:pt x="36" y="305"/>
                  </a:lnTo>
                  <a:lnTo>
                    <a:pt x="38" y="308"/>
                  </a:lnTo>
                  <a:lnTo>
                    <a:pt x="40" y="312"/>
                  </a:lnTo>
                  <a:lnTo>
                    <a:pt x="43" y="315"/>
                  </a:lnTo>
                  <a:lnTo>
                    <a:pt x="45" y="318"/>
                  </a:lnTo>
                  <a:lnTo>
                    <a:pt x="49" y="321"/>
                  </a:lnTo>
                  <a:lnTo>
                    <a:pt x="51" y="324"/>
                  </a:lnTo>
                  <a:lnTo>
                    <a:pt x="53" y="328"/>
                  </a:lnTo>
                  <a:lnTo>
                    <a:pt x="55" y="331"/>
                  </a:lnTo>
                  <a:lnTo>
                    <a:pt x="58" y="334"/>
                  </a:lnTo>
                  <a:lnTo>
                    <a:pt x="64" y="340"/>
                  </a:lnTo>
                  <a:lnTo>
                    <a:pt x="70" y="344"/>
                  </a:lnTo>
                  <a:lnTo>
                    <a:pt x="73" y="348"/>
                  </a:lnTo>
                  <a:lnTo>
                    <a:pt x="77" y="352"/>
                  </a:lnTo>
                  <a:lnTo>
                    <a:pt x="79" y="353"/>
                  </a:lnTo>
                  <a:lnTo>
                    <a:pt x="80" y="354"/>
                  </a:lnTo>
                  <a:lnTo>
                    <a:pt x="106" y="277"/>
                  </a:lnTo>
                  <a:lnTo>
                    <a:pt x="157" y="169"/>
                  </a:lnTo>
                  <a:lnTo>
                    <a:pt x="75" y="2"/>
                  </a:lnTo>
                  <a:lnTo>
                    <a:pt x="59" y="0"/>
                  </a:lnTo>
                  <a:lnTo>
                    <a:pt x="23" y="26"/>
                  </a:lnTo>
                  <a:lnTo>
                    <a:pt x="7" y="80"/>
                  </a:lnTo>
                  <a:close/>
                </a:path>
              </a:pathLst>
            </a:custGeom>
            <a:solidFill>
              <a:srgbClr val="FFE0B3"/>
            </a:solidFill>
            <a:ln w="9525">
              <a:noFill/>
              <a:round/>
              <a:headEnd/>
              <a:tailEnd/>
            </a:ln>
          </p:spPr>
          <p:txBody>
            <a:bodyPr/>
            <a:lstStyle/>
            <a:p>
              <a:endParaRPr lang="en-US" dirty="0"/>
            </a:p>
          </p:txBody>
        </p:sp>
        <p:sp>
          <p:nvSpPr>
            <p:cNvPr id="19" name="Freeform 166"/>
            <p:cNvSpPr>
              <a:spLocks/>
            </p:cNvSpPr>
            <p:nvPr/>
          </p:nvSpPr>
          <p:spPr bwMode="auto">
            <a:xfrm>
              <a:off x="855" y="1250"/>
              <a:ext cx="73" cy="100"/>
            </a:xfrm>
            <a:custGeom>
              <a:avLst/>
              <a:gdLst>
                <a:gd name="T0" fmla="*/ 73 w 73"/>
                <a:gd name="T1" fmla="*/ 26 h 100"/>
                <a:gd name="T2" fmla="*/ 72 w 73"/>
                <a:gd name="T3" fmla="*/ 26 h 100"/>
                <a:gd name="T4" fmla="*/ 69 w 73"/>
                <a:gd name="T5" fmla="*/ 26 h 100"/>
                <a:gd name="T6" fmla="*/ 66 w 73"/>
                <a:gd name="T7" fmla="*/ 28 h 100"/>
                <a:gd name="T8" fmla="*/ 61 w 73"/>
                <a:gd name="T9" fmla="*/ 31 h 100"/>
                <a:gd name="T10" fmla="*/ 57 w 73"/>
                <a:gd name="T11" fmla="*/ 32 h 100"/>
                <a:gd name="T12" fmla="*/ 54 w 73"/>
                <a:gd name="T13" fmla="*/ 34 h 100"/>
                <a:gd name="T14" fmla="*/ 50 w 73"/>
                <a:gd name="T15" fmla="*/ 36 h 100"/>
                <a:gd name="T16" fmla="*/ 48 w 73"/>
                <a:gd name="T17" fmla="*/ 39 h 100"/>
                <a:gd name="T18" fmla="*/ 44 w 73"/>
                <a:gd name="T19" fmla="*/ 41 h 100"/>
                <a:gd name="T20" fmla="*/ 41 w 73"/>
                <a:gd name="T21" fmla="*/ 44 h 100"/>
                <a:gd name="T22" fmla="*/ 38 w 73"/>
                <a:gd name="T23" fmla="*/ 46 h 100"/>
                <a:gd name="T24" fmla="*/ 35 w 73"/>
                <a:gd name="T25" fmla="*/ 50 h 100"/>
                <a:gd name="T26" fmla="*/ 31 w 73"/>
                <a:gd name="T27" fmla="*/ 54 h 100"/>
                <a:gd name="T28" fmla="*/ 27 w 73"/>
                <a:gd name="T29" fmla="*/ 58 h 100"/>
                <a:gd name="T30" fmla="*/ 24 w 73"/>
                <a:gd name="T31" fmla="*/ 62 h 100"/>
                <a:gd name="T32" fmla="*/ 21 w 73"/>
                <a:gd name="T33" fmla="*/ 65 h 100"/>
                <a:gd name="T34" fmla="*/ 18 w 73"/>
                <a:gd name="T35" fmla="*/ 69 h 100"/>
                <a:gd name="T36" fmla="*/ 16 w 73"/>
                <a:gd name="T37" fmla="*/ 74 h 100"/>
                <a:gd name="T38" fmla="*/ 13 w 73"/>
                <a:gd name="T39" fmla="*/ 78 h 100"/>
                <a:gd name="T40" fmla="*/ 10 w 73"/>
                <a:gd name="T41" fmla="*/ 82 h 100"/>
                <a:gd name="T42" fmla="*/ 8 w 73"/>
                <a:gd name="T43" fmla="*/ 84 h 100"/>
                <a:gd name="T44" fmla="*/ 5 w 73"/>
                <a:gd name="T45" fmla="*/ 88 h 100"/>
                <a:gd name="T46" fmla="*/ 4 w 73"/>
                <a:gd name="T47" fmla="*/ 91 h 100"/>
                <a:gd name="T48" fmla="*/ 2 w 73"/>
                <a:gd name="T49" fmla="*/ 94 h 100"/>
                <a:gd name="T50" fmla="*/ 0 w 73"/>
                <a:gd name="T51" fmla="*/ 98 h 100"/>
                <a:gd name="T52" fmla="*/ 0 w 73"/>
                <a:gd name="T53" fmla="*/ 100 h 100"/>
                <a:gd name="T54" fmla="*/ 14 w 73"/>
                <a:gd name="T55" fmla="*/ 38 h 100"/>
                <a:gd name="T56" fmla="*/ 62 w 73"/>
                <a:gd name="T57" fmla="*/ 0 h 100"/>
                <a:gd name="T58" fmla="*/ 73 w 73"/>
                <a:gd name="T59" fmla="*/ 26 h 1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
                <a:gd name="T91" fmla="*/ 0 h 100"/>
                <a:gd name="T92" fmla="*/ 73 w 73"/>
                <a:gd name="T93" fmla="*/ 100 h 1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 h="100">
                  <a:moveTo>
                    <a:pt x="73" y="26"/>
                  </a:moveTo>
                  <a:lnTo>
                    <a:pt x="72" y="26"/>
                  </a:lnTo>
                  <a:lnTo>
                    <a:pt x="69" y="26"/>
                  </a:lnTo>
                  <a:lnTo>
                    <a:pt x="66" y="28"/>
                  </a:lnTo>
                  <a:lnTo>
                    <a:pt x="61" y="31"/>
                  </a:lnTo>
                  <a:lnTo>
                    <a:pt x="57" y="32"/>
                  </a:lnTo>
                  <a:lnTo>
                    <a:pt x="54" y="34"/>
                  </a:lnTo>
                  <a:lnTo>
                    <a:pt x="50" y="36"/>
                  </a:lnTo>
                  <a:lnTo>
                    <a:pt x="48" y="39"/>
                  </a:lnTo>
                  <a:lnTo>
                    <a:pt x="44" y="41"/>
                  </a:lnTo>
                  <a:lnTo>
                    <a:pt x="41" y="44"/>
                  </a:lnTo>
                  <a:lnTo>
                    <a:pt x="38" y="46"/>
                  </a:lnTo>
                  <a:lnTo>
                    <a:pt x="35" y="50"/>
                  </a:lnTo>
                  <a:lnTo>
                    <a:pt x="31" y="54"/>
                  </a:lnTo>
                  <a:lnTo>
                    <a:pt x="27" y="58"/>
                  </a:lnTo>
                  <a:lnTo>
                    <a:pt x="24" y="62"/>
                  </a:lnTo>
                  <a:lnTo>
                    <a:pt x="21" y="65"/>
                  </a:lnTo>
                  <a:lnTo>
                    <a:pt x="18" y="69"/>
                  </a:lnTo>
                  <a:lnTo>
                    <a:pt x="16" y="74"/>
                  </a:lnTo>
                  <a:lnTo>
                    <a:pt x="13" y="78"/>
                  </a:lnTo>
                  <a:lnTo>
                    <a:pt x="10" y="82"/>
                  </a:lnTo>
                  <a:lnTo>
                    <a:pt x="8" y="84"/>
                  </a:lnTo>
                  <a:lnTo>
                    <a:pt x="5" y="88"/>
                  </a:lnTo>
                  <a:lnTo>
                    <a:pt x="4" y="91"/>
                  </a:lnTo>
                  <a:lnTo>
                    <a:pt x="2" y="94"/>
                  </a:lnTo>
                  <a:lnTo>
                    <a:pt x="0" y="98"/>
                  </a:lnTo>
                  <a:lnTo>
                    <a:pt x="0" y="100"/>
                  </a:lnTo>
                  <a:lnTo>
                    <a:pt x="14" y="38"/>
                  </a:lnTo>
                  <a:lnTo>
                    <a:pt x="62" y="0"/>
                  </a:lnTo>
                  <a:lnTo>
                    <a:pt x="73" y="26"/>
                  </a:lnTo>
                  <a:close/>
                </a:path>
              </a:pathLst>
            </a:custGeom>
            <a:solidFill>
              <a:srgbClr val="FFC979"/>
            </a:solidFill>
            <a:ln w="9525">
              <a:noFill/>
              <a:round/>
              <a:headEnd/>
              <a:tailEnd/>
            </a:ln>
          </p:spPr>
          <p:txBody>
            <a:bodyPr/>
            <a:lstStyle/>
            <a:p>
              <a:endParaRPr lang="en-US" dirty="0"/>
            </a:p>
          </p:txBody>
        </p:sp>
        <p:sp>
          <p:nvSpPr>
            <p:cNvPr id="20" name="Freeform 167"/>
            <p:cNvSpPr>
              <a:spLocks/>
            </p:cNvSpPr>
            <p:nvPr/>
          </p:nvSpPr>
          <p:spPr bwMode="auto">
            <a:xfrm>
              <a:off x="865" y="1315"/>
              <a:ext cx="174" cy="255"/>
            </a:xfrm>
            <a:custGeom>
              <a:avLst/>
              <a:gdLst>
                <a:gd name="T0" fmla="*/ 70 w 174"/>
                <a:gd name="T1" fmla="*/ 24 h 255"/>
                <a:gd name="T2" fmla="*/ 53 w 174"/>
                <a:gd name="T3" fmla="*/ 29 h 255"/>
                <a:gd name="T4" fmla="*/ 0 w 174"/>
                <a:gd name="T5" fmla="*/ 118 h 255"/>
                <a:gd name="T6" fmla="*/ 24 w 174"/>
                <a:gd name="T7" fmla="*/ 141 h 255"/>
                <a:gd name="T8" fmla="*/ 24 w 174"/>
                <a:gd name="T9" fmla="*/ 147 h 255"/>
                <a:gd name="T10" fmla="*/ 24 w 174"/>
                <a:gd name="T11" fmla="*/ 156 h 255"/>
                <a:gd name="T12" fmla="*/ 25 w 174"/>
                <a:gd name="T13" fmla="*/ 161 h 255"/>
                <a:gd name="T14" fmla="*/ 26 w 174"/>
                <a:gd name="T15" fmla="*/ 168 h 255"/>
                <a:gd name="T16" fmla="*/ 27 w 174"/>
                <a:gd name="T17" fmla="*/ 178 h 255"/>
                <a:gd name="T18" fmla="*/ 29 w 174"/>
                <a:gd name="T19" fmla="*/ 188 h 255"/>
                <a:gd name="T20" fmla="*/ 30 w 174"/>
                <a:gd name="T21" fmla="*/ 194 h 255"/>
                <a:gd name="T22" fmla="*/ 31 w 174"/>
                <a:gd name="T23" fmla="*/ 198 h 255"/>
                <a:gd name="T24" fmla="*/ 36 w 174"/>
                <a:gd name="T25" fmla="*/ 198 h 255"/>
                <a:gd name="T26" fmla="*/ 44 w 174"/>
                <a:gd name="T27" fmla="*/ 199 h 255"/>
                <a:gd name="T28" fmla="*/ 52 w 174"/>
                <a:gd name="T29" fmla="*/ 199 h 255"/>
                <a:gd name="T30" fmla="*/ 58 w 174"/>
                <a:gd name="T31" fmla="*/ 199 h 255"/>
                <a:gd name="T32" fmla="*/ 65 w 174"/>
                <a:gd name="T33" fmla="*/ 199 h 255"/>
                <a:gd name="T34" fmla="*/ 72 w 174"/>
                <a:gd name="T35" fmla="*/ 198 h 255"/>
                <a:gd name="T36" fmla="*/ 78 w 174"/>
                <a:gd name="T37" fmla="*/ 196 h 255"/>
                <a:gd name="T38" fmla="*/ 85 w 174"/>
                <a:gd name="T39" fmla="*/ 194 h 255"/>
                <a:gd name="T40" fmla="*/ 94 w 174"/>
                <a:gd name="T41" fmla="*/ 191 h 255"/>
                <a:gd name="T42" fmla="*/ 100 w 174"/>
                <a:gd name="T43" fmla="*/ 189 h 255"/>
                <a:gd name="T44" fmla="*/ 48 w 174"/>
                <a:gd name="T45" fmla="*/ 218 h 255"/>
                <a:gd name="T46" fmla="*/ 83 w 174"/>
                <a:gd name="T47" fmla="*/ 254 h 255"/>
                <a:gd name="T48" fmla="*/ 84 w 174"/>
                <a:gd name="T49" fmla="*/ 250 h 255"/>
                <a:gd name="T50" fmla="*/ 86 w 174"/>
                <a:gd name="T51" fmla="*/ 244 h 255"/>
                <a:gd name="T52" fmla="*/ 89 w 174"/>
                <a:gd name="T53" fmla="*/ 238 h 255"/>
                <a:gd name="T54" fmla="*/ 93 w 174"/>
                <a:gd name="T55" fmla="*/ 231 h 255"/>
                <a:gd name="T56" fmla="*/ 99 w 174"/>
                <a:gd name="T57" fmla="*/ 221 h 255"/>
                <a:gd name="T58" fmla="*/ 105 w 174"/>
                <a:gd name="T59" fmla="*/ 214 h 255"/>
                <a:gd name="T60" fmla="*/ 109 w 174"/>
                <a:gd name="T61" fmla="*/ 207 h 255"/>
                <a:gd name="T62" fmla="*/ 115 w 174"/>
                <a:gd name="T63" fmla="*/ 200 h 255"/>
                <a:gd name="T64" fmla="*/ 120 w 174"/>
                <a:gd name="T65" fmla="*/ 194 h 255"/>
                <a:gd name="T66" fmla="*/ 126 w 174"/>
                <a:gd name="T67" fmla="*/ 188 h 255"/>
                <a:gd name="T68" fmla="*/ 132 w 174"/>
                <a:gd name="T69" fmla="*/ 180 h 255"/>
                <a:gd name="T70" fmla="*/ 137 w 174"/>
                <a:gd name="T71" fmla="*/ 173 h 255"/>
                <a:gd name="T72" fmla="*/ 142 w 174"/>
                <a:gd name="T73" fmla="*/ 167 h 255"/>
                <a:gd name="T74" fmla="*/ 148 w 174"/>
                <a:gd name="T75" fmla="*/ 161 h 255"/>
                <a:gd name="T76" fmla="*/ 153 w 174"/>
                <a:gd name="T77" fmla="*/ 154 h 255"/>
                <a:gd name="T78" fmla="*/ 160 w 174"/>
                <a:gd name="T79" fmla="*/ 146 h 255"/>
                <a:gd name="T80" fmla="*/ 167 w 174"/>
                <a:gd name="T81" fmla="*/ 138 h 255"/>
                <a:gd name="T82" fmla="*/ 171 w 174"/>
                <a:gd name="T83" fmla="*/ 133 h 255"/>
                <a:gd name="T84" fmla="*/ 174 w 174"/>
                <a:gd name="T85" fmla="*/ 45 h 2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4"/>
                <a:gd name="T130" fmla="*/ 0 h 255"/>
                <a:gd name="T131" fmla="*/ 174 w 174"/>
                <a:gd name="T132" fmla="*/ 255 h 25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4" h="255">
                  <a:moveTo>
                    <a:pt x="81" y="0"/>
                  </a:moveTo>
                  <a:lnTo>
                    <a:pt x="70" y="24"/>
                  </a:lnTo>
                  <a:lnTo>
                    <a:pt x="92" y="62"/>
                  </a:lnTo>
                  <a:lnTo>
                    <a:pt x="53" y="29"/>
                  </a:lnTo>
                  <a:lnTo>
                    <a:pt x="25" y="54"/>
                  </a:lnTo>
                  <a:lnTo>
                    <a:pt x="0" y="118"/>
                  </a:lnTo>
                  <a:lnTo>
                    <a:pt x="24" y="139"/>
                  </a:lnTo>
                  <a:lnTo>
                    <a:pt x="24" y="141"/>
                  </a:lnTo>
                  <a:lnTo>
                    <a:pt x="24" y="143"/>
                  </a:lnTo>
                  <a:lnTo>
                    <a:pt x="24" y="147"/>
                  </a:lnTo>
                  <a:lnTo>
                    <a:pt x="24" y="151"/>
                  </a:lnTo>
                  <a:lnTo>
                    <a:pt x="24" y="156"/>
                  </a:lnTo>
                  <a:lnTo>
                    <a:pt x="24" y="158"/>
                  </a:lnTo>
                  <a:lnTo>
                    <a:pt x="25" y="161"/>
                  </a:lnTo>
                  <a:lnTo>
                    <a:pt x="26" y="164"/>
                  </a:lnTo>
                  <a:lnTo>
                    <a:pt x="26" y="168"/>
                  </a:lnTo>
                  <a:lnTo>
                    <a:pt x="26" y="172"/>
                  </a:lnTo>
                  <a:lnTo>
                    <a:pt x="27" y="178"/>
                  </a:lnTo>
                  <a:lnTo>
                    <a:pt x="28" y="183"/>
                  </a:lnTo>
                  <a:lnTo>
                    <a:pt x="29" y="188"/>
                  </a:lnTo>
                  <a:lnTo>
                    <a:pt x="30" y="191"/>
                  </a:lnTo>
                  <a:lnTo>
                    <a:pt x="30" y="194"/>
                  </a:lnTo>
                  <a:lnTo>
                    <a:pt x="31" y="196"/>
                  </a:lnTo>
                  <a:lnTo>
                    <a:pt x="31" y="198"/>
                  </a:lnTo>
                  <a:lnTo>
                    <a:pt x="34" y="198"/>
                  </a:lnTo>
                  <a:lnTo>
                    <a:pt x="36" y="198"/>
                  </a:lnTo>
                  <a:lnTo>
                    <a:pt x="39" y="199"/>
                  </a:lnTo>
                  <a:lnTo>
                    <a:pt x="44" y="199"/>
                  </a:lnTo>
                  <a:lnTo>
                    <a:pt x="49" y="199"/>
                  </a:lnTo>
                  <a:lnTo>
                    <a:pt x="52" y="199"/>
                  </a:lnTo>
                  <a:lnTo>
                    <a:pt x="56" y="199"/>
                  </a:lnTo>
                  <a:lnTo>
                    <a:pt x="58" y="199"/>
                  </a:lnTo>
                  <a:lnTo>
                    <a:pt x="62" y="199"/>
                  </a:lnTo>
                  <a:lnTo>
                    <a:pt x="65" y="199"/>
                  </a:lnTo>
                  <a:lnTo>
                    <a:pt x="68" y="198"/>
                  </a:lnTo>
                  <a:lnTo>
                    <a:pt x="72" y="198"/>
                  </a:lnTo>
                  <a:lnTo>
                    <a:pt x="76" y="197"/>
                  </a:lnTo>
                  <a:lnTo>
                    <a:pt x="78" y="196"/>
                  </a:lnTo>
                  <a:lnTo>
                    <a:pt x="81" y="195"/>
                  </a:lnTo>
                  <a:lnTo>
                    <a:pt x="85" y="194"/>
                  </a:lnTo>
                  <a:lnTo>
                    <a:pt x="89" y="194"/>
                  </a:lnTo>
                  <a:lnTo>
                    <a:pt x="94" y="191"/>
                  </a:lnTo>
                  <a:lnTo>
                    <a:pt x="97" y="190"/>
                  </a:lnTo>
                  <a:lnTo>
                    <a:pt x="100" y="189"/>
                  </a:lnTo>
                  <a:lnTo>
                    <a:pt x="102" y="189"/>
                  </a:lnTo>
                  <a:lnTo>
                    <a:pt x="48" y="218"/>
                  </a:lnTo>
                  <a:lnTo>
                    <a:pt x="84" y="255"/>
                  </a:lnTo>
                  <a:lnTo>
                    <a:pt x="83" y="254"/>
                  </a:lnTo>
                  <a:lnTo>
                    <a:pt x="84" y="252"/>
                  </a:lnTo>
                  <a:lnTo>
                    <a:pt x="84" y="250"/>
                  </a:lnTo>
                  <a:lnTo>
                    <a:pt x="85" y="247"/>
                  </a:lnTo>
                  <a:lnTo>
                    <a:pt x="86" y="244"/>
                  </a:lnTo>
                  <a:lnTo>
                    <a:pt x="87" y="241"/>
                  </a:lnTo>
                  <a:lnTo>
                    <a:pt x="89" y="238"/>
                  </a:lnTo>
                  <a:lnTo>
                    <a:pt x="91" y="235"/>
                  </a:lnTo>
                  <a:lnTo>
                    <a:pt x="93" y="231"/>
                  </a:lnTo>
                  <a:lnTo>
                    <a:pt x="96" y="226"/>
                  </a:lnTo>
                  <a:lnTo>
                    <a:pt x="99" y="221"/>
                  </a:lnTo>
                  <a:lnTo>
                    <a:pt x="103" y="217"/>
                  </a:lnTo>
                  <a:lnTo>
                    <a:pt x="105" y="214"/>
                  </a:lnTo>
                  <a:lnTo>
                    <a:pt x="107" y="210"/>
                  </a:lnTo>
                  <a:lnTo>
                    <a:pt x="109" y="207"/>
                  </a:lnTo>
                  <a:lnTo>
                    <a:pt x="113" y="204"/>
                  </a:lnTo>
                  <a:lnTo>
                    <a:pt x="115" y="200"/>
                  </a:lnTo>
                  <a:lnTo>
                    <a:pt x="117" y="198"/>
                  </a:lnTo>
                  <a:lnTo>
                    <a:pt x="120" y="194"/>
                  </a:lnTo>
                  <a:lnTo>
                    <a:pt x="123" y="191"/>
                  </a:lnTo>
                  <a:lnTo>
                    <a:pt x="126" y="188"/>
                  </a:lnTo>
                  <a:lnTo>
                    <a:pt x="129" y="183"/>
                  </a:lnTo>
                  <a:lnTo>
                    <a:pt x="132" y="180"/>
                  </a:lnTo>
                  <a:lnTo>
                    <a:pt x="135" y="176"/>
                  </a:lnTo>
                  <a:lnTo>
                    <a:pt x="137" y="173"/>
                  </a:lnTo>
                  <a:lnTo>
                    <a:pt x="140" y="171"/>
                  </a:lnTo>
                  <a:lnTo>
                    <a:pt x="142" y="167"/>
                  </a:lnTo>
                  <a:lnTo>
                    <a:pt x="146" y="164"/>
                  </a:lnTo>
                  <a:lnTo>
                    <a:pt x="148" y="161"/>
                  </a:lnTo>
                  <a:lnTo>
                    <a:pt x="151" y="157"/>
                  </a:lnTo>
                  <a:lnTo>
                    <a:pt x="153" y="154"/>
                  </a:lnTo>
                  <a:lnTo>
                    <a:pt x="155" y="151"/>
                  </a:lnTo>
                  <a:lnTo>
                    <a:pt x="160" y="146"/>
                  </a:lnTo>
                  <a:lnTo>
                    <a:pt x="164" y="142"/>
                  </a:lnTo>
                  <a:lnTo>
                    <a:pt x="167" y="138"/>
                  </a:lnTo>
                  <a:lnTo>
                    <a:pt x="170" y="135"/>
                  </a:lnTo>
                  <a:lnTo>
                    <a:pt x="171" y="133"/>
                  </a:lnTo>
                  <a:lnTo>
                    <a:pt x="173" y="133"/>
                  </a:lnTo>
                  <a:lnTo>
                    <a:pt x="174" y="45"/>
                  </a:lnTo>
                  <a:lnTo>
                    <a:pt x="81" y="0"/>
                  </a:lnTo>
                  <a:close/>
                </a:path>
              </a:pathLst>
            </a:custGeom>
            <a:solidFill>
              <a:srgbClr val="FFC979"/>
            </a:solidFill>
            <a:ln w="9525">
              <a:noFill/>
              <a:round/>
              <a:headEnd/>
              <a:tailEnd/>
            </a:ln>
          </p:spPr>
          <p:txBody>
            <a:bodyPr/>
            <a:lstStyle/>
            <a:p>
              <a:endParaRPr lang="en-US" dirty="0"/>
            </a:p>
          </p:txBody>
        </p:sp>
        <p:sp>
          <p:nvSpPr>
            <p:cNvPr id="21" name="Freeform 168"/>
            <p:cNvSpPr>
              <a:spLocks/>
            </p:cNvSpPr>
            <p:nvPr/>
          </p:nvSpPr>
          <p:spPr bwMode="auto">
            <a:xfrm>
              <a:off x="844" y="1255"/>
              <a:ext cx="43" cy="123"/>
            </a:xfrm>
            <a:custGeom>
              <a:avLst/>
              <a:gdLst>
                <a:gd name="T0" fmla="*/ 43 w 43"/>
                <a:gd name="T1" fmla="*/ 16 h 123"/>
                <a:gd name="T2" fmla="*/ 41 w 43"/>
                <a:gd name="T3" fmla="*/ 17 h 123"/>
                <a:gd name="T4" fmla="*/ 38 w 43"/>
                <a:gd name="T5" fmla="*/ 21 h 123"/>
                <a:gd name="T6" fmla="*/ 36 w 43"/>
                <a:gd name="T7" fmla="*/ 24 h 123"/>
                <a:gd name="T8" fmla="*/ 34 w 43"/>
                <a:gd name="T9" fmla="*/ 29 h 123"/>
                <a:gd name="T10" fmla="*/ 32 w 43"/>
                <a:gd name="T11" fmla="*/ 31 h 123"/>
                <a:gd name="T12" fmla="*/ 31 w 43"/>
                <a:gd name="T13" fmla="*/ 34 h 123"/>
                <a:gd name="T14" fmla="*/ 30 w 43"/>
                <a:gd name="T15" fmla="*/ 37 h 123"/>
                <a:gd name="T16" fmla="*/ 29 w 43"/>
                <a:gd name="T17" fmla="*/ 40 h 123"/>
                <a:gd name="T18" fmla="*/ 27 w 43"/>
                <a:gd name="T19" fmla="*/ 43 h 123"/>
                <a:gd name="T20" fmla="*/ 26 w 43"/>
                <a:gd name="T21" fmla="*/ 47 h 123"/>
                <a:gd name="T22" fmla="*/ 24 w 43"/>
                <a:gd name="T23" fmla="*/ 51 h 123"/>
                <a:gd name="T24" fmla="*/ 22 w 43"/>
                <a:gd name="T25" fmla="*/ 56 h 123"/>
                <a:gd name="T26" fmla="*/ 20 w 43"/>
                <a:gd name="T27" fmla="*/ 60 h 123"/>
                <a:gd name="T28" fmla="*/ 20 w 43"/>
                <a:gd name="T29" fmla="*/ 64 h 123"/>
                <a:gd name="T30" fmla="*/ 19 w 43"/>
                <a:gd name="T31" fmla="*/ 68 h 123"/>
                <a:gd name="T32" fmla="*/ 18 w 43"/>
                <a:gd name="T33" fmla="*/ 72 h 123"/>
                <a:gd name="T34" fmla="*/ 16 w 43"/>
                <a:gd name="T35" fmla="*/ 76 h 123"/>
                <a:gd name="T36" fmla="*/ 15 w 43"/>
                <a:gd name="T37" fmla="*/ 79 h 123"/>
                <a:gd name="T38" fmla="*/ 13 w 43"/>
                <a:gd name="T39" fmla="*/ 82 h 123"/>
                <a:gd name="T40" fmla="*/ 13 w 43"/>
                <a:gd name="T41" fmla="*/ 86 h 123"/>
                <a:gd name="T42" fmla="*/ 12 w 43"/>
                <a:gd name="T43" fmla="*/ 89 h 123"/>
                <a:gd name="T44" fmla="*/ 12 w 43"/>
                <a:gd name="T45" fmla="*/ 90 h 123"/>
                <a:gd name="T46" fmla="*/ 15 w 43"/>
                <a:gd name="T47" fmla="*/ 115 h 123"/>
                <a:gd name="T48" fmla="*/ 12 w 43"/>
                <a:gd name="T49" fmla="*/ 123 h 123"/>
                <a:gd name="T50" fmla="*/ 2 w 43"/>
                <a:gd name="T51" fmla="*/ 92 h 123"/>
                <a:gd name="T52" fmla="*/ 0 w 43"/>
                <a:gd name="T53" fmla="*/ 0 h 123"/>
                <a:gd name="T54" fmla="*/ 43 w 43"/>
                <a:gd name="T55" fmla="*/ 16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3"/>
                <a:gd name="T85" fmla="*/ 0 h 123"/>
                <a:gd name="T86" fmla="*/ 43 w 43"/>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3" h="123">
                  <a:moveTo>
                    <a:pt x="43" y="16"/>
                  </a:moveTo>
                  <a:lnTo>
                    <a:pt x="41" y="17"/>
                  </a:lnTo>
                  <a:lnTo>
                    <a:pt x="38" y="21"/>
                  </a:lnTo>
                  <a:lnTo>
                    <a:pt x="36" y="24"/>
                  </a:lnTo>
                  <a:lnTo>
                    <a:pt x="34" y="29"/>
                  </a:lnTo>
                  <a:lnTo>
                    <a:pt x="32" y="31"/>
                  </a:lnTo>
                  <a:lnTo>
                    <a:pt x="31" y="34"/>
                  </a:lnTo>
                  <a:lnTo>
                    <a:pt x="30" y="37"/>
                  </a:lnTo>
                  <a:lnTo>
                    <a:pt x="29" y="40"/>
                  </a:lnTo>
                  <a:lnTo>
                    <a:pt x="27" y="43"/>
                  </a:lnTo>
                  <a:lnTo>
                    <a:pt x="26" y="47"/>
                  </a:lnTo>
                  <a:lnTo>
                    <a:pt x="24" y="51"/>
                  </a:lnTo>
                  <a:lnTo>
                    <a:pt x="22" y="56"/>
                  </a:lnTo>
                  <a:lnTo>
                    <a:pt x="20" y="60"/>
                  </a:lnTo>
                  <a:lnTo>
                    <a:pt x="20" y="64"/>
                  </a:lnTo>
                  <a:lnTo>
                    <a:pt x="19" y="68"/>
                  </a:lnTo>
                  <a:lnTo>
                    <a:pt x="18" y="72"/>
                  </a:lnTo>
                  <a:lnTo>
                    <a:pt x="16" y="76"/>
                  </a:lnTo>
                  <a:lnTo>
                    <a:pt x="15" y="79"/>
                  </a:lnTo>
                  <a:lnTo>
                    <a:pt x="13" y="82"/>
                  </a:lnTo>
                  <a:lnTo>
                    <a:pt x="13" y="86"/>
                  </a:lnTo>
                  <a:lnTo>
                    <a:pt x="12" y="89"/>
                  </a:lnTo>
                  <a:lnTo>
                    <a:pt x="12" y="90"/>
                  </a:lnTo>
                  <a:lnTo>
                    <a:pt x="15" y="115"/>
                  </a:lnTo>
                  <a:lnTo>
                    <a:pt x="12" y="123"/>
                  </a:lnTo>
                  <a:lnTo>
                    <a:pt x="2" y="92"/>
                  </a:lnTo>
                  <a:lnTo>
                    <a:pt x="0" y="0"/>
                  </a:lnTo>
                  <a:lnTo>
                    <a:pt x="43" y="16"/>
                  </a:lnTo>
                  <a:close/>
                </a:path>
              </a:pathLst>
            </a:custGeom>
            <a:solidFill>
              <a:srgbClr val="85291C"/>
            </a:solidFill>
            <a:ln w="9525">
              <a:noFill/>
              <a:round/>
              <a:headEnd/>
              <a:tailEnd/>
            </a:ln>
          </p:spPr>
          <p:txBody>
            <a:bodyPr/>
            <a:lstStyle/>
            <a:p>
              <a:endParaRPr lang="en-US" dirty="0"/>
            </a:p>
          </p:txBody>
        </p:sp>
        <p:sp>
          <p:nvSpPr>
            <p:cNvPr id="22" name="Freeform 169"/>
            <p:cNvSpPr>
              <a:spLocks/>
            </p:cNvSpPr>
            <p:nvPr/>
          </p:nvSpPr>
          <p:spPr bwMode="auto">
            <a:xfrm>
              <a:off x="834" y="1234"/>
              <a:ext cx="228" cy="293"/>
            </a:xfrm>
            <a:custGeom>
              <a:avLst/>
              <a:gdLst>
                <a:gd name="T0" fmla="*/ 69 w 228"/>
                <a:gd name="T1" fmla="*/ 2 h 293"/>
                <a:gd name="T2" fmla="*/ 51 w 228"/>
                <a:gd name="T3" fmla="*/ 2 h 293"/>
                <a:gd name="T4" fmla="*/ 33 w 228"/>
                <a:gd name="T5" fmla="*/ 3 h 293"/>
                <a:gd name="T6" fmla="*/ 11 w 228"/>
                <a:gd name="T7" fmla="*/ 9 h 293"/>
                <a:gd name="T8" fmla="*/ 4 w 228"/>
                <a:gd name="T9" fmla="*/ 18 h 293"/>
                <a:gd name="T10" fmla="*/ 1 w 228"/>
                <a:gd name="T11" fmla="*/ 37 h 293"/>
                <a:gd name="T12" fmla="*/ 0 w 228"/>
                <a:gd name="T13" fmla="*/ 61 h 293"/>
                <a:gd name="T14" fmla="*/ 3 w 228"/>
                <a:gd name="T15" fmla="*/ 89 h 293"/>
                <a:gd name="T16" fmla="*/ 9 w 228"/>
                <a:gd name="T17" fmla="*/ 113 h 293"/>
                <a:gd name="T18" fmla="*/ 14 w 228"/>
                <a:gd name="T19" fmla="*/ 128 h 293"/>
                <a:gd name="T20" fmla="*/ 12 w 228"/>
                <a:gd name="T21" fmla="*/ 114 h 293"/>
                <a:gd name="T22" fmla="*/ 12 w 228"/>
                <a:gd name="T23" fmla="*/ 96 h 293"/>
                <a:gd name="T24" fmla="*/ 13 w 228"/>
                <a:gd name="T25" fmla="*/ 74 h 293"/>
                <a:gd name="T26" fmla="*/ 16 w 228"/>
                <a:gd name="T27" fmla="*/ 51 h 293"/>
                <a:gd name="T28" fmla="*/ 19 w 228"/>
                <a:gd name="T29" fmla="*/ 34 h 293"/>
                <a:gd name="T30" fmla="*/ 83 w 228"/>
                <a:gd name="T31" fmla="*/ 21 h 293"/>
                <a:gd name="T32" fmla="*/ 86 w 228"/>
                <a:gd name="T33" fmla="*/ 41 h 293"/>
                <a:gd name="T34" fmla="*/ 89 w 228"/>
                <a:gd name="T35" fmla="*/ 61 h 293"/>
                <a:gd name="T36" fmla="*/ 96 w 228"/>
                <a:gd name="T37" fmla="*/ 78 h 293"/>
                <a:gd name="T38" fmla="*/ 106 w 228"/>
                <a:gd name="T39" fmla="*/ 94 h 293"/>
                <a:gd name="T40" fmla="*/ 117 w 228"/>
                <a:gd name="T41" fmla="*/ 108 h 293"/>
                <a:gd name="T42" fmla="*/ 139 w 228"/>
                <a:gd name="T43" fmla="*/ 130 h 293"/>
                <a:gd name="T44" fmla="*/ 163 w 228"/>
                <a:gd name="T45" fmla="*/ 147 h 293"/>
                <a:gd name="T46" fmla="*/ 171 w 228"/>
                <a:gd name="T47" fmla="*/ 150 h 293"/>
                <a:gd name="T48" fmla="*/ 190 w 228"/>
                <a:gd name="T49" fmla="*/ 153 h 293"/>
                <a:gd name="T50" fmla="*/ 192 w 228"/>
                <a:gd name="T51" fmla="*/ 169 h 293"/>
                <a:gd name="T52" fmla="*/ 191 w 228"/>
                <a:gd name="T53" fmla="*/ 186 h 293"/>
                <a:gd name="T54" fmla="*/ 180 w 228"/>
                <a:gd name="T55" fmla="*/ 202 h 293"/>
                <a:gd name="T56" fmla="*/ 168 w 228"/>
                <a:gd name="T57" fmla="*/ 207 h 293"/>
                <a:gd name="T58" fmla="*/ 161 w 228"/>
                <a:gd name="T59" fmla="*/ 226 h 293"/>
                <a:gd name="T60" fmla="*/ 141 w 228"/>
                <a:gd name="T61" fmla="*/ 244 h 293"/>
                <a:gd name="T62" fmla="*/ 122 w 228"/>
                <a:gd name="T63" fmla="*/ 256 h 293"/>
                <a:gd name="T64" fmla="*/ 106 w 228"/>
                <a:gd name="T65" fmla="*/ 262 h 293"/>
                <a:gd name="T66" fmla="*/ 114 w 228"/>
                <a:gd name="T67" fmla="*/ 272 h 293"/>
                <a:gd name="T68" fmla="*/ 134 w 228"/>
                <a:gd name="T69" fmla="*/ 285 h 293"/>
                <a:gd name="T70" fmla="*/ 147 w 228"/>
                <a:gd name="T71" fmla="*/ 293 h 293"/>
                <a:gd name="T72" fmla="*/ 160 w 228"/>
                <a:gd name="T73" fmla="*/ 287 h 293"/>
                <a:gd name="T74" fmla="*/ 179 w 228"/>
                <a:gd name="T75" fmla="*/ 281 h 293"/>
                <a:gd name="T76" fmla="*/ 197 w 228"/>
                <a:gd name="T77" fmla="*/ 271 h 293"/>
                <a:gd name="T78" fmla="*/ 214 w 228"/>
                <a:gd name="T79" fmla="*/ 258 h 293"/>
                <a:gd name="T80" fmla="*/ 221 w 228"/>
                <a:gd name="T81" fmla="*/ 250 h 293"/>
                <a:gd name="T82" fmla="*/ 223 w 228"/>
                <a:gd name="T83" fmla="*/ 237 h 293"/>
                <a:gd name="T84" fmla="*/ 224 w 228"/>
                <a:gd name="T85" fmla="*/ 222 h 293"/>
                <a:gd name="T86" fmla="*/ 227 w 228"/>
                <a:gd name="T87" fmla="*/ 202 h 293"/>
                <a:gd name="T88" fmla="*/ 228 w 228"/>
                <a:gd name="T89" fmla="*/ 180 h 293"/>
                <a:gd name="T90" fmla="*/ 228 w 228"/>
                <a:gd name="T91" fmla="*/ 155 h 293"/>
                <a:gd name="T92" fmla="*/ 225 w 228"/>
                <a:gd name="T93" fmla="*/ 128 h 293"/>
                <a:gd name="T94" fmla="*/ 222 w 228"/>
                <a:gd name="T95" fmla="*/ 103 h 293"/>
                <a:gd name="T96" fmla="*/ 216 w 228"/>
                <a:gd name="T97" fmla="*/ 79 h 293"/>
                <a:gd name="T98" fmla="*/ 210 w 228"/>
                <a:gd name="T99" fmla="*/ 60 h 293"/>
                <a:gd name="T100" fmla="*/ 205 w 228"/>
                <a:gd name="T101" fmla="*/ 43 h 293"/>
                <a:gd name="T102" fmla="*/ 201 w 228"/>
                <a:gd name="T103" fmla="*/ 31 h 293"/>
                <a:gd name="T104" fmla="*/ 185 w 228"/>
                <a:gd name="T105" fmla="*/ 15 h 293"/>
                <a:gd name="T106" fmla="*/ 165 w 228"/>
                <a:gd name="T107" fmla="*/ 4 h 293"/>
                <a:gd name="T108" fmla="*/ 147 w 228"/>
                <a:gd name="T109" fmla="*/ 1 h 293"/>
                <a:gd name="T110" fmla="*/ 131 w 228"/>
                <a:gd name="T111" fmla="*/ 0 h 293"/>
                <a:gd name="T112" fmla="*/ 115 w 228"/>
                <a:gd name="T113" fmla="*/ 0 h 293"/>
                <a:gd name="T114" fmla="*/ 101 w 228"/>
                <a:gd name="T115" fmla="*/ 1 h 293"/>
                <a:gd name="T116" fmla="*/ 84 w 228"/>
                <a:gd name="T117" fmla="*/ 3 h 2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8"/>
                <a:gd name="T178" fmla="*/ 0 h 293"/>
                <a:gd name="T179" fmla="*/ 228 w 228"/>
                <a:gd name="T180" fmla="*/ 293 h 29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8" h="293">
                  <a:moveTo>
                    <a:pt x="83" y="3"/>
                  </a:moveTo>
                  <a:lnTo>
                    <a:pt x="81" y="3"/>
                  </a:lnTo>
                  <a:lnTo>
                    <a:pt x="78" y="3"/>
                  </a:lnTo>
                  <a:lnTo>
                    <a:pt x="74" y="2"/>
                  </a:lnTo>
                  <a:lnTo>
                    <a:pt x="69" y="2"/>
                  </a:lnTo>
                  <a:lnTo>
                    <a:pt x="65" y="2"/>
                  </a:lnTo>
                  <a:lnTo>
                    <a:pt x="62" y="2"/>
                  </a:lnTo>
                  <a:lnTo>
                    <a:pt x="58" y="2"/>
                  </a:lnTo>
                  <a:lnTo>
                    <a:pt x="55" y="2"/>
                  </a:lnTo>
                  <a:lnTo>
                    <a:pt x="51" y="2"/>
                  </a:lnTo>
                  <a:lnTo>
                    <a:pt x="48" y="2"/>
                  </a:lnTo>
                  <a:lnTo>
                    <a:pt x="44" y="2"/>
                  </a:lnTo>
                  <a:lnTo>
                    <a:pt x="41" y="3"/>
                  </a:lnTo>
                  <a:lnTo>
                    <a:pt x="37" y="3"/>
                  </a:lnTo>
                  <a:lnTo>
                    <a:pt x="33" y="3"/>
                  </a:lnTo>
                  <a:lnTo>
                    <a:pt x="30" y="3"/>
                  </a:lnTo>
                  <a:lnTo>
                    <a:pt x="27" y="4"/>
                  </a:lnTo>
                  <a:lnTo>
                    <a:pt x="21" y="6"/>
                  </a:lnTo>
                  <a:lnTo>
                    <a:pt x="16" y="7"/>
                  </a:lnTo>
                  <a:lnTo>
                    <a:pt x="11" y="9"/>
                  </a:lnTo>
                  <a:lnTo>
                    <a:pt x="9" y="10"/>
                  </a:lnTo>
                  <a:lnTo>
                    <a:pt x="6" y="11"/>
                  </a:lnTo>
                  <a:lnTo>
                    <a:pt x="6" y="12"/>
                  </a:lnTo>
                  <a:lnTo>
                    <a:pt x="5" y="16"/>
                  </a:lnTo>
                  <a:lnTo>
                    <a:pt x="4" y="18"/>
                  </a:lnTo>
                  <a:lnTo>
                    <a:pt x="4" y="22"/>
                  </a:lnTo>
                  <a:lnTo>
                    <a:pt x="2" y="24"/>
                  </a:lnTo>
                  <a:lnTo>
                    <a:pt x="2" y="29"/>
                  </a:lnTo>
                  <a:lnTo>
                    <a:pt x="1" y="32"/>
                  </a:lnTo>
                  <a:lnTo>
                    <a:pt x="1" y="37"/>
                  </a:lnTo>
                  <a:lnTo>
                    <a:pt x="0" y="41"/>
                  </a:lnTo>
                  <a:lnTo>
                    <a:pt x="0" y="46"/>
                  </a:lnTo>
                  <a:lnTo>
                    <a:pt x="0" y="51"/>
                  </a:lnTo>
                  <a:lnTo>
                    <a:pt x="0" y="56"/>
                  </a:lnTo>
                  <a:lnTo>
                    <a:pt x="0" y="61"/>
                  </a:lnTo>
                  <a:lnTo>
                    <a:pt x="0" y="67"/>
                  </a:lnTo>
                  <a:lnTo>
                    <a:pt x="0" y="72"/>
                  </a:lnTo>
                  <a:lnTo>
                    <a:pt x="1" y="79"/>
                  </a:lnTo>
                  <a:lnTo>
                    <a:pt x="2" y="83"/>
                  </a:lnTo>
                  <a:lnTo>
                    <a:pt x="3" y="89"/>
                  </a:lnTo>
                  <a:lnTo>
                    <a:pt x="4" y="94"/>
                  </a:lnTo>
                  <a:lnTo>
                    <a:pt x="5" y="99"/>
                  </a:lnTo>
                  <a:lnTo>
                    <a:pt x="6" y="104"/>
                  </a:lnTo>
                  <a:lnTo>
                    <a:pt x="8" y="109"/>
                  </a:lnTo>
                  <a:lnTo>
                    <a:pt x="9" y="113"/>
                  </a:lnTo>
                  <a:lnTo>
                    <a:pt x="10" y="117"/>
                  </a:lnTo>
                  <a:lnTo>
                    <a:pt x="11" y="119"/>
                  </a:lnTo>
                  <a:lnTo>
                    <a:pt x="12" y="122"/>
                  </a:lnTo>
                  <a:lnTo>
                    <a:pt x="13" y="127"/>
                  </a:lnTo>
                  <a:lnTo>
                    <a:pt x="14" y="128"/>
                  </a:lnTo>
                  <a:lnTo>
                    <a:pt x="13" y="127"/>
                  </a:lnTo>
                  <a:lnTo>
                    <a:pt x="13" y="125"/>
                  </a:lnTo>
                  <a:lnTo>
                    <a:pt x="12" y="121"/>
                  </a:lnTo>
                  <a:lnTo>
                    <a:pt x="12" y="117"/>
                  </a:lnTo>
                  <a:lnTo>
                    <a:pt x="12" y="114"/>
                  </a:lnTo>
                  <a:lnTo>
                    <a:pt x="12" y="110"/>
                  </a:lnTo>
                  <a:lnTo>
                    <a:pt x="12" y="107"/>
                  </a:lnTo>
                  <a:lnTo>
                    <a:pt x="12" y="103"/>
                  </a:lnTo>
                  <a:lnTo>
                    <a:pt x="12" y="99"/>
                  </a:lnTo>
                  <a:lnTo>
                    <a:pt x="12" y="96"/>
                  </a:lnTo>
                  <a:lnTo>
                    <a:pt x="12" y="92"/>
                  </a:lnTo>
                  <a:lnTo>
                    <a:pt x="12" y="88"/>
                  </a:lnTo>
                  <a:lnTo>
                    <a:pt x="12" y="83"/>
                  </a:lnTo>
                  <a:lnTo>
                    <a:pt x="12" y="79"/>
                  </a:lnTo>
                  <a:lnTo>
                    <a:pt x="13" y="74"/>
                  </a:lnTo>
                  <a:lnTo>
                    <a:pt x="13" y="68"/>
                  </a:lnTo>
                  <a:lnTo>
                    <a:pt x="14" y="63"/>
                  </a:lnTo>
                  <a:lnTo>
                    <a:pt x="14" y="59"/>
                  </a:lnTo>
                  <a:lnTo>
                    <a:pt x="15" y="55"/>
                  </a:lnTo>
                  <a:lnTo>
                    <a:pt x="16" y="51"/>
                  </a:lnTo>
                  <a:lnTo>
                    <a:pt x="16" y="46"/>
                  </a:lnTo>
                  <a:lnTo>
                    <a:pt x="17" y="43"/>
                  </a:lnTo>
                  <a:lnTo>
                    <a:pt x="17" y="40"/>
                  </a:lnTo>
                  <a:lnTo>
                    <a:pt x="18" y="38"/>
                  </a:lnTo>
                  <a:lnTo>
                    <a:pt x="19" y="34"/>
                  </a:lnTo>
                  <a:lnTo>
                    <a:pt x="19" y="33"/>
                  </a:lnTo>
                  <a:lnTo>
                    <a:pt x="43" y="47"/>
                  </a:lnTo>
                  <a:lnTo>
                    <a:pt x="83" y="18"/>
                  </a:lnTo>
                  <a:lnTo>
                    <a:pt x="83" y="19"/>
                  </a:lnTo>
                  <a:lnTo>
                    <a:pt x="83" y="21"/>
                  </a:lnTo>
                  <a:lnTo>
                    <a:pt x="84" y="23"/>
                  </a:lnTo>
                  <a:lnTo>
                    <a:pt x="84" y="27"/>
                  </a:lnTo>
                  <a:lnTo>
                    <a:pt x="84" y="31"/>
                  </a:lnTo>
                  <a:lnTo>
                    <a:pt x="84" y="36"/>
                  </a:lnTo>
                  <a:lnTo>
                    <a:pt x="86" y="41"/>
                  </a:lnTo>
                  <a:lnTo>
                    <a:pt x="86" y="46"/>
                  </a:lnTo>
                  <a:lnTo>
                    <a:pt x="88" y="52"/>
                  </a:lnTo>
                  <a:lnTo>
                    <a:pt x="88" y="55"/>
                  </a:lnTo>
                  <a:lnTo>
                    <a:pt x="89" y="59"/>
                  </a:lnTo>
                  <a:lnTo>
                    <a:pt x="89" y="61"/>
                  </a:lnTo>
                  <a:lnTo>
                    <a:pt x="91" y="64"/>
                  </a:lnTo>
                  <a:lnTo>
                    <a:pt x="91" y="68"/>
                  </a:lnTo>
                  <a:lnTo>
                    <a:pt x="93" y="71"/>
                  </a:lnTo>
                  <a:lnTo>
                    <a:pt x="94" y="75"/>
                  </a:lnTo>
                  <a:lnTo>
                    <a:pt x="96" y="78"/>
                  </a:lnTo>
                  <a:lnTo>
                    <a:pt x="98" y="81"/>
                  </a:lnTo>
                  <a:lnTo>
                    <a:pt x="99" y="84"/>
                  </a:lnTo>
                  <a:lnTo>
                    <a:pt x="102" y="87"/>
                  </a:lnTo>
                  <a:lnTo>
                    <a:pt x="104" y="91"/>
                  </a:lnTo>
                  <a:lnTo>
                    <a:pt x="106" y="94"/>
                  </a:lnTo>
                  <a:lnTo>
                    <a:pt x="108" y="97"/>
                  </a:lnTo>
                  <a:lnTo>
                    <a:pt x="109" y="99"/>
                  </a:lnTo>
                  <a:lnTo>
                    <a:pt x="112" y="102"/>
                  </a:lnTo>
                  <a:lnTo>
                    <a:pt x="114" y="105"/>
                  </a:lnTo>
                  <a:lnTo>
                    <a:pt x="117" y="108"/>
                  </a:lnTo>
                  <a:lnTo>
                    <a:pt x="119" y="111"/>
                  </a:lnTo>
                  <a:lnTo>
                    <a:pt x="123" y="115"/>
                  </a:lnTo>
                  <a:lnTo>
                    <a:pt x="127" y="119"/>
                  </a:lnTo>
                  <a:lnTo>
                    <a:pt x="133" y="124"/>
                  </a:lnTo>
                  <a:lnTo>
                    <a:pt x="139" y="130"/>
                  </a:lnTo>
                  <a:lnTo>
                    <a:pt x="145" y="135"/>
                  </a:lnTo>
                  <a:lnTo>
                    <a:pt x="149" y="137"/>
                  </a:lnTo>
                  <a:lnTo>
                    <a:pt x="154" y="141"/>
                  </a:lnTo>
                  <a:lnTo>
                    <a:pt x="158" y="144"/>
                  </a:lnTo>
                  <a:lnTo>
                    <a:pt x="163" y="147"/>
                  </a:lnTo>
                  <a:lnTo>
                    <a:pt x="165" y="149"/>
                  </a:lnTo>
                  <a:lnTo>
                    <a:pt x="167" y="151"/>
                  </a:lnTo>
                  <a:lnTo>
                    <a:pt x="168" y="152"/>
                  </a:lnTo>
                  <a:lnTo>
                    <a:pt x="170" y="153"/>
                  </a:lnTo>
                  <a:lnTo>
                    <a:pt x="171" y="150"/>
                  </a:lnTo>
                  <a:lnTo>
                    <a:pt x="175" y="146"/>
                  </a:lnTo>
                  <a:lnTo>
                    <a:pt x="181" y="143"/>
                  </a:lnTo>
                  <a:lnTo>
                    <a:pt x="185" y="146"/>
                  </a:lnTo>
                  <a:lnTo>
                    <a:pt x="188" y="148"/>
                  </a:lnTo>
                  <a:lnTo>
                    <a:pt x="190" y="153"/>
                  </a:lnTo>
                  <a:lnTo>
                    <a:pt x="191" y="156"/>
                  </a:lnTo>
                  <a:lnTo>
                    <a:pt x="191" y="158"/>
                  </a:lnTo>
                  <a:lnTo>
                    <a:pt x="192" y="162"/>
                  </a:lnTo>
                  <a:lnTo>
                    <a:pt x="193" y="166"/>
                  </a:lnTo>
                  <a:lnTo>
                    <a:pt x="192" y="169"/>
                  </a:lnTo>
                  <a:lnTo>
                    <a:pt x="192" y="172"/>
                  </a:lnTo>
                  <a:lnTo>
                    <a:pt x="192" y="176"/>
                  </a:lnTo>
                  <a:lnTo>
                    <a:pt x="192" y="180"/>
                  </a:lnTo>
                  <a:lnTo>
                    <a:pt x="192" y="183"/>
                  </a:lnTo>
                  <a:lnTo>
                    <a:pt x="191" y="186"/>
                  </a:lnTo>
                  <a:lnTo>
                    <a:pt x="191" y="188"/>
                  </a:lnTo>
                  <a:lnTo>
                    <a:pt x="190" y="192"/>
                  </a:lnTo>
                  <a:lnTo>
                    <a:pt x="187" y="196"/>
                  </a:lnTo>
                  <a:lnTo>
                    <a:pt x="184" y="200"/>
                  </a:lnTo>
                  <a:lnTo>
                    <a:pt x="180" y="202"/>
                  </a:lnTo>
                  <a:lnTo>
                    <a:pt x="177" y="204"/>
                  </a:lnTo>
                  <a:lnTo>
                    <a:pt x="173" y="205"/>
                  </a:lnTo>
                  <a:lnTo>
                    <a:pt x="171" y="206"/>
                  </a:lnTo>
                  <a:lnTo>
                    <a:pt x="168" y="206"/>
                  </a:lnTo>
                  <a:lnTo>
                    <a:pt x="168" y="207"/>
                  </a:lnTo>
                  <a:lnTo>
                    <a:pt x="168" y="209"/>
                  </a:lnTo>
                  <a:lnTo>
                    <a:pt x="167" y="212"/>
                  </a:lnTo>
                  <a:lnTo>
                    <a:pt x="166" y="217"/>
                  </a:lnTo>
                  <a:lnTo>
                    <a:pt x="164" y="221"/>
                  </a:lnTo>
                  <a:lnTo>
                    <a:pt x="161" y="226"/>
                  </a:lnTo>
                  <a:lnTo>
                    <a:pt x="156" y="232"/>
                  </a:lnTo>
                  <a:lnTo>
                    <a:pt x="151" y="238"/>
                  </a:lnTo>
                  <a:lnTo>
                    <a:pt x="147" y="240"/>
                  </a:lnTo>
                  <a:lnTo>
                    <a:pt x="145" y="242"/>
                  </a:lnTo>
                  <a:lnTo>
                    <a:pt x="141" y="244"/>
                  </a:lnTo>
                  <a:lnTo>
                    <a:pt x="137" y="247"/>
                  </a:lnTo>
                  <a:lnTo>
                    <a:pt x="132" y="249"/>
                  </a:lnTo>
                  <a:lnTo>
                    <a:pt x="129" y="251"/>
                  </a:lnTo>
                  <a:lnTo>
                    <a:pt x="125" y="253"/>
                  </a:lnTo>
                  <a:lnTo>
                    <a:pt x="122" y="256"/>
                  </a:lnTo>
                  <a:lnTo>
                    <a:pt x="118" y="257"/>
                  </a:lnTo>
                  <a:lnTo>
                    <a:pt x="115" y="258"/>
                  </a:lnTo>
                  <a:lnTo>
                    <a:pt x="111" y="260"/>
                  </a:lnTo>
                  <a:lnTo>
                    <a:pt x="109" y="261"/>
                  </a:lnTo>
                  <a:lnTo>
                    <a:pt x="106" y="262"/>
                  </a:lnTo>
                  <a:lnTo>
                    <a:pt x="105" y="263"/>
                  </a:lnTo>
                  <a:lnTo>
                    <a:pt x="106" y="264"/>
                  </a:lnTo>
                  <a:lnTo>
                    <a:pt x="108" y="267"/>
                  </a:lnTo>
                  <a:lnTo>
                    <a:pt x="110" y="269"/>
                  </a:lnTo>
                  <a:lnTo>
                    <a:pt x="114" y="272"/>
                  </a:lnTo>
                  <a:lnTo>
                    <a:pt x="117" y="274"/>
                  </a:lnTo>
                  <a:lnTo>
                    <a:pt x="122" y="278"/>
                  </a:lnTo>
                  <a:lnTo>
                    <a:pt x="125" y="281"/>
                  </a:lnTo>
                  <a:lnTo>
                    <a:pt x="130" y="283"/>
                  </a:lnTo>
                  <a:lnTo>
                    <a:pt x="134" y="285"/>
                  </a:lnTo>
                  <a:lnTo>
                    <a:pt x="139" y="288"/>
                  </a:lnTo>
                  <a:lnTo>
                    <a:pt x="141" y="289"/>
                  </a:lnTo>
                  <a:lnTo>
                    <a:pt x="145" y="291"/>
                  </a:lnTo>
                  <a:lnTo>
                    <a:pt x="146" y="292"/>
                  </a:lnTo>
                  <a:lnTo>
                    <a:pt x="147" y="293"/>
                  </a:lnTo>
                  <a:lnTo>
                    <a:pt x="148" y="292"/>
                  </a:lnTo>
                  <a:lnTo>
                    <a:pt x="152" y="291"/>
                  </a:lnTo>
                  <a:lnTo>
                    <a:pt x="154" y="289"/>
                  </a:lnTo>
                  <a:lnTo>
                    <a:pt x="157" y="288"/>
                  </a:lnTo>
                  <a:lnTo>
                    <a:pt x="160" y="287"/>
                  </a:lnTo>
                  <a:lnTo>
                    <a:pt x="164" y="287"/>
                  </a:lnTo>
                  <a:lnTo>
                    <a:pt x="167" y="285"/>
                  </a:lnTo>
                  <a:lnTo>
                    <a:pt x="171" y="283"/>
                  </a:lnTo>
                  <a:lnTo>
                    <a:pt x="175" y="281"/>
                  </a:lnTo>
                  <a:lnTo>
                    <a:pt x="179" y="281"/>
                  </a:lnTo>
                  <a:lnTo>
                    <a:pt x="182" y="278"/>
                  </a:lnTo>
                  <a:lnTo>
                    <a:pt x="186" y="277"/>
                  </a:lnTo>
                  <a:lnTo>
                    <a:pt x="189" y="275"/>
                  </a:lnTo>
                  <a:lnTo>
                    <a:pt x="194" y="273"/>
                  </a:lnTo>
                  <a:lnTo>
                    <a:pt x="197" y="271"/>
                  </a:lnTo>
                  <a:lnTo>
                    <a:pt x="200" y="269"/>
                  </a:lnTo>
                  <a:lnTo>
                    <a:pt x="203" y="267"/>
                  </a:lnTo>
                  <a:lnTo>
                    <a:pt x="205" y="265"/>
                  </a:lnTo>
                  <a:lnTo>
                    <a:pt x="210" y="262"/>
                  </a:lnTo>
                  <a:lnTo>
                    <a:pt x="214" y="258"/>
                  </a:lnTo>
                  <a:lnTo>
                    <a:pt x="217" y="255"/>
                  </a:lnTo>
                  <a:lnTo>
                    <a:pt x="219" y="253"/>
                  </a:lnTo>
                  <a:lnTo>
                    <a:pt x="220" y="252"/>
                  </a:lnTo>
                  <a:lnTo>
                    <a:pt x="221" y="252"/>
                  </a:lnTo>
                  <a:lnTo>
                    <a:pt x="221" y="250"/>
                  </a:lnTo>
                  <a:lnTo>
                    <a:pt x="221" y="249"/>
                  </a:lnTo>
                  <a:lnTo>
                    <a:pt x="221" y="245"/>
                  </a:lnTo>
                  <a:lnTo>
                    <a:pt x="222" y="242"/>
                  </a:lnTo>
                  <a:lnTo>
                    <a:pt x="222" y="240"/>
                  </a:lnTo>
                  <a:lnTo>
                    <a:pt x="223" y="237"/>
                  </a:lnTo>
                  <a:lnTo>
                    <a:pt x="223" y="235"/>
                  </a:lnTo>
                  <a:lnTo>
                    <a:pt x="223" y="232"/>
                  </a:lnTo>
                  <a:lnTo>
                    <a:pt x="223" y="228"/>
                  </a:lnTo>
                  <a:lnTo>
                    <a:pt x="224" y="225"/>
                  </a:lnTo>
                  <a:lnTo>
                    <a:pt x="224" y="222"/>
                  </a:lnTo>
                  <a:lnTo>
                    <a:pt x="225" y="219"/>
                  </a:lnTo>
                  <a:lnTo>
                    <a:pt x="225" y="215"/>
                  </a:lnTo>
                  <a:lnTo>
                    <a:pt x="226" y="210"/>
                  </a:lnTo>
                  <a:lnTo>
                    <a:pt x="226" y="205"/>
                  </a:lnTo>
                  <a:lnTo>
                    <a:pt x="227" y="202"/>
                  </a:lnTo>
                  <a:lnTo>
                    <a:pt x="227" y="198"/>
                  </a:lnTo>
                  <a:lnTo>
                    <a:pt x="227" y="193"/>
                  </a:lnTo>
                  <a:lnTo>
                    <a:pt x="228" y="188"/>
                  </a:lnTo>
                  <a:lnTo>
                    <a:pt x="228" y="185"/>
                  </a:lnTo>
                  <a:lnTo>
                    <a:pt x="228" y="180"/>
                  </a:lnTo>
                  <a:lnTo>
                    <a:pt x="228" y="175"/>
                  </a:lnTo>
                  <a:lnTo>
                    <a:pt x="228" y="169"/>
                  </a:lnTo>
                  <a:lnTo>
                    <a:pt x="228" y="164"/>
                  </a:lnTo>
                  <a:lnTo>
                    <a:pt x="228" y="159"/>
                  </a:lnTo>
                  <a:lnTo>
                    <a:pt x="228" y="155"/>
                  </a:lnTo>
                  <a:lnTo>
                    <a:pt x="228" y="149"/>
                  </a:lnTo>
                  <a:lnTo>
                    <a:pt x="228" y="144"/>
                  </a:lnTo>
                  <a:lnTo>
                    <a:pt x="227" y="139"/>
                  </a:lnTo>
                  <a:lnTo>
                    <a:pt x="226" y="134"/>
                  </a:lnTo>
                  <a:lnTo>
                    <a:pt x="225" y="128"/>
                  </a:lnTo>
                  <a:lnTo>
                    <a:pt x="225" y="123"/>
                  </a:lnTo>
                  <a:lnTo>
                    <a:pt x="224" y="118"/>
                  </a:lnTo>
                  <a:lnTo>
                    <a:pt x="223" y="114"/>
                  </a:lnTo>
                  <a:lnTo>
                    <a:pt x="222" y="108"/>
                  </a:lnTo>
                  <a:lnTo>
                    <a:pt x="222" y="103"/>
                  </a:lnTo>
                  <a:lnTo>
                    <a:pt x="220" y="98"/>
                  </a:lnTo>
                  <a:lnTo>
                    <a:pt x="219" y="94"/>
                  </a:lnTo>
                  <a:lnTo>
                    <a:pt x="218" y="88"/>
                  </a:lnTo>
                  <a:lnTo>
                    <a:pt x="217" y="84"/>
                  </a:lnTo>
                  <a:lnTo>
                    <a:pt x="216" y="79"/>
                  </a:lnTo>
                  <a:lnTo>
                    <a:pt x="214" y="75"/>
                  </a:lnTo>
                  <a:lnTo>
                    <a:pt x="213" y="71"/>
                  </a:lnTo>
                  <a:lnTo>
                    <a:pt x="213" y="67"/>
                  </a:lnTo>
                  <a:lnTo>
                    <a:pt x="211" y="63"/>
                  </a:lnTo>
                  <a:lnTo>
                    <a:pt x="210" y="60"/>
                  </a:lnTo>
                  <a:lnTo>
                    <a:pt x="209" y="56"/>
                  </a:lnTo>
                  <a:lnTo>
                    <a:pt x="208" y="52"/>
                  </a:lnTo>
                  <a:lnTo>
                    <a:pt x="207" y="49"/>
                  </a:lnTo>
                  <a:lnTo>
                    <a:pt x="206" y="46"/>
                  </a:lnTo>
                  <a:lnTo>
                    <a:pt x="205" y="43"/>
                  </a:lnTo>
                  <a:lnTo>
                    <a:pt x="204" y="41"/>
                  </a:lnTo>
                  <a:lnTo>
                    <a:pt x="204" y="37"/>
                  </a:lnTo>
                  <a:lnTo>
                    <a:pt x="202" y="34"/>
                  </a:lnTo>
                  <a:lnTo>
                    <a:pt x="202" y="32"/>
                  </a:lnTo>
                  <a:lnTo>
                    <a:pt x="201" y="31"/>
                  </a:lnTo>
                  <a:lnTo>
                    <a:pt x="199" y="28"/>
                  </a:lnTo>
                  <a:lnTo>
                    <a:pt x="196" y="24"/>
                  </a:lnTo>
                  <a:lnTo>
                    <a:pt x="191" y="20"/>
                  </a:lnTo>
                  <a:lnTo>
                    <a:pt x="188" y="18"/>
                  </a:lnTo>
                  <a:lnTo>
                    <a:pt x="185" y="15"/>
                  </a:lnTo>
                  <a:lnTo>
                    <a:pt x="182" y="12"/>
                  </a:lnTo>
                  <a:lnTo>
                    <a:pt x="179" y="10"/>
                  </a:lnTo>
                  <a:lnTo>
                    <a:pt x="173" y="7"/>
                  </a:lnTo>
                  <a:lnTo>
                    <a:pt x="169" y="6"/>
                  </a:lnTo>
                  <a:lnTo>
                    <a:pt x="165" y="4"/>
                  </a:lnTo>
                  <a:lnTo>
                    <a:pt x="160" y="3"/>
                  </a:lnTo>
                  <a:lnTo>
                    <a:pt x="156" y="3"/>
                  </a:lnTo>
                  <a:lnTo>
                    <a:pt x="153" y="2"/>
                  </a:lnTo>
                  <a:lnTo>
                    <a:pt x="150" y="1"/>
                  </a:lnTo>
                  <a:lnTo>
                    <a:pt x="147" y="1"/>
                  </a:lnTo>
                  <a:lnTo>
                    <a:pt x="144" y="0"/>
                  </a:lnTo>
                  <a:lnTo>
                    <a:pt x="141" y="0"/>
                  </a:lnTo>
                  <a:lnTo>
                    <a:pt x="138" y="0"/>
                  </a:lnTo>
                  <a:lnTo>
                    <a:pt x="135" y="0"/>
                  </a:lnTo>
                  <a:lnTo>
                    <a:pt x="131" y="0"/>
                  </a:lnTo>
                  <a:lnTo>
                    <a:pt x="128" y="0"/>
                  </a:lnTo>
                  <a:lnTo>
                    <a:pt x="125" y="0"/>
                  </a:lnTo>
                  <a:lnTo>
                    <a:pt x="122" y="0"/>
                  </a:lnTo>
                  <a:lnTo>
                    <a:pt x="119" y="0"/>
                  </a:lnTo>
                  <a:lnTo>
                    <a:pt x="115" y="0"/>
                  </a:lnTo>
                  <a:lnTo>
                    <a:pt x="112" y="0"/>
                  </a:lnTo>
                  <a:lnTo>
                    <a:pt x="110" y="1"/>
                  </a:lnTo>
                  <a:lnTo>
                    <a:pt x="107" y="1"/>
                  </a:lnTo>
                  <a:lnTo>
                    <a:pt x="104" y="1"/>
                  </a:lnTo>
                  <a:lnTo>
                    <a:pt x="101" y="1"/>
                  </a:lnTo>
                  <a:lnTo>
                    <a:pt x="99" y="1"/>
                  </a:lnTo>
                  <a:lnTo>
                    <a:pt x="94" y="2"/>
                  </a:lnTo>
                  <a:lnTo>
                    <a:pt x="90" y="2"/>
                  </a:lnTo>
                  <a:lnTo>
                    <a:pt x="87" y="3"/>
                  </a:lnTo>
                  <a:lnTo>
                    <a:pt x="84" y="3"/>
                  </a:lnTo>
                  <a:lnTo>
                    <a:pt x="83" y="3"/>
                  </a:lnTo>
                  <a:close/>
                </a:path>
              </a:pathLst>
            </a:custGeom>
            <a:solidFill>
              <a:srgbClr val="B84F2E"/>
            </a:solidFill>
            <a:ln w="9525">
              <a:noFill/>
              <a:round/>
              <a:headEnd/>
              <a:tailEnd/>
            </a:ln>
          </p:spPr>
          <p:txBody>
            <a:bodyPr/>
            <a:lstStyle/>
            <a:p>
              <a:endParaRPr lang="en-US" dirty="0"/>
            </a:p>
          </p:txBody>
        </p:sp>
        <p:sp>
          <p:nvSpPr>
            <p:cNvPr id="23" name="Freeform 170"/>
            <p:cNvSpPr>
              <a:spLocks/>
            </p:cNvSpPr>
            <p:nvPr/>
          </p:nvSpPr>
          <p:spPr bwMode="auto">
            <a:xfrm>
              <a:off x="921" y="1236"/>
              <a:ext cx="74" cy="116"/>
            </a:xfrm>
            <a:custGeom>
              <a:avLst/>
              <a:gdLst>
                <a:gd name="T0" fmla="*/ 53 w 74"/>
                <a:gd name="T1" fmla="*/ 0 h 116"/>
                <a:gd name="T2" fmla="*/ 50 w 74"/>
                <a:gd name="T3" fmla="*/ 0 h 116"/>
                <a:gd name="T4" fmla="*/ 44 w 74"/>
                <a:gd name="T5" fmla="*/ 0 h 116"/>
                <a:gd name="T6" fmla="*/ 35 w 74"/>
                <a:gd name="T7" fmla="*/ 0 h 116"/>
                <a:gd name="T8" fmla="*/ 25 w 74"/>
                <a:gd name="T9" fmla="*/ 2 h 116"/>
                <a:gd name="T10" fmla="*/ 15 w 74"/>
                <a:gd name="T11" fmla="*/ 5 h 116"/>
                <a:gd name="T12" fmla="*/ 7 w 74"/>
                <a:gd name="T13" fmla="*/ 8 h 116"/>
                <a:gd name="T14" fmla="*/ 2 w 74"/>
                <a:gd name="T15" fmla="*/ 11 h 116"/>
                <a:gd name="T16" fmla="*/ 1 w 74"/>
                <a:gd name="T17" fmla="*/ 16 h 116"/>
                <a:gd name="T18" fmla="*/ 0 w 74"/>
                <a:gd name="T19" fmla="*/ 20 h 116"/>
                <a:gd name="T20" fmla="*/ 1 w 74"/>
                <a:gd name="T21" fmla="*/ 25 h 116"/>
                <a:gd name="T22" fmla="*/ 1 w 74"/>
                <a:gd name="T23" fmla="*/ 32 h 116"/>
                <a:gd name="T24" fmla="*/ 2 w 74"/>
                <a:gd name="T25" fmla="*/ 40 h 116"/>
                <a:gd name="T26" fmla="*/ 4 w 74"/>
                <a:gd name="T27" fmla="*/ 49 h 116"/>
                <a:gd name="T28" fmla="*/ 8 w 74"/>
                <a:gd name="T29" fmla="*/ 59 h 116"/>
                <a:gd name="T30" fmla="*/ 12 w 74"/>
                <a:gd name="T31" fmla="*/ 69 h 116"/>
                <a:gd name="T32" fmla="*/ 18 w 74"/>
                <a:gd name="T33" fmla="*/ 79 h 116"/>
                <a:gd name="T34" fmla="*/ 25 w 74"/>
                <a:gd name="T35" fmla="*/ 88 h 116"/>
                <a:gd name="T36" fmla="*/ 31 w 74"/>
                <a:gd name="T37" fmla="*/ 97 h 116"/>
                <a:gd name="T38" fmla="*/ 37 w 74"/>
                <a:gd name="T39" fmla="*/ 105 h 116"/>
                <a:gd name="T40" fmla="*/ 42 w 74"/>
                <a:gd name="T41" fmla="*/ 111 h 116"/>
                <a:gd name="T42" fmla="*/ 47 w 74"/>
                <a:gd name="T43" fmla="*/ 116 h 116"/>
                <a:gd name="T44" fmla="*/ 44 w 74"/>
                <a:gd name="T45" fmla="*/ 112 h 116"/>
                <a:gd name="T46" fmla="*/ 42 w 74"/>
                <a:gd name="T47" fmla="*/ 105 h 116"/>
                <a:gd name="T48" fmla="*/ 41 w 74"/>
                <a:gd name="T49" fmla="*/ 100 h 116"/>
                <a:gd name="T50" fmla="*/ 40 w 74"/>
                <a:gd name="T51" fmla="*/ 94 h 116"/>
                <a:gd name="T52" fmla="*/ 37 w 74"/>
                <a:gd name="T53" fmla="*/ 85 h 116"/>
                <a:gd name="T54" fmla="*/ 36 w 74"/>
                <a:gd name="T55" fmla="*/ 77 h 116"/>
                <a:gd name="T56" fmla="*/ 34 w 74"/>
                <a:gd name="T57" fmla="*/ 67 h 116"/>
                <a:gd name="T58" fmla="*/ 33 w 74"/>
                <a:gd name="T59" fmla="*/ 58 h 116"/>
                <a:gd name="T60" fmla="*/ 32 w 74"/>
                <a:gd name="T61" fmla="*/ 50 h 116"/>
                <a:gd name="T62" fmla="*/ 31 w 74"/>
                <a:gd name="T63" fmla="*/ 43 h 116"/>
                <a:gd name="T64" fmla="*/ 31 w 74"/>
                <a:gd name="T65" fmla="*/ 43 h 116"/>
                <a:gd name="T66" fmla="*/ 34 w 74"/>
                <a:gd name="T67" fmla="*/ 48 h 116"/>
                <a:gd name="T68" fmla="*/ 37 w 74"/>
                <a:gd name="T69" fmla="*/ 55 h 116"/>
                <a:gd name="T70" fmla="*/ 41 w 74"/>
                <a:gd name="T71" fmla="*/ 61 h 116"/>
                <a:gd name="T72" fmla="*/ 47 w 74"/>
                <a:gd name="T73" fmla="*/ 68 h 116"/>
                <a:gd name="T74" fmla="*/ 51 w 74"/>
                <a:gd name="T75" fmla="*/ 75 h 116"/>
                <a:gd name="T76" fmla="*/ 53 w 74"/>
                <a:gd name="T77" fmla="*/ 78 h 116"/>
                <a:gd name="T78" fmla="*/ 54 w 74"/>
                <a:gd name="T79" fmla="*/ 78 h 116"/>
                <a:gd name="T80" fmla="*/ 53 w 74"/>
                <a:gd name="T81" fmla="*/ 75 h 116"/>
                <a:gd name="T82" fmla="*/ 53 w 74"/>
                <a:gd name="T83" fmla="*/ 68 h 116"/>
                <a:gd name="T84" fmla="*/ 52 w 74"/>
                <a:gd name="T85" fmla="*/ 58 h 116"/>
                <a:gd name="T86" fmla="*/ 52 w 74"/>
                <a:gd name="T87" fmla="*/ 49 h 116"/>
                <a:gd name="T88" fmla="*/ 51 w 74"/>
                <a:gd name="T89" fmla="*/ 42 h 116"/>
                <a:gd name="T90" fmla="*/ 51 w 74"/>
                <a:gd name="T91" fmla="*/ 36 h 116"/>
                <a:gd name="T92" fmla="*/ 51 w 74"/>
                <a:gd name="T93" fmla="*/ 29 h 116"/>
                <a:gd name="T94" fmla="*/ 51 w 74"/>
                <a:gd name="T95" fmla="*/ 21 h 116"/>
                <a:gd name="T96" fmla="*/ 51 w 74"/>
                <a:gd name="T97" fmla="*/ 16 h 116"/>
                <a:gd name="T98" fmla="*/ 61 w 74"/>
                <a:gd name="T99" fmla="*/ 20 h 116"/>
                <a:gd name="T100" fmla="*/ 74 w 74"/>
                <a:gd name="T101" fmla="*/ 5 h 1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
                <a:gd name="T154" fmla="*/ 0 h 116"/>
                <a:gd name="T155" fmla="*/ 74 w 74"/>
                <a:gd name="T156" fmla="*/ 116 h 1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 h="116">
                  <a:moveTo>
                    <a:pt x="55" y="1"/>
                  </a:moveTo>
                  <a:lnTo>
                    <a:pt x="53" y="0"/>
                  </a:lnTo>
                  <a:lnTo>
                    <a:pt x="52" y="0"/>
                  </a:lnTo>
                  <a:lnTo>
                    <a:pt x="50" y="0"/>
                  </a:lnTo>
                  <a:lnTo>
                    <a:pt x="48" y="0"/>
                  </a:lnTo>
                  <a:lnTo>
                    <a:pt x="44" y="0"/>
                  </a:lnTo>
                  <a:lnTo>
                    <a:pt x="40" y="0"/>
                  </a:lnTo>
                  <a:lnTo>
                    <a:pt x="35" y="0"/>
                  </a:lnTo>
                  <a:lnTo>
                    <a:pt x="30" y="1"/>
                  </a:lnTo>
                  <a:lnTo>
                    <a:pt x="25" y="2"/>
                  </a:lnTo>
                  <a:lnTo>
                    <a:pt x="20" y="4"/>
                  </a:lnTo>
                  <a:lnTo>
                    <a:pt x="15" y="5"/>
                  </a:lnTo>
                  <a:lnTo>
                    <a:pt x="11" y="7"/>
                  </a:lnTo>
                  <a:lnTo>
                    <a:pt x="7" y="8"/>
                  </a:lnTo>
                  <a:lnTo>
                    <a:pt x="4" y="10"/>
                  </a:lnTo>
                  <a:lnTo>
                    <a:pt x="2" y="11"/>
                  </a:lnTo>
                  <a:lnTo>
                    <a:pt x="2" y="12"/>
                  </a:lnTo>
                  <a:lnTo>
                    <a:pt x="1" y="16"/>
                  </a:lnTo>
                  <a:lnTo>
                    <a:pt x="0" y="17"/>
                  </a:lnTo>
                  <a:lnTo>
                    <a:pt x="0" y="20"/>
                  </a:lnTo>
                  <a:lnTo>
                    <a:pt x="0" y="22"/>
                  </a:lnTo>
                  <a:lnTo>
                    <a:pt x="1" y="25"/>
                  </a:lnTo>
                  <a:lnTo>
                    <a:pt x="1" y="29"/>
                  </a:lnTo>
                  <a:lnTo>
                    <a:pt x="1" y="32"/>
                  </a:lnTo>
                  <a:lnTo>
                    <a:pt x="1" y="36"/>
                  </a:lnTo>
                  <a:lnTo>
                    <a:pt x="2" y="40"/>
                  </a:lnTo>
                  <a:lnTo>
                    <a:pt x="3" y="44"/>
                  </a:lnTo>
                  <a:lnTo>
                    <a:pt x="4" y="49"/>
                  </a:lnTo>
                  <a:lnTo>
                    <a:pt x="6" y="54"/>
                  </a:lnTo>
                  <a:lnTo>
                    <a:pt x="8" y="59"/>
                  </a:lnTo>
                  <a:lnTo>
                    <a:pt x="10" y="64"/>
                  </a:lnTo>
                  <a:lnTo>
                    <a:pt x="12" y="69"/>
                  </a:lnTo>
                  <a:lnTo>
                    <a:pt x="15" y="74"/>
                  </a:lnTo>
                  <a:lnTo>
                    <a:pt x="18" y="79"/>
                  </a:lnTo>
                  <a:lnTo>
                    <a:pt x="21" y="83"/>
                  </a:lnTo>
                  <a:lnTo>
                    <a:pt x="25" y="88"/>
                  </a:lnTo>
                  <a:lnTo>
                    <a:pt x="28" y="93"/>
                  </a:lnTo>
                  <a:lnTo>
                    <a:pt x="31" y="97"/>
                  </a:lnTo>
                  <a:lnTo>
                    <a:pt x="34" y="101"/>
                  </a:lnTo>
                  <a:lnTo>
                    <a:pt x="37" y="105"/>
                  </a:lnTo>
                  <a:lnTo>
                    <a:pt x="39" y="108"/>
                  </a:lnTo>
                  <a:lnTo>
                    <a:pt x="42" y="111"/>
                  </a:lnTo>
                  <a:lnTo>
                    <a:pt x="45" y="115"/>
                  </a:lnTo>
                  <a:lnTo>
                    <a:pt x="47" y="116"/>
                  </a:lnTo>
                  <a:lnTo>
                    <a:pt x="45" y="114"/>
                  </a:lnTo>
                  <a:lnTo>
                    <a:pt x="44" y="112"/>
                  </a:lnTo>
                  <a:lnTo>
                    <a:pt x="43" y="108"/>
                  </a:lnTo>
                  <a:lnTo>
                    <a:pt x="42" y="105"/>
                  </a:lnTo>
                  <a:lnTo>
                    <a:pt x="42" y="103"/>
                  </a:lnTo>
                  <a:lnTo>
                    <a:pt x="41" y="100"/>
                  </a:lnTo>
                  <a:lnTo>
                    <a:pt x="41" y="97"/>
                  </a:lnTo>
                  <a:lnTo>
                    <a:pt x="40" y="94"/>
                  </a:lnTo>
                  <a:lnTo>
                    <a:pt x="39" y="90"/>
                  </a:lnTo>
                  <a:lnTo>
                    <a:pt x="37" y="85"/>
                  </a:lnTo>
                  <a:lnTo>
                    <a:pt x="37" y="81"/>
                  </a:lnTo>
                  <a:lnTo>
                    <a:pt x="36" y="77"/>
                  </a:lnTo>
                  <a:lnTo>
                    <a:pt x="35" y="72"/>
                  </a:lnTo>
                  <a:lnTo>
                    <a:pt x="34" y="67"/>
                  </a:lnTo>
                  <a:lnTo>
                    <a:pt x="34" y="62"/>
                  </a:lnTo>
                  <a:lnTo>
                    <a:pt x="33" y="58"/>
                  </a:lnTo>
                  <a:lnTo>
                    <a:pt x="32" y="54"/>
                  </a:lnTo>
                  <a:lnTo>
                    <a:pt x="32" y="50"/>
                  </a:lnTo>
                  <a:lnTo>
                    <a:pt x="32" y="48"/>
                  </a:lnTo>
                  <a:lnTo>
                    <a:pt x="31" y="43"/>
                  </a:lnTo>
                  <a:lnTo>
                    <a:pt x="31" y="41"/>
                  </a:lnTo>
                  <a:lnTo>
                    <a:pt x="31" y="43"/>
                  </a:lnTo>
                  <a:lnTo>
                    <a:pt x="33" y="47"/>
                  </a:lnTo>
                  <a:lnTo>
                    <a:pt x="34" y="48"/>
                  </a:lnTo>
                  <a:lnTo>
                    <a:pt x="36" y="52"/>
                  </a:lnTo>
                  <a:lnTo>
                    <a:pt x="37" y="55"/>
                  </a:lnTo>
                  <a:lnTo>
                    <a:pt x="40" y="58"/>
                  </a:lnTo>
                  <a:lnTo>
                    <a:pt x="41" y="61"/>
                  </a:lnTo>
                  <a:lnTo>
                    <a:pt x="44" y="65"/>
                  </a:lnTo>
                  <a:lnTo>
                    <a:pt x="47" y="68"/>
                  </a:lnTo>
                  <a:lnTo>
                    <a:pt x="49" y="72"/>
                  </a:lnTo>
                  <a:lnTo>
                    <a:pt x="51" y="75"/>
                  </a:lnTo>
                  <a:lnTo>
                    <a:pt x="52" y="77"/>
                  </a:lnTo>
                  <a:lnTo>
                    <a:pt x="53" y="78"/>
                  </a:lnTo>
                  <a:lnTo>
                    <a:pt x="55" y="79"/>
                  </a:lnTo>
                  <a:lnTo>
                    <a:pt x="54" y="78"/>
                  </a:lnTo>
                  <a:lnTo>
                    <a:pt x="54" y="77"/>
                  </a:lnTo>
                  <a:lnTo>
                    <a:pt x="53" y="75"/>
                  </a:lnTo>
                  <a:lnTo>
                    <a:pt x="53" y="72"/>
                  </a:lnTo>
                  <a:lnTo>
                    <a:pt x="53" y="68"/>
                  </a:lnTo>
                  <a:lnTo>
                    <a:pt x="52" y="62"/>
                  </a:lnTo>
                  <a:lnTo>
                    <a:pt x="52" y="58"/>
                  </a:lnTo>
                  <a:lnTo>
                    <a:pt x="52" y="52"/>
                  </a:lnTo>
                  <a:lnTo>
                    <a:pt x="52" y="49"/>
                  </a:lnTo>
                  <a:lnTo>
                    <a:pt x="52" y="45"/>
                  </a:lnTo>
                  <a:lnTo>
                    <a:pt x="51" y="42"/>
                  </a:lnTo>
                  <a:lnTo>
                    <a:pt x="51" y="39"/>
                  </a:lnTo>
                  <a:lnTo>
                    <a:pt x="51" y="36"/>
                  </a:lnTo>
                  <a:lnTo>
                    <a:pt x="51" y="33"/>
                  </a:lnTo>
                  <a:lnTo>
                    <a:pt x="51" y="29"/>
                  </a:lnTo>
                  <a:lnTo>
                    <a:pt x="51" y="27"/>
                  </a:lnTo>
                  <a:lnTo>
                    <a:pt x="51" y="21"/>
                  </a:lnTo>
                  <a:lnTo>
                    <a:pt x="51" y="18"/>
                  </a:lnTo>
                  <a:lnTo>
                    <a:pt x="51" y="16"/>
                  </a:lnTo>
                  <a:lnTo>
                    <a:pt x="51" y="15"/>
                  </a:lnTo>
                  <a:lnTo>
                    <a:pt x="61" y="20"/>
                  </a:lnTo>
                  <a:lnTo>
                    <a:pt x="61" y="14"/>
                  </a:lnTo>
                  <a:lnTo>
                    <a:pt x="74" y="5"/>
                  </a:lnTo>
                  <a:lnTo>
                    <a:pt x="55" y="1"/>
                  </a:lnTo>
                  <a:close/>
                </a:path>
              </a:pathLst>
            </a:custGeom>
            <a:solidFill>
              <a:srgbClr val="E87A63"/>
            </a:solidFill>
            <a:ln w="9525">
              <a:noFill/>
              <a:round/>
              <a:headEnd/>
              <a:tailEnd/>
            </a:ln>
          </p:spPr>
          <p:txBody>
            <a:bodyPr/>
            <a:lstStyle/>
            <a:p>
              <a:endParaRPr lang="en-US" dirty="0"/>
            </a:p>
          </p:txBody>
        </p:sp>
        <p:sp>
          <p:nvSpPr>
            <p:cNvPr id="24" name="Freeform 171"/>
            <p:cNvSpPr>
              <a:spLocks/>
            </p:cNvSpPr>
            <p:nvPr/>
          </p:nvSpPr>
          <p:spPr bwMode="auto">
            <a:xfrm>
              <a:off x="831" y="1234"/>
              <a:ext cx="75" cy="103"/>
            </a:xfrm>
            <a:custGeom>
              <a:avLst/>
              <a:gdLst>
                <a:gd name="T0" fmla="*/ 8 w 75"/>
                <a:gd name="T1" fmla="*/ 102 h 103"/>
                <a:gd name="T2" fmla="*/ 8 w 75"/>
                <a:gd name="T3" fmla="*/ 98 h 103"/>
                <a:gd name="T4" fmla="*/ 8 w 75"/>
                <a:gd name="T5" fmla="*/ 90 h 103"/>
                <a:gd name="T6" fmla="*/ 8 w 75"/>
                <a:gd name="T7" fmla="*/ 83 h 103"/>
                <a:gd name="T8" fmla="*/ 9 w 75"/>
                <a:gd name="T9" fmla="*/ 76 h 103"/>
                <a:gd name="T10" fmla="*/ 9 w 75"/>
                <a:gd name="T11" fmla="*/ 69 h 103"/>
                <a:gd name="T12" fmla="*/ 11 w 75"/>
                <a:gd name="T13" fmla="*/ 60 h 103"/>
                <a:gd name="T14" fmla="*/ 12 w 75"/>
                <a:gd name="T15" fmla="*/ 52 h 103"/>
                <a:gd name="T16" fmla="*/ 14 w 75"/>
                <a:gd name="T17" fmla="*/ 43 h 103"/>
                <a:gd name="T18" fmla="*/ 14 w 75"/>
                <a:gd name="T19" fmla="*/ 36 h 103"/>
                <a:gd name="T20" fmla="*/ 15 w 75"/>
                <a:gd name="T21" fmla="*/ 30 h 103"/>
                <a:gd name="T22" fmla="*/ 17 w 75"/>
                <a:gd name="T23" fmla="*/ 23 h 103"/>
                <a:gd name="T24" fmla="*/ 46 w 75"/>
                <a:gd name="T25" fmla="*/ 26 h 103"/>
                <a:gd name="T26" fmla="*/ 75 w 75"/>
                <a:gd name="T27" fmla="*/ 3 h 103"/>
                <a:gd name="T28" fmla="*/ 71 w 75"/>
                <a:gd name="T29" fmla="*/ 3 h 103"/>
                <a:gd name="T30" fmla="*/ 62 w 75"/>
                <a:gd name="T31" fmla="*/ 2 h 103"/>
                <a:gd name="T32" fmla="*/ 54 w 75"/>
                <a:gd name="T33" fmla="*/ 1 h 103"/>
                <a:gd name="T34" fmla="*/ 49 w 75"/>
                <a:gd name="T35" fmla="*/ 0 h 103"/>
                <a:gd name="T36" fmla="*/ 42 w 75"/>
                <a:gd name="T37" fmla="*/ 0 h 103"/>
                <a:gd name="T38" fmla="*/ 35 w 75"/>
                <a:gd name="T39" fmla="*/ 2 h 103"/>
                <a:gd name="T40" fmla="*/ 29 w 75"/>
                <a:gd name="T41" fmla="*/ 3 h 103"/>
                <a:gd name="T42" fmla="*/ 24 w 75"/>
                <a:gd name="T43" fmla="*/ 3 h 103"/>
                <a:gd name="T44" fmla="*/ 15 w 75"/>
                <a:gd name="T45" fmla="*/ 7 h 103"/>
                <a:gd name="T46" fmla="*/ 9 w 75"/>
                <a:gd name="T47" fmla="*/ 11 h 103"/>
                <a:gd name="T48" fmla="*/ 7 w 75"/>
                <a:gd name="T49" fmla="*/ 13 h 103"/>
                <a:gd name="T50" fmla="*/ 5 w 75"/>
                <a:gd name="T51" fmla="*/ 18 h 103"/>
                <a:gd name="T52" fmla="*/ 4 w 75"/>
                <a:gd name="T53" fmla="*/ 22 h 103"/>
                <a:gd name="T54" fmla="*/ 3 w 75"/>
                <a:gd name="T55" fmla="*/ 28 h 103"/>
                <a:gd name="T56" fmla="*/ 1 w 75"/>
                <a:gd name="T57" fmla="*/ 35 h 103"/>
                <a:gd name="T58" fmla="*/ 0 w 75"/>
                <a:gd name="T59" fmla="*/ 42 h 103"/>
                <a:gd name="T60" fmla="*/ 0 w 75"/>
                <a:gd name="T61" fmla="*/ 50 h 103"/>
                <a:gd name="T62" fmla="*/ 0 w 75"/>
                <a:gd name="T63" fmla="*/ 58 h 103"/>
                <a:gd name="T64" fmla="*/ 0 w 75"/>
                <a:gd name="T65" fmla="*/ 67 h 103"/>
                <a:gd name="T66" fmla="*/ 1 w 75"/>
                <a:gd name="T67" fmla="*/ 75 h 103"/>
                <a:gd name="T68" fmla="*/ 3 w 75"/>
                <a:gd name="T69" fmla="*/ 83 h 103"/>
                <a:gd name="T70" fmla="*/ 4 w 75"/>
                <a:gd name="T71" fmla="*/ 89 h 103"/>
                <a:gd name="T72" fmla="*/ 5 w 75"/>
                <a:gd name="T73" fmla="*/ 95 h 103"/>
                <a:gd name="T74" fmla="*/ 8 w 75"/>
                <a:gd name="T75" fmla="*/ 10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5"/>
                <a:gd name="T115" fmla="*/ 0 h 103"/>
                <a:gd name="T116" fmla="*/ 75 w 7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5" h="103">
                  <a:moveTo>
                    <a:pt x="8" y="103"/>
                  </a:moveTo>
                  <a:lnTo>
                    <a:pt x="8" y="102"/>
                  </a:lnTo>
                  <a:lnTo>
                    <a:pt x="8" y="100"/>
                  </a:lnTo>
                  <a:lnTo>
                    <a:pt x="8" y="98"/>
                  </a:lnTo>
                  <a:lnTo>
                    <a:pt x="8" y="95"/>
                  </a:lnTo>
                  <a:lnTo>
                    <a:pt x="8" y="90"/>
                  </a:lnTo>
                  <a:lnTo>
                    <a:pt x="8" y="86"/>
                  </a:lnTo>
                  <a:lnTo>
                    <a:pt x="8" y="83"/>
                  </a:lnTo>
                  <a:lnTo>
                    <a:pt x="8" y="79"/>
                  </a:lnTo>
                  <a:lnTo>
                    <a:pt x="9" y="76"/>
                  </a:lnTo>
                  <a:lnTo>
                    <a:pt x="9" y="73"/>
                  </a:lnTo>
                  <a:lnTo>
                    <a:pt x="9" y="69"/>
                  </a:lnTo>
                  <a:lnTo>
                    <a:pt x="10" y="64"/>
                  </a:lnTo>
                  <a:lnTo>
                    <a:pt x="11" y="60"/>
                  </a:lnTo>
                  <a:lnTo>
                    <a:pt x="12" y="56"/>
                  </a:lnTo>
                  <a:lnTo>
                    <a:pt x="12" y="52"/>
                  </a:lnTo>
                  <a:lnTo>
                    <a:pt x="13" y="47"/>
                  </a:lnTo>
                  <a:lnTo>
                    <a:pt x="14" y="43"/>
                  </a:lnTo>
                  <a:lnTo>
                    <a:pt x="14" y="40"/>
                  </a:lnTo>
                  <a:lnTo>
                    <a:pt x="14" y="36"/>
                  </a:lnTo>
                  <a:lnTo>
                    <a:pt x="15" y="33"/>
                  </a:lnTo>
                  <a:lnTo>
                    <a:pt x="15" y="30"/>
                  </a:lnTo>
                  <a:lnTo>
                    <a:pt x="16" y="27"/>
                  </a:lnTo>
                  <a:lnTo>
                    <a:pt x="17" y="23"/>
                  </a:lnTo>
                  <a:lnTo>
                    <a:pt x="18" y="22"/>
                  </a:lnTo>
                  <a:lnTo>
                    <a:pt x="46" y="26"/>
                  </a:lnTo>
                  <a:lnTo>
                    <a:pt x="39" y="15"/>
                  </a:lnTo>
                  <a:lnTo>
                    <a:pt x="75" y="3"/>
                  </a:lnTo>
                  <a:lnTo>
                    <a:pt x="73" y="3"/>
                  </a:lnTo>
                  <a:lnTo>
                    <a:pt x="71" y="3"/>
                  </a:lnTo>
                  <a:lnTo>
                    <a:pt x="67" y="2"/>
                  </a:lnTo>
                  <a:lnTo>
                    <a:pt x="62" y="2"/>
                  </a:lnTo>
                  <a:lnTo>
                    <a:pt x="58" y="1"/>
                  </a:lnTo>
                  <a:lnTo>
                    <a:pt x="54" y="1"/>
                  </a:lnTo>
                  <a:lnTo>
                    <a:pt x="52" y="0"/>
                  </a:lnTo>
                  <a:lnTo>
                    <a:pt x="49" y="0"/>
                  </a:lnTo>
                  <a:lnTo>
                    <a:pt x="45" y="0"/>
                  </a:lnTo>
                  <a:lnTo>
                    <a:pt x="42" y="0"/>
                  </a:lnTo>
                  <a:lnTo>
                    <a:pt x="39" y="1"/>
                  </a:lnTo>
                  <a:lnTo>
                    <a:pt x="35" y="2"/>
                  </a:lnTo>
                  <a:lnTo>
                    <a:pt x="33" y="2"/>
                  </a:lnTo>
                  <a:lnTo>
                    <a:pt x="29" y="3"/>
                  </a:lnTo>
                  <a:lnTo>
                    <a:pt x="26" y="3"/>
                  </a:lnTo>
                  <a:lnTo>
                    <a:pt x="24" y="3"/>
                  </a:lnTo>
                  <a:lnTo>
                    <a:pt x="19" y="5"/>
                  </a:lnTo>
                  <a:lnTo>
                    <a:pt x="15" y="7"/>
                  </a:lnTo>
                  <a:lnTo>
                    <a:pt x="12" y="9"/>
                  </a:lnTo>
                  <a:lnTo>
                    <a:pt x="9" y="11"/>
                  </a:lnTo>
                  <a:lnTo>
                    <a:pt x="8" y="12"/>
                  </a:lnTo>
                  <a:lnTo>
                    <a:pt x="7" y="13"/>
                  </a:lnTo>
                  <a:lnTo>
                    <a:pt x="6" y="16"/>
                  </a:lnTo>
                  <a:lnTo>
                    <a:pt x="5" y="18"/>
                  </a:lnTo>
                  <a:lnTo>
                    <a:pt x="5" y="20"/>
                  </a:lnTo>
                  <a:lnTo>
                    <a:pt x="4" y="22"/>
                  </a:lnTo>
                  <a:lnTo>
                    <a:pt x="4" y="25"/>
                  </a:lnTo>
                  <a:lnTo>
                    <a:pt x="3" y="28"/>
                  </a:lnTo>
                  <a:lnTo>
                    <a:pt x="2" y="31"/>
                  </a:lnTo>
                  <a:lnTo>
                    <a:pt x="1" y="35"/>
                  </a:lnTo>
                  <a:lnTo>
                    <a:pt x="1" y="39"/>
                  </a:lnTo>
                  <a:lnTo>
                    <a:pt x="0" y="42"/>
                  </a:lnTo>
                  <a:lnTo>
                    <a:pt x="0" y="46"/>
                  </a:lnTo>
                  <a:lnTo>
                    <a:pt x="0" y="50"/>
                  </a:lnTo>
                  <a:lnTo>
                    <a:pt x="0" y="54"/>
                  </a:lnTo>
                  <a:lnTo>
                    <a:pt x="0" y="58"/>
                  </a:lnTo>
                  <a:lnTo>
                    <a:pt x="0" y="63"/>
                  </a:lnTo>
                  <a:lnTo>
                    <a:pt x="0" y="67"/>
                  </a:lnTo>
                  <a:lnTo>
                    <a:pt x="1" y="71"/>
                  </a:lnTo>
                  <a:lnTo>
                    <a:pt x="1" y="75"/>
                  </a:lnTo>
                  <a:lnTo>
                    <a:pt x="2" y="79"/>
                  </a:lnTo>
                  <a:lnTo>
                    <a:pt x="3" y="83"/>
                  </a:lnTo>
                  <a:lnTo>
                    <a:pt x="4" y="87"/>
                  </a:lnTo>
                  <a:lnTo>
                    <a:pt x="4" y="89"/>
                  </a:lnTo>
                  <a:lnTo>
                    <a:pt x="5" y="93"/>
                  </a:lnTo>
                  <a:lnTo>
                    <a:pt x="5" y="95"/>
                  </a:lnTo>
                  <a:lnTo>
                    <a:pt x="7" y="98"/>
                  </a:lnTo>
                  <a:lnTo>
                    <a:pt x="8" y="101"/>
                  </a:lnTo>
                  <a:lnTo>
                    <a:pt x="8" y="103"/>
                  </a:lnTo>
                  <a:close/>
                </a:path>
              </a:pathLst>
            </a:custGeom>
            <a:solidFill>
              <a:srgbClr val="E87A63"/>
            </a:solidFill>
            <a:ln w="9525">
              <a:noFill/>
              <a:round/>
              <a:headEnd/>
              <a:tailEnd/>
            </a:ln>
          </p:spPr>
          <p:txBody>
            <a:bodyPr/>
            <a:lstStyle/>
            <a:p>
              <a:endParaRPr lang="en-US" dirty="0"/>
            </a:p>
          </p:txBody>
        </p:sp>
        <p:sp>
          <p:nvSpPr>
            <p:cNvPr id="25" name="Freeform 172"/>
            <p:cNvSpPr>
              <a:spLocks/>
            </p:cNvSpPr>
            <p:nvPr/>
          </p:nvSpPr>
          <p:spPr bwMode="auto">
            <a:xfrm>
              <a:off x="562" y="1324"/>
              <a:ext cx="249" cy="245"/>
            </a:xfrm>
            <a:custGeom>
              <a:avLst/>
              <a:gdLst>
                <a:gd name="T0" fmla="*/ 29 w 249"/>
                <a:gd name="T1" fmla="*/ 196 h 245"/>
                <a:gd name="T2" fmla="*/ 33 w 249"/>
                <a:gd name="T3" fmla="*/ 186 h 245"/>
                <a:gd name="T4" fmla="*/ 39 w 249"/>
                <a:gd name="T5" fmla="*/ 174 h 245"/>
                <a:gd name="T6" fmla="*/ 47 w 249"/>
                <a:gd name="T7" fmla="*/ 165 h 245"/>
                <a:gd name="T8" fmla="*/ 56 w 249"/>
                <a:gd name="T9" fmla="*/ 154 h 245"/>
                <a:gd name="T10" fmla="*/ 66 w 249"/>
                <a:gd name="T11" fmla="*/ 144 h 245"/>
                <a:gd name="T12" fmla="*/ 75 w 249"/>
                <a:gd name="T13" fmla="*/ 132 h 245"/>
                <a:gd name="T14" fmla="*/ 86 w 249"/>
                <a:gd name="T15" fmla="*/ 122 h 245"/>
                <a:gd name="T16" fmla="*/ 98 w 249"/>
                <a:gd name="T17" fmla="*/ 112 h 245"/>
                <a:gd name="T18" fmla="*/ 109 w 249"/>
                <a:gd name="T19" fmla="*/ 102 h 245"/>
                <a:gd name="T20" fmla="*/ 122 w 249"/>
                <a:gd name="T21" fmla="*/ 92 h 245"/>
                <a:gd name="T22" fmla="*/ 134 w 249"/>
                <a:gd name="T23" fmla="*/ 82 h 245"/>
                <a:gd name="T24" fmla="*/ 147 w 249"/>
                <a:gd name="T25" fmla="*/ 72 h 245"/>
                <a:gd name="T26" fmla="*/ 158 w 249"/>
                <a:gd name="T27" fmla="*/ 62 h 245"/>
                <a:gd name="T28" fmla="*/ 170 w 249"/>
                <a:gd name="T29" fmla="*/ 53 h 245"/>
                <a:gd name="T30" fmla="*/ 183 w 249"/>
                <a:gd name="T31" fmla="*/ 44 h 245"/>
                <a:gd name="T32" fmla="*/ 195 w 249"/>
                <a:gd name="T33" fmla="*/ 36 h 245"/>
                <a:gd name="T34" fmla="*/ 206 w 249"/>
                <a:gd name="T35" fmla="*/ 27 h 245"/>
                <a:gd name="T36" fmla="*/ 217 w 249"/>
                <a:gd name="T37" fmla="*/ 20 h 245"/>
                <a:gd name="T38" fmla="*/ 227 w 249"/>
                <a:gd name="T39" fmla="*/ 12 h 245"/>
                <a:gd name="T40" fmla="*/ 237 w 249"/>
                <a:gd name="T41" fmla="*/ 7 h 245"/>
                <a:gd name="T42" fmla="*/ 246 w 249"/>
                <a:gd name="T43" fmla="*/ 1 h 245"/>
                <a:gd name="T44" fmla="*/ 247 w 249"/>
                <a:gd name="T45" fmla="*/ 0 h 245"/>
                <a:gd name="T46" fmla="*/ 236 w 249"/>
                <a:gd name="T47" fmla="*/ 5 h 245"/>
                <a:gd name="T48" fmla="*/ 225 w 249"/>
                <a:gd name="T49" fmla="*/ 10 h 245"/>
                <a:gd name="T50" fmla="*/ 215 w 249"/>
                <a:gd name="T51" fmla="*/ 16 h 245"/>
                <a:gd name="T52" fmla="*/ 204 w 249"/>
                <a:gd name="T53" fmla="*/ 22 h 245"/>
                <a:gd name="T54" fmla="*/ 191 w 249"/>
                <a:gd name="T55" fmla="*/ 28 h 245"/>
                <a:gd name="T56" fmla="*/ 178 w 249"/>
                <a:gd name="T57" fmla="*/ 36 h 245"/>
                <a:gd name="T58" fmla="*/ 164 w 249"/>
                <a:gd name="T59" fmla="*/ 45 h 245"/>
                <a:gd name="T60" fmla="*/ 150 w 249"/>
                <a:gd name="T61" fmla="*/ 54 h 245"/>
                <a:gd name="T62" fmla="*/ 134 w 249"/>
                <a:gd name="T63" fmla="*/ 65 h 245"/>
                <a:gd name="T64" fmla="*/ 123 w 249"/>
                <a:gd name="T65" fmla="*/ 73 h 245"/>
                <a:gd name="T66" fmla="*/ 114 w 249"/>
                <a:gd name="T67" fmla="*/ 81 h 245"/>
                <a:gd name="T68" fmla="*/ 106 w 249"/>
                <a:gd name="T69" fmla="*/ 88 h 245"/>
                <a:gd name="T70" fmla="*/ 95 w 249"/>
                <a:gd name="T71" fmla="*/ 96 h 245"/>
                <a:gd name="T72" fmla="*/ 87 w 249"/>
                <a:gd name="T73" fmla="*/ 104 h 245"/>
                <a:gd name="T74" fmla="*/ 77 w 249"/>
                <a:gd name="T75" fmla="*/ 112 h 245"/>
                <a:gd name="T76" fmla="*/ 68 w 249"/>
                <a:gd name="T77" fmla="*/ 120 h 245"/>
                <a:gd name="T78" fmla="*/ 53 w 249"/>
                <a:gd name="T79" fmla="*/ 133 h 245"/>
                <a:gd name="T80" fmla="*/ 45 w 249"/>
                <a:gd name="T81" fmla="*/ 142 h 245"/>
                <a:gd name="T82" fmla="*/ 29 w 249"/>
                <a:gd name="T83" fmla="*/ 156 h 245"/>
                <a:gd name="T84" fmla="*/ 16 w 249"/>
                <a:gd name="T85" fmla="*/ 170 h 245"/>
                <a:gd name="T86" fmla="*/ 6 w 249"/>
                <a:gd name="T87" fmla="*/ 178 h 245"/>
                <a:gd name="T88" fmla="*/ 0 w 249"/>
                <a:gd name="T89" fmla="*/ 186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9"/>
                <a:gd name="T136" fmla="*/ 0 h 245"/>
                <a:gd name="T137" fmla="*/ 249 w 249"/>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9" h="245">
                  <a:moveTo>
                    <a:pt x="0" y="186"/>
                  </a:moveTo>
                  <a:lnTo>
                    <a:pt x="61" y="245"/>
                  </a:lnTo>
                  <a:lnTo>
                    <a:pt x="29" y="196"/>
                  </a:lnTo>
                  <a:lnTo>
                    <a:pt x="30" y="192"/>
                  </a:lnTo>
                  <a:lnTo>
                    <a:pt x="32" y="189"/>
                  </a:lnTo>
                  <a:lnTo>
                    <a:pt x="33" y="186"/>
                  </a:lnTo>
                  <a:lnTo>
                    <a:pt x="35" y="182"/>
                  </a:lnTo>
                  <a:lnTo>
                    <a:pt x="37" y="178"/>
                  </a:lnTo>
                  <a:lnTo>
                    <a:pt x="39" y="174"/>
                  </a:lnTo>
                  <a:lnTo>
                    <a:pt x="42" y="171"/>
                  </a:lnTo>
                  <a:lnTo>
                    <a:pt x="45" y="169"/>
                  </a:lnTo>
                  <a:lnTo>
                    <a:pt x="47" y="165"/>
                  </a:lnTo>
                  <a:lnTo>
                    <a:pt x="50" y="161"/>
                  </a:lnTo>
                  <a:lnTo>
                    <a:pt x="53" y="157"/>
                  </a:lnTo>
                  <a:lnTo>
                    <a:pt x="56" y="154"/>
                  </a:lnTo>
                  <a:lnTo>
                    <a:pt x="59" y="151"/>
                  </a:lnTo>
                  <a:lnTo>
                    <a:pt x="62" y="147"/>
                  </a:lnTo>
                  <a:lnTo>
                    <a:pt x="66" y="144"/>
                  </a:lnTo>
                  <a:lnTo>
                    <a:pt x="70" y="140"/>
                  </a:lnTo>
                  <a:lnTo>
                    <a:pt x="72" y="136"/>
                  </a:lnTo>
                  <a:lnTo>
                    <a:pt x="75" y="132"/>
                  </a:lnTo>
                  <a:lnTo>
                    <a:pt x="79" y="129"/>
                  </a:lnTo>
                  <a:lnTo>
                    <a:pt x="83" y="126"/>
                  </a:lnTo>
                  <a:lnTo>
                    <a:pt x="86" y="122"/>
                  </a:lnTo>
                  <a:lnTo>
                    <a:pt x="90" y="118"/>
                  </a:lnTo>
                  <a:lnTo>
                    <a:pt x="93" y="114"/>
                  </a:lnTo>
                  <a:lnTo>
                    <a:pt x="98" y="112"/>
                  </a:lnTo>
                  <a:lnTo>
                    <a:pt x="101" y="108"/>
                  </a:lnTo>
                  <a:lnTo>
                    <a:pt x="106" y="105"/>
                  </a:lnTo>
                  <a:lnTo>
                    <a:pt x="109" y="102"/>
                  </a:lnTo>
                  <a:lnTo>
                    <a:pt x="113" y="98"/>
                  </a:lnTo>
                  <a:lnTo>
                    <a:pt x="117" y="95"/>
                  </a:lnTo>
                  <a:lnTo>
                    <a:pt x="122" y="92"/>
                  </a:lnTo>
                  <a:lnTo>
                    <a:pt x="126" y="88"/>
                  </a:lnTo>
                  <a:lnTo>
                    <a:pt x="130" y="85"/>
                  </a:lnTo>
                  <a:lnTo>
                    <a:pt x="134" y="82"/>
                  </a:lnTo>
                  <a:lnTo>
                    <a:pt x="138" y="78"/>
                  </a:lnTo>
                  <a:lnTo>
                    <a:pt x="142" y="75"/>
                  </a:lnTo>
                  <a:lnTo>
                    <a:pt x="147" y="72"/>
                  </a:lnTo>
                  <a:lnTo>
                    <a:pt x="150" y="68"/>
                  </a:lnTo>
                  <a:lnTo>
                    <a:pt x="154" y="66"/>
                  </a:lnTo>
                  <a:lnTo>
                    <a:pt x="158" y="62"/>
                  </a:lnTo>
                  <a:lnTo>
                    <a:pt x="163" y="59"/>
                  </a:lnTo>
                  <a:lnTo>
                    <a:pt x="167" y="56"/>
                  </a:lnTo>
                  <a:lnTo>
                    <a:pt x="170" y="53"/>
                  </a:lnTo>
                  <a:lnTo>
                    <a:pt x="174" y="49"/>
                  </a:lnTo>
                  <a:lnTo>
                    <a:pt x="179" y="47"/>
                  </a:lnTo>
                  <a:lnTo>
                    <a:pt x="183" y="44"/>
                  </a:lnTo>
                  <a:lnTo>
                    <a:pt x="186" y="41"/>
                  </a:lnTo>
                  <a:lnTo>
                    <a:pt x="190" y="38"/>
                  </a:lnTo>
                  <a:lnTo>
                    <a:pt x="195" y="36"/>
                  </a:lnTo>
                  <a:lnTo>
                    <a:pt x="198" y="32"/>
                  </a:lnTo>
                  <a:lnTo>
                    <a:pt x="202" y="29"/>
                  </a:lnTo>
                  <a:lnTo>
                    <a:pt x="206" y="27"/>
                  </a:lnTo>
                  <a:lnTo>
                    <a:pt x="209" y="25"/>
                  </a:lnTo>
                  <a:lnTo>
                    <a:pt x="213" y="22"/>
                  </a:lnTo>
                  <a:lnTo>
                    <a:pt x="217" y="20"/>
                  </a:lnTo>
                  <a:lnTo>
                    <a:pt x="221" y="17"/>
                  </a:lnTo>
                  <a:lnTo>
                    <a:pt x="225" y="15"/>
                  </a:lnTo>
                  <a:lnTo>
                    <a:pt x="227" y="12"/>
                  </a:lnTo>
                  <a:lnTo>
                    <a:pt x="230" y="10"/>
                  </a:lnTo>
                  <a:lnTo>
                    <a:pt x="234" y="8"/>
                  </a:lnTo>
                  <a:lnTo>
                    <a:pt x="237" y="7"/>
                  </a:lnTo>
                  <a:lnTo>
                    <a:pt x="240" y="5"/>
                  </a:lnTo>
                  <a:lnTo>
                    <a:pt x="244" y="3"/>
                  </a:lnTo>
                  <a:lnTo>
                    <a:pt x="246" y="1"/>
                  </a:lnTo>
                  <a:lnTo>
                    <a:pt x="249" y="0"/>
                  </a:lnTo>
                  <a:lnTo>
                    <a:pt x="248" y="0"/>
                  </a:lnTo>
                  <a:lnTo>
                    <a:pt x="247" y="0"/>
                  </a:lnTo>
                  <a:lnTo>
                    <a:pt x="244" y="1"/>
                  </a:lnTo>
                  <a:lnTo>
                    <a:pt x="241" y="4"/>
                  </a:lnTo>
                  <a:lnTo>
                    <a:pt x="236" y="5"/>
                  </a:lnTo>
                  <a:lnTo>
                    <a:pt x="231" y="8"/>
                  </a:lnTo>
                  <a:lnTo>
                    <a:pt x="228" y="8"/>
                  </a:lnTo>
                  <a:lnTo>
                    <a:pt x="225" y="10"/>
                  </a:lnTo>
                  <a:lnTo>
                    <a:pt x="222" y="12"/>
                  </a:lnTo>
                  <a:lnTo>
                    <a:pt x="219" y="14"/>
                  </a:lnTo>
                  <a:lnTo>
                    <a:pt x="215" y="16"/>
                  </a:lnTo>
                  <a:lnTo>
                    <a:pt x="211" y="17"/>
                  </a:lnTo>
                  <a:lnTo>
                    <a:pt x="207" y="20"/>
                  </a:lnTo>
                  <a:lnTo>
                    <a:pt x="204" y="22"/>
                  </a:lnTo>
                  <a:lnTo>
                    <a:pt x="200" y="24"/>
                  </a:lnTo>
                  <a:lnTo>
                    <a:pt x="195" y="27"/>
                  </a:lnTo>
                  <a:lnTo>
                    <a:pt x="191" y="28"/>
                  </a:lnTo>
                  <a:lnTo>
                    <a:pt x="187" y="31"/>
                  </a:lnTo>
                  <a:lnTo>
                    <a:pt x="183" y="33"/>
                  </a:lnTo>
                  <a:lnTo>
                    <a:pt x="178" y="36"/>
                  </a:lnTo>
                  <a:lnTo>
                    <a:pt x="173" y="39"/>
                  </a:lnTo>
                  <a:lnTo>
                    <a:pt x="168" y="42"/>
                  </a:lnTo>
                  <a:lnTo>
                    <a:pt x="164" y="45"/>
                  </a:lnTo>
                  <a:lnTo>
                    <a:pt x="160" y="48"/>
                  </a:lnTo>
                  <a:lnTo>
                    <a:pt x="155" y="51"/>
                  </a:lnTo>
                  <a:lnTo>
                    <a:pt x="150" y="54"/>
                  </a:lnTo>
                  <a:lnTo>
                    <a:pt x="145" y="57"/>
                  </a:lnTo>
                  <a:lnTo>
                    <a:pt x="140" y="61"/>
                  </a:lnTo>
                  <a:lnTo>
                    <a:pt x="134" y="65"/>
                  </a:lnTo>
                  <a:lnTo>
                    <a:pt x="129" y="69"/>
                  </a:lnTo>
                  <a:lnTo>
                    <a:pt x="126" y="70"/>
                  </a:lnTo>
                  <a:lnTo>
                    <a:pt x="123" y="73"/>
                  </a:lnTo>
                  <a:lnTo>
                    <a:pt x="120" y="76"/>
                  </a:lnTo>
                  <a:lnTo>
                    <a:pt x="117" y="78"/>
                  </a:lnTo>
                  <a:lnTo>
                    <a:pt x="114" y="81"/>
                  </a:lnTo>
                  <a:lnTo>
                    <a:pt x="111" y="83"/>
                  </a:lnTo>
                  <a:lnTo>
                    <a:pt x="108" y="85"/>
                  </a:lnTo>
                  <a:lnTo>
                    <a:pt x="106" y="88"/>
                  </a:lnTo>
                  <a:lnTo>
                    <a:pt x="102" y="90"/>
                  </a:lnTo>
                  <a:lnTo>
                    <a:pt x="99" y="93"/>
                  </a:lnTo>
                  <a:lnTo>
                    <a:pt x="95" y="96"/>
                  </a:lnTo>
                  <a:lnTo>
                    <a:pt x="93" y="99"/>
                  </a:lnTo>
                  <a:lnTo>
                    <a:pt x="90" y="102"/>
                  </a:lnTo>
                  <a:lnTo>
                    <a:pt x="87" y="104"/>
                  </a:lnTo>
                  <a:lnTo>
                    <a:pt x="83" y="106"/>
                  </a:lnTo>
                  <a:lnTo>
                    <a:pt x="81" y="110"/>
                  </a:lnTo>
                  <a:lnTo>
                    <a:pt x="77" y="112"/>
                  </a:lnTo>
                  <a:lnTo>
                    <a:pt x="74" y="114"/>
                  </a:lnTo>
                  <a:lnTo>
                    <a:pt x="71" y="117"/>
                  </a:lnTo>
                  <a:lnTo>
                    <a:pt x="68" y="120"/>
                  </a:lnTo>
                  <a:lnTo>
                    <a:pt x="62" y="126"/>
                  </a:lnTo>
                  <a:lnTo>
                    <a:pt x="56" y="132"/>
                  </a:lnTo>
                  <a:lnTo>
                    <a:pt x="53" y="133"/>
                  </a:lnTo>
                  <a:lnTo>
                    <a:pt x="50" y="136"/>
                  </a:lnTo>
                  <a:lnTo>
                    <a:pt x="47" y="139"/>
                  </a:lnTo>
                  <a:lnTo>
                    <a:pt x="45" y="142"/>
                  </a:lnTo>
                  <a:lnTo>
                    <a:pt x="38" y="147"/>
                  </a:lnTo>
                  <a:lnTo>
                    <a:pt x="33" y="152"/>
                  </a:lnTo>
                  <a:lnTo>
                    <a:pt x="29" y="156"/>
                  </a:lnTo>
                  <a:lnTo>
                    <a:pt x="24" y="161"/>
                  </a:lnTo>
                  <a:lnTo>
                    <a:pt x="19" y="165"/>
                  </a:lnTo>
                  <a:lnTo>
                    <a:pt x="16" y="170"/>
                  </a:lnTo>
                  <a:lnTo>
                    <a:pt x="12" y="172"/>
                  </a:lnTo>
                  <a:lnTo>
                    <a:pt x="9" y="176"/>
                  </a:lnTo>
                  <a:lnTo>
                    <a:pt x="6" y="178"/>
                  </a:lnTo>
                  <a:lnTo>
                    <a:pt x="4" y="181"/>
                  </a:lnTo>
                  <a:lnTo>
                    <a:pt x="0" y="184"/>
                  </a:lnTo>
                  <a:lnTo>
                    <a:pt x="0" y="186"/>
                  </a:lnTo>
                  <a:close/>
                </a:path>
              </a:pathLst>
            </a:custGeom>
            <a:solidFill>
              <a:srgbClr val="B3B3B3"/>
            </a:solidFill>
            <a:ln w="9525">
              <a:noFill/>
              <a:round/>
              <a:headEnd/>
              <a:tailEnd/>
            </a:ln>
          </p:spPr>
          <p:txBody>
            <a:bodyPr/>
            <a:lstStyle/>
            <a:p>
              <a:endParaRPr lang="en-US" dirty="0"/>
            </a:p>
          </p:txBody>
        </p:sp>
        <p:sp>
          <p:nvSpPr>
            <p:cNvPr id="26" name="Freeform 173"/>
            <p:cNvSpPr>
              <a:spLocks/>
            </p:cNvSpPr>
            <p:nvPr/>
          </p:nvSpPr>
          <p:spPr bwMode="auto">
            <a:xfrm>
              <a:off x="1007" y="1285"/>
              <a:ext cx="56" cy="91"/>
            </a:xfrm>
            <a:custGeom>
              <a:avLst/>
              <a:gdLst>
                <a:gd name="T0" fmla="*/ 33 w 56"/>
                <a:gd name="T1" fmla="*/ 0 h 91"/>
                <a:gd name="T2" fmla="*/ 0 w 56"/>
                <a:gd name="T3" fmla="*/ 32 h 91"/>
                <a:gd name="T4" fmla="*/ 56 w 56"/>
                <a:gd name="T5" fmla="*/ 91 h 91"/>
                <a:gd name="T6" fmla="*/ 56 w 56"/>
                <a:gd name="T7" fmla="*/ 89 h 91"/>
                <a:gd name="T8" fmla="*/ 55 w 56"/>
                <a:gd name="T9" fmla="*/ 84 h 91"/>
                <a:gd name="T10" fmla="*/ 54 w 56"/>
                <a:gd name="T11" fmla="*/ 81 h 91"/>
                <a:gd name="T12" fmla="*/ 54 w 56"/>
                <a:gd name="T13" fmla="*/ 78 h 91"/>
                <a:gd name="T14" fmla="*/ 53 w 56"/>
                <a:gd name="T15" fmla="*/ 75 h 91"/>
                <a:gd name="T16" fmla="*/ 53 w 56"/>
                <a:gd name="T17" fmla="*/ 71 h 91"/>
                <a:gd name="T18" fmla="*/ 52 w 56"/>
                <a:gd name="T19" fmla="*/ 65 h 91"/>
                <a:gd name="T20" fmla="*/ 51 w 56"/>
                <a:gd name="T21" fmla="*/ 60 h 91"/>
                <a:gd name="T22" fmla="*/ 50 w 56"/>
                <a:gd name="T23" fmla="*/ 56 h 91"/>
                <a:gd name="T24" fmla="*/ 50 w 56"/>
                <a:gd name="T25" fmla="*/ 52 h 91"/>
                <a:gd name="T26" fmla="*/ 49 w 56"/>
                <a:gd name="T27" fmla="*/ 47 h 91"/>
                <a:gd name="T28" fmla="*/ 48 w 56"/>
                <a:gd name="T29" fmla="*/ 43 h 91"/>
                <a:gd name="T30" fmla="*/ 47 w 56"/>
                <a:gd name="T31" fmla="*/ 37 h 91"/>
                <a:gd name="T32" fmla="*/ 46 w 56"/>
                <a:gd name="T33" fmla="*/ 34 h 91"/>
                <a:gd name="T34" fmla="*/ 44 w 56"/>
                <a:gd name="T35" fmla="*/ 28 h 91"/>
                <a:gd name="T36" fmla="*/ 43 w 56"/>
                <a:gd name="T37" fmla="*/ 25 h 91"/>
                <a:gd name="T38" fmla="*/ 42 w 56"/>
                <a:gd name="T39" fmla="*/ 22 h 91"/>
                <a:gd name="T40" fmla="*/ 41 w 56"/>
                <a:gd name="T41" fmla="*/ 19 h 91"/>
                <a:gd name="T42" fmla="*/ 39 w 56"/>
                <a:gd name="T43" fmla="*/ 15 h 91"/>
                <a:gd name="T44" fmla="*/ 39 w 56"/>
                <a:gd name="T45" fmla="*/ 12 h 91"/>
                <a:gd name="T46" fmla="*/ 37 w 56"/>
                <a:gd name="T47" fmla="*/ 10 h 91"/>
                <a:gd name="T48" fmla="*/ 37 w 56"/>
                <a:gd name="T49" fmla="*/ 9 h 91"/>
                <a:gd name="T50" fmla="*/ 35 w 56"/>
                <a:gd name="T51" fmla="*/ 5 h 91"/>
                <a:gd name="T52" fmla="*/ 34 w 56"/>
                <a:gd name="T53" fmla="*/ 2 h 91"/>
                <a:gd name="T54" fmla="*/ 33 w 56"/>
                <a:gd name="T55" fmla="*/ 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6"/>
                <a:gd name="T85" fmla="*/ 0 h 91"/>
                <a:gd name="T86" fmla="*/ 56 w 56"/>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6" h="91">
                  <a:moveTo>
                    <a:pt x="33" y="0"/>
                  </a:moveTo>
                  <a:lnTo>
                    <a:pt x="0" y="32"/>
                  </a:lnTo>
                  <a:lnTo>
                    <a:pt x="56" y="91"/>
                  </a:lnTo>
                  <a:lnTo>
                    <a:pt x="56" y="89"/>
                  </a:lnTo>
                  <a:lnTo>
                    <a:pt x="55" y="84"/>
                  </a:lnTo>
                  <a:lnTo>
                    <a:pt x="54" y="81"/>
                  </a:lnTo>
                  <a:lnTo>
                    <a:pt x="54" y="78"/>
                  </a:lnTo>
                  <a:lnTo>
                    <a:pt x="53" y="75"/>
                  </a:lnTo>
                  <a:lnTo>
                    <a:pt x="53" y="71"/>
                  </a:lnTo>
                  <a:lnTo>
                    <a:pt x="52" y="65"/>
                  </a:lnTo>
                  <a:lnTo>
                    <a:pt x="51" y="60"/>
                  </a:lnTo>
                  <a:lnTo>
                    <a:pt x="50" y="56"/>
                  </a:lnTo>
                  <a:lnTo>
                    <a:pt x="50" y="52"/>
                  </a:lnTo>
                  <a:lnTo>
                    <a:pt x="49" y="47"/>
                  </a:lnTo>
                  <a:lnTo>
                    <a:pt x="48" y="43"/>
                  </a:lnTo>
                  <a:lnTo>
                    <a:pt x="47" y="37"/>
                  </a:lnTo>
                  <a:lnTo>
                    <a:pt x="46" y="34"/>
                  </a:lnTo>
                  <a:lnTo>
                    <a:pt x="44" y="28"/>
                  </a:lnTo>
                  <a:lnTo>
                    <a:pt x="43" y="25"/>
                  </a:lnTo>
                  <a:lnTo>
                    <a:pt x="42" y="22"/>
                  </a:lnTo>
                  <a:lnTo>
                    <a:pt x="41" y="19"/>
                  </a:lnTo>
                  <a:lnTo>
                    <a:pt x="39" y="15"/>
                  </a:lnTo>
                  <a:lnTo>
                    <a:pt x="39" y="12"/>
                  </a:lnTo>
                  <a:lnTo>
                    <a:pt x="37" y="10"/>
                  </a:lnTo>
                  <a:lnTo>
                    <a:pt x="37" y="9"/>
                  </a:lnTo>
                  <a:lnTo>
                    <a:pt x="35" y="5"/>
                  </a:lnTo>
                  <a:lnTo>
                    <a:pt x="34" y="2"/>
                  </a:lnTo>
                  <a:lnTo>
                    <a:pt x="33" y="0"/>
                  </a:lnTo>
                  <a:close/>
                </a:path>
              </a:pathLst>
            </a:custGeom>
            <a:solidFill>
              <a:srgbClr val="85291C"/>
            </a:solidFill>
            <a:ln w="9525">
              <a:noFill/>
              <a:round/>
              <a:headEnd/>
              <a:tailEnd/>
            </a:ln>
          </p:spPr>
          <p:txBody>
            <a:bodyPr/>
            <a:lstStyle/>
            <a:p>
              <a:endParaRPr lang="en-US" dirty="0"/>
            </a:p>
          </p:txBody>
        </p:sp>
        <p:sp>
          <p:nvSpPr>
            <p:cNvPr id="27" name="Freeform 174"/>
            <p:cNvSpPr>
              <a:spLocks/>
            </p:cNvSpPr>
            <p:nvPr/>
          </p:nvSpPr>
          <p:spPr bwMode="auto">
            <a:xfrm>
              <a:off x="944" y="1446"/>
              <a:ext cx="110" cy="80"/>
            </a:xfrm>
            <a:custGeom>
              <a:avLst/>
              <a:gdLst>
                <a:gd name="T0" fmla="*/ 65 w 110"/>
                <a:gd name="T1" fmla="*/ 0 h 80"/>
                <a:gd name="T2" fmla="*/ 110 w 110"/>
                <a:gd name="T3" fmla="*/ 43 h 80"/>
                <a:gd name="T4" fmla="*/ 108 w 110"/>
                <a:gd name="T5" fmla="*/ 45 h 80"/>
                <a:gd name="T6" fmla="*/ 103 w 110"/>
                <a:gd name="T7" fmla="*/ 50 h 80"/>
                <a:gd name="T8" fmla="*/ 100 w 110"/>
                <a:gd name="T9" fmla="*/ 52 h 80"/>
                <a:gd name="T10" fmla="*/ 95 w 110"/>
                <a:gd name="T11" fmla="*/ 55 h 80"/>
                <a:gd name="T12" fmla="*/ 93 w 110"/>
                <a:gd name="T13" fmla="*/ 57 h 80"/>
                <a:gd name="T14" fmla="*/ 90 w 110"/>
                <a:gd name="T15" fmla="*/ 59 h 80"/>
                <a:gd name="T16" fmla="*/ 86 w 110"/>
                <a:gd name="T17" fmla="*/ 60 h 80"/>
                <a:gd name="T18" fmla="*/ 84 w 110"/>
                <a:gd name="T19" fmla="*/ 62 h 80"/>
                <a:gd name="T20" fmla="*/ 79 w 110"/>
                <a:gd name="T21" fmla="*/ 64 h 80"/>
                <a:gd name="T22" fmla="*/ 75 w 110"/>
                <a:gd name="T23" fmla="*/ 65 h 80"/>
                <a:gd name="T24" fmla="*/ 72 w 110"/>
                <a:gd name="T25" fmla="*/ 67 h 80"/>
                <a:gd name="T26" fmla="*/ 69 w 110"/>
                <a:gd name="T27" fmla="*/ 69 h 80"/>
                <a:gd name="T28" fmla="*/ 64 w 110"/>
                <a:gd name="T29" fmla="*/ 69 h 80"/>
                <a:gd name="T30" fmla="*/ 61 w 110"/>
                <a:gd name="T31" fmla="*/ 71 h 80"/>
                <a:gd name="T32" fmla="*/ 56 w 110"/>
                <a:gd name="T33" fmla="*/ 72 h 80"/>
                <a:gd name="T34" fmla="*/ 54 w 110"/>
                <a:gd name="T35" fmla="*/ 74 h 80"/>
                <a:gd name="T36" fmla="*/ 50 w 110"/>
                <a:gd name="T37" fmla="*/ 75 h 80"/>
                <a:gd name="T38" fmla="*/ 46 w 110"/>
                <a:gd name="T39" fmla="*/ 76 h 80"/>
                <a:gd name="T40" fmla="*/ 43 w 110"/>
                <a:gd name="T41" fmla="*/ 77 h 80"/>
                <a:gd name="T42" fmla="*/ 41 w 110"/>
                <a:gd name="T43" fmla="*/ 78 h 80"/>
                <a:gd name="T44" fmla="*/ 37 w 110"/>
                <a:gd name="T45" fmla="*/ 79 h 80"/>
                <a:gd name="T46" fmla="*/ 36 w 110"/>
                <a:gd name="T47" fmla="*/ 80 h 80"/>
                <a:gd name="T48" fmla="*/ 0 w 110"/>
                <a:gd name="T49" fmla="*/ 53 h 80"/>
                <a:gd name="T50" fmla="*/ 0 w 110"/>
                <a:gd name="T51" fmla="*/ 52 h 80"/>
                <a:gd name="T52" fmla="*/ 4 w 110"/>
                <a:gd name="T53" fmla="*/ 51 h 80"/>
                <a:gd name="T54" fmla="*/ 5 w 110"/>
                <a:gd name="T55" fmla="*/ 50 h 80"/>
                <a:gd name="T56" fmla="*/ 8 w 110"/>
                <a:gd name="T57" fmla="*/ 50 h 80"/>
                <a:gd name="T58" fmla="*/ 11 w 110"/>
                <a:gd name="T59" fmla="*/ 49 h 80"/>
                <a:gd name="T60" fmla="*/ 14 w 110"/>
                <a:gd name="T61" fmla="*/ 48 h 80"/>
                <a:gd name="T62" fmla="*/ 17 w 110"/>
                <a:gd name="T63" fmla="*/ 45 h 80"/>
                <a:gd name="T64" fmla="*/ 20 w 110"/>
                <a:gd name="T65" fmla="*/ 43 h 80"/>
                <a:gd name="T66" fmla="*/ 23 w 110"/>
                <a:gd name="T67" fmla="*/ 41 h 80"/>
                <a:gd name="T68" fmla="*/ 26 w 110"/>
                <a:gd name="T69" fmla="*/ 40 h 80"/>
                <a:gd name="T70" fmla="*/ 30 w 110"/>
                <a:gd name="T71" fmla="*/ 38 h 80"/>
                <a:gd name="T72" fmla="*/ 33 w 110"/>
                <a:gd name="T73" fmla="*/ 36 h 80"/>
                <a:gd name="T74" fmla="*/ 36 w 110"/>
                <a:gd name="T75" fmla="*/ 33 h 80"/>
                <a:gd name="T76" fmla="*/ 39 w 110"/>
                <a:gd name="T77" fmla="*/ 31 h 80"/>
                <a:gd name="T78" fmla="*/ 45 w 110"/>
                <a:gd name="T79" fmla="*/ 25 h 80"/>
                <a:gd name="T80" fmla="*/ 50 w 110"/>
                <a:gd name="T81" fmla="*/ 20 h 80"/>
                <a:gd name="T82" fmla="*/ 55 w 110"/>
                <a:gd name="T83" fmla="*/ 15 h 80"/>
                <a:gd name="T84" fmla="*/ 58 w 110"/>
                <a:gd name="T85" fmla="*/ 10 h 80"/>
                <a:gd name="T86" fmla="*/ 61 w 110"/>
                <a:gd name="T87" fmla="*/ 5 h 80"/>
                <a:gd name="T88" fmla="*/ 63 w 110"/>
                <a:gd name="T89" fmla="*/ 2 h 80"/>
                <a:gd name="T90" fmla="*/ 64 w 110"/>
                <a:gd name="T91" fmla="*/ 1 h 80"/>
                <a:gd name="T92" fmla="*/ 65 w 110"/>
                <a:gd name="T93" fmla="*/ 0 h 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0"/>
                <a:gd name="T142" fmla="*/ 0 h 80"/>
                <a:gd name="T143" fmla="*/ 110 w 110"/>
                <a:gd name="T144" fmla="*/ 80 h 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0" h="80">
                  <a:moveTo>
                    <a:pt x="65" y="0"/>
                  </a:moveTo>
                  <a:lnTo>
                    <a:pt x="110" y="43"/>
                  </a:lnTo>
                  <a:lnTo>
                    <a:pt x="108" y="45"/>
                  </a:lnTo>
                  <a:lnTo>
                    <a:pt x="103" y="50"/>
                  </a:lnTo>
                  <a:lnTo>
                    <a:pt x="100" y="52"/>
                  </a:lnTo>
                  <a:lnTo>
                    <a:pt x="95" y="55"/>
                  </a:lnTo>
                  <a:lnTo>
                    <a:pt x="93" y="57"/>
                  </a:lnTo>
                  <a:lnTo>
                    <a:pt x="90" y="59"/>
                  </a:lnTo>
                  <a:lnTo>
                    <a:pt x="86" y="60"/>
                  </a:lnTo>
                  <a:lnTo>
                    <a:pt x="84" y="62"/>
                  </a:lnTo>
                  <a:lnTo>
                    <a:pt x="79" y="64"/>
                  </a:lnTo>
                  <a:lnTo>
                    <a:pt x="75" y="65"/>
                  </a:lnTo>
                  <a:lnTo>
                    <a:pt x="72" y="67"/>
                  </a:lnTo>
                  <a:lnTo>
                    <a:pt x="69" y="69"/>
                  </a:lnTo>
                  <a:lnTo>
                    <a:pt x="64" y="69"/>
                  </a:lnTo>
                  <a:lnTo>
                    <a:pt x="61" y="71"/>
                  </a:lnTo>
                  <a:lnTo>
                    <a:pt x="56" y="72"/>
                  </a:lnTo>
                  <a:lnTo>
                    <a:pt x="54" y="74"/>
                  </a:lnTo>
                  <a:lnTo>
                    <a:pt x="50" y="75"/>
                  </a:lnTo>
                  <a:lnTo>
                    <a:pt x="46" y="76"/>
                  </a:lnTo>
                  <a:lnTo>
                    <a:pt x="43" y="77"/>
                  </a:lnTo>
                  <a:lnTo>
                    <a:pt x="41" y="78"/>
                  </a:lnTo>
                  <a:lnTo>
                    <a:pt x="37" y="79"/>
                  </a:lnTo>
                  <a:lnTo>
                    <a:pt x="36" y="80"/>
                  </a:lnTo>
                  <a:lnTo>
                    <a:pt x="0" y="53"/>
                  </a:lnTo>
                  <a:lnTo>
                    <a:pt x="0" y="52"/>
                  </a:lnTo>
                  <a:lnTo>
                    <a:pt x="4" y="51"/>
                  </a:lnTo>
                  <a:lnTo>
                    <a:pt x="5" y="50"/>
                  </a:lnTo>
                  <a:lnTo>
                    <a:pt x="8" y="50"/>
                  </a:lnTo>
                  <a:lnTo>
                    <a:pt x="11" y="49"/>
                  </a:lnTo>
                  <a:lnTo>
                    <a:pt x="14" y="48"/>
                  </a:lnTo>
                  <a:lnTo>
                    <a:pt x="17" y="45"/>
                  </a:lnTo>
                  <a:lnTo>
                    <a:pt x="20" y="43"/>
                  </a:lnTo>
                  <a:lnTo>
                    <a:pt x="23" y="41"/>
                  </a:lnTo>
                  <a:lnTo>
                    <a:pt x="26" y="40"/>
                  </a:lnTo>
                  <a:lnTo>
                    <a:pt x="30" y="38"/>
                  </a:lnTo>
                  <a:lnTo>
                    <a:pt x="33" y="36"/>
                  </a:lnTo>
                  <a:lnTo>
                    <a:pt x="36" y="33"/>
                  </a:lnTo>
                  <a:lnTo>
                    <a:pt x="39" y="31"/>
                  </a:lnTo>
                  <a:lnTo>
                    <a:pt x="45" y="25"/>
                  </a:lnTo>
                  <a:lnTo>
                    <a:pt x="50" y="20"/>
                  </a:lnTo>
                  <a:lnTo>
                    <a:pt x="55" y="15"/>
                  </a:lnTo>
                  <a:lnTo>
                    <a:pt x="58" y="10"/>
                  </a:lnTo>
                  <a:lnTo>
                    <a:pt x="61" y="5"/>
                  </a:lnTo>
                  <a:lnTo>
                    <a:pt x="63" y="2"/>
                  </a:lnTo>
                  <a:lnTo>
                    <a:pt x="64" y="1"/>
                  </a:lnTo>
                  <a:lnTo>
                    <a:pt x="65" y="0"/>
                  </a:lnTo>
                  <a:close/>
                </a:path>
              </a:pathLst>
            </a:custGeom>
            <a:solidFill>
              <a:srgbClr val="85291C"/>
            </a:solidFill>
            <a:ln w="9525">
              <a:noFill/>
              <a:round/>
              <a:headEnd/>
              <a:tailEnd/>
            </a:ln>
          </p:spPr>
          <p:txBody>
            <a:bodyPr/>
            <a:lstStyle/>
            <a:p>
              <a:endParaRPr lang="en-US" dirty="0"/>
            </a:p>
          </p:txBody>
        </p:sp>
        <p:sp>
          <p:nvSpPr>
            <p:cNvPr id="28" name="Freeform 175"/>
            <p:cNvSpPr>
              <a:spLocks/>
            </p:cNvSpPr>
            <p:nvPr/>
          </p:nvSpPr>
          <p:spPr bwMode="auto">
            <a:xfrm>
              <a:off x="935" y="1465"/>
              <a:ext cx="60" cy="43"/>
            </a:xfrm>
            <a:custGeom>
              <a:avLst/>
              <a:gdLst>
                <a:gd name="T0" fmla="*/ 60 w 60"/>
                <a:gd name="T1" fmla="*/ 0 h 43"/>
                <a:gd name="T2" fmla="*/ 17 w 60"/>
                <a:gd name="T3" fmla="*/ 43 h 43"/>
                <a:gd name="T4" fmla="*/ 0 w 60"/>
                <a:gd name="T5" fmla="*/ 32 h 43"/>
                <a:gd name="T6" fmla="*/ 1 w 60"/>
                <a:gd name="T7" fmla="*/ 31 h 43"/>
                <a:gd name="T8" fmla="*/ 3 w 60"/>
                <a:gd name="T9" fmla="*/ 31 h 43"/>
                <a:gd name="T10" fmla="*/ 7 w 60"/>
                <a:gd name="T11" fmla="*/ 29 h 43"/>
                <a:gd name="T12" fmla="*/ 12 w 60"/>
                <a:gd name="T13" fmla="*/ 27 h 43"/>
                <a:gd name="T14" fmla="*/ 17 w 60"/>
                <a:gd name="T15" fmla="*/ 24 h 43"/>
                <a:gd name="T16" fmla="*/ 22 w 60"/>
                <a:gd name="T17" fmla="*/ 23 h 43"/>
                <a:gd name="T18" fmla="*/ 27 w 60"/>
                <a:gd name="T19" fmla="*/ 20 h 43"/>
                <a:gd name="T20" fmla="*/ 33 w 60"/>
                <a:gd name="T21" fmla="*/ 18 h 43"/>
                <a:gd name="T22" fmla="*/ 38 w 60"/>
                <a:gd name="T23" fmla="*/ 14 h 43"/>
                <a:gd name="T24" fmla="*/ 44 w 60"/>
                <a:gd name="T25" fmla="*/ 11 h 43"/>
                <a:gd name="T26" fmla="*/ 47 w 60"/>
                <a:gd name="T27" fmla="*/ 8 h 43"/>
                <a:gd name="T28" fmla="*/ 52 w 60"/>
                <a:gd name="T29" fmla="*/ 5 h 43"/>
                <a:gd name="T30" fmla="*/ 54 w 60"/>
                <a:gd name="T31" fmla="*/ 1 h 43"/>
                <a:gd name="T32" fmla="*/ 57 w 60"/>
                <a:gd name="T33" fmla="*/ 1 h 43"/>
                <a:gd name="T34" fmla="*/ 59 w 60"/>
                <a:gd name="T35" fmla="*/ 0 h 43"/>
                <a:gd name="T36" fmla="*/ 60 w 60"/>
                <a:gd name="T37" fmla="*/ 0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43"/>
                <a:gd name="T59" fmla="*/ 60 w 60"/>
                <a:gd name="T60" fmla="*/ 43 h 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43">
                  <a:moveTo>
                    <a:pt x="60" y="0"/>
                  </a:moveTo>
                  <a:lnTo>
                    <a:pt x="17" y="43"/>
                  </a:lnTo>
                  <a:lnTo>
                    <a:pt x="0" y="32"/>
                  </a:lnTo>
                  <a:lnTo>
                    <a:pt x="1" y="31"/>
                  </a:lnTo>
                  <a:lnTo>
                    <a:pt x="3" y="31"/>
                  </a:lnTo>
                  <a:lnTo>
                    <a:pt x="7" y="29"/>
                  </a:lnTo>
                  <a:lnTo>
                    <a:pt x="12" y="27"/>
                  </a:lnTo>
                  <a:lnTo>
                    <a:pt x="17" y="24"/>
                  </a:lnTo>
                  <a:lnTo>
                    <a:pt x="22" y="23"/>
                  </a:lnTo>
                  <a:lnTo>
                    <a:pt x="27" y="20"/>
                  </a:lnTo>
                  <a:lnTo>
                    <a:pt x="33" y="18"/>
                  </a:lnTo>
                  <a:lnTo>
                    <a:pt x="38" y="14"/>
                  </a:lnTo>
                  <a:lnTo>
                    <a:pt x="44" y="11"/>
                  </a:lnTo>
                  <a:lnTo>
                    <a:pt x="47" y="8"/>
                  </a:lnTo>
                  <a:lnTo>
                    <a:pt x="52" y="5"/>
                  </a:lnTo>
                  <a:lnTo>
                    <a:pt x="54" y="1"/>
                  </a:lnTo>
                  <a:lnTo>
                    <a:pt x="57" y="1"/>
                  </a:lnTo>
                  <a:lnTo>
                    <a:pt x="59" y="0"/>
                  </a:lnTo>
                  <a:lnTo>
                    <a:pt x="60" y="0"/>
                  </a:lnTo>
                  <a:close/>
                </a:path>
              </a:pathLst>
            </a:custGeom>
            <a:solidFill>
              <a:srgbClr val="E87A63"/>
            </a:solidFill>
            <a:ln w="9525">
              <a:noFill/>
              <a:round/>
              <a:headEnd/>
              <a:tailEnd/>
            </a:ln>
          </p:spPr>
          <p:txBody>
            <a:bodyPr/>
            <a:lstStyle/>
            <a:p>
              <a:endParaRPr lang="en-US" dirty="0"/>
            </a:p>
          </p:txBody>
        </p:sp>
        <p:sp>
          <p:nvSpPr>
            <p:cNvPr id="29" name="Freeform 176"/>
            <p:cNvSpPr>
              <a:spLocks/>
            </p:cNvSpPr>
            <p:nvPr/>
          </p:nvSpPr>
          <p:spPr bwMode="auto">
            <a:xfrm>
              <a:off x="0" y="1538"/>
              <a:ext cx="1600" cy="1188"/>
            </a:xfrm>
            <a:custGeom>
              <a:avLst/>
              <a:gdLst>
                <a:gd name="T0" fmla="*/ 0 w 1600"/>
                <a:gd name="T1" fmla="*/ 1183 h 1188"/>
                <a:gd name="T2" fmla="*/ 3 w 1600"/>
                <a:gd name="T3" fmla="*/ 1173 h 1188"/>
                <a:gd name="T4" fmla="*/ 15 w 1600"/>
                <a:gd name="T5" fmla="*/ 1159 h 1188"/>
                <a:gd name="T6" fmla="*/ 29 w 1600"/>
                <a:gd name="T7" fmla="*/ 1141 h 1188"/>
                <a:gd name="T8" fmla="*/ 46 w 1600"/>
                <a:gd name="T9" fmla="*/ 1120 h 1188"/>
                <a:gd name="T10" fmla="*/ 66 w 1600"/>
                <a:gd name="T11" fmla="*/ 1095 h 1188"/>
                <a:gd name="T12" fmla="*/ 89 w 1600"/>
                <a:gd name="T13" fmla="*/ 1066 h 1188"/>
                <a:gd name="T14" fmla="*/ 115 w 1600"/>
                <a:gd name="T15" fmla="*/ 1034 h 1188"/>
                <a:gd name="T16" fmla="*/ 144 w 1600"/>
                <a:gd name="T17" fmla="*/ 1000 h 1188"/>
                <a:gd name="T18" fmla="*/ 174 w 1600"/>
                <a:gd name="T19" fmla="*/ 963 h 1188"/>
                <a:gd name="T20" fmla="*/ 208 w 1600"/>
                <a:gd name="T21" fmla="*/ 924 h 1188"/>
                <a:gd name="T22" fmla="*/ 242 w 1600"/>
                <a:gd name="T23" fmla="*/ 884 h 1188"/>
                <a:gd name="T24" fmla="*/ 279 w 1600"/>
                <a:gd name="T25" fmla="*/ 842 h 1188"/>
                <a:gd name="T26" fmla="*/ 316 w 1600"/>
                <a:gd name="T27" fmla="*/ 798 h 1188"/>
                <a:gd name="T28" fmla="*/ 355 w 1600"/>
                <a:gd name="T29" fmla="*/ 754 h 1188"/>
                <a:gd name="T30" fmla="*/ 396 w 1600"/>
                <a:gd name="T31" fmla="*/ 711 h 1188"/>
                <a:gd name="T32" fmla="*/ 437 w 1600"/>
                <a:gd name="T33" fmla="*/ 667 h 1188"/>
                <a:gd name="T34" fmla="*/ 478 w 1600"/>
                <a:gd name="T35" fmla="*/ 621 h 1188"/>
                <a:gd name="T36" fmla="*/ 521 w 1600"/>
                <a:gd name="T37" fmla="*/ 578 h 1188"/>
                <a:gd name="T38" fmla="*/ 563 w 1600"/>
                <a:gd name="T39" fmla="*/ 534 h 1188"/>
                <a:gd name="T40" fmla="*/ 607 w 1600"/>
                <a:gd name="T41" fmla="*/ 492 h 1188"/>
                <a:gd name="T42" fmla="*/ 648 w 1600"/>
                <a:gd name="T43" fmla="*/ 450 h 1188"/>
                <a:gd name="T44" fmla="*/ 691 w 1600"/>
                <a:gd name="T45" fmla="*/ 410 h 1188"/>
                <a:gd name="T46" fmla="*/ 732 w 1600"/>
                <a:gd name="T47" fmla="*/ 372 h 1188"/>
                <a:gd name="T48" fmla="*/ 773 w 1600"/>
                <a:gd name="T49" fmla="*/ 335 h 1188"/>
                <a:gd name="T50" fmla="*/ 813 w 1600"/>
                <a:gd name="T51" fmla="*/ 301 h 1188"/>
                <a:gd name="T52" fmla="*/ 852 w 1600"/>
                <a:gd name="T53" fmla="*/ 267 h 1188"/>
                <a:gd name="T54" fmla="*/ 890 w 1600"/>
                <a:gd name="T55" fmla="*/ 235 h 1188"/>
                <a:gd name="T56" fmla="*/ 927 w 1600"/>
                <a:gd name="T57" fmla="*/ 205 h 1188"/>
                <a:gd name="T58" fmla="*/ 961 w 1600"/>
                <a:gd name="T59" fmla="*/ 177 h 1188"/>
                <a:gd name="T60" fmla="*/ 996 w 1600"/>
                <a:gd name="T61" fmla="*/ 150 h 1188"/>
                <a:gd name="T62" fmla="*/ 1027 w 1600"/>
                <a:gd name="T63" fmla="*/ 126 h 1188"/>
                <a:gd name="T64" fmla="*/ 1057 w 1600"/>
                <a:gd name="T65" fmla="*/ 103 h 1188"/>
                <a:gd name="T66" fmla="*/ 1084 w 1600"/>
                <a:gd name="T67" fmla="*/ 82 h 1188"/>
                <a:gd name="T68" fmla="*/ 1109 w 1600"/>
                <a:gd name="T69" fmla="*/ 64 h 1188"/>
                <a:gd name="T70" fmla="*/ 1132 w 1600"/>
                <a:gd name="T71" fmla="*/ 48 h 1188"/>
                <a:gd name="T72" fmla="*/ 1152 w 1600"/>
                <a:gd name="T73" fmla="*/ 35 h 1188"/>
                <a:gd name="T74" fmla="*/ 1168 w 1600"/>
                <a:gd name="T75" fmla="*/ 22 h 1188"/>
                <a:gd name="T76" fmla="*/ 1181 w 1600"/>
                <a:gd name="T77" fmla="*/ 12 h 1188"/>
                <a:gd name="T78" fmla="*/ 1193 w 1600"/>
                <a:gd name="T79" fmla="*/ 5 h 1188"/>
                <a:gd name="T80" fmla="*/ 1199 w 1600"/>
                <a:gd name="T81" fmla="*/ 1 h 1188"/>
                <a:gd name="T82" fmla="*/ 1205 w 1600"/>
                <a:gd name="T83" fmla="*/ 1 h 1188"/>
                <a:gd name="T84" fmla="*/ 1212 w 1600"/>
                <a:gd name="T85" fmla="*/ 5 h 1188"/>
                <a:gd name="T86" fmla="*/ 1227 w 1600"/>
                <a:gd name="T87" fmla="*/ 18 h 1188"/>
                <a:gd name="T88" fmla="*/ 1236 w 1600"/>
                <a:gd name="T89" fmla="*/ 24 h 1188"/>
                <a:gd name="T90" fmla="*/ 1247 w 1600"/>
                <a:gd name="T91" fmla="*/ 32 h 1188"/>
                <a:gd name="T92" fmla="*/ 1258 w 1600"/>
                <a:gd name="T93" fmla="*/ 42 h 1188"/>
                <a:gd name="T94" fmla="*/ 1270 w 1600"/>
                <a:gd name="T95" fmla="*/ 52 h 1188"/>
                <a:gd name="T96" fmla="*/ 1285 w 1600"/>
                <a:gd name="T97" fmla="*/ 62 h 1188"/>
                <a:gd name="T98" fmla="*/ 1299 w 1600"/>
                <a:gd name="T99" fmla="*/ 73 h 1188"/>
                <a:gd name="T100" fmla="*/ 1313 w 1600"/>
                <a:gd name="T101" fmla="*/ 84 h 1188"/>
                <a:gd name="T102" fmla="*/ 1328 w 1600"/>
                <a:gd name="T103" fmla="*/ 97 h 1188"/>
                <a:gd name="T104" fmla="*/ 1345 w 1600"/>
                <a:gd name="T105" fmla="*/ 109 h 1188"/>
                <a:gd name="T106" fmla="*/ 1360 w 1600"/>
                <a:gd name="T107" fmla="*/ 121 h 1188"/>
                <a:gd name="T108" fmla="*/ 1376 w 1600"/>
                <a:gd name="T109" fmla="*/ 135 h 1188"/>
                <a:gd name="T110" fmla="*/ 1392 w 1600"/>
                <a:gd name="T111" fmla="*/ 148 h 1188"/>
                <a:gd name="T112" fmla="*/ 1408 w 1600"/>
                <a:gd name="T113" fmla="*/ 160 h 1188"/>
                <a:gd name="T114" fmla="*/ 1424 w 1600"/>
                <a:gd name="T115" fmla="*/ 174 h 1188"/>
                <a:gd name="T116" fmla="*/ 1440 w 1600"/>
                <a:gd name="T117" fmla="*/ 187 h 1188"/>
                <a:gd name="T118" fmla="*/ 1455 w 1600"/>
                <a:gd name="T119" fmla="*/ 200 h 1188"/>
                <a:gd name="T120" fmla="*/ 0 w 1600"/>
                <a:gd name="T121" fmla="*/ 1188 h 11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0"/>
                <a:gd name="T184" fmla="*/ 0 h 1188"/>
                <a:gd name="T185" fmla="*/ 1600 w 1600"/>
                <a:gd name="T186" fmla="*/ 1188 h 11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0" h="1188">
                  <a:moveTo>
                    <a:pt x="0" y="1188"/>
                  </a:moveTo>
                  <a:lnTo>
                    <a:pt x="0" y="1186"/>
                  </a:lnTo>
                  <a:lnTo>
                    <a:pt x="0" y="1183"/>
                  </a:lnTo>
                  <a:lnTo>
                    <a:pt x="0" y="1179"/>
                  </a:lnTo>
                  <a:lnTo>
                    <a:pt x="1" y="1176"/>
                  </a:lnTo>
                  <a:lnTo>
                    <a:pt x="3" y="1173"/>
                  </a:lnTo>
                  <a:lnTo>
                    <a:pt x="7" y="1169"/>
                  </a:lnTo>
                  <a:lnTo>
                    <a:pt x="10" y="1164"/>
                  </a:lnTo>
                  <a:lnTo>
                    <a:pt x="15" y="1159"/>
                  </a:lnTo>
                  <a:lnTo>
                    <a:pt x="18" y="1154"/>
                  </a:lnTo>
                  <a:lnTo>
                    <a:pt x="23" y="1148"/>
                  </a:lnTo>
                  <a:lnTo>
                    <a:pt x="29" y="1141"/>
                  </a:lnTo>
                  <a:lnTo>
                    <a:pt x="34" y="1135"/>
                  </a:lnTo>
                  <a:lnTo>
                    <a:pt x="39" y="1127"/>
                  </a:lnTo>
                  <a:lnTo>
                    <a:pt x="46" y="1120"/>
                  </a:lnTo>
                  <a:lnTo>
                    <a:pt x="52" y="1112"/>
                  </a:lnTo>
                  <a:lnTo>
                    <a:pt x="59" y="1103"/>
                  </a:lnTo>
                  <a:lnTo>
                    <a:pt x="66" y="1095"/>
                  </a:lnTo>
                  <a:lnTo>
                    <a:pt x="73" y="1085"/>
                  </a:lnTo>
                  <a:lnTo>
                    <a:pt x="81" y="1076"/>
                  </a:lnTo>
                  <a:lnTo>
                    <a:pt x="89" y="1066"/>
                  </a:lnTo>
                  <a:lnTo>
                    <a:pt x="97" y="1056"/>
                  </a:lnTo>
                  <a:lnTo>
                    <a:pt x="107" y="1045"/>
                  </a:lnTo>
                  <a:lnTo>
                    <a:pt x="115" y="1034"/>
                  </a:lnTo>
                  <a:lnTo>
                    <a:pt x="125" y="1022"/>
                  </a:lnTo>
                  <a:lnTo>
                    <a:pt x="134" y="1011"/>
                  </a:lnTo>
                  <a:lnTo>
                    <a:pt x="144" y="1000"/>
                  </a:lnTo>
                  <a:lnTo>
                    <a:pt x="153" y="987"/>
                  </a:lnTo>
                  <a:lnTo>
                    <a:pt x="165" y="976"/>
                  </a:lnTo>
                  <a:lnTo>
                    <a:pt x="174" y="963"/>
                  </a:lnTo>
                  <a:lnTo>
                    <a:pt x="186" y="951"/>
                  </a:lnTo>
                  <a:lnTo>
                    <a:pt x="196" y="938"/>
                  </a:lnTo>
                  <a:lnTo>
                    <a:pt x="208" y="924"/>
                  </a:lnTo>
                  <a:lnTo>
                    <a:pt x="219" y="911"/>
                  </a:lnTo>
                  <a:lnTo>
                    <a:pt x="230" y="898"/>
                  </a:lnTo>
                  <a:lnTo>
                    <a:pt x="242" y="884"/>
                  </a:lnTo>
                  <a:lnTo>
                    <a:pt x="254" y="869"/>
                  </a:lnTo>
                  <a:lnTo>
                    <a:pt x="266" y="856"/>
                  </a:lnTo>
                  <a:lnTo>
                    <a:pt x="279" y="842"/>
                  </a:lnTo>
                  <a:lnTo>
                    <a:pt x="291" y="828"/>
                  </a:lnTo>
                  <a:lnTo>
                    <a:pt x="304" y="813"/>
                  </a:lnTo>
                  <a:lnTo>
                    <a:pt x="316" y="798"/>
                  </a:lnTo>
                  <a:lnTo>
                    <a:pt x="329" y="785"/>
                  </a:lnTo>
                  <a:lnTo>
                    <a:pt x="343" y="770"/>
                  </a:lnTo>
                  <a:lnTo>
                    <a:pt x="355" y="754"/>
                  </a:lnTo>
                  <a:lnTo>
                    <a:pt x="368" y="740"/>
                  </a:lnTo>
                  <a:lnTo>
                    <a:pt x="382" y="726"/>
                  </a:lnTo>
                  <a:lnTo>
                    <a:pt x="396" y="711"/>
                  </a:lnTo>
                  <a:lnTo>
                    <a:pt x="409" y="695"/>
                  </a:lnTo>
                  <a:lnTo>
                    <a:pt x="423" y="681"/>
                  </a:lnTo>
                  <a:lnTo>
                    <a:pt x="437" y="667"/>
                  </a:lnTo>
                  <a:lnTo>
                    <a:pt x="450" y="652"/>
                  </a:lnTo>
                  <a:lnTo>
                    <a:pt x="464" y="637"/>
                  </a:lnTo>
                  <a:lnTo>
                    <a:pt x="478" y="621"/>
                  </a:lnTo>
                  <a:lnTo>
                    <a:pt x="493" y="607"/>
                  </a:lnTo>
                  <a:lnTo>
                    <a:pt x="507" y="592"/>
                  </a:lnTo>
                  <a:lnTo>
                    <a:pt x="521" y="578"/>
                  </a:lnTo>
                  <a:lnTo>
                    <a:pt x="535" y="563"/>
                  </a:lnTo>
                  <a:lnTo>
                    <a:pt x="550" y="548"/>
                  </a:lnTo>
                  <a:lnTo>
                    <a:pt x="563" y="534"/>
                  </a:lnTo>
                  <a:lnTo>
                    <a:pt x="577" y="520"/>
                  </a:lnTo>
                  <a:lnTo>
                    <a:pt x="592" y="506"/>
                  </a:lnTo>
                  <a:lnTo>
                    <a:pt x="607" y="492"/>
                  </a:lnTo>
                  <a:lnTo>
                    <a:pt x="620" y="478"/>
                  </a:lnTo>
                  <a:lnTo>
                    <a:pt x="634" y="465"/>
                  </a:lnTo>
                  <a:lnTo>
                    <a:pt x="648" y="450"/>
                  </a:lnTo>
                  <a:lnTo>
                    <a:pt x="662" y="437"/>
                  </a:lnTo>
                  <a:lnTo>
                    <a:pt x="676" y="424"/>
                  </a:lnTo>
                  <a:lnTo>
                    <a:pt x="691" y="410"/>
                  </a:lnTo>
                  <a:lnTo>
                    <a:pt x="704" y="398"/>
                  </a:lnTo>
                  <a:lnTo>
                    <a:pt x="718" y="386"/>
                  </a:lnTo>
                  <a:lnTo>
                    <a:pt x="732" y="372"/>
                  </a:lnTo>
                  <a:lnTo>
                    <a:pt x="746" y="360"/>
                  </a:lnTo>
                  <a:lnTo>
                    <a:pt x="759" y="348"/>
                  </a:lnTo>
                  <a:lnTo>
                    <a:pt x="773" y="335"/>
                  </a:lnTo>
                  <a:lnTo>
                    <a:pt x="787" y="323"/>
                  </a:lnTo>
                  <a:lnTo>
                    <a:pt x="800" y="311"/>
                  </a:lnTo>
                  <a:lnTo>
                    <a:pt x="813" y="301"/>
                  </a:lnTo>
                  <a:lnTo>
                    <a:pt x="826" y="290"/>
                  </a:lnTo>
                  <a:lnTo>
                    <a:pt x="839" y="278"/>
                  </a:lnTo>
                  <a:lnTo>
                    <a:pt x="852" y="267"/>
                  </a:lnTo>
                  <a:lnTo>
                    <a:pt x="864" y="255"/>
                  </a:lnTo>
                  <a:lnTo>
                    <a:pt x="878" y="245"/>
                  </a:lnTo>
                  <a:lnTo>
                    <a:pt x="890" y="235"/>
                  </a:lnTo>
                  <a:lnTo>
                    <a:pt x="903" y="224"/>
                  </a:lnTo>
                  <a:lnTo>
                    <a:pt x="915" y="215"/>
                  </a:lnTo>
                  <a:lnTo>
                    <a:pt x="927" y="205"/>
                  </a:lnTo>
                  <a:lnTo>
                    <a:pt x="939" y="195"/>
                  </a:lnTo>
                  <a:lnTo>
                    <a:pt x="950" y="185"/>
                  </a:lnTo>
                  <a:lnTo>
                    <a:pt x="961" y="177"/>
                  </a:lnTo>
                  <a:lnTo>
                    <a:pt x="974" y="168"/>
                  </a:lnTo>
                  <a:lnTo>
                    <a:pt x="984" y="158"/>
                  </a:lnTo>
                  <a:lnTo>
                    <a:pt x="996" y="150"/>
                  </a:lnTo>
                  <a:lnTo>
                    <a:pt x="1006" y="141"/>
                  </a:lnTo>
                  <a:lnTo>
                    <a:pt x="1018" y="134"/>
                  </a:lnTo>
                  <a:lnTo>
                    <a:pt x="1027" y="126"/>
                  </a:lnTo>
                  <a:lnTo>
                    <a:pt x="1038" y="118"/>
                  </a:lnTo>
                  <a:lnTo>
                    <a:pt x="1047" y="110"/>
                  </a:lnTo>
                  <a:lnTo>
                    <a:pt x="1057" y="103"/>
                  </a:lnTo>
                  <a:lnTo>
                    <a:pt x="1066" y="96"/>
                  </a:lnTo>
                  <a:lnTo>
                    <a:pt x="1076" y="89"/>
                  </a:lnTo>
                  <a:lnTo>
                    <a:pt x="1084" y="82"/>
                  </a:lnTo>
                  <a:lnTo>
                    <a:pt x="1094" y="77"/>
                  </a:lnTo>
                  <a:lnTo>
                    <a:pt x="1101" y="70"/>
                  </a:lnTo>
                  <a:lnTo>
                    <a:pt x="1109" y="64"/>
                  </a:lnTo>
                  <a:lnTo>
                    <a:pt x="1116" y="58"/>
                  </a:lnTo>
                  <a:lnTo>
                    <a:pt x="1125" y="53"/>
                  </a:lnTo>
                  <a:lnTo>
                    <a:pt x="1132" y="48"/>
                  </a:lnTo>
                  <a:lnTo>
                    <a:pt x="1139" y="43"/>
                  </a:lnTo>
                  <a:lnTo>
                    <a:pt x="1145" y="38"/>
                  </a:lnTo>
                  <a:lnTo>
                    <a:pt x="1152" y="35"/>
                  </a:lnTo>
                  <a:lnTo>
                    <a:pt x="1157" y="29"/>
                  </a:lnTo>
                  <a:lnTo>
                    <a:pt x="1163" y="25"/>
                  </a:lnTo>
                  <a:lnTo>
                    <a:pt x="1168" y="22"/>
                  </a:lnTo>
                  <a:lnTo>
                    <a:pt x="1173" y="19"/>
                  </a:lnTo>
                  <a:lnTo>
                    <a:pt x="1177" y="16"/>
                  </a:lnTo>
                  <a:lnTo>
                    <a:pt x="1181" y="12"/>
                  </a:lnTo>
                  <a:lnTo>
                    <a:pt x="1185" y="9"/>
                  </a:lnTo>
                  <a:lnTo>
                    <a:pt x="1190" y="8"/>
                  </a:lnTo>
                  <a:lnTo>
                    <a:pt x="1193" y="5"/>
                  </a:lnTo>
                  <a:lnTo>
                    <a:pt x="1194" y="4"/>
                  </a:lnTo>
                  <a:lnTo>
                    <a:pt x="1197" y="2"/>
                  </a:lnTo>
                  <a:lnTo>
                    <a:pt x="1199" y="1"/>
                  </a:lnTo>
                  <a:lnTo>
                    <a:pt x="1202" y="0"/>
                  </a:lnTo>
                  <a:lnTo>
                    <a:pt x="1203" y="0"/>
                  </a:lnTo>
                  <a:lnTo>
                    <a:pt x="1205" y="1"/>
                  </a:lnTo>
                  <a:lnTo>
                    <a:pt x="1206" y="2"/>
                  </a:lnTo>
                  <a:lnTo>
                    <a:pt x="1210" y="4"/>
                  </a:lnTo>
                  <a:lnTo>
                    <a:pt x="1212" y="5"/>
                  </a:lnTo>
                  <a:lnTo>
                    <a:pt x="1216" y="9"/>
                  </a:lnTo>
                  <a:lnTo>
                    <a:pt x="1221" y="13"/>
                  </a:lnTo>
                  <a:lnTo>
                    <a:pt x="1227" y="18"/>
                  </a:lnTo>
                  <a:lnTo>
                    <a:pt x="1230" y="20"/>
                  </a:lnTo>
                  <a:lnTo>
                    <a:pt x="1232" y="22"/>
                  </a:lnTo>
                  <a:lnTo>
                    <a:pt x="1236" y="24"/>
                  </a:lnTo>
                  <a:lnTo>
                    <a:pt x="1239" y="27"/>
                  </a:lnTo>
                  <a:lnTo>
                    <a:pt x="1243" y="29"/>
                  </a:lnTo>
                  <a:lnTo>
                    <a:pt x="1247" y="32"/>
                  </a:lnTo>
                  <a:lnTo>
                    <a:pt x="1251" y="36"/>
                  </a:lnTo>
                  <a:lnTo>
                    <a:pt x="1254" y="39"/>
                  </a:lnTo>
                  <a:lnTo>
                    <a:pt x="1258" y="42"/>
                  </a:lnTo>
                  <a:lnTo>
                    <a:pt x="1262" y="44"/>
                  </a:lnTo>
                  <a:lnTo>
                    <a:pt x="1266" y="48"/>
                  </a:lnTo>
                  <a:lnTo>
                    <a:pt x="1270" y="52"/>
                  </a:lnTo>
                  <a:lnTo>
                    <a:pt x="1275" y="55"/>
                  </a:lnTo>
                  <a:lnTo>
                    <a:pt x="1280" y="58"/>
                  </a:lnTo>
                  <a:lnTo>
                    <a:pt x="1285" y="62"/>
                  </a:lnTo>
                  <a:lnTo>
                    <a:pt x="1289" y="66"/>
                  </a:lnTo>
                  <a:lnTo>
                    <a:pt x="1294" y="69"/>
                  </a:lnTo>
                  <a:lnTo>
                    <a:pt x="1299" y="73"/>
                  </a:lnTo>
                  <a:lnTo>
                    <a:pt x="1304" y="77"/>
                  </a:lnTo>
                  <a:lnTo>
                    <a:pt x="1308" y="81"/>
                  </a:lnTo>
                  <a:lnTo>
                    <a:pt x="1313" y="84"/>
                  </a:lnTo>
                  <a:lnTo>
                    <a:pt x="1318" y="89"/>
                  </a:lnTo>
                  <a:lnTo>
                    <a:pt x="1324" y="93"/>
                  </a:lnTo>
                  <a:lnTo>
                    <a:pt x="1328" y="97"/>
                  </a:lnTo>
                  <a:lnTo>
                    <a:pt x="1334" y="101"/>
                  </a:lnTo>
                  <a:lnTo>
                    <a:pt x="1339" y="105"/>
                  </a:lnTo>
                  <a:lnTo>
                    <a:pt x="1345" y="109"/>
                  </a:lnTo>
                  <a:lnTo>
                    <a:pt x="1350" y="113"/>
                  </a:lnTo>
                  <a:lnTo>
                    <a:pt x="1355" y="118"/>
                  </a:lnTo>
                  <a:lnTo>
                    <a:pt x="1360" y="121"/>
                  </a:lnTo>
                  <a:lnTo>
                    <a:pt x="1366" y="126"/>
                  </a:lnTo>
                  <a:lnTo>
                    <a:pt x="1371" y="131"/>
                  </a:lnTo>
                  <a:lnTo>
                    <a:pt x="1376" y="135"/>
                  </a:lnTo>
                  <a:lnTo>
                    <a:pt x="1382" y="139"/>
                  </a:lnTo>
                  <a:lnTo>
                    <a:pt x="1387" y="143"/>
                  </a:lnTo>
                  <a:lnTo>
                    <a:pt x="1392" y="148"/>
                  </a:lnTo>
                  <a:lnTo>
                    <a:pt x="1397" y="152"/>
                  </a:lnTo>
                  <a:lnTo>
                    <a:pt x="1404" y="157"/>
                  </a:lnTo>
                  <a:lnTo>
                    <a:pt x="1408" y="160"/>
                  </a:lnTo>
                  <a:lnTo>
                    <a:pt x="1414" y="165"/>
                  </a:lnTo>
                  <a:lnTo>
                    <a:pt x="1419" y="170"/>
                  </a:lnTo>
                  <a:lnTo>
                    <a:pt x="1424" y="174"/>
                  </a:lnTo>
                  <a:lnTo>
                    <a:pt x="1429" y="178"/>
                  </a:lnTo>
                  <a:lnTo>
                    <a:pt x="1434" y="182"/>
                  </a:lnTo>
                  <a:lnTo>
                    <a:pt x="1440" y="187"/>
                  </a:lnTo>
                  <a:lnTo>
                    <a:pt x="1444" y="191"/>
                  </a:lnTo>
                  <a:lnTo>
                    <a:pt x="1449" y="196"/>
                  </a:lnTo>
                  <a:lnTo>
                    <a:pt x="1455" y="200"/>
                  </a:lnTo>
                  <a:lnTo>
                    <a:pt x="1600" y="335"/>
                  </a:lnTo>
                  <a:lnTo>
                    <a:pt x="1600" y="1187"/>
                  </a:lnTo>
                  <a:lnTo>
                    <a:pt x="0" y="1188"/>
                  </a:lnTo>
                  <a:close/>
                </a:path>
              </a:pathLst>
            </a:custGeom>
            <a:solidFill>
              <a:srgbClr val="A67A4D"/>
            </a:solidFill>
            <a:ln w="9525">
              <a:noFill/>
              <a:round/>
              <a:headEnd/>
              <a:tailEnd/>
            </a:ln>
          </p:spPr>
          <p:txBody>
            <a:bodyPr/>
            <a:lstStyle/>
            <a:p>
              <a:endParaRPr lang="en-US" dirty="0"/>
            </a:p>
          </p:txBody>
        </p:sp>
        <p:sp>
          <p:nvSpPr>
            <p:cNvPr id="30" name="Freeform 177"/>
            <p:cNvSpPr>
              <a:spLocks/>
            </p:cNvSpPr>
            <p:nvPr/>
          </p:nvSpPr>
          <p:spPr bwMode="auto">
            <a:xfrm>
              <a:off x="788" y="1529"/>
              <a:ext cx="734" cy="330"/>
            </a:xfrm>
            <a:custGeom>
              <a:avLst/>
              <a:gdLst>
                <a:gd name="T0" fmla="*/ 501 w 734"/>
                <a:gd name="T1" fmla="*/ 318 h 330"/>
                <a:gd name="T2" fmla="*/ 734 w 734"/>
                <a:gd name="T3" fmla="*/ 264 h 330"/>
                <a:gd name="T4" fmla="*/ 408 w 734"/>
                <a:gd name="T5" fmla="*/ 1 h 330"/>
                <a:gd name="T6" fmla="*/ 404 w 734"/>
                <a:gd name="T7" fmla="*/ 4 h 330"/>
                <a:gd name="T8" fmla="*/ 396 w 734"/>
                <a:gd name="T9" fmla="*/ 9 h 330"/>
                <a:gd name="T10" fmla="*/ 387 w 734"/>
                <a:gd name="T11" fmla="*/ 16 h 330"/>
                <a:gd name="T12" fmla="*/ 381 w 734"/>
                <a:gd name="T13" fmla="*/ 20 h 330"/>
                <a:gd name="T14" fmla="*/ 375 w 734"/>
                <a:gd name="T15" fmla="*/ 24 h 330"/>
                <a:gd name="T16" fmla="*/ 368 w 734"/>
                <a:gd name="T17" fmla="*/ 29 h 330"/>
                <a:gd name="T18" fmla="*/ 363 w 734"/>
                <a:gd name="T19" fmla="*/ 35 h 330"/>
                <a:gd name="T20" fmla="*/ 355 w 734"/>
                <a:gd name="T21" fmla="*/ 40 h 330"/>
                <a:gd name="T22" fmla="*/ 347 w 734"/>
                <a:gd name="T23" fmla="*/ 46 h 330"/>
                <a:gd name="T24" fmla="*/ 339 w 734"/>
                <a:gd name="T25" fmla="*/ 52 h 330"/>
                <a:gd name="T26" fmla="*/ 331 w 734"/>
                <a:gd name="T27" fmla="*/ 59 h 330"/>
                <a:gd name="T28" fmla="*/ 322 w 734"/>
                <a:gd name="T29" fmla="*/ 65 h 330"/>
                <a:gd name="T30" fmla="*/ 312 w 734"/>
                <a:gd name="T31" fmla="*/ 72 h 330"/>
                <a:gd name="T32" fmla="*/ 304 w 734"/>
                <a:gd name="T33" fmla="*/ 80 h 330"/>
                <a:gd name="T34" fmla="*/ 294 w 734"/>
                <a:gd name="T35" fmla="*/ 86 h 330"/>
                <a:gd name="T36" fmla="*/ 284 w 734"/>
                <a:gd name="T37" fmla="*/ 94 h 330"/>
                <a:gd name="T38" fmla="*/ 274 w 734"/>
                <a:gd name="T39" fmla="*/ 101 h 330"/>
                <a:gd name="T40" fmla="*/ 265 w 734"/>
                <a:gd name="T41" fmla="*/ 109 h 330"/>
                <a:gd name="T42" fmla="*/ 255 w 734"/>
                <a:gd name="T43" fmla="*/ 117 h 330"/>
                <a:gd name="T44" fmla="*/ 245 w 734"/>
                <a:gd name="T45" fmla="*/ 124 h 330"/>
                <a:gd name="T46" fmla="*/ 234 w 734"/>
                <a:gd name="T47" fmla="*/ 132 h 330"/>
                <a:gd name="T48" fmla="*/ 225 w 734"/>
                <a:gd name="T49" fmla="*/ 140 h 330"/>
                <a:gd name="T50" fmla="*/ 215 w 734"/>
                <a:gd name="T51" fmla="*/ 148 h 330"/>
                <a:gd name="T52" fmla="*/ 205 w 734"/>
                <a:gd name="T53" fmla="*/ 156 h 330"/>
                <a:gd name="T54" fmla="*/ 195 w 734"/>
                <a:gd name="T55" fmla="*/ 163 h 330"/>
                <a:gd name="T56" fmla="*/ 186 w 734"/>
                <a:gd name="T57" fmla="*/ 171 h 330"/>
                <a:gd name="T58" fmla="*/ 176 w 734"/>
                <a:gd name="T59" fmla="*/ 179 h 330"/>
                <a:gd name="T60" fmla="*/ 167 w 734"/>
                <a:gd name="T61" fmla="*/ 186 h 330"/>
                <a:gd name="T62" fmla="*/ 157 w 734"/>
                <a:gd name="T63" fmla="*/ 194 h 330"/>
                <a:gd name="T64" fmla="*/ 148 w 734"/>
                <a:gd name="T65" fmla="*/ 201 h 330"/>
                <a:gd name="T66" fmla="*/ 139 w 734"/>
                <a:gd name="T67" fmla="*/ 209 h 330"/>
                <a:gd name="T68" fmla="*/ 131 w 734"/>
                <a:gd name="T69" fmla="*/ 215 h 330"/>
                <a:gd name="T70" fmla="*/ 122 w 734"/>
                <a:gd name="T71" fmla="*/ 222 h 330"/>
                <a:gd name="T72" fmla="*/ 114 w 734"/>
                <a:gd name="T73" fmla="*/ 230 h 330"/>
                <a:gd name="T74" fmla="*/ 106 w 734"/>
                <a:gd name="T75" fmla="*/ 236 h 330"/>
                <a:gd name="T76" fmla="*/ 97 w 734"/>
                <a:gd name="T77" fmla="*/ 243 h 330"/>
                <a:gd name="T78" fmla="*/ 91 w 734"/>
                <a:gd name="T79" fmla="*/ 250 h 330"/>
                <a:gd name="T80" fmla="*/ 83 w 734"/>
                <a:gd name="T81" fmla="*/ 255 h 330"/>
                <a:gd name="T82" fmla="*/ 76 w 734"/>
                <a:gd name="T83" fmla="*/ 262 h 330"/>
                <a:gd name="T84" fmla="*/ 69 w 734"/>
                <a:gd name="T85" fmla="*/ 267 h 330"/>
                <a:gd name="T86" fmla="*/ 62 w 734"/>
                <a:gd name="T87" fmla="*/ 273 h 330"/>
                <a:gd name="T88" fmla="*/ 56 w 734"/>
                <a:gd name="T89" fmla="*/ 278 h 330"/>
                <a:gd name="T90" fmla="*/ 51 w 734"/>
                <a:gd name="T91" fmla="*/ 285 h 330"/>
                <a:gd name="T92" fmla="*/ 44 w 734"/>
                <a:gd name="T93" fmla="*/ 289 h 330"/>
                <a:gd name="T94" fmla="*/ 38 w 734"/>
                <a:gd name="T95" fmla="*/ 293 h 330"/>
                <a:gd name="T96" fmla="*/ 29 w 734"/>
                <a:gd name="T97" fmla="*/ 303 h 330"/>
                <a:gd name="T98" fmla="*/ 20 w 734"/>
                <a:gd name="T99" fmla="*/ 310 h 330"/>
                <a:gd name="T100" fmla="*/ 14 w 734"/>
                <a:gd name="T101" fmla="*/ 317 h 330"/>
                <a:gd name="T102" fmla="*/ 7 w 734"/>
                <a:gd name="T103" fmla="*/ 322 h 330"/>
                <a:gd name="T104" fmla="*/ 3 w 734"/>
                <a:gd name="T105" fmla="*/ 326 h 330"/>
                <a:gd name="T106" fmla="*/ 0 w 734"/>
                <a:gd name="T107" fmla="*/ 330 h 33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34"/>
                <a:gd name="T163" fmla="*/ 0 h 330"/>
                <a:gd name="T164" fmla="*/ 734 w 734"/>
                <a:gd name="T165" fmla="*/ 330 h 33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34" h="330">
                  <a:moveTo>
                    <a:pt x="0" y="330"/>
                  </a:moveTo>
                  <a:lnTo>
                    <a:pt x="501" y="318"/>
                  </a:lnTo>
                  <a:lnTo>
                    <a:pt x="559" y="249"/>
                  </a:lnTo>
                  <a:lnTo>
                    <a:pt x="734" y="264"/>
                  </a:lnTo>
                  <a:lnTo>
                    <a:pt x="409" y="0"/>
                  </a:lnTo>
                  <a:lnTo>
                    <a:pt x="408" y="1"/>
                  </a:lnTo>
                  <a:lnTo>
                    <a:pt x="405" y="2"/>
                  </a:lnTo>
                  <a:lnTo>
                    <a:pt x="404" y="4"/>
                  </a:lnTo>
                  <a:lnTo>
                    <a:pt x="400" y="5"/>
                  </a:lnTo>
                  <a:lnTo>
                    <a:pt x="396" y="9"/>
                  </a:lnTo>
                  <a:lnTo>
                    <a:pt x="391" y="12"/>
                  </a:lnTo>
                  <a:lnTo>
                    <a:pt x="387" y="16"/>
                  </a:lnTo>
                  <a:lnTo>
                    <a:pt x="384" y="18"/>
                  </a:lnTo>
                  <a:lnTo>
                    <a:pt x="381" y="20"/>
                  </a:lnTo>
                  <a:lnTo>
                    <a:pt x="378" y="22"/>
                  </a:lnTo>
                  <a:lnTo>
                    <a:pt x="375" y="24"/>
                  </a:lnTo>
                  <a:lnTo>
                    <a:pt x="372" y="26"/>
                  </a:lnTo>
                  <a:lnTo>
                    <a:pt x="368" y="29"/>
                  </a:lnTo>
                  <a:lnTo>
                    <a:pt x="366" y="32"/>
                  </a:lnTo>
                  <a:lnTo>
                    <a:pt x="363" y="35"/>
                  </a:lnTo>
                  <a:lnTo>
                    <a:pt x="358" y="37"/>
                  </a:lnTo>
                  <a:lnTo>
                    <a:pt x="355" y="40"/>
                  </a:lnTo>
                  <a:lnTo>
                    <a:pt x="350" y="43"/>
                  </a:lnTo>
                  <a:lnTo>
                    <a:pt x="347" y="46"/>
                  </a:lnTo>
                  <a:lnTo>
                    <a:pt x="343" y="49"/>
                  </a:lnTo>
                  <a:lnTo>
                    <a:pt x="339" y="52"/>
                  </a:lnTo>
                  <a:lnTo>
                    <a:pt x="335" y="56"/>
                  </a:lnTo>
                  <a:lnTo>
                    <a:pt x="331" y="59"/>
                  </a:lnTo>
                  <a:lnTo>
                    <a:pt x="327" y="62"/>
                  </a:lnTo>
                  <a:lnTo>
                    <a:pt x="322" y="65"/>
                  </a:lnTo>
                  <a:lnTo>
                    <a:pt x="317" y="69"/>
                  </a:lnTo>
                  <a:lnTo>
                    <a:pt x="312" y="72"/>
                  </a:lnTo>
                  <a:lnTo>
                    <a:pt x="308" y="76"/>
                  </a:lnTo>
                  <a:lnTo>
                    <a:pt x="304" y="80"/>
                  </a:lnTo>
                  <a:lnTo>
                    <a:pt x="299" y="82"/>
                  </a:lnTo>
                  <a:lnTo>
                    <a:pt x="294" y="86"/>
                  </a:lnTo>
                  <a:lnTo>
                    <a:pt x="289" y="90"/>
                  </a:lnTo>
                  <a:lnTo>
                    <a:pt x="284" y="94"/>
                  </a:lnTo>
                  <a:lnTo>
                    <a:pt x="279" y="98"/>
                  </a:lnTo>
                  <a:lnTo>
                    <a:pt x="274" y="101"/>
                  </a:lnTo>
                  <a:lnTo>
                    <a:pt x="269" y="105"/>
                  </a:lnTo>
                  <a:lnTo>
                    <a:pt x="265" y="109"/>
                  </a:lnTo>
                  <a:lnTo>
                    <a:pt x="260" y="113"/>
                  </a:lnTo>
                  <a:lnTo>
                    <a:pt x="255" y="117"/>
                  </a:lnTo>
                  <a:lnTo>
                    <a:pt x="250" y="120"/>
                  </a:lnTo>
                  <a:lnTo>
                    <a:pt x="245" y="124"/>
                  </a:lnTo>
                  <a:lnTo>
                    <a:pt x="239" y="128"/>
                  </a:lnTo>
                  <a:lnTo>
                    <a:pt x="234" y="132"/>
                  </a:lnTo>
                  <a:lnTo>
                    <a:pt x="230" y="136"/>
                  </a:lnTo>
                  <a:lnTo>
                    <a:pt x="225" y="140"/>
                  </a:lnTo>
                  <a:lnTo>
                    <a:pt x="220" y="144"/>
                  </a:lnTo>
                  <a:lnTo>
                    <a:pt x="215" y="148"/>
                  </a:lnTo>
                  <a:lnTo>
                    <a:pt x="210" y="151"/>
                  </a:lnTo>
                  <a:lnTo>
                    <a:pt x="205" y="156"/>
                  </a:lnTo>
                  <a:lnTo>
                    <a:pt x="200" y="159"/>
                  </a:lnTo>
                  <a:lnTo>
                    <a:pt x="195" y="163"/>
                  </a:lnTo>
                  <a:lnTo>
                    <a:pt x="191" y="167"/>
                  </a:lnTo>
                  <a:lnTo>
                    <a:pt x="186" y="171"/>
                  </a:lnTo>
                  <a:lnTo>
                    <a:pt x="181" y="175"/>
                  </a:lnTo>
                  <a:lnTo>
                    <a:pt x="176" y="179"/>
                  </a:lnTo>
                  <a:lnTo>
                    <a:pt x="172" y="182"/>
                  </a:lnTo>
                  <a:lnTo>
                    <a:pt x="167" y="186"/>
                  </a:lnTo>
                  <a:lnTo>
                    <a:pt x="162" y="190"/>
                  </a:lnTo>
                  <a:lnTo>
                    <a:pt x="157" y="194"/>
                  </a:lnTo>
                  <a:lnTo>
                    <a:pt x="153" y="197"/>
                  </a:lnTo>
                  <a:lnTo>
                    <a:pt x="148" y="201"/>
                  </a:lnTo>
                  <a:lnTo>
                    <a:pt x="144" y="205"/>
                  </a:lnTo>
                  <a:lnTo>
                    <a:pt x="139" y="209"/>
                  </a:lnTo>
                  <a:lnTo>
                    <a:pt x="134" y="212"/>
                  </a:lnTo>
                  <a:lnTo>
                    <a:pt x="131" y="215"/>
                  </a:lnTo>
                  <a:lnTo>
                    <a:pt x="126" y="218"/>
                  </a:lnTo>
                  <a:lnTo>
                    <a:pt x="122" y="222"/>
                  </a:lnTo>
                  <a:lnTo>
                    <a:pt x="117" y="226"/>
                  </a:lnTo>
                  <a:lnTo>
                    <a:pt x="114" y="230"/>
                  </a:lnTo>
                  <a:lnTo>
                    <a:pt x="110" y="233"/>
                  </a:lnTo>
                  <a:lnTo>
                    <a:pt x="106" y="236"/>
                  </a:lnTo>
                  <a:lnTo>
                    <a:pt x="101" y="239"/>
                  </a:lnTo>
                  <a:lnTo>
                    <a:pt x="97" y="243"/>
                  </a:lnTo>
                  <a:lnTo>
                    <a:pt x="94" y="246"/>
                  </a:lnTo>
                  <a:lnTo>
                    <a:pt x="91" y="250"/>
                  </a:lnTo>
                  <a:lnTo>
                    <a:pt x="87" y="252"/>
                  </a:lnTo>
                  <a:lnTo>
                    <a:pt x="83" y="255"/>
                  </a:lnTo>
                  <a:lnTo>
                    <a:pt x="79" y="258"/>
                  </a:lnTo>
                  <a:lnTo>
                    <a:pt x="76" y="262"/>
                  </a:lnTo>
                  <a:lnTo>
                    <a:pt x="72" y="265"/>
                  </a:lnTo>
                  <a:lnTo>
                    <a:pt x="69" y="267"/>
                  </a:lnTo>
                  <a:lnTo>
                    <a:pt x="65" y="270"/>
                  </a:lnTo>
                  <a:lnTo>
                    <a:pt x="62" y="273"/>
                  </a:lnTo>
                  <a:lnTo>
                    <a:pt x="59" y="275"/>
                  </a:lnTo>
                  <a:lnTo>
                    <a:pt x="56" y="278"/>
                  </a:lnTo>
                  <a:lnTo>
                    <a:pt x="54" y="281"/>
                  </a:lnTo>
                  <a:lnTo>
                    <a:pt x="51" y="285"/>
                  </a:lnTo>
                  <a:lnTo>
                    <a:pt x="47" y="287"/>
                  </a:lnTo>
                  <a:lnTo>
                    <a:pt x="44" y="289"/>
                  </a:lnTo>
                  <a:lnTo>
                    <a:pt x="41" y="291"/>
                  </a:lnTo>
                  <a:lnTo>
                    <a:pt x="38" y="293"/>
                  </a:lnTo>
                  <a:lnTo>
                    <a:pt x="34" y="298"/>
                  </a:lnTo>
                  <a:lnTo>
                    <a:pt x="29" y="303"/>
                  </a:lnTo>
                  <a:lnTo>
                    <a:pt x="24" y="307"/>
                  </a:lnTo>
                  <a:lnTo>
                    <a:pt x="20" y="310"/>
                  </a:lnTo>
                  <a:lnTo>
                    <a:pt x="17" y="313"/>
                  </a:lnTo>
                  <a:lnTo>
                    <a:pt x="14" y="317"/>
                  </a:lnTo>
                  <a:lnTo>
                    <a:pt x="10" y="319"/>
                  </a:lnTo>
                  <a:lnTo>
                    <a:pt x="7" y="322"/>
                  </a:lnTo>
                  <a:lnTo>
                    <a:pt x="5" y="324"/>
                  </a:lnTo>
                  <a:lnTo>
                    <a:pt x="3" y="326"/>
                  </a:lnTo>
                  <a:lnTo>
                    <a:pt x="1" y="328"/>
                  </a:lnTo>
                  <a:lnTo>
                    <a:pt x="0" y="330"/>
                  </a:lnTo>
                  <a:close/>
                </a:path>
              </a:pathLst>
            </a:custGeom>
            <a:solidFill>
              <a:srgbClr val="8F6943"/>
            </a:solidFill>
            <a:ln w="9525">
              <a:noFill/>
              <a:round/>
              <a:headEnd/>
              <a:tailEnd/>
            </a:ln>
          </p:spPr>
          <p:txBody>
            <a:bodyPr/>
            <a:lstStyle/>
            <a:p>
              <a:endParaRPr lang="en-US" dirty="0"/>
            </a:p>
          </p:txBody>
        </p:sp>
        <p:sp>
          <p:nvSpPr>
            <p:cNvPr id="31" name="Freeform 178"/>
            <p:cNvSpPr>
              <a:spLocks/>
            </p:cNvSpPr>
            <p:nvPr/>
          </p:nvSpPr>
          <p:spPr bwMode="auto">
            <a:xfrm>
              <a:off x="1224" y="1924"/>
              <a:ext cx="376" cy="395"/>
            </a:xfrm>
            <a:custGeom>
              <a:avLst/>
              <a:gdLst>
                <a:gd name="T0" fmla="*/ 0 w 376"/>
                <a:gd name="T1" fmla="*/ 233 h 395"/>
                <a:gd name="T2" fmla="*/ 225 w 376"/>
                <a:gd name="T3" fmla="*/ 0 h 395"/>
                <a:gd name="T4" fmla="*/ 376 w 376"/>
                <a:gd name="T5" fmla="*/ 150 h 395"/>
                <a:gd name="T6" fmla="*/ 376 w 376"/>
                <a:gd name="T7" fmla="*/ 251 h 395"/>
                <a:gd name="T8" fmla="*/ 236 w 376"/>
                <a:gd name="T9" fmla="*/ 395 h 395"/>
                <a:gd name="T10" fmla="*/ 0 w 376"/>
                <a:gd name="T11" fmla="*/ 233 h 395"/>
                <a:gd name="T12" fmla="*/ 0 60000 65536"/>
                <a:gd name="T13" fmla="*/ 0 60000 65536"/>
                <a:gd name="T14" fmla="*/ 0 60000 65536"/>
                <a:gd name="T15" fmla="*/ 0 60000 65536"/>
                <a:gd name="T16" fmla="*/ 0 60000 65536"/>
                <a:gd name="T17" fmla="*/ 0 60000 65536"/>
                <a:gd name="T18" fmla="*/ 0 w 376"/>
                <a:gd name="T19" fmla="*/ 0 h 395"/>
                <a:gd name="T20" fmla="*/ 376 w 376"/>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376" h="395">
                  <a:moveTo>
                    <a:pt x="0" y="233"/>
                  </a:moveTo>
                  <a:lnTo>
                    <a:pt x="225" y="0"/>
                  </a:lnTo>
                  <a:lnTo>
                    <a:pt x="376" y="150"/>
                  </a:lnTo>
                  <a:lnTo>
                    <a:pt x="376" y="251"/>
                  </a:lnTo>
                  <a:lnTo>
                    <a:pt x="236" y="395"/>
                  </a:lnTo>
                  <a:lnTo>
                    <a:pt x="0" y="233"/>
                  </a:lnTo>
                  <a:close/>
                </a:path>
              </a:pathLst>
            </a:custGeom>
            <a:solidFill>
              <a:srgbClr val="8F6943"/>
            </a:solidFill>
            <a:ln w="9525">
              <a:noFill/>
              <a:round/>
              <a:headEnd/>
              <a:tailEnd/>
            </a:ln>
          </p:spPr>
          <p:txBody>
            <a:bodyPr/>
            <a:lstStyle/>
            <a:p>
              <a:endParaRPr lang="en-US" dirty="0"/>
            </a:p>
          </p:txBody>
        </p:sp>
        <p:sp>
          <p:nvSpPr>
            <p:cNvPr id="32" name="Freeform 179"/>
            <p:cNvSpPr>
              <a:spLocks/>
            </p:cNvSpPr>
            <p:nvPr/>
          </p:nvSpPr>
          <p:spPr bwMode="auto">
            <a:xfrm>
              <a:off x="0" y="1993"/>
              <a:ext cx="668" cy="733"/>
            </a:xfrm>
            <a:custGeom>
              <a:avLst/>
              <a:gdLst>
                <a:gd name="T0" fmla="*/ 303 w 668"/>
                <a:gd name="T1" fmla="*/ 75 h 733"/>
                <a:gd name="T2" fmla="*/ 553 w 668"/>
                <a:gd name="T3" fmla="*/ 0 h 733"/>
                <a:gd name="T4" fmla="*/ 668 w 668"/>
                <a:gd name="T5" fmla="*/ 113 h 733"/>
                <a:gd name="T6" fmla="*/ 548 w 668"/>
                <a:gd name="T7" fmla="*/ 168 h 733"/>
                <a:gd name="T8" fmla="*/ 541 w 668"/>
                <a:gd name="T9" fmla="*/ 169 h 733"/>
                <a:gd name="T10" fmla="*/ 533 w 668"/>
                <a:gd name="T11" fmla="*/ 171 h 733"/>
                <a:gd name="T12" fmla="*/ 526 w 668"/>
                <a:gd name="T13" fmla="*/ 172 h 733"/>
                <a:gd name="T14" fmla="*/ 518 w 668"/>
                <a:gd name="T15" fmla="*/ 173 h 733"/>
                <a:gd name="T16" fmla="*/ 511 w 668"/>
                <a:gd name="T17" fmla="*/ 175 h 733"/>
                <a:gd name="T18" fmla="*/ 503 w 668"/>
                <a:gd name="T19" fmla="*/ 177 h 733"/>
                <a:gd name="T20" fmla="*/ 495 w 668"/>
                <a:gd name="T21" fmla="*/ 178 h 733"/>
                <a:gd name="T22" fmla="*/ 487 w 668"/>
                <a:gd name="T23" fmla="*/ 181 h 733"/>
                <a:gd name="T24" fmla="*/ 480 w 668"/>
                <a:gd name="T25" fmla="*/ 182 h 733"/>
                <a:gd name="T26" fmla="*/ 472 w 668"/>
                <a:gd name="T27" fmla="*/ 184 h 733"/>
                <a:gd name="T28" fmla="*/ 464 w 668"/>
                <a:gd name="T29" fmla="*/ 186 h 733"/>
                <a:gd name="T30" fmla="*/ 457 w 668"/>
                <a:gd name="T31" fmla="*/ 189 h 733"/>
                <a:gd name="T32" fmla="*/ 450 w 668"/>
                <a:gd name="T33" fmla="*/ 190 h 733"/>
                <a:gd name="T34" fmla="*/ 442 w 668"/>
                <a:gd name="T35" fmla="*/ 191 h 733"/>
                <a:gd name="T36" fmla="*/ 437 w 668"/>
                <a:gd name="T37" fmla="*/ 193 h 733"/>
                <a:gd name="T38" fmla="*/ 429 w 668"/>
                <a:gd name="T39" fmla="*/ 196 h 733"/>
                <a:gd name="T40" fmla="*/ 423 w 668"/>
                <a:gd name="T41" fmla="*/ 197 h 733"/>
                <a:gd name="T42" fmla="*/ 417 w 668"/>
                <a:gd name="T43" fmla="*/ 198 h 733"/>
                <a:gd name="T44" fmla="*/ 410 w 668"/>
                <a:gd name="T45" fmla="*/ 200 h 733"/>
                <a:gd name="T46" fmla="*/ 401 w 668"/>
                <a:gd name="T47" fmla="*/ 202 h 733"/>
                <a:gd name="T48" fmla="*/ 392 w 668"/>
                <a:gd name="T49" fmla="*/ 206 h 733"/>
                <a:gd name="T50" fmla="*/ 383 w 668"/>
                <a:gd name="T51" fmla="*/ 208 h 733"/>
                <a:gd name="T52" fmla="*/ 377 w 668"/>
                <a:gd name="T53" fmla="*/ 210 h 733"/>
                <a:gd name="T54" fmla="*/ 371 w 668"/>
                <a:gd name="T55" fmla="*/ 212 h 733"/>
                <a:gd name="T56" fmla="*/ 370 w 668"/>
                <a:gd name="T57" fmla="*/ 213 h 733"/>
                <a:gd name="T58" fmla="*/ 370 w 668"/>
                <a:gd name="T59" fmla="*/ 218 h 733"/>
                <a:gd name="T60" fmla="*/ 370 w 668"/>
                <a:gd name="T61" fmla="*/ 223 h 733"/>
                <a:gd name="T62" fmla="*/ 371 w 668"/>
                <a:gd name="T63" fmla="*/ 229 h 733"/>
                <a:gd name="T64" fmla="*/ 371 w 668"/>
                <a:gd name="T65" fmla="*/ 234 h 733"/>
                <a:gd name="T66" fmla="*/ 372 w 668"/>
                <a:gd name="T67" fmla="*/ 240 h 733"/>
                <a:gd name="T68" fmla="*/ 373 w 668"/>
                <a:gd name="T69" fmla="*/ 246 h 733"/>
                <a:gd name="T70" fmla="*/ 374 w 668"/>
                <a:gd name="T71" fmla="*/ 253 h 733"/>
                <a:gd name="T72" fmla="*/ 374 w 668"/>
                <a:gd name="T73" fmla="*/ 260 h 733"/>
                <a:gd name="T74" fmla="*/ 375 w 668"/>
                <a:gd name="T75" fmla="*/ 266 h 733"/>
                <a:gd name="T76" fmla="*/ 375 w 668"/>
                <a:gd name="T77" fmla="*/ 276 h 733"/>
                <a:gd name="T78" fmla="*/ 375 w 668"/>
                <a:gd name="T79" fmla="*/ 284 h 733"/>
                <a:gd name="T80" fmla="*/ 375 w 668"/>
                <a:gd name="T81" fmla="*/ 290 h 733"/>
                <a:gd name="T82" fmla="*/ 373 w 668"/>
                <a:gd name="T83" fmla="*/ 297 h 733"/>
                <a:gd name="T84" fmla="*/ 372 w 668"/>
                <a:gd name="T85" fmla="*/ 299 h 733"/>
                <a:gd name="T86" fmla="*/ 0 w 668"/>
                <a:gd name="T87" fmla="*/ 661 h 733"/>
                <a:gd name="T88" fmla="*/ 254 w 668"/>
                <a:gd name="T89" fmla="*/ 11 h 7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68"/>
                <a:gd name="T136" fmla="*/ 0 h 733"/>
                <a:gd name="T137" fmla="*/ 668 w 668"/>
                <a:gd name="T138" fmla="*/ 733 h 7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68" h="733">
                  <a:moveTo>
                    <a:pt x="279" y="48"/>
                  </a:moveTo>
                  <a:lnTo>
                    <a:pt x="303" y="75"/>
                  </a:lnTo>
                  <a:lnTo>
                    <a:pt x="459" y="75"/>
                  </a:lnTo>
                  <a:lnTo>
                    <a:pt x="553" y="0"/>
                  </a:lnTo>
                  <a:lnTo>
                    <a:pt x="611" y="11"/>
                  </a:lnTo>
                  <a:lnTo>
                    <a:pt x="668" y="113"/>
                  </a:lnTo>
                  <a:lnTo>
                    <a:pt x="553" y="168"/>
                  </a:lnTo>
                  <a:lnTo>
                    <a:pt x="548" y="168"/>
                  </a:lnTo>
                  <a:lnTo>
                    <a:pt x="545" y="169"/>
                  </a:lnTo>
                  <a:lnTo>
                    <a:pt x="541" y="169"/>
                  </a:lnTo>
                  <a:lnTo>
                    <a:pt x="537" y="170"/>
                  </a:lnTo>
                  <a:lnTo>
                    <a:pt x="533" y="171"/>
                  </a:lnTo>
                  <a:lnTo>
                    <a:pt x="529" y="172"/>
                  </a:lnTo>
                  <a:lnTo>
                    <a:pt x="526" y="172"/>
                  </a:lnTo>
                  <a:lnTo>
                    <a:pt x="523" y="173"/>
                  </a:lnTo>
                  <a:lnTo>
                    <a:pt x="518" y="173"/>
                  </a:lnTo>
                  <a:lnTo>
                    <a:pt x="514" y="175"/>
                  </a:lnTo>
                  <a:lnTo>
                    <a:pt x="511" y="175"/>
                  </a:lnTo>
                  <a:lnTo>
                    <a:pt x="507" y="176"/>
                  </a:lnTo>
                  <a:lnTo>
                    <a:pt x="503" y="177"/>
                  </a:lnTo>
                  <a:lnTo>
                    <a:pt x="499" y="178"/>
                  </a:lnTo>
                  <a:lnTo>
                    <a:pt x="495" y="178"/>
                  </a:lnTo>
                  <a:lnTo>
                    <a:pt x="492" y="180"/>
                  </a:lnTo>
                  <a:lnTo>
                    <a:pt x="487" y="181"/>
                  </a:lnTo>
                  <a:lnTo>
                    <a:pt x="483" y="182"/>
                  </a:lnTo>
                  <a:lnTo>
                    <a:pt x="480" y="182"/>
                  </a:lnTo>
                  <a:lnTo>
                    <a:pt x="477" y="184"/>
                  </a:lnTo>
                  <a:lnTo>
                    <a:pt x="472" y="184"/>
                  </a:lnTo>
                  <a:lnTo>
                    <a:pt x="469" y="186"/>
                  </a:lnTo>
                  <a:lnTo>
                    <a:pt x="464" y="186"/>
                  </a:lnTo>
                  <a:lnTo>
                    <a:pt x="461" y="188"/>
                  </a:lnTo>
                  <a:lnTo>
                    <a:pt x="457" y="189"/>
                  </a:lnTo>
                  <a:lnTo>
                    <a:pt x="454" y="190"/>
                  </a:lnTo>
                  <a:lnTo>
                    <a:pt x="450" y="190"/>
                  </a:lnTo>
                  <a:lnTo>
                    <a:pt x="446" y="191"/>
                  </a:lnTo>
                  <a:lnTo>
                    <a:pt x="442" y="191"/>
                  </a:lnTo>
                  <a:lnTo>
                    <a:pt x="440" y="193"/>
                  </a:lnTo>
                  <a:lnTo>
                    <a:pt x="437" y="193"/>
                  </a:lnTo>
                  <a:lnTo>
                    <a:pt x="433" y="195"/>
                  </a:lnTo>
                  <a:lnTo>
                    <a:pt x="429" y="196"/>
                  </a:lnTo>
                  <a:lnTo>
                    <a:pt x="426" y="196"/>
                  </a:lnTo>
                  <a:lnTo>
                    <a:pt x="423" y="197"/>
                  </a:lnTo>
                  <a:lnTo>
                    <a:pt x="420" y="198"/>
                  </a:lnTo>
                  <a:lnTo>
                    <a:pt x="417" y="198"/>
                  </a:lnTo>
                  <a:lnTo>
                    <a:pt x="413" y="200"/>
                  </a:lnTo>
                  <a:lnTo>
                    <a:pt x="410" y="200"/>
                  </a:lnTo>
                  <a:lnTo>
                    <a:pt x="408" y="201"/>
                  </a:lnTo>
                  <a:lnTo>
                    <a:pt x="401" y="202"/>
                  </a:lnTo>
                  <a:lnTo>
                    <a:pt x="397" y="204"/>
                  </a:lnTo>
                  <a:lnTo>
                    <a:pt x="392" y="206"/>
                  </a:lnTo>
                  <a:lnTo>
                    <a:pt x="388" y="208"/>
                  </a:lnTo>
                  <a:lnTo>
                    <a:pt x="383" y="208"/>
                  </a:lnTo>
                  <a:lnTo>
                    <a:pt x="380" y="209"/>
                  </a:lnTo>
                  <a:lnTo>
                    <a:pt x="377" y="210"/>
                  </a:lnTo>
                  <a:lnTo>
                    <a:pt x="375" y="211"/>
                  </a:lnTo>
                  <a:lnTo>
                    <a:pt x="371" y="212"/>
                  </a:lnTo>
                  <a:lnTo>
                    <a:pt x="370" y="212"/>
                  </a:lnTo>
                  <a:lnTo>
                    <a:pt x="370" y="213"/>
                  </a:lnTo>
                  <a:lnTo>
                    <a:pt x="370" y="215"/>
                  </a:lnTo>
                  <a:lnTo>
                    <a:pt x="370" y="218"/>
                  </a:lnTo>
                  <a:lnTo>
                    <a:pt x="370" y="220"/>
                  </a:lnTo>
                  <a:lnTo>
                    <a:pt x="370" y="223"/>
                  </a:lnTo>
                  <a:lnTo>
                    <a:pt x="371" y="226"/>
                  </a:lnTo>
                  <a:lnTo>
                    <a:pt x="371" y="229"/>
                  </a:lnTo>
                  <a:lnTo>
                    <a:pt x="371" y="231"/>
                  </a:lnTo>
                  <a:lnTo>
                    <a:pt x="371" y="234"/>
                  </a:lnTo>
                  <a:lnTo>
                    <a:pt x="372" y="237"/>
                  </a:lnTo>
                  <a:lnTo>
                    <a:pt x="372" y="240"/>
                  </a:lnTo>
                  <a:lnTo>
                    <a:pt x="372" y="243"/>
                  </a:lnTo>
                  <a:lnTo>
                    <a:pt x="373" y="246"/>
                  </a:lnTo>
                  <a:lnTo>
                    <a:pt x="373" y="249"/>
                  </a:lnTo>
                  <a:lnTo>
                    <a:pt x="374" y="253"/>
                  </a:lnTo>
                  <a:lnTo>
                    <a:pt x="374" y="256"/>
                  </a:lnTo>
                  <a:lnTo>
                    <a:pt x="374" y="260"/>
                  </a:lnTo>
                  <a:lnTo>
                    <a:pt x="374" y="263"/>
                  </a:lnTo>
                  <a:lnTo>
                    <a:pt x="375" y="266"/>
                  </a:lnTo>
                  <a:lnTo>
                    <a:pt x="375" y="270"/>
                  </a:lnTo>
                  <a:lnTo>
                    <a:pt x="375" y="276"/>
                  </a:lnTo>
                  <a:lnTo>
                    <a:pt x="375" y="280"/>
                  </a:lnTo>
                  <a:lnTo>
                    <a:pt x="375" y="284"/>
                  </a:lnTo>
                  <a:lnTo>
                    <a:pt x="375" y="287"/>
                  </a:lnTo>
                  <a:lnTo>
                    <a:pt x="375" y="290"/>
                  </a:lnTo>
                  <a:lnTo>
                    <a:pt x="373" y="294"/>
                  </a:lnTo>
                  <a:lnTo>
                    <a:pt x="373" y="297"/>
                  </a:lnTo>
                  <a:lnTo>
                    <a:pt x="372" y="298"/>
                  </a:lnTo>
                  <a:lnTo>
                    <a:pt x="372" y="299"/>
                  </a:lnTo>
                  <a:lnTo>
                    <a:pt x="0" y="733"/>
                  </a:lnTo>
                  <a:lnTo>
                    <a:pt x="0" y="661"/>
                  </a:lnTo>
                  <a:lnTo>
                    <a:pt x="10" y="137"/>
                  </a:lnTo>
                  <a:lnTo>
                    <a:pt x="254" y="11"/>
                  </a:lnTo>
                  <a:lnTo>
                    <a:pt x="279" y="48"/>
                  </a:lnTo>
                  <a:close/>
                </a:path>
              </a:pathLst>
            </a:custGeom>
            <a:solidFill>
              <a:srgbClr val="3F6FB5"/>
            </a:solidFill>
            <a:ln w="9525">
              <a:noFill/>
              <a:round/>
              <a:headEnd/>
              <a:tailEnd/>
            </a:ln>
          </p:spPr>
          <p:txBody>
            <a:bodyPr/>
            <a:lstStyle/>
            <a:p>
              <a:endParaRPr lang="en-US" dirty="0"/>
            </a:p>
          </p:txBody>
        </p:sp>
        <p:sp>
          <p:nvSpPr>
            <p:cNvPr id="33" name="Freeform 180"/>
            <p:cNvSpPr>
              <a:spLocks/>
            </p:cNvSpPr>
            <p:nvPr/>
          </p:nvSpPr>
          <p:spPr bwMode="auto">
            <a:xfrm>
              <a:off x="11" y="1409"/>
              <a:ext cx="327" cy="285"/>
            </a:xfrm>
            <a:custGeom>
              <a:avLst/>
              <a:gdLst>
                <a:gd name="T0" fmla="*/ 176 w 327"/>
                <a:gd name="T1" fmla="*/ 284 h 285"/>
                <a:gd name="T2" fmla="*/ 191 w 327"/>
                <a:gd name="T3" fmla="*/ 282 h 285"/>
                <a:gd name="T4" fmla="*/ 207 w 327"/>
                <a:gd name="T5" fmla="*/ 278 h 285"/>
                <a:gd name="T6" fmla="*/ 223 w 327"/>
                <a:gd name="T7" fmla="*/ 274 h 285"/>
                <a:gd name="T8" fmla="*/ 237 w 327"/>
                <a:gd name="T9" fmla="*/ 268 h 285"/>
                <a:gd name="T10" fmla="*/ 250 w 327"/>
                <a:gd name="T11" fmla="*/ 262 h 285"/>
                <a:gd name="T12" fmla="*/ 264 w 327"/>
                <a:gd name="T13" fmla="*/ 253 h 285"/>
                <a:gd name="T14" fmla="*/ 276 w 327"/>
                <a:gd name="T15" fmla="*/ 245 h 285"/>
                <a:gd name="T16" fmla="*/ 294 w 327"/>
                <a:gd name="T17" fmla="*/ 227 h 285"/>
                <a:gd name="T18" fmla="*/ 304 w 327"/>
                <a:gd name="T19" fmla="*/ 212 h 285"/>
                <a:gd name="T20" fmla="*/ 312 w 327"/>
                <a:gd name="T21" fmla="*/ 200 h 285"/>
                <a:gd name="T22" fmla="*/ 317 w 327"/>
                <a:gd name="T23" fmla="*/ 187 h 285"/>
                <a:gd name="T24" fmla="*/ 322 w 327"/>
                <a:gd name="T25" fmla="*/ 173 h 285"/>
                <a:gd name="T26" fmla="*/ 324 w 327"/>
                <a:gd name="T27" fmla="*/ 160 h 285"/>
                <a:gd name="T28" fmla="*/ 326 w 327"/>
                <a:gd name="T29" fmla="*/ 146 h 285"/>
                <a:gd name="T30" fmla="*/ 326 w 327"/>
                <a:gd name="T31" fmla="*/ 131 h 285"/>
                <a:gd name="T32" fmla="*/ 323 w 327"/>
                <a:gd name="T33" fmla="*/ 116 h 285"/>
                <a:gd name="T34" fmla="*/ 320 w 327"/>
                <a:gd name="T35" fmla="*/ 102 h 285"/>
                <a:gd name="T36" fmla="*/ 315 w 327"/>
                <a:gd name="T37" fmla="*/ 90 h 285"/>
                <a:gd name="T38" fmla="*/ 308 w 327"/>
                <a:gd name="T39" fmla="*/ 77 h 285"/>
                <a:gd name="T40" fmla="*/ 300 w 327"/>
                <a:gd name="T41" fmla="*/ 64 h 285"/>
                <a:gd name="T42" fmla="*/ 283 w 327"/>
                <a:gd name="T43" fmla="*/ 45 h 285"/>
                <a:gd name="T44" fmla="*/ 269 w 327"/>
                <a:gd name="T45" fmla="*/ 33 h 285"/>
                <a:gd name="T46" fmla="*/ 257 w 327"/>
                <a:gd name="T47" fmla="*/ 24 h 285"/>
                <a:gd name="T48" fmla="*/ 244 w 327"/>
                <a:gd name="T49" fmla="*/ 17 h 285"/>
                <a:gd name="T50" fmla="*/ 230 w 327"/>
                <a:gd name="T51" fmla="*/ 11 h 285"/>
                <a:gd name="T52" fmla="*/ 215 w 327"/>
                <a:gd name="T53" fmla="*/ 5 h 285"/>
                <a:gd name="T54" fmla="*/ 200 w 327"/>
                <a:gd name="T55" fmla="*/ 1 h 285"/>
                <a:gd name="T56" fmla="*/ 184 w 327"/>
                <a:gd name="T57" fmla="*/ 0 h 285"/>
                <a:gd name="T58" fmla="*/ 167 w 327"/>
                <a:gd name="T59" fmla="*/ 0 h 285"/>
                <a:gd name="T60" fmla="*/ 150 w 327"/>
                <a:gd name="T61" fmla="*/ 0 h 285"/>
                <a:gd name="T62" fmla="*/ 134 w 327"/>
                <a:gd name="T63" fmla="*/ 0 h 285"/>
                <a:gd name="T64" fmla="*/ 118 w 327"/>
                <a:gd name="T65" fmla="*/ 3 h 285"/>
                <a:gd name="T66" fmla="*/ 103 w 327"/>
                <a:gd name="T67" fmla="*/ 8 h 285"/>
                <a:gd name="T68" fmla="*/ 89 w 327"/>
                <a:gd name="T69" fmla="*/ 14 h 285"/>
                <a:gd name="T70" fmla="*/ 75 w 327"/>
                <a:gd name="T71" fmla="*/ 20 h 285"/>
                <a:gd name="T72" fmla="*/ 62 w 327"/>
                <a:gd name="T73" fmla="*/ 29 h 285"/>
                <a:gd name="T74" fmla="*/ 42 w 327"/>
                <a:gd name="T75" fmla="*/ 45 h 285"/>
                <a:gd name="T76" fmla="*/ 25 w 327"/>
                <a:gd name="T77" fmla="*/ 64 h 285"/>
                <a:gd name="T78" fmla="*/ 17 w 327"/>
                <a:gd name="T79" fmla="*/ 77 h 285"/>
                <a:gd name="T80" fmla="*/ 11 w 327"/>
                <a:gd name="T81" fmla="*/ 90 h 285"/>
                <a:gd name="T82" fmla="*/ 5 w 327"/>
                <a:gd name="T83" fmla="*/ 102 h 285"/>
                <a:gd name="T84" fmla="*/ 2 w 327"/>
                <a:gd name="T85" fmla="*/ 116 h 285"/>
                <a:gd name="T86" fmla="*/ 0 w 327"/>
                <a:gd name="T87" fmla="*/ 131 h 285"/>
                <a:gd name="T88" fmla="*/ 0 w 327"/>
                <a:gd name="T89" fmla="*/ 146 h 285"/>
                <a:gd name="T90" fmla="*/ 0 w 327"/>
                <a:gd name="T91" fmla="*/ 160 h 285"/>
                <a:gd name="T92" fmla="*/ 3 w 327"/>
                <a:gd name="T93" fmla="*/ 173 h 285"/>
                <a:gd name="T94" fmla="*/ 8 w 327"/>
                <a:gd name="T95" fmla="*/ 187 h 285"/>
                <a:gd name="T96" fmla="*/ 14 w 327"/>
                <a:gd name="T97" fmla="*/ 200 h 285"/>
                <a:gd name="T98" fmla="*/ 20 w 327"/>
                <a:gd name="T99" fmla="*/ 212 h 285"/>
                <a:gd name="T100" fmla="*/ 32 w 327"/>
                <a:gd name="T101" fmla="*/ 227 h 285"/>
                <a:gd name="T102" fmla="*/ 52 w 327"/>
                <a:gd name="T103" fmla="*/ 247 h 285"/>
                <a:gd name="T104" fmla="*/ 69 w 327"/>
                <a:gd name="T105" fmla="*/ 258 h 285"/>
                <a:gd name="T106" fmla="*/ 81 w 327"/>
                <a:gd name="T107" fmla="*/ 265 h 285"/>
                <a:gd name="T108" fmla="*/ 96 w 327"/>
                <a:gd name="T109" fmla="*/ 271 h 285"/>
                <a:gd name="T110" fmla="*/ 110 w 327"/>
                <a:gd name="T111" fmla="*/ 276 h 285"/>
                <a:gd name="T112" fmla="*/ 126 w 327"/>
                <a:gd name="T113" fmla="*/ 281 h 285"/>
                <a:gd name="T114" fmla="*/ 142 w 327"/>
                <a:gd name="T115" fmla="*/ 283 h 285"/>
                <a:gd name="T116" fmla="*/ 159 w 327"/>
                <a:gd name="T117" fmla="*/ 284 h 2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7"/>
                <a:gd name="T178" fmla="*/ 0 h 285"/>
                <a:gd name="T179" fmla="*/ 327 w 327"/>
                <a:gd name="T180" fmla="*/ 285 h 28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7" h="285">
                  <a:moveTo>
                    <a:pt x="164" y="285"/>
                  </a:moveTo>
                  <a:lnTo>
                    <a:pt x="167" y="284"/>
                  </a:lnTo>
                  <a:lnTo>
                    <a:pt x="172" y="284"/>
                  </a:lnTo>
                  <a:lnTo>
                    <a:pt x="176" y="284"/>
                  </a:lnTo>
                  <a:lnTo>
                    <a:pt x="180" y="284"/>
                  </a:lnTo>
                  <a:lnTo>
                    <a:pt x="184" y="283"/>
                  </a:lnTo>
                  <a:lnTo>
                    <a:pt x="188" y="283"/>
                  </a:lnTo>
                  <a:lnTo>
                    <a:pt x="191" y="282"/>
                  </a:lnTo>
                  <a:lnTo>
                    <a:pt x="196" y="282"/>
                  </a:lnTo>
                  <a:lnTo>
                    <a:pt x="200" y="281"/>
                  </a:lnTo>
                  <a:lnTo>
                    <a:pt x="204" y="279"/>
                  </a:lnTo>
                  <a:lnTo>
                    <a:pt x="207" y="278"/>
                  </a:lnTo>
                  <a:lnTo>
                    <a:pt x="211" y="278"/>
                  </a:lnTo>
                  <a:lnTo>
                    <a:pt x="215" y="276"/>
                  </a:lnTo>
                  <a:lnTo>
                    <a:pt x="219" y="275"/>
                  </a:lnTo>
                  <a:lnTo>
                    <a:pt x="223" y="274"/>
                  </a:lnTo>
                  <a:lnTo>
                    <a:pt x="226" y="273"/>
                  </a:lnTo>
                  <a:lnTo>
                    <a:pt x="230" y="271"/>
                  </a:lnTo>
                  <a:lnTo>
                    <a:pt x="234" y="270"/>
                  </a:lnTo>
                  <a:lnTo>
                    <a:pt x="237" y="268"/>
                  </a:lnTo>
                  <a:lnTo>
                    <a:pt x="241" y="267"/>
                  </a:lnTo>
                  <a:lnTo>
                    <a:pt x="244" y="265"/>
                  </a:lnTo>
                  <a:lnTo>
                    <a:pt x="247" y="263"/>
                  </a:lnTo>
                  <a:lnTo>
                    <a:pt x="250" y="262"/>
                  </a:lnTo>
                  <a:lnTo>
                    <a:pt x="254" y="260"/>
                  </a:lnTo>
                  <a:lnTo>
                    <a:pt x="257" y="258"/>
                  </a:lnTo>
                  <a:lnTo>
                    <a:pt x="260" y="255"/>
                  </a:lnTo>
                  <a:lnTo>
                    <a:pt x="264" y="253"/>
                  </a:lnTo>
                  <a:lnTo>
                    <a:pt x="266" y="251"/>
                  </a:lnTo>
                  <a:lnTo>
                    <a:pt x="269" y="249"/>
                  </a:lnTo>
                  <a:lnTo>
                    <a:pt x="272" y="247"/>
                  </a:lnTo>
                  <a:lnTo>
                    <a:pt x="276" y="245"/>
                  </a:lnTo>
                  <a:lnTo>
                    <a:pt x="279" y="243"/>
                  </a:lnTo>
                  <a:lnTo>
                    <a:pt x="283" y="237"/>
                  </a:lnTo>
                  <a:lnTo>
                    <a:pt x="288" y="231"/>
                  </a:lnTo>
                  <a:lnTo>
                    <a:pt x="294" y="227"/>
                  </a:lnTo>
                  <a:lnTo>
                    <a:pt x="299" y="221"/>
                  </a:lnTo>
                  <a:lnTo>
                    <a:pt x="300" y="218"/>
                  </a:lnTo>
                  <a:lnTo>
                    <a:pt x="303" y="215"/>
                  </a:lnTo>
                  <a:lnTo>
                    <a:pt x="304" y="212"/>
                  </a:lnTo>
                  <a:lnTo>
                    <a:pt x="306" y="210"/>
                  </a:lnTo>
                  <a:lnTo>
                    <a:pt x="308" y="206"/>
                  </a:lnTo>
                  <a:lnTo>
                    <a:pt x="310" y="203"/>
                  </a:lnTo>
                  <a:lnTo>
                    <a:pt x="312" y="200"/>
                  </a:lnTo>
                  <a:lnTo>
                    <a:pt x="314" y="197"/>
                  </a:lnTo>
                  <a:lnTo>
                    <a:pt x="315" y="193"/>
                  </a:lnTo>
                  <a:lnTo>
                    <a:pt x="316" y="191"/>
                  </a:lnTo>
                  <a:lnTo>
                    <a:pt x="317" y="187"/>
                  </a:lnTo>
                  <a:lnTo>
                    <a:pt x="319" y="184"/>
                  </a:lnTo>
                  <a:lnTo>
                    <a:pt x="320" y="180"/>
                  </a:lnTo>
                  <a:lnTo>
                    <a:pt x="321" y="177"/>
                  </a:lnTo>
                  <a:lnTo>
                    <a:pt x="322" y="173"/>
                  </a:lnTo>
                  <a:lnTo>
                    <a:pt x="323" y="171"/>
                  </a:lnTo>
                  <a:lnTo>
                    <a:pt x="323" y="167"/>
                  </a:lnTo>
                  <a:lnTo>
                    <a:pt x="324" y="164"/>
                  </a:lnTo>
                  <a:lnTo>
                    <a:pt x="324" y="160"/>
                  </a:lnTo>
                  <a:lnTo>
                    <a:pt x="326" y="156"/>
                  </a:lnTo>
                  <a:lnTo>
                    <a:pt x="326" y="153"/>
                  </a:lnTo>
                  <a:lnTo>
                    <a:pt x="326" y="150"/>
                  </a:lnTo>
                  <a:lnTo>
                    <a:pt x="326" y="146"/>
                  </a:lnTo>
                  <a:lnTo>
                    <a:pt x="327" y="142"/>
                  </a:lnTo>
                  <a:lnTo>
                    <a:pt x="326" y="138"/>
                  </a:lnTo>
                  <a:lnTo>
                    <a:pt x="326" y="134"/>
                  </a:lnTo>
                  <a:lnTo>
                    <a:pt x="326" y="131"/>
                  </a:lnTo>
                  <a:lnTo>
                    <a:pt x="326" y="127"/>
                  </a:lnTo>
                  <a:lnTo>
                    <a:pt x="324" y="124"/>
                  </a:lnTo>
                  <a:lnTo>
                    <a:pt x="324" y="120"/>
                  </a:lnTo>
                  <a:lnTo>
                    <a:pt x="323" y="116"/>
                  </a:lnTo>
                  <a:lnTo>
                    <a:pt x="323" y="114"/>
                  </a:lnTo>
                  <a:lnTo>
                    <a:pt x="322" y="110"/>
                  </a:lnTo>
                  <a:lnTo>
                    <a:pt x="321" y="106"/>
                  </a:lnTo>
                  <a:lnTo>
                    <a:pt x="320" y="102"/>
                  </a:lnTo>
                  <a:lnTo>
                    <a:pt x="319" y="99"/>
                  </a:lnTo>
                  <a:lnTo>
                    <a:pt x="317" y="96"/>
                  </a:lnTo>
                  <a:lnTo>
                    <a:pt x="316" y="93"/>
                  </a:lnTo>
                  <a:lnTo>
                    <a:pt x="315" y="90"/>
                  </a:lnTo>
                  <a:lnTo>
                    <a:pt x="314" y="86"/>
                  </a:lnTo>
                  <a:lnTo>
                    <a:pt x="312" y="83"/>
                  </a:lnTo>
                  <a:lnTo>
                    <a:pt x="310" y="80"/>
                  </a:lnTo>
                  <a:lnTo>
                    <a:pt x="308" y="77"/>
                  </a:lnTo>
                  <a:lnTo>
                    <a:pt x="306" y="74"/>
                  </a:lnTo>
                  <a:lnTo>
                    <a:pt x="304" y="70"/>
                  </a:lnTo>
                  <a:lnTo>
                    <a:pt x="303" y="67"/>
                  </a:lnTo>
                  <a:lnTo>
                    <a:pt x="300" y="64"/>
                  </a:lnTo>
                  <a:lnTo>
                    <a:pt x="299" y="61"/>
                  </a:lnTo>
                  <a:lnTo>
                    <a:pt x="294" y="56"/>
                  </a:lnTo>
                  <a:lnTo>
                    <a:pt x="288" y="50"/>
                  </a:lnTo>
                  <a:lnTo>
                    <a:pt x="283" y="45"/>
                  </a:lnTo>
                  <a:lnTo>
                    <a:pt x="279" y="40"/>
                  </a:lnTo>
                  <a:lnTo>
                    <a:pt x="276" y="38"/>
                  </a:lnTo>
                  <a:lnTo>
                    <a:pt x="272" y="36"/>
                  </a:lnTo>
                  <a:lnTo>
                    <a:pt x="269" y="33"/>
                  </a:lnTo>
                  <a:lnTo>
                    <a:pt x="266" y="31"/>
                  </a:lnTo>
                  <a:lnTo>
                    <a:pt x="264" y="29"/>
                  </a:lnTo>
                  <a:lnTo>
                    <a:pt x="260" y="26"/>
                  </a:lnTo>
                  <a:lnTo>
                    <a:pt x="257" y="24"/>
                  </a:lnTo>
                  <a:lnTo>
                    <a:pt x="254" y="23"/>
                  </a:lnTo>
                  <a:lnTo>
                    <a:pt x="250" y="20"/>
                  </a:lnTo>
                  <a:lnTo>
                    <a:pt x="247" y="19"/>
                  </a:lnTo>
                  <a:lnTo>
                    <a:pt x="244" y="17"/>
                  </a:lnTo>
                  <a:lnTo>
                    <a:pt x="241" y="16"/>
                  </a:lnTo>
                  <a:lnTo>
                    <a:pt x="237" y="14"/>
                  </a:lnTo>
                  <a:lnTo>
                    <a:pt x="234" y="12"/>
                  </a:lnTo>
                  <a:lnTo>
                    <a:pt x="230" y="11"/>
                  </a:lnTo>
                  <a:lnTo>
                    <a:pt x="226" y="10"/>
                  </a:lnTo>
                  <a:lnTo>
                    <a:pt x="223" y="8"/>
                  </a:lnTo>
                  <a:lnTo>
                    <a:pt x="219" y="7"/>
                  </a:lnTo>
                  <a:lnTo>
                    <a:pt x="215" y="5"/>
                  </a:lnTo>
                  <a:lnTo>
                    <a:pt x="211" y="5"/>
                  </a:lnTo>
                  <a:lnTo>
                    <a:pt x="207" y="3"/>
                  </a:lnTo>
                  <a:lnTo>
                    <a:pt x="204" y="3"/>
                  </a:lnTo>
                  <a:lnTo>
                    <a:pt x="200" y="1"/>
                  </a:lnTo>
                  <a:lnTo>
                    <a:pt x="196" y="1"/>
                  </a:lnTo>
                  <a:lnTo>
                    <a:pt x="191" y="0"/>
                  </a:lnTo>
                  <a:lnTo>
                    <a:pt x="188" y="0"/>
                  </a:lnTo>
                  <a:lnTo>
                    <a:pt x="184" y="0"/>
                  </a:lnTo>
                  <a:lnTo>
                    <a:pt x="180" y="0"/>
                  </a:lnTo>
                  <a:lnTo>
                    <a:pt x="176" y="0"/>
                  </a:lnTo>
                  <a:lnTo>
                    <a:pt x="172" y="0"/>
                  </a:lnTo>
                  <a:lnTo>
                    <a:pt x="167" y="0"/>
                  </a:lnTo>
                  <a:lnTo>
                    <a:pt x="164" y="0"/>
                  </a:lnTo>
                  <a:lnTo>
                    <a:pt x="159" y="0"/>
                  </a:lnTo>
                  <a:lnTo>
                    <a:pt x="155" y="0"/>
                  </a:lnTo>
                  <a:lnTo>
                    <a:pt x="150" y="0"/>
                  </a:lnTo>
                  <a:lnTo>
                    <a:pt x="147" y="0"/>
                  </a:lnTo>
                  <a:lnTo>
                    <a:pt x="142" y="0"/>
                  </a:lnTo>
                  <a:lnTo>
                    <a:pt x="138" y="0"/>
                  </a:lnTo>
                  <a:lnTo>
                    <a:pt x="134" y="0"/>
                  </a:lnTo>
                  <a:lnTo>
                    <a:pt x="130" y="1"/>
                  </a:lnTo>
                  <a:lnTo>
                    <a:pt x="126" y="1"/>
                  </a:lnTo>
                  <a:lnTo>
                    <a:pt x="122" y="3"/>
                  </a:lnTo>
                  <a:lnTo>
                    <a:pt x="118" y="3"/>
                  </a:lnTo>
                  <a:lnTo>
                    <a:pt x="114" y="5"/>
                  </a:lnTo>
                  <a:lnTo>
                    <a:pt x="110" y="5"/>
                  </a:lnTo>
                  <a:lnTo>
                    <a:pt x="107" y="7"/>
                  </a:lnTo>
                  <a:lnTo>
                    <a:pt x="103" y="8"/>
                  </a:lnTo>
                  <a:lnTo>
                    <a:pt x="100" y="10"/>
                  </a:lnTo>
                  <a:lnTo>
                    <a:pt x="96" y="11"/>
                  </a:lnTo>
                  <a:lnTo>
                    <a:pt x="92" y="12"/>
                  </a:lnTo>
                  <a:lnTo>
                    <a:pt x="89" y="14"/>
                  </a:lnTo>
                  <a:lnTo>
                    <a:pt x="85" y="16"/>
                  </a:lnTo>
                  <a:lnTo>
                    <a:pt x="81" y="17"/>
                  </a:lnTo>
                  <a:lnTo>
                    <a:pt x="78" y="19"/>
                  </a:lnTo>
                  <a:lnTo>
                    <a:pt x="75" y="20"/>
                  </a:lnTo>
                  <a:lnTo>
                    <a:pt x="71" y="23"/>
                  </a:lnTo>
                  <a:lnTo>
                    <a:pt x="69" y="24"/>
                  </a:lnTo>
                  <a:lnTo>
                    <a:pt x="65" y="26"/>
                  </a:lnTo>
                  <a:lnTo>
                    <a:pt x="62" y="29"/>
                  </a:lnTo>
                  <a:lnTo>
                    <a:pt x="59" y="31"/>
                  </a:lnTo>
                  <a:lnTo>
                    <a:pt x="52" y="36"/>
                  </a:lnTo>
                  <a:lnTo>
                    <a:pt x="48" y="40"/>
                  </a:lnTo>
                  <a:lnTo>
                    <a:pt x="42" y="45"/>
                  </a:lnTo>
                  <a:lnTo>
                    <a:pt x="36" y="50"/>
                  </a:lnTo>
                  <a:lnTo>
                    <a:pt x="32" y="56"/>
                  </a:lnTo>
                  <a:lnTo>
                    <a:pt x="28" y="61"/>
                  </a:lnTo>
                  <a:lnTo>
                    <a:pt x="25" y="64"/>
                  </a:lnTo>
                  <a:lnTo>
                    <a:pt x="23" y="67"/>
                  </a:lnTo>
                  <a:lnTo>
                    <a:pt x="20" y="70"/>
                  </a:lnTo>
                  <a:lnTo>
                    <a:pt x="19" y="74"/>
                  </a:lnTo>
                  <a:lnTo>
                    <a:pt x="17" y="77"/>
                  </a:lnTo>
                  <a:lnTo>
                    <a:pt x="15" y="80"/>
                  </a:lnTo>
                  <a:lnTo>
                    <a:pt x="14" y="83"/>
                  </a:lnTo>
                  <a:lnTo>
                    <a:pt x="13" y="86"/>
                  </a:lnTo>
                  <a:lnTo>
                    <a:pt x="11" y="90"/>
                  </a:lnTo>
                  <a:lnTo>
                    <a:pt x="10" y="93"/>
                  </a:lnTo>
                  <a:lnTo>
                    <a:pt x="8" y="96"/>
                  </a:lnTo>
                  <a:lnTo>
                    <a:pt x="7" y="99"/>
                  </a:lnTo>
                  <a:lnTo>
                    <a:pt x="5" y="102"/>
                  </a:lnTo>
                  <a:lnTo>
                    <a:pt x="4" y="106"/>
                  </a:lnTo>
                  <a:lnTo>
                    <a:pt x="3" y="110"/>
                  </a:lnTo>
                  <a:lnTo>
                    <a:pt x="3" y="114"/>
                  </a:lnTo>
                  <a:lnTo>
                    <a:pt x="2" y="116"/>
                  </a:lnTo>
                  <a:lnTo>
                    <a:pt x="1" y="120"/>
                  </a:lnTo>
                  <a:lnTo>
                    <a:pt x="0" y="124"/>
                  </a:lnTo>
                  <a:lnTo>
                    <a:pt x="0" y="127"/>
                  </a:lnTo>
                  <a:lnTo>
                    <a:pt x="0" y="131"/>
                  </a:lnTo>
                  <a:lnTo>
                    <a:pt x="0" y="134"/>
                  </a:lnTo>
                  <a:lnTo>
                    <a:pt x="0" y="138"/>
                  </a:lnTo>
                  <a:lnTo>
                    <a:pt x="0" y="142"/>
                  </a:lnTo>
                  <a:lnTo>
                    <a:pt x="0" y="146"/>
                  </a:lnTo>
                  <a:lnTo>
                    <a:pt x="0" y="150"/>
                  </a:lnTo>
                  <a:lnTo>
                    <a:pt x="0" y="153"/>
                  </a:lnTo>
                  <a:lnTo>
                    <a:pt x="0" y="156"/>
                  </a:lnTo>
                  <a:lnTo>
                    <a:pt x="0" y="160"/>
                  </a:lnTo>
                  <a:lnTo>
                    <a:pt x="1" y="164"/>
                  </a:lnTo>
                  <a:lnTo>
                    <a:pt x="2" y="167"/>
                  </a:lnTo>
                  <a:lnTo>
                    <a:pt x="3" y="171"/>
                  </a:lnTo>
                  <a:lnTo>
                    <a:pt x="3" y="173"/>
                  </a:lnTo>
                  <a:lnTo>
                    <a:pt x="4" y="177"/>
                  </a:lnTo>
                  <a:lnTo>
                    <a:pt x="5" y="180"/>
                  </a:lnTo>
                  <a:lnTo>
                    <a:pt x="7" y="184"/>
                  </a:lnTo>
                  <a:lnTo>
                    <a:pt x="8" y="187"/>
                  </a:lnTo>
                  <a:lnTo>
                    <a:pt x="10" y="191"/>
                  </a:lnTo>
                  <a:lnTo>
                    <a:pt x="11" y="193"/>
                  </a:lnTo>
                  <a:lnTo>
                    <a:pt x="13" y="197"/>
                  </a:lnTo>
                  <a:lnTo>
                    <a:pt x="14" y="200"/>
                  </a:lnTo>
                  <a:lnTo>
                    <a:pt x="15" y="203"/>
                  </a:lnTo>
                  <a:lnTo>
                    <a:pt x="17" y="206"/>
                  </a:lnTo>
                  <a:lnTo>
                    <a:pt x="19" y="210"/>
                  </a:lnTo>
                  <a:lnTo>
                    <a:pt x="20" y="212"/>
                  </a:lnTo>
                  <a:lnTo>
                    <a:pt x="23" y="215"/>
                  </a:lnTo>
                  <a:lnTo>
                    <a:pt x="25" y="218"/>
                  </a:lnTo>
                  <a:lnTo>
                    <a:pt x="28" y="221"/>
                  </a:lnTo>
                  <a:lnTo>
                    <a:pt x="32" y="227"/>
                  </a:lnTo>
                  <a:lnTo>
                    <a:pt x="36" y="231"/>
                  </a:lnTo>
                  <a:lnTo>
                    <a:pt x="42" y="237"/>
                  </a:lnTo>
                  <a:lnTo>
                    <a:pt x="48" y="243"/>
                  </a:lnTo>
                  <a:lnTo>
                    <a:pt x="52" y="247"/>
                  </a:lnTo>
                  <a:lnTo>
                    <a:pt x="59" y="251"/>
                  </a:lnTo>
                  <a:lnTo>
                    <a:pt x="62" y="253"/>
                  </a:lnTo>
                  <a:lnTo>
                    <a:pt x="65" y="255"/>
                  </a:lnTo>
                  <a:lnTo>
                    <a:pt x="69" y="258"/>
                  </a:lnTo>
                  <a:lnTo>
                    <a:pt x="71" y="260"/>
                  </a:lnTo>
                  <a:lnTo>
                    <a:pt x="75" y="262"/>
                  </a:lnTo>
                  <a:lnTo>
                    <a:pt x="78" y="263"/>
                  </a:lnTo>
                  <a:lnTo>
                    <a:pt x="81" y="265"/>
                  </a:lnTo>
                  <a:lnTo>
                    <a:pt x="85" y="267"/>
                  </a:lnTo>
                  <a:lnTo>
                    <a:pt x="89" y="268"/>
                  </a:lnTo>
                  <a:lnTo>
                    <a:pt x="92" y="270"/>
                  </a:lnTo>
                  <a:lnTo>
                    <a:pt x="96" y="271"/>
                  </a:lnTo>
                  <a:lnTo>
                    <a:pt x="100" y="273"/>
                  </a:lnTo>
                  <a:lnTo>
                    <a:pt x="103" y="274"/>
                  </a:lnTo>
                  <a:lnTo>
                    <a:pt x="107" y="275"/>
                  </a:lnTo>
                  <a:lnTo>
                    <a:pt x="110" y="276"/>
                  </a:lnTo>
                  <a:lnTo>
                    <a:pt x="114" y="278"/>
                  </a:lnTo>
                  <a:lnTo>
                    <a:pt x="118" y="278"/>
                  </a:lnTo>
                  <a:lnTo>
                    <a:pt x="122" y="279"/>
                  </a:lnTo>
                  <a:lnTo>
                    <a:pt x="126" y="281"/>
                  </a:lnTo>
                  <a:lnTo>
                    <a:pt x="130" y="282"/>
                  </a:lnTo>
                  <a:lnTo>
                    <a:pt x="134" y="282"/>
                  </a:lnTo>
                  <a:lnTo>
                    <a:pt x="138" y="283"/>
                  </a:lnTo>
                  <a:lnTo>
                    <a:pt x="142" y="283"/>
                  </a:lnTo>
                  <a:lnTo>
                    <a:pt x="147" y="284"/>
                  </a:lnTo>
                  <a:lnTo>
                    <a:pt x="150" y="284"/>
                  </a:lnTo>
                  <a:lnTo>
                    <a:pt x="155" y="284"/>
                  </a:lnTo>
                  <a:lnTo>
                    <a:pt x="159" y="284"/>
                  </a:lnTo>
                  <a:lnTo>
                    <a:pt x="164" y="285"/>
                  </a:lnTo>
                  <a:close/>
                </a:path>
              </a:pathLst>
            </a:custGeom>
            <a:solidFill>
              <a:srgbClr val="C77359"/>
            </a:solidFill>
            <a:ln w="9525">
              <a:noFill/>
              <a:round/>
              <a:headEnd/>
              <a:tailEnd/>
            </a:ln>
          </p:spPr>
          <p:txBody>
            <a:bodyPr/>
            <a:lstStyle/>
            <a:p>
              <a:endParaRPr lang="en-US" dirty="0"/>
            </a:p>
          </p:txBody>
        </p:sp>
        <p:sp>
          <p:nvSpPr>
            <p:cNvPr id="34" name="Freeform 181"/>
            <p:cNvSpPr>
              <a:spLocks/>
            </p:cNvSpPr>
            <p:nvPr/>
          </p:nvSpPr>
          <p:spPr bwMode="auto">
            <a:xfrm>
              <a:off x="11" y="1407"/>
              <a:ext cx="328" cy="286"/>
            </a:xfrm>
            <a:custGeom>
              <a:avLst/>
              <a:gdLst>
                <a:gd name="T0" fmla="*/ 176 w 328"/>
                <a:gd name="T1" fmla="*/ 285 h 286"/>
                <a:gd name="T2" fmla="*/ 192 w 328"/>
                <a:gd name="T3" fmla="*/ 283 h 286"/>
                <a:gd name="T4" fmla="*/ 208 w 328"/>
                <a:gd name="T5" fmla="*/ 279 h 286"/>
                <a:gd name="T6" fmla="*/ 223 w 328"/>
                <a:gd name="T7" fmla="*/ 275 h 286"/>
                <a:gd name="T8" fmla="*/ 238 w 328"/>
                <a:gd name="T9" fmla="*/ 270 h 286"/>
                <a:gd name="T10" fmla="*/ 251 w 328"/>
                <a:gd name="T11" fmla="*/ 263 h 286"/>
                <a:gd name="T12" fmla="*/ 264 w 328"/>
                <a:gd name="T13" fmla="*/ 254 h 286"/>
                <a:gd name="T14" fmla="*/ 276 w 328"/>
                <a:gd name="T15" fmla="*/ 246 h 286"/>
                <a:gd name="T16" fmla="*/ 295 w 328"/>
                <a:gd name="T17" fmla="*/ 228 h 286"/>
                <a:gd name="T18" fmla="*/ 305 w 328"/>
                <a:gd name="T19" fmla="*/ 213 h 286"/>
                <a:gd name="T20" fmla="*/ 312 w 328"/>
                <a:gd name="T21" fmla="*/ 200 h 286"/>
                <a:gd name="T22" fmla="*/ 319 w 328"/>
                <a:gd name="T23" fmla="*/ 188 h 286"/>
                <a:gd name="T24" fmla="*/ 323 w 328"/>
                <a:gd name="T25" fmla="*/ 174 h 286"/>
                <a:gd name="T26" fmla="*/ 326 w 328"/>
                <a:gd name="T27" fmla="*/ 159 h 286"/>
                <a:gd name="T28" fmla="*/ 327 w 328"/>
                <a:gd name="T29" fmla="*/ 146 h 286"/>
                <a:gd name="T30" fmla="*/ 327 w 328"/>
                <a:gd name="T31" fmla="*/ 131 h 286"/>
                <a:gd name="T32" fmla="*/ 324 w 328"/>
                <a:gd name="T33" fmla="*/ 117 h 286"/>
                <a:gd name="T34" fmla="*/ 321 w 328"/>
                <a:gd name="T35" fmla="*/ 102 h 286"/>
                <a:gd name="T36" fmla="*/ 316 w 328"/>
                <a:gd name="T37" fmla="*/ 90 h 286"/>
                <a:gd name="T38" fmla="*/ 309 w 328"/>
                <a:gd name="T39" fmla="*/ 77 h 286"/>
                <a:gd name="T40" fmla="*/ 295 w 328"/>
                <a:gd name="T41" fmla="*/ 57 h 286"/>
                <a:gd name="T42" fmla="*/ 276 w 328"/>
                <a:gd name="T43" fmla="*/ 39 h 286"/>
                <a:gd name="T44" fmla="*/ 264 w 328"/>
                <a:gd name="T45" fmla="*/ 30 h 286"/>
                <a:gd name="T46" fmla="*/ 251 w 328"/>
                <a:gd name="T47" fmla="*/ 21 h 286"/>
                <a:gd name="T48" fmla="*/ 238 w 328"/>
                <a:gd name="T49" fmla="*/ 15 h 286"/>
                <a:gd name="T50" fmla="*/ 223 w 328"/>
                <a:gd name="T51" fmla="*/ 9 h 286"/>
                <a:gd name="T52" fmla="*/ 208 w 328"/>
                <a:gd name="T53" fmla="*/ 4 h 286"/>
                <a:gd name="T54" fmla="*/ 192 w 328"/>
                <a:gd name="T55" fmla="*/ 2 h 286"/>
                <a:gd name="T56" fmla="*/ 176 w 328"/>
                <a:gd name="T57" fmla="*/ 0 h 286"/>
                <a:gd name="T58" fmla="*/ 160 w 328"/>
                <a:gd name="T59" fmla="*/ 0 h 286"/>
                <a:gd name="T60" fmla="*/ 143 w 328"/>
                <a:gd name="T61" fmla="*/ 1 h 286"/>
                <a:gd name="T62" fmla="*/ 127 w 328"/>
                <a:gd name="T63" fmla="*/ 2 h 286"/>
                <a:gd name="T64" fmla="*/ 111 w 328"/>
                <a:gd name="T65" fmla="*/ 6 h 286"/>
                <a:gd name="T66" fmla="*/ 96 w 328"/>
                <a:gd name="T67" fmla="*/ 12 h 286"/>
                <a:gd name="T68" fmla="*/ 81 w 328"/>
                <a:gd name="T69" fmla="*/ 18 h 286"/>
                <a:gd name="T70" fmla="*/ 69 w 328"/>
                <a:gd name="T71" fmla="*/ 25 h 286"/>
                <a:gd name="T72" fmla="*/ 52 w 328"/>
                <a:gd name="T73" fmla="*/ 37 h 286"/>
                <a:gd name="T74" fmla="*/ 32 w 328"/>
                <a:gd name="T75" fmla="*/ 57 h 286"/>
                <a:gd name="T76" fmla="*/ 17 w 328"/>
                <a:gd name="T77" fmla="*/ 77 h 286"/>
                <a:gd name="T78" fmla="*/ 11 w 328"/>
                <a:gd name="T79" fmla="*/ 90 h 286"/>
                <a:gd name="T80" fmla="*/ 5 w 328"/>
                <a:gd name="T81" fmla="*/ 102 h 286"/>
                <a:gd name="T82" fmla="*/ 2 w 328"/>
                <a:gd name="T83" fmla="*/ 117 h 286"/>
                <a:gd name="T84" fmla="*/ 0 w 328"/>
                <a:gd name="T85" fmla="*/ 131 h 286"/>
                <a:gd name="T86" fmla="*/ 0 w 328"/>
                <a:gd name="T87" fmla="*/ 146 h 286"/>
                <a:gd name="T88" fmla="*/ 6 w 328"/>
                <a:gd name="T89" fmla="*/ 160 h 286"/>
                <a:gd name="T90" fmla="*/ 20 w 328"/>
                <a:gd name="T91" fmla="*/ 173 h 286"/>
                <a:gd name="T92" fmla="*/ 36 w 328"/>
                <a:gd name="T93" fmla="*/ 179 h 286"/>
                <a:gd name="T94" fmla="*/ 54 w 328"/>
                <a:gd name="T95" fmla="*/ 185 h 286"/>
                <a:gd name="T96" fmla="*/ 75 w 328"/>
                <a:gd name="T97" fmla="*/ 190 h 286"/>
                <a:gd name="T98" fmla="*/ 96 w 328"/>
                <a:gd name="T99" fmla="*/ 194 h 286"/>
                <a:gd name="T100" fmla="*/ 117 w 328"/>
                <a:gd name="T101" fmla="*/ 198 h 286"/>
                <a:gd name="T102" fmla="*/ 137 w 328"/>
                <a:gd name="T103" fmla="*/ 203 h 286"/>
                <a:gd name="T104" fmla="*/ 156 w 328"/>
                <a:gd name="T105" fmla="*/ 208 h 286"/>
                <a:gd name="T106" fmla="*/ 170 w 328"/>
                <a:gd name="T107" fmla="*/ 214 h 286"/>
                <a:gd name="T108" fmla="*/ 182 w 328"/>
                <a:gd name="T109" fmla="*/ 222 h 286"/>
                <a:gd name="T110" fmla="*/ 189 w 328"/>
                <a:gd name="T111" fmla="*/ 238 h 286"/>
                <a:gd name="T112" fmla="*/ 187 w 328"/>
                <a:gd name="T113" fmla="*/ 252 h 286"/>
                <a:gd name="T114" fmla="*/ 176 w 328"/>
                <a:gd name="T115" fmla="*/ 270 h 2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
                <a:gd name="T175" fmla="*/ 0 h 286"/>
                <a:gd name="T176" fmla="*/ 328 w 328"/>
                <a:gd name="T177" fmla="*/ 286 h 2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 h="286">
                  <a:moveTo>
                    <a:pt x="165" y="286"/>
                  </a:moveTo>
                  <a:lnTo>
                    <a:pt x="168" y="285"/>
                  </a:lnTo>
                  <a:lnTo>
                    <a:pt x="172" y="285"/>
                  </a:lnTo>
                  <a:lnTo>
                    <a:pt x="176" y="285"/>
                  </a:lnTo>
                  <a:lnTo>
                    <a:pt x="181" y="285"/>
                  </a:lnTo>
                  <a:lnTo>
                    <a:pt x="185" y="284"/>
                  </a:lnTo>
                  <a:lnTo>
                    <a:pt x="188" y="284"/>
                  </a:lnTo>
                  <a:lnTo>
                    <a:pt x="192" y="283"/>
                  </a:lnTo>
                  <a:lnTo>
                    <a:pt x="197" y="283"/>
                  </a:lnTo>
                  <a:lnTo>
                    <a:pt x="201" y="281"/>
                  </a:lnTo>
                  <a:lnTo>
                    <a:pt x="205" y="280"/>
                  </a:lnTo>
                  <a:lnTo>
                    <a:pt x="208" y="279"/>
                  </a:lnTo>
                  <a:lnTo>
                    <a:pt x="212" y="279"/>
                  </a:lnTo>
                  <a:lnTo>
                    <a:pt x="215" y="277"/>
                  </a:lnTo>
                  <a:lnTo>
                    <a:pt x="220" y="276"/>
                  </a:lnTo>
                  <a:lnTo>
                    <a:pt x="223" y="275"/>
                  </a:lnTo>
                  <a:lnTo>
                    <a:pt x="227" y="274"/>
                  </a:lnTo>
                  <a:lnTo>
                    <a:pt x="230" y="272"/>
                  </a:lnTo>
                  <a:lnTo>
                    <a:pt x="234" y="271"/>
                  </a:lnTo>
                  <a:lnTo>
                    <a:pt x="238" y="270"/>
                  </a:lnTo>
                  <a:lnTo>
                    <a:pt x="242" y="268"/>
                  </a:lnTo>
                  <a:lnTo>
                    <a:pt x="245" y="266"/>
                  </a:lnTo>
                  <a:lnTo>
                    <a:pt x="247" y="264"/>
                  </a:lnTo>
                  <a:lnTo>
                    <a:pt x="251" y="263"/>
                  </a:lnTo>
                  <a:lnTo>
                    <a:pt x="255" y="261"/>
                  </a:lnTo>
                  <a:lnTo>
                    <a:pt x="258" y="259"/>
                  </a:lnTo>
                  <a:lnTo>
                    <a:pt x="261" y="256"/>
                  </a:lnTo>
                  <a:lnTo>
                    <a:pt x="264" y="254"/>
                  </a:lnTo>
                  <a:lnTo>
                    <a:pt x="267" y="252"/>
                  </a:lnTo>
                  <a:lnTo>
                    <a:pt x="270" y="251"/>
                  </a:lnTo>
                  <a:lnTo>
                    <a:pt x="273" y="248"/>
                  </a:lnTo>
                  <a:lnTo>
                    <a:pt x="276" y="246"/>
                  </a:lnTo>
                  <a:lnTo>
                    <a:pt x="280" y="244"/>
                  </a:lnTo>
                  <a:lnTo>
                    <a:pt x="284" y="238"/>
                  </a:lnTo>
                  <a:lnTo>
                    <a:pt x="290" y="232"/>
                  </a:lnTo>
                  <a:lnTo>
                    <a:pt x="295" y="228"/>
                  </a:lnTo>
                  <a:lnTo>
                    <a:pt x="300" y="222"/>
                  </a:lnTo>
                  <a:lnTo>
                    <a:pt x="301" y="219"/>
                  </a:lnTo>
                  <a:lnTo>
                    <a:pt x="303" y="216"/>
                  </a:lnTo>
                  <a:lnTo>
                    <a:pt x="305" y="213"/>
                  </a:lnTo>
                  <a:lnTo>
                    <a:pt x="307" y="211"/>
                  </a:lnTo>
                  <a:lnTo>
                    <a:pt x="309" y="207"/>
                  </a:lnTo>
                  <a:lnTo>
                    <a:pt x="311" y="204"/>
                  </a:lnTo>
                  <a:lnTo>
                    <a:pt x="312" y="200"/>
                  </a:lnTo>
                  <a:lnTo>
                    <a:pt x="315" y="198"/>
                  </a:lnTo>
                  <a:lnTo>
                    <a:pt x="316" y="194"/>
                  </a:lnTo>
                  <a:lnTo>
                    <a:pt x="317" y="191"/>
                  </a:lnTo>
                  <a:lnTo>
                    <a:pt x="319" y="188"/>
                  </a:lnTo>
                  <a:lnTo>
                    <a:pt x="320" y="184"/>
                  </a:lnTo>
                  <a:lnTo>
                    <a:pt x="321" y="180"/>
                  </a:lnTo>
                  <a:lnTo>
                    <a:pt x="322" y="177"/>
                  </a:lnTo>
                  <a:lnTo>
                    <a:pt x="323" y="174"/>
                  </a:lnTo>
                  <a:lnTo>
                    <a:pt x="324" y="171"/>
                  </a:lnTo>
                  <a:lnTo>
                    <a:pt x="324" y="167"/>
                  </a:lnTo>
                  <a:lnTo>
                    <a:pt x="325" y="163"/>
                  </a:lnTo>
                  <a:lnTo>
                    <a:pt x="326" y="159"/>
                  </a:lnTo>
                  <a:lnTo>
                    <a:pt x="327" y="156"/>
                  </a:lnTo>
                  <a:lnTo>
                    <a:pt x="327" y="153"/>
                  </a:lnTo>
                  <a:lnTo>
                    <a:pt x="327" y="150"/>
                  </a:lnTo>
                  <a:lnTo>
                    <a:pt x="327" y="146"/>
                  </a:lnTo>
                  <a:lnTo>
                    <a:pt x="328" y="142"/>
                  </a:lnTo>
                  <a:lnTo>
                    <a:pt x="327" y="138"/>
                  </a:lnTo>
                  <a:lnTo>
                    <a:pt x="327" y="135"/>
                  </a:lnTo>
                  <a:lnTo>
                    <a:pt x="327" y="131"/>
                  </a:lnTo>
                  <a:lnTo>
                    <a:pt x="327" y="127"/>
                  </a:lnTo>
                  <a:lnTo>
                    <a:pt x="326" y="123"/>
                  </a:lnTo>
                  <a:lnTo>
                    <a:pt x="325" y="119"/>
                  </a:lnTo>
                  <a:lnTo>
                    <a:pt x="324" y="117"/>
                  </a:lnTo>
                  <a:lnTo>
                    <a:pt x="324" y="114"/>
                  </a:lnTo>
                  <a:lnTo>
                    <a:pt x="323" y="110"/>
                  </a:lnTo>
                  <a:lnTo>
                    <a:pt x="322" y="106"/>
                  </a:lnTo>
                  <a:lnTo>
                    <a:pt x="321" y="102"/>
                  </a:lnTo>
                  <a:lnTo>
                    <a:pt x="320" y="99"/>
                  </a:lnTo>
                  <a:lnTo>
                    <a:pt x="319" y="96"/>
                  </a:lnTo>
                  <a:lnTo>
                    <a:pt x="317" y="93"/>
                  </a:lnTo>
                  <a:lnTo>
                    <a:pt x="316" y="90"/>
                  </a:lnTo>
                  <a:lnTo>
                    <a:pt x="315" y="87"/>
                  </a:lnTo>
                  <a:lnTo>
                    <a:pt x="312" y="83"/>
                  </a:lnTo>
                  <a:lnTo>
                    <a:pt x="311" y="80"/>
                  </a:lnTo>
                  <a:lnTo>
                    <a:pt x="309" y="77"/>
                  </a:lnTo>
                  <a:lnTo>
                    <a:pt x="307" y="74"/>
                  </a:lnTo>
                  <a:lnTo>
                    <a:pt x="303" y="68"/>
                  </a:lnTo>
                  <a:lnTo>
                    <a:pt x="300" y="62"/>
                  </a:lnTo>
                  <a:lnTo>
                    <a:pt x="295" y="57"/>
                  </a:lnTo>
                  <a:lnTo>
                    <a:pt x="290" y="51"/>
                  </a:lnTo>
                  <a:lnTo>
                    <a:pt x="284" y="46"/>
                  </a:lnTo>
                  <a:lnTo>
                    <a:pt x="280" y="41"/>
                  </a:lnTo>
                  <a:lnTo>
                    <a:pt x="276" y="39"/>
                  </a:lnTo>
                  <a:lnTo>
                    <a:pt x="273" y="37"/>
                  </a:lnTo>
                  <a:lnTo>
                    <a:pt x="270" y="34"/>
                  </a:lnTo>
                  <a:lnTo>
                    <a:pt x="267" y="32"/>
                  </a:lnTo>
                  <a:lnTo>
                    <a:pt x="264" y="30"/>
                  </a:lnTo>
                  <a:lnTo>
                    <a:pt x="261" y="27"/>
                  </a:lnTo>
                  <a:lnTo>
                    <a:pt x="258" y="25"/>
                  </a:lnTo>
                  <a:lnTo>
                    <a:pt x="255" y="23"/>
                  </a:lnTo>
                  <a:lnTo>
                    <a:pt x="251" y="21"/>
                  </a:lnTo>
                  <a:lnTo>
                    <a:pt x="247" y="20"/>
                  </a:lnTo>
                  <a:lnTo>
                    <a:pt x="245" y="18"/>
                  </a:lnTo>
                  <a:lnTo>
                    <a:pt x="242" y="17"/>
                  </a:lnTo>
                  <a:lnTo>
                    <a:pt x="238" y="15"/>
                  </a:lnTo>
                  <a:lnTo>
                    <a:pt x="234" y="13"/>
                  </a:lnTo>
                  <a:lnTo>
                    <a:pt x="230" y="12"/>
                  </a:lnTo>
                  <a:lnTo>
                    <a:pt x="227" y="11"/>
                  </a:lnTo>
                  <a:lnTo>
                    <a:pt x="223" y="9"/>
                  </a:lnTo>
                  <a:lnTo>
                    <a:pt x="220" y="7"/>
                  </a:lnTo>
                  <a:lnTo>
                    <a:pt x="215" y="6"/>
                  </a:lnTo>
                  <a:lnTo>
                    <a:pt x="212" y="6"/>
                  </a:lnTo>
                  <a:lnTo>
                    <a:pt x="208" y="4"/>
                  </a:lnTo>
                  <a:lnTo>
                    <a:pt x="205" y="3"/>
                  </a:lnTo>
                  <a:lnTo>
                    <a:pt x="201" y="2"/>
                  </a:lnTo>
                  <a:lnTo>
                    <a:pt x="197" y="2"/>
                  </a:lnTo>
                  <a:lnTo>
                    <a:pt x="192" y="2"/>
                  </a:lnTo>
                  <a:lnTo>
                    <a:pt x="188" y="2"/>
                  </a:lnTo>
                  <a:lnTo>
                    <a:pt x="185" y="1"/>
                  </a:lnTo>
                  <a:lnTo>
                    <a:pt x="181" y="1"/>
                  </a:lnTo>
                  <a:lnTo>
                    <a:pt x="176" y="0"/>
                  </a:lnTo>
                  <a:lnTo>
                    <a:pt x="172" y="0"/>
                  </a:lnTo>
                  <a:lnTo>
                    <a:pt x="168" y="0"/>
                  </a:lnTo>
                  <a:lnTo>
                    <a:pt x="165" y="0"/>
                  </a:lnTo>
                  <a:lnTo>
                    <a:pt x="160" y="0"/>
                  </a:lnTo>
                  <a:lnTo>
                    <a:pt x="156" y="0"/>
                  </a:lnTo>
                  <a:lnTo>
                    <a:pt x="150" y="0"/>
                  </a:lnTo>
                  <a:lnTo>
                    <a:pt x="148" y="1"/>
                  </a:lnTo>
                  <a:lnTo>
                    <a:pt x="143" y="1"/>
                  </a:lnTo>
                  <a:lnTo>
                    <a:pt x="139" y="2"/>
                  </a:lnTo>
                  <a:lnTo>
                    <a:pt x="134" y="2"/>
                  </a:lnTo>
                  <a:lnTo>
                    <a:pt x="131" y="2"/>
                  </a:lnTo>
                  <a:lnTo>
                    <a:pt x="127" y="2"/>
                  </a:lnTo>
                  <a:lnTo>
                    <a:pt x="123" y="3"/>
                  </a:lnTo>
                  <a:lnTo>
                    <a:pt x="118" y="4"/>
                  </a:lnTo>
                  <a:lnTo>
                    <a:pt x="115" y="6"/>
                  </a:lnTo>
                  <a:lnTo>
                    <a:pt x="111" y="6"/>
                  </a:lnTo>
                  <a:lnTo>
                    <a:pt x="108" y="7"/>
                  </a:lnTo>
                  <a:lnTo>
                    <a:pt x="104" y="9"/>
                  </a:lnTo>
                  <a:lnTo>
                    <a:pt x="100" y="11"/>
                  </a:lnTo>
                  <a:lnTo>
                    <a:pt x="96" y="12"/>
                  </a:lnTo>
                  <a:lnTo>
                    <a:pt x="92" y="13"/>
                  </a:lnTo>
                  <a:lnTo>
                    <a:pt x="89" y="15"/>
                  </a:lnTo>
                  <a:lnTo>
                    <a:pt x="85" y="17"/>
                  </a:lnTo>
                  <a:lnTo>
                    <a:pt x="81" y="18"/>
                  </a:lnTo>
                  <a:lnTo>
                    <a:pt x="78" y="20"/>
                  </a:lnTo>
                  <a:lnTo>
                    <a:pt x="75" y="21"/>
                  </a:lnTo>
                  <a:lnTo>
                    <a:pt x="71" y="23"/>
                  </a:lnTo>
                  <a:lnTo>
                    <a:pt x="69" y="25"/>
                  </a:lnTo>
                  <a:lnTo>
                    <a:pt x="65" y="27"/>
                  </a:lnTo>
                  <a:lnTo>
                    <a:pt x="62" y="30"/>
                  </a:lnTo>
                  <a:lnTo>
                    <a:pt x="59" y="32"/>
                  </a:lnTo>
                  <a:lnTo>
                    <a:pt x="52" y="37"/>
                  </a:lnTo>
                  <a:lnTo>
                    <a:pt x="48" y="41"/>
                  </a:lnTo>
                  <a:lnTo>
                    <a:pt x="42" y="46"/>
                  </a:lnTo>
                  <a:lnTo>
                    <a:pt x="36" y="51"/>
                  </a:lnTo>
                  <a:lnTo>
                    <a:pt x="32" y="57"/>
                  </a:lnTo>
                  <a:lnTo>
                    <a:pt x="28" y="62"/>
                  </a:lnTo>
                  <a:lnTo>
                    <a:pt x="23" y="68"/>
                  </a:lnTo>
                  <a:lnTo>
                    <a:pt x="19" y="74"/>
                  </a:lnTo>
                  <a:lnTo>
                    <a:pt x="17" y="77"/>
                  </a:lnTo>
                  <a:lnTo>
                    <a:pt x="15" y="80"/>
                  </a:lnTo>
                  <a:lnTo>
                    <a:pt x="14" y="83"/>
                  </a:lnTo>
                  <a:lnTo>
                    <a:pt x="13" y="87"/>
                  </a:lnTo>
                  <a:lnTo>
                    <a:pt x="11" y="90"/>
                  </a:lnTo>
                  <a:lnTo>
                    <a:pt x="10" y="93"/>
                  </a:lnTo>
                  <a:lnTo>
                    <a:pt x="8" y="96"/>
                  </a:lnTo>
                  <a:lnTo>
                    <a:pt x="7" y="99"/>
                  </a:lnTo>
                  <a:lnTo>
                    <a:pt x="5" y="102"/>
                  </a:lnTo>
                  <a:lnTo>
                    <a:pt x="4" y="106"/>
                  </a:lnTo>
                  <a:lnTo>
                    <a:pt x="3" y="110"/>
                  </a:lnTo>
                  <a:lnTo>
                    <a:pt x="3" y="114"/>
                  </a:lnTo>
                  <a:lnTo>
                    <a:pt x="2" y="117"/>
                  </a:lnTo>
                  <a:lnTo>
                    <a:pt x="1" y="119"/>
                  </a:lnTo>
                  <a:lnTo>
                    <a:pt x="0" y="123"/>
                  </a:lnTo>
                  <a:lnTo>
                    <a:pt x="0" y="127"/>
                  </a:lnTo>
                  <a:lnTo>
                    <a:pt x="0" y="131"/>
                  </a:lnTo>
                  <a:lnTo>
                    <a:pt x="0" y="135"/>
                  </a:lnTo>
                  <a:lnTo>
                    <a:pt x="0" y="138"/>
                  </a:lnTo>
                  <a:lnTo>
                    <a:pt x="0" y="142"/>
                  </a:lnTo>
                  <a:lnTo>
                    <a:pt x="0" y="146"/>
                  </a:lnTo>
                  <a:lnTo>
                    <a:pt x="0" y="149"/>
                  </a:lnTo>
                  <a:lnTo>
                    <a:pt x="1" y="152"/>
                  </a:lnTo>
                  <a:lnTo>
                    <a:pt x="3" y="155"/>
                  </a:lnTo>
                  <a:lnTo>
                    <a:pt x="6" y="160"/>
                  </a:lnTo>
                  <a:lnTo>
                    <a:pt x="12" y="166"/>
                  </a:lnTo>
                  <a:lnTo>
                    <a:pt x="13" y="168"/>
                  </a:lnTo>
                  <a:lnTo>
                    <a:pt x="17" y="171"/>
                  </a:lnTo>
                  <a:lnTo>
                    <a:pt x="20" y="173"/>
                  </a:lnTo>
                  <a:lnTo>
                    <a:pt x="24" y="174"/>
                  </a:lnTo>
                  <a:lnTo>
                    <a:pt x="28" y="176"/>
                  </a:lnTo>
                  <a:lnTo>
                    <a:pt x="32" y="178"/>
                  </a:lnTo>
                  <a:lnTo>
                    <a:pt x="36" y="179"/>
                  </a:lnTo>
                  <a:lnTo>
                    <a:pt x="41" y="181"/>
                  </a:lnTo>
                  <a:lnTo>
                    <a:pt x="46" y="183"/>
                  </a:lnTo>
                  <a:lnTo>
                    <a:pt x="50" y="184"/>
                  </a:lnTo>
                  <a:lnTo>
                    <a:pt x="54" y="185"/>
                  </a:lnTo>
                  <a:lnTo>
                    <a:pt x="60" y="187"/>
                  </a:lnTo>
                  <a:lnTo>
                    <a:pt x="65" y="188"/>
                  </a:lnTo>
                  <a:lnTo>
                    <a:pt x="70" y="189"/>
                  </a:lnTo>
                  <a:lnTo>
                    <a:pt x="75" y="190"/>
                  </a:lnTo>
                  <a:lnTo>
                    <a:pt x="80" y="192"/>
                  </a:lnTo>
                  <a:lnTo>
                    <a:pt x="85" y="192"/>
                  </a:lnTo>
                  <a:lnTo>
                    <a:pt x="91" y="193"/>
                  </a:lnTo>
                  <a:lnTo>
                    <a:pt x="96" y="194"/>
                  </a:lnTo>
                  <a:lnTo>
                    <a:pt x="102" y="195"/>
                  </a:lnTo>
                  <a:lnTo>
                    <a:pt x="107" y="196"/>
                  </a:lnTo>
                  <a:lnTo>
                    <a:pt x="112" y="197"/>
                  </a:lnTo>
                  <a:lnTo>
                    <a:pt x="117" y="198"/>
                  </a:lnTo>
                  <a:lnTo>
                    <a:pt x="124" y="200"/>
                  </a:lnTo>
                  <a:lnTo>
                    <a:pt x="128" y="200"/>
                  </a:lnTo>
                  <a:lnTo>
                    <a:pt x="132" y="202"/>
                  </a:lnTo>
                  <a:lnTo>
                    <a:pt x="137" y="203"/>
                  </a:lnTo>
                  <a:lnTo>
                    <a:pt x="142" y="204"/>
                  </a:lnTo>
                  <a:lnTo>
                    <a:pt x="147" y="205"/>
                  </a:lnTo>
                  <a:lnTo>
                    <a:pt x="151" y="207"/>
                  </a:lnTo>
                  <a:lnTo>
                    <a:pt x="156" y="208"/>
                  </a:lnTo>
                  <a:lnTo>
                    <a:pt x="160" y="210"/>
                  </a:lnTo>
                  <a:lnTo>
                    <a:pt x="164" y="211"/>
                  </a:lnTo>
                  <a:lnTo>
                    <a:pt x="167" y="213"/>
                  </a:lnTo>
                  <a:lnTo>
                    <a:pt x="170" y="214"/>
                  </a:lnTo>
                  <a:lnTo>
                    <a:pt x="174" y="216"/>
                  </a:lnTo>
                  <a:lnTo>
                    <a:pt x="177" y="218"/>
                  </a:lnTo>
                  <a:lnTo>
                    <a:pt x="180" y="220"/>
                  </a:lnTo>
                  <a:lnTo>
                    <a:pt x="182" y="222"/>
                  </a:lnTo>
                  <a:lnTo>
                    <a:pt x="185" y="225"/>
                  </a:lnTo>
                  <a:lnTo>
                    <a:pt x="187" y="230"/>
                  </a:lnTo>
                  <a:lnTo>
                    <a:pt x="189" y="235"/>
                  </a:lnTo>
                  <a:lnTo>
                    <a:pt x="189" y="238"/>
                  </a:lnTo>
                  <a:lnTo>
                    <a:pt x="189" y="241"/>
                  </a:lnTo>
                  <a:lnTo>
                    <a:pt x="189" y="245"/>
                  </a:lnTo>
                  <a:lnTo>
                    <a:pt x="188" y="249"/>
                  </a:lnTo>
                  <a:lnTo>
                    <a:pt x="187" y="252"/>
                  </a:lnTo>
                  <a:lnTo>
                    <a:pt x="185" y="256"/>
                  </a:lnTo>
                  <a:lnTo>
                    <a:pt x="183" y="260"/>
                  </a:lnTo>
                  <a:lnTo>
                    <a:pt x="180" y="265"/>
                  </a:lnTo>
                  <a:lnTo>
                    <a:pt x="176" y="270"/>
                  </a:lnTo>
                  <a:lnTo>
                    <a:pt x="173" y="275"/>
                  </a:lnTo>
                  <a:lnTo>
                    <a:pt x="168" y="280"/>
                  </a:lnTo>
                  <a:lnTo>
                    <a:pt x="165" y="286"/>
                  </a:lnTo>
                  <a:close/>
                </a:path>
              </a:pathLst>
            </a:custGeom>
            <a:solidFill>
              <a:srgbClr val="B84F2E"/>
            </a:solidFill>
            <a:ln w="9525">
              <a:noFill/>
              <a:round/>
              <a:headEnd/>
              <a:tailEnd/>
            </a:ln>
          </p:spPr>
          <p:txBody>
            <a:bodyPr/>
            <a:lstStyle/>
            <a:p>
              <a:endParaRPr lang="en-US" dirty="0"/>
            </a:p>
          </p:txBody>
        </p:sp>
        <p:sp>
          <p:nvSpPr>
            <p:cNvPr id="35" name="Freeform 182"/>
            <p:cNvSpPr>
              <a:spLocks/>
            </p:cNvSpPr>
            <p:nvPr/>
          </p:nvSpPr>
          <p:spPr bwMode="auto">
            <a:xfrm>
              <a:off x="0" y="1294"/>
              <a:ext cx="384" cy="290"/>
            </a:xfrm>
            <a:custGeom>
              <a:avLst/>
              <a:gdLst>
                <a:gd name="T0" fmla="*/ 195 w 384"/>
                <a:gd name="T1" fmla="*/ 289 h 290"/>
                <a:gd name="T2" fmla="*/ 215 w 384"/>
                <a:gd name="T3" fmla="*/ 287 h 290"/>
                <a:gd name="T4" fmla="*/ 235 w 384"/>
                <a:gd name="T5" fmla="*/ 283 h 290"/>
                <a:gd name="T6" fmla="*/ 254 w 384"/>
                <a:gd name="T7" fmla="*/ 279 h 290"/>
                <a:gd name="T8" fmla="*/ 272 w 384"/>
                <a:gd name="T9" fmla="*/ 273 h 290"/>
                <a:gd name="T10" fmla="*/ 289 w 384"/>
                <a:gd name="T11" fmla="*/ 265 h 290"/>
                <a:gd name="T12" fmla="*/ 305 w 384"/>
                <a:gd name="T13" fmla="*/ 258 h 290"/>
                <a:gd name="T14" fmla="*/ 320 w 384"/>
                <a:gd name="T15" fmla="*/ 249 h 290"/>
                <a:gd name="T16" fmla="*/ 334 w 384"/>
                <a:gd name="T17" fmla="*/ 239 h 290"/>
                <a:gd name="T18" fmla="*/ 345 w 384"/>
                <a:gd name="T19" fmla="*/ 228 h 290"/>
                <a:gd name="T20" fmla="*/ 356 w 384"/>
                <a:gd name="T21" fmla="*/ 216 h 290"/>
                <a:gd name="T22" fmla="*/ 364 w 384"/>
                <a:gd name="T23" fmla="*/ 203 h 290"/>
                <a:gd name="T24" fmla="*/ 372 w 384"/>
                <a:gd name="T25" fmla="*/ 190 h 290"/>
                <a:gd name="T26" fmla="*/ 379 w 384"/>
                <a:gd name="T27" fmla="*/ 176 h 290"/>
                <a:gd name="T28" fmla="*/ 382 w 384"/>
                <a:gd name="T29" fmla="*/ 161 h 290"/>
                <a:gd name="T30" fmla="*/ 383 w 384"/>
                <a:gd name="T31" fmla="*/ 147 h 290"/>
                <a:gd name="T32" fmla="*/ 383 w 384"/>
                <a:gd name="T33" fmla="*/ 132 h 290"/>
                <a:gd name="T34" fmla="*/ 381 w 384"/>
                <a:gd name="T35" fmla="*/ 117 h 290"/>
                <a:gd name="T36" fmla="*/ 376 w 384"/>
                <a:gd name="T37" fmla="*/ 103 h 290"/>
                <a:gd name="T38" fmla="*/ 369 w 384"/>
                <a:gd name="T39" fmla="*/ 91 h 290"/>
                <a:gd name="T40" fmla="*/ 361 w 384"/>
                <a:gd name="T41" fmla="*/ 77 h 290"/>
                <a:gd name="T42" fmla="*/ 351 w 384"/>
                <a:gd name="T43" fmla="*/ 65 h 290"/>
                <a:gd name="T44" fmla="*/ 340 w 384"/>
                <a:gd name="T45" fmla="*/ 54 h 290"/>
                <a:gd name="T46" fmla="*/ 327 w 384"/>
                <a:gd name="T47" fmla="*/ 43 h 290"/>
                <a:gd name="T48" fmla="*/ 312 w 384"/>
                <a:gd name="T49" fmla="*/ 34 h 290"/>
                <a:gd name="T50" fmla="*/ 298 w 384"/>
                <a:gd name="T51" fmla="*/ 25 h 290"/>
                <a:gd name="T52" fmla="*/ 281 w 384"/>
                <a:gd name="T53" fmla="*/ 18 h 290"/>
                <a:gd name="T54" fmla="*/ 264 w 384"/>
                <a:gd name="T55" fmla="*/ 12 h 290"/>
                <a:gd name="T56" fmla="*/ 245 w 384"/>
                <a:gd name="T57" fmla="*/ 6 h 290"/>
                <a:gd name="T58" fmla="*/ 226 w 384"/>
                <a:gd name="T59" fmla="*/ 2 h 290"/>
                <a:gd name="T60" fmla="*/ 206 w 384"/>
                <a:gd name="T61" fmla="*/ 0 h 290"/>
                <a:gd name="T62" fmla="*/ 185 w 384"/>
                <a:gd name="T63" fmla="*/ 0 h 290"/>
                <a:gd name="T64" fmla="*/ 168 w 384"/>
                <a:gd name="T65" fmla="*/ 0 h 290"/>
                <a:gd name="T66" fmla="*/ 152 w 384"/>
                <a:gd name="T67" fmla="*/ 0 h 290"/>
                <a:gd name="T68" fmla="*/ 137 w 384"/>
                <a:gd name="T69" fmla="*/ 1 h 290"/>
                <a:gd name="T70" fmla="*/ 123 w 384"/>
                <a:gd name="T71" fmla="*/ 4 h 290"/>
                <a:gd name="T72" fmla="*/ 109 w 384"/>
                <a:gd name="T73" fmla="*/ 7 h 290"/>
                <a:gd name="T74" fmla="*/ 95 w 384"/>
                <a:gd name="T75" fmla="*/ 11 h 290"/>
                <a:gd name="T76" fmla="*/ 82 w 384"/>
                <a:gd name="T77" fmla="*/ 16 h 290"/>
                <a:gd name="T78" fmla="*/ 70 w 384"/>
                <a:gd name="T79" fmla="*/ 21 h 290"/>
                <a:gd name="T80" fmla="*/ 57 w 384"/>
                <a:gd name="T81" fmla="*/ 27 h 290"/>
                <a:gd name="T82" fmla="*/ 38 w 384"/>
                <a:gd name="T83" fmla="*/ 38 h 290"/>
                <a:gd name="T84" fmla="*/ 18 w 384"/>
                <a:gd name="T85" fmla="*/ 54 h 290"/>
                <a:gd name="T86" fmla="*/ 2 w 384"/>
                <a:gd name="T87" fmla="*/ 71 h 290"/>
                <a:gd name="T88" fmla="*/ 0 w 384"/>
                <a:gd name="T89" fmla="*/ 198 h 290"/>
                <a:gd name="T90" fmla="*/ 7 w 384"/>
                <a:gd name="T91" fmla="*/ 217 h 290"/>
                <a:gd name="T92" fmla="*/ 23 w 384"/>
                <a:gd name="T93" fmla="*/ 234 h 290"/>
                <a:gd name="T94" fmla="*/ 43 w 384"/>
                <a:gd name="T95" fmla="*/ 250 h 290"/>
                <a:gd name="T96" fmla="*/ 59 w 384"/>
                <a:gd name="T97" fmla="*/ 259 h 290"/>
                <a:gd name="T98" fmla="*/ 72 w 384"/>
                <a:gd name="T99" fmla="*/ 266 h 290"/>
                <a:gd name="T100" fmla="*/ 84 w 384"/>
                <a:gd name="T101" fmla="*/ 272 h 290"/>
                <a:gd name="T102" fmla="*/ 97 w 384"/>
                <a:gd name="T103" fmla="*/ 277 h 290"/>
                <a:gd name="T104" fmla="*/ 111 w 384"/>
                <a:gd name="T105" fmla="*/ 280 h 290"/>
                <a:gd name="T106" fmla="*/ 126 w 384"/>
                <a:gd name="T107" fmla="*/ 284 h 290"/>
                <a:gd name="T108" fmla="*/ 140 w 384"/>
                <a:gd name="T109" fmla="*/ 286 h 290"/>
                <a:gd name="T110" fmla="*/ 156 w 384"/>
                <a:gd name="T111" fmla="*/ 288 h 290"/>
                <a:gd name="T112" fmla="*/ 172 w 384"/>
                <a:gd name="T113" fmla="*/ 289 h 2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84"/>
                <a:gd name="T172" fmla="*/ 0 h 290"/>
                <a:gd name="T173" fmla="*/ 384 w 384"/>
                <a:gd name="T174" fmla="*/ 290 h 2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84" h="290">
                  <a:moveTo>
                    <a:pt x="180" y="290"/>
                  </a:moveTo>
                  <a:lnTo>
                    <a:pt x="185" y="289"/>
                  </a:lnTo>
                  <a:lnTo>
                    <a:pt x="190" y="289"/>
                  </a:lnTo>
                  <a:lnTo>
                    <a:pt x="195" y="289"/>
                  </a:lnTo>
                  <a:lnTo>
                    <a:pt x="201" y="289"/>
                  </a:lnTo>
                  <a:lnTo>
                    <a:pt x="206" y="288"/>
                  </a:lnTo>
                  <a:lnTo>
                    <a:pt x="210" y="288"/>
                  </a:lnTo>
                  <a:lnTo>
                    <a:pt x="215" y="287"/>
                  </a:lnTo>
                  <a:lnTo>
                    <a:pt x="221" y="286"/>
                  </a:lnTo>
                  <a:lnTo>
                    <a:pt x="226" y="285"/>
                  </a:lnTo>
                  <a:lnTo>
                    <a:pt x="230" y="284"/>
                  </a:lnTo>
                  <a:lnTo>
                    <a:pt x="235" y="283"/>
                  </a:lnTo>
                  <a:lnTo>
                    <a:pt x="240" y="282"/>
                  </a:lnTo>
                  <a:lnTo>
                    <a:pt x="245" y="281"/>
                  </a:lnTo>
                  <a:lnTo>
                    <a:pt x="249" y="280"/>
                  </a:lnTo>
                  <a:lnTo>
                    <a:pt x="254" y="279"/>
                  </a:lnTo>
                  <a:lnTo>
                    <a:pt x="259" y="278"/>
                  </a:lnTo>
                  <a:lnTo>
                    <a:pt x="264" y="277"/>
                  </a:lnTo>
                  <a:lnTo>
                    <a:pt x="267" y="275"/>
                  </a:lnTo>
                  <a:lnTo>
                    <a:pt x="272" y="273"/>
                  </a:lnTo>
                  <a:lnTo>
                    <a:pt x="277" y="272"/>
                  </a:lnTo>
                  <a:lnTo>
                    <a:pt x="281" y="269"/>
                  </a:lnTo>
                  <a:lnTo>
                    <a:pt x="285" y="268"/>
                  </a:lnTo>
                  <a:lnTo>
                    <a:pt x="289" y="265"/>
                  </a:lnTo>
                  <a:lnTo>
                    <a:pt x="294" y="264"/>
                  </a:lnTo>
                  <a:lnTo>
                    <a:pt x="298" y="261"/>
                  </a:lnTo>
                  <a:lnTo>
                    <a:pt x="302" y="259"/>
                  </a:lnTo>
                  <a:lnTo>
                    <a:pt x="305" y="258"/>
                  </a:lnTo>
                  <a:lnTo>
                    <a:pt x="309" y="256"/>
                  </a:lnTo>
                  <a:lnTo>
                    <a:pt x="312" y="253"/>
                  </a:lnTo>
                  <a:lnTo>
                    <a:pt x="316" y="251"/>
                  </a:lnTo>
                  <a:lnTo>
                    <a:pt x="320" y="249"/>
                  </a:lnTo>
                  <a:lnTo>
                    <a:pt x="324" y="246"/>
                  </a:lnTo>
                  <a:lnTo>
                    <a:pt x="327" y="244"/>
                  </a:lnTo>
                  <a:lnTo>
                    <a:pt x="330" y="241"/>
                  </a:lnTo>
                  <a:lnTo>
                    <a:pt x="334" y="239"/>
                  </a:lnTo>
                  <a:lnTo>
                    <a:pt x="337" y="236"/>
                  </a:lnTo>
                  <a:lnTo>
                    <a:pt x="340" y="233"/>
                  </a:lnTo>
                  <a:lnTo>
                    <a:pt x="343" y="231"/>
                  </a:lnTo>
                  <a:lnTo>
                    <a:pt x="345" y="228"/>
                  </a:lnTo>
                  <a:lnTo>
                    <a:pt x="348" y="225"/>
                  </a:lnTo>
                  <a:lnTo>
                    <a:pt x="351" y="221"/>
                  </a:lnTo>
                  <a:lnTo>
                    <a:pt x="353" y="219"/>
                  </a:lnTo>
                  <a:lnTo>
                    <a:pt x="356" y="216"/>
                  </a:lnTo>
                  <a:lnTo>
                    <a:pt x="359" y="213"/>
                  </a:lnTo>
                  <a:lnTo>
                    <a:pt x="361" y="209"/>
                  </a:lnTo>
                  <a:lnTo>
                    <a:pt x="362" y="206"/>
                  </a:lnTo>
                  <a:lnTo>
                    <a:pt x="364" y="203"/>
                  </a:lnTo>
                  <a:lnTo>
                    <a:pt x="367" y="201"/>
                  </a:lnTo>
                  <a:lnTo>
                    <a:pt x="369" y="197"/>
                  </a:lnTo>
                  <a:lnTo>
                    <a:pt x="371" y="193"/>
                  </a:lnTo>
                  <a:lnTo>
                    <a:pt x="372" y="190"/>
                  </a:lnTo>
                  <a:lnTo>
                    <a:pt x="375" y="187"/>
                  </a:lnTo>
                  <a:lnTo>
                    <a:pt x="376" y="183"/>
                  </a:lnTo>
                  <a:lnTo>
                    <a:pt x="377" y="180"/>
                  </a:lnTo>
                  <a:lnTo>
                    <a:pt x="379" y="176"/>
                  </a:lnTo>
                  <a:lnTo>
                    <a:pt x="380" y="173"/>
                  </a:lnTo>
                  <a:lnTo>
                    <a:pt x="381" y="169"/>
                  </a:lnTo>
                  <a:lnTo>
                    <a:pt x="381" y="165"/>
                  </a:lnTo>
                  <a:lnTo>
                    <a:pt x="382" y="161"/>
                  </a:lnTo>
                  <a:lnTo>
                    <a:pt x="382" y="158"/>
                  </a:lnTo>
                  <a:lnTo>
                    <a:pt x="383" y="155"/>
                  </a:lnTo>
                  <a:lnTo>
                    <a:pt x="383" y="151"/>
                  </a:lnTo>
                  <a:lnTo>
                    <a:pt x="383" y="147"/>
                  </a:lnTo>
                  <a:lnTo>
                    <a:pt x="384" y="144"/>
                  </a:lnTo>
                  <a:lnTo>
                    <a:pt x="383" y="139"/>
                  </a:lnTo>
                  <a:lnTo>
                    <a:pt x="383" y="135"/>
                  </a:lnTo>
                  <a:lnTo>
                    <a:pt x="383" y="132"/>
                  </a:lnTo>
                  <a:lnTo>
                    <a:pt x="382" y="129"/>
                  </a:lnTo>
                  <a:lnTo>
                    <a:pt x="382" y="125"/>
                  </a:lnTo>
                  <a:lnTo>
                    <a:pt x="381" y="121"/>
                  </a:lnTo>
                  <a:lnTo>
                    <a:pt x="381" y="117"/>
                  </a:lnTo>
                  <a:lnTo>
                    <a:pt x="380" y="115"/>
                  </a:lnTo>
                  <a:lnTo>
                    <a:pt x="379" y="111"/>
                  </a:lnTo>
                  <a:lnTo>
                    <a:pt x="377" y="107"/>
                  </a:lnTo>
                  <a:lnTo>
                    <a:pt x="376" y="103"/>
                  </a:lnTo>
                  <a:lnTo>
                    <a:pt x="375" y="100"/>
                  </a:lnTo>
                  <a:lnTo>
                    <a:pt x="372" y="96"/>
                  </a:lnTo>
                  <a:lnTo>
                    <a:pt x="371" y="94"/>
                  </a:lnTo>
                  <a:lnTo>
                    <a:pt x="369" y="91"/>
                  </a:lnTo>
                  <a:lnTo>
                    <a:pt x="367" y="87"/>
                  </a:lnTo>
                  <a:lnTo>
                    <a:pt x="364" y="84"/>
                  </a:lnTo>
                  <a:lnTo>
                    <a:pt x="362" y="80"/>
                  </a:lnTo>
                  <a:lnTo>
                    <a:pt x="361" y="77"/>
                  </a:lnTo>
                  <a:lnTo>
                    <a:pt x="359" y="75"/>
                  </a:lnTo>
                  <a:lnTo>
                    <a:pt x="356" y="71"/>
                  </a:lnTo>
                  <a:lnTo>
                    <a:pt x="353" y="68"/>
                  </a:lnTo>
                  <a:lnTo>
                    <a:pt x="351" y="65"/>
                  </a:lnTo>
                  <a:lnTo>
                    <a:pt x="348" y="62"/>
                  </a:lnTo>
                  <a:lnTo>
                    <a:pt x="345" y="59"/>
                  </a:lnTo>
                  <a:lnTo>
                    <a:pt x="343" y="57"/>
                  </a:lnTo>
                  <a:lnTo>
                    <a:pt x="340" y="54"/>
                  </a:lnTo>
                  <a:lnTo>
                    <a:pt x="337" y="51"/>
                  </a:lnTo>
                  <a:lnTo>
                    <a:pt x="334" y="48"/>
                  </a:lnTo>
                  <a:lnTo>
                    <a:pt x="330" y="46"/>
                  </a:lnTo>
                  <a:lnTo>
                    <a:pt x="327" y="43"/>
                  </a:lnTo>
                  <a:lnTo>
                    <a:pt x="324" y="41"/>
                  </a:lnTo>
                  <a:lnTo>
                    <a:pt x="320" y="38"/>
                  </a:lnTo>
                  <a:lnTo>
                    <a:pt x="316" y="37"/>
                  </a:lnTo>
                  <a:lnTo>
                    <a:pt x="312" y="34"/>
                  </a:lnTo>
                  <a:lnTo>
                    <a:pt x="309" y="32"/>
                  </a:lnTo>
                  <a:lnTo>
                    <a:pt x="305" y="30"/>
                  </a:lnTo>
                  <a:lnTo>
                    <a:pt x="302" y="27"/>
                  </a:lnTo>
                  <a:lnTo>
                    <a:pt x="298" y="25"/>
                  </a:lnTo>
                  <a:lnTo>
                    <a:pt x="294" y="23"/>
                  </a:lnTo>
                  <a:lnTo>
                    <a:pt x="289" y="21"/>
                  </a:lnTo>
                  <a:lnTo>
                    <a:pt x="285" y="19"/>
                  </a:lnTo>
                  <a:lnTo>
                    <a:pt x="281" y="18"/>
                  </a:lnTo>
                  <a:lnTo>
                    <a:pt x="277" y="16"/>
                  </a:lnTo>
                  <a:lnTo>
                    <a:pt x="272" y="15"/>
                  </a:lnTo>
                  <a:lnTo>
                    <a:pt x="267" y="13"/>
                  </a:lnTo>
                  <a:lnTo>
                    <a:pt x="264" y="12"/>
                  </a:lnTo>
                  <a:lnTo>
                    <a:pt x="259" y="11"/>
                  </a:lnTo>
                  <a:lnTo>
                    <a:pt x="254" y="9"/>
                  </a:lnTo>
                  <a:lnTo>
                    <a:pt x="249" y="7"/>
                  </a:lnTo>
                  <a:lnTo>
                    <a:pt x="245" y="6"/>
                  </a:lnTo>
                  <a:lnTo>
                    <a:pt x="240" y="5"/>
                  </a:lnTo>
                  <a:lnTo>
                    <a:pt x="235" y="3"/>
                  </a:lnTo>
                  <a:lnTo>
                    <a:pt x="230" y="3"/>
                  </a:lnTo>
                  <a:lnTo>
                    <a:pt x="226" y="2"/>
                  </a:lnTo>
                  <a:lnTo>
                    <a:pt x="221" y="2"/>
                  </a:lnTo>
                  <a:lnTo>
                    <a:pt x="215" y="1"/>
                  </a:lnTo>
                  <a:lnTo>
                    <a:pt x="210" y="0"/>
                  </a:lnTo>
                  <a:lnTo>
                    <a:pt x="206" y="0"/>
                  </a:lnTo>
                  <a:lnTo>
                    <a:pt x="201" y="0"/>
                  </a:lnTo>
                  <a:lnTo>
                    <a:pt x="195" y="0"/>
                  </a:lnTo>
                  <a:lnTo>
                    <a:pt x="190" y="0"/>
                  </a:lnTo>
                  <a:lnTo>
                    <a:pt x="185" y="0"/>
                  </a:lnTo>
                  <a:lnTo>
                    <a:pt x="180" y="0"/>
                  </a:lnTo>
                  <a:lnTo>
                    <a:pt x="176" y="0"/>
                  </a:lnTo>
                  <a:lnTo>
                    <a:pt x="172" y="0"/>
                  </a:lnTo>
                  <a:lnTo>
                    <a:pt x="168" y="0"/>
                  </a:lnTo>
                  <a:lnTo>
                    <a:pt x="164" y="0"/>
                  </a:lnTo>
                  <a:lnTo>
                    <a:pt x="160" y="0"/>
                  </a:lnTo>
                  <a:lnTo>
                    <a:pt x="156" y="0"/>
                  </a:lnTo>
                  <a:lnTo>
                    <a:pt x="152" y="0"/>
                  </a:lnTo>
                  <a:lnTo>
                    <a:pt x="149" y="0"/>
                  </a:lnTo>
                  <a:lnTo>
                    <a:pt x="145" y="0"/>
                  </a:lnTo>
                  <a:lnTo>
                    <a:pt x="141" y="1"/>
                  </a:lnTo>
                  <a:lnTo>
                    <a:pt x="137" y="1"/>
                  </a:lnTo>
                  <a:lnTo>
                    <a:pt x="133" y="2"/>
                  </a:lnTo>
                  <a:lnTo>
                    <a:pt x="130" y="2"/>
                  </a:lnTo>
                  <a:lnTo>
                    <a:pt x="127" y="3"/>
                  </a:lnTo>
                  <a:lnTo>
                    <a:pt x="123" y="4"/>
                  </a:lnTo>
                  <a:lnTo>
                    <a:pt x="120" y="5"/>
                  </a:lnTo>
                  <a:lnTo>
                    <a:pt x="116" y="6"/>
                  </a:lnTo>
                  <a:lnTo>
                    <a:pt x="112" y="7"/>
                  </a:lnTo>
                  <a:lnTo>
                    <a:pt x="109" y="7"/>
                  </a:lnTo>
                  <a:lnTo>
                    <a:pt x="105" y="8"/>
                  </a:lnTo>
                  <a:lnTo>
                    <a:pt x="102" y="9"/>
                  </a:lnTo>
                  <a:lnTo>
                    <a:pt x="99" y="10"/>
                  </a:lnTo>
                  <a:lnTo>
                    <a:pt x="95" y="11"/>
                  </a:lnTo>
                  <a:lnTo>
                    <a:pt x="92" y="13"/>
                  </a:lnTo>
                  <a:lnTo>
                    <a:pt x="89" y="14"/>
                  </a:lnTo>
                  <a:lnTo>
                    <a:pt x="86" y="15"/>
                  </a:lnTo>
                  <a:lnTo>
                    <a:pt x="82" y="16"/>
                  </a:lnTo>
                  <a:lnTo>
                    <a:pt x="79" y="18"/>
                  </a:lnTo>
                  <a:lnTo>
                    <a:pt x="75" y="19"/>
                  </a:lnTo>
                  <a:lnTo>
                    <a:pt x="73" y="19"/>
                  </a:lnTo>
                  <a:lnTo>
                    <a:pt x="70" y="21"/>
                  </a:lnTo>
                  <a:lnTo>
                    <a:pt x="67" y="23"/>
                  </a:lnTo>
                  <a:lnTo>
                    <a:pt x="64" y="24"/>
                  </a:lnTo>
                  <a:lnTo>
                    <a:pt x="60" y="26"/>
                  </a:lnTo>
                  <a:lnTo>
                    <a:pt x="57" y="27"/>
                  </a:lnTo>
                  <a:lnTo>
                    <a:pt x="54" y="28"/>
                  </a:lnTo>
                  <a:lnTo>
                    <a:pt x="49" y="32"/>
                  </a:lnTo>
                  <a:lnTo>
                    <a:pt x="44" y="36"/>
                  </a:lnTo>
                  <a:lnTo>
                    <a:pt x="38" y="38"/>
                  </a:lnTo>
                  <a:lnTo>
                    <a:pt x="34" y="42"/>
                  </a:lnTo>
                  <a:lnTo>
                    <a:pt x="29" y="46"/>
                  </a:lnTo>
                  <a:lnTo>
                    <a:pt x="23" y="51"/>
                  </a:lnTo>
                  <a:lnTo>
                    <a:pt x="18" y="54"/>
                  </a:lnTo>
                  <a:lnTo>
                    <a:pt x="15" y="58"/>
                  </a:lnTo>
                  <a:lnTo>
                    <a:pt x="10" y="62"/>
                  </a:lnTo>
                  <a:lnTo>
                    <a:pt x="6" y="67"/>
                  </a:lnTo>
                  <a:lnTo>
                    <a:pt x="2" y="71"/>
                  </a:lnTo>
                  <a:lnTo>
                    <a:pt x="0" y="76"/>
                  </a:lnTo>
                  <a:lnTo>
                    <a:pt x="0" y="80"/>
                  </a:lnTo>
                  <a:lnTo>
                    <a:pt x="0" y="86"/>
                  </a:lnTo>
                  <a:lnTo>
                    <a:pt x="0" y="198"/>
                  </a:lnTo>
                  <a:lnTo>
                    <a:pt x="0" y="202"/>
                  </a:lnTo>
                  <a:lnTo>
                    <a:pt x="0" y="207"/>
                  </a:lnTo>
                  <a:lnTo>
                    <a:pt x="3" y="212"/>
                  </a:lnTo>
                  <a:lnTo>
                    <a:pt x="7" y="217"/>
                  </a:lnTo>
                  <a:lnTo>
                    <a:pt x="11" y="221"/>
                  </a:lnTo>
                  <a:lnTo>
                    <a:pt x="15" y="225"/>
                  </a:lnTo>
                  <a:lnTo>
                    <a:pt x="18" y="230"/>
                  </a:lnTo>
                  <a:lnTo>
                    <a:pt x="23" y="234"/>
                  </a:lnTo>
                  <a:lnTo>
                    <a:pt x="28" y="238"/>
                  </a:lnTo>
                  <a:lnTo>
                    <a:pt x="33" y="241"/>
                  </a:lnTo>
                  <a:lnTo>
                    <a:pt x="37" y="245"/>
                  </a:lnTo>
                  <a:lnTo>
                    <a:pt x="43" y="250"/>
                  </a:lnTo>
                  <a:lnTo>
                    <a:pt x="48" y="253"/>
                  </a:lnTo>
                  <a:lnTo>
                    <a:pt x="54" y="257"/>
                  </a:lnTo>
                  <a:lnTo>
                    <a:pt x="57" y="258"/>
                  </a:lnTo>
                  <a:lnTo>
                    <a:pt x="59" y="259"/>
                  </a:lnTo>
                  <a:lnTo>
                    <a:pt x="63" y="261"/>
                  </a:lnTo>
                  <a:lnTo>
                    <a:pt x="66" y="263"/>
                  </a:lnTo>
                  <a:lnTo>
                    <a:pt x="69" y="264"/>
                  </a:lnTo>
                  <a:lnTo>
                    <a:pt x="72" y="266"/>
                  </a:lnTo>
                  <a:lnTo>
                    <a:pt x="74" y="267"/>
                  </a:lnTo>
                  <a:lnTo>
                    <a:pt x="78" y="269"/>
                  </a:lnTo>
                  <a:lnTo>
                    <a:pt x="81" y="270"/>
                  </a:lnTo>
                  <a:lnTo>
                    <a:pt x="84" y="272"/>
                  </a:lnTo>
                  <a:lnTo>
                    <a:pt x="88" y="273"/>
                  </a:lnTo>
                  <a:lnTo>
                    <a:pt x="92" y="274"/>
                  </a:lnTo>
                  <a:lnTo>
                    <a:pt x="94" y="275"/>
                  </a:lnTo>
                  <a:lnTo>
                    <a:pt x="97" y="277"/>
                  </a:lnTo>
                  <a:lnTo>
                    <a:pt x="101" y="277"/>
                  </a:lnTo>
                  <a:lnTo>
                    <a:pt x="104" y="278"/>
                  </a:lnTo>
                  <a:lnTo>
                    <a:pt x="108" y="279"/>
                  </a:lnTo>
                  <a:lnTo>
                    <a:pt x="111" y="280"/>
                  </a:lnTo>
                  <a:lnTo>
                    <a:pt x="115" y="281"/>
                  </a:lnTo>
                  <a:lnTo>
                    <a:pt x="119" y="282"/>
                  </a:lnTo>
                  <a:lnTo>
                    <a:pt x="122" y="283"/>
                  </a:lnTo>
                  <a:lnTo>
                    <a:pt x="126" y="284"/>
                  </a:lnTo>
                  <a:lnTo>
                    <a:pt x="130" y="284"/>
                  </a:lnTo>
                  <a:lnTo>
                    <a:pt x="133" y="285"/>
                  </a:lnTo>
                  <a:lnTo>
                    <a:pt x="136" y="285"/>
                  </a:lnTo>
                  <a:lnTo>
                    <a:pt x="140" y="286"/>
                  </a:lnTo>
                  <a:lnTo>
                    <a:pt x="144" y="286"/>
                  </a:lnTo>
                  <a:lnTo>
                    <a:pt x="149" y="288"/>
                  </a:lnTo>
                  <a:lnTo>
                    <a:pt x="151" y="288"/>
                  </a:lnTo>
                  <a:lnTo>
                    <a:pt x="156" y="288"/>
                  </a:lnTo>
                  <a:lnTo>
                    <a:pt x="160" y="288"/>
                  </a:lnTo>
                  <a:lnTo>
                    <a:pt x="164" y="289"/>
                  </a:lnTo>
                  <a:lnTo>
                    <a:pt x="168" y="289"/>
                  </a:lnTo>
                  <a:lnTo>
                    <a:pt x="172" y="289"/>
                  </a:lnTo>
                  <a:lnTo>
                    <a:pt x="176" y="289"/>
                  </a:lnTo>
                  <a:lnTo>
                    <a:pt x="180" y="290"/>
                  </a:lnTo>
                  <a:close/>
                </a:path>
              </a:pathLst>
            </a:custGeom>
            <a:solidFill>
              <a:srgbClr val="C77359"/>
            </a:solidFill>
            <a:ln w="9525">
              <a:noFill/>
              <a:round/>
              <a:headEnd/>
              <a:tailEnd/>
            </a:ln>
          </p:spPr>
          <p:txBody>
            <a:bodyPr/>
            <a:lstStyle/>
            <a:p>
              <a:endParaRPr lang="en-US" dirty="0"/>
            </a:p>
          </p:txBody>
        </p:sp>
        <p:sp>
          <p:nvSpPr>
            <p:cNvPr id="36" name="Freeform 183"/>
            <p:cNvSpPr>
              <a:spLocks/>
            </p:cNvSpPr>
            <p:nvPr/>
          </p:nvSpPr>
          <p:spPr bwMode="auto">
            <a:xfrm>
              <a:off x="7" y="1316"/>
              <a:ext cx="338" cy="229"/>
            </a:xfrm>
            <a:custGeom>
              <a:avLst/>
              <a:gdLst>
                <a:gd name="T0" fmla="*/ 182 w 338"/>
                <a:gd name="T1" fmla="*/ 228 h 229"/>
                <a:gd name="T2" fmla="*/ 198 w 338"/>
                <a:gd name="T3" fmla="*/ 226 h 229"/>
                <a:gd name="T4" fmla="*/ 214 w 338"/>
                <a:gd name="T5" fmla="*/ 223 h 229"/>
                <a:gd name="T6" fmla="*/ 230 w 338"/>
                <a:gd name="T7" fmla="*/ 220 h 229"/>
                <a:gd name="T8" fmla="*/ 245 w 338"/>
                <a:gd name="T9" fmla="*/ 216 h 229"/>
                <a:gd name="T10" fmla="*/ 259 w 338"/>
                <a:gd name="T11" fmla="*/ 210 h 229"/>
                <a:gd name="T12" fmla="*/ 272 w 338"/>
                <a:gd name="T13" fmla="*/ 203 h 229"/>
                <a:gd name="T14" fmla="*/ 285 w 338"/>
                <a:gd name="T15" fmla="*/ 197 h 229"/>
                <a:gd name="T16" fmla="*/ 303 w 338"/>
                <a:gd name="T17" fmla="*/ 181 h 229"/>
                <a:gd name="T18" fmla="*/ 320 w 338"/>
                <a:gd name="T19" fmla="*/ 162 h 229"/>
                <a:gd name="T20" fmla="*/ 333 w 338"/>
                <a:gd name="T21" fmla="*/ 141 h 229"/>
                <a:gd name="T22" fmla="*/ 337 w 338"/>
                <a:gd name="T23" fmla="*/ 120 h 229"/>
                <a:gd name="T24" fmla="*/ 337 w 338"/>
                <a:gd name="T25" fmla="*/ 104 h 229"/>
                <a:gd name="T26" fmla="*/ 333 w 338"/>
                <a:gd name="T27" fmla="*/ 84 h 229"/>
                <a:gd name="T28" fmla="*/ 320 w 338"/>
                <a:gd name="T29" fmla="*/ 65 h 229"/>
                <a:gd name="T30" fmla="*/ 303 w 338"/>
                <a:gd name="T31" fmla="*/ 45 h 229"/>
                <a:gd name="T32" fmla="*/ 285 w 338"/>
                <a:gd name="T33" fmla="*/ 31 h 229"/>
                <a:gd name="T34" fmla="*/ 272 w 338"/>
                <a:gd name="T35" fmla="*/ 24 h 229"/>
                <a:gd name="T36" fmla="*/ 259 w 338"/>
                <a:gd name="T37" fmla="*/ 17 h 229"/>
                <a:gd name="T38" fmla="*/ 245 w 338"/>
                <a:gd name="T39" fmla="*/ 11 h 229"/>
                <a:gd name="T40" fmla="*/ 230 w 338"/>
                <a:gd name="T41" fmla="*/ 7 h 229"/>
                <a:gd name="T42" fmla="*/ 214 w 338"/>
                <a:gd name="T43" fmla="*/ 4 h 229"/>
                <a:gd name="T44" fmla="*/ 198 w 338"/>
                <a:gd name="T45" fmla="*/ 1 h 229"/>
                <a:gd name="T46" fmla="*/ 182 w 338"/>
                <a:gd name="T47" fmla="*/ 0 h 229"/>
                <a:gd name="T48" fmla="*/ 165 w 338"/>
                <a:gd name="T49" fmla="*/ 0 h 229"/>
                <a:gd name="T50" fmla="*/ 147 w 338"/>
                <a:gd name="T51" fmla="*/ 0 h 229"/>
                <a:gd name="T52" fmla="*/ 131 w 338"/>
                <a:gd name="T53" fmla="*/ 2 h 229"/>
                <a:gd name="T54" fmla="*/ 114 w 338"/>
                <a:gd name="T55" fmla="*/ 5 h 229"/>
                <a:gd name="T56" fmla="*/ 99 w 338"/>
                <a:gd name="T57" fmla="*/ 9 h 229"/>
                <a:gd name="T58" fmla="*/ 85 w 338"/>
                <a:gd name="T59" fmla="*/ 14 h 229"/>
                <a:gd name="T60" fmla="*/ 72 w 338"/>
                <a:gd name="T61" fmla="*/ 21 h 229"/>
                <a:gd name="T62" fmla="*/ 56 w 338"/>
                <a:gd name="T63" fmla="*/ 29 h 229"/>
                <a:gd name="T64" fmla="*/ 41 w 338"/>
                <a:gd name="T65" fmla="*/ 39 h 229"/>
                <a:gd name="T66" fmla="*/ 24 w 338"/>
                <a:gd name="T67" fmla="*/ 54 h 229"/>
                <a:gd name="T68" fmla="*/ 11 w 338"/>
                <a:gd name="T69" fmla="*/ 74 h 229"/>
                <a:gd name="T70" fmla="*/ 2 w 338"/>
                <a:gd name="T71" fmla="*/ 96 h 229"/>
                <a:gd name="T72" fmla="*/ 0 w 338"/>
                <a:gd name="T73" fmla="*/ 111 h 229"/>
                <a:gd name="T74" fmla="*/ 2 w 338"/>
                <a:gd name="T75" fmla="*/ 131 h 229"/>
                <a:gd name="T76" fmla="*/ 11 w 338"/>
                <a:gd name="T77" fmla="*/ 153 h 229"/>
                <a:gd name="T78" fmla="*/ 24 w 338"/>
                <a:gd name="T79" fmla="*/ 172 h 229"/>
                <a:gd name="T80" fmla="*/ 41 w 338"/>
                <a:gd name="T81" fmla="*/ 188 h 229"/>
                <a:gd name="T82" fmla="*/ 56 w 338"/>
                <a:gd name="T83" fmla="*/ 199 h 229"/>
                <a:gd name="T84" fmla="*/ 72 w 338"/>
                <a:gd name="T85" fmla="*/ 207 h 229"/>
                <a:gd name="T86" fmla="*/ 85 w 338"/>
                <a:gd name="T87" fmla="*/ 213 h 229"/>
                <a:gd name="T88" fmla="*/ 99 w 338"/>
                <a:gd name="T89" fmla="*/ 218 h 229"/>
                <a:gd name="T90" fmla="*/ 114 w 338"/>
                <a:gd name="T91" fmla="*/ 222 h 229"/>
                <a:gd name="T92" fmla="*/ 131 w 338"/>
                <a:gd name="T93" fmla="*/ 225 h 229"/>
                <a:gd name="T94" fmla="*/ 147 w 338"/>
                <a:gd name="T95" fmla="*/ 227 h 229"/>
                <a:gd name="T96" fmla="*/ 165 w 338"/>
                <a:gd name="T97" fmla="*/ 228 h 2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
                <a:gd name="T148" fmla="*/ 0 h 229"/>
                <a:gd name="T149" fmla="*/ 338 w 338"/>
                <a:gd name="T150" fmla="*/ 229 h 2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 h="229">
                  <a:moveTo>
                    <a:pt x="170" y="229"/>
                  </a:moveTo>
                  <a:lnTo>
                    <a:pt x="173" y="228"/>
                  </a:lnTo>
                  <a:lnTo>
                    <a:pt x="177" y="228"/>
                  </a:lnTo>
                  <a:lnTo>
                    <a:pt x="182" y="228"/>
                  </a:lnTo>
                  <a:lnTo>
                    <a:pt x="186" y="228"/>
                  </a:lnTo>
                  <a:lnTo>
                    <a:pt x="190" y="227"/>
                  </a:lnTo>
                  <a:lnTo>
                    <a:pt x="194" y="227"/>
                  </a:lnTo>
                  <a:lnTo>
                    <a:pt x="198" y="226"/>
                  </a:lnTo>
                  <a:lnTo>
                    <a:pt x="203" y="226"/>
                  </a:lnTo>
                  <a:lnTo>
                    <a:pt x="207" y="225"/>
                  </a:lnTo>
                  <a:lnTo>
                    <a:pt x="211" y="224"/>
                  </a:lnTo>
                  <a:lnTo>
                    <a:pt x="214" y="223"/>
                  </a:lnTo>
                  <a:lnTo>
                    <a:pt x="219" y="223"/>
                  </a:lnTo>
                  <a:lnTo>
                    <a:pt x="223" y="222"/>
                  </a:lnTo>
                  <a:lnTo>
                    <a:pt x="227" y="221"/>
                  </a:lnTo>
                  <a:lnTo>
                    <a:pt x="230" y="220"/>
                  </a:lnTo>
                  <a:lnTo>
                    <a:pt x="235" y="219"/>
                  </a:lnTo>
                  <a:lnTo>
                    <a:pt x="238" y="218"/>
                  </a:lnTo>
                  <a:lnTo>
                    <a:pt x="242" y="218"/>
                  </a:lnTo>
                  <a:lnTo>
                    <a:pt x="245" y="216"/>
                  </a:lnTo>
                  <a:lnTo>
                    <a:pt x="248" y="215"/>
                  </a:lnTo>
                  <a:lnTo>
                    <a:pt x="252" y="213"/>
                  </a:lnTo>
                  <a:lnTo>
                    <a:pt x="256" y="212"/>
                  </a:lnTo>
                  <a:lnTo>
                    <a:pt x="259" y="210"/>
                  </a:lnTo>
                  <a:lnTo>
                    <a:pt x="263" y="209"/>
                  </a:lnTo>
                  <a:lnTo>
                    <a:pt x="266" y="207"/>
                  </a:lnTo>
                  <a:lnTo>
                    <a:pt x="269" y="205"/>
                  </a:lnTo>
                  <a:lnTo>
                    <a:pt x="272" y="203"/>
                  </a:lnTo>
                  <a:lnTo>
                    <a:pt x="276" y="202"/>
                  </a:lnTo>
                  <a:lnTo>
                    <a:pt x="278" y="199"/>
                  </a:lnTo>
                  <a:lnTo>
                    <a:pt x="281" y="199"/>
                  </a:lnTo>
                  <a:lnTo>
                    <a:pt x="285" y="197"/>
                  </a:lnTo>
                  <a:lnTo>
                    <a:pt x="288" y="195"/>
                  </a:lnTo>
                  <a:lnTo>
                    <a:pt x="293" y="191"/>
                  </a:lnTo>
                  <a:lnTo>
                    <a:pt x="298" y="186"/>
                  </a:lnTo>
                  <a:lnTo>
                    <a:pt x="303" y="181"/>
                  </a:lnTo>
                  <a:lnTo>
                    <a:pt x="309" y="178"/>
                  </a:lnTo>
                  <a:lnTo>
                    <a:pt x="313" y="172"/>
                  </a:lnTo>
                  <a:lnTo>
                    <a:pt x="317" y="167"/>
                  </a:lnTo>
                  <a:lnTo>
                    <a:pt x="320" y="162"/>
                  </a:lnTo>
                  <a:lnTo>
                    <a:pt x="324" y="159"/>
                  </a:lnTo>
                  <a:lnTo>
                    <a:pt x="327" y="153"/>
                  </a:lnTo>
                  <a:lnTo>
                    <a:pt x="331" y="147"/>
                  </a:lnTo>
                  <a:lnTo>
                    <a:pt x="333" y="141"/>
                  </a:lnTo>
                  <a:lnTo>
                    <a:pt x="335" y="137"/>
                  </a:lnTo>
                  <a:lnTo>
                    <a:pt x="336" y="131"/>
                  </a:lnTo>
                  <a:lnTo>
                    <a:pt x="337" y="125"/>
                  </a:lnTo>
                  <a:lnTo>
                    <a:pt x="337" y="120"/>
                  </a:lnTo>
                  <a:lnTo>
                    <a:pt x="338" y="114"/>
                  </a:lnTo>
                  <a:lnTo>
                    <a:pt x="337" y="111"/>
                  </a:lnTo>
                  <a:lnTo>
                    <a:pt x="337" y="108"/>
                  </a:lnTo>
                  <a:lnTo>
                    <a:pt x="337" y="104"/>
                  </a:lnTo>
                  <a:lnTo>
                    <a:pt x="337" y="102"/>
                  </a:lnTo>
                  <a:lnTo>
                    <a:pt x="336" y="96"/>
                  </a:lnTo>
                  <a:lnTo>
                    <a:pt x="335" y="90"/>
                  </a:lnTo>
                  <a:lnTo>
                    <a:pt x="333" y="84"/>
                  </a:lnTo>
                  <a:lnTo>
                    <a:pt x="331" y="79"/>
                  </a:lnTo>
                  <a:lnTo>
                    <a:pt x="327" y="74"/>
                  </a:lnTo>
                  <a:lnTo>
                    <a:pt x="324" y="69"/>
                  </a:lnTo>
                  <a:lnTo>
                    <a:pt x="320" y="65"/>
                  </a:lnTo>
                  <a:lnTo>
                    <a:pt x="317" y="59"/>
                  </a:lnTo>
                  <a:lnTo>
                    <a:pt x="313" y="54"/>
                  </a:lnTo>
                  <a:lnTo>
                    <a:pt x="309" y="49"/>
                  </a:lnTo>
                  <a:lnTo>
                    <a:pt x="303" y="45"/>
                  </a:lnTo>
                  <a:lnTo>
                    <a:pt x="298" y="41"/>
                  </a:lnTo>
                  <a:lnTo>
                    <a:pt x="293" y="37"/>
                  </a:lnTo>
                  <a:lnTo>
                    <a:pt x="288" y="33"/>
                  </a:lnTo>
                  <a:lnTo>
                    <a:pt x="285" y="31"/>
                  </a:lnTo>
                  <a:lnTo>
                    <a:pt x="281" y="29"/>
                  </a:lnTo>
                  <a:lnTo>
                    <a:pt x="278" y="26"/>
                  </a:lnTo>
                  <a:lnTo>
                    <a:pt x="276" y="26"/>
                  </a:lnTo>
                  <a:lnTo>
                    <a:pt x="272" y="24"/>
                  </a:lnTo>
                  <a:lnTo>
                    <a:pt x="269" y="22"/>
                  </a:lnTo>
                  <a:lnTo>
                    <a:pt x="266" y="21"/>
                  </a:lnTo>
                  <a:lnTo>
                    <a:pt x="263" y="19"/>
                  </a:lnTo>
                  <a:lnTo>
                    <a:pt x="259" y="17"/>
                  </a:lnTo>
                  <a:lnTo>
                    <a:pt x="256" y="16"/>
                  </a:lnTo>
                  <a:lnTo>
                    <a:pt x="252" y="14"/>
                  </a:lnTo>
                  <a:lnTo>
                    <a:pt x="248" y="13"/>
                  </a:lnTo>
                  <a:lnTo>
                    <a:pt x="245" y="11"/>
                  </a:lnTo>
                  <a:lnTo>
                    <a:pt x="242" y="10"/>
                  </a:lnTo>
                  <a:lnTo>
                    <a:pt x="238" y="9"/>
                  </a:lnTo>
                  <a:lnTo>
                    <a:pt x="235" y="8"/>
                  </a:lnTo>
                  <a:lnTo>
                    <a:pt x="230" y="7"/>
                  </a:lnTo>
                  <a:lnTo>
                    <a:pt x="227" y="6"/>
                  </a:lnTo>
                  <a:lnTo>
                    <a:pt x="223" y="5"/>
                  </a:lnTo>
                  <a:lnTo>
                    <a:pt x="219" y="5"/>
                  </a:lnTo>
                  <a:lnTo>
                    <a:pt x="214" y="4"/>
                  </a:lnTo>
                  <a:lnTo>
                    <a:pt x="211" y="3"/>
                  </a:lnTo>
                  <a:lnTo>
                    <a:pt x="207" y="2"/>
                  </a:lnTo>
                  <a:lnTo>
                    <a:pt x="203" y="2"/>
                  </a:lnTo>
                  <a:lnTo>
                    <a:pt x="198" y="1"/>
                  </a:lnTo>
                  <a:lnTo>
                    <a:pt x="194" y="1"/>
                  </a:lnTo>
                  <a:lnTo>
                    <a:pt x="190" y="0"/>
                  </a:lnTo>
                  <a:lnTo>
                    <a:pt x="186" y="0"/>
                  </a:lnTo>
                  <a:lnTo>
                    <a:pt x="182" y="0"/>
                  </a:lnTo>
                  <a:lnTo>
                    <a:pt x="177" y="0"/>
                  </a:lnTo>
                  <a:lnTo>
                    <a:pt x="173" y="0"/>
                  </a:lnTo>
                  <a:lnTo>
                    <a:pt x="170" y="0"/>
                  </a:lnTo>
                  <a:lnTo>
                    <a:pt x="165" y="0"/>
                  </a:lnTo>
                  <a:lnTo>
                    <a:pt x="160" y="0"/>
                  </a:lnTo>
                  <a:lnTo>
                    <a:pt x="155" y="0"/>
                  </a:lnTo>
                  <a:lnTo>
                    <a:pt x="152" y="0"/>
                  </a:lnTo>
                  <a:lnTo>
                    <a:pt x="147" y="0"/>
                  </a:lnTo>
                  <a:lnTo>
                    <a:pt x="143" y="1"/>
                  </a:lnTo>
                  <a:lnTo>
                    <a:pt x="139" y="1"/>
                  </a:lnTo>
                  <a:lnTo>
                    <a:pt x="135" y="2"/>
                  </a:lnTo>
                  <a:lnTo>
                    <a:pt x="131" y="2"/>
                  </a:lnTo>
                  <a:lnTo>
                    <a:pt x="127" y="3"/>
                  </a:lnTo>
                  <a:lnTo>
                    <a:pt x="122" y="4"/>
                  </a:lnTo>
                  <a:lnTo>
                    <a:pt x="118" y="5"/>
                  </a:lnTo>
                  <a:lnTo>
                    <a:pt x="114" y="5"/>
                  </a:lnTo>
                  <a:lnTo>
                    <a:pt x="111" y="6"/>
                  </a:lnTo>
                  <a:lnTo>
                    <a:pt x="107" y="7"/>
                  </a:lnTo>
                  <a:lnTo>
                    <a:pt x="104" y="8"/>
                  </a:lnTo>
                  <a:lnTo>
                    <a:pt x="99" y="9"/>
                  </a:lnTo>
                  <a:lnTo>
                    <a:pt x="95" y="10"/>
                  </a:lnTo>
                  <a:lnTo>
                    <a:pt x="92" y="11"/>
                  </a:lnTo>
                  <a:lnTo>
                    <a:pt x="89" y="13"/>
                  </a:lnTo>
                  <a:lnTo>
                    <a:pt x="85" y="14"/>
                  </a:lnTo>
                  <a:lnTo>
                    <a:pt x="81" y="16"/>
                  </a:lnTo>
                  <a:lnTo>
                    <a:pt x="78" y="17"/>
                  </a:lnTo>
                  <a:lnTo>
                    <a:pt x="76" y="19"/>
                  </a:lnTo>
                  <a:lnTo>
                    <a:pt x="72" y="21"/>
                  </a:lnTo>
                  <a:lnTo>
                    <a:pt x="68" y="22"/>
                  </a:lnTo>
                  <a:lnTo>
                    <a:pt x="65" y="24"/>
                  </a:lnTo>
                  <a:lnTo>
                    <a:pt x="61" y="26"/>
                  </a:lnTo>
                  <a:lnTo>
                    <a:pt x="56" y="29"/>
                  </a:lnTo>
                  <a:lnTo>
                    <a:pt x="51" y="33"/>
                  </a:lnTo>
                  <a:lnTo>
                    <a:pt x="47" y="35"/>
                  </a:lnTo>
                  <a:lnTo>
                    <a:pt x="44" y="37"/>
                  </a:lnTo>
                  <a:lnTo>
                    <a:pt x="41" y="39"/>
                  </a:lnTo>
                  <a:lnTo>
                    <a:pt x="39" y="41"/>
                  </a:lnTo>
                  <a:lnTo>
                    <a:pt x="34" y="45"/>
                  </a:lnTo>
                  <a:lnTo>
                    <a:pt x="29" y="49"/>
                  </a:lnTo>
                  <a:lnTo>
                    <a:pt x="24" y="54"/>
                  </a:lnTo>
                  <a:lnTo>
                    <a:pt x="20" y="59"/>
                  </a:lnTo>
                  <a:lnTo>
                    <a:pt x="17" y="65"/>
                  </a:lnTo>
                  <a:lnTo>
                    <a:pt x="14" y="69"/>
                  </a:lnTo>
                  <a:lnTo>
                    <a:pt x="11" y="74"/>
                  </a:lnTo>
                  <a:lnTo>
                    <a:pt x="8" y="79"/>
                  </a:lnTo>
                  <a:lnTo>
                    <a:pt x="5" y="84"/>
                  </a:lnTo>
                  <a:lnTo>
                    <a:pt x="4" y="90"/>
                  </a:lnTo>
                  <a:lnTo>
                    <a:pt x="2" y="96"/>
                  </a:lnTo>
                  <a:lnTo>
                    <a:pt x="1" y="102"/>
                  </a:lnTo>
                  <a:lnTo>
                    <a:pt x="0" y="104"/>
                  </a:lnTo>
                  <a:lnTo>
                    <a:pt x="0" y="108"/>
                  </a:lnTo>
                  <a:lnTo>
                    <a:pt x="0" y="111"/>
                  </a:lnTo>
                  <a:lnTo>
                    <a:pt x="0" y="114"/>
                  </a:lnTo>
                  <a:lnTo>
                    <a:pt x="0" y="120"/>
                  </a:lnTo>
                  <a:lnTo>
                    <a:pt x="1" y="125"/>
                  </a:lnTo>
                  <a:lnTo>
                    <a:pt x="2" y="131"/>
                  </a:lnTo>
                  <a:lnTo>
                    <a:pt x="4" y="137"/>
                  </a:lnTo>
                  <a:lnTo>
                    <a:pt x="5" y="141"/>
                  </a:lnTo>
                  <a:lnTo>
                    <a:pt x="8" y="147"/>
                  </a:lnTo>
                  <a:lnTo>
                    <a:pt x="11" y="153"/>
                  </a:lnTo>
                  <a:lnTo>
                    <a:pt x="14" y="159"/>
                  </a:lnTo>
                  <a:lnTo>
                    <a:pt x="17" y="162"/>
                  </a:lnTo>
                  <a:lnTo>
                    <a:pt x="20" y="167"/>
                  </a:lnTo>
                  <a:lnTo>
                    <a:pt x="24" y="172"/>
                  </a:lnTo>
                  <a:lnTo>
                    <a:pt x="29" y="178"/>
                  </a:lnTo>
                  <a:lnTo>
                    <a:pt x="34" y="181"/>
                  </a:lnTo>
                  <a:lnTo>
                    <a:pt x="39" y="186"/>
                  </a:lnTo>
                  <a:lnTo>
                    <a:pt x="41" y="188"/>
                  </a:lnTo>
                  <a:lnTo>
                    <a:pt x="44" y="191"/>
                  </a:lnTo>
                  <a:lnTo>
                    <a:pt x="47" y="192"/>
                  </a:lnTo>
                  <a:lnTo>
                    <a:pt x="51" y="195"/>
                  </a:lnTo>
                  <a:lnTo>
                    <a:pt x="56" y="199"/>
                  </a:lnTo>
                  <a:lnTo>
                    <a:pt x="61" y="202"/>
                  </a:lnTo>
                  <a:lnTo>
                    <a:pt x="65" y="203"/>
                  </a:lnTo>
                  <a:lnTo>
                    <a:pt x="68" y="205"/>
                  </a:lnTo>
                  <a:lnTo>
                    <a:pt x="72" y="207"/>
                  </a:lnTo>
                  <a:lnTo>
                    <a:pt x="76" y="209"/>
                  </a:lnTo>
                  <a:lnTo>
                    <a:pt x="78" y="210"/>
                  </a:lnTo>
                  <a:lnTo>
                    <a:pt x="81" y="212"/>
                  </a:lnTo>
                  <a:lnTo>
                    <a:pt x="85" y="213"/>
                  </a:lnTo>
                  <a:lnTo>
                    <a:pt x="89" y="215"/>
                  </a:lnTo>
                  <a:lnTo>
                    <a:pt x="92" y="216"/>
                  </a:lnTo>
                  <a:lnTo>
                    <a:pt x="95" y="218"/>
                  </a:lnTo>
                  <a:lnTo>
                    <a:pt x="99" y="218"/>
                  </a:lnTo>
                  <a:lnTo>
                    <a:pt x="104" y="219"/>
                  </a:lnTo>
                  <a:lnTo>
                    <a:pt x="107" y="220"/>
                  </a:lnTo>
                  <a:lnTo>
                    <a:pt x="111" y="221"/>
                  </a:lnTo>
                  <a:lnTo>
                    <a:pt x="114" y="222"/>
                  </a:lnTo>
                  <a:lnTo>
                    <a:pt x="118" y="223"/>
                  </a:lnTo>
                  <a:lnTo>
                    <a:pt x="122" y="223"/>
                  </a:lnTo>
                  <a:lnTo>
                    <a:pt x="127" y="224"/>
                  </a:lnTo>
                  <a:lnTo>
                    <a:pt x="131" y="225"/>
                  </a:lnTo>
                  <a:lnTo>
                    <a:pt x="135" y="226"/>
                  </a:lnTo>
                  <a:lnTo>
                    <a:pt x="139" y="226"/>
                  </a:lnTo>
                  <a:lnTo>
                    <a:pt x="143" y="227"/>
                  </a:lnTo>
                  <a:lnTo>
                    <a:pt x="147" y="227"/>
                  </a:lnTo>
                  <a:lnTo>
                    <a:pt x="152" y="228"/>
                  </a:lnTo>
                  <a:lnTo>
                    <a:pt x="155" y="228"/>
                  </a:lnTo>
                  <a:lnTo>
                    <a:pt x="160" y="228"/>
                  </a:lnTo>
                  <a:lnTo>
                    <a:pt x="165" y="228"/>
                  </a:lnTo>
                  <a:lnTo>
                    <a:pt x="170" y="229"/>
                  </a:lnTo>
                  <a:close/>
                </a:path>
              </a:pathLst>
            </a:custGeom>
            <a:solidFill>
              <a:srgbClr val="7D4D1C"/>
            </a:solidFill>
            <a:ln w="9525">
              <a:noFill/>
              <a:round/>
              <a:headEnd/>
              <a:tailEnd/>
            </a:ln>
          </p:spPr>
          <p:txBody>
            <a:bodyPr/>
            <a:lstStyle/>
            <a:p>
              <a:endParaRPr lang="en-US" dirty="0"/>
            </a:p>
          </p:txBody>
        </p:sp>
        <p:sp>
          <p:nvSpPr>
            <p:cNvPr id="37" name="Freeform 184"/>
            <p:cNvSpPr>
              <a:spLocks/>
            </p:cNvSpPr>
            <p:nvPr/>
          </p:nvSpPr>
          <p:spPr bwMode="auto">
            <a:xfrm>
              <a:off x="0" y="1296"/>
              <a:ext cx="203" cy="290"/>
            </a:xfrm>
            <a:custGeom>
              <a:avLst/>
              <a:gdLst>
                <a:gd name="T0" fmla="*/ 186 w 203"/>
                <a:gd name="T1" fmla="*/ 280 h 290"/>
                <a:gd name="T2" fmla="*/ 165 w 203"/>
                <a:gd name="T3" fmla="*/ 270 h 290"/>
                <a:gd name="T4" fmla="*/ 145 w 203"/>
                <a:gd name="T5" fmla="*/ 259 h 290"/>
                <a:gd name="T6" fmla="*/ 127 w 203"/>
                <a:gd name="T7" fmla="*/ 251 h 290"/>
                <a:gd name="T8" fmla="*/ 109 w 203"/>
                <a:gd name="T9" fmla="*/ 242 h 290"/>
                <a:gd name="T10" fmla="*/ 93 w 203"/>
                <a:gd name="T11" fmla="*/ 234 h 290"/>
                <a:gd name="T12" fmla="*/ 79 w 203"/>
                <a:gd name="T13" fmla="*/ 226 h 290"/>
                <a:gd name="T14" fmla="*/ 66 w 203"/>
                <a:gd name="T15" fmla="*/ 218 h 290"/>
                <a:gd name="T16" fmla="*/ 54 w 203"/>
                <a:gd name="T17" fmla="*/ 209 h 290"/>
                <a:gd name="T18" fmla="*/ 36 w 203"/>
                <a:gd name="T19" fmla="*/ 194 h 290"/>
                <a:gd name="T20" fmla="*/ 23 w 203"/>
                <a:gd name="T21" fmla="*/ 173 h 290"/>
                <a:gd name="T22" fmla="*/ 15 w 203"/>
                <a:gd name="T23" fmla="*/ 153 h 290"/>
                <a:gd name="T24" fmla="*/ 15 w 203"/>
                <a:gd name="T25" fmla="*/ 140 h 290"/>
                <a:gd name="T26" fmla="*/ 15 w 203"/>
                <a:gd name="T27" fmla="*/ 125 h 290"/>
                <a:gd name="T28" fmla="*/ 15 w 203"/>
                <a:gd name="T29" fmla="*/ 111 h 290"/>
                <a:gd name="T30" fmla="*/ 17 w 203"/>
                <a:gd name="T31" fmla="*/ 97 h 290"/>
                <a:gd name="T32" fmla="*/ 25 w 203"/>
                <a:gd name="T33" fmla="*/ 77 h 290"/>
                <a:gd name="T34" fmla="*/ 37 w 203"/>
                <a:gd name="T35" fmla="*/ 62 h 290"/>
                <a:gd name="T36" fmla="*/ 55 w 203"/>
                <a:gd name="T37" fmla="*/ 49 h 290"/>
                <a:gd name="T38" fmla="*/ 70 w 203"/>
                <a:gd name="T39" fmla="*/ 42 h 290"/>
                <a:gd name="T40" fmla="*/ 83 w 203"/>
                <a:gd name="T41" fmla="*/ 36 h 290"/>
                <a:gd name="T42" fmla="*/ 98 w 203"/>
                <a:gd name="T43" fmla="*/ 30 h 290"/>
                <a:gd name="T44" fmla="*/ 115 w 203"/>
                <a:gd name="T45" fmla="*/ 24 h 290"/>
                <a:gd name="T46" fmla="*/ 133 w 203"/>
                <a:gd name="T47" fmla="*/ 17 h 290"/>
                <a:gd name="T48" fmla="*/ 153 w 203"/>
                <a:gd name="T49" fmla="*/ 9 h 290"/>
                <a:gd name="T50" fmla="*/ 174 w 203"/>
                <a:gd name="T51" fmla="*/ 2 h 290"/>
                <a:gd name="T52" fmla="*/ 168 w 203"/>
                <a:gd name="T53" fmla="*/ 0 h 290"/>
                <a:gd name="T54" fmla="*/ 153 w 203"/>
                <a:gd name="T55" fmla="*/ 1 h 290"/>
                <a:gd name="T56" fmla="*/ 138 w 203"/>
                <a:gd name="T57" fmla="*/ 2 h 290"/>
                <a:gd name="T58" fmla="*/ 123 w 203"/>
                <a:gd name="T59" fmla="*/ 5 h 290"/>
                <a:gd name="T60" fmla="*/ 109 w 203"/>
                <a:gd name="T61" fmla="*/ 8 h 290"/>
                <a:gd name="T62" fmla="*/ 96 w 203"/>
                <a:gd name="T63" fmla="*/ 12 h 290"/>
                <a:gd name="T64" fmla="*/ 83 w 203"/>
                <a:gd name="T65" fmla="*/ 16 h 290"/>
                <a:gd name="T66" fmla="*/ 70 w 203"/>
                <a:gd name="T67" fmla="*/ 22 h 290"/>
                <a:gd name="T68" fmla="*/ 57 w 203"/>
                <a:gd name="T69" fmla="*/ 27 h 290"/>
                <a:gd name="T70" fmla="*/ 38 w 203"/>
                <a:gd name="T71" fmla="*/ 39 h 290"/>
                <a:gd name="T72" fmla="*/ 18 w 203"/>
                <a:gd name="T73" fmla="*/ 54 h 290"/>
                <a:gd name="T74" fmla="*/ 2 w 203"/>
                <a:gd name="T75" fmla="*/ 72 h 290"/>
                <a:gd name="T76" fmla="*/ 0 w 203"/>
                <a:gd name="T77" fmla="*/ 199 h 290"/>
                <a:gd name="T78" fmla="*/ 7 w 203"/>
                <a:gd name="T79" fmla="*/ 218 h 290"/>
                <a:gd name="T80" fmla="*/ 25 w 203"/>
                <a:gd name="T81" fmla="*/ 236 h 290"/>
                <a:gd name="T82" fmla="*/ 47 w 203"/>
                <a:gd name="T83" fmla="*/ 251 h 290"/>
                <a:gd name="T84" fmla="*/ 60 w 203"/>
                <a:gd name="T85" fmla="*/ 258 h 290"/>
                <a:gd name="T86" fmla="*/ 73 w 203"/>
                <a:gd name="T87" fmla="*/ 266 h 290"/>
                <a:gd name="T88" fmla="*/ 86 w 203"/>
                <a:gd name="T89" fmla="*/ 272 h 290"/>
                <a:gd name="T90" fmla="*/ 101 w 203"/>
                <a:gd name="T91" fmla="*/ 277 h 290"/>
                <a:gd name="T92" fmla="*/ 117 w 203"/>
                <a:gd name="T93" fmla="*/ 281 h 290"/>
                <a:gd name="T94" fmla="*/ 133 w 203"/>
                <a:gd name="T95" fmla="*/ 285 h 290"/>
                <a:gd name="T96" fmla="*/ 149 w 203"/>
                <a:gd name="T97" fmla="*/ 287 h 290"/>
                <a:gd name="T98" fmla="*/ 166 w 203"/>
                <a:gd name="T99" fmla="*/ 290 h 290"/>
                <a:gd name="T100" fmla="*/ 184 w 203"/>
                <a:gd name="T101" fmla="*/ 290 h 290"/>
                <a:gd name="T102" fmla="*/ 203 w 203"/>
                <a:gd name="T103" fmla="*/ 290 h 2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03"/>
                <a:gd name="T157" fmla="*/ 0 h 290"/>
                <a:gd name="T158" fmla="*/ 203 w 203"/>
                <a:gd name="T159" fmla="*/ 290 h 29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03" h="290">
                  <a:moveTo>
                    <a:pt x="203" y="290"/>
                  </a:moveTo>
                  <a:lnTo>
                    <a:pt x="198" y="286"/>
                  </a:lnTo>
                  <a:lnTo>
                    <a:pt x="192" y="283"/>
                  </a:lnTo>
                  <a:lnTo>
                    <a:pt x="186" y="280"/>
                  </a:lnTo>
                  <a:lnTo>
                    <a:pt x="181" y="277"/>
                  </a:lnTo>
                  <a:lnTo>
                    <a:pt x="175" y="275"/>
                  </a:lnTo>
                  <a:lnTo>
                    <a:pt x="170" y="272"/>
                  </a:lnTo>
                  <a:lnTo>
                    <a:pt x="165" y="270"/>
                  </a:lnTo>
                  <a:lnTo>
                    <a:pt x="160" y="267"/>
                  </a:lnTo>
                  <a:lnTo>
                    <a:pt x="155" y="264"/>
                  </a:lnTo>
                  <a:lnTo>
                    <a:pt x="150" y="262"/>
                  </a:lnTo>
                  <a:lnTo>
                    <a:pt x="145" y="259"/>
                  </a:lnTo>
                  <a:lnTo>
                    <a:pt x="141" y="257"/>
                  </a:lnTo>
                  <a:lnTo>
                    <a:pt x="136" y="255"/>
                  </a:lnTo>
                  <a:lnTo>
                    <a:pt x="131" y="254"/>
                  </a:lnTo>
                  <a:lnTo>
                    <a:pt x="127" y="251"/>
                  </a:lnTo>
                  <a:lnTo>
                    <a:pt x="122" y="249"/>
                  </a:lnTo>
                  <a:lnTo>
                    <a:pt x="118" y="246"/>
                  </a:lnTo>
                  <a:lnTo>
                    <a:pt x="113" y="244"/>
                  </a:lnTo>
                  <a:lnTo>
                    <a:pt x="109" y="242"/>
                  </a:lnTo>
                  <a:lnTo>
                    <a:pt x="105" y="240"/>
                  </a:lnTo>
                  <a:lnTo>
                    <a:pt x="101" y="238"/>
                  </a:lnTo>
                  <a:lnTo>
                    <a:pt x="97" y="236"/>
                  </a:lnTo>
                  <a:lnTo>
                    <a:pt x="93" y="234"/>
                  </a:lnTo>
                  <a:lnTo>
                    <a:pt x="90" y="232"/>
                  </a:lnTo>
                  <a:lnTo>
                    <a:pt x="86" y="230"/>
                  </a:lnTo>
                  <a:lnTo>
                    <a:pt x="83" y="228"/>
                  </a:lnTo>
                  <a:lnTo>
                    <a:pt x="79" y="226"/>
                  </a:lnTo>
                  <a:lnTo>
                    <a:pt x="76" y="224"/>
                  </a:lnTo>
                  <a:lnTo>
                    <a:pt x="72" y="222"/>
                  </a:lnTo>
                  <a:lnTo>
                    <a:pt x="69" y="219"/>
                  </a:lnTo>
                  <a:lnTo>
                    <a:pt x="66" y="218"/>
                  </a:lnTo>
                  <a:lnTo>
                    <a:pt x="64" y="216"/>
                  </a:lnTo>
                  <a:lnTo>
                    <a:pt x="60" y="214"/>
                  </a:lnTo>
                  <a:lnTo>
                    <a:pt x="57" y="211"/>
                  </a:lnTo>
                  <a:lnTo>
                    <a:pt x="54" y="209"/>
                  </a:lnTo>
                  <a:lnTo>
                    <a:pt x="51" y="207"/>
                  </a:lnTo>
                  <a:lnTo>
                    <a:pt x="46" y="202"/>
                  </a:lnTo>
                  <a:lnTo>
                    <a:pt x="41" y="199"/>
                  </a:lnTo>
                  <a:lnTo>
                    <a:pt x="36" y="194"/>
                  </a:lnTo>
                  <a:lnTo>
                    <a:pt x="33" y="188"/>
                  </a:lnTo>
                  <a:lnTo>
                    <a:pt x="30" y="183"/>
                  </a:lnTo>
                  <a:lnTo>
                    <a:pt x="26" y="179"/>
                  </a:lnTo>
                  <a:lnTo>
                    <a:pt x="23" y="173"/>
                  </a:lnTo>
                  <a:lnTo>
                    <a:pt x="21" y="167"/>
                  </a:lnTo>
                  <a:lnTo>
                    <a:pt x="18" y="161"/>
                  </a:lnTo>
                  <a:lnTo>
                    <a:pt x="17" y="157"/>
                  </a:lnTo>
                  <a:lnTo>
                    <a:pt x="15" y="153"/>
                  </a:lnTo>
                  <a:lnTo>
                    <a:pt x="15" y="150"/>
                  </a:lnTo>
                  <a:lnTo>
                    <a:pt x="15" y="146"/>
                  </a:lnTo>
                  <a:lnTo>
                    <a:pt x="15" y="143"/>
                  </a:lnTo>
                  <a:lnTo>
                    <a:pt x="15" y="140"/>
                  </a:lnTo>
                  <a:lnTo>
                    <a:pt x="15" y="137"/>
                  </a:lnTo>
                  <a:lnTo>
                    <a:pt x="15" y="133"/>
                  </a:lnTo>
                  <a:lnTo>
                    <a:pt x="15" y="130"/>
                  </a:lnTo>
                  <a:lnTo>
                    <a:pt x="15" y="125"/>
                  </a:lnTo>
                  <a:lnTo>
                    <a:pt x="15" y="122"/>
                  </a:lnTo>
                  <a:lnTo>
                    <a:pt x="15" y="119"/>
                  </a:lnTo>
                  <a:lnTo>
                    <a:pt x="15" y="115"/>
                  </a:lnTo>
                  <a:lnTo>
                    <a:pt x="15" y="111"/>
                  </a:lnTo>
                  <a:lnTo>
                    <a:pt x="15" y="108"/>
                  </a:lnTo>
                  <a:lnTo>
                    <a:pt x="15" y="105"/>
                  </a:lnTo>
                  <a:lnTo>
                    <a:pt x="15" y="103"/>
                  </a:lnTo>
                  <a:lnTo>
                    <a:pt x="17" y="97"/>
                  </a:lnTo>
                  <a:lnTo>
                    <a:pt x="18" y="91"/>
                  </a:lnTo>
                  <a:lnTo>
                    <a:pt x="20" y="86"/>
                  </a:lnTo>
                  <a:lnTo>
                    <a:pt x="23" y="82"/>
                  </a:lnTo>
                  <a:lnTo>
                    <a:pt x="25" y="77"/>
                  </a:lnTo>
                  <a:lnTo>
                    <a:pt x="28" y="73"/>
                  </a:lnTo>
                  <a:lnTo>
                    <a:pt x="31" y="69"/>
                  </a:lnTo>
                  <a:lnTo>
                    <a:pt x="34" y="66"/>
                  </a:lnTo>
                  <a:lnTo>
                    <a:pt x="37" y="62"/>
                  </a:lnTo>
                  <a:lnTo>
                    <a:pt x="42" y="59"/>
                  </a:lnTo>
                  <a:lnTo>
                    <a:pt x="46" y="55"/>
                  </a:lnTo>
                  <a:lnTo>
                    <a:pt x="51" y="53"/>
                  </a:lnTo>
                  <a:lnTo>
                    <a:pt x="55" y="49"/>
                  </a:lnTo>
                  <a:lnTo>
                    <a:pt x="61" y="46"/>
                  </a:lnTo>
                  <a:lnTo>
                    <a:pt x="64" y="45"/>
                  </a:lnTo>
                  <a:lnTo>
                    <a:pt x="67" y="44"/>
                  </a:lnTo>
                  <a:lnTo>
                    <a:pt x="70" y="42"/>
                  </a:lnTo>
                  <a:lnTo>
                    <a:pt x="73" y="41"/>
                  </a:lnTo>
                  <a:lnTo>
                    <a:pt x="77" y="39"/>
                  </a:lnTo>
                  <a:lnTo>
                    <a:pt x="80" y="38"/>
                  </a:lnTo>
                  <a:lnTo>
                    <a:pt x="83" y="36"/>
                  </a:lnTo>
                  <a:lnTo>
                    <a:pt x="87" y="34"/>
                  </a:lnTo>
                  <a:lnTo>
                    <a:pt x="90" y="33"/>
                  </a:lnTo>
                  <a:lnTo>
                    <a:pt x="95" y="32"/>
                  </a:lnTo>
                  <a:lnTo>
                    <a:pt x="98" y="30"/>
                  </a:lnTo>
                  <a:lnTo>
                    <a:pt x="102" y="29"/>
                  </a:lnTo>
                  <a:lnTo>
                    <a:pt x="106" y="27"/>
                  </a:lnTo>
                  <a:lnTo>
                    <a:pt x="111" y="26"/>
                  </a:lnTo>
                  <a:lnTo>
                    <a:pt x="115" y="24"/>
                  </a:lnTo>
                  <a:lnTo>
                    <a:pt x="120" y="22"/>
                  </a:lnTo>
                  <a:lnTo>
                    <a:pt x="123" y="21"/>
                  </a:lnTo>
                  <a:lnTo>
                    <a:pt x="128" y="19"/>
                  </a:lnTo>
                  <a:lnTo>
                    <a:pt x="133" y="17"/>
                  </a:lnTo>
                  <a:lnTo>
                    <a:pt x="138" y="16"/>
                  </a:lnTo>
                  <a:lnTo>
                    <a:pt x="143" y="13"/>
                  </a:lnTo>
                  <a:lnTo>
                    <a:pt x="148" y="12"/>
                  </a:lnTo>
                  <a:lnTo>
                    <a:pt x="153" y="9"/>
                  </a:lnTo>
                  <a:lnTo>
                    <a:pt x="158" y="8"/>
                  </a:lnTo>
                  <a:lnTo>
                    <a:pt x="162" y="6"/>
                  </a:lnTo>
                  <a:lnTo>
                    <a:pt x="169" y="4"/>
                  </a:lnTo>
                  <a:lnTo>
                    <a:pt x="174" y="2"/>
                  </a:lnTo>
                  <a:lnTo>
                    <a:pt x="180" y="0"/>
                  </a:lnTo>
                  <a:lnTo>
                    <a:pt x="177" y="0"/>
                  </a:lnTo>
                  <a:lnTo>
                    <a:pt x="173" y="0"/>
                  </a:lnTo>
                  <a:lnTo>
                    <a:pt x="168" y="0"/>
                  </a:lnTo>
                  <a:lnTo>
                    <a:pt x="164" y="0"/>
                  </a:lnTo>
                  <a:lnTo>
                    <a:pt x="160" y="0"/>
                  </a:lnTo>
                  <a:lnTo>
                    <a:pt x="157" y="1"/>
                  </a:lnTo>
                  <a:lnTo>
                    <a:pt x="153" y="1"/>
                  </a:lnTo>
                  <a:lnTo>
                    <a:pt x="149" y="1"/>
                  </a:lnTo>
                  <a:lnTo>
                    <a:pt x="145" y="1"/>
                  </a:lnTo>
                  <a:lnTo>
                    <a:pt x="141" y="2"/>
                  </a:lnTo>
                  <a:lnTo>
                    <a:pt x="138" y="2"/>
                  </a:lnTo>
                  <a:lnTo>
                    <a:pt x="134" y="3"/>
                  </a:lnTo>
                  <a:lnTo>
                    <a:pt x="130" y="3"/>
                  </a:lnTo>
                  <a:lnTo>
                    <a:pt x="127" y="5"/>
                  </a:lnTo>
                  <a:lnTo>
                    <a:pt x="123" y="5"/>
                  </a:lnTo>
                  <a:lnTo>
                    <a:pt x="121" y="6"/>
                  </a:lnTo>
                  <a:lnTo>
                    <a:pt x="117" y="7"/>
                  </a:lnTo>
                  <a:lnTo>
                    <a:pt x="113" y="8"/>
                  </a:lnTo>
                  <a:lnTo>
                    <a:pt x="109" y="8"/>
                  </a:lnTo>
                  <a:lnTo>
                    <a:pt x="105" y="9"/>
                  </a:lnTo>
                  <a:lnTo>
                    <a:pt x="102" y="9"/>
                  </a:lnTo>
                  <a:lnTo>
                    <a:pt x="100" y="10"/>
                  </a:lnTo>
                  <a:lnTo>
                    <a:pt x="96" y="12"/>
                  </a:lnTo>
                  <a:lnTo>
                    <a:pt x="93" y="13"/>
                  </a:lnTo>
                  <a:lnTo>
                    <a:pt x="89" y="14"/>
                  </a:lnTo>
                  <a:lnTo>
                    <a:pt x="86" y="15"/>
                  </a:lnTo>
                  <a:lnTo>
                    <a:pt x="83" y="16"/>
                  </a:lnTo>
                  <a:lnTo>
                    <a:pt x="80" y="18"/>
                  </a:lnTo>
                  <a:lnTo>
                    <a:pt x="76" y="19"/>
                  </a:lnTo>
                  <a:lnTo>
                    <a:pt x="73" y="21"/>
                  </a:lnTo>
                  <a:lnTo>
                    <a:pt x="70" y="22"/>
                  </a:lnTo>
                  <a:lnTo>
                    <a:pt x="67" y="24"/>
                  </a:lnTo>
                  <a:lnTo>
                    <a:pt x="64" y="25"/>
                  </a:lnTo>
                  <a:lnTo>
                    <a:pt x="61" y="27"/>
                  </a:lnTo>
                  <a:lnTo>
                    <a:pt x="57" y="27"/>
                  </a:lnTo>
                  <a:lnTo>
                    <a:pt x="54" y="29"/>
                  </a:lnTo>
                  <a:lnTo>
                    <a:pt x="49" y="32"/>
                  </a:lnTo>
                  <a:lnTo>
                    <a:pt x="44" y="36"/>
                  </a:lnTo>
                  <a:lnTo>
                    <a:pt x="38" y="39"/>
                  </a:lnTo>
                  <a:lnTo>
                    <a:pt x="34" y="43"/>
                  </a:lnTo>
                  <a:lnTo>
                    <a:pt x="29" y="46"/>
                  </a:lnTo>
                  <a:lnTo>
                    <a:pt x="23" y="51"/>
                  </a:lnTo>
                  <a:lnTo>
                    <a:pt x="18" y="54"/>
                  </a:lnTo>
                  <a:lnTo>
                    <a:pt x="15" y="59"/>
                  </a:lnTo>
                  <a:lnTo>
                    <a:pt x="10" y="63"/>
                  </a:lnTo>
                  <a:lnTo>
                    <a:pt x="6" y="67"/>
                  </a:lnTo>
                  <a:lnTo>
                    <a:pt x="2" y="72"/>
                  </a:lnTo>
                  <a:lnTo>
                    <a:pt x="0" y="77"/>
                  </a:lnTo>
                  <a:lnTo>
                    <a:pt x="0" y="82"/>
                  </a:lnTo>
                  <a:lnTo>
                    <a:pt x="0" y="86"/>
                  </a:lnTo>
                  <a:lnTo>
                    <a:pt x="0" y="199"/>
                  </a:lnTo>
                  <a:lnTo>
                    <a:pt x="0" y="203"/>
                  </a:lnTo>
                  <a:lnTo>
                    <a:pt x="0" y="208"/>
                  </a:lnTo>
                  <a:lnTo>
                    <a:pt x="3" y="213"/>
                  </a:lnTo>
                  <a:lnTo>
                    <a:pt x="7" y="218"/>
                  </a:lnTo>
                  <a:lnTo>
                    <a:pt x="11" y="222"/>
                  </a:lnTo>
                  <a:lnTo>
                    <a:pt x="15" y="226"/>
                  </a:lnTo>
                  <a:lnTo>
                    <a:pt x="20" y="231"/>
                  </a:lnTo>
                  <a:lnTo>
                    <a:pt x="25" y="236"/>
                  </a:lnTo>
                  <a:lnTo>
                    <a:pt x="30" y="239"/>
                  </a:lnTo>
                  <a:lnTo>
                    <a:pt x="35" y="243"/>
                  </a:lnTo>
                  <a:lnTo>
                    <a:pt x="40" y="247"/>
                  </a:lnTo>
                  <a:lnTo>
                    <a:pt x="47" y="251"/>
                  </a:lnTo>
                  <a:lnTo>
                    <a:pt x="50" y="253"/>
                  </a:lnTo>
                  <a:lnTo>
                    <a:pt x="53" y="255"/>
                  </a:lnTo>
                  <a:lnTo>
                    <a:pt x="55" y="257"/>
                  </a:lnTo>
                  <a:lnTo>
                    <a:pt x="60" y="258"/>
                  </a:lnTo>
                  <a:lnTo>
                    <a:pt x="63" y="260"/>
                  </a:lnTo>
                  <a:lnTo>
                    <a:pt x="66" y="262"/>
                  </a:lnTo>
                  <a:lnTo>
                    <a:pt x="69" y="263"/>
                  </a:lnTo>
                  <a:lnTo>
                    <a:pt x="73" y="266"/>
                  </a:lnTo>
                  <a:lnTo>
                    <a:pt x="76" y="267"/>
                  </a:lnTo>
                  <a:lnTo>
                    <a:pt x="80" y="268"/>
                  </a:lnTo>
                  <a:lnTo>
                    <a:pt x="83" y="270"/>
                  </a:lnTo>
                  <a:lnTo>
                    <a:pt x="86" y="272"/>
                  </a:lnTo>
                  <a:lnTo>
                    <a:pt x="89" y="273"/>
                  </a:lnTo>
                  <a:lnTo>
                    <a:pt x="93" y="275"/>
                  </a:lnTo>
                  <a:lnTo>
                    <a:pt x="97" y="276"/>
                  </a:lnTo>
                  <a:lnTo>
                    <a:pt x="101" y="277"/>
                  </a:lnTo>
                  <a:lnTo>
                    <a:pt x="104" y="277"/>
                  </a:lnTo>
                  <a:lnTo>
                    <a:pt x="108" y="279"/>
                  </a:lnTo>
                  <a:lnTo>
                    <a:pt x="112" y="279"/>
                  </a:lnTo>
                  <a:lnTo>
                    <a:pt x="117" y="281"/>
                  </a:lnTo>
                  <a:lnTo>
                    <a:pt x="121" y="282"/>
                  </a:lnTo>
                  <a:lnTo>
                    <a:pt x="124" y="283"/>
                  </a:lnTo>
                  <a:lnTo>
                    <a:pt x="128" y="284"/>
                  </a:lnTo>
                  <a:lnTo>
                    <a:pt x="133" y="285"/>
                  </a:lnTo>
                  <a:lnTo>
                    <a:pt x="137" y="286"/>
                  </a:lnTo>
                  <a:lnTo>
                    <a:pt x="141" y="286"/>
                  </a:lnTo>
                  <a:lnTo>
                    <a:pt x="144" y="287"/>
                  </a:lnTo>
                  <a:lnTo>
                    <a:pt x="149" y="287"/>
                  </a:lnTo>
                  <a:lnTo>
                    <a:pt x="153" y="288"/>
                  </a:lnTo>
                  <a:lnTo>
                    <a:pt x="158" y="288"/>
                  </a:lnTo>
                  <a:lnTo>
                    <a:pt x="161" y="289"/>
                  </a:lnTo>
                  <a:lnTo>
                    <a:pt x="166" y="290"/>
                  </a:lnTo>
                  <a:lnTo>
                    <a:pt x="171" y="290"/>
                  </a:lnTo>
                  <a:lnTo>
                    <a:pt x="175" y="290"/>
                  </a:lnTo>
                  <a:lnTo>
                    <a:pt x="179" y="290"/>
                  </a:lnTo>
                  <a:lnTo>
                    <a:pt x="184" y="290"/>
                  </a:lnTo>
                  <a:lnTo>
                    <a:pt x="189" y="290"/>
                  </a:lnTo>
                  <a:lnTo>
                    <a:pt x="194" y="290"/>
                  </a:lnTo>
                  <a:lnTo>
                    <a:pt x="199" y="290"/>
                  </a:lnTo>
                  <a:lnTo>
                    <a:pt x="203" y="290"/>
                  </a:lnTo>
                  <a:close/>
                </a:path>
              </a:pathLst>
            </a:custGeom>
            <a:solidFill>
              <a:srgbClr val="F5B0A1"/>
            </a:solidFill>
            <a:ln w="9525">
              <a:noFill/>
              <a:round/>
              <a:headEnd/>
              <a:tailEnd/>
            </a:ln>
          </p:spPr>
          <p:txBody>
            <a:bodyPr/>
            <a:lstStyle/>
            <a:p>
              <a:endParaRPr lang="en-US" dirty="0"/>
            </a:p>
          </p:txBody>
        </p:sp>
        <p:sp>
          <p:nvSpPr>
            <p:cNvPr id="38" name="Freeform 185"/>
            <p:cNvSpPr>
              <a:spLocks/>
            </p:cNvSpPr>
            <p:nvPr/>
          </p:nvSpPr>
          <p:spPr bwMode="auto">
            <a:xfrm>
              <a:off x="0" y="1117"/>
              <a:ext cx="608" cy="454"/>
            </a:xfrm>
            <a:custGeom>
              <a:avLst/>
              <a:gdLst>
                <a:gd name="T0" fmla="*/ 452 w 608"/>
                <a:gd name="T1" fmla="*/ 13 h 454"/>
                <a:gd name="T2" fmla="*/ 469 w 608"/>
                <a:gd name="T3" fmla="*/ 33 h 454"/>
                <a:gd name="T4" fmla="*/ 485 w 608"/>
                <a:gd name="T5" fmla="*/ 46 h 454"/>
                <a:gd name="T6" fmla="*/ 502 w 608"/>
                <a:gd name="T7" fmla="*/ 59 h 454"/>
                <a:gd name="T8" fmla="*/ 522 w 608"/>
                <a:gd name="T9" fmla="*/ 68 h 454"/>
                <a:gd name="T10" fmla="*/ 543 w 608"/>
                <a:gd name="T11" fmla="*/ 76 h 454"/>
                <a:gd name="T12" fmla="*/ 564 w 608"/>
                <a:gd name="T13" fmla="*/ 81 h 454"/>
                <a:gd name="T14" fmla="*/ 583 w 608"/>
                <a:gd name="T15" fmla="*/ 84 h 454"/>
                <a:gd name="T16" fmla="*/ 598 w 608"/>
                <a:gd name="T17" fmla="*/ 87 h 454"/>
                <a:gd name="T18" fmla="*/ 606 w 608"/>
                <a:gd name="T19" fmla="*/ 90 h 454"/>
                <a:gd name="T20" fmla="*/ 592 w 608"/>
                <a:gd name="T21" fmla="*/ 105 h 454"/>
                <a:gd name="T22" fmla="*/ 569 w 608"/>
                <a:gd name="T23" fmla="*/ 122 h 454"/>
                <a:gd name="T24" fmla="*/ 552 w 608"/>
                <a:gd name="T25" fmla="*/ 133 h 454"/>
                <a:gd name="T26" fmla="*/ 532 w 608"/>
                <a:gd name="T27" fmla="*/ 143 h 454"/>
                <a:gd name="T28" fmla="*/ 510 w 608"/>
                <a:gd name="T29" fmla="*/ 152 h 454"/>
                <a:gd name="T30" fmla="*/ 487 w 608"/>
                <a:gd name="T31" fmla="*/ 159 h 454"/>
                <a:gd name="T32" fmla="*/ 468 w 608"/>
                <a:gd name="T33" fmla="*/ 165 h 454"/>
                <a:gd name="T34" fmla="*/ 452 w 608"/>
                <a:gd name="T35" fmla="*/ 169 h 454"/>
                <a:gd name="T36" fmla="*/ 441 w 608"/>
                <a:gd name="T37" fmla="*/ 175 h 454"/>
                <a:gd name="T38" fmla="*/ 457 w 608"/>
                <a:gd name="T39" fmla="*/ 190 h 454"/>
                <a:gd name="T40" fmla="*/ 480 w 608"/>
                <a:gd name="T41" fmla="*/ 212 h 454"/>
                <a:gd name="T42" fmla="*/ 494 w 608"/>
                <a:gd name="T43" fmla="*/ 232 h 454"/>
                <a:gd name="T44" fmla="*/ 509 w 608"/>
                <a:gd name="T45" fmla="*/ 251 h 454"/>
                <a:gd name="T46" fmla="*/ 527 w 608"/>
                <a:gd name="T47" fmla="*/ 276 h 454"/>
                <a:gd name="T48" fmla="*/ 540 w 608"/>
                <a:gd name="T49" fmla="*/ 297 h 454"/>
                <a:gd name="T50" fmla="*/ 529 w 608"/>
                <a:gd name="T51" fmla="*/ 301 h 454"/>
                <a:gd name="T52" fmla="*/ 510 w 608"/>
                <a:gd name="T53" fmla="*/ 304 h 454"/>
                <a:gd name="T54" fmla="*/ 486 w 608"/>
                <a:gd name="T55" fmla="*/ 309 h 454"/>
                <a:gd name="T56" fmla="*/ 466 w 608"/>
                <a:gd name="T57" fmla="*/ 312 h 454"/>
                <a:gd name="T58" fmla="*/ 450 w 608"/>
                <a:gd name="T59" fmla="*/ 315 h 454"/>
                <a:gd name="T60" fmla="*/ 434 w 608"/>
                <a:gd name="T61" fmla="*/ 316 h 454"/>
                <a:gd name="T62" fmla="*/ 418 w 608"/>
                <a:gd name="T63" fmla="*/ 318 h 454"/>
                <a:gd name="T64" fmla="*/ 401 w 608"/>
                <a:gd name="T65" fmla="*/ 320 h 454"/>
                <a:gd name="T66" fmla="*/ 384 w 608"/>
                <a:gd name="T67" fmla="*/ 320 h 454"/>
                <a:gd name="T68" fmla="*/ 367 w 608"/>
                <a:gd name="T69" fmla="*/ 320 h 454"/>
                <a:gd name="T70" fmla="*/ 351 w 608"/>
                <a:gd name="T71" fmla="*/ 320 h 454"/>
                <a:gd name="T72" fmla="*/ 335 w 608"/>
                <a:gd name="T73" fmla="*/ 320 h 454"/>
                <a:gd name="T74" fmla="*/ 319 w 608"/>
                <a:gd name="T75" fmla="*/ 319 h 454"/>
                <a:gd name="T76" fmla="*/ 292 w 608"/>
                <a:gd name="T77" fmla="*/ 317 h 454"/>
                <a:gd name="T78" fmla="*/ 270 w 608"/>
                <a:gd name="T79" fmla="*/ 315 h 454"/>
                <a:gd name="T80" fmla="*/ 255 w 608"/>
                <a:gd name="T81" fmla="*/ 313 h 454"/>
                <a:gd name="T82" fmla="*/ 136 w 608"/>
                <a:gd name="T83" fmla="*/ 453 h 454"/>
                <a:gd name="T84" fmla="*/ 117 w 608"/>
                <a:gd name="T85" fmla="*/ 441 h 454"/>
                <a:gd name="T86" fmla="*/ 91 w 608"/>
                <a:gd name="T87" fmla="*/ 420 h 454"/>
                <a:gd name="T88" fmla="*/ 78 w 608"/>
                <a:gd name="T89" fmla="*/ 404 h 454"/>
                <a:gd name="T90" fmla="*/ 69 w 608"/>
                <a:gd name="T91" fmla="*/ 385 h 454"/>
                <a:gd name="T92" fmla="*/ 63 w 608"/>
                <a:gd name="T93" fmla="*/ 364 h 454"/>
                <a:gd name="T94" fmla="*/ 62 w 608"/>
                <a:gd name="T95" fmla="*/ 341 h 454"/>
                <a:gd name="T96" fmla="*/ 62 w 608"/>
                <a:gd name="T97" fmla="*/ 321 h 454"/>
                <a:gd name="T98" fmla="*/ 62 w 608"/>
                <a:gd name="T99" fmla="*/ 303 h 454"/>
                <a:gd name="T100" fmla="*/ 65 w 608"/>
                <a:gd name="T101" fmla="*/ 289 h 4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8"/>
                <a:gd name="T154" fmla="*/ 0 h 454"/>
                <a:gd name="T155" fmla="*/ 608 w 608"/>
                <a:gd name="T156" fmla="*/ 454 h 4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8" h="454">
                  <a:moveTo>
                    <a:pt x="444" y="0"/>
                  </a:moveTo>
                  <a:lnTo>
                    <a:pt x="445" y="1"/>
                  </a:lnTo>
                  <a:lnTo>
                    <a:pt x="448" y="5"/>
                  </a:lnTo>
                  <a:lnTo>
                    <a:pt x="449" y="8"/>
                  </a:lnTo>
                  <a:lnTo>
                    <a:pt x="452" y="13"/>
                  </a:lnTo>
                  <a:lnTo>
                    <a:pt x="455" y="17"/>
                  </a:lnTo>
                  <a:lnTo>
                    <a:pt x="460" y="22"/>
                  </a:lnTo>
                  <a:lnTo>
                    <a:pt x="463" y="26"/>
                  </a:lnTo>
                  <a:lnTo>
                    <a:pt x="468" y="31"/>
                  </a:lnTo>
                  <a:lnTo>
                    <a:pt x="469" y="33"/>
                  </a:lnTo>
                  <a:lnTo>
                    <a:pt x="472" y="36"/>
                  </a:lnTo>
                  <a:lnTo>
                    <a:pt x="476" y="39"/>
                  </a:lnTo>
                  <a:lnTo>
                    <a:pt x="479" y="42"/>
                  </a:lnTo>
                  <a:lnTo>
                    <a:pt x="482" y="43"/>
                  </a:lnTo>
                  <a:lnTo>
                    <a:pt x="485" y="46"/>
                  </a:lnTo>
                  <a:lnTo>
                    <a:pt x="487" y="49"/>
                  </a:lnTo>
                  <a:lnTo>
                    <a:pt x="491" y="52"/>
                  </a:lnTo>
                  <a:lnTo>
                    <a:pt x="494" y="54"/>
                  </a:lnTo>
                  <a:lnTo>
                    <a:pt x="498" y="57"/>
                  </a:lnTo>
                  <a:lnTo>
                    <a:pt x="502" y="59"/>
                  </a:lnTo>
                  <a:lnTo>
                    <a:pt x="507" y="62"/>
                  </a:lnTo>
                  <a:lnTo>
                    <a:pt x="509" y="63"/>
                  </a:lnTo>
                  <a:lnTo>
                    <a:pt x="514" y="65"/>
                  </a:lnTo>
                  <a:lnTo>
                    <a:pt x="518" y="66"/>
                  </a:lnTo>
                  <a:lnTo>
                    <a:pt x="522" y="68"/>
                  </a:lnTo>
                  <a:lnTo>
                    <a:pt x="526" y="70"/>
                  </a:lnTo>
                  <a:lnTo>
                    <a:pt x="530" y="71"/>
                  </a:lnTo>
                  <a:lnTo>
                    <a:pt x="534" y="73"/>
                  </a:lnTo>
                  <a:lnTo>
                    <a:pt x="539" y="75"/>
                  </a:lnTo>
                  <a:lnTo>
                    <a:pt x="543" y="76"/>
                  </a:lnTo>
                  <a:lnTo>
                    <a:pt x="547" y="77"/>
                  </a:lnTo>
                  <a:lnTo>
                    <a:pt x="551" y="78"/>
                  </a:lnTo>
                  <a:lnTo>
                    <a:pt x="556" y="80"/>
                  </a:lnTo>
                  <a:lnTo>
                    <a:pt x="560" y="80"/>
                  </a:lnTo>
                  <a:lnTo>
                    <a:pt x="564" y="81"/>
                  </a:lnTo>
                  <a:lnTo>
                    <a:pt x="568" y="82"/>
                  </a:lnTo>
                  <a:lnTo>
                    <a:pt x="572" y="83"/>
                  </a:lnTo>
                  <a:lnTo>
                    <a:pt x="576" y="83"/>
                  </a:lnTo>
                  <a:lnTo>
                    <a:pt x="579" y="84"/>
                  </a:lnTo>
                  <a:lnTo>
                    <a:pt x="583" y="84"/>
                  </a:lnTo>
                  <a:lnTo>
                    <a:pt x="586" y="85"/>
                  </a:lnTo>
                  <a:lnTo>
                    <a:pt x="589" y="86"/>
                  </a:lnTo>
                  <a:lnTo>
                    <a:pt x="592" y="86"/>
                  </a:lnTo>
                  <a:lnTo>
                    <a:pt x="595" y="87"/>
                  </a:lnTo>
                  <a:lnTo>
                    <a:pt x="598" y="87"/>
                  </a:lnTo>
                  <a:lnTo>
                    <a:pt x="602" y="88"/>
                  </a:lnTo>
                  <a:lnTo>
                    <a:pt x="604" y="88"/>
                  </a:lnTo>
                  <a:lnTo>
                    <a:pt x="607" y="88"/>
                  </a:lnTo>
                  <a:lnTo>
                    <a:pt x="608" y="89"/>
                  </a:lnTo>
                  <a:lnTo>
                    <a:pt x="606" y="90"/>
                  </a:lnTo>
                  <a:lnTo>
                    <a:pt x="603" y="94"/>
                  </a:lnTo>
                  <a:lnTo>
                    <a:pt x="601" y="96"/>
                  </a:lnTo>
                  <a:lnTo>
                    <a:pt x="599" y="99"/>
                  </a:lnTo>
                  <a:lnTo>
                    <a:pt x="595" y="101"/>
                  </a:lnTo>
                  <a:lnTo>
                    <a:pt x="592" y="105"/>
                  </a:lnTo>
                  <a:lnTo>
                    <a:pt x="587" y="108"/>
                  </a:lnTo>
                  <a:lnTo>
                    <a:pt x="583" y="113"/>
                  </a:lnTo>
                  <a:lnTo>
                    <a:pt x="578" y="117"/>
                  </a:lnTo>
                  <a:lnTo>
                    <a:pt x="572" y="120"/>
                  </a:lnTo>
                  <a:lnTo>
                    <a:pt x="569" y="122"/>
                  </a:lnTo>
                  <a:lnTo>
                    <a:pt x="566" y="124"/>
                  </a:lnTo>
                  <a:lnTo>
                    <a:pt x="563" y="127"/>
                  </a:lnTo>
                  <a:lnTo>
                    <a:pt x="560" y="129"/>
                  </a:lnTo>
                  <a:lnTo>
                    <a:pt x="556" y="131"/>
                  </a:lnTo>
                  <a:lnTo>
                    <a:pt x="552" y="133"/>
                  </a:lnTo>
                  <a:lnTo>
                    <a:pt x="548" y="136"/>
                  </a:lnTo>
                  <a:lnTo>
                    <a:pt x="545" y="138"/>
                  </a:lnTo>
                  <a:lnTo>
                    <a:pt x="541" y="139"/>
                  </a:lnTo>
                  <a:lnTo>
                    <a:pt x="537" y="141"/>
                  </a:lnTo>
                  <a:lnTo>
                    <a:pt x="532" y="143"/>
                  </a:lnTo>
                  <a:lnTo>
                    <a:pt x="528" y="145"/>
                  </a:lnTo>
                  <a:lnTo>
                    <a:pt x="523" y="147"/>
                  </a:lnTo>
                  <a:lnTo>
                    <a:pt x="519" y="148"/>
                  </a:lnTo>
                  <a:lnTo>
                    <a:pt x="514" y="150"/>
                  </a:lnTo>
                  <a:lnTo>
                    <a:pt x="510" y="152"/>
                  </a:lnTo>
                  <a:lnTo>
                    <a:pt x="506" y="153"/>
                  </a:lnTo>
                  <a:lnTo>
                    <a:pt x="501" y="155"/>
                  </a:lnTo>
                  <a:lnTo>
                    <a:pt x="497" y="157"/>
                  </a:lnTo>
                  <a:lnTo>
                    <a:pt x="492" y="158"/>
                  </a:lnTo>
                  <a:lnTo>
                    <a:pt x="487" y="159"/>
                  </a:lnTo>
                  <a:lnTo>
                    <a:pt x="484" y="160"/>
                  </a:lnTo>
                  <a:lnTo>
                    <a:pt x="480" y="162"/>
                  </a:lnTo>
                  <a:lnTo>
                    <a:pt x="476" y="163"/>
                  </a:lnTo>
                  <a:lnTo>
                    <a:pt x="472" y="164"/>
                  </a:lnTo>
                  <a:lnTo>
                    <a:pt x="468" y="165"/>
                  </a:lnTo>
                  <a:lnTo>
                    <a:pt x="465" y="166"/>
                  </a:lnTo>
                  <a:lnTo>
                    <a:pt x="461" y="167"/>
                  </a:lnTo>
                  <a:lnTo>
                    <a:pt x="458" y="168"/>
                  </a:lnTo>
                  <a:lnTo>
                    <a:pt x="454" y="169"/>
                  </a:lnTo>
                  <a:lnTo>
                    <a:pt x="452" y="169"/>
                  </a:lnTo>
                  <a:lnTo>
                    <a:pt x="449" y="171"/>
                  </a:lnTo>
                  <a:lnTo>
                    <a:pt x="445" y="171"/>
                  </a:lnTo>
                  <a:lnTo>
                    <a:pt x="442" y="172"/>
                  </a:lnTo>
                  <a:lnTo>
                    <a:pt x="440" y="173"/>
                  </a:lnTo>
                  <a:lnTo>
                    <a:pt x="441" y="175"/>
                  </a:lnTo>
                  <a:lnTo>
                    <a:pt x="445" y="177"/>
                  </a:lnTo>
                  <a:lnTo>
                    <a:pt x="447" y="179"/>
                  </a:lnTo>
                  <a:lnTo>
                    <a:pt x="449" y="182"/>
                  </a:lnTo>
                  <a:lnTo>
                    <a:pt x="453" y="185"/>
                  </a:lnTo>
                  <a:lnTo>
                    <a:pt x="457" y="190"/>
                  </a:lnTo>
                  <a:lnTo>
                    <a:pt x="461" y="194"/>
                  </a:lnTo>
                  <a:lnTo>
                    <a:pt x="466" y="198"/>
                  </a:lnTo>
                  <a:lnTo>
                    <a:pt x="470" y="203"/>
                  </a:lnTo>
                  <a:lnTo>
                    <a:pt x="475" y="208"/>
                  </a:lnTo>
                  <a:lnTo>
                    <a:pt x="480" y="212"/>
                  </a:lnTo>
                  <a:lnTo>
                    <a:pt x="485" y="219"/>
                  </a:lnTo>
                  <a:lnTo>
                    <a:pt x="487" y="221"/>
                  </a:lnTo>
                  <a:lnTo>
                    <a:pt x="489" y="224"/>
                  </a:lnTo>
                  <a:lnTo>
                    <a:pt x="492" y="227"/>
                  </a:lnTo>
                  <a:lnTo>
                    <a:pt x="494" y="232"/>
                  </a:lnTo>
                  <a:lnTo>
                    <a:pt x="499" y="236"/>
                  </a:lnTo>
                  <a:lnTo>
                    <a:pt x="503" y="243"/>
                  </a:lnTo>
                  <a:lnTo>
                    <a:pt x="506" y="244"/>
                  </a:lnTo>
                  <a:lnTo>
                    <a:pt x="507" y="248"/>
                  </a:lnTo>
                  <a:lnTo>
                    <a:pt x="509" y="251"/>
                  </a:lnTo>
                  <a:lnTo>
                    <a:pt x="512" y="254"/>
                  </a:lnTo>
                  <a:lnTo>
                    <a:pt x="516" y="260"/>
                  </a:lnTo>
                  <a:lnTo>
                    <a:pt x="520" y="265"/>
                  </a:lnTo>
                  <a:lnTo>
                    <a:pt x="524" y="271"/>
                  </a:lnTo>
                  <a:lnTo>
                    <a:pt x="527" y="276"/>
                  </a:lnTo>
                  <a:lnTo>
                    <a:pt x="530" y="281"/>
                  </a:lnTo>
                  <a:lnTo>
                    <a:pt x="533" y="284"/>
                  </a:lnTo>
                  <a:lnTo>
                    <a:pt x="535" y="288"/>
                  </a:lnTo>
                  <a:lnTo>
                    <a:pt x="538" y="292"/>
                  </a:lnTo>
                  <a:lnTo>
                    <a:pt x="540" y="297"/>
                  </a:lnTo>
                  <a:lnTo>
                    <a:pt x="542" y="299"/>
                  </a:lnTo>
                  <a:lnTo>
                    <a:pt x="540" y="299"/>
                  </a:lnTo>
                  <a:lnTo>
                    <a:pt x="538" y="300"/>
                  </a:lnTo>
                  <a:lnTo>
                    <a:pt x="534" y="300"/>
                  </a:lnTo>
                  <a:lnTo>
                    <a:pt x="529" y="301"/>
                  </a:lnTo>
                  <a:lnTo>
                    <a:pt x="526" y="301"/>
                  </a:lnTo>
                  <a:lnTo>
                    <a:pt x="522" y="302"/>
                  </a:lnTo>
                  <a:lnTo>
                    <a:pt x="518" y="303"/>
                  </a:lnTo>
                  <a:lnTo>
                    <a:pt x="514" y="304"/>
                  </a:lnTo>
                  <a:lnTo>
                    <a:pt x="510" y="304"/>
                  </a:lnTo>
                  <a:lnTo>
                    <a:pt x="506" y="306"/>
                  </a:lnTo>
                  <a:lnTo>
                    <a:pt x="501" y="306"/>
                  </a:lnTo>
                  <a:lnTo>
                    <a:pt x="497" y="308"/>
                  </a:lnTo>
                  <a:lnTo>
                    <a:pt x="491" y="308"/>
                  </a:lnTo>
                  <a:lnTo>
                    <a:pt x="486" y="309"/>
                  </a:lnTo>
                  <a:lnTo>
                    <a:pt x="480" y="310"/>
                  </a:lnTo>
                  <a:lnTo>
                    <a:pt x="474" y="311"/>
                  </a:lnTo>
                  <a:lnTo>
                    <a:pt x="471" y="311"/>
                  </a:lnTo>
                  <a:lnTo>
                    <a:pt x="468" y="312"/>
                  </a:lnTo>
                  <a:lnTo>
                    <a:pt x="466" y="312"/>
                  </a:lnTo>
                  <a:lnTo>
                    <a:pt x="463" y="313"/>
                  </a:lnTo>
                  <a:lnTo>
                    <a:pt x="460" y="313"/>
                  </a:lnTo>
                  <a:lnTo>
                    <a:pt x="456" y="314"/>
                  </a:lnTo>
                  <a:lnTo>
                    <a:pt x="453" y="314"/>
                  </a:lnTo>
                  <a:lnTo>
                    <a:pt x="450" y="315"/>
                  </a:lnTo>
                  <a:lnTo>
                    <a:pt x="448" y="315"/>
                  </a:lnTo>
                  <a:lnTo>
                    <a:pt x="444" y="316"/>
                  </a:lnTo>
                  <a:lnTo>
                    <a:pt x="441" y="316"/>
                  </a:lnTo>
                  <a:lnTo>
                    <a:pt x="437" y="316"/>
                  </a:lnTo>
                  <a:lnTo>
                    <a:pt x="434" y="316"/>
                  </a:lnTo>
                  <a:lnTo>
                    <a:pt x="431" y="317"/>
                  </a:lnTo>
                  <a:lnTo>
                    <a:pt x="428" y="317"/>
                  </a:lnTo>
                  <a:lnTo>
                    <a:pt x="425" y="318"/>
                  </a:lnTo>
                  <a:lnTo>
                    <a:pt x="421" y="318"/>
                  </a:lnTo>
                  <a:lnTo>
                    <a:pt x="418" y="318"/>
                  </a:lnTo>
                  <a:lnTo>
                    <a:pt x="415" y="318"/>
                  </a:lnTo>
                  <a:lnTo>
                    <a:pt x="412" y="319"/>
                  </a:lnTo>
                  <a:lnTo>
                    <a:pt x="408" y="319"/>
                  </a:lnTo>
                  <a:lnTo>
                    <a:pt x="405" y="320"/>
                  </a:lnTo>
                  <a:lnTo>
                    <a:pt x="401" y="320"/>
                  </a:lnTo>
                  <a:lnTo>
                    <a:pt x="398" y="320"/>
                  </a:lnTo>
                  <a:lnTo>
                    <a:pt x="395" y="320"/>
                  </a:lnTo>
                  <a:lnTo>
                    <a:pt x="391" y="320"/>
                  </a:lnTo>
                  <a:lnTo>
                    <a:pt x="388" y="320"/>
                  </a:lnTo>
                  <a:lnTo>
                    <a:pt x="384" y="320"/>
                  </a:lnTo>
                  <a:lnTo>
                    <a:pt x="381" y="320"/>
                  </a:lnTo>
                  <a:lnTo>
                    <a:pt x="377" y="320"/>
                  </a:lnTo>
                  <a:lnTo>
                    <a:pt x="374" y="320"/>
                  </a:lnTo>
                  <a:lnTo>
                    <a:pt x="371" y="320"/>
                  </a:lnTo>
                  <a:lnTo>
                    <a:pt x="367" y="320"/>
                  </a:lnTo>
                  <a:lnTo>
                    <a:pt x="363" y="320"/>
                  </a:lnTo>
                  <a:lnTo>
                    <a:pt x="361" y="320"/>
                  </a:lnTo>
                  <a:lnTo>
                    <a:pt x="357" y="320"/>
                  </a:lnTo>
                  <a:lnTo>
                    <a:pt x="354" y="320"/>
                  </a:lnTo>
                  <a:lnTo>
                    <a:pt x="351" y="320"/>
                  </a:lnTo>
                  <a:lnTo>
                    <a:pt x="347" y="320"/>
                  </a:lnTo>
                  <a:lnTo>
                    <a:pt x="344" y="320"/>
                  </a:lnTo>
                  <a:lnTo>
                    <a:pt x="341" y="320"/>
                  </a:lnTo>
                  <a:lnTo>
                    <a:pt x="338" y="320"/>
                  </a:lnTo>
                  <a:lnTo>
                    <a:pt x="335" y="320"/>
                  </a:lnTo>
                  <a:lnTo>
                    <a:pt x="331" y="320"/>
                  </a:lnTo>
                  <a:lnTo>
                    <a:pt x="328" y="319"/>
                  </a:lnTo>
                  <a:lnTo>
                    <a:pt x="324" y="319"/>
                  </a:lnTo>
                  <a:lnTo>
                    <a:pt x="322" y="319"/>
                  </a:lnTo>
                  <a:lnTo>
                    <a:pt x="319" y="319"/>
                  </a:lnTo>
                  <a:lnTo>
                    <a:pt x="313" y="318"/>
                  </a:lnTo>
                  <a:lnTo>
                    <a:pt x="307" y="318"/>
                  </a:lnTo>
                  <a:lnTo>
                    <a:pt x="303" y="318"/>
                  </a:lnTo>
                  <a:lnTo>
                    <a:pt x="298" y="318"/>
                  </a:lnTo>
                  <a:lnTo>
                    <a:pt x="292" y="317"/>
                  </a:lnTo>
                  <a:lnTo>
                    <a:pt x="287" y="317"/>
                  </a:lnTo>
                  <a:lnTo>
                    <a:pt x="283" y="316"/>
                  </a:lnTo>
                  <a:lnTo>
                    <a:pt x="278" y="316"/>
                  </a:lnTo>
                  <a:lnTo>
                    <a:pt x="273" y="316"/>
                  </a:lnTo>
                  <a:lnTo>
                    <a:pt x="270" y="315"/>
                  </a:lnTo>
                  <a:lnTo>
                    <a:pt x="266" y="315"/>
                  </a:lnTo>
                  <a:lnTo>
                    <a:pt x="264" y="315"/>
                  </a:lnTo>
                  <a:lnTo>
                    <a:pt x="260" y="314"/>
                  </a:lnTo>
                  <a:lnTo>
                    <a:pt x="258" y="314"/>
                  </a:lnTo>
                  <a:lnTo>
                    <a:pt x="255" y="313"/>
                  </a:lnTo>
                  <a:lnTo>
                    <a:pt x="254" y="313"/>
                  </a:lnTo>
                  <a:lnTo>
                    <a:pt x="251" y="313"/>
                  </a:lnTo>
                  <a:lnTo>
                    <a:pt x="139" y="454"/>
                  </a:lnTo>
                  <a:lnTo>
                    <a:pt x="138" y="453"/>
                  </a:lnTo>
                  <a:lnTo>
                    <a:pt x="136" y="453"/>
                  </a:lnTo>
                  <a:lnTo>
                    <a:pt x="133" y="451"/>
                  </a:lnTo>
                  <a:lnTo>
                    <a:pt x="131" y="450"/>
                  </a:lnTo>
                  <a:lnTo>
                    <a:pt x="127" y="447"/>
                  </a:lnTo>
                  <a:lnTo>
                    <a:pt x="123" y="445"/>
                  </a:lnTo>
                  <a:lnTo>
                    <a:pt x="117" y="441"/>
                  </a:lnTo>
                  <a:lnTo>
                    <a:pt x="112" y="439"/>
                  </a:lnTo>
                  <a:lnTo>
                    <a:pt x="107" y="435"/>
                  </a:lnTo>
                  <a:lnTo>
                    <a:pt x="101" y="430"/>
                  </a:lnTo>
                  <a:lnTo>
                    <a:pt x="95" y="425"/>
                  </a:lnTo>
                  <a:lnTo>
                    <a:pt x="91" y="420"/>
                  </a:lnTo>
                  <a:lnTo>
                    <a:pt x="87" y="416"/>
                  </a:lnTo>
                  <a:lnTo>
                    <a:pt x="85" y="414"/>
                  </a:lnTo>
                  <a:lnTo>
                    <a:pt x="82" y="410"/>
                  </a:lnTo>
                  <a:lnTo>
                    <a:pt x="80" y="408"/>
                  </a:lnTo>
                  <a:lnTo>
                    <a:pt x="78" y="404"/>
                  </a:lnTo>
                  <a:lnTo>
                    <a:pt x="75" y="400"/>
                  </a:lnTo>
                  <a:lnTo>
                    <a:pt x="74" y="397"/>
                  </a:lnTo>
                  <a:lnTo>
                    <a:pt x="73" y="394"/>
                  </a:lnTo>
                  <a:lnTo>
                    <a:pt x="71" y="389"/>
                  </a:lnTo>
                  <a:lnTo>
                    <a:pt x="69" y="385"/>
                  </a:lnTo>
                  <a:lnTo>
                    <a:pt x="68" y="380"/>
                  </a:lnTo>
                  <a:lnTo>
                    <a:pt x="67" y="377"/>
                  </a:lnTo>
                  <a:lnTo>
                    <a:pt x="65" y="373"/>
                  </a:lnTo>
                  <a:lnTo>
                    <a:pt x="64" y="368"/>
                  </a:lnTo>
                  <a:lnTo>
                    <a:pt x="63" y="364"/>
                  </a:lnTo>
                  <a:lnTo>
                    <a:pt x="63" y="359"/>
                  </a:lnTo>
                  <a:lnTo>
                    <a:pt x="62" y="355"/>
                  </a:lnTo>
                  <a:lnTo>
                    <a:pt x="62" y="351"/>
                  </a:lnTo>
                  <a:lnTo>
                    <a:pt x="62" y="346"/>
                  </a:lnTo>
                  <a:lnTo>
                    <a:pt x="62" y="341"/>
                  </a:lnTo>
                  <a:lnTo>
                    <a:pt x="61" y="337"/>
                  </a:lnTo>
                  <a:lnTo>
                    <a:pt x="61" y="333"/>
                  </a:lnTo>
                  <a:lnTo>
                    <a:pt x="61" y="329"/>
                  </a:lnTo>
                  <a:lnTo>
                    <a:pt x="62" y="325"/>
                  </a:lnTo>
                  <a:lnTo>
                    <a:pt x="62" y="321"/>
                  </a:lnTo>
                  <a:lnTo>
                    <a:pt x="62" y="318"/>
                  </a:lnTo>
                  <a:lnTo>
                    <a:pt x="62" y="314"/>
                  </a:lnTo>
                  <a:lnTo>
                    <a:pt x="62" y="311"/>
                  </a:lnTo>
                  <a:lnTo>
                    <a:pt x="62" y="307"/>
                  </a:lnTo>
                  <a:lnTo>
                    <a:pt x="62" y="303"/>
                  </a:lnTo>
                  <a:lnTo>
                    <a:pt x="63" y="301"/>
                  </a:lnTo>
                  <a:lnTo>
                    <a:pt x="63" y="299"/>
                  </a:lnTo>
                  <a:lnTo>
                    <a:pt x="64" y="294"/>
                  </a:lnTo>
                  <a:lnTo>
                    <a:pt x="64" y="291"/>
                  </a:lnTo>
                  <a:lnTo>
                    <a:pt x="65" y="289"/>
                  </a:lnTo>
                  <a:lnTo>
                    <a:pt x="66" y="288"/>
                  </a:lnTo>
                  <a:lnTo>
                    <a:pt x="0" y="246"/>
                  </a:lnTo>
                  <a:lnTo>
                    <a:pt x="0" y="0"/>
                  </a:lnTo>
                  <a:lnTo>
                    <a:pt x="444" y="0"/>
                  </a:lnTo>
                  <a:close/>
                </a:path>
              </a:pathLst>
            </a:custGeom>
            <a:solidFill>
              <a:srgbClr val="99CC00"/>
            </a:solidFill>
            <a:ln w="9525">
              <a:noFill/>
              <a:round/>
              <a:headEnd/>
              <a:tailEnd/>
            </a:ln>
          </p:spPr>
          <p:txBody>
            <a:bodyPr/>
            <a:lstStyle/>
            <a:p>
              <a:endParaRPr lang="en-US" dirty="0"/>
            </a:p>
          </p:txBody>
        </p:sp>
        <p:sp>
          <p:nvSpPr>
            <p:cNvPr id="39" name="Freeform 186"/>
            <p:cNvSpPr>
              <a:spLocks/>
            </p:cNvSpPr>
            <p:nvPr/>
          </p:nvSpPr>
          <p:spPr bwMode="auto">
            <a:xfrm>
              <a:off x="62" y="1322"/>
              <a:ext cx="100" cy="233"/>
            </a:xfrm>
            <a:custGeom>
              <a:avLst/>
              <a:gdLst>
                <a:gd name="T0" fmla="*/ 62 w 100"/>
                <a:gd name="T1" fmla="*/ 232 h 233"/>
                <a:gd name="T2" fmla="*/ 61 w 100"/>
                <a:gd name="T3" fmla="*/ 227 h 233"/>
                <a:gd name="T4" fmla="*/ 59 w 100"/>
                <a:gd name="T5" fmla="*/ 221 h 233"/>
                <a:gd name="T6" fmla="*/ 59 w 100"/>
                <a:gd name="T7" fmla="*/ 214 h 233"/>
                <a:gd name="T8" fmla="*/ 59 w 100"/>
                <a:gd name="T9" fmla="*/ 205 h 233"/>
                <a:gd name="T10" fmla="*/ 59 w 100"/>
                <a:gd name="T11" fmla="*/ 200 h 233"/>
                <a:gd name="T12" fmla="*/ 59 w 100"/>
                <a:gd name="T13" fmla="*/ 192 h 233"/>
                <a:gd name="T14" fmla="*/ 59 w 100"/>
                <a:gd name="T15" fmla="*/ 184 h 233"/>
                <a:gd name="T16" fmla="*/ 60 w 100"/>
                <a:gd name="T17" fmla="*/ 176 h 233"/>
                <a:gd name="T18" fmla="*/ 62 w 100"/>
                <a:gd name="T19" fmla="*/ 166 h 233"/>
                <a:gd name="T20" fmla="*/ 63 w 100"/>
                <a:gd name="T21" fmla="*/ 159 h 233"/>
                <a:gd name="T22" fmla="*/ 65 w 100"/>
                <a:gd name="T23" fmla="*/ 152 h 233"/>
                <a:gd name="T24" fmla="*/ 65 w 100"/>
                <a:gd name="T25" fmla="*/ 146 h 233"/>
                <a:gd name="T26" fmla="*/ 66 w 100"/>
                <a:gd name="T27" fmla="*/ 140 h 233"/>
                <a:gd name="T28" fmla="*/ 67 w 100"/>
                <a:gd name="T29" fmla="*/ 133 h 233"/>
                <a:gd name="T30" fmla="*/ 68 w 100"/>
                <a:gd name="T31" fmla="*/ 127 h 233"/>
                <a:gd name="T32" fmla="*/ 70 w 100"/>
                <a:gd name="T33" fmla="*/ 120 h 233"/>
                <a:gd name="T34" fmla="*/ 72 w 100"/>
                <a:gd name="T35" fmla="*/ 114 h 233"/>
                <a:gd name="T36" fmla="*/ 73 w 100"/>
                <a:gd name="T37" fmla="*/ 107 h 233"/>
                <a:gd name="T38" fmla="*/ 75 w 100"/>
                <a:gd name="T39" fmla="*/ 99 h 233"/>
                <a:gd name="T40" fmla="*/ 76 w 100"/>
                <a:gd name="T41" fmla="*/ 94 h 233"/>
                <a:gd name="T42" fmla="*/ 78 w 100"/>
                <a:gd name="T43" fmla="*/ 87 h 233"/>
                <a:gd name="T44" fmla="*/ 79 w 100"/>
                <a:gd name="T45" fmla="*/ 79 h 233"/>
                <a:gd name="T46" fmla="*/ 81 w 100"/>
                <a:gd name="T47" fmla="*/ 74 h 233"/>
                <a:gd name="T48" fmla="*/ 82 w 100"/>
                <a:gd name="T49" fmla="*/ 67 h 233"/>
                <a:gd name="T50" fmla="*/ 84 w 100"/>
                <a:gd name="T51" fmla="*/ 60 h 233"/>
                <a:gd name="T52" fmla="*/ 85 w 100"/>
                <a:gd name="T53" fmla="*/ 55 h 233"/>
                <a:gd name="T54" fmla="*/ 87 w 100"/>
                <a:gd name="T55" fmla="*/ 48 h 233"/>
                <a:gd name="T56" fmla="*/ 89 w 100"/>
                <a:gd name="T57" fmla="*/ 39 h 233"/>
                <a:gd name="T58" fmla="*/ 92 w 100"/>
                <a:gd name="T59" fmla="*/ 29 h 233"/>
                <a:gd name="T60" fmla="*/ 94 w 100"/>
                <a:gd name="T61" fmla="*/ 19 h 233"/>
                <a:gd name="T62" fmla="*/ 96 w 100"/>
                <a:gd name="T63" fmla="*/ 12 h 233"/>
                <a:gd name="T64" fmla="*/ 98 w 100"/>
                <a:gd name="T65" fmla="*/ 5 h 233"/>
                <a:gd name="T66" fmla="*/ 99 w 100"/>
                <a:gd name="T67" fmla="*/ 0 h 233"/>
                <a:gd name="T68" fmla="*/ 9 w 100"/>
                <a:gd name="T69" fmla="*/ 72 h 233"/>
                <a:gd name="T70" fmla="*/ 7 w 100"/>
                <a:gd name="T71" fmla="*/ 74 h 233"/>
                <a:gd name="T72" fmla="*/ 6 w 100"/>
                <a:gd name="T73" fmla="*/ 79 h 233"/>
                <a:gd name="T74" fmla="*/ 4 w 100"/>
                <a:gd name="T75" fmla="*/ 88 h 233"/>
                <a:gd name="T76" fmla="*/ 2 w 100"/>
                <a:gd name="T77" fmla="*/ 94 h 233"/>
                <a:gd name="T78" fmla="*/ 2 w 100"/>
                <a:gd name="T79" fmla="*/ 99 h 233"/>
                <a:gd name="T80" fmla="*/ 0 w 100"/>
                <a:gd name="T81" fmla="*/ 106 h 233"/>
                <a:gd name="T82" fmla="*/ 0 w 100"/>
                <a:gd name="T83" fmla="*/ 113 h 233"/>
                <a:gd name="T84" fmla="*/ 0 w 100"/>
                <a:gd name="T85" fmla="*/ 119 h 233"/>
                <a:gd name="T86" fmla="*/ 0 w 100"/>
                <a:gd name="T87" fmla="*/ 128 h 233"/>
                <a:gd name="T88" fmla="*/ 0 w 100"/>
                <a:gd name="T89" fmla="*/ 136 h 233"/>
                <a:gd name="T90" fmla="*/ 1 w 100"/>
                <a:gd name="T91" fmla="*/ 144 h 233"/>
                <a:gd name="T92" fmla="*/ 3 w 100"/>
                <a:gd name="T93" fmla="*/ 151 h 233"/>
                <a:gd name="T94" fmla="*/ 6 w 100"/>
                <a:gd name="T95" fmla="*/ 160 h 233"/>
                <a:gd name="T96" fmla="*/ 8 w 100"/>
                <a:gd name="T97" fmla="*/ 166 h 233"/>
                <a:gd name="T98" fmla="*/ 11 w 100"/>
                <a:gd name="T99" fmla="*/ 173 h 233"/>
                <a:gd name="T100" fmla="*/ 14 w 100"/>
                <a:gd name="T101" fmla="*/ 180 h 233"/>
                <a:gd name="T102" fmla="*/ 20 w 100"/>
                <a:gd name="T103" fmla="*/ 187 h 233"/>
                <a:gd name="T104" fmla="*/ 24 w 100"/>
                <a:gd name="T105" fmla="*/ 193 h 233"/>
                <a:gd name="T106" fmla="*/ 29 w 100"/>
                <a:gd name="T107" fmla="*/ 200 h 233"/>
                <a:gd name="T108" fmla="*/ 40 w 100"/>
                <a:gd name="T109" fmla="*/ 211 h 233"/>
                <a:gd name="T110" fmla="*/ 49 w 100"/>
                <a:gd name="T111" fmla="*/ 220 h 233"/>
                <a:gd name="T112" fmla="*/ 56 w 100"/>
                <a:gd name="T113" fmla="*/ 226 h 233"/>
                <a:gd name="T114" fmla="*/ 61 w 100"/>
                <a:gd name="T115" fmla="*/ 231 h 233"/>
                <a:gd name="T116" fmla="*/ 63 w 100"/>
                <a:gd name="T117" fmla="*/ 233 h 2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233"/>
                <a:gd name="T179" fmla="*/ 100 w 100"/>
                <a:gd name="T180" fmla="*/ 233 h 2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233">
                  <a:moveTo>
                    <a:pt x="63" y="233"/>
                  </a:moveTo>
                  <a:lnTo>
                    <a:pt x="62" y="232"/>
                  </a:lnTo>
                  <a:lnTo>
                    <a:pt x="62" y="229"/>
                  </a:lnTo>
                  <a:lnTo>
                    <a:pt x="61" y="227"/>
                  </a:lnTo>
                  <a:lnTo>
                    <a:pt x="60" y="224"/>
                  </a:lnTo>
                  <a:lnTo>
                    <a:pt x="59" y="221"/>
                  </a:lnTo>
                  <a:lnTo>
                    <a:pt x="59" y="219"/>
                  </a:lnTo>
                  <a:lnTo>
                    <a:pt x="59" y="214"/>
                  </a:lnTo>
                  <a:lnTo>
                    <a:pt x="59" y="209"/>
                  </a:lnTo>
                  <a:lnTo>
                    <a:pt x="59" y="205"/>
                  </a:lnTo>
                  <a:lnTo>
                    <a:pt x="59" y="202"/>
                  </a:lnTo>
                  <a:lnTo>
                    <a:pt x="59" y="200"/>
                  </a:lnTo>
                  <a:lnTo>
                    <a:pt x="59" y="197"/>
                  </a:lnTo>
                  <a:lnTo>
                    <a:pt x="59" y="192"/>
                  </a:lnTo>
                  <a:lnTo>
                    <a:pt x="59" y="188"/>
                  </a:lnTo>
                  <a:lnTo>
                    <a:pt x="59" y="184"/>
                  </a:lnTo>
                  <a:lnTo>
                    <a:pt x="60" y="181"/>
                  </a:lnTo>
                  <a:lnTo>
                    <a:pt x="60" y="176"/>
                  </a:lnTo>
                  <a:lnTo>
                    <a:pt x="61" y="171"/>
                  </a:lnTo>
                  <a:lnTo>
                    <a:pt x="62" y="166"/>
                  </a:lnTo>
                  <a:lnTo>
                    <a:pt x="63" y="162"/>
                  </a:lnTo>
                  <a:lnTo>
                    <a:pt x="63" y="159"/>
                  </a:lnTo>
                  <a:lnTo>
                    <a:pt x="64" y="156"/>
                  </a:lnTo>
                  <a:lnTo>
                    <a:pt x="65" y="152"/>
                  </a:lnTo>
                  <a:lnTo>
                    <a:pt x="65" y="150"/>
                  </a:lnTo>
                  <a:lnTo>
                    <a:pt x="65" y="146"/>
                  </a:lnTo>
                  <a:lnTo>
                    <a:pt x="66" y="144"/>
                  </a:lnTo>
                  <a:lnTo>
                    <a:pt x="66" y="140"/>
                  </a:lnTo>
                  <a:lnTo>
                    <a:pt x="67" y="137"/>
                  </a:lnTo>
                  <a:lnTo>
                    <a:pt x="67" y="133"/>
                  </a:lnTo>
                  <a:lnTo>
                    <a:pt x="68" y="130"/>
                  </a:lnTo>
                  <a:lnTo>
                    <a:pt x="68" y="127"/>
                  </a:lnTo>
                  <a:lnTo>
                    <a:pt x="70" y="124"/>
                  </a:lnTo>
                  <a:lnTo>
                    <a:pt x="70" y="120"/>
                  </a:lnTo>
                  <a:lnTo>
                    <a:pt x="71" y="116"/>
                  </a:lnTo>
                  <a:lnTo>
                    <a:pt x="72" y="114"/>
                  </a:lnTo>
                  <a:lnTo>
                    <a:pt x="73" y="111"/>
                  </a:lnTo>
                  <a:lnTo>
                    <a:pt x="73" y="107"/>
                  </a:lnTo>
                  <a:lnTo>
                    <a:pt x="74" y="103"/>
                  </a:lnTo>
                  <a:lnTo>
                    <a:pt x="75" y="99"/>
                  </a:lnTo>
                  <a:lnTo>
                    <a:pt x="76" y="96"/>
                  </a:lnTo>
                  <a:lnTo>
                    <a:pt x="76" y="94"/>
                  </a:lnTo>
                  <a:lnTo>
                    <a:pt x="78" y="90"/>
                  </a:lnTo>
                  <a:lnTo>
                    <a:pt x="78" y="87"/>
                  </a:lnTo>
                  <a:lnTo>
                    <a:pt x="79" y="83"/>
                  </a:lnTo>
                  <a:lnTo>
                    <a:pt x="79" y="79"/>
                  </a:lnTo>
                  <a:lnTo>
                    <a:pt x="80" y="77"/>
                  </a:lnTo>
                  <a:lnTo>
                    <a:pt x="81" y="74"/>
                  </a:lnTo>
                  <a:lnTo>
                    <a:pt x="82" y="70"/>
                  </a:lnTo>
                  <a:lnTo>
                    <a:pt x="82" y="67"/>
                  </a:lnTo>
                  <a:lnTo>
                    <a:pt x="83" y="63"/>
                  </a:lnTo>
                  <a:lnTo>
                    <a:pt x="84" y="60"/>
                  </a:lnTo>
                  <a:lnTo>
                    <a:pt x="85" y="58"/>
                  </a:lnTo>
                  <a:lnTo>
                    <a:pt x="85" y="55"/>
                  </a:lnTo>
                  <a:lnTo>
                    <a:pt x="86" y="51"/>
                  </a:lnTo>
                  <a:lnTo>
                    <a:pt x="87" y="48"/>
                  </a:lnTo>
                  <a:lnTo>
                    <a:pt x="88" y="45"/>
                  </a:lnTo>
                  <a:lnTo>
                    <a:pt x="89" y="39"/>
                  </a:lnTo>
                  <a:lnTo>
                    <a:pt x="91" y="35"/>
                  </a:lnTo>
                  <a:lnTo>
                    <a:pt x="92" y="29"/>
                  </a:lnTo>
                  <a:lnTo>
                    <a:pt x="93" y="24"/>
                  </a:lnTo>
                  <a:lnTo>
                    <a:pt x="94" y="19"/>
                  </a:lnTo>
                  <a:lnTo>
                    <a:pt x="96" y="16"/>
                  </a:lnTo>
                  <a:lnTo>
                    <a:pt x="96" y="12"/>
                  </a:lnTo>
                  <a:lnTo>
                    <a:pt x="98" y="9"/>
                  </a:lnTo>
                  <a:lnTo>
                    <a:pt x="98" y="5"/>
                  </a:lnTo>
                  <a:lnTo>
                    <a:pt x="98" y="3"/>
                  </a:lnTo>
                  <a:lnTo>
                    <a:pt x="99" y="0"/>
                  </a:lnTo>
                  <a:lnTo>
                    <a:pt x="100" y="0"/>
                  </a:lnTo>
                  <a:lnTo>
                    <a:pt x="9" y="72"/>
                  </a:lnTo>
                  <a:lnTo>
                    <a:pt x="8" y="72"/>
                  </a:lnTo>
                  <a:lnTo>
                    <a:pt x="7" y="74"/>
                  </a:lnTo>
                  <a:lnTo>
                    <a:pt x="6" y="76"/>
                  </a:lnTo>
                  <a:lnTo>
                    <a:pt x="6" y="79"/>
                  </a:lnTo>
                  <a:lnTo>
                    <a:pt x="5" y="83"/>
                  </a:lnTo>
                  <a:lnTo>
                    <a:pt x="4" y="88"/>
                  </a:lnTo>
                  <a:lnTo>
                    <a:pt x="3" y="90"/>
                  </a:lnTo>
                  <a:lnTo>
                    <a:pt x="2" y="94"/>
                  </a:lnTo>
                  <a:lnTo>
                    <a:pt x="2" y="96"/>
                  </a:lnTo>
                  <a:lnTo>
                    <a:pt x="2" y="99"/>
                  </a:lnTo>
                  <a:lnTo>
                    <a:pt x="1" y="102"/>
                  </a:lnTo>
                  <a:lnTo>
                    <a:pt x="0" y="106"/>
                  </a:lnTo>
                  <a:lnTo>
                    <a:pt x="0" y="109"/>
                  </a:lnTo>
                  <a:lnTo>
                    <a:pt x="0" y="113"/>
                  </a:lnTo>
                  <a:lnTo>
                    <a:pt x="0" y="115"/>
                  </a:lnTo>
                  <a:lnTo>
                    <a:pt x="0" y="119"/>
                  </a:lnTo>
                  <a:lnTo>
                    <a:pt x="0" y="124"/>
                  </a:lnTo>
                  <a:lnTo>
                    <a:pt x="0" y="128"/>
                  </a:lnTo>
                  <a:lnTo>
                    <a:pt x="0" y="131"/>
                  </a:lnTo>
                  <a:lnTo>
                    <a:pt x="0" y="136"/>
                  </a:lnTo>
                  <a:lnTo>
                    <a:pt x="0" y="140"/>
                  </a:lnTo>
                  <a:lnTo>
                    <a:pt x="1" y="144"/>
                  </a:lnTo>
                  <a:lnTo>
                    <a:pt x="2" y="147"/>
                  </a:lnTo>
                  <a:lnTo>
                    <a:pt x="3" y="151"/>
                  </a:lnTo>
                  <a:lnTo>
                    <a:pt x="4" y="155"/>
                  </a:lnTo>
                  <a:lnTo>
                    <a:pt x="6" y="160"/>
                  </a:lnTo>
                  <a:lnTo>
                    <a:pt x="7" y="163"/>
                  </a:lnTo>
                  <a:lnTo>
                    <a:pt x="8" y="166"/>
                  </a:lnTo>
                  <a:lnTo>
                    <a:pt x="10" y="169"/>
                  </a:lnTo>
                  <a:lnTo>
                    <a:pt x="11" y="173"/>
                  </a:lnTo>
                  <a:lnTo>
                    <a:pt x="13" y="177"/>
                  </a:lnTo>
                  <a:lnTo>
                    <a:pt x="14" y="180"/>
                  </a:lnTo>
                  <a:lnTo>
                    <a:pt x="17" y="183"/>
                  </a:lnTo>
                  <a:lnTo>
                    <a:pt x="20" y="187"/>
                  </a:lnTo>
                  <a:lnTo>
                    <a:pt x="21" y="189"/>
                  </a:lnTo>
                  <a:lnTo>
                    <a:pt x="24" y="193"/>
                  </a:lnTo>
                  <a:lnTo>
                    <a:pt x="26" y="196"/>
                  </a:lnTo>
                  <a:lnTo>
                    <a:pt x="29" y="200"/>
                  </a:lnTo>
                  <a:lnTo>
                    <a:pt x="34" y="204"/>
                  </a:lnTo>
                  <a:lnTo>
                    <a:pt x="40" y="211"/>
                  </a:lnTo>
                  <a:lnTo>
                    <a:pt x="43" y="215"/>
                  </a:lnTo>
                  <a:lnTo>
                    <a:pt x="49" y="220"/>
                  </a:lnTo>
                  <a:lnTo>
                    <a:pt x="53" y="222"/>
                  </a:lnTo>
                  <a:lnTo>
                    <a:pt x="56" y="226"/>
                  </a:lnTo>
                  <a:lnTo>
                    <a:pt x="59" y="229"/>
                  </a:lnTo>
                  <a:lnTo>
                    <a:pt x="61" y="231"/>
                  </a:lnTo>
                  <a:lnTo>
                    <a:pt x="62" y="232"/>
                  </a:lnTo>
                  <a:lnTo>
                    <a:pt x="63" y="233"/>
                  </a:lnTo>
                  <a:close/>
                </a:path>
              </a:pathLst>
            </a:custGeom>
            <a:solidFill>
              <a:srgbClr val="78A200"/>
            </a:solidFill>
            <a:ln w="9525">
              <a:noFill/>
              <a:round/>
              <a:headEnd/>
              <a:tailEnd/>
            </a:ln>
          </p:spPr>
          <p:txBody>
            <a:bodyPr/>
            <a:lstStyle/>
            <a:p>
              <a:endParaRPr lang="en-US" dirty="0"/>
            </a:p>
          </p:txBody>
        </p:sp>
        <p:sp>
          <p:nvSpPr>
            <p:cNvPr id="40" name="Freeform 187"/>
            <p:cNvSpPr>
              <a:spLocks/>
            </p:cNvSpPr>
            <p:nvPr/>
          </p:nvSpPr>
          <p:spPr bwMode="auto">
            <a:xfrm>
              <a:off x="248" y="1280"/>
              <a:ext cx="177" cy="131"/>
            </a:xfrm>
            <a:custGeom>
              <a:avLst/>
              <a:gdLst>
                <a:gd name="T0" fmla="*/ 70 w 177"/>
                <a:gd name="T1" fmla="*/ 0 h 131"/>
                <a:gd name="T2" fmla="*/ 177 w 177"/>
                <a:gd name="T3" fmla="*/ 120 h 131"/>
                <a:gd name="T4" fmla="*/ 176 w 177"/>
                <a:gd name="T5" fmla="*/ 120 h 131"/>
                <a:gd name="T6" fmla="*/ 175 w 177"/>
                <a:gd name="T7" fmla="*/ 120 h 131"/>
                <a:gd name="T8" fmla="*/ 172 w 177"/>
                <a:gd name="T9" fmla="*/ 120 h 131"/>
                <a:gd name="T10" fmla="*/ 170 w 177"/>
                <a:gd name="T11" fmla="*/ 120 h 131"/>
                <a:gd name="T12" fmla="*/ 166 w 177"/>
                <a:gd name="T13" fmla="*/ 120 h 131"/>
                <a:gd name="T14" fmla="*/ 162 w 177"/>
                <a:gd name="T15" fmla="*/ 120 h 131"/>
                <a:gd name="T16" fmla="*/ 157 w 177"/>
                <a:gd name="T17" fmla="*/ 121 h 131"/>
                <a:gd name="T18" fmla="*/ 153 w 177"/>
                <a:gd name="T19" fmla="*/ 121 h 131"/>
                <a:gd name="T20" fmla="*/ 149 w 177"/>
                <a:gd name="T21" fmla="*/ 121 h 131"/>
                <a:gd name="T22" fmla="*/ 146 w 177"/>
                <a:gd name="T23" fmla="*/ 121 h 131"/>
                <a:gd name="T24" fmla="*/ 143 w 177"/>
                <a:gd name="T25" fmla="*/ 122 h 131"/>
                <a:gd name="T26" fmla="*/ 140 w 177"/>
                <a:gd name="T27" fmla="*/ 122 h 131"/>
                <a:gd name="T28" fmla="*/ 136 w 177"/>
                <a:gd name="T29" fmla="*/ 122 h 131"/>
                <a:gd name="T30" fmla="*/ 134 w 177"/>
                <a:gd name="T31" fmla="*/ 122 h 131"/>
                <a:gd name="T32" fmla="*/ 131 w 177"/>
                <a:gd name="T33" fmla="*/ 123 h 131"/>
                <a:gd name="T34" fmla="*/ 127 w 177"/>
                <a:gd name="T35" fmla="*/ 123 h 131"/>
                <a:gd name="T36" fmla="*/ 123 w 177"/>
                <a:gd name="T37" fmla="*/ 123 h 131"/>
                <a:gd name="T38" fmla="*/ 119 w 177"/>
                <a:gd name="T39" fmla="*/ 124 h 131"/>
                <a:gd name="T40" fmla="*/ 115 w 177"/>
                <a:gd name="T41" fmla="*/ 124 h 131"/>
                <a:gd name="T42" fmla="*/ 112 w 177"/>
                <a:gd name="T43" fmla="*/ 125 h 131"/>
                <a:gd name="T44" fmla="*/ 108 w 177"/>
                <a:gd name="T45" fmla="*/ 125 h 131"/>
                <a:gd name="T46" fmla="*/ 104 w 177"/>
                <a:gd name="T47" fmla="*/ 125 h 131"/>
                <a:gd name="T48" fmla="*/ 100 w 177"/>
                <a:gd name="T49" fmla="*/ 126 h 131"/>
                <a:gd name="T50" fmla="*/ 97 w 177"/>
                <a:gd name="T51" fmla="*/ 126 h 131"/>
                <a:gd name="T52" fmla="*/ 93 w 177"/>
                <a:gd name="T53" fmla="*/ 126 h 131"/>
                <a:gd name="T54" fmla="*/ 90 w 177"/>
                <a:gd name="T55" fmla="*/ 126 h 131"/>
                <a:gd name="T56" fmla="*/ 85 w 177"/>
                <a:gd name="T57" fmla="*/ 126 h 131"/>
                <a:gd name="T58" fmla="*/ 82 w 177"/>
                <a:gd name="T59" fmla="*/ 127 h 131"/>
                <a:gd name="T60" fmla="*/ 77 w 177"/>
                <a:gd name="T61" fmla="*/ 127 h 131"/>
                <a:gd name="T62" fmla="*/ 74 w 177"/>
                <a:gd name="T63" fmla="*/ 127 h 131"/>
                <a:gd name="T64" fmla="*/ 70 w 177"/>
                <a:gd name="T65" fmla="*/ 127 h 131"/>
                <a:gd name="T66" fmla="*/ 67 w 177"/>
                <a:gd name="T67" fmla="*/ 128 h 131"/>
                <a:gd name="T68" fmla="*/ 63 w 177"/>
                <a:gd name="T69" fmla="*/ 128 h 131"/>
                <a:gd name="T70" fmla="*/ 59 w 177"/>
                <a:gd name="T71" fmla="*/ 129 h 131"/>
                <a:gd name="T72" fmla="*/ 56 w 177"/>
                <a:gd name="T73" fmla="*/ 129 h 131"/>
                <a:gd name="T74" fmla="*/ 52 w 177"/>
                <a:gd name="T75" fmla="*/ 129 h 131"/>
                <a:gd name="T76" fmla="*/ 49 w 177"/>
                <a:gd name="T77" fmla="*/ 129 h 131"/>
                <a:gd name="T78" fmla="*/ 46 w 177"/>
                <a:gd name="T79" fmla="*/ 130 h 131"/>
                <a:gd name="T80" fmla="*/ 42 w 177"/>
                <a:gd name="T81" fmla="*/ 130 h 131"/>
                <a:gd name="T82" fmla="*/ 39 w 177"/>
                <a:gd name="T83" fmla="*/ 130 h 131"/>
                <a:gd name="T84" fmla="*/ 37 w 177"/>
                <a:gd name="T85" fmla="*/ 130 h 131"/>
                <a:gd name="T86" fmla="*/ 34 w 177"/>
                <a:gd name="T87" fmla="*/ 130 h 131"/>
                <a:gd name="T88" fmla="*/ 31 w 177"/>
                <a:gd name="T89" fmla="*/ 130 h 131"/>
                <a:gd name="T90" fmla="*/ 29 w 177"/>
                <a:gd name="T91" fmla="*/ 131 h 131"/>
                <a:gd name="T92" fmla="*/ 23 w 177"/>
                <a:gd name="T93" fmla="*/ 131 h 131"/>
                <a:gd name="T94" fmla="*/ 20 w 177"/>
                <a:gd name="T95" fmla="*/ 131 h 131"/>
                <a:gd name="T96" fmla="*/ 18 w 177"/>
                <a:gd name="T97" fmla="*/ 131 h 131"/>
                <a:gd name="T98" fmla="*/ 15 w 177"/>
                <a:gd name="T99" fmla="*/ 131 h 131"/>
                <a:gd name="T100" fmla="*/ 14 w 177"/>
                <a:gd name="T101" fmla="*/ 131 h 131"/>
                <a:gd name="T102" fmla="*/ 33 w 177"/>
                <a:gd name="T103" fmla="*/ 91 h 131"/>
                <a:gd name="T104" fmla="*/ 0 w 177"/>
                <a:gd name="T105" fmla="*/ 52 h 131"/>
                <a:gd name="T106" fmla="*/ 70 w 177"/>
                <a:gd name="T107" fmla="*/ 0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7"/>
                <a:gd name="T163" fmla="*/ 0 h 131"/>
                <a:gd name="T164" fmla="*/ 177 w 177"/>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7" h="131">
                  <a:moveTo>
                    <a:pt x="70" y="0"/>
                  </a:moveTo>
                  <a:lnTo>
                    <a:pt x="177" y="120"/>
                  </a:lnTo>
                  <a:lnTo>
                    <a:pt x="176" y="120"/>
                  </a:lnTo>
                  <a:lnTo>
                    <a:pt x="175" y="120"/>
                  </a:lnTo>
                  <a:lnTo>
                    <a:pt x="172" y="120"/>
                  </a:lnTo>
                  <a:lnTo>
                    <a:pt x="170" y="120"/>
                  </a:lnTo>
                  <a:lnTo>
                    <a:pt x="166" y="120"/>
                  </a:lnTo>
                  <a:lnTo>
                    <a:pt x="162" y="120"/>
                  </a:lnTo>
                  <a:lnTo>
                    <a:pt x="157" y="121"/>
                  </a:lnTo>
                  <a:lnTo>
                    <a:pt x="153" y="121"/>
                  </a:lnTo>
                  <a:lnTo>
                    <a:pt x="149" y="121"/>
                  </a:lnTo>
                  <a:lnTo>
                    <a:pt x="146" y="121"/>
                  </a:lnTo>
                  <a:lnTo>
                    <a:pt x="143" y="122"/>
                  </a:lnTo>
                  <a:lnTo>
                    <a:pt x="140" y="122"/>
                  </a:lnTo>
                  <a:lnTo>
                    <a:pt x="136" y="122"/>
                  </a:lnTo>
                  <a:lnTo>
                    <a:pt x="134" y="122"/>
                  </a:lnTo>
                  <a:lnTo>
                    <a:pt x="131" y="123"/>
                  </a:lnTo>
                  <a:lnTo>
                    <a:pt x="127" y="123"/>
                  </a:lnTo>
                  <a:lnTo>
                    <a:pt x="123" y="123"/>
                  </a:lnTo>
                  <a:lnTo>
                    <a:pt x="119" y="124"/>
                  </a:lnTo>
                  <a:lnTo>
                    <a:pt x="115" y="124"/>
                  </a:lnTo>
                  <a:lnTo>
                    <a:pt x="112" y="125"/>
                  </a:lnTo>
                  <a:lnTo>
                    <a:pt x="108" y="125"/>
                  </a:lnTo>
                  <a:lnTo>
                    <a:pt x="104" y="125"/>
                  </a:lnTo>
                  <a:lnTo>
                    <a:pt x="100" y="126"/>
                  </a:lnTo>
                  <a:lnTo>
                    <a:pt x="97" y="126"/>
                  </a:lnTo>
                  <a:lnTo>
                    <a:pt x="93" y="126"/>
                  </a:lnTo>
                  <a:lnTo>
                    <a:pt x="90" y="126"/>
                  </a:lnTo>
                  <a:lnTo>
                    <a:pt x="85" y="126"/>
                  </a:lnTo>
                  <a:lnTo>
                    <a:pt x="82" y="127"/>
                  </a:lnTo>
                  <a:lnTo>
                    <a:pt x="77" y="127"/>
                  </a:lnTo>
                  <a:lnTo>
                    <a:pt x="74" y="127"/>
                  </a:lnTo>
                  <a:lnTo>
                    <a:pt x="70" y="127"/>
                  </a:lnTo>
                  <a:lnTo>
                    <a:pt x="67" y="128"/>
                  </a:lnTo>
                  <a:lnTo>
                    <a:pt x="63" y="128"/>
                  </a:lnTo>
                  <a:lnTo>
                    <a:pt x="59" y="129"/>
                  </a:lnTo>
                  <a:lnTo>
                    <a:pt x="56" y="129"/>
                  </a:lnTo>
                  <a:lnTo>
                    <a:pt x="52" y="129"/>
                  </a:lnTo>
                  <a:lnTo>
                    <a:pt x="49" y="129"/>
                  </a:lnTo>
                  <a:lnTo>
                    <a:pt x="46" y="130"/>
                  </a:lnTo>
                  <a:lnTo>
                    <a:pt x="42" y="130"/>
                  </a:lnTo>
                  <a:lnTo>
                    <a:pt x="39" y="130"/>
                  </a:lnTo>
                  <a:lnTo>
                    <a:pt x="37" y="130"/>
                  </a:lnTo>
                  <a:lnTo>
                    <a:pt x="34" y="130"/>
                  </a:lnTo>
                  <a:lnTo>
                    <a:pt x="31" y="130"/>
                  </a:lnTo>
                  <a:lnTo>
                    <a:pt x="29" y="131"/>
                  </a:lnTo>
                  <a:lnTo>
                    <a:pt x="23" y="131"/>
                  </a:lnTo>
                  <a:lnTo>
                    <a:pt x="20" y="131"/>
                  </a:lnTo>
                  <a:lnTo>
                    <a:pt x="18" y="131"/>
                  </a:lnTo>
                  <a:lnTo>
                    <a:pt x="15" y="131"/>
                  </a:lnTo>
                  <a:lnTo>
                    <a:pt x="14" y="131"/>
                  </a:lnTo>
                  <a:lnTo>
                    <a:pt x="33" y="91"/>
                  </a:lnTo>
                  <a:lnTo>
                    <a:pt x="0" y="52"/>
                  </a:lnTo>
                  <a:lnTo>
                    <a:pt x="70" y="0"/>
                  </a:lnTo>
                  <a:close/>
                </a:path>
              </a:pathLst>
            </a:custGeom>
            <a:solidFill>
              <a:srgbClr val="78A200"/>
            </a:solidFill>
            <a:ln w="9525">
              <a:noFill/>
              <a:round/>
              <a:headEnd/>
              <a:tailEnd/>
            </a:ln>
          </p:spPr>
          <p:txBody>
            <a:bodyPr/>
            <a:lstStyle/>
            <a:p>
              <a:endParaRPr lang="en-US" dirty="0"/>
            </a:p>
          </p:txBody>
        </p:sp>
        <p:sp>
          <p:nvSpPr>
            <p:cNvPr id="41" name="Freeform 188"/>
            <p:cNvSpPr>
              <a:spLocks/>
            </p:cNvSpPr>
            <p:nvPr/>
          </p:nvSpPr>
          <p:spPr bwMode="auto">
            <a:xfrm>
              <a:off x="21" y="1117"/>
              <a:ext cx="199" cy="173"/>
            </a:xfrm>
            <a:custGeom>
              <a:avLst/>
              <a:gdLst>
                <a:gd name="T0" fmla="*/ 199 w 199"/>
                <a:gd name="T1" fmla="*/ 0 h 173"/>
                <a:gd name="T2" fmla="*/ 11 w 199"/>
                <a:gd name="T3" fmla="*/ 173 h 173"/>
                <a:gd name="T4" fmla="*/ 10 w 199"/>
                <a:gd name="T5" fmla="*/ 172 h 173"/>
                <a:gd name="T6" fmla="*/ 10 w 199"/>
                <a:gd name="T7" fmla="*/ 169 h 173"/>
                <a:gd name="T8" fmla="*/ 9 w 199"/>
                <a:gd name="T9" fmla="*/ 167 h 173"/>
                <a:gd name="T10" fmla="*/ 9 w 199"/>
                <a:gd name="T11" fmla="*/ 164 h 173"/>
                <a:gd name="T12" fmla="*/ 8 w 199"/>
                <a:gd name="T13" fmla="*/ 162 h 173"/>
                <a:gd name="T14" fmla="*/ 8 w 199"/>
                <a:gd name="T15" fmla="*/ 159 h 173"/>
                <a:gd name="T16" fmla="*/ 6 w 199"/>
                <a:gd name="T17" fmla="*/ 156 h 173"/>
                <a:gd name="T18" fmla="*/ 6 w 199"/>
                <a:gd name="T19" fmla="*/ 152 h 173"/>
                <a:gd name="T20" fmla="*/ 5 w 199"/>
                <a:gd name="T21" fmla="*/ 148 h 173"/>
                <a:gd name="T22" fmla="*/ 5 w 199"/>
                <a:gd name="T23" fmla="*/ 144 h 173"/>
                <a:gd name="T24" fmla="*/ 4 w 199"/>
                <a:gd name="T25" fmla="*/ 139 h 173"/>
                <a:gd name="T26" fmla="*/ 3 w 199"/>
                <a:gd name="T27" fmla="*/ 136 h 173"/>
                <a:gd name="T28" fmla="*/ 2 w 199"/>
                <a:gd name="T29" fmla="*/ 131 h 173"/>
                <a:gd name="T30" fmla="*/ 2 w 199"/>
                <a:gd name="T31" fmla="*/ 126 h 173"/>
                <a:gd name="T32" fmla="*/ 1 w 199"/>
                <a:gd name="T33" fmla="*/ 120 h 173"/>
                <a:gd name="T34" fmla="*/ 1 w 199"/>
                <a:gd name="T35" fmla="*/ 116 h 173"/>
                <a:gd name="T36" fmla="*/ 1 w 199"/>
                <a:gd name="T37" fmla="*/ 111 h 173"/>
                <a:gd name="T38" fmla="*/ 1 w 199"/>
                <a:gd name="T39" fmla="*/ 106 h 173"/>
                <a:gd name="T40" fmla="*/ 0 w 199"/>
                <a:gd name="T41" fmla="*/ 100 h 173"/>
                <a:gd name="T42" fmla="*/ 0 w 199"/>
                <a:gd name="T43" fmla="*/ 95 h 173"/>
                <a:gd name="T44" fmla="*/ 1 w 199"/>
                <a:gd name="T45" fmla="*/ 90 h 173"/>
                <a:gd name="T46" fmla="*/ 1 w 199"/>
                <a:gd name="T47" fmla="*/ 84 h 173"/>
                <a:gd name="T48" fmla="*/ 1 w 199"/>
                <a:gd name="T49" fmla="*/ 80 h 173"/>
                <a:gd name="T50" fmla="*/ 2 w 199"/>
                <a:gd name="T51" fmla="*/ 74 h 173"/>
                <a:gd name="T52" fmla="*/ 2 w 199"/>
                <a:gd name="T53" fmla="*/ 69 h 173"/>
                <a:gd name="T54" fmla="*/ 4 w 199"/>
                <a:gd name="T55" fmla="*/ 64 h 173"/>
                <a:gd name="T56" fmla="*/ 5 w 199"/>
                <a:gd name="T57" fmla="*/ 60 h 173"/>
                <a:gd name="T58" fmla="*/ 6 w 199"/>
                <a:gd name="T59" fmla="*/ 55 h 173"/>
                <a:gd name="T60" fmla="*/ 8 w 199"/>
                <a:gd name="T61" fmla="*/ 51 h 173"/>
                <a:gd name="T62" fmla="*/ 10 w 199"/>
                <a:gd name="T63" fmla="*/ 47 h 173"/>
                <a:gd name="T64" fmla="*/ 12 w 199"/>
                <a:gd name="T65" fmla="*/ 43 h 173"/>
                <a:gd name="T66" fmla="*/ 13 w 199"/>
                <a:gd name="T67" fmla="*/ 39 h 173"/>
                <a:gd name="T68" fmla="*/ 15 w 199"/>
                <a:gd name="T69" fmla="*/ 35 h 173"/>
                <a:gd name="T70" fmla="*/ 18 w 199"/>
                <a:gd name="T71" fmla="*/ 32 h 173"/>
                <a:gd name="T72" fmla="*/ 21 w 199"/>
                <a:gd name="T73" fmla="*/ 28 h 173"/>
                <a:gd name="T74" fmla="*/ 25 w 199"/>
                <a:gd name="T75" fmla="*/ 25 h 173"/>
                <a:gd name="T76" fmla="*/ 28 w 199"/>
                <a:gd name="T77" fmla="*/ 23 h 173"/>
                <a:gd name="T78" fmla="*/ 31 w 199"/>
                <a:gd name="T79" fmla="*/ 21 h 173"/>
                <a:gd name="T80" fmla="*/ 34 w 199"/>
                <a:gd name="T81" fmla="*/ 18 h 173"/>
                <a:gd name="T82" fmla="*/ 37 w 199"/>
                <a:gd name="T83" fmla="*/ 16 h 173"/>
                <a:gd name="T84" fmla="*/ 41 w 199"/>
                <a:gd name="T85" fmla="*/ 14 h 173"/>
                <a:gd name="T86" fmla="*/ 45 w 199"/>
                <a:gd name="T87" fmla="*/ 12 h 173"/>
                <a:gd name="T88" fmla="*/ 48 w 199"/>
                <a:gd name="T89" fmla="*/ 10 h 173"/>
                <a:gd name="T90" fmla="*/ 52 w 199"/>
                <a:gd name="T91" fmla="*/ 9 h 173"/>
                <a:gd name="T92" fmla="*/ 55 w 199"/>
                <a:gd name="T93" fmla="*/ 7 h 173"/>
                <a:gd name="T94" fmla="*/ 60 w 199"/>
                <a:gd name="T95" fmla="*/ 6 h 173"/>
                <a:gd name="T96" fmla="*/ 62 w 199"/>
                <a:gd name="T97" fmla="*/ 5 h 173"/>
                <a:gd name="T98" fmla="*/ 66 w 199"/>
                <a:gd name="T99" fmla="*/ 4 h 173"/>
                <a:gd name="T100" fmla="*/ 69 w 199"/>
                <a:gd name="T101" fmla="*/ 3 h 173"/>
                <a:gd name="T102" fmla="*/ 72 w 199"/>
                <a:gd name="T103" fmla="*/ 3 h 173"/>
                <a:gd name="T104" fmla="*/ 75 w 199"/>
                <a:gd name="T105" fmla="*/ 2 h 173"/>
                <a:gd name="T106" fmla="*/ 79 w 199"/>
                <a:gd name="T107" fmla="*/ 1 h 173"/>
                <a:gd name="T108" fmla="*/ 81 w 199"/>
                <a:gd name="T109" fmla="*/ 1 h 173"/>
                <a:gd name="T110" fmla="*/ 83 w 199"/>
                <a:gd name="T111" fmla="*/ 1 h 173"/>
                <a:gd name="T112" fmla="*/ 88 w 199"/>
                <a:gd name="T113" fmla="*/ 0 h 173"/>
                <a:gd name="T114" fmla="*/ 91 w 199"/>
                <a:gd name="T115" fmla="*/ 0 h 173"/>
                <a:gd name="T116" fmla="*/ 94 w 199"/>
                <a:gd name="T117" fmla="*/ 0 h 173"/>
                <a:gd name="T118" fmla="*/ 95 w 199"/>
                <a:gd name="T119" fmla="*/ 0 h 173"/>
                <a:gd name="T120" fmla="*/ 41 w 199"/>
                <a:gd name="T121" fmla="*/ 66 h 173"/>
                <a:gd name="T122" fmla="*/ 126 w 199"/>
                <a:gd name="T123" fmla="*/ 0 h 173"/>
                <a:gd name="T124" fmla="*/ 199 w 199"/>
                <a:gd name="T125" fmla="*/ 0 h 1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9"/>
                <a:gd name="T190" fmla="*/ 0 h 173"/>
                <a:gd name="T191" fmla="*/ 199 w 199"/>
                <a:gd name="T192" fmla="*/ 173 h 1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9" h="173">
                  <a:moveTo>
                    <a:pt x="199" y="0"/>
                  </a:moveTo>
                  <a:lnTo>
                    <a:pt x="11" y="173"/>
                  </a:lnTo>
                  <a:lnTo>
                    <a:pt x="10" y="172"/>
                  </a:lnTo>
                  <a:lnTo>
                    <a:pt x="10" y="169"/>
                  </a:lnTo>
                  <a:lnTo>
                    <a:pt x="9" y="167"/>
                  </a:lnTo>
                  <a:lnTo>
                    <a:pt x="9" y="164"/>
                  </a:lnTo>
                  <a:lnTo>
                    <a:pt x="8" y="162"/>
                  </a:lnTo>
                  <a:lnTo>
                    <a:pt x="8" y="159"/>
                  </a:lnTo>
                  <a:lnTo>
                    <a:pt x="6" y="156"/>
                  </a:lnTo>
                  <a:lnTo>
                    <a:pt x="6" y="152"/>
                  </a:lnTo>
                  <a:lnTo>
                    <a:pt x="5" y="148"/>
                  </a:lnTo>
                  <a:lnTo>
                    <a:pt x="5" y="144"/>
                  </a:lnTo>
                  <a:lnTo>
                    <a:pt x="4" y="139"/>
                  </a:lnTo>
                  <a:lnTo>
                    <a:pt x="3" y="136"/>
                  </a:lnTo>
                  <a:lnTo>
                    <a:pt x="2" y="131"/>
                  </a:lnTo>
                  <a:lnTo>
                    <a:pt x="2" y="126"/>
                  </a:lnTo>
                  <a:lnTo>
                    <a:pt x="1" y="120"/>
                  </a:lnTo>
                  <a:lnTo>
                    <a:pt x="1" y="116"/>
                  </a:lnTo>
                  <a:lnTo>
                    <a:pt x="1" y="111"/>
                  </a:lnTo>
                  <a:lnTo>
                    <a:pt x="1" y="106"/>
                  </a:lnTo>
                  <a:lnTo>
                    <a:pt x="0" y="100"/>
                  </a:lnTo>
                  <a:lnTo>
                    <a:pt x="0" y="95"/>
                  </a:lnTo>
                  <a:lnTo>
                    <a:pt x="1" y="90"/>
                  </a:lnTo>
                  <a:lnTo>
                    <a:pt x="1" y="84"/>
                  </a:lnTo>
                  <a:lnTo>
                    <a:pt x="1" y="80"/>
                  </a:lnTo>
                  <a:lnTo>
                    <a:pt x="2" y="74"/>
                  </a:lnTo>
                  <a:lnTo>
                    <a:pt x="2" y="69"/>
                  </a:lnTo>
                  <a:lnTo>
                    <a:pt x="4" y="64"/>
                  </a:lnTo>
                  <a:lnTo>
                    <a:pt x="5" y="60"/>
                  </a:lnTo>
                  <a:lnTo>
                    <a:pt x="6" y="55"/>
                  </a:lnTo>
                  <a:lnTo>
                    <a:pt x="8" y="51"/>
                  </a:lnTo>
                  <a:lnTo>
                    <a:pt x="10" y="47"/>
                  </a:lnTo>
                  <a:lnTo>
                    <a:pt x="12" y="43"/>
                  </a:lnTo>
                  <a:lnTo>
                    <a:pt x="13" y="39"/>
                  </a:lnTo>
                  <a:lnTo>
                    <a:pt x="15" y="35"/>
                  </a:lnTo>
                  <a:lnTo>
                    <a:pt x="18" y="32"/>
                  </a:lnTo>
                  <a:lnTo>
                    <a:pt x="21" y="28"/>
                  </a:lnTo>
                  <a:lnTo>
                    <a:pt x="25" y="25"/>
                  </a:lnTo>
                  <a:lnTo>
                    <a:pt x="28" y="23"/>
                  </a:lnTo>
                  <a:lnTo>
                    <a:pt x="31" y="21"/>
                  </a:lnTo>
                  <a:lnTo>
                    <a:pt x="34" y="18"/>
                  </a:lnTo>
                  <a:lnTo>
                    <a:pt x="37" y="16"/>
                  </a:lnTo>
                  <a:lnTo>
                    <a:pt x="41" y="14"/>
                  </a:lnTo>
                  <a:lnTo>
                    <a:pt x="45" y="12"/>
                  </a:lnTo>
                  <a:lnTo>
                    <a:pt x="48" y="10"/>
                  </a:lnTo>
                  <a:lnTo>
                    <a:pt x="52" y="9"/>
                  </a:lnTo>
                  <a:lnTo>
                    <a:pt x="55" y="7"/>
                  </a:lnTo>
                  <a:lnTo>
                    <a:pt x="60" y="6"/>
                  </a:lnTo>
                  <a:lnTo>
                    <a:pt x="62" y="5"/>
                  </a:lnTo>
                  <a:lnTo>
                    <a:pt x="66" y="4"/>
                  </a:lnTo>
                  <a:lnTo>
                    <a:pt x="69" y="3"/>
                  </a:lnTo>
                  <a:lnTo>
                    <a:pt x="72" y="3"/>
                  </a:lnTo>
                  <a:lnTo>
                    <a:pt x="75" y="2"/>
                  </a:lnTo>
                  <a:lnTo>
                    <a:pt x="79" y="1"/>
                  </a:lnTo>
                  <a:lnTo>
                    <a:pt x="81" y="1"/>
                  </a:lnTo>
                  <a:lnTo>
                    <a:pt x="83" y="1"/>
                  </a:lnTo>
                  <a:lnTo>
                    <a:pt x="88" y="0"/>
                  </a:lnTo>
                  <a:lnTo>
                    <a:pt x="91" y="0"/>
                  </a:lnTo>
                  <a:lnTo>
                    <a:pt x="94" y="0"/>
                  </a:lnTo>
                  <a:lnTo>
                    <a:pt x="95" y="0"/>
                  </a:lnTo>
                  <a:lnTo>
                    <a:pt x="41" y="66"/>
                  </a:lnTo>
                  <a:lnTo>
                    <a:pt x="126" y="0"/>
                  </a:lnTo>
                  <a:lnTo>
                    <a:pt x="199" y="0"/>
                  </a:lnTo>
                  <a:close/>
                </a:path>
              </a:pathLst>
            </a:custGeom>
            <a:solidFill>
              <a:srgbClr val="78A200"/>
            </a:solidFill>
            <a:ln w="9525">
              <a:noFill/>
              <a:round/>
              <a:headEnd/>
              <a:tailEnd/>
            </a:ln>
          </p:spPr>
          <p:txBody>
            <a:bodyPr/>
            <a:lstStyle/>
            <a:p>
              <a:endParaRPr lang="en-US" dirty="0"/>
            </a:p>
          </p:txBody>
        </p:sp>
        <p:sp>
          <p:nvSpPr>
            <p:cNvPr id="42" name="Freeform 189"/>
            <p:cNvSpPr>
              <a:spLocks/>
            </p:cNvSpPr>
            <p:nvPr/>
          </p:nvSpPr>
          <p:spPr bwMode="auto">
            <a:xfrm>
              <a:off x="176" y="1138"/>
              <a:ext cx="147" cy="160"/>
            </a:xfrm>
            <a:custGeom>
              <a:avLst/>
              <a:gdLst>
                <a:gd name="T0" fmla="*/ 9 w 147"/>
                <a:gd name="T1" fmla="*/ 160 h 160"/>
                <a:gd name="T2" fmla="*/ 0 w 147"/>
                <a:gd name="T3" fmla="*/ 85 h 160"/>
                <a:gd name="T4" fmla="*/ 109 w 147"/>
                <a:gd name="T5" fmla="*/ 0 h 160"/>
                <a:gd name="T6" fmla="*/ 147 w 147"/>
                <a:gd name="T7" fmla="*/ 82 h 160"/>
                <a:gd name="T8" fmla="*/ 84 w 147"/>
                <a:gd name="T9" fmla="*/ 78 h 160"/>
                <a:gd name="T10" fmla="*/ 9 w 147"/>
                <a:gd name="T11" fmla="*/ 160 h 160"/>
                <a:gd name="T12" fmla="*/ 0 60000 65536"/>
                <a:gd name="T13" fmla="*/ 0 60000 65536"/>
                <a:gd name="T14" fmla="*/ 0 60000 65536"/>
                <a:gd name="T15" fmla="*/ 0 60000 65536"/>
                <a:gd name="T16" fmla="*/ 0 60000 65536"/>
                <a:gd name="T17" fmla="*/ 0 60000 65536"/>
                <a:gd name="T18" fmla="*/ 0 w 147"/>
                <a:gd name="T19" fmla="*/ 0 h 160"/>
                <a:gd name="T20" fmla="*/ 147 w 147"/>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47" h="160">
                  <a:moveTo>
                    <a:pt x="9" y="160"/>
                  </a:moveTo>
                  <a:lnTo>
                    <a:pt x="0" y="85"/>
                  </a:lnTo>
                  <a:lnTo>
                    <a:pt x="109" y="0"/>
                  </a:lnTo>
                  <a:lnTo>
                    <a:pt x="147" y="82"/>
                  </a:lnTo>
                  <a:lnTo>
                    <a:pt x="84" y="78"/>
                  </a:lnTo>
                  <a:lnTo>
                    <a:pt x="9" y="160"/>
                  </a:lnTo>
                  <a:close/>
                </a:path>
              </a:pathLst>
            </a:custGeom>
            <a:solidFill>
              <a:srgbClr val="5A7A00"/>
            </a:solidFill>
            <a:ln w="9525">
              <a:noFill/>
              <a:round/>
              <a:headEnd/>
              <a:tailEnd/>
            </a:ln>
          </p:spPr>
          <p:txBody>
            <a:bodyPr/>
            <a:lstStyle/>
            <a:p>
              <a:endParaRPr lang="en-US" dirty="0"/>
            </a:p>
          </p:txBody>
        </p:sp>
        <p:sp>
          <p:nvSpPr>
            <p:cNvPr id="43" name="Freeform 190"/>
            <p:cNvSpPr>
              <a:spLocks/>
            </p:cNvSpPr>
            <p:nvPr/>
          </p:nvSpPr>
          <p:spPr bwMode="auto">
            <a:xfrm>
              <a:off x="104" y="2109"/>
              <a:ext cx="1260" cy="486"/>
            </a:xfrm>
            <a:custGeom>
              <a:avLst/>
              <a:gdLst>
                <a:gd name="T0" fmla="*/ 1260 w 1260"/>
                <a:gd name="T1" fmla="*/ 16 h 486"/>
                <a:gd name="T2" fmla="*/ 1235 w 1260"/>
                <a:gd name="T3" fmla="*/ 121 h 486"/>
                <a:gd name="T4" fmla="*/ 1070 w 1260"/>
                <a:gd name="T5" fmla="*/ 72 h 486"/>
                <a:gd name="T6" fmla="*/ 798 w 1260"/>
                <a:gd name="T7" fmla="*/ 159 h 486"/>
                <a:gd name="T8" fmla="*/ 634 w 1260"/>
                <a:gd name="T9" fmla="*/ 246 h 486"/>
                <a:gd name="T10" fmla="*/ 809 w 1260"/>
                <a:gd name="T11" fmla="*/ 222 h 486"/>
                <a:gd name="T12" fmla="*/ 953 w 1260"/>
                <a:gd name="T13" fmla="*/ 239 h 486"/>
                <a:gd name="T14" fmla="*/ 911 w 1260"/>
                <a:gd name="T15" fmla="*/ 334 h 486"/>
                <a:gd name="T16" fmla="*/ 798 w 1260"/>
                <a:gd name="T17" fmla="*/ 394 h 486"/>
                <a:gd name="T18" fmla="*/ 571 w 1260"/>
                <a:gd name="T19" fmla="*/ 363 h 486"/>
                <a:gd name="T20" fmla="*/ 389 w 1260"/>
                <a:gd name="T21" fmla="*/ 440 h 486"/>
                <a:gd name="T22" fmla="*/ 0 w 1260"/>
                <a:gd name="T23" fmla="*/ 486 h 486"/>
                <a:gd name="T24" fmla="*/ 298 w 1260"/>
                <a:gd name="T25" fmla="*/ 142 h 486"/>
                <a:gd name="T26" fmla="*/ 480 w 1260"/>
                <a:gd name="T27" fmla="*/ 145 h 486"/>
                <a:gd name="T28" fmla="*/ 791 w 1260"/>
                <a:gd name="T29" fmla="*/ 72 h 486"/>
                <a:gd name="T30" fmla="*/ 1143 w 1260"/>
                <a:gd name="T31" fmla="*/ 0 h 486"/>
                <a:gd name="T32" fmla="*/ 1260 w 1260"/>
                <a:gd name="T33" fmla="*/ 16 h 4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60"/>
                <a:gd name="T52" fmla="*/ 0 h 486"/>
                <a:gd name="T53" fmla="*/ 1260 w 1260"/>
                <a:gd name="T54" fmla="*/ 486 h 48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60" h="486">
                  <a:moveTo>
                    <a:pt x="1260" y="16"/>
                  </a:moveTo>
                  <a:lnTo>
                    <a:pt x="1235" y="121"/>
                  </a:lnTo>
                  <a:lnTo>
                    <a:pt x="1070" y="72"/>
                  </a:lnTo>
                  <a:lnTo>
                    <a:pt x="798" y="159"/>
                  </a:lnTo>
                  <a:lnTo>
                    <a:pt x="634" y="246"/>
                  </a:lnTo>
                  <a:lnTo>
                    <a:pt x="809" y="222"/>
                  </a:lnTo>
                  <a:lnTo>
                    <a:pt x="953" y="239"/>
                  </a:lnTo>
                  <a:lnTo>
                    <a:pt x="911" y="334"/>
                  </a:lnTo>
                  <a:lnTo>
                    <a:pt x="798" y="394"/>
                  </a:lnTo>
                  <a:lnTo>
                    <a:pt x="571" y="363"/>
                  </a:lnTo>
                  <a:lnTo>
                    <a:pt x="389" y="440"/>
                  </a:lnTo>
                  <a:lnTo>
                    <a:pt x="0" y="486"/>
                  </a:lnTo>
                  <a:lnTo>
                    <a:pt x="298" y="142"/>
                  </a:lnTo>
                  <a:lnTo>
                    <a:pt x="480" y="145"/>
                  </a:lnTo>
                  <a:lnTo>
                    <a:pt x="791" y="72"/>
                  </a:lnTo>
                  <a:lnTo>
                    <a:pt x="1143" y="0"/>
                  </a:lnTo>
                  <a:lnTo>
                    <a:pt x="1260" y="16"/>
                  </a:lnTo>
                  <a:close/>
                </a:path>
              </a:pathLst>
            </a:custGeom>
            <a:solidFill>
              <a:srgbClr val="8F6943"/>
            </a:solidFill>
            <a:ln w="9525">
              <a:noFill/>
              <a:round/>
              <a:headEnd/>
              <a:tailEnd/>
            </a:ln>
          </p:spPr>
          <p:txBody>
            <a:bodyPr/>
            <a:lstStyle/>
            <a:p>
              <a:endParaRPr lang="en-US" dirty="0"/>
            </a:p>
          </p:txBody>
        </p:sp>
        <p:sp>
          <p:nvSpPr>
            <p:cNvPr id="44" name="Freeform 191"/>
            <p:cNvSpPr>
              <a:spLocks/>
            </p:cNvSpPr>
            <p:nvPr/>
          </p:nvSpPr>
          <p:spPr bwMode="auto">
            <a:xfrm>
              <a:off x="0" y="2009"/>
              <a:ext cx="250" cy="668"/>
            </a:xfrm>
            <a:custGeom>
              <a:avLst/>
              <a:gdLst>
                <a:gd name="T0" fmla="*/ 137 w 250"/>
                <a:gd name="T1" fmla="*/ 2 h 668"/>
                <a:gd name="T2" fmla="*/ 103 w 250"/>
                <a:gd name="T3" fmla="*/ 0 h 668"/>
                <a:gd name="T4" fmla="*/ 76 w 250"/>
                <a:gd name="T5" fmla="*/ 25 h 668"/>
                <a:gd name="T6" fmla="*/ 0 w 250"/>
                <a:gd name="T7" fmla="*/ 89 h 668"/>
                <a:gd name="T8" fmla="*/ 0 w 250"/>
                <a:gd name="T9" fmla="*/ 668 h 668"/>
                <a:gd name="T10" fmla="*/ 26 w 250"/>
                <a:gd name="T11" fmla="*/ 668 h 668"/>
                <a:gd name="T12" fmla="*/ 26 w 250"/>
                <a:gd name="T13" fmla="*/ 592 h 668"/>
                <a:gd name="T14" fmla="*/ 105 w 250"/>
                <a:gd name="T15" fmla="*/ 590 h 668"/>
                <a:gd name="T16" fmla="*/ 38 w 250"/>
                <a:gd name="T17" fmla="*/ 520 h 668"/>
                <a:gd name="T18" fmla="*/ 111 w 250"/>
                <a:gd name="T19" fmla="*/ 471 h 668"/>
                <a:gd name="T20" fmla="*/ 12 w 250"/>
                <a:gd name="T21" fmla="*/ 246 h 668"/>
                <a:gd name="T22" fmla="*/ 62 w 250"/>
                <a:gd name="T23" fmla="*/ 278 h 668"/>
                <a:gd name="T24" fmla="*/ 162 w 250"/>
                <a:gd name="T25" fmla="*/ 180 h 668"/>
                <a:gd name="T26" fmla="*/ 112 w 250"/>
                <a:gd name="T27" fmla="*/ 109 h 668"/>
                <a:gd name="T28" fmla="*/ 189 w 250"/>
                <a:gd name="T29" fmla="*/ 159 h 668"/>
                <a:gd name="T30" fmla="*/ 250 w 250"/>
                <a:gd name="T31" fmla="*/ 93 h 668"/>
                <a:gd name="T32" fmla="*/ 137 w 250"/>
                <a:gd name="T33" fmla="*/ 2 h 6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0"/>
                <a:gd name="T52" fmla="*/ 0 h 668"/>
                <a:gd name="T53" fmla="*/ 250 w 250"/>
                <a:gd name="T54" fmla="*/ 668 h 6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0" h="668">
                  <a:moveTo>
                    <a:pt x="137" y="2"/>
                  </a:moveTo>
                  <a:lnTo>
                    <a:pt x="103" y="0"/>
                  </a:lnTo>
                  <a:lnTo>
                    <a:pt x="76" y="25"/>
                  </a:lnTo>
                  <a:lnTo>
                    <a:pt x="0" y="89"/>
                  </a:lnTo>
                  <a:lnTo>
                    <a:pt x="0" y="668"/>
                  </a:lnTo>
                  <a:lnTo>
                    <a:pt x="26" y="668"/>
                  </a:lnTo>
                  <a:lnTo>
                    <a:pt x="26" y="592"/>
                  </a:lnTo>
                  <a:lnTo>
                    <a:pt x="105" y="590"/>
                  </a:lnTo>
                  <a:lnTo>
                    <a:pt x="38" y="520"/>
                  </a:lnTo>
                  <a:lnTo>
                    <a:pt x="111" y="471"/>
                  </a:lnTo>
                  <a:lnTo>
                    <a:pt x="12" y="246"/>
                  </a:lnTo>
                  <a:lnTo>
                    <a:pt x="62" y="278"/>
                  </a:lnTo>
                  <a:lnTo>
                    <a:pt x="162" y="180"/>
                  </a:lnTo>
                  <a:lnTo>
                    <a:pt x="112" y="109"/>
                  </a:lnTo>
                  <a:lnTo>
                    <a:pt x="189" y="159"/>
                  </a:lnTo>
                  <a:lnTo>
                    <a:pt x="250" y="93"/>
                  </a:lnTo>
                  <a:lnTo>
                    <a:pt x="137" y="2"/>
                  </a:lnTo>
                  <a:close/>
                </a:path>
              </a:pathLst>
            </a:custGeom>
            <a:solidFill>
              <a:srgbClr val="5A87C6"/>
            </a:solidFill>
            <a:ln w="9525">
              <a:noFill/>
              <a:round/>
              <a:headEnd/>
              <a:tailEnd/>
            </a:ln>
          </p:spPr>
          <p:txBody>
            <a:bodyPr/>
            <a:lstStyle/>
            <a:p>
              <a:endParaRPr lang="en-US" dirty="0"/>
            </a:p>
          </p:txBody>
        </p:sp>
        <p:sp>
          <p:nvSpPr>
            <p:cNvPr id="45" name="Freeform 192"/>
            <p:cNvSpPr>
              <a:spLocks/>
            </p:cNvSpPr>
            <p:nvPr/>
          </p:nvSpPr>
          <p:spPr bwMode="auto">
            <a:xfrm>
              <a:off x="103" y="1803"/>
              <a:ext cx="283" cy="314"/>
            </a:xfrm>
            <a:custGeom>
              <a:avLst/>
              <a:gdLst>
                <a:gd name="T0" fmla="*/ 283 w 283"/>
                <a:gd name="T1" fmla="*/ 58 h 314"/>
                <a:gd name="T2" fmla="*/ 273 w 283"/>
                <a:gd name="T3" fmla="*/ 140 h 314"/>
                <a:gd name="T4" fmla="*/ 157 w 283"/>
                <a:gd name="T5" fmla="*/ 247 h 314"/>
                <a:gd name="T6" fmla="*/ 138 w 283"/>
                <a:gd name="T7" fmla="*/ 314 h 314"/>
                <a:gd name="T8" fmla="*/ 134 w 283"/>
                <a:gd name="T9" fmla="*/ 313 h 314"/>
                <a:gd name="T10" fmla="*/ 127 w 283"/>
                <a:gd name="T11" fmla="*/ 312 h 314"/>
                <a:gd name="T12" fmla="*/ 122 w 283"/>
                <a:gd name="T13" fmla="*/ 312 h 314"/>
                <a:gd name="T14" fmla="*/ 115 w 283"/>
                <a:gd name="T15" fmla="*/ 311 h 314"/>
                <a:gd name="T16" fmla="*/ 110 w 283"/>
                <a:gd name="T17" fmla="*/ 311 h 314"/>
                <a:gd name="T18" fmla="*/ 103 w 283"/>
                <a:gd name="T19" fmla="*/ 310 h 314"/>
                <a:gd name="T20" fmla="*/ 96 w 283"/>
                <a:gd name="T21" fmla="*/ 308 h 314"/>
                <a:gd name="T22" fmla="*/ 88 w 283"/>
                <a:gd name="T23" fmla="*/ 307 h 314"/>
                <a:gd name="T24" fmla="*/ 80 w 283"/>
                <a:gd name="T25" fmla="*/ 304 h 314"/>
                <a:gd name="T26" fmla="*/ 73 w 283"/>
                <a:gd name="T27" fmla="*/ 302 h 314"/>
                <a:gd name="T28" fmla="*/ 65 w 283"/>
                <a:gd name="T29" fmla="*/ 300 h 314"/>
                <a:gd name="T30" fmla="*/ 58 w 283"/>
                <a:gd name="T31" fmla="*/ 297 h 314"/>
                <a:gd name="T32" fmla="*/ 52 w 283"/>
                <a:gd name="T33" fmla="*/ 295 h 314"/>
                <a:gd name="T34" fmla="*/ 46 w 283"/>
                <a:gd name="T35" fmla="*/ 291 h 314"/>
                <a:gd name="T36" fmla="*/ 39 w 283"/>
                <a:gd name="T37" fmla="*/ 287 h 314"/>
                <a:gd name="T38" fmla="*/ 31 w 283"/>
                <a:gd name="T39" fmla="*/ 280 h 314"/>
                <a:gd name="T40" fmla="*/ 21 w 283"/>
                <a:gd name="T41" fmla="*/ 270 h 314"/>
                <a:gd name="T42" fmla="*/ 15 w 283"/>
                <a:gd name="T43" fmla="*/ 260 h 314"/>
                <a:gd name="T44" fmla="*/ 9 w 283"/>
                <a:gd name="T45" fmla="*/ 251 h 314"/>
                <a:gd name="T46" fmla="*/ 4 w 283"/>
                <a:gd name="T47" fmla="*/ 242 h 314"/>
                <a:gd name="T48" fmla="*/ 1 w 283"/>
                <a:gd name="T49" fmla="*/ 236 h 314"/>
                <a:gd name="T50" fmla="*/ 0 w 283"/>
                <a:gd name="T51" fmla="*/ 232 h 314"/>
                <a:gd name="T52" fmla="*/ 2 w 283"/>
                <a:gd name="T53" fmla="*/ 228 h 314"/>
                <a:gd name="T54" fmla="*/ 5 w 283"/>
                <a:gd name="T55" fmla="*/ 224 h 314"/>
                <a:gd name="T56" fmla="*/ 9 w 283"/>
                <a:gd name="T57" fmla="*/ 218 h 314"/>
                <a:gd name="T58" fmla="*/ 14 w 283"/>
                <a:gd name="T59" fmla="*/ 209 h 314"/>
                <a:gd name="T60" fmla="*/ 19 w 283"/>
                <a:gd name="T61" fmla="*/ 200 h 314"/>
                <a:gd name="T62" fmla="*/ 22 w 283"/>
                <a:gd name="T63" fmla="*/ 193 h 314"/>
                <a:gd name="T64" fmla="*/ 27 w 283"/>
                <a:gd name="T65" fmla="*/ 185 h 314"/>
                <a:gd name="T66" fmla="*/ 32 w 283"/>
                <a:gd name="T67" fmla="*/ 177 h 314"/>
                <a:gd name="T68" fmla="*/ 38 w 283"/>
                <a:gd name="T69" fmla="*/ 166 h 314"/>
                <a:gd name="T70" fmla="*/ 42 w 283"/>
                <a:gd name="T71" fmla="*/ 156 h 314"/>
                <a:gd name="T72" fmla="*/ 46 w 283"/>
                <a:gd name="T73" fmla="*/ 147 h 314"/>
                <a:gd name="T74" fmla="*/ 49 w 283"/>
                <a:gd name="T75" fmla="*/ 141 h 314"/>
                <a:gd name="T76" fmla="*/ 53 w 283"/>
                <a:gd name="T77" fmla="*/ 135 h 314"/>
                <a:gd name="T78" fmla="*/ 56 w 283"/>
                <a:gd name="T79" fmla="*/ 129 h 314"/>
                <a:gd name="T80" fmla="*/ 58 w 283"/>
                <a:gd name="T81" fmla="*/ 123 h 314"/>
                <a:gd name="T82" fmla="*/ 61 w 283"/>
                <a:gd name="T83" fmla="*/ 117 h 314"/>
                <a:gd name="T84" fmla="*/ 64 w 283"/>
                <a:gd name="T85" fmla="*/ 110 h 314"/>
                <a:gd name="T86" fmla="*/ 67 w 283"/>
                <a:gd name="T87" fmla="*/ 104 h 314"/>
                <a:gd name="T88" fmla="*/ 70 w 283"/>
                <a:gd name="T89" fmla="*/ 98 h 314"/>
                <a:gd name="T90" fmla="*/ 74 w 283"/>
                <a:gd name="T91" fmla="*/ 92 h 314"/>
                <a:gd name="T92" fmla="*/ 78 w 283"/>
                <a:gd name="T93" fmla="*/ 83 h 314"/>
                <a:gd name="T94" fmla="*/ 82 w 283"/>
                <a:gd name="T95" fmla="*/ 74 h 314"/>
                <a:gd name="T96" fmla="*/ 85 w 283"/>
                <a:gd name="T97" fmla="*/ 68 h 314"/>
                <a:gd name="T98" fmla="*/ 89 w 283"/>
                <a:gd name="T99" fmla="*/ 60 h 314"/>
                <a:gd name="T100" fmla="*/ 94 w 283"/>
                <a:gd name="T101" fmla="*/ 50 h 314"/>
                <a:gd name="T102" fmla="*/ 98 w 283"/>
                <a:gd name="T103" fmla="*/ 41 h 314"/>
                <a:gd name="T104" fmla="*/ 101 w 283"/>
                <a:gd name="T105" fmla="*/ 34 h 314"/>
                <a:gd name="T106" fmla="*/ 104 w 283"/>
                <a:gd name="T107" fmla="*/ 27 h 314"/>
                <a:gd name="T108" fmla="*/ 107 w 283"/>
                <a:gd name="T109" fmla="*/ 23 h 314"/>
                <a:gd name="T110" fmla="*/ 269 w 283"/>
                <a:gd name="T111" fmla="*/ 0 h 3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
                <a:gd name="T169" fmla="*/ 0 h 314"/>
                <a:gd name="T170" fmla="*/ 283 w 283"/>
                <a:gd name="T171" fmla="*/ 314 h 3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 h="314">
                  <a:moveTo>
                    <a:pt x="269" y="0"/>
                  </a:moveTo>
                  <a:lnTo>
                    <a:pt x="283" y="58"/>
                  </a:lnTo>
                  <a:lnTo>
                    <a:pt x="265" y="83"/>
                  </a:lnTo>
                  <a:lnTo>
                    <a:pt x="273" y="140"/>
                  </a:lnTo>
                  <a:lnTo>
                    <a:pt x="242" y="235"/>
                  </a:lnTo>
                  <a:lnTo>
                    <a:pt x="157" y="247"/>
                  </a:lnTo>
                  <a:lnTo>
                    <a:pt x="139" y="314"/>
                  </a:lnTo>
                  <a:lnTo>
                    <a:pt x="138" y="314"/>
                  </a:lnTo>
                  <a:lnTo>
                    <a:pt x="136" y="314"/>
                  </a:lnTo>
                  <a:lnTo>
                    <a:pt x="134" y="313"/>
                  </a:lnTo>
                  <a:lnTo>
                    <a:pt x="130" y="313"/>
                  </a:lnTo>
                  <a:lnTo>
                    <a:pt x="127" y="312"/>
                  </a:lnTo>
                  <a:lnTo>
                    <a:pt x="124" y="312"/>
                  </a:lnTo>
                  <a:lnTo>
                    <a:pt x="122" y="312"/>
                  </a:lnTo>
                  <a:lnTo>
                    <a:pt x="119" y="312"/>
                  </a:lnTo>
                  <a:lnTo>
                    <a:pt x="115" y="311"/>
                  </a:lnTo>
                  <a:lnTo>
                    <a:pt x="113" y="311"/>
                  </a:lnTo>
                  <a:lnTo>
                    <a:pt x="110" y="311"/>
                  </a:lnTo>
                  <a:lnTo>
                    <a:pt x="107" y="311"/>
                  </a:lnTo>
                  <a:lnTo>
                    <a:pt x="103" y="310"/>
                  </a:lnTo>
                  <a:lnTo>
                    <a:pt x="99" y="309"/>
                  </a:lnTo>
                  <a:lnTo>
                    <a:pt x="96" y="308"/>
                  </a:lnTo>
                  <a:lnTo>
                    <a:pt x="92" y="308"/>
                  </a:lnTo>
                  <a:lnTo>
                    <a:pt x="88" y="307"/>
                  </a:lnTo>
                  <a:lnTo>
                    <a:pt x="85" y="306"/>
                  </a:lnTo>
                  <a:lnTo>
                    <a:pt x="80" y="304"/>
                  </a:lnTo>
                  <a:lnTo>
                    <a:pt x="77" y="304"/>
                  </a:lnTo>
                  <a:lnTo>
                    <a:pt x="73" y="302"/>
                  </a:lnTo>
                  <a:lnTo>
                    <a:pt x="69" y="301"/>
                  </a:lnTo>
                  <a:lnTo>
                    <a:pt x="65" y="300"/>
                  </a:lnTo>
                  <a:lnTo>
                    <a:pt x="62" y="299"/>
                  </a:lnTo>
                  <a:lnTo>
                    <a:pt x="58" y="297"/>
                  </a:lnTo>
                  <a:lnTo>
                    <a:pt x="55" y="295"/>
                  </a:lnTo>
                  <a:lnTo>
                    <a:pt x="52" y="295"/>
                  </a:lnTo>
                  <a:lnTo>
                    <a:pt x="49" y="294"/>
                  </a:lnTo>
                  <a:lnTo>
                    <a:pt x="46" y="291"/>
                  </a:lnTo>
                  <a:lnTo>
                    <a:pt x="42" y="289"/>
                  </a:lnTo>
                  <a:lnTo>
                    <a:pt x="39" y="287"/>
                  </a:lnTo>
                  <a:lnTo>
                    <a:pt x="37" y="285"/>
                  </a:lnTo>
                  <a:lnTo>
                    <a:pt x="31" y="280"/>
                  </a:lnTo>
                  <a:lnTo>
                    <a:pt x="26" y="276"/>
                  </a:lnTo>
                  <a:lnTo>
                    <a:pt x="21" y="270"/>
                  </a:lnTo>
                  <a:lnTo>
                    <a:pt x="18" y="265"/>
                  </a:lnTo>
                  <a:lnTo>
                    <a:pt x="15" y="260"/>
                  </a:lnTo>
                  <a:lnTo>
                    <a:pt x="12" y="256"/>
                  </a:lnTo>
                  <a:lnTo>
                    <a:pt x="9" y="251"/>
                  </a:lnTo>
                  <a:lnTo>
                    <a:pt x="6" y="246"/>
                  </a:lnTo>
                  <a:lnTo>
                    <a:pt x="4" y="242"/>
                  </a:lnTo>
                  <a:lnTo>
                    <a:pt x="2" y="238"/>
                  </a:lnTo>
                  <a:lnTo>
                    <a:pt x="1" y="236"/>
                  </a:lnTo>
                  <a:lnTo>
                    <a:pt x="0" y="234"/>
                  </a:lnTo>
                  <a:lnTo>
                    <a:pt x="0" y="232"/>
                  </a:lnTo>
                  <a:lnTo>
                    <a:pt x="1" y="230"/>
                  </a:lnTo>
                  <a:lnTo>
                    <a:pt x="2" y="228"/>
                  </a:lnTo>
                  <a:lnTo>
                    <a:pt x="3" y="226"/>
                  </a:lnTo>
                  <a:lnTo>
                    <a:pt x="5" y="224"/>
                  </a:lnTo>
                  <a:lnTo>
                    <a:pt x="7" y="221"/>
                  </a:lnTo>
                  <a:lnTo>
                    <a:pt x="9" y="218"/>
                  </a:lnTo>
                  <a:lnTo>
                    <a:pt x="12" y="214"/>
                  </a:lnTo>
                  <a:lnTo>
                    <a:pt x="14" y="209"/>
                  </a:lnTo>
                  <a:lnTo>
                    <a:pt x="18" y="203"/>
                  </a:lnTo>
                  <a:lnTo>
                    <a:pt x="19" y="200"/>
                  </a:lnTo>
                  <a:lnTo>
                    <a:pt x="21" y="197"/>
                  </a:lnTo>
                  <a:lnTo>
                    <a:pt x="22" y="193"/>
                  </a:lnTo>
                  <a:lnTo>
                    <a:pt x="25" y="189"/>
                  </a:lnTo>
                  <a:lnTo>
                    <a:pt x="27" y="185"/>
                  </a:lnTo>
                  <a:lnTo>
                    <a:pt x="30" y="181"/>
                  </a:lnTo>
                  <a:lnTo>
                    <a:pt x="32" y="177"/>
                  </a:lnTo>
                  <a:lnTo>
                    <a:pt x="35" y="173"/>
                  </a:lnTo>
                  <a:lnTo>
                    <a:pt x="38" y="166"/>
                  </a:lnTo>
                  <a:lnTo>
                    <a:pt x="40" y="161"/>
                  </a:lnTo>
                  <a:lnTo>
                    <a:pt x="42" y="156"/>
                  </a:lnTo>
                  <a:lnTo>
                    <a:pt x="45" y="150"/>
                  </a:lnTo>
                  <a:lnTo>
                    <a:pt x="46" y="147"/>
                  </a:lnTo>
                  <a:lnTo>
                    <a:pt x="48" y="144"/>
                  </a:lnTo>
                  <a:lnTo>
                    <a:pt x="49" y="141"/>
                  </a:lnTo>
                  <a:lnTo>
                    <a:pt x="51" y="138"/>
                  </a:lnTo>
                  <a:lnTo>
                    <a:pt x="53" y="135"/>
                  </a:lnTo>
                  <a:lnTo>
                    <a:pt x="54" y="132"/>
                  </a:lnTo>
                  <a:lnTo>
                    <a:pt x="56" y="129"/>
                  </a:lnTo>
                  <a:lnTo>
                    <a:pt x="57" y="126"/>
                  </a:lnTo>
                  <a:lnTo>
                    <a:pt x="58" y="123"/>
                  </a:lnTo>
                  <a:lnTo>
                    <a:pt x="59" y="120"/>
                  </a:lnTo>
                  <a:lnTo>
                    <a:pt x="61" y="117"/>
                  </a:lnTo>
                  <a:lnTo>
                    <a:pt x="63" y="114"/>
                  </a:lnTo>
                  <a:lnTo>
                    <a:pt x="64" y="110"/>
                  </a:lnTo>
                  <a:lnTo>
                    <a:pt x="66" y="107"/>
                  </a:lnTo>
                  <a:lnTo>
                    <a:pt x="67" y="104"/>
                  </a:lnTo>
                  <a:lnTo>
                    <a:pt x="69" y="102"/>
                  </a:lnTo>
                  <a:lnTo>
                    <a:pt x="70" y="98"/>
                  </a:lnTo>
                  <a:lnTo>
                    <a:pt x="72" y="95"/>
                  </a:lnTo>
                  <a:lnTo>
                    <a:pt x="74" y="92"/>
                  </a:lnTo>
                  <a:lnTo>
                    <a:pt x="75" y="88"/>
                  </a:lnTo>
                  <a:lnTo>
                    <a:pt x="78" y="83"/>
                  </a:lnTo>
                  <a:lnTo>
                    <a:pt x="81" y="77"/>
                  </a:lnTo>
                  <a:lnTo>
                    <a:pt x="82" y="74"/>
                  </a:lnTo>
                  <a:lnTo>
                    <a:pt x="83" y="70"/>
                  </a:lnTo>
                  <a:lnTo>
                    <a:pt x="85" y="68"/>
                  </a:lnTo>
                  <a:lnTo>
                    <a:pt x="86" y="66"/>
                  </a:lnTo>
                  <a:lnTo>
                    <a:pt x="89" y="60"/>
                  </a:lnTo>
                  <a:lnTo>
                    <a:pt x="92" y="55"/>
                  </a:lnTo>
                  <a:lnTo>
                    <a:pt x="94" y="50"/>
                  </a:lnTo>
                  <a:lnTo>
                    <a:pt x="96" y="46"/>
                  </a:lnTo>
                  <a:lnTo>
                    <a:pt x="98" y="41"/>
                  </a:lnTo>
                  <a:lnTo>
                    <a:pt x="100" y="38"/>
                  </a:lnTo>
                  <a:lnTo>
                    <a:pt x="101" y="34"/>
                  </a:lnTo>
                  <a:lnTo>
                    <a:pt x="103" y="30"/>
                  </a:lnTo>
                  <a:lnTo>
                    <a:pt x="104" y="27"/>
                  </a:lnTo>
                  <a:lnTo>
                    <a:pt x="106" y="26"/>
                  </a:lnTo>
                  <a:lnTo>
                    <a:pt x="107" y="23"/>
                  </a:lnTo>
                  <a:lnTo>
                    <a:pt x="108" y="22"/>
                  </a:lnTo>
                  <a:lnTo>
                    <a:pt x="269" y="0"/>
                  </a:lnTo>
                  <a:close/>
                </a:path>
              </a:pathLst>
            </a:custGeom>
            <a:solidFill>
              <a:srgbClr val="EDA391"/>
            </a:solidFill>
            <a:ln w="9525">
              <a:noFill/>
              <a:round/>
              <a:headEnd/>
              <a:tailEnd/>
            </a:ln>
          </p:spPr>
          <p:txBody>
            <a:bodyPr/>
            <a:lstStyle/>
            <a:p>
              <a:endParaRPr lang="en-US" dirty="0"/>
            </a:p>
          </p:txBody>
        </p:sp>
        <p:sp>
          <p:nvSpPr>
            <p:cNvPr id="46" name="Freeform 193"/>
            <p:cNvSpPr>
              <a:spLocks/>
            </p:cNvSpPr>
            <p:nvPr/>
          </p:nvSpPr>
          <p:spPr bwMode="auto">
            <a:xfrm>
              <a:off x="274" y="1793"/>
              <a:ext cx="118" cy="247"/>
            </a:xfrm>
            <a:custGeom>
              <a:avLst/>
              <a:gdLst>
                <a:gd name="T0" fmla="*/ 118 w 118"/>
                <a:gd name="T1" fmla="*/ 73 h 247"/>
                <a:gd name="T2" fmla="*/ 118 w 118"/>
                <a:gd name="T3" fmla="*/ 158 h 247"/>
                <a:gd name="T4" fmla="*/ 97 w 118"/>
                <a:gd name="T5" fmla="*/ 172 h 247"/>
                <a:gd name="T6" fmla="*/ 97 w 118"/>
                <a:gd name="T7" fmla="*/ 181 h 247"/>
                <a:gd name="T8" fmla="*/ 96 w 118"/>
                <a:gd name="T9" fmla="*/ 187 h 247"/>
                <a:gd name="T10" fmla="*/ 96 w 118"/>
                <a:gd name="T11" fmla="*/ 192 h 247"/>
                <a:gd name="T12" fmla="*/ 94 w 118"/>
                <a:gd name="T13" fmla="*/ 199 h 247"/>
                <a:gd name="T14" fmla="*/ 93 w 118"/>
                <a:gd name="T15" fmla="*/ 207 h 247"/>
                <a:gd name="T16" fmla="*/ 89 w 118"/>
                <a:gd name="T17" fmla="*/ 213 h 247"/>
                <a:gd name="T18" fmla="*/ 86 w 118"/>
                <a:gd name="T19" fmla="*/ 220 h 247"/>
                <a:gd name="T20" fmla="*/ 82 w 118"/>
                <a:gd name="T21" fmla="*/ 227 h 247"/>
                <a:gd name="T22" fmla="*/ 79 w 118"/>
                <a:gd name="T23" fmla="*/ 233 h 247"/>
                <a:gd name="T24" fmla="*/ 74 w 118"/>
                <a:gd name="T25" fmla="*/ 243 h 247"/>
                <a:gd name="T26" fmla="*/ 72 w 118"/>
                <a:gd name="T27" fmla="*/ 247 h 247"/>
                <a:gd name="T28" fmla="*/ 63 w 118"/>
                <a:gd name="T29" fmla="*/ 194 h 247"/>
                <a:gd name="T30" fmla="*/ 69 w 118"/>
                <a:gd name="T31" fmla="*/ 187 h 247"/>
                <a:gd name="T32" fmla="*/ 74 w 118"/>
                <a:gd name="T33" fmla="*/ 179 h 247"/>
                <a:gd name="T34" fmla="*/ 79 w 118"/>
                <a:gd name="T35" fmla="*/ 170 h 247"/>
                <a:gd name="T36" fmla="*/ 85 w 118"/>
                <a:gd name="T37" fmla="*/ 160 h 247"/>
                <a:gd name="T38" fmla="*/ 89 w 118"/>
                <a:gd name="T39" fmla="*/ 150 h 247"/>
                <a:gd name="T40" fmla="*/ 92 w 118"/>
                <a:gd name="T41" fmla="*/ 140 h 247"/>
                <a:gd name="T42" fmla="*/ 92 w 118"/>
                <a:gd name="T43" fmla="*/ 131 h 247"/>
                <a:gd name="T44" fmla="*/ 89 w 118"/>
                <a:gd name="T45" fmla="*/ 122 h 247"/>
                <a:gd name="T46" fmla="*/ 85 w 118"/>
                <a:gd name="T47" fmla="*/ 115 h 247"/>
                <a:gd name="T48" fmla="*/ 80 w 118"/>
                <a:gd name="T49" fmla="*/ 109 h 247"/>
                <a:gd name="T50" fmla="*/ 73 w 118"/>
                <a:gd name="T51" fmla="*/ 103 h 247"/>
                <a:gd name="T52" fmla="*/ 65 w 118"/>
                <a:gd name="T53" fmla="*/ 97 h 247"/>
                <a:gd name="T54" fmla="*/ 102 w 118"/>
                <a:gd name="T55" fmla="*/ 79 h 247"/>
                <a:gd name="T56" fmla="*/ 92 w 118"/>
                <a:gd name="T57" fmla="*/ 41 h 247"/>
                <a:gd name="T58" fmla="*/ 89 w 118"/>
                <a:gd name="T59" fmla="*/ 41 h 247"/>
                <a:gd name="T60" fmla="*/ 81 w 118"/>
                <a:gd name="T61" fmla="*/ 41 h 247"/>
                <a:gd name="T62" fmla="*/ 73 w 118"/>
                <a:gd name="T63" fmla="*/ 42 h 247"/>
                <a:gd name="T64" fmla="*/ 66 w 118"/>
                <a:gd name="T65" fmla="*/ 42 h 247"/>
                <a:gd name="T66" fmla="*/ 58 w 118"/>
                <a:gd name="T67" fmla="*/ 43 h 247"/>
                <a:gd name="T68" fmla="*/ 47 w 118"/>
                <a:gd name="T69" fmla="*/ 43 h 247"/>
                <a:gd name="T70" fmla="*/ 38 w 118"/>
                <a:gd name="T71" fmla="*/ 43 h 247"/>
                <a:gd name="T72" fmla="*/ 27 w 118"/>
                <a:gd name="T73" fmla="*/ 43 h 247"/>
                <a:gd name="T74" fmla="*/ 17 w 118"/>
                <a:gd name="T75" fmla="*/ 43 h 247"/>
                <a:gd name="T76" fmla="*/ 10 w 118"/>
                <a:gd name="T77" fmla="*/ 43 h 247"/>
                <a:gd name="T78" fmla="*/ 1 w 118"/>
                <a:gd name="T79" fmla="*/ 43 h 247"/>
                <a:gd name="T80" fmla="*/ 111 w 118"/>
                <a:gd name="T81" fmla="*/ 0 h 24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8"/>
                <a:gd name="T124" fmla="*/ 0 h 247"/>
                <a:gd name="T125" fmla="*/ 118 w 118"/>
                <a:gd name="T126" fmla="*/ 247 h 24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8" h="247">
                  <a:moveTo>
                    <a:pt x="111" y="0"/>
                  </a:moveTo>
                  <a:lnTo>
                    <a:pt x="118" y="73"/>
                  </a:lnTo>
                  <a:lnTo>
                    <a:pt x="105" y="93"/>
                  </a:lnTo>
                  <a:lnTo>
                    <a:pt x="118" y="158"/>
                  </a:lnTo>
                  <a:lnTo>
                    <a:pt x="97" y="171"/>
                  </a:lnTo>
                  <a:lnTo>
                    <a:pt x="97" y="172"/>
                  </a:lnTo>
                  <a:lnTo>
                    <a:pt x="97" y="176"/>
                  </a:lnTo>
                  <a:lnTo>
                    <a:pt x="97" y="181"/>
                  </a:lnTo>
                  <a:lnTo>
                    <a:pt x="96" y="183"/>
                  </a:lnTo>
                  <a:lnTo>
                    <a:pt x="96" y="187"/>
                  </a:lnTo>
                  <a:lnTo>
                    <a:pt x="96" y="190"/>
                  </a:lnTo>
                  <a:lnTo>
                    <a:pt x="96" y="192"/>
                  </a:lnTo>
                  <a:lnTo>
                    <a:pt x="95" y="196"/>
                  </a:lnTo>
                  <a:lnTo>
                    <a:pt x="94" y="199"/>
                  </a:lnTo>
                  <a:lnTo>
                    <a:pt x="93" y="203"/>
                  </a:lnTo>
                  <a:lnTo>
                    <a:pt x="93" y="207"/>
                  </a:lnTo>
                  <a:lnTo>
                    <a:pt x="91" y="210"/>
                  </a:lnTo>
                  <a:lnTo>
                    <a:pt x="89" y="213"/>
                  </a:lnTo>
                  <a:lnTo>
                    <a:pt x="87" y="216"/>
                  </a:lnTo>
                  <a:lnTo>
                    <a:pt x="86" y="220"/>
                  </a:lnTo>
                  <a:lnTo>
                    <a:pt x="84" y="224"/>
                  </a:lnTo>
                  <a:lnTo>
                    <a:pt x="82" y="227"/>
                  </a:lnTo>
                  <a:lnTo>
                    <a:pt x="81" y="229"/>
                  </a:lnTo>
                  <a:lnTo>
                    <a:pt x="79" y="233"/>
                  </a:lnTo>
                  <a:lnTo>
                    <a:pt x="76" y="238"/>
                  </a:lnTo>
                  <a:lnTo>
                    <a:pt x="74" y="243"/>
                  </a:lnTo>
                  <a:lnTo>
                    <a:pt x="72" y="246"/>
                  </a:lnTo>
                  <a:lnTo>
                    <a:pt x="72" y="247"/>
                  </a:lnTo>
                  <a:lnTo>
                    <a:pt x="62" y="196"/>
                  </a:lnTo>
                  <a:lnTo>
                    <a:pt x="63" y="194"/>
                  </a:lnTo>
                  <a:lnTo>
                    <a:pt x="66" y="190"/>
                  </a:lnTo>
                  <a:lnTo>
                    <a:pt x="69" y="187"/>
                  </a:lnTo>
                  <a:lnTo>
                    <a:pt x="71" y="183"/>
                  </a:lnTo>
                  <a:lnTo>
                    <a:pt x="74" y="179"/>
                  </a:lnTo>
                  <a:lnTo>
                    <a:pt x="78" y="175"/>
                  </a:lnTo>
                  <a:lnTo>
                    <a:pt x="79" y="170"/>
                  </a:lnTo>
                  <a:lnTo>
                    <a:pt x="82" y="165"/>
                  </a:lnTo>
                  <a:lnTo>
                    <a:pt x="85" y="160"/>
                  </a:lnTo>
                  <a:lnTo>
                    <a:pt x="87" y="155"/>
                  </a:lnTo>
                  <a:lnTo>
                    <a:pt x="89" y="150"/>
                  </a:lnTo>
                  <a:lnTo>
                    <a:pt x="91" y="145"/>
                  </a:lnTo>
                  <a:lnTo>
                    <a:pt x="92" y="140"/>
                  </a:lnTo>
                  <a:lnTo>
                    <a:pt x="93" y="135"/>
                  </a:lnTo>
                  <a:lnTo>
                    <a:pt x="92" y="131"/>
                  </a:lnTo>
                  <a:lnTo>
                    <a:pt x="91" y="126"/>
                  </a:lnTo>
                  <a:lnTo>
                    <a:pt x="89" y="122"/>
                  </a:lnTo>
                  <a:lnTo>
                    <a:pt x="88" y="118"/>
                  </a:lnTo>
                  <a:lnTo>
                    <a:pt x="85" y="115"/>
                  </a:lnTo>
                  <a:lnTo>
                    <a:pt x="83" y="112"/>
                  </a:lnTo>
                  <a:lnTo>
                    <a:pt x="80" y="109"/>
                  </a:lnTo>
                  <a:lnTo>
                    <a:pt x="79" y="107"/>
                  </a:lnTo>
                  <a:lnTo>
                    <a:pt x="73" y="103"/>
                  </a:lnTo>
                  <a:lnTo>
                    <a:pt x="68" y="100"/>
                  </a:lnTo>
                  <a:lnTo>
                    <a:pt x="65" y="97"/>
                  </a:lnTo>
                  <a:lnTo>
                    <a:pt x="64" y="97"/>
                  </a:lnTo>
                  <a:lnTo>
                    <a:pt x="102" y="79"/>
                  </a:lnTo>
                  <a:lnTo>
                    <a:pt x="93" y="41"/>
                  </a:lnTo>
                  <a:lnTo>
                    <a:pt x="92" y="41"/>
                  </a:lnTo>
                  <a:lnTo>
                    <a:pt x="91" y="41"/>
                  </a:lnTo>
                  <a:lnTo>
                    <a:pt x="89" y="41"/>
                  </a:lnTo>
                  <a:lnTo>
                    <a:pt x="86" y="41"/>
                  </a:lnTo>
                  <a:lnTo>
                    <a:pt x="81" y="41"/>
                  </a:lnTo>
                  <a:lnTo>
                    <a:pt x="76" y="42"/>
                  </a:lnTo>
                  <a:lnTo>
                    <a:pt x="73" y="42"/>
                  </a:lnTo>
                  <a:lnTo>
                    <a:pt x="70" y="42"/>
                  </a:lnTo>
                  <a:lnTo>
                    <a:pt x="66" y="42"/>
                  </a:lnTo>
                  <a:lnTo>
                    <a:pt x="62" y="43"/>
                  </a:lnTo>
                  <a:lnTo>
                    <a:pt x="58" y="43"/>
                  </a:lnTo>
                  <a:lnTo>
                    <a:pt x="53" y="43"/>
                  </a:lnTo>
                  <a:lnTo>
                    <a:pt x="47" y="43"/>
                  </a:lnTo>
                  <a:lnTo>
                    <a:pt x="42" y="43"/>
                  </a:lnTo>
                  <a:lnTo>
                    <a:pt x="38" y="43"/>
                  </a:lnTo>
                  <a:lnTo>
                    <a:pt x="32" y="43"/>
                  </a:lnTo>
                  <a:lnTo>
                    <a:pt x="27" y="43"/>
                  </a:lnTo>
                  <a:lnTo>
                    <a:pt x="22" y="43"/>
                  </a:lnTo>
                  <a:lnTo>
                    <a:pt x="17" y="43"/>
                  </a:lnTo>
                  <a:lnTo>
                    <a:pt x="13" y="43"/>
                  </a:lnTo>
                  <a:lnTo>
                    <a:pt x="10" y="43"/>
                  </a:lnTo>
                  <a:lnTo>
                    <a:pt x="7" y="43"/>
                  </a:lnTo>
                  <a:lnTo>
                    <a:pt x="1" y="43"/>
                  </a:lnTo>
                  <a:lnTo>
                    <a:pt x="0" y="43"/>
                  </a:lnTo>
                  <a:lnTo>
                    <a:pt x="111" y="0"/>
                  </a:lnTo>
                  <a:close/>
                </a:path>
              </a:pathLst>
            </a:custGeom>
            <a:solidFill>
              <a:srgbClr val="E98D77"/>
            </a:solidFill>
            <a:ln w="9525">
              <a:noFill/>
              <a:round/>
              <a:headEnd/>
              <a:tailEnd/>
            </a:ln>
          </p:spPr>
          <p:txBody>
            <a:bodyPr/>
            <a:lstStyle/>
            <a:p>
              <a:endParaRPr lang="en-US" dirty="0"/>
            </a:p>
          </p:txBody>
        </p:sp>
        <p:sp>
          <p:nvSpPr>
            <p:cNvPr id="47" name="Freeform 194"/>
            <p:cNvSpPr>
              <a:spLocks/>
            </p:cNvSpPr>
            <p:nvPr/>
          </p:nvSpPr>
          <p:spPr bwMode="auto">
            <a:xfrm>
              <a:off x="208" y="2044"/>
              <a:ext cx="71" cy="73"/>
            </a:xfrm>
            <a:custGeom>
              <a:avLst/>
              <a:gdLst>
                <a:gd name="T0" fmla="*/ 0 w 71"/>
                <a:gd name="T1" fmla="*/ 0 h 73"/>
                <a:gd name="T2" fmla="*/ 71 w 71"/>
                <a:gd name="T3" fmla="*/ 0 h 73"/>
                <a:gd name="T4" fmla="*/ 39 w 71"/>
                <a:gd name="T5" fmla="*/ 73 h 73"/>
                <a:gd name="T6" fmla="*/ 23 w 71"/>
                <a:gd name="T7" fmla="*/ 54 h 73"/>
                <a:gd name="T8" fmla="*/ 0 w 71"/>
                <a:gd name="T9" fmla="*/ 0 h 73"/>
                <a:gd name="T10" fmla="*/ 0 60000 65536"/>
                <a:gd name="T11" fmla="*/ 0 60000 65536"/>
                <a:gd name="T12" fmla="*/ 0 60000 65536"/>
                <a:gd name="T13" fmla="*/ 0 60000 65536"/>
                <a:gd name="T14" fmla="*/ 0 60000 65536"/>
                <a:gd name="T15" fmla="*/ 0 w 71"/>
                <a:gd name="T16" fmla="*/ 0 h 73"/>
                <a:gd name="T17" fmla="*/ 71 w 71"/>
                <a:gd name="T18" fmla="*/ 73 h 73"/>
              </a:gdLst>
              <a:ahLst/>
              <a:cxnLst>
                <a:cxn ang="T10">
                  <a:pos x="T0" y="T1"/>
                </a:cxn>
                <a:cxn ang="T11">
                  <a:pos x="T2" y="T3"/>
                </a:cxn>
                <a:cxn ang="T12">
                  <a:pos x="T4" y="T5"/>
                </a:cxn>
                <a:cxn ang="T13">
                  <a:pos x="T6" y="T7"/>
                </a:cxn>
                <a:cxn ang="T14">
                  <a:pos x="T8" y="T9"/>
                </a:cxn>
              </a:cxnLst>
              <a:rect l="T15" t="T16" r="T17" b="T18"/>
              <a:pathLst>
                <a:path w="71" h="73">
                  <a:moveTo>
                    <a:pt x="0" y="0"/>
                  </a:moveTo>
                  <a:lnTo>
                    <a:pt x="71" y="0"/>
                  </a:lnTo>
                  <a:lnTo>
                    <a:pt x="39" y="73"/>
                  </a:lnTo>
                  <a:lnTo>
                    <a:pt x="23" y="54"/>
                  </a:lnTo>
                  <a:lnTo>
                    <a:pt x="0" y="0"/>
                  </a:lnTo>
                  <a:close/>
                </a:path>
              </a:pathLst>
            </a:custGeom>
            <a:solidFill>
              <a:srgbClr val="E98D77"/>
            </a:solidFill>
            <a:ln w="9525">
              <a:noFill/>
              <a:round/>
              <a:headEnd/>
              <a:tailEnd/>
            </a:ln>
          </p:spPr>
          <p:txBody>
            <a:bodyPr/>
            <a:lstStyle/>
            <a:p>
              <a:endParaRPr lang="en-US" dirty="0"/>
            </a:p>
          </p:txBody>
        </p:sp>
        <p:sp>
          <p:nvSpPr>
            <p:cNvPr id="48" name="Freeform 195"/>
            <p:cNvSpPr>
              <a:spLocks/>
            </p:cNvSpPr>
            <p:nvPr/>
          </p:nvSpPr>
          <p:spPr bwMode="auto">
            <a:xfrm>
              <a:off x="141" y="1741"/>
              <a:ext cx="266" cy="220"/>
            </a:xfrm>
            <a:custGeom>
              <a:avLst/>
              <a:gdLst>
                <a:gd name="T0" fmla="*/ 26 w 266"/>
                <a:gd name="T1" fmla="*/ 42 h 220"/>
                <a:gd name="T2" fmla="*/ 28 w 266"/>
                <a:gd name="T3" fmla="*/ 58 h 220"/>
                <a:gd name="T4" fmla="*/ 28 w 266"/>
                <a:gd name="T5" fmla="*/ 72 h 220"/>
                <a:gd name="T6" fmla="*/ 27 w 266"/>
                <a:gd name="T7" fmla="*/ 84 h 220"/>
                <a:gd name="T8" fmla="*/ 25 w 266"/>
                <a:gd name="T9" fmla="*/ 101 h 220"/>
                <a:gd name="T10" fmla="*/ 23 w 266"/>
                <a:gd name="T11" fmla="*/ 119 h 220"/>
                <a:gd name="T12" fmla="*/ 19 w 266"/>
                <a:gd name="T13" fmla="*/ 137 h 220"/>
                <a:gd name="T14" fmla="*/ 15 w 266"/>
                <a:gd name="T15" fmla="*/ 157 h 220"/>
                <a:gd name="T16" fmla="*/ 11 w 266"/>
                <a:gd name="T17" fmla="*/ 175 h 220"/>
                <a:gd name="T18" fmla="*/ 7 w 266"/>
                <a:gd name="T19" fmla="*/ 191 h 220"/>
                <a:gd name="T20" fmla="*/ 3 w 266"/>
                <a:gd name="T21" fmla="*/ 204 h 220"/>
                <a:gd name="T22" fmla="*/ 0 w 266"/>
                <a:gd name="T23" fmla="*/ 219 h 220"/>
                <a:gd name="T24" fmla="*/ 9 w 266"/>
                <a:gd name="T25" fmla="*/ 217 h 220"/>
                <a:gd name="T26" fmla="*/ 29 w 266"/>
                <a:gd name="T27" fmla="*/ 210 h 220"/>
                <a:gd name="T28" fmla="*/ 47 w 266"/>
                <a:gd name="T29" fmla="*/ 199 h 220"/>
                <a:gd name="T30" fmla="*/ 56 w 266"/>
                <a:gd name="T31" fmla="*/ 193 h 220"/>
                <a:gd name="T32" fmla="*/ 53 w 266"/>
                <a:gd name="T33" fmla="*/ 184 h 220"/>
                <a:gd name="T34" fmla="*/ 50 w 266"/>
                <a:gd name="T35" fmla="*/ 170 h 220"/>
                <a:gd name="T36" fmla="*/ 50 w 266"/>
                <a:gd name="T37" fmla="*/ 157 h 220"/>
                <a:gd name="T38" fmla="*/ 54 w 266"/>
                <a:gd name="T39" fmla="*/ 145 h 220"/>
                <a:gd name="T40" fmla="*/ 69 w 266"/>
                <a:gd name="T41" fmla="*/ 135 h 220"/>
                <a:gd name="T42" fmla="*/ 89 w 266"/>
                <a:gd name="T43" fmla="*/ 137 h 220"/>
                <a:gd name="T44" fmla="*/ 94 w 266"/>
                <a:gd name="T45" fmla="*/ 150 h 220"/>
                <a:gd name="T46" fmla="*/ 93 w 266"/>
                <a:gd name="T47" fmla="*/ 159 h 220"/>
                <a:gd name="T48" fmla="*/ 106 w 266"/>
                <a:gd name="T49" fmla="*/ 149 h 220"/>
                <a:gd name="T50" fmla="*/ 121 w 266"/>
                <a:gd name="T51" fmla="*/ 137 h 220"/>
                <a:gd name="T52" fmla="*/ 134 w 266"/>
                <a:gd name="T53" fmla="*/ 123 h 220"/>
                <a:gd name="T54" fmla="*/ 145 w 266"/>
                <a:gd name="T55" fmla="*/ 108 h 220"/>
                <a:gd name="T56" fmla="*/ 154 w 266"/>
                <a:gd name="T57" fmla="*/ 96 h 220"/>
                <a:gd name="T58" fmla="*/ 159 w 266"/>
                <a:gd name="T59" fmla="*/ 89 h 220"/>
                <a:gd name="T60" fmla="*/ 174 w 266"/>
                <a:gd name="T61" fmla="*/ 88 h 220"/>
                <a:gd name="T62" fmla="*/ 193 w 266"/>
                <a:gd name="T63" fmla="*/ 84 h 220"/>
                <a:gd name="T64" fmla="*/ 214 w 266"/>
                <a:gd name="T65" fmla="*/ 79 h 220"/>
                <a:gd name="T66" fmla="*/ 232 w 266"/>
                <a:gd name="T67" fmla="*/ 69 h 220"/>
                <a:gd name="T68" fmla="*/ 248 w 266"/>
                <a:gd name="T69" fmla="*/ 58 h 220"/>
                <a:gd name="T70" fmla="*/ 260 w 266"/>
                <a:gd name="T71" fmla="*/ 47 h 220"/>
                <a:gd name="T72" fmla="*/ 264 w 266"/>
                <a:gd name="T73" fmla="*/ 41 h 220"/>
                <a:gd name="T74" fmla="*/ 251 w 266"/>
                <a:gd name="T75" fmla="*/ 33 h 220"/>
                <a:gd name="T76" fmla="*/ 235 w 266"/>
                <a:gd name="T77" fmla="*/ 24 h 220"/>
                <a:gd name="T78" fmla="*/ 219 w 266"/>
                <a:gd name="T79" fmla="*/ 16 h 220"/>
                <a:gd name="T80" fmla="*/ 200 w 266"/>
                <a:gd name="T81" fmla="*/ 9 h 220"/>
                <a:gd name="T82" fmla="*/ 179 w 266"/>
                <a:gd name="T83" fmla="*/ 3 h 220"/>
                <a:gd name="T84" fmla="*/ 157 w 266"/>
                <a:gd name="T85" fmla="*/ 1 h 220"/>
                <a:gd name="T86" fmla="*/ 143 w 266"/>
                <a:gd name="T87" fmla="*/ 0 h 220"/>
                <a:gd name="T88" fmla="*/ 123 w 266"/>
                <a:gd name="T89" fmla="*/ 1 h 220"/>
                <a:gd name="T90" fmla="*/ 100 w 266"/>
                <a:gd name="T91" fmla="*/ 5 h 220"/>
                <a:gd name="T92" fmla="*/ 80 w 266"/>
                <a:gd name="T93" fmla="*/ 11 h 220"/>
                <a:gd name="T94" fmla="*/ 61 w 266"/>
                <a:gd name="T95" fmla="*/ 19 h 220"/>
                <a:gd name="T96" fmla="*/ 45 w 266"/>
                <a:gd name="T97" fmla="*/ 25 h 220"/>
                <a:gd name="T98" fmla="*/ 32 w 266"/>
                <a:gd name="T99" fmla="*/ 33 h 2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6"/>
                <a:gd name="T151" fmla="*/ 0 h 220"/>
                <a:gd name="T152" fmla="*/ 266 w 266"/>
                <a:gd name="T153" fmla="*/ 220 h 2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6" h="220">
                  <a:moveTo>
                    <a:pt x="25" y="37"/>
                  </a:moveTo>
                  <a:lnTo>
                    <a:pt x="25" y="38"/>
                  </a:lnTo>
                  <a:lnTo>
                    <a:pt x="26" y="41"/>
                  </a:lnTo>
                  <a:lnTo>
                    <a:pt x="26" y="42"/>
                  </a:lnTo>
                  <a:lnTo>
                    <a:pt x="27" y="46"/>
                  </a:lnTo>
                  <a:lnTo>
                    <a:pt x="27" y="49"/>
                  </a:lnTo>
                  <a:lnTo>
                    <a:pt x="28" y="54"/>
                  </a:lnTo>
                  <a:lnTo>
                    <a:pt x="28" y="58"/>
                  </a:lnTo>
                  <a:lnTo>
                    <a:pt x="28" y="63"/>
                  </a:lnTo>
                  <a:lnTo>
                    <a:pt x="28" y="65"/>
                  </a:lnTo>
                  <a:lnTo>
                    <a:pt x="28" y="69"/>
                  </a:lnTo>
                  <a:lnTo>
                    <a:pt x="28" y="72"/>
                  </a:lnTo>
                  <a:lnTo>
                    <a:pt x="28" y="75"/>
                  </a:lnTo>
                  <a:lnTo>
                    <a:pt x="27" y="79"/>
                  </a:lnTo>
                  <a:lnTo>
                    <a:pt x="27" y="81"/>
                  </a:lnTo>
                  <a:lnTo>
                    <a:pt x="27" y="84"/>
                  </a:lnTo>
                  <a:lnTo>
                    <a:pt x="27" y="89"/>
                  </a:lnTo>
                  <a:lnTo>
                    <a:pt x="26" y="92"/>
                  </a:lnTo>
                  <a:lnTo>
                    <a:pt x="26" y="97"/>
                  </a:lnTo>
                  <a:lnTo>
                    <a:pt x="25" y="101"/>
                  </a:lnTo>
                  <a:lnTo>
                    <a:pt x="25" y="106"/>
                  </a:lnTo>
                  <a:lnTo>
                    <a:pt x="24" y="110"/>
                  </a:lnTo>
                  <a:lnTo>
                    <a:pt x="24" y="114"/>
                  </a:lnTo>
                  <a:lnTo>
                    <a:pt x="23" y="119"/>
                  </a:lnTo>
                  <a:lnTo>
                    <a:pt x="22" y="123"/>
                  </a:lnTo>
                  <a:lnTo>
                    <a:pt x="21" y="128"/>
                  </a:lnTo>
                  <a:lnTo>
                    <a:pt x="20" y="133"/>
                  </a:lnTo>
                  <a:lnTo>
                    <a:pt x="19" y="137"/>
                  </a:lnTo>
                  <a:lnTo>
                    <a:pt x="19" y="143"/>
                  </a:lnTo>
                  <a:lnTo>
                    <a:pt x="17" y="147"/>
                  </a:lnTo>
                  <a:lnTo>
                    <a:pt x="17" y="152"/>
                  </a:lnTo>
                  <a:lnTo>
                    <a:pt x="15" y="157"/>
                  </a:lnTo>
                  <a:lnTo>
                    <a:pt x="15" y="162"/>
                  </a:lnTo>
                  <a:lnTo>
                    <a:pt x="13" y="166"/>
                  </a:lnTo>
                  <a:lnTo>
                    <a:pt x="12" y="171"/>
                  </a:lnTo>
                  <a:lnTo>
                    <a:pt x="11" y="175"/>
                  </a:lnTo>
                  <a:lnTo>
                    <a:pt x="11" y="180"/>
                  </a:lnTo>
                  <a:lnTo>
                    <a:pt x="9" y="184"/>
                  </a:lnTo>
                  <a:lnTo>
                    <a:pt x="8" y="187"/>
                  </a:lnTo>
                  <a:lnTo>
                    <a:pt x="7" y="191"/>
                  </a:lnTo>
                  <a:lnTo>
                    <a:pt x="6" y="196"/>
                  </a:lnTo>
                  <a:lnTo>
                    <a:pt x="5" y="199"/>
                  </a:lnTo>
                  <a:lnTo>
                    <a:pt x="4" y="202"/>
                  </a:lnTo>
                  <a:lnTo>
                    <a:pt x="3" y="204"/>
                  </a:lnTo>
                  <a:lnTo>
                    <a:pt x="3" y="208"/>
                  </a:lnTo>
                  <a:lnTo>
                    <a:pt x="2" y="213"/>
                  </a:lnTo>
                  <a:lnTo>
                    <a:pt x="1" y="217"/>
                  </a:lnTo>
                  <a:lnTo>
                    <a:pt x="0" y="219"/>
                  </a:lnTo>
                  <a:lnTo>
                    <a:pt x="0" y="220"/>
                  </a:lnTo>
                  <a:lnTo>
                    <a:pt x="3" y="219"/>
                  </a:lnTo>
                  <a:lnTo>
                    <a:pt x="5" y="218"/>
                  </a:lnTo>
                  <a:lnTo>
                    <a:pt x="9" y="217"/>
                  </a:lnTo>
                  <a:lnTo>
                    <a:pt x="14" y="216"/>
                  </a:lnTo>
                  <a:lnTo>
                    <a:pt x="19" y="214"/>
                  </a:lnTo>
                  <a:lnTo>
                    <a:pt x="23" y="212"/>
                  </a:lnTo>
                  <a:lnTo>
                    <a:pt x="29" y="210"/>
                  </a:lnTo>
                  <a:lnTo>
                    <a:pt x="34" y="207"/>
                  </a:lnTo>
                  <a:lnTo>
                    <a:pt x="38" y="204"/>
                  </a:lnTo>
                  <a:lnTo>
                    <a:pt x="43" y="201"/>
                  </a:lnTo>
                  <a:lnTo>
                    <a:pt x="47" y="199"/>
                  </a:lnTo>
                  <a:lnTo>
                    <a:pt x="50" y="196"/>
                  </a:lnTo>
                  <a:lnTo>
                    <a:pt x="53" y="195"/>
                  </a:lnTo>
                  <a:lnTo>
                    <a:pt x="55" y="193"/>
                  </a:lnTo>
                  <a:lnTo>
                    <a:pt x="56" y="193"/>
                  </a:lnTo>
                  <a:lnTo>
                    <a:pt x="55" y="192"/>
                  </a:lnTo>
                  <a:lnTo>
                    <a:pt x="54" y="188"/>
                  </a:lnTo>
                  <a:lnTo>
                    <a:pt x="53" y="186"/>
                  </a:lnTo>
                  <a:lnTo>
                    <a:pt x="53" y="184"/>
                  </a:lnTo>
                  <a:lnTo>
                    <a:pt x="52" y="181"/>
                  </a:lnTo>
                  <a:lnTo>
                    <a:pt x="52" y="178"/>
                  </a:lnTo>
                  <a:lnTo>
                    <a:pt x="50" y="174"/>
                  </a:lnTo>
                  <a:lnTo>
                    <a:pt x="50" y="170"/>
                  </a:lnTo>
                  <a:lnTo>
                    <a:pt x="49" y="166"/>
                  </a:lnTo>
                  <a:lnTo>
                    <a:pt x="49" y="164"/>
                  </a:lnTo>
                  <a:lnTo>
                    <a:pt x="49" y="160"/>
                  </a:lnTo>
                  <a:lnTo>
                    <a:pt x="50" y="157"/>
                  </a:lnTo>
                  <a:lnTo>
                    <a:pt x="50" y="154"/>
                  </a:lnTo>
                  <a:lnTo>
                    <a:pt x="52" y="151"/>
                  </a:lnTo>
                  <a:lnTo>
                    <a:pt x="53" y="147"/>
                  </a:lnTo>
                  <a:lnTo>
                    <a:pt x="54" y="145"/>
                  </a:lnTo>
                  <a:lnTo>
                    <a:pt x="57" y="143"/>
                  </a:lnTo>
                  <a:lnTo>
                    <a:pt x="58" y="140"/>
                  </a:lnTo>
                  <a:lnTo>
                    <a:pt x="63" y="137"/>
                  </a:lnTo>
                  <a:lnTo>
                    <a:pt x="69" y="135"/>
                  </a:lnTo>
                  <a:lnTo>
                    <a:pt x="74" y="134"/>
                  </a:lnTo>
                  <a:lnTo>
                    <a:pt x="79" y="134"/>
                  </a:lnTo>
                  <a:lnTo>
                    <a:pt x="84" y="135"/>
                  </a:lnTo>
                  <a:lnTo>
                    <a:pt x="89" y="137"/>
                  </a:lnTo>
                  <a:lnTo>
                    <a:pt x="90" y="139"/>
                  </a:lnTo>
                  <a:lnTo>
                    <a:pt x="93" y="143"/>
                  </a:lnTo>
                  <a:lnTo>
                    <a:pt x="93" y="146"/>
                  </a:lnTo>
                  <a:lnTo>
                    <a:pt x="94" y="150"/>
                  </a:lnTo>
                  <a:lnTo>
                    <a:pt x="93" y="152"/>
                  </a:lnTo>
                  <a:lnTo>
                    <a:pt x="93" y="156"/>
                  </a:lnTo>
                  <a:lnTo>
                    <a:pt x="93" y="158"/>
                  </a:lnTo>
                  <a:lnTo>
                    <a:pt x="93" y="159"/>
                  </a:lnTo>
                  <a:lnTo>
                    <a:pt x="95" y="158"/>
                  </a:lnTo>
                  <a:lnTo>
                    <a:pt x="97" y="155"/>
                  </a:lnTo>
                  <a:lnTo>
                    <a:pt x="101" y="153"/>
                  </a:lnTo>
                  <a:lnTo>
                    <a:pt x="106" y="149"/>
                  </a:lnTo>
                  <a:lnTo>
                    <a:pt x="112" y="146"/>
                  </a:lnTo>
                  <a:lnTo>
                    <a:pt x="115" y="143"/>
                  </a:lnTo>
                  <a:lnTo>
                    <a:pt x="117" y="140"/>
                  </a:lnTo>
                  <a:lnTo>
                    <a:pt x="121" y="137"/>
                  </a:lnTo>
                  <a:lnTo>
                    <a:pt x="124" y="135"/>
                  </a:lnTo>
                  <a:lnTo>
                    <a:pt x="127" y="131"/>
                  </a:lnTo>
                  <a:lnTo>
                    <a:pt x="130" y="128"/>
                  </a:lnTo>
                  <a:lnTo>
                    <a:pt x="134" y="123"/>
                  </a:lnTo>
                  <a:lnTo>
                    <a:pt x="136" y="119"/>
                  </a:lnTo>
                  <a:lnTo>
                    <a:pt x="139" y="116"/>
                  </a:lnTo>
                  <a:lnTo>
                    <a:pt x="142" y="112"/>
                  </a:lnTo>
                  <a:lnTo>
                    <a:pt x="145" y="108"/>
                  </a:lnTo>
                  <a:lnTo>
                    <a:pt x="148" y="105"/>
                  </a:lnTo>
                  <a:lnTo>
                    <a:pt x="150" y="101"/>
                  </a:lnTo>
                  <a:lnTo>
                    <a:pt x="152" y="98"/>
                  </a:lnTo>
                  <a:lnTo>
                    <a:pt x="154" y="96"/>
                  </a:lnTo>
                  <a:lnTo>
                    <a:pt x="155" y="94"/>
                  </a:lnTo>
                  <a:lnTo>
                    <a:pt x="157" y="91"/>
                  </a:lnTo>
                  <a:lnTo>
                    <a:pt x="158" y="90"/>
                  </a:lnTo>
                  <a:lnTo>
                    <a:pt x="159" y="89"/>
                  </a:lnTo>
                  <a:lnTo>
                    <a:pt x="164" y="89"/>
                  </a:lnTo>
                  <a:lnTo>
                    <a:pt x="167" y="88"/>
                  </a:lnTo>
                  <a:lnTo>
                    <a:pt x="171" y="88"/>
                  </a:lnTo>
                  <a:lnTo>
                    <a:pt x="174" y="88"/>
                  </a:lnTo>
                  <a:lnTo>
                    <a:pt x="179" y="88"/>
                  </a:lnTo>
                  <a:lnTo>
                    <a:pt x="183" y="87"/>
                  </a:lnTo>
                  <a:lnTo>
                    <a:pt x="187" y="86"/>
                  </a:lnTo>
                  <a:lnTo>
                    <a:pt x="193" y="84"/>
                  </a:lnTo>
                  <a:lnTo>
                    <a:pt x="198" y="84"/>
                  </a:lnTo>
                  <a:lnTo>
                    <a:pt x="202" y="82"/>
                  </a:lnTo>
                  <a:lnTo>
                    <a:pt x="208" y="80"/>
                  </a:lnTo>
                  <a:lnTo>
                    <a:pt x="214" y="79"/>
                  </a:lnTo>
                  <a:lnTo>
                    <a:pt x="219" y="78"/>
                  </a:lnTo>
                  <a:lnTo>
                    <a:pt x="223" y="75"/>
                  </a:lnTo>
                  <a:lnTo>
                    <a:pt x="228" y="72"/>
                  </a:lnTo>
                  <a:lnTo>
                    <a:pt x="232" y="69"/>
                  </a:lnTo>
                  <a:lnTo>
                    <a:pt x="238" y="66"/>
                  </a:lnTo>
                  <a:lnTo>
                    <a:pt x="241" y="63"/>
                  </a:lnTo>
                  <a:lnTo>
                    <a:pt x="245" y="60"/>
                  </a:lnTo>
                  <a:lnTo>
                    <a:pt x="248" y="58"/>
                  </a:lnTo>
                  <a:lnTo>
                    <a:pt x="252" y="56"/>
                  </a:lnTo>
                  <a:lnTo>
                    <a:pt x="255" y="53"/>
                  </a:lnTo>
                  <a:lnTo>
                    <a:pt x="258" y="50"/>
                  </a:lnTo>
                  <a:lnTo>
                    <a:pt x="260" y="47"/>
                  </a:lnTo>
                  <a:lnTo>
                    <a:pt x="262" y="46"/>
                  </a:lnTo>
                  <a:lnTo>
                    <a:pt x="264" y="43"/>
                  </a:lnTo>
                  <a:lnTo>
                    <a:pt x="266" y="42"/>
                  </a:lnTo>
                  <a:lnTo>
                    <a:pt x="264" y="41"/>
                  </a:lnTo>
                  <a:lnTo>
                    <a:pt x="263" y="41"/>
                  </a:lnTo>
                  <a:lnTo>
                    <a:pt x="260" y="39"/>
                  </a:lnTo>
                  <a:lnTo>
                    <a:pt x="256" y="36"/>
                  </a:lnTo>
                  <a:lnTo>
                    <a:pt x="251" y="33"/>
                  </a:lnTo>
                  <a:lnTo>
                    <a:pt x="245" y="29"/>
                  </a:lnTo>
                  <a:lnTo>
                    <a:pt x="241" y="27"/>
                  </a:lnTo>
                  <a:lnTo>
                    <a:pt x="239" y="25"/>
                  </a:lnTo>
                  <a:lnTo>
                    <a:pt x="235" y="24"/>
                  </a:lnTo>
                  <a:lnTo>
                    <a:pt x="231" y="22"/>
                  </a:lnTo>
                  <a:lnTo>
                    <a:pt x="227" y="21"/>
                  </a:lnTo>
                  <a:lnTo>
                    <a:pt x="222" y="18"/>
                  </a:lnTo>
                  <a:lnTo>
                    <a:pt x="219" y="16"/>
                  </a:lnTo>
                  <a:lnTo>
                    <a:pt x="214" y="14"/>
                  </a:lnTo>
                  <a:lnTo>
                    <a:pt x="209" y="12"/>
                  </a:lnTo>
                  <a:lnTo>
                    <a:pt x="205" y="10"/>
                  </a:lnTo>
                  <a:lnTo>
                    <a:pt x="200" y="9"/>
                  </a:lnTo>
                  <a:lnTo>
                    <a:pt x="195" y="7"/>
                  </a:lnTo>
                  <a:lnTo>
                    <a:pt x="190" y="6"/>
                  </a:lnTo>
                  <a:lnTo>
                    <a:pt x="184" y="4"/>
                  </a:lnTo>
                  <a:lnTo>
                    <a:pt x="179" y="3"/>
                  </a:lnTo>
                  <a:lnTo>
                    <a:pt x="174" y="3"/>
                  </a:lnTo>
                  <a:lnTo>
                    <a:pt x="169" y="2"/>
                  </a:lnTo>
                  <a:lnTo>
                    <a:pt x="163" y="1"/>
                  </a:lnTo>
                  <a:lnTo>
                    <a:pt x="157" y="1"/>
                  </a:lnTo>
                  <a:lnTo>
                    <a:pt x="152" y="1"/>
                  </a:lnTo>
                  <a:lnTo>
                    <a:pt x="149" y="0"/>
                  </a:lnTo>
                  <a:lnTo>
                    <a:pt x="146" y="0"/>
                  </a:lnTo>
                  <a:lnTo>
                    <a:pt x="143" y="0"/>
                  </a:lnTo>
                  <a:lnTo>
                    <a:pt x="140" y="0"/>
                  </a:lnTo>
                  <a:lnTo>
                    <a:pt x="135" y="0"/>
                  </a:lnTo>
                  <a:lnTo>
                    <a:pt x="129" y="1"/>
                  </a:lnTo>
                  <a:lnTo>
                    <a:pt x="123" y="1"/>
                  </a:lnTo>
                  <a:lnTo>
                    <a:pt x="117" y="2"/>
                  </a:lnTo>
                  <a:lnTo>
                    <a:pt x="112" y="3"/>
                  </a:lnTo>
                  <a:lnTo>
                    <a:pt x="106" y="4"/>
                  </a:lnTo>
                  <a:lnTo>
                    <a:pt x="100" y="5"/>
                  </a:lnTo>
                  <a:lnTo>
                    <a:pt x="95" y="6"/>
                  </a:lnTo>
                  <a:lnTo>
                    <a:pt x="90" y="8"/>
                  </a:lnTo>
                  <a:lnTo>
                    <a:pt x="85" y="10"/>
                  </a:lnTo>
                  <a:lnTo>
                    <a:pt x="80" y="11"/>
                  </a:lnTo>
                  <a:lnTo>
                    <a:pt x="76" y="13"/>
                  </a:lnTo>
                  <a:lnTo>
                    <a:pt x="70" y="15"/>
                  </a:lnTo>
                  <a:lnTo>
                    <a:pt x="66" y="17"/>
                  </a:lnTo>
                  <a:lnTo>
                    <a:pt x="61" y="19"/>
                  </a:lnTo>
                  <a:lnTo>
                    <a:pt x="57" y="21"/>
                  </a:lnTo>
                  <a:lnTo>
                    <a:pt x="53" y="22"/>
                  </a:lnTo>
                  <a:lnTo>
                    <a:pt x="49" y="24"/>
                  </a:lnTo>
                  <a:lnTo>
                    <a:pt x="45" y="25"/>
                  </a:lnTo>
                  <a:lnTo>
                    <a:pt x="42" y="27"/>
                  </a:lnTo>
                  <a:lnTo>
                    <a:pt x="39" y="29"/>
                  </a:lnTo>
                  <a:lnTo>
                    <a:pt x="37" y="30"/>
                  </a:lnTo>
                  <a:lnTo>
                    <a:pt x="32" y="33"/>
                  </a:lnTo>
                  <a:lnTo>
                    <a:pt x="28" y="35"/>
                  </a:lnTo>
                  <a:lnTo>
                    <a:pt x="26" y="36"/>
                  </a:lnTo>
                  <a:lnTo>
                    <a:pt x="25" y="37"/>
                  </a:lnTo>
                  <a:close/>
                </a:path>
              </a:pathLst>
            </a:custGeom>
            <a:solidFill>
              <a:srgbClr val="1A1A1A"/>
            </a:solidFill>
            <a:ln w="9525">
              <a:noFill/>
              <a:round/>
              <a:headEnd/>
              <a:tailEnd/>
            </a:ln>
          </p:spPr>
          <p:txBody>
            <a:bodyPr/>
            <a:lstStyle/>
            <a:p>
              <a:endParaRPr lang="en-US" dirty="0"/>
            </a:p>
          </p:txBody>
        </p:sp>
        <p:sp>
          <p:nvSpPr>
            <p:cNvPr id="49" name="Freeform 196"/>
            <p:cNvSpPr>
              <a:spLocks/>
            </p:cNvSpPr>
            <p:nvPr/>
          </p:nvSpPr>
          <p:spPr bwMode="auto">
            <a:xfrm>
              <a:off x="178" y="1751"/>
              <a:ext cx="190" cy="65"/>
            </a:xfrm>
            <a:custGeom>
              <a:avLst/>
              <a:gdLst>
                <a:gd name="T0" fmla="*/ 2 w 190"/>
                <a:gd name="T1" fmla="*/ 26 h 65"/>
                <a:gd name="T2" fmla="*/ 12 w 190"/>
                <a:gd name="T3" fmla="*/ 22 h 65"/>
                <a:gd name="T4" fmla="*/ 24 w 190"/>
                <a:gd name="T5" fmla="*/ 17 h 65"/>
                <a:gd name="T6" fmla="*/ 34 w 190"/>
                <a:gd name="T7" fmla="*/ 13 h 65"/>
                <a:gd name="T8" fmla="*/ 45 w 190"/>
                <a:gd name="T9" fmla="*/ 10 h 65"/>
                <a:gd name="T10" fmla="*/ 56 w 190"/>
                <a:gd name="T11" fmla="*/ 6 h 65"/>
                <a:gd name="T12" fmla="*/ 68 w 190"/>
                <a:gd name="T13" fmla="*/ 3 h 65"/>
                <a:gd name="T14" fmla="*/ 80 w 190"/>
                <a:gd name="T15" fmla="*/ 2 h 65"/>
                <a:gd name="T16" fmla="*/ 92 w 190"/>
                <a:gd name="T17" fmla="*/ 1 h 65"/>
                <a:gd name="T18" fmla="*/ 103 w 190"/>
                <a:gd name="T19" fmla="*/ 0 h 65"/>
                <a:gd name="T20" fmla="*/ 113 w 190"/>
                <a:gd name="T21" fmla="*/ 1 h 65"/>
                <a:gd name="T22" fmla="*/ 125 w 190"/>
                <a:gd name="T23" fmla="*/ 2 h 65"/>
                <a:gd name="T24" fmla="*/ 141 w 190"/>
                <a:gd name="T25" fmla="*/ 6 h 65"/>
                <a:gd name="T26" fmla="*/ 151 w 190"/>
                <a:gd name="T27" fmla="*/ 11 h 65"/>
                <a:gd name="T28" fmla="*/ 160 w 190"/>
                <a:gd name="T29" fmla="*/ 15 h 65"/>
                <a:gd name="T30" fmla="*/ 149 w 190"/>
                <a:gd name="T31" fmla="*/ 22 h 65"/>
                <a:gd name="T32" fmla="*/ 141 w 190"/>
                <a:gd name="T33" fmla="*/ 26 h 65"/>
                <a:gd name="T34" fmla="*/ 131 w 190"/>
                <a:gd name="T35" fmla="*/ 30 h 65"/>
                <a:gd name="T36" fmla="*/ 121 w 190"/>
                <a:gd name="T37" fmla="*/ 32 h 65"/>
                <a:gd name="T38" fmla="*/ 109 w 190"/>
                <a:gd name="T39" fmla="*/ 35 h 65"/>
                <a:gd name="T40" fmla="*/ 100 w 190"/>
                <a:gd name="T41" fmla="*/ 36 h 65"/>
                <a:gd name="T42" fmla="*/ 91 w 190"/>
                <a:gd name="T43" fmla="*/ 38 h 65"/>
                <a:gd name="T44" fmla="*/ 95 w 190"/>
                <a:gd name="T45" fmla="*/ 39 h 65"/>
                <a:gd name="T46" fmla="*/ 104 w 190"/>
                <a:gd name="T47" fmla="*/ 41 h 65"/>
                <a:gd name="T48" fmla="*/ 115 w 190"/>
                <a:gd name="T49" fmla="*/ 43 h 65"/>
                <a:gd name="T50" fmla="*/ 128 w 190"/>
                <a:gd name="T51" fmla="*/ 44 h 65"/>
                <a:gd name="T52" fmla="*/ 143 w 190"/>
                <a:gd name="T53" fmla="*/ 45 h 65"/>
                <a:gd name="T54" fmla="*/ 156 w 190"/>
                <a:gd name="T55" fmla="*/ 45 h 65"/>
                <a:gd name="T56" fmla="*/ 168 w 190"/>
                <a:gd name="T57" fmla="*/ 44 h 65"/>
                <a:gd name="T58" fmla="*/ 179 w 190"/>
                <a:gd name="T59" fmla="*/ 43 h 65"/>
                <a:gd name="T60" fmla="*/ 186 w 190"/>
                <a:gd name="T61" fmla="*/ 41 h 65"/>
                <a:gd name="T62" fmla="*/ 189 w 190"/>
                <a:gd name="T63" fmla="*/ 41 h 65"/>
                <a:gd name="T64" fmla="*/ 183 w 190"/>
                <a:gd name="T65" fmla="*/ 44 h 65"/>
                <a:gd name="T66" fmla="*/ 169 w 190"/>
                <a:gd name="T67" fmla="*/ 48 h 65"/>
                <a:gd name="T68" fmla="*/ 158 w 190"/>
                <a:gd name="T69" fmla="*/ 51 h 65"/>
                <a:gd name="T70" fmla="*/ 149 w 190"/>
                <a:gd name="T71" fmla="*/ 53 h 65"/>
                <a:gd name="T72" fmla="*/ 140 w 190"/>
                <a:gd name="T73" fmla="*/ 57 h 65"/>
                <a:gd name="T74" fmla="*/ 128 w 190"/>
                <a:gd name="T75" fmla="*/ 59 h 65"/>
                <a:gd name="T76" fmla="*/ 118 w 190"/>
                <a:gd name="T77" fmla="*/ 62 h 65"/>
                <a:gd name="T78" fmla="*/ 107 w 190"/>
                <a:gd name="T79" fmla="*/ 64 h 65"/>
                <a:gd name="T80" fmla="*/ 96 w 190"/>
                <a:gd name="T81" fmla="*/ 64 h 65"/>
                <a:gd name="T82" fmla="*/ 86 w 190"/>
                <a:gd name="T83" fmla="*/ 64 h 65"/>
                <a:gd name="T84" fmla="*/ 76 w 190"/>
                <a:gd name="T85" fmla="*/ 64 h 65"/>
                <a:gd name="T86" fmla="*/ 67 w 190"/>
                <a:gd name="T87" fmla="*/ 64 h 65"/>
                <a:gd name="T88" fmla="*/ 59 w 190"/>
                <a:gd name="T89" fmla="*/ 64 h 65"/>
                <a:gd name="T90" fmla="*/ 45 w 190"/>
                <a:gd name="T91" fmla="*/ 62 h 65"/>
                <a:gd name="T92" fmla="*/ 36 w 190"/>
                <a:gd name="T93" fmla="*/ 61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0"/>
                <a:gd name="T142" fmla="*/ 0 h 65"/>
                <a:gd name="T143" fmla="*/ 190 w 1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0" h="65">
                  <a:moveTo>
                    <a:pt x="0" y="27"/>
                  </a:moveTo>
                  <a:lnTo>
                    <a:pt x="0" y="26"/>
                  </a:lnTo>
                  <a:lnTo>
                    <a:pt x="2" y="26"/>
                  </a:lnTo>
                  <a:lnTo>
                    <a:pt x="5" y="24"/>
                  </a:lnTo>
                  <a:lnTo>
                    <a:pt x="9" y="23"/>
                  </a:lnTo>
                  <a:lnTo>
                    <a:pt x="12" y="22"/>
                  </a:lnTo>
                  <a:lnTo>
                    <a:pt x="18" y="20"/>
                  </a:lnTo>
                  <a:lnTo>
                    <a:pt x="21" y="18"/>
                  </a:lnTo>
                  <a:lnTo>
                    <a:pt x="24" y="17"/>
                  </a:lnTo>
                  <a:lnTo>
                    <a:pt x="28" y="16"/>
                  </a:lnTo>
                  <a:lnTo>
                    <a:pt x="31" y="15"/>
                  </a:lnTo>
                  <a:lnTo>
                    <a:pt x="34" y="13"/>
                  </a:lnTo>
                  <a:lnTo>
                    <a:pt x="38" y="12"/>
                  </a:lnTo>
                  <a:lnTo>
                    <a:pt x="42" y="11"/>
                  </a:lnTo>
                  <a:lnTo>
                    <a:pt x="45" y="10"/>
                  </a:lnTo>
                  <a:lnTo>
                    <a:pt x="49" y="8"/>
                  </a:lnTo>
                  <a:lnTo>
                    <a:pt x="52" y="7"/>
                  </a:lnTo>
                  <a:lnTo>
                    <a:pt x="56" y="6"/>
                  </a:lnTo>
                  <a:lnTo>
                    <a:pt x="61" y="5"/>
                  </a:lnTo>
                  <a:lnTo>
                    <a:pt x="65" y="4"/>
                  </a:lnTo>
                  <a:lnTo>
                    <a:pt x="68" y="3"/>
                  </a:lnTo>
                  <a:lnTo>
                    <a:pt x="72" y="3"/>
                  </a:lnTo>
                  <a:lnTo>
                    <a:pt x="76" y="3"/>
                  </a:lnTo>
                  <a:lnTo>
                    <a:pt x="80" y="2"/>
                  </a:lnTo>
                  <a:lnTo>
                    <a:pt x="85" y="1"/>
                  </a:lnTo>
                  <a:lnTo>
                    <a:pt x="88" y="1"/>
                  </a:lnTo>
                  <a:lnTo>
                    <a:pt x="92" y="1"/>
                  </a:lnTo>
                  <a:lnTo>
                    <a:pt x="96" y="1"/>
                  </a:lnTo>
                  <a:lnTo>
                    <a:pt x="100" y="0"/>
                  </a:lnTo>
                  <a:lnTo>
                    <a:pt x="103" y="0"/>
                  </a:lnTo>
                  <a:lnTo>
                    <a:pt x="107" y="1"/>
                  </a:lnTo>
                  <a:lnTo>
                    <a:pt x="109" y="1"/>
                  </a:lnTo>
                  <a:lnTo>
                    <a:pt x="113" y="1"/>
                  </a:lnTo>
                  <a:lnTo>
                    <a:pt x="116" y="1"/>
                  </a:lnTo>
                  <a:lnTo>
                    <a:pt x="120" y="2"/>
                  </a:lnTo>
                  <a:lnTo>
                    <a:pt x="125" y="2"/>
                  </a:lnTo>
                  <a:lnTo>
                    <a:pt x="131" y="3"/>
                  </a:lnTo>
                  <a:lnTo>
                    <a:pt x="136" y="4"/>
                  </a:lnTo>
                  <a:lnTo>
                    <a:pt x="141" y="6"/>
                  </a:lnTo>
                  <a:lnTo>
                    <a:pt x="145" y="7"/>
                  </a:lnTo>
                  <a:lnTo>
                    <a:pt x="148" y="9"/>
                  </a:lnTo>
                  <a:lnTo>
                    <a:pt x="151" y="11"/>
                  </a:lnTo>
                  <a:lnTo>
                    <a:pt x="154" y="12"/>
                  </a:lnTo>
                  <a:lnTo>
                    <a:pt x="158" y="14"/>
                  </a:lnTo>
                  <a:lnTo>
                    <a:pt x="160" y="15"/>
                  </a:lnTo>
                  <a:lnTo>
                    <a:pt x="158" y="16"/>
                  </a:lnTo>
                  <a:lnTo>
                    <a:pt x="153" y="20"/>
                  </a:lnTo>
                  <a:lnTo>
                    <a:pt x="149" y="22"/>
                  </a:lnTo>
                  <a:lnTo>
                    <a:pt x="146" y="24"/>
                  </a:lnTo>
                  <a:lnTo>
                    <a:pt x="143" y="25"/>
                  </a:lnTo>
                  <a:lnTo>
                    <a:pt x="141" y="26"/>
                  </a:lnTo>
                  <a:lnTo>
                    <a:pt x="138" y="28"/>
                  </a:lnTo>
                  <a:lnTo>
                    <a:pt x="135" y="29"/>
                  </a:lnTo>
                  <a:lnTo>
                    <a:pt x="131" y="30"/>
                  </a:lnTo>
                  <a:lnTo>
                    <a:pt x="127" y="31"/>
                  </a:lnTo>
                  <a:lnTo>
                    <a:pt x="124" y="31"/>
                  </a:lnTo>
                  <a:lnTo>
                    <a:pt x="121" y="32"/>
                  </a:lnTo>
                  <a:lnTo>
                    <a:pt x="116" y="33"/>
                  </a:lnTo>
                  <a:lnTo>
                    <a:pt x="113" y="34"/>
                  </a:lnTo>
                  <a:lnTo>
                    <a:pt x="109" y="35"/>
                  </a:lnTo>
                  <a:lnTo>
                    <a:pt x="106" y="36"/>
                  </a:lnTo>
                  <a:lnTo>
                    <a:pt x="103" y="36"/>
                  </a:lnTo>
                  <a:lnTo>
                    <a:pt x="100" y="36"/>
                  </a:lnTo>
                  <a:lnTo>
                    <a:pt x="96" y="37"/>
                  </a:lnTo>
                  <a:lnTo>
                    <a:pt x="95" y="37"/>
                  </a:lnTo>
                  <a:lnTo>
                    <a:pt x="91" y="38"/>
                  </a:lnTo>
                  <a:lnTo>
                    <a:pt x="90" y="39"/>
                  </a:lnTo>
                  <a:lnTo>
                    <a:pt x="91" y="39"/>
                  </a:lnTo>
                  <a:lnTo>
                    <a:pt x="95" y="39"/>
                  </a:lnTo>
                  <a:lnTo>
                    <a:pt x="97" y="40"/>
                  </a:lnTo>
                  <a:lnTo>
                    <a:pt x="100" y="40"/>
                  </a:lnTo>
                  <a:lnTo>
                    <a:pt x="104" y="41"/>
                  </a:lnTo>
                  <a:lnTo>
                    <a:pt x="107" y="42"/>
                  </a:lnTo>
                  <a:lnTo>
                    <a:pt x="110" y="42"/>
                  </a:lnTo>
                  <a:lnTo>
                    <a:pt x="115" y="43"/>
                  </a:lnTo>
                  <a:lnTo>
                    <a:pt x="120" y="43"/>
                  </a:lnTo>
                  <a:lnTo>
                    <a:pt x="125" y="44"/>
                  </a:lnTo>
                  <a:lnTo>
                    <a:pt x="128" y="44"/>
                  </a:lnTo>
                  <a:lnTo>
                    <a:pt x="133" y="45"/>
                  </a:lnTo>
                  <a:lnTo>
                    <a:pt x="138" y="45"/>
                  </a:lnTo>
                  <a:lnTo>
                    <a:pt x="143" y="45"/>
                  </a:lnTo>
                  <a:lnTo>
                    <a:pt x="147" y="45"/>
                  </a:lnTo>
                  <a:lnTo>
                    <a:pt x="152" y="45"/>
                  </a:lnTo>
                  <a:lnTo>
                    <a:pt x="156" y="45"/>
                  </a:lnTo>
                  <a:lnTo>
                    <a:pt x="161" y="45"/>
                  </a:lnTo>
                  <a:lnTo>
                    <a:pt x="165" y="44"/>
                  </a:lnTo>
                  <a:lnTo>
                    <a:pt x="168" y="44"/>
                  </a:lnTo>
                  <a:lnTo>
                    <a:pt x="172" y="43"/>
                  </a:lnTo>
                  <a:lnTo>
                    <a:pt x="176" y="43"/>
                  </a:lnTo>
                  <a:lnTo>
                    <a:pt x="179" y="43"/>
                  </a:lnTo>
                  <a:lnTo>
                    <a:pt x="182" y="42"/>
                  </a:lnTo>
                  <a:lnTo>
                    <a:pt x="184" y="41"/>
                  </a:lnTo>
                  <a:lnTo>
                    <a:pt x="186" y="41"/>
                  </a:lnTo>
                  <a:lnTo>
                    <a:pt x="189" y="41"/>
                  </a:lnTo>
                  <a:lnTo>
                    <a:pt x="190" y="41"/>
                  </a:lnTo>
                  <a:lnTo>
                    <a:pt x="189" y="41"/>
                  </a:lnTo>
                  <a:lnTo>
                    <a:pt x="188" y="41"/>
                  </a:lnTo>
                  <a:lnTo>
                    <a:pt x="185" y="42"/>
                  </a:lnTo>
                  <a:lnTo>
                    <a:pt x="183" y="44"/>
                  </a:lnTo>
                  <a:lnTo>
                    <a:pt x="179" y="45"/>
                  </a:lnTo>
                  <a:lnTo>
                    <a:pt x="174" y="46"/>
                  </a:lnTo>
                  <a:lnTo>
                    <a:pt x="169" y="48"/>
                  </a:lnTo>
                  <a:lnTo>
                    <a:pt x="165" y="50"/>
                  </a:lnTo>
                  <a:lnTo>
                    <a:pt x="162" y="50"/>
                  </a:lnTo>
                  <a:lnTo>
                    <a:pt x="158" y="51"/>
                  </a:lnTo>
                  <a:lnTo>
                    <a:pt x="155" y="52"/>
                  </a:lnTo>
                  <a:lnTo>
                    <a:pt x="152" y="53"/>
                  </a:lnTo>
                  <a:lnTo>
                    <a:pt x="149" y="53"/>
                  </a:lnTo>
                  <a:lnTo>
                    <a:pt x="146" y="55"/>
                  </a:lnTo>
                  <a:lnTo>
                    <a:pt x="143" y="56"/>
                  </a:lnTo>
                  <a:lnTo>
                    <a:pt x="140" y="57"/>
                  </a:lnTo>
                  <a:lnTo>
                    <a:pt x="136" y="58"/>
                  </a:lnTo>
                  <a:lnTo>
                    <a:pt x="132" y="59"/>
                  </a:lnTo>
                  <a:lnTo>
                    <a:pt x="128" y="59"/>
                  </a:lnTo>
                  <a:lnTo>
                    <a:pt x="125" y="60"/>
                  </a:lnTo>
                  <a:lnTo>
                    <a:pt x="121" y="61"/>
                  </a:lnTo>
                  <a:lnTo>
                    <a:pt x="118" y="62"/>
                  </a:lnTo>
                  <a:lnTo>
                    <a:pt x="114" y="63"/>
                  </a:lnTo>
                  <a:lnTo>
                    <a:pt x="110" y="64"/>
                  </a:lnTo>
                  <a:lnTo>
                    <a:pt x="107" y="64"/>
                  </a:lnTo>
                  <a:lnTo>
                    <a:pt x="104" y="64"/>
                  </a:lnTo>
                  <a:lnTo>
                    <a:pt x="100" y="64"/>
                  </a:lnTo>
                  <a:lnTo>
                    <a:pt x="96" y="64"/>
                  </a:lnTo>
                  <a:lnTo>
                    <a:pt x="92" y="64"/>
                  </a:lnTo>
                  <a:lnTo>
                    <a:pt x="88" y="64"/>
                  </a:lnTo>
                  <a:lnTo>
                    <a:pt x="86" y="64"/>
                  </a:lnTo>
                  <a:lnTo>
                    <a:pt x="82" y="65"/>
                  </a:lnTo>
                  <a:lnTo>
                    <a:pt x="79" y="64"/>
                  </a:lnTo>
                  <a:lnTo>
                    <a:pt x="76" y="64"/>
                  </a:lnTo>
                  <a:lnTo>
                    <a:pt x="72" y="64"/>
                  </a:lnTo>
                  <a:lnTo>
                    <a:pt x="70" y="64"/>
                  </a:lnTo>
                  <a:lnTo>
                    <a:pt x="67" y="64"/>
                  </a:lnTo>
                  <a:lnTo>
                    <a:pt x="64" y="64"/>
                  </a:lnTo>
                  <a:lnTo>
                    <a:pt x="61" y="64"/>
                  </a:lnTo>
                  <a:lnTo>
                    <a:pt x="59" y="64"/>
                  </a:lnTo>
                  <a:lnTo>
                    <a:pt x="53" y="63"/>
                  </a:lnTo>
                  <a:lnTo>
                    <a:pt x="49" y="63"/>
                  </a:lnTo>
                  <a:lnTo>
                    <a:pt x="45" y="62"/>
                  </a:lnTo>
                  <a:lnTo>
                    <a:pt x="43" y="62"/>
                  </a:lnTo>
                  <a:lnTo>
                    <a:pt x="38" y="61"/>
                  </a:lnTo>
                  <a:lnTo>
                    <a:pt x="36" y="61"/>
                  </a:lnTo>
                  <a:lnTo>
                    <a:pt x="64" y="51"/>
                  </a:lnTo>
                  <a:lnTo>
                    <a:pt x="0" y="27"/>
                  </a:lnTo>
                  <a:close/>
                </a:path>
              </a:pathLst>
            </a:custGeom>
            <a:solidFill>
              <a:srgbClr val="4D4D4D"/>
            </a:solidFill>
            <a:ln w="9525">
              <a:noFill/>
              <a:round/>
              <a:headEnd/>
              <a:tailEnd/>
            </a:ln>
          </p:spPr>
          <p:txBody>
            <a:bodyPr/>
            <a:lstStyle/>
            <a:p>
              <a:endParaRPr lang="en-US" dirty="0"/>
            </a:p>
          </p:txBody>
        </p:sp>
        <p:sp>
          <p:nvSpPr>
            <p:cNvPr id="50" name="Freeform 197"/>
            <p:cNvSpPr>
              <a:spLocks/>
            </p:cNvSpPr>
            <p:nvPr/>
          </p:nvSpPr>
          <p:spPr bwMode="auto">
            <a:xfrm>
              <a:off x="219" y="2117"/>
              <a:ext cx="49" cy="82"/>
            </a:xfrm>
            <a:custGeom>
              <a:avLst/>
              <a:gdLst>
                <a:gd name="T0" fmla="*/ 26 w 49"/>
                <a:gd name="T1" fmla="*/ 0 h 82"/>
                <a:gd name="T2" fmla="*/ 49 w 49"/>
                <a:gd name="T3" fmla="*/ 24 h 82"/>
                <a:gd name="T4" fmla="*/ 26 w 49"/>
                <a:gd name="T5" fmla="*/ 82 h 82"/>
                <a:gd name="T6" fmla="*/ 0 w 49"/>
                <a:gd name="T7" fmla="*/ 39 h 82"/>
                <a:gd name="T8" fmla="*/ 26 w 49"/>
                <a:gd name="T9" fmla="*/ 0 h 82"/>
                <a:gd name="T10" fmla="*/ 0 60000 65536"/>
                <a:gd name="T11" fmla="*/ 0 60000 65536"/>
                <a:gd name="T12" fmla="*/ 0 60000 65536"/>
                <a:gd name="T13" fmla="*/ 0 60000 65536"/>
                <a:gd name="T14" fmla="*/ 0 60000 65536"/>
                <a:gd name="T15" fmla="*/ 0 w 49"/>
                <a:gd name="T16" fmla="*/ 0 h 82"/>
                <a:gd name="T17" fmla="*/ 49 w 49"/>
                <a:gd name="T18" fmla="*/ 82 h 82"/>
              </a:gdLst>
              <a:ahLst/>
              <a:cxnLst>
                <a:cxn ang="T10">
                  <a:pos x="T0" y="T1"/>
                </a:cxn>
                <a:cxn ang="T11">
                  <a:pos x="T2" y="T3"/>
                </a:cxn>
                <a:cxn ang="T12">
                  <a:pos x="T4" y="T5"/>
                </a:cxn>
                <a:cxn ang="T13">
                  <a:pos x="T6" y="T7"/>
                </a:cxn>
                <a:cxn ang="T14">
                  <a:pos x="T8" y="T9"/>
                </a:cxn>
              </a:cxnLst>
              <a:rect l="T15" t="T16" r="T17" b="T18"/>
              <a:pathLst>
                <a:path w="49" h="82">
                  <a:moveTo>
                    <a:pt x="26" y="0"/>
                  </a:moveTo>
                  <a:lnTo>
                    <a:pt x="49" y="24"/>
                  </a:lnTo>
                  <a:lnTo>
                    <a:pt x="26" y="82"/>
                  </a:lnTo>
                  <a:lnTo>
                    <a:pt x="0" y="39"/>
                  </a:lnTo>
                  <a:lnTo>
                    <a:pt x="26" y="0"/>
                  </a:lnTo>
                  <a:close/>
                </a:path>
              </a:pathLst>
            </a:custGeom>
            <a:solidFill>
              <a:srgbClr val="2A4A78"/>
            </a:solidFill>
            <a:ln w="9525">
              <a:noFill/>
              <a:round/>
              <a:headEnd/>
              <a:tailEnd/>
            </a:ln>
          </p:spPr>
          <p:txBody>
            <a:bodyPr/>
            <a:lstStyle/>
            <a:p>
              <a:endParaRPr lang="en-US" dirty="0"/>
            </a:p>
          </p:txBody>
        </p:sp>
        <p:sp>
          <p:nvSpPr>
            <p:cNvPr id="51" name="Freeform 198"/>
            <p:cNvSpPr>
              <a:spLocks/>
            </p:cNvSpPr>
            <p:nvPr/>
          </p:nvSpPr>
          <p:spPr bwMode="auto">
            <a:xfrm>
              <a:off x="188" y="2165"/>
              <a:ext cx="92" cy="345"/>
            </a:xfrm>
            <a:custGeom>
              <a:avLst/>
              <a:gdLst>
                <a:gd name="T0" fmla="*/ 56 w 92"/>
                <a:gd name="T1" fmla="*/ 0 h 345"/>
                <a:gd name="T2" fmla="*/ 56 w 92"/>
                <a:gd name="T3" fmla="*/ 3 h 345"/>
                <a:gd name="T4" fmla="*/ 58 w 92"/>
                <a:gd name="T5" fmla="*/ 8 h 345"/>
                <a:gd name="T6" fmla="*/ 60 w 92"/>
                <a:gd name="T7" fmla="*/ 14 h 345"/>
                <a:gd name="T8" fmla="*/ 61 w 92"/>
                <a:gd name="T9" fmla="*/ 21 h 345"/>
                <a:gd name="T10" fmla="*/ 64 w 92"/>
                <a:gd name="T11" fmla="*/ 30 h 345"/>
                <a:gd name="T12" fmla="*/ 66 w 92"/>
                <a:gd name="T13" fmla="*/ 39 h 345"/>
                <a:gd name="T14" fmla="*/ 68 w 92"/>
                <a:gd name="T15" fmla="*/ 50 h 345"/>
                <a:gd name="T16" fmla="*/ 70 w 92"/>
                <a:gd name="T17" fmla="*/ 60 h 345"/>
                <a:gd name="T18" fmla="*/ 72 w 92"/>
                <a:gd name="T19" fmla="*/ 69 h 345"/>
                <a:gd name="T20" fmla="*/ 73 w 92"/>
                <a:gd name="T21" fmla="*/ 76 h 345"/>
                <a:gd name="T22" fmla="*/ 75 w 92"/>
                <a:gd name="T23" fmla="*/ 82 h 345"/>
                <a:gd name="T24" fmla="*/ 76 w 92"/>
                <a:gd name="T25" fmla="*/ 89 h 345"/>
                <a:gd name="T26" fmla="*/ 77 w 92"/>
                <a:gd name="T27" fmla="*/ 96 h 345"/>
                <a:gd name="T28" fmla="*/ 78 w 92"/>
                <a:gd name="T29" fmla="*/ 101 h 345"/>
                <a:gd name="T30" fmla="*/ 79 w 92"/>
                <a:gd name="T31" fmla="*/ 108 h 345"/>
                <a:gd name="T32" fmla="*/ 81 w 92"/>
                <a:gd name="T33" fmla="*/ 115 h 345"/>
                <a:gd name="T34" fmla="*/ 82 w 92"/>
                <a:gd name="T35" fmla="*/ 122 h 345"/>
                <a:gd name="T36" fmla="*/ 83 w 92"/>
                <a:gd name="T37" fmla="*/ 129 h 345"/>
                <a:gd name="T38" fmla="*/ 84 w 92"/>
                <a:gd name="T39" fmla="*/ 136 h 345"/>
                <a:gd name="T40" fmla="*/ 85 w 92"/>
                <a:gd name="T41" fmla="*/ 144 h 345"/>
                <a:gd name="T42" fmla="*/ 86 w 92"/>
                <a:gd name="T43" fmla="*/ 151 h 345"/>
                <a:gd name="T44" fmla="*/ 87 w 92"/>
                <a:gd name="T45" fmla="*/ 157 h 345"/>
                <a:gd name="T46" fmla="*/ 87 w 92"/>
                <a:gd name="T47" fmla="*/ 163 h 345"/>
                <a:gd name="T48" fmla="*/ 87 w 92"/>
                <a:gd name="T49" fmla="*/ 169 h 345"/>
                <a:gd name="T50" fmla="*/ 88 w 92"/>
                <a:gd name="T51" fmla="*/ 177 h 345"/>
                <a:gd name="T52" fmla="*/ 89 w 92"/>
                <a:gd name="T53" fmla="*/ 188 h 345"/>
                <a:gd name="T54" fmla="*/ 90 w 92"/>
                <a:gd name="T55" fmla="*/ 196 h 345"/>
                <a:gd name="T56" fmla="*/ 90 w 92"/>
                <a:gd name="T57" fmla="*/ 204 h 345"/>
                <a:gd name="T58" fmla="*/ 91 w 92"/>
                <a:gd name="T59" fmla="*/ 211 h 345"/>
                <a:gd name="T60" fmla="*/ 92 w 92"/>
                <a:gd name="T61" fmla="*/ 217 h 345"/>
                <a:gd name="T62" fmla="*/ 92 w 92"/>
                <a:gd name="T63" fmla="*/ 223 h 345"/>
                <a:gd name="T64" fmla="*/ 92 w 92"/>
                <a:gd name="T65" fmla="*/ 230 h 345"/>
                <a:gd name="T66" fmla="*/ 92 w 92"/>
                <a:gd name="T67" fmla="*/ 234 h 345"/>
                <a:gd name="T68" fmla="*/ 0 w 92"/>
                <a:gd name="T69" fmla="*/ 345 h 3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2"/>
                <a:gd name="T106" fmla="*/ 0 h 345"/>
                <a:gd name="T107" fmla="*/ 92 w 92"/>
                <a:gd name="T108" fmla="*/ 345 h 34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2" h="345">
                  <a:moveTo>
                    <a:pt x="56" y="0"/>
                  </a:moveTo>
                  <a:lnTo>
                    <a:pt x="56" y="0"/>
                  </a:lnTo>
                  <a:lnTo>
                    <a:pt x="56" y="1"/>
                  </a:lnTo>
                  <a:lnTo>
                    <a:pt x="56" y="3"/>
                  </a:lnTo>
                  <a:lnTo>
                    <a:pt x="57" y="5"/>
                  </a:lnTo>
                  <a:lnTo>
                    <a:pt x="58" y="8"/>
                  </a:lnTo>
                  <a:lnTo>
                    <a:pt x="59" y="12"/>
                  </a:lnTo>
                  <a:lnTo>
                    <a:pt x="60" y="14"/>
                  </a:lnTo>
                  <a:lnTo>
                    <a:pt x="61" y="18"/>
                  </a:lnTo>
                  <a:lnTo>
                    <a:pt x="61" y="21"/>
                  </a:lnTo>
                  <a:lnTo>
                    <a:pt x="63" y="25"/>
                  </a:lnTo>
                  <a:lnTo>
                    <a:pt x="64" y="30"/>
                  </a:lnTo>
                  <a:lnTo>
                    <a:pt x="65" y="35"/>
                  </a:lnTo>
                  <a:lnTo>
                    <a:pt x="66" y="39"/>
                  </a:lnTo>
                  <a:lnTo>
                    <a:pt x="68" y="45"/>
                  </a:lnTo>
                  <a:lnTo>
                    <a:pt x="68" y="50"/>
                  </a:lnTo>
                  <a:lnTo>
                    <a:pt x="69" y="55"/>
                  </a:lnTo>
                  <a:lnTo>
                    <a:pt x="70" y="60"/>
                  </a:lnTo>
                  <a:lnTo>
                    <a:pt x="72" y="66"/>
                  </a:lnTo>
                  <a:lnTo>
                    <a:pt x="72" y="69"/>
                  </a:lnTo>
                  <a:lnTo>
                    <a:pt x="73" y="73"/>
                  </a:lnTo>
                  <a:lnTo>
                    <a:pt x="73" y="76"/>
                  </a:lnTo>
                  <a:lnTo>
                    <a:pt x="74" y="78"/>
                  </a:lnTo>
                  <a:lnTo>
                    <a:pt x="75" y="82"/>
                  </a:lnTo>
                  <a:lnTo>
                    <a:pt x="75" y="85"/>
                  </a:lnTo>
                  <a:lnTo>
                    <a:pt x="76" y="89"/>
                  </a:lnTo>
                  <a:lnTo>
                    <a:pt x="77" y="92"/>
                  </a:lnTo>
                  <a:lnTo>
                    <a:pt x="77" y="96"/>
                  </a:lnTo>
                  <a:lnTo>
                    <a:pt x="78" y="98"/>
                  </a:lnTo>
                  <a:lnTo>
                    <a:pt x="78" y="101"/>
                  </a:lnTo>
                  <a:lnTo>
                    <a:pt x="79" y="105"/>
                  </a:lnTo>
                  <a:lnTo>
                    <a:pt x="79" y="108"/>
                  </a:lnTo>
                  <a:lnTo>
                    <a:pt x="81" y="112"/>
                  </a:lnTo>
                  <a:lnTo>
                    <a:pt x="81" y="115"/>
                  </a:lnTo>
                  <a:lnTo>
                    <a:pt x="82" y="118"/>
                  </a:lnTo>
                  <a:lnTo>
                    <a:pt x="82" y="122"/>
                  </a:lnTo>
                  <a:lnTo>
                    <a:pt x="83" y="126"/>
                  </a:lnTo>
                  <a:lnTo>
                    <a:pt x="83" y="129"/>
                  </a:lnTo>
                  <a:lnTo>
                    <a:pt x="84" y="133"/>
                  </a:lnTo>
                  <a:lnTo>
                    <a:pt x="84" y="136"/>
                  </a:lnTo>
                  <a:lnTo>
                    <a:pt x="85" y="140"/>
                  </a:lnTo>
                  <a:lnTo>
                    <a:pt x="85" y="144"/>
                  </a:lnTo>
                  <a:lnTo>
                    <a:pt x="86" y="147"/>
                  </a:lnTo>
                  <a:lnTo>
                    <a:pt x="86" y="151"/>
                  </a:lnTo>
                  <a:lnTo>
                    <a:pt x="87" y="153"/>
                  </a:lnTo>
                  <a:lnTo>
                    <a:pt x="87" y="157"/>
                  </a:lnTo>
                  <a:lnTo>
                    <a:pt x="87" y="160"/>
                  </a:lnTo>
                  <a:lnTo>
                    <a:pt x="87" y="163"/>
                  </a:lnTo>
                  <a:lnTo>
                    <a:pt x="87" y="166"/>
                  </a:lnTo>
                  <a:lnTo>
                    <a:pt x="87" y="169"/>
                  </a:lnTo>
                  <a:lnTo>
                    <a:pt x="88" y="172"/>
                  </a:lnTo>
                  <a:lnTo>
                    <a:pt x="88" y="177"/>
                  </a:lnTo>
                  <a:lnTo>
                    <a:pt x="89" y="183"/>
                  </a:lnTo>
                  <a:lnTo>
                    <a:pt x="89" y="188"/>
                  </a:lnTo>
                  <a:lnTo>
                    <a:pt x="90" y="192"/>
                  </a:lnTo>
                  <a:lnTo>
                    <a:pt x="90" y="196"/>
                  </a:lnTo>
                  <a:lnTo>
                    <a:pt x="90" y="201"/>
                  </a:lnTo>
                  <a:lnTo>
                    <a:pt x="90" y="204"/>
                  </a:lnTo>
                  <a:lnTo>
                    <a:pt x="91" y="208"/>
                  </a:lnTo>
                  <a:lnTo>
                    <a:pt x="91" y="211"/>
                  </a:lnTo>
                  <a:lnTo>
                    <a:pt x="92" y="214"/>
                  </a:lnTo>
                  <a:lnTo>
                    <a:pt x="92" y="217"/>
                  </a:lnTo>
                  <a:lnTo>
                    <a:pt x="92" y="219"/>
                  </a:lnTo>
                  <a:lnTo>
                    <a:pt x="92" y="223"/>
                  </a:lnTo>
                  <a:lnTo>
                    <a:pt x="92" y="227"/>
                  </a:lnTo>
                  <a:lnTo>
                    <a:pt x="92" y="230"/>
                  </a:lnTo>
                  <a:lnTo>
                    <a:pt x="92" y="232"/>
                  </a:lnTo>
                  <a:lnTo>
                    <a:pt x="92" y="234"/>
                  </a:lnTo>
                  <a:lnTo>
                    <a:pt x="92" y="235"/>
                  </a:lnTo>
                  <a:lnTo>
                    <a:pt x="0" y="345"/>
                  </a:lnTo>
                  <a:lnTo>
                    <a:pt x="56" y="0"/>
                  </a:lnTo>
                  <a:close/>
                </a:path>
              </a:pathLst>
            </a:custGeom>
            <a:solidFill>
              <a:srgbClr val="2A4A78"/>
            </a:solidFill>
            <a:ln w="9525">
              <a:noFill/>
              <a:round/>
              <a:headEnd/>
              <a:tailEnd/>
            </a:ln>
          </p:spPr>
          <p:txBody>
            <a:bodyPr/>
            <a:lstStyle/>
            <a:p>
              <a:endParaRPr lang="en-US" dirty="0"/>
            </a:p>
          </p:txBody>
        </p:sp>
        <p:sp>
          <p:nvSpPr>
            <p:cNvPr id="52" name="Freeform 199"/>
            <p:cNvSpPr>
              <a:spLocks/>
            </p:cNvSpPr>
            <p:nvPr/>
          </p:nvSpPr>
          <p:spPr bwMode="auto">
            <a:xfrm>
              <a:off x="932" y="1828"/>
              <a:ext cx="257" cy="355"/>
            </a:xfrm>
            <a:custGeom>
              <a:avLst/>
              <a:gdLst>
                <a:gd name="T0" fmla="*/ 1 w 257"/>
                <a:gd name="T1" fmla="*/ 0 h 355"/>
                <a:gd name="T2" fmla="*/ 0 w 257"/>
                <a:gd name="T3" fmla="*/ 355 h 355"/>
                <a:gd name="T4" fmla="*/ 257 w 257"/>
                <a:gd name="T5" fmla="*/ 355 h 355"/>
                <a:gd name="T6" fmla="*/ 257 w 257"/>
                <a:gd name="T7" fmla="*/ 1 h 355"/>
                <a:gd name="T8" fmla="*/ 1 w 257"/>
                <a:gd name="T9" fmla="*/ 0 h 355"/>
                <a:gd name="T10" fmla="*/ 0 60000 65536"/>
                <a:gd name="T11" fmla="*/ 0 60000 65536"/>
                <a:gd name="T12" fmla="*/ 0 60000 65536"/>
                <a:gd name="T13" fmla="*/ 0 60000 65536"/>
                <a:gd name="T14" fmla="*/ 0 60000 65536"/>
                <a:gd name="T15" fmla="*/ 0 w 257"/>
                <a:gd name="T16" fmla="*/ 0 h 355"/>
                <a:gd name="T17" fmla="*/ 257 w 257"/>
                <a:gd name="T18" fmla="*/ 355 h 355"/>
              </a:gdLst>
              <a:ahLst/>
              <a:cxnLst>
                <a:cxn ang="T10">
                  <a:pos x="T0" y="T1"/>
                </a:cxn>
                <a:cxn ang="T11">
                  <a:pos x="T2" y="T3"/>
                </a:cxn>
                <a:cxn ang="T12">
                  <a:pos x="T4" y="T5"/>
                </a:cxn>
                <a:cxn ang="T13">
                  <a:pos x="T6" y="T7"/>
                </a:cxn>
                <a:cxn ang="T14">
                  <a:pos x="T8" y="T9"/>
                </a:cxn>
              </a:cxnLst>
              <a:rect l="T15" t="T16" r="T17" b="T18"/>
              <a:pathLst>
                <a:path w="257" h="355">
                  <a:moveTo>
                    <a:pt x="1" y="0"/>
                  </a:moveTo>
                  <a:lnTo>
                    <a:pt x="0" y="355"/>
                  </a:lnTo>
                  <a:lnTo>
                    <a:pt x="257" y="355"/>
                  </a:lnTo>
                  <a:lnTo>
                    <a:pt x="257" y="1"/>
                  </a:lnTo>
                  <a:lnTo>
                    <a:pt x="1" y="0"/>
                  </a:lnTo>
                  <a:close/>
                </a:path>
              </a:pathLst>
            </a:custGeom>
            <a:solidFill>
              <a:srgbClr val="FFFFFF"/>
            </a:solidFill>
            <a:ln w="9525">
              <a:noFill/>
              <a:round/>
              <a:headEnd/>
              <a:tailEnd/>
            </a:ln>
          </p:spPr>
          <p:txBody>
            <a:bodyPr/>
            <a:lstStyle/>
            <a:p>
              <a:endParaRPr lang="en-US" dirty="0"/>
            </a:p>
          </p:txBody>
        </p:sp>
        <p:sp>
          <p:nvSpPr>
            <p:cNvPr id="53" name="Freeform 200"/>
            <p:cNvSpPr>
              <a:spLocks/>
            </p:cNvSpPr>
            <p:nvPr/>
          </p:nvSpPr>
          <p:spPr bwMode="auto">
            <a:xfrm>
              <a:off x="1206" y="2314"/>
              <a:ext cx="193" cy="253"/>
            </a:xfrm>
            <a:custGeom>
              <a:avLst/>
              <a:gdLst>
                <a:gd name="T0" fmla="*/ 0 w 193"/>
                <a:gd name="T1" fmla="*/ 166 h 253"/>
                <a:gd name="T2" fmla="*/ 41 w 193"/>
                <a:gd name="T3" fmla="*/ 181 h 253"/>
                <a:gd name="T4" fmla="*/ 43 w 193"/>
                <a:gd name="T5" fmla="*/ 253 h 253"/>
                <a:gd name="T6" fmla="*/ 193 w 193"/>
                <a:gd name="T7" fmla="*/ 195 h 253"/>
                <a:gd name="T8" fmla="*/ 165 w 193"/>
                <a:gd name="T9" fmla="*/ 68 h 253"/>
                <a:gd name="T10" fmla="*/ 30 w 193"/>
                <a:gd name="T11" fmla="*/ 0 h 253"/>
                <a:gd name="T12" fmla="*/ 0 w 193"/>
                <a:gd name="T13" fmla="*/ 166 h 253"/>
                <a:gd name="T14" fmla="*/ 0 60000 65536"/>
                <a:gd name="T15" fmla="*/ 0 60000 65536"/>
                <a:gd name="T16" fmla="*/ 0 60000 65536"/>
                <a:gd name="T17" fmla="*/ 0 60000 65536"/>
                <a:gd name="T18" fmla="*/ 0 60000 65536"/>
                <a:gd name="T19" fmla="*/ 0 60000 65536"/>
                <a:gd name="T20" fmla="*/ 0 60000 65536"/>
                <a:gd name="T21" fmla="*/ 0 w 193"/>
                <a:gd name="T22" fmla="*/ 0 h 253"/>
                <a:gd name="T23" fmla="*/ 193 w 193"/>
                <a:gd name="T24" fmla="*/ 253 h 2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3" h="253">
                  <a:moveTo>
                    <a:pt x="0" y="166"/>
                  </a:moveTo>
                  <a:lnTo>
                    <a:pt x="41" y="181"/>
                  </a:lnTo>
                  <a:lnTo>
                    <a:pt x="43" y="253"/>
                  </a:lnTo>
                  <a:lnTo>
                    <a:pt x="193" y="195"/>
                  </a:lnTo>
                  <a:lnTo>
                    <a:pt x="165" y="68"/>
                  </a:lnTo>
                  <a:lnTo>
                    <a:pt x="30" y="0"/>
                  </a:lnTo>
                  <a:lnTo>
                    <a:pt x="0" y="166"/>
                  </a:lnTo>
                  <a:close/>
                </a:path>
              </a:pathLst>
            </a:custGeom>
            <a:solidFill>
              <a:srgbClr val="85291C"/>
            </a:solidFill>
            <a:ln w="9525">
              <a:noFill/>
              <a:round/>
              <a:headEnd/>
              <a:tailEnd/>
            </a:ln>
          </p:spPr>
          <p:txBody>
            <a:bodyPr/>
            <a:lstStyle/>
            <a:p>
              <a:endParaRPr lang="en-US" dirty="0"/>
            </a:p>
          </p:txBody>
        </p:sp>
        <p:sp>
          <p:nvSpPr>
            <p:cNvPr id="54" name="Freeform 201"/>
            <p:cNvSpPr>
              <a:spLocks/>
            </p:cNvSpPr>
            <p:nvPr/>
          </p:nvSpPr>
          <p:spPr bwMode="auto">
            <a:xfrm>
              <a:off x="1183" y="2194"/>
              <a:ext cx="194" cy="402"/>
            </a:xfrm>
            <a:custGeom>
              <a:avLst/>
              <a:gdLst>
                <a:gd name="T0" fmla="*/ 29 w 194"/>
                <a:gd name="T1" fmla="*/ 402 h 402"/>
                <a:gd name="T2" fmla="*/ 27 w 194"/>
                <a:gd name="T3" fmla="*/ 398 h 402"/>
                <a:gd name="T4" fmla="*/ 27 w 194"/>
                <a:gd name="T5" fmla="*/ 391 h 402"/>
                <a:gd name="T6" fmla="*/ 27 w 194"/>
                <a:gd name="T7" fmla="*/ 384 h 402"/>
                <a:gd name="T8" fmla="*/ 28 w 194"/>
                <a:gd name="T9" fmla="*/ 378 h 402"/>
                <a:gd name="T10" fmla="*/ 29 w 194"/>
                <a:gd name="T11" fmla="*/ 372 h 402"/>
                <a:gd name="T12" fmla="*/ 30 w 194"/>
                <a:gd name="T13" fmla="*/ 366 h 402"/>
                <a:gd name="T14" fmla="*/ 32 w 194"/>
                <a:gd name="T15" fmla="*/ 359 h 402"/>
                <a:gd name="T16" fmla="*/ 34 w 194"/>
                <a:gd name="T17" fmla="*/ 351 h 402"/>
                <a:gd name="T18" fmla="*/ 36 w 194"/>
                <a:gd name="T19" fmla="*/ 342 h 402"/>
                <a:gd name="T20" fmla="*/ 39 w 194"/>
                <a:gd name="T21" fmla="*/ 331 h 402"/>
                <a:gd name="T22" fmla="*/ 41 w 194"/>
                <a:gd name="T23" fmla="*/ 322 h 402"/>
                <a:gd name="T24" fmla="*/ 44 w 194"/>
                <a:gd name="T25" fmla="*/ 311 h 402"/>
                <a:gd name="T26" fmla="*/ 47 w 194"/>
                <a:gd name="T27" fmla="*/ 301 h 402"/>
                <a:gd name="T28" fmla="*/ 51 w 194"/>
                <a:gd name="T29" fmla="*/ 290 h 402"/>
                <a:gd name="T30" fmla="*/ 54 w 194"/>
                <a:gd name="T31" fmla="*/ 281 h 402"/>
                <a:gd name="T32" fmla="*/ 57 w 194"/>
                <a:gd name="T33" fmla="*/ 270 h 402"/>
                <a:gd name="T34" fmla="*/ 58 w 194"/>
                <a:gd name="T35" fmla="*/ 261 h 402"/>
                <a:gd name="T36" fmla="*/ 61 w 194"/>
                <a:gd name="T37" fmla="*/ 252 h 402"/>
                <a:gd name="T38" fmla="*/ 63 w 194"/>
                <a:gd name="T39" fmla="*/ 245 h 402"/>
                <a:gd name="T40" fmla="*/ 66 w 194"/>
                <a:gd name="T41" fmla="*/ 239 h 402"/>
                <a:gd name="T42" fmla="*/ 67 w 194"/>
                <a:gd name="T43" fmla="*/ 233 h 402"/>
                <a:gd name="T44" fmla="*/ 70 w 194"/>
                <a:gd name="T45" fmla="*/ 230 h 402"/>
                <a:gd name="T46" fmla="*/ 25 w 194"/>
                <a:gd name="T47" fmla="*/ 286 h 402"/>
                <a:gd name="T48" fmla="*/ 22 w 194"/>
                <a:gd name="T49" fmla="*/ 282 h 402"/>
                <a:gd name="T50" fmla="*/ 20 w 194"/>
                <a:gd name="T51" fmla="*/ 275 h 402"/>
                <a:gd name="T52" fmla="*/ 16 w 194"/>
                <a:gd name="T53" fmla="*/ 266 h 402"/>
                <a:gd name="T54" fmla="*/ 12 w 194"/>
                <a:gd name="T55" fmla="*/ 258 h 402"/>
                <a:gd name="T56" fmla="*/ 10 w 194"/>
                <a:gd name="T57" fmla="*/ 251 h 402"/>
                <a:gd name="T58" fmla="*/ 8 w 194"/>
                <a:gd name="T59" fmla="*/ 245 h 402"/>
                <a:gd name="T60" fmla="*/ 6 w 194"/>
                <a:gd name="T61" fmla="*/ 237 h 402"/>
                <a:gd name="T62" fmla="*/ 4 w 194"/>
                <a:gd name="T63" fmla="*/ 230 h 402"/>
                <a:gd name="T64" fmla="*/ 2 w 194"/>
                <a:gd name="T65" fmla="*/ 221 h 402"/>
                <a:gd name="T66" fmla="*/ 1 w 194"/>
                <a:gd name="T67" fmla="*/ 212 h 402"/>
                <a:gd name="T68" fmla="*/ 1 w 194"/>
                <a:gd name="T69" fmla="*/ 204 h 402"/>
                <a:gd name="T70" fmla="*/ 0 w 194"/>
                <a:gd name="T71" fmla="*/ 195 h 402"/>
                <a:gd name="T72" fmla="*/ 0 w 194"/>
                <a:gd name="T73" fmla="*/ 186 h 402"/>
                <a:gd name="T74" fmla="*/ 1 w 194"/>
                <a:gd name="T75" fmla="*/ 177 h 402"/>
                <a:gd name="T76" fmla="*/ 1 w 194"/>
                <a:gd name="T77" fmla="*/ 169 h 402"/>
                <a:gd name="T78" fmla="*/ 2 w 194"/>
                <a:gd name="T79" fmla="*/ 159 h 402"/>
                <a:gd name="T80" fmla="*/ 4 w 194"/>
                <a:gd name="T81" fmla="*/ 151 h 402"/>
                <a:gd name="T82" fmla="*/ 6 w 194"/>
                <a:gd name="T83" fmla="*/ 142 h 402"/>
                <a:gd name="T84" fmla="*/ 7 w 194"/>
                <a:gd name="T85" fmla="*/ 134 h 402"/>
                <a:gd name="T86" fmla="*/ 9 w 194"/>
                <a:gd name="T87" fmla="*/ 127 h 402"/>
                <a:gd name="T88" fmla="*/ 11 w 194"/>
                <a:gd name="T89" fmla="*/ 120 h 402"/>
                <a:gd name="T90" fmla="*/ 14 w 194"/>
                <a:gd name="T91" fmla="*/ 112 h 402"/>
                <a:gd name="T92" fmla="*/ 16 w 194"/>
                <a:gd name="T93" fmla="*/ 102 h 402"/>
                <a:gd name="T94" fmla="*/ 18 w 194"/>
                <a:gd name="T95" fmla="*/ 97 h 402"/>
                <a:gd name="T96" fmla="*/ 8 w 194"/>
                <a:gd name="T97" fmla="*/ 66 h 402"/>
                <a:gd name="T98" fmla="*/ 194 w 194"/>
                <a:gd name="T99" fmla="*/ 122 h 402"/>
                <a:gd name="T100" fmla="*/ 88 w 194"/>
                <a:gd name="T101" fmla="*/ 33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4"/>
                <a:gd name="T154" fmla="*/ 0 h 402"/>
                <a:gd name="T155" fmla="*/ 194 w 194"/>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4" h="402">
                  <a:moveTo>
                    <a:pt x="30" y="402"/>
                  </a:moveTo>
                  <a:lnTo>
                    <a:pt x="29" y="402"/>
                  </a:lnTo>
                  <a:lnTo>
                    <a:pt x="28" y="400"/>
                  </a:lnTo>
                  <a:lnTo>
                    <a:pt x="27" y="398"/>
                  </a:lnTo>
                  <a:lnTo>
                    <a:pt x="27" y="395"/>
                  </a:lnTo>
                  <a:lnTo>
                    <a:pt x="27" y="391"/>
                  </a:lnTo>
                  <a:lnTo>
                    <a:pt x="27" y="388"/>
                  </a:lnTo>
                  <a:lnTo>
                    <a:pt x="27" y="384"/>
                  </a:lnTo>
                  <a:lnTo>
                    <a:pt x="28" y="381"/>
                  </a:lnTo>
                  <a:lnTo>
                    <a:pt x="28" y="378"/>
                  </a:lnTo>
                  <a:lnTo>
                    <a:pt x="28" y="375"/>
                  </a:lnTo>
                  <a:lnTo>
                    <a:pt x="29" y="372"/>
                  </a:lnTo>
                  <a:lnTo>
                    <a:pt x="30" y="369"/>
                  </a:lnTo>
                  <a:lnTo>
                    <a:pt x="30" y="366"/>
                  </a:lnTo>
                  <a:lnTo>
                    <a:pt x="31" y="363"/>
                  </a:lnTo>
                  <a:lnTo>
                    <a:pt x="32" y="359"/>
                  </a:lnTo>
                  <a:lnTo>
                    <a:pt x="34" y="356"/>
                  </a:lnTo>
                  <a:lnTo>
                    <a:pt x="34" y="351"/>
                  </a:lnTo>
                  <a:lnTo>
                    <a:pt x="35" y="346"/>
                  </a:lnTo>
                  <a:lnTo>
                    <a:pt x="36" y="342"/>
                  </a:lnTo>
                  <a:lnTo>
                    <a:pt x="38" y="337"/>
                  </a:lnTo>
                  <a:lnTo>
                    <a:pt x="39" y="331"/>
                  </a:lnTo>
                  <a:lnTo>
                    <a:pt x="39" y="326"/>
                  </a:lnTo>
                  <a:lnTo>
                    <a:pt x="41" y="322"/>
                  </a:lnTo>
                  <a:lnTo>
                    <a:pt x="43" y="317"/>
                  </a:lnTo>
                  <a:lnTo>
                    <a:pt x="44" y="311"/>
                  </a:lnTo>
                  <a:lnTo>
                    <a:pt x="46" y="307"/>
                  </a:lnTo>
                  <a:lnTo>
                    <a:pt x="47" y="301"/>
                  </a:lnTo>
                  <a:lnTo>
                    <a:pt x="49" y="295"/>
                  </a:lnTo>
                  <a:lnTo>
                    <a:pt x="51" y="290"/>
                  </a:lnTo>
                  <a:lnTo>
                    <a:pt x="52" y="286"/>
                  </a:lnTo>
                  <a:lnTo>
                    <a:pt x="54" y="281"/>
                  </a:lnTo>
                  <a:lnTo>
                    <a:pt x="56" y="275"/>
                  </a:lnTo>
                  <a:lnTo>
                    <a:pt x="57" y="270"/>
                  </a:lnTo>
                  <a:lnTo>
                    <a:pt x="58" y="266"/>
                  </a:lnTo>
                  <a:lnTo>
                    <a:pt x="58" y="261"/>
                  </a:lnTo>
                  <a:lnTo>
                    <a:pt x="60" y="257"/>
                  </a:lnTo>
                  <a:lnTo>
                    <a:pt x="61" y="252"/>
                  </a:lnTo>
                  <a:lnTo>
                    <a:pt x="62" y="249"/>
                  </a:lnTo>
                  <a:lnTo>
                    <a:pt x="63" y="245"/>
                  </a:lnTo>
                  <a:lnTo>
                    <a:pt x="65" y="242"/>
                  </a:lnTo>
                  <a:lnTo>
                    <a:pt x="66" y="239"/>
                  </a:lnTo>
                  <a:lnTo>
                    <a:pt x="67" y="236"/>
                  </a:lnTo>
                  <a:lnTo>
                    <a:pt x="67" y="233"/>
                  </a:lnTo>
                  <a:lnTo>
                    <a:pt x="68" y="231"/>
                  </a:lnTo>
                  <a:lnTo>
                    <a:pt x="70" y="230"/>
                  </a:lnTo>
                  <a:lnTo>
                    <a:pt x="25" y="287"/>
                  </a:lnTo>
                  <a:lnTo>
                    <a:pt x="25" y="286"/>
                  </a:lnTo>
                  <a:lnTo>
                    <a:pt x="24" y="284"/>
                  </a:lnTo>
                  <a:lnTo>
                    <a:pt x="22" y="282"/>
                  </a:lnTo>
                  <a:lnTo>
                    <a:pt x="21" y="279"/>
                  </a:lnTo>
                  <a:lnTo>
                    <a:pt x="20" y="275"/>
                  </a:lnTo>
                  <a:lnTo>
                    <a:pt x="18" y="271"/>
                  </a:lnTo>
                  <a:lnTo>
                    <a:pt x="16" y="266"/>
                  </a:lnTo>
                  <a:lnTo>
                    <a:pt x="14" y="261"/>
                  </a:lnTo>
                  <a:lnTo>
                    <a:pt x="12" y="258"/>
                  </a:lnTo>
                  <a:lnTo>
                    <a:pt x="11" y="254"/>
                  </a:lnTo>
                  <a:lnTo>
                    <a:pt x="10" y="251"/>
                  </a:lnTo>
                  <a:lnTo>
                    <a:pt x="9" y="249"/>
                  </a:lnTo>
                  <a:lnTo>
                    <a:pt x="8" y="245"/>
                  </a:lnTo>
                  <a:lnTo>
                    <a:pt x="7" y="241"/>
                  </a:lnTo>
                  <a:lnTo>
                    <a:pt x="6" y="237"/>
                  </a:lnTo>
                  <a:lnTo>
                    <a:pt x="5" y="233"/>
                  </a:lnTo>
                  <a:lnTo>
                    <a:pt x="4" y="230"/>
                  </a:lnTo>
                  <a:lnTo>
                    <a:pt x="3" y="226"/>
                  </a:lnTo>
                  <a:lnTo>
                    <a:pt x="2" y="221"/>
                  </a:lnTo>
                  <a:lnTo>
                    <a:pt x="2" y="217"/>
                  </a:lnTo>
                  <a:lnTo>
                    <a:pt x="1" y="212"/>
                  </a:lnTo>
                  <a:lnTo>
                    <a:pt x="1" y="209"/>
                  </a:lnTo>
                  <a:lnTo>
                    <a:pt x="1" y="204"/>
                  </a:lnTo>
                  <a:lnTo>
                    <a:pt x="1" y="200"/>
                  </a:lnTo>
                  <a:lnTo>
                    <a:pt x="0" y="195"/>
                  </a:lnTo>
                  <a:lnTo>
                    <a:pt x="0" y="191"/>
                  </a:lnTo>
                  <a:lnTo>
                    <a:pt x="0" y="186"/>
                  </a:lnTo>
                  <a:lnTo>
                    <a:pt x="1" y="182"/>
                  </a:lnTo>
                  <a:lnTo>
                    <a:pt x="1" y="177"/>
                  </a:lnTo>
                  <a:lnTo>
                    <a:pt x="1" y="173"/>
                  </a:lnTo>
                  <a:lnTo>
                    <a:pt x="1" y="169"/>
                  </a:lnTo>
                  <a:lnTo>
                    <a:pt x="2" y="164"/>
                  </a:lnTo>
                  <a:lnTo>
                    <a:pt x="2" y="159"/>
                  </a:lnTo>
                  <a:lnTo>
                    <a:pt x="3" y="154"/>
                  </a:lnTo>
                  <a:lnTo>
                    <a:pt x="4" y="151"/>
                  </a:lnTo>
                  <a:lnTo>
                    <a:pt x="5" y="147"/>
                  </a:lnTo>
                  <a:lnTo>
                    <a:pt x="6" y="142"/>
                  </a:lnTo>
                  <a:lnTo>
                    <a:pt x="7" y="138"/>
                  </a:lnTo>
                  <a:lnTo>
                    <a:pt x="7" y="134"/>
                  </a:lnTo>
                  <a:lnTo>
                    <a:pt x="9" y="131"/>
                  </a:lnTo>
                  <a:lnTo>
                    <a:pt x="9" y="127"/>
                  </a:lnTo>
                  <a:lnTo>
                    <a:pt x="10" y="124"/>
                  </a:lnTo>
                  <a:lnTo>
                    <a:pt x="11" y="120"/>
                  </a:lnTo>
                  <a:lnTo>
                    <a:pt x="12" y="117"/>
                  </a:lnTo>
                  <a:lnTo>
                    <a:pt x="14" y="112"/>
                  </a:lnTo>
                  <a:lnTo>
                    <a:pt x="15" y="107"/>
                  </a:lnTo>
                  <a:lnTo>
                    <a:pt x="16" y="102"/>
                  </a:lnTo>
                  <a:lnTo>
                    <a:pt x="18" y="100"/>
                  </a:lnTo>
                  <a:lnTo>
                    <a:pt x="18" y="97"/>
                  </a:lnTo>
                  <a:lnTo>
                    <a:pt x="19" y="97"/>
                  </a:lnTo>
                  <a:lnTo>
                    <a:pt x="8" y="66"/>
                  </a:lnTo>
                  <a:lnTo>
                    <a:pt x="56" y="0"/>
                  </a:lnTo>
                  <a:lnTo>
                    <a:pt x="194" y="122"/>
                  </a:lnTo>
                  <a:lnTo>
                    <a:pt x="146" y="244"/>
                  </a:lnTo>
                  <a:lnTo>
                    <a:pt x="88" y="336"/>
                  </a:lnTo>
                  <a:lnTo>
                    <a:pt x="30" y="402"/>
                  </a:lnTo>
                  <a:close/>
                </a:path>
              </a:pathLst>
            </a:custGeom>
            <a:solidFill>
              <a:srgbClr val="A84A3D"/>
            </a:solidFill>
            <a:ln w="9525">
              <a:noFill/>
              <a:round/>
              <a:headEnd/>
              <a:tailEnd/>
            </a:ln>
          </p:spPr>
          <p:txBody>
            <a:bodyPr/>
            <a:lstStyle/>
            <a:p>
              <a:endParaRPr lang="en-US" dirty="0"/>
            </a:p>
          </p:txBody>
        </p:sp>
        <p:sp>
          <p:nvSpPr>
            <p:cNvPr id="55" name="Freeform 202"/>
            <p:cNvSpPr>
              <a:spLocks/>
            </p:cNvSpPr>
            <p:nvPr/>
          </p:nvSpPr>
          <p:spPr bwMode="auto">
            <a:xfrm>
              <a:off x="1265" y="2287"/>
              <a:ext cx="36" cy="76"/>
            </a:xfrm>
            <a:custGeom>
              <a:avLst/>
              <a:gdLst>
                <a:gd name="T0" fmla="*/ 5 w 36"/>
                <a:gd name="T1" fmla="*/ 9 h 76"/>
                <a:gd name="T2" fmla="*/ 6 w 36"/>
                <a:gd name="T3" fmla="*/ 7 h 76"/>
                <a:gd name="T4" fmla="*/ 11 w 36"/>
                <a:gd name="T5" fmla="*/ 3 h 76"/>
                <a:gd name="T6" fmla="*/ 13 w 36"/>
                <a:gd name="T7" fmla="*/ 2 h 76"/>
                <a:gd name="T8" fmla="*/ 17 w 36"/>
                <a:gd name="T9" fmla="*/ 1 h 76"/>
                <a:gd name="T10" fmla="*/ 20 w 36"/>
                <a:gd name="T11" fmla="*/ 0 h 76"/>
                <a:gd name="T12" fmla="*/ 23 w 36"/>
                <a:gd name="T13" fmla="*/ 1 h 76"/>
                <a:gd name="T14" fmla="*/ 25 w 36"/>
                <a:gd name="T15" fmla="*/ 2 h 76"/>
                <a:gd name="T16" fmla="*/ 29 w 36"/>
                <a:gd name="T17" fmla="*/ 4 h 76"/>
                <a:gd name="T18" fmla="*/ 31 w 36"/>
                <a:gd name="T19" fmla="*/ 8 h 76"/>
                <a:gd name="T20" fmla="*/ 34 w 36"/>
                <a:gd name="T21" fmla="*/ 13 h 76"/>
                <a:gd name="T22" fmla="*/ 34 w 36"/>
                <a:gd name="T23" fmla="*/ 15 h 76"/>
                <a:gd name="T24" fmla="*/ 34 w 36"/>
                <a:gd name="T25" fmla="*/ 19 h 76"/>
                <a:gd name="T26" fmla="*/ 35 w 36"/>
                <a:gd name="T27" fmla="*/ 22 h 76"/>
                <a:gd name="T28" fmla="*/ 36 w 36"/>
                <a:gd name="T29" fmla="*/ 24 h 76"/>
                <a:gd name="T30" fmla="*/ 35 w 36"/>
                <a:gd name="T31" fmla="*/ 28 h 76"/>
                <a:gd name="T32" fmla="*/ 35 w 36"/>
                <a:gd name="T33" fmla="*/ 31 h 76"/>
                <a:gd name="T34" fmla="*/ 35 w 36"/>
                <a:gd name="T35" fmla="*/ 34 h 76"/>
                <a:gd name="T36" fmla="*/ 35 w 36"/>
                <a:gd name="T37" fmla="*/ 38 h 76"/>
                <a:gd name="T38" fmla="*/ 34 w 36"/>
                <a:gd name="T39" fmla="*/ 41 h 76"/>
                <a:gd name="T40" fmla="*/ 34 w 36"/>
                <a:gd name="T41" fmla="*/ 45 h 76"/>
                <a:gd name="T42" fmla="*/ 32 w 36"/>
                <a:gd name="T43" fmla="*/ 48 h 76"/>
                <a:gd name="T44" fmla="*/ 31 w 36"/>
                <a:gd name="T45" fmla="*/ 52 h 76"/>
                <a:gd name="T46" fmla="*/ 30 w 36"/>
                <a:gd name="T47" fmla="*/ 55 h 76"/>
                <a:gd name="T48" fmla="*/ 28 w 36"/>
                <a:gd name="T49" fmla="*/ 58 h 76"/>
                <a:gd name="T50" fmla="*/ 25 w 36"/>
                <a:gd name="T51" fmla="*/ 61 h 76"/>
                <a:gd name="T52" fmla="*/ 25 w 36"/>
                <a:gd name="T53" fmla="*/ 64 h 76"/>
                <a:gd name="T54" fmla="*/ 21 w 36"/>
                <a:gd name="T55" fmla="*/ 69 h 76"/>
                <a:gd name="T56" fmla="*/ 18 w 36"/>
                <a:gd name="T57" fmla="*/ 73 h 76"/>
                <a:gd name="T58" fmla="*/ 16 w 36"/>
                <a:gd name="T59" fmla="*/ 76 h 76"/>
                <a:gd name="T60" fmla="*/ 21 w 36"/>
                <a:gd name="T61" fmla="*/ 33 h 76"/>
                <a:gd name="T62" fmla="*/ 0 w 36"/>
                <a:gd name="T63" fmla="*/ 20 h 76"/>
                <a:gd name="T64" fmla="*/ 5 w 36"/>
                <a:gd name="T65" fmla="*/ 9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
                <a:gd name="T100" fmla="*/ 0 h 76"/>
                <a:gd name="T101" fmla="*/ 36 w 3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 h="76">
                  <a:moveTo>
                    <a:pt x="5" y="9"/>
                  </a:moveTo>
                  <a:lnTo>
                    <a:pt x="6" y="7"/>
                  </a:lnTo>
                  <a:lnTo>
                    <a:pt x="11" y="3"/>
                  </a:lnTo>
                  <a:lnTo>
                    <a:pt x="13" y="2"/>
                  </a:lnTo>
                  <a:lnTo>
                    <a:pt x="17" y="1"/>
                  </a:lnTo>
                  <a:lnTo>
                    <a:pt x="20" y="0"/>
                  </a:lnTo>
                  <a:lnTo>
                    <a:pt x="23" y="1"/>
                  </a:lnTo>
                  <a:lnTo>
                    <a:pt x="25" y="2"/>
                  </a:lnTo>
                  <a:lnTo>
                    <a:pt x="29" y="4"/>
                  </a:lnTo>
                  <a:lnTo>
                    <a:pt x="31" y="8"/>
                  </a:lnTo>
                  <a:lnTo>
                    <a:pt x="34" y="13"/>
                  </a:lnTo>
                  <a:lnTo>
                    <a:pt x="34" y="15"/>
                  </a:lnTo>
                  <a:lnTo>
                    <a:pt x="34" y="19"/>
                  </a:lnTo>
                  <a:lnTo>
                    <a:pt x="35" y="22"/>
                  </a:lnTo>
                  <a:lnTo>
                    <a:pt x="36" y="24"/>
                  </a:lnTo>
                  <a:lnTo>
                    <a:pt x="35" y="28"/>
                  </a:lnTo>
                  <a:lnTo>
                    <a:pt x="35" y="31"/>
                  </a:lnTo>
                  <a:lnTo>
                    <a:pt x="35" y="34"/>
                  </a:lnTo>
                  <a:lnTo>
                    <a:pt x="35" y="38"/>
                  </a:lnTo>
                  <a:lnTo>
                    <a:pt x="34" y="41"/>
                  </a:lnTo>
                  <a:lnTo>
                    <a:pt x="34" y="45"/>
                  </a:lnTo>
                  <a:lnTo>
                    <a:pt x="32" y="48"/>
                  </a:lnTo>
                  <a:lnTo>
                    <a:pt x="31" y="52"/>
                  </a:lnTo>
                  <a:lnTo>
                    <a:pt x="30" y="55"/>
                  </a:lnTo>
                  <a:lnTo>
                    <a:pt x="28" y="58"/>
                  </a:lnTo>
                  <a:lnTo>
                    <a:pt x="25" y="61"/>
                  </a:lnTo>
                  <a:lnTo>
                    <a:pt x="25" y="64"/>
                  </a:lnTo>
                  <a:lnTo>
                    <a:pt x="21" y="69"/>
                  </a:lnTo>
                  <a:lnTo>
                    <a:pt x="18" y="73"/>
                  </a:lnTo>
                  <a:lnTo>
                    <a:pt x="16" y="76"/>
                  </a:lnTo>
                  <a:lnTo>
                    <a:pt x="21" y="33"/>
                  </a:lnTo>
                  <a:lnTo>
                    <a:pt x="0" y="20"/>
                  </a:lnTo>
                  <a:lnTo>
                    <a:pt x="5" y="9"/>
                  </a:lnTo>
                  <a:close/>
                </a:path>
              </a:pathLst>
            </a:custGeom>
            <a:solidFill>
              <a:srgbClr val="85291C"/>
            </a:solidFill>
            <a:ln w="9525">
              <a:noFill/>
              <a:round/>
              <a:headEnd/>
              <a:tailEnd/>
            </a:ln>
          </p:spPr>
          <p:txBody>
            <a:bodyPr/>
            <a:lstStyle/>
            <a:p>
              <a:endParaRPr lang="en-US" dirty="0"/>
            </a:p>
          </p:txBody>
        </p:sp>
        <p:sp>
          <p:nvSpPr>
            <p:cNvPr id="56" name="Freeform 203"/>
            <p:cNvSpPr>
              <a:spLocks/>
            </p:cNvSpPr>
            <p:nvPr/>
          </p:nvSpPr>
          <p:spPr bwMode="auto">
            <a:xfrm>
              <a:off x="1214" y="2435"/>
              <a:ext cx="36" cy="128"/>
            </a:xfrm>
            <a:custGeom>
              <a:avLst/>
              <a:gdLst>
                <a:gd name="T0" fmla="*/ 36 w 36"/>
                <a:gd name="T1" fmla="*/ 0 h 128"/>
                <a:gd name="T2" fmla="*/ 32 w 36"/>
                <a:gd name="T3" fmla="*/ 120 h 128"/>
                <a:gd name="T4" fmla="*/ 0 w 36"/>
                <a:gd name="T5" fmla="*/ 128 h 128"/>
                <a:gd name="T6" fmla="*/ 36 w 36"/>
                <a:gd name="T7" fmla="*/ 0 h 128"/>
                <a:gd name="T8" fmla="*/ 0 60000 65536"/>
                <a:gd name="T9" fmla="*/ 0 60000 65536"/>
                <a:gd name="T10" fmla="*/ 0 60000 65536"/>
                <a:gd name="T11" fmla="*/ 0 60000 65536"/>
                <a:gd name="T12" fmla="*/ 0 w 36"/>
                <a:gd name="T13" fmla="*/ 0 h 128"/>
                <a:gd name="T14" fmla="*/ 36 w 36"/>
                <a:gd name="T15" fmla="*/ 128 h 128"/>
              </a:gdLst>
              <a:ahLst/>
              <a:cxnLst>
                <a:cxn ang="T8">
                  <a:pos x="T0" y="T1"/>
                </a:cxn>
                <a:cxn ang="T9">
                  <a:pos x="T2" y="T3"/>
                </a:cxn>
                <a:cxn ang="T10">
                  <a:pos x="T4" y="T5"/>
                </a:cxn>
                <a:cxn ang="T11">
                  <a:pos x="T6" y="T7"/>
                </a:cxn>
              </a:cxnLst>
              <a:rect l="T12" t="T13" r="T14" b="T15"/>
              <a:pathLst>
                <a:path w="36" h="128">
                  <a:moveTo>
                    <a:pt x="36" y="0"/>
                  </a:moveTo>
                  <a:lnTo>
                    <a:pt x="32" y="120"/>
                  </a:lnTo>
                  <a:lnTo>
                    <a:pt x="0" y="128"/>
                  </a:lnTo>
                  <a:lnTo>
                    <a:pt x="36" y="0"/>
                  </a:lnTo>
                  <a:close/>
                </a:path>
              </a:pathLst>
            </a:custGeom>
            <a:solidFill>
              <a:srgbClr val="BB5345"/>
            </a:solidFill>
            <a:ln w="9525">
              <a:noFill/>
              <a:round/>
              <a:headEnd/>
              <a:tailEnd/>
            </a:ln>
          </p:spPr>
          <p:txBody>
            <a:bodyPr/>
            <a:lstStyle/>
            <a:p>
              <a:endParaRPr lang="en-US" dirty="0"/>
            </a:p>
          </p:txBody>
        </p:sp>
        <p:sp>
          <p:nvSpPr>
            <p:cNvPr id="57" name="Freeform 204"/>
            <p:cNvSpPr>
              <a:spLocks/>
            </p:cNvSpPr>
            <p:nvPr/>
          </p:nvSpPr>
          <p:spPr bwMode="auto">
            <a:xfrm>
              <a:off x="1125" y="2485"/>
              <a:ext cx="475" cy="241"/>
            </a:xfrm>
            <a:custGeom>
              <a:avLst/>
              <a:gdLst>
                <a:gd name="T0" fmla="*/ 198 w 475"/>
                <a:gd name="T1" fmla="*/ 28 h 241"/>
                <a:gd name="T2" fmla="*/ 199 w 475"/>
                <a:gd name="T3" fmla="*/ 27 h 241"/>
                <a:gd name="T4" fmla="*/ 201 w 475"/>
                <a:gd name="T5" fmla="*/ 26 h 241"/>
                <a:gd name="T6" fmla="*/ 203 w 475"/>
                <a:gd name="T7" fmla="*/ 23 h 241"/>
                <a:gd name="T8" fmla="*/ 208 w 475"/>
                <a:gd name="T9" fmla="*/ 20 h 241"/>
                <a:gd name="T10" fmla="*/ 210 w 475"/>
                <a:gd name="T11" fmla="*/ 17 h 241"/>
                <a:gd name="T12" fmla="*/ 213 w 475"/>
                <a:gd name="T13" fmla="*/ 15 h 241"/>
                <a:gd name="T14" fmla="*/ 217 w 475"/>
                <a:gd name="T15" fmla="*/ 13 h 241"/>
                <a:gd name="T16" fmla="*/ 220 w 475"/>
                <a:gd name="T17" fmla="*/ 11 h 241"/>
                <a:gd name="T18" fmla="*/ 222 w 475"/>
                <a:gd name="T19" fmla="*/ 9 h 241"/>
                <a:gd name="T20" fmla="*/ 226 w 475"/>
                <a:gd name="T21" fmla="*/ 7 h 241"/>
                <a:gd name="T22" fmla="*/ 230 w 475"/>
                <a:gd name="T23" fmla="*/ 6 h 241"/>
                <a:gd name="T24" fmla="*/ 234 w 475"/>
                <a:gd name="T25" fmla="*/ 5 h 241"/>
                <a:gd name="T26" fmla="*/ 238 w 475"/>
                <a:gd name="T27" fmla="*/ 4 h 241"/>
                <a:gd name="T28" fmla="*/ 241 w 475"/>
                <a:gd name="T29" fmla="*/ 3 h 241"/>
                <a:gd name="T30" fmla="*/ 245 w 475"/>
                <a:gd name="T31" fmla="*/ 1 h 241"/>
                <a:gd name="T32" fmla="*/ 250 w 475"/>
                <a:gd name="T33" fmla="*/ 1 h 241"/>
                <a:gd name="T34" fmla="*/ 253 w 475"/>
                <a:gd name="T35" fmla="*/ 0 h 241"/>
                <a:gd name="T36" fmla="*/ 257 w 475"/>
                <a:gd name="T37" fmla="*/ 0 h 241"/>
                <a:gd name="T38" fmla="*/ 261 w 475"/>
                <a:gd name="T39" fmla="*/ 0 h 241"/>
                <a:gd name="T40" fmla="*/ 264 w 475"/>
                <a:gd name="T41" fmla="*/ 0 h 241"/>
                <a:gd name="T42" fmla="*/ 267 w 475"/>
                <a:gd name="T43" fmla="*/ 0 h 241"/>
                <a:gd name="T44" fmla="*/ 270 w 475"/>
                <a:gd name="T45" fmla="*/ 0 h 241"/>
                <a:gd name="T46" fmla="*/ 272 w 475"/>
                <a:gd name="T47" fmla="*/ 0 h 241"/>
                <a:gd name="T48" fmla="*/ 275 w 475"/>
                <a:gd name="T49" fmla="*/ 0 h 241"/>
                <a:gd name="T50" fmla="*/ 279 w 475"/>
                <a:gd name="T51" fmla="*/ 0 h 241"/>
                <a:gd name="T52" fmla="*/ 280 w 475"/>
                <a:gd name="T53" fmla="*/ 0 h 241"/>
                <a:gd name="T54" fmla="*/ 308 w 475"/>
                <a:gd name="T55" fmla="*/ 28 h 241"/>
                <a:gd name="T56" fmla="*/ 475 w 475"/>
                <a:gd name="T57" fmla="*/ 118 h 241"/>
                <a:gd name="T58" fmla="*/ 475 w 475"/>
                <a:gd name="T59" fmla="*/ 241 h 241"/>
                <a:gd name="T60" fmla="*/ 0 w 475"/>
                <a:gd name="T61" fmla="*/ 241 h 241"/>
                <a:gd name="T62" fmla="*/ 108 w 475"/>
                <a:gd name="T63" fmla="*/ 80 h 241"/>
                <a:gd name="T64" fmla="*/ 198 w 475"/>
                <a:gd name="T65" fmla="*/ 28 h 2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5"/>
                <a:gd name="T100" fmla="*/ 0 h 241"/>
                <a:gd name="T101" fmla="*/ 475 w 475"/>
                <a:gd name="T102" fmla="*/ 241 h 2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5" h="241">
                  <a:moveTo>
                    <a:pt x="198" y="28"/>
                  </a:moveTo>
                  <a:lnTo>
                    <a:pt x="199" y="27"/>
                  </a:lnTo>
                  <a:lnTo>
                    <a:pt x="201" y="26"/>
                  </a:lnTo>
                  <a:lnTo>
                    <a:pt x="203" y="23"/>
                  </a:lnTo>
                  <a:lnTo>
                    <a:pt x="208" y="20"/>
                  </a:lnTo>
                  <a:lnTo>
                    <a:pt x="210" y="17"/>
                  </a:lnTo>
                  <a:lnTo>
                    <a:pt x="213" y="15"/>
                  </a:lnTo>
                  <a:lnTo>
                    <a:pt x="217" y="13"/>
                  </a:lnTo>
                  <a:lnTo>
                    <a:pt x="220" y="11"/>
                  </a:lnTo>
                  <a:lnTo>
                    <a:pt x="222" y="9"/>
                  </a:lnTo>
                  <a:lnTo>
                    <a:pt x="226" y="7"/>
                  </a:lnTo>
                  <a:lnTo>
                    <a:pt x="230" y="6"/>
                  </a:lnTo>
                  <a:lnTo>
                    <a:pt x="234" y="5"/>
                  </a:lnTo>
                  <a:lnTo>
                    <a:pt x="238" y="4"/>
                  </a:lnTo>
                  <a:lnTo>
                    <a:pt x="241" y="3"/>
                  </a:lnTo>
                  <a:lnTo>
                    <a:pt x="245" y="1"/>
                  </a:lnTo>
                  <a:lnTo>
                    <a:pt x="250" y="1"/>
                  </a:lnTo>
                  <a:lnTo>
                    <a:pt x="253" y="0"/>
                  </a:lnTo>
                  <a:lnTo>
                    <a:pt x="257" y="0"/>
                  </a:lnTo>
                  <a:lnTo>
                    <a:pt x="261" y="0"/>
                  </a:lnTo>
                  <a:lnTo>
                    <a:pt x="264" y="0"/>
                  </a:lnTo>
                  <a:lnTo>
                    <a:pt x="267" y="0"/>
                  </a:lnTo>
                  <a:lnTo>
                    <a:pt x="270" y="0"/>
                  </a:lnTo>
                  <a:lnTo>
                    <a:pt x="272" y="0"/>
                  </a:lnTo>
                  <a:lnTo>
                    <a:pt x="275" y="0"/>
                  </a:lnTo>
                  <a:lnTo>
                    <a:pt x="279" y="0"/>
                  </a:lnTo>
                  <a:lnTo>
                    <a:pt x="280" y="0"/>
                  </a:lnTo>
                  <a:lnTo>
                    <a:pt x="308" y="28"/>
                  </a:lnTo>
                  <a:lnTo>
                    <a:pt x="475" y="118"/>
                  </a:lnTo>
                  <a:lnTo>
                    <a:pt x="475" y="241"/>
                  </a:lnTo>
                  <a:lnTo>
                    <a:pt x="0" y="241"/>
                  </a:lnTo>
                  <a:lnTo>
                    <a:pt x="108" y="80"/>
                  </a:lnTo>
                  <a:lnTo>
                    <a:pt x="198" y="28"/>
                  </a:lnTo>
                  <a:close/>
                </a:path>
              </a:pathLst>
            </a:custGeom>
            <a:solidFill>
              <a:srgbClr val="596399"/>
            </a:solidFill>
            <a:ln w="9525">
              <a:noFill/>
              <a:round/>
              <a:headEnd/>
              <a:tailEnd/>
            </a:ln>
          </p:spPr>
          <p:txBody>
            <a:bodyPr/>
            <a:lstStyle/>
            <a:p>
              <a:endParaRPr lang="en-US" dirty="0"/>
            </a:p>
          </p:txBody>
        </p:sp>
        <p:sp>
          <p:nvSpPr>
            <p:cNvPr id="58" name="Freeform 205"/>
            <p:cNvSpPr>
              <a:spLocks/>
            </p:cNvSpPr>
            <p:nvPr/>
          </p:nvSpPr>
          <p:spPr bwMode="auto">
            <a:xfrm>
              <a:off x="1181" y="2494"/>
              <a:ext cx="174" cy="107"/>
            </a:xfrm>
            <a:custGeom>
              <a:avLst/>
              <a:gdLst>
                <a:gd name="T0" fmla="*/ 0 w 174"/>
                <a:gd name="T1" fmla="*/ 107 h 107"/>
                <a:gd name="T2" fmla="*/ 27 w 174"/>
                <a:gd name="T3" fmla="*/ 63 h 107"/>
                <a:gd name="T4" fmla="*/ 174 w 174"/>
                <a:gd name="T5" fmla="*/ 0 h 107"/>
                <a:gd name="T6" fmla="*/ 117 w 174"/>
                <a:gd name="T7" fmla="*/ 65 h 107"/>
                <a:gd name="T8" fmla="*/ 0 w 174"/>
                <a:gd name="T9" fmla="*/ 107 h 107"/>
                <a:gd name="T10" fmla="*/ 0 60000 65536"/>
                <a:gd name="T11" fmla="*/ 0 60000 65536"/>
                <a:gd name="T12" fmla="*/ 0 60000 65536"/>
                <a:gd name="T13" fmla="*/ 0 60000 65536"/>
                <a:gd name="T14" fmla="*/ 0 60000 65536"/>
                <a:gd name="T15" fmla="*/ 0 w 174"/>
                <a:gd name="T16" fmla="*/ 0 h 107"/>
                <a:gd name="T17" fmla="*/ 174 w 174"/>
                <a:gd name="T18" fmla="*/ 107 h 107"/>
              </a:gdLst>
              <a:ahLst/>
              <a:cxnLst>
                <a:cxn ang="T10">
                  <a:pos x="T0" y="T1"/>
                </a:cxn>
                <a:cxn ang="T11">
                  <a:pos x="T2" y="T3"/>
                </a:cxn>
                <a:cxn ang="T12">
                  <a:pos x="T4" y="T5"/>
                </a:cxn>
                <a:cxn ang="T13">
                  <a:pos x="T6" y="T7"/>
                </a:cxn>
                <a:cxn ang="T14">
                  <a:pos x="T8" y="T9"/>
                </a:cxn>
              </a:cxnLst>
              <a:rect l="T15" t="T16" r="T17" b="T18"/>
              <a:pathLst>
                <a:path w="174" h="107">
                  <a:moveTo>
                    <a:pt x="0" y="107"/>
                  </a:moveTo>
                  <a:lnTo>
                    <a:pt x="27" y="63"/>
                  </a:lnTo>
                  <a:lnTo>
                    <a:pt x="174" y="0"/>
                  </a:lnTo>
                  <a:lnTo>
                    <a:pt x="117" y="65"/>
                  </a:lnTo>
                  <a:lnTo>
                    <a:pt x="0" y="107"/>
                  </a:lnTo>
                  <a:close/>
                </a:path>
              </a:pathLst>
            </a:custGeom>
            <a:solidFill>
              <a:srgbClr val="9CB8FF"/>
            </a:solidFill>
            <a:ln w="9525">
              <a:noFill/>
              <a:round/>
              <a:headEnd/>
              <a:tailEnd/>
            </a:ln>
          </p:spPr>
          <p:txBody>
            <a:bodyPr/>
            <a:lstStyle/>
            <a:p>
              <a:endParaRPr lang="en-US" dirty="0"/>
            </a:p>
          </p:txBody>
        </p:sp>
        <p:sp>
          <p:nvSpPr>
            <p:cNvPr id="59" name="Freeform 206"/>
            <p:cNvSpPr>
              <a:spLocks/>
            </p:cNvSpPr>
            <p:nvPr/>
          </p:nvSpPr>
          <p:spPr bwMode="auto">
            <a:xfrm>
              <a:off x="935" y="2581"/>
              <a:ext cx="560" cy="145"/>
            </a:xfrm>
            <a:custGeom>
              <a:avLst/>
              <a:gdLst>
                <a:gd name="T0" fmla="*/ 0 w 560"/>
                <a:gd name="T1" fmla="*/ 145 h 145"/>
                <a:gd name="T2" fmla="*/ 99 w 560"/>
                <a:gd name="T3" fmla="*/ 49 h 145"/>
                <a:gd name="T4" fmla="*/ 284 w 560"/>
                <a:gd name="T5" fmla="*/ 0 h 145"/>
                <a:gd name="T6" fmla="*/ 560 w 560"/>
                <a:gd name="T7" fmla="*/ 0 h 145"/>
                <a:gd name="T8" fmla="*/ 559 w 560"/>
                <a:gd name="T9" fmla="*/ 0 h 145"/>
                <a:gd name="T10" fmla="*/ 557 w 560"/>
                <a:gd name="T11" fmla="*/ 1 h 145"/>
                <a:gd name="T12" fmla="*/ 554 w 560"/>
                <a:gd name="T13" fmla="*/ 2 h 145"/>
                <a:gd name="T14" fmla="*/ 550 w 560"/>
                <a:gd name="T15" fmla="*/ 5 h 145"/>
                <a:gd name="T16" fmla="*/ 546 w 560"/>
                <a:gd name="T17" fmla="*/ 6 h 145"/>
                <a:gd name="T18" fmla="*/ 543 w 560"/>
                <a:gd name="T19" fmla="*/ 6 h 145"/>
                <a:gd name="T20" fmla="*/ 540 w 560"/>
                <a:gd name="T21" fmla="*/ 8 h 145"/>
                <a:gd name="T22" fmla="*/ 538 w 560"/>
                <a:gd name="T23" fmla="*/ 10 h 145"/>
                <a:gd name="T24" fmla="*/ 534 w 560"/>
                <a:gd name="T25" fmla="*/ 12 h 145"/>
                <a:gd name="T26" fmla="*/ 530 w 560"/>
                <a:gd name="T27" fmla="*/ 13 h 145"/>
                <a:gd name="T28" fmla="*/ 526 w 560"/>
                <a:gd name="T29" fmla="*/ 16 h 145"/>
                <a:gd name="T30" fmla="*/ 522 w 560"/>
                <a:gd name="T31" fmla="*/ 19 h 145"/>
                <a:gd name="T32" fmla="*/ 519 w 560"/>
                <a:gd name="T33" fmla="*/ 20 h 145"/>
                <a:gd name="T34" fmla="*/ 514 w 560"/>
                <a:gd name="T35" fmla="*/ 23 h 145"/>
                <a:gd name="T36" fmla="*/ 510 w 560"/>
                <a:gd name="T37" fmla="*/ 24 h 145"/>
                <a:gd name="T38" fmla="*/ 505 w 560"/>
                <a:gd name="T39" fmla="*/ 27 h 145"/>
                <a:gd name="T40" fmla="*/ 500 w 560"/>
                <a:gd name="T41" fmla="*/ 29 h 145"/>
                <a:gd name="T42" fmla="*/ 497 w 560"/>
                <a:gd name="T43" fmla="*/ 32 h 145"/>
                <a:gd name="T44" fmla="*/ 491 w 560"/>
                <a:gd name="T45" fmla="*/ 35 h 145"/>
                <a:gd name="T46" fmla="*/ 487 w 560"/>
                <a:gd name="T47" fmla="*/ 38 h 145"/>
                <a:gd name="T48" fmla="*/ 482 w 560"/>
                <a:gd name="T49" fmla="*/ 41 h 145"/>
                <a:gd name="T50" fmla="*/ 478 w 560"/>
                <a:gd name="T51" fmla="*/ 44 h 145"/>
                <a:gd name="T52" fmla="*/ 473 w 560"/>
                <a:gd name="T53" fmla="*/ 47 h 145"/>
                <a:gd name="T54" fmla="*/ 468 w 560"/>
                <a:gd name="T55" fmla="*/ 51 h 145"/>
                <a:gd name="T56" fmla="*/ 463 w 560"/>
                <a:gd name="T57" fmla="*/ 54 h 145"/>
                <a:gd name="T58" fmla="*/ 459 w 560"/>
                <a:gd name="T59" fmla="*/ 57 h 145"/>
                <a:gd name="T60" fmla="*/ 455 w 560"/>
                <a:gd name="T61" fmla="*/ 60 h 145"/>
                <a:gd name="T62" fmla="*/ 451 w 560"/>
                <a:gd name="T63" fmla="*/ 64 h 145"/>
                <a:gd name="T64" fmla="*/ 446 w 560"/>
                <a:gd name="T65" fmla="*/ 68 h 145"/>
                <a:gd name="T66" fmla="*/ 442 w 560"/>
                <a:gd name="T67" fmla="*/ 71 h 145"/>
                <a:gd name="T68" fmla="*/ 438 w 560"/>
                <a:gd name="T69" fmla="*/ 74 h 145"/>
                <a:gd name="T70" fmla="*/ 435 w 560"/>
                <a:gd name="T71" fmla="*/ 77 h 145"/>
                <a:gd name="T72" fmla="*/ 430 w 560"/>
                <a:gd name="T73" fmla="*/ 81 h 145"/>
                <a:gd name="T74" fmla="*/ 427 w 560"/>
                <a:gd name="T75" fmla="*/ 85 h 145"/>
                <a:gd name="T76" fmla="*/ 424 w 560"/>
                <a:gd name="T77" fmla="*/ 88 h 145"/>
                <a:gd name="T78" fmla="*/ 421 w 560"/>
                <a:gd name="T79" fmla="*/ 92 h 145"/>
                <a:gd name="T80" fmla="*/ 418 w 560"/>
                <a:gd name="T81" fmla="*/ 95 h 145"/>
                <a:gd name="T82" fmla="*/ 414 w 560"/>
                <a:gd name="T83" fmla="*/ 98 h 145"/>
                <a:gd name="T84" fmla="*/ 411 w 560"/>
                <a:gd name="T85" fmla="*/ 101 h 145"/>
                <a:gd name="T86" fmla="*/ 408 w 560"/>
                <a:gd name="T87" fmla="*/ 105 h 145"/>
                <a:gd name="T88" fmla="*/ 405 w 560"/>
                <a:gd name="T89" fmla="*/ 109 h 145"/>
                <a:gd name="T90" fmla="*/ 403 w 560"/>
                <a:gd name="T91" fmla="*/ 111 h 145"/>
                <a:gd name="T92" fmla="*/ 401 w 560"/>
                <a:gd name="T93" fmla="*/ 115 h 145"/>
                <a:gd name="T94" fmla="*/ 399 w 560"/>
                <a:gd name="T95" fmla="*/ 118 h 145"/>
                <a:gd name="T96" fmla="*/ 394 w 560"/>
                <a:gd name="T97" fmla="*/ 123 h 145"/>
                <a:gd name="T98" fmla="*/ 390 w 560"/>
                <a:gd name="T99" fmla="*/ 129 h 145"/>
                <a:gd name="T100" fmla="*/ 387 w 560"/>
                <a:gd name="T101" fmla="*/ 132 h 145"/>
                <a:gd name="T102" fmla="*/ 385 w 560"/>
                <a:gd name="T103" fmla="*/ 137 h 145"/>
                <a:gd name="T104" fmla="*/ 384 w 560"/>
                <a:gd name="T105" fmla="*/ 140 h 145"/>
                <a:gd name="T106" fmla="*/ 382 w 560"/>
                <a:gd name="T107" fmla="*/ 142 h 145"/>
                <a:gd name="T108" fmla="*/ 381 w 560"/>
                <a:gd name="T109" fmla="*/ 144 h 145"/>
                <a:gd name="T110" fmla="*/ 381 w 560"/>
                <a:gd name="T111" fmla="*/ 145 h 145"/>
                <a:gd name="T112" fmla="*/ 0 w 560"/>
                <a:gd name="T113" fmla="*/ 145 h 1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0"/>
                <a:gd name="T172" fmla="*/ 0 h 145"/>
                <a:gd name="T173" fmla="*/ 560 w 560"/>
                <a:gd name="T174" fmla="*/ 145 h 14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0" h="145">
                  <a:moveTo>
                    <a:pt x="0" y="145"/>
                  </a:moveTo>
                  <a:lnTo>
                    <a:pt x="99" y="49"/>
                  </a:lnTo>
                  <a:lnTo>
                    <a:pt x="284" y="0"/>
                  </a:lnTo>
                  <a:lnTo>
                    <a:pt x="560" y="0"/>
                  </a:lnTo>
                  <a:lnTo>
                    <a:pt x="559" y="0"/>
                  </a:lnTo>
                  <a:lnTo>
                    <a:pt x="557" y="1"/>
                  </a:lnTo>
                  <a:lnTo>
                    <a:pt x="554" y="2"/>
                  </a:lnTo>
                  <a:lnTo>
                    <a:pt x="550" y="5"/>
                  </a:lnTo>
                  <a:lnTo>
                    <a:pt x="546" y="6"/>
                  </a:lnTo>
                  <a:lnTo>
                    <a:pt x="543" y="6"/>
                  </a:lnTo>
                  <a:lnTo>
                    <a:pt x="540" y="8"/>
                  </a:lnTo>
                  <a:lnTo>
                    <a:pt x="538" y="10"/>
                  </a:lnTo>
                  <a:lnTo>
                    <a:pt x="534" y="12"/>
                  </a:lnTo>
                  <a:lnTo>
                    <a:pt x="530" y="13"/>
                  </a:lnTo>
                  <a:lnTo>
                    <a:pt x="526" y="16"/>
                  </a:lnTo>
                  <a:lnTo>
                    <a:pt x="522" y="19"/>
                  </a:lnTo>
                  <a:lnTo>
                    <a:pt x="519" y="20"/>
                  </a:lnTo>
                  <a:lnTo>
                    <a:pt x="514" y="23"/>
                  </a:lnTo>
                  <a:lnTo>
                    <a:pt x="510" y="24"/>
                  </a:lnTo>
                  <a:lnTo>
                    <a:pt x="505" y="27"/>
                  </a:lnTo>
                  <a:lnTo>
                    <a:pt x="500" y="29"/>
                  </a:lnTo>
                  <a:lnTo>
                    <a:pt x="497" y="32"/>
                  </a:lnTo>
                  <a:lnTo>
                    <a:pt x="491" y="35"/>
                  </a:lnTo>
                  <a:lnTo>
                    <a:pt x="487" y="38"/>
                  </a:lnTo>
                  <a:lnTo>
                    <a:pt x="482" y="41"/>
                  </a:lnTo>
                  <a:lnTo>
                    <a:pt x="478" y="44"/>
                  </a:lnTo>
                  <a:lnTo>
                    <a:pt x="473" y="47"/>
                  </a:lnTo>
                  <a:lnTo>
                    <a:pt x="468" y="51"/>
                  </a:lnTo>
                  <a:lnTo>
                    <a:pt x="463" y="54"/>
                  </a:lnTo>
                  <a:lnTo>
                    <a:pt x="459" y="57"/>
                  </a:lnTo>
                  <a:lnTo>
                    <a:pt x="455" y="60"/>
                  </a:lnTo>
                  <a:lnTo>
                    <a:pt x="451" y="64"/>
                  </a:lnTo>
                  <a:lnTo>
                    <a:pt x="446" y="68"/>
                  </a:lnTo>
                  <a:lnTo>
                    <a:pt x="442" y="71"/>
                  </a:lnTo>
                  <a:lnTo>
                    <a:pt x="438" y="74"/>
                  </a:lnTo>
                  <a:lnTo>
                    <a:pt x="435" y="77"/>
                  </a:lnTo>
                  <a:lnTo>
                    <a:pt x="430" y="81"/>
                  </a:lnTo>
                  <a:lnTo>
                    <a:pt x="427" y="85"/>
                  </a:lnTo>
                  <a:lnTo>
                    <a:pt x="424" y="88"/>
                  </a:lnTo>
                  <a:lnTo>
                    <a:pt x="421" y="92"/>
                  </a:lnTo>
                  <a:lnTo>
                    <a:pt x="418" y="95"/>
                  </a:lnTo>
                  <a:lnTo>
                    <a:pt x="414" y="98"/>
                  </a:lnTo>
                  <a:lnTo>
                    <a:pt x="411" y="101"/>
                  </a:lnTo>
                  <a:lnTo>
                    <a:pt x="408" y="105"/>
                  </a:lnTo>
                  <a:lnTo>
                    <a:pt x="405" y="109"/>
                  </a:lnTo>
                  <a:lnTo>
                    <a:pt x="403" y="111"/>
                  </a:lnTo>
                  <a:lnTo>
                    <a:pt x="401" y="115"/>
                  </a:lnTo>
                  <a:lnTo>
                    <a:pt x="399" y="118"/>
                  </a:lnTo>
                  <a:lnTo>
                    <a:pt x="394" y="123"/>
                  </a:lnTo>
                  <a:lnTo>
                    <a:pt x="390" y="129"/>
                  </a:lnTo>
                  <a:lnTo>
                    <a:pt x="387" y="132"/>
                  </a:lnTo>
                  <a:lnTo>
                    <a:pt x="385" y="137"/>
                  </a:lnTo>
                  <a:lnTo>
                    <a:pt x="384" y="140"/>
                  </a:lnTo>
                  <a:lnTo>
                    <a:pt x="382" y="142"/>
                  </a:lnTo>
                  <a:lnTo>
                    <a:pt x="381" y="144"/>
                  </a:lnTo>
                  <a:lnTo>
                    <a:pt x="381" y="145"/>
                  </a:lnTo>
                  <a:lnTo>
                    <a:pt x="0" y="145"/>
                  </a:lnTo>
                  <a:close/>
                </a:path>
              </a:pathLst>
            </a:custGeom>
            <a:solidFill>
              <a:srgbClr val="9CB8FF"/>
            </a:solidFill>
            <a:ln w="9525">
              <a:noFill/>
              <a:round/>
              <a:headEnd/>
              <a:tailEnd/>
            </a:ln>
          </p:spPr>
          <p:txBody>
            <a:bodyPr/>
            <a:lstStyle/>
            <a:p>
              <a:endParaRPr lang="en-US" dirty="0"/>
            </a:p>
          </p:txBody>
        </p:sp>
        <p:sp>
          <p:nvSpPr>
            <p:cNvPr id="60" name="Freeform 207"/>
            <p:cNvSpPr>
              <a:spLocks/>
            </p:cNvSpPr>
            <p:nvPr/>
          </p:nvSpPr>
          <p:spPr bwMode="auto">
            <a:xfrm>
              <a:off x="1370" y="1762"/>
              <a:ext cx="230" cy="194"/>
            </a:xfrm>
            <a:custGeom>
              <a:avLst/>
              <a:gdLst>
                <a:gd name="T0" fmla="*/ 200 w 230"/>
                <a:gd name="T1" fmla="*/ 194 h 194"/>
                <a:gd name="T2" fmla="*/ 229 w 230"/>
                <a:gd name="T3" fmla="*/ 180 h 194"/>
                <a:gd name="T4" fmla="*/ 230 w 230"/>
                <a:gd name="T5" fmla="*/ 116 h 194"/>
                <a:gd name="T6" fmla="*/ 96 w 230"/>
                <a:gd name="T7" fmla="*/ 13 h 194"/>
                <a:gd name="T8" fmla="*/ 0 w 230"/>
                <a:gd name="T9" fmla="*/ 0 h 194"/>
                <a:gd name="T10" fmla="*/ 200 w 230"/>
                <a:gd name="T11" fmla="*/ 194 h 194"/>
                <a:gd name="T12" fmla="*/ 0 60000 65536"/>
                <a:gd name="T13" fmla="*/ 0 60000 65536"/>
                <a:gd name="T14" fmla="*/ 0 60000 65536"/>
                <a:gd name="T15" fmla="*/ 0 60000 65536"/>
                <a:gd name="T16" fmla="*/ 0 60000 65536"/>
                <a:gd name="T17" fmla="*/ 0 60000 65536"/>
                <a:gd name="T18" fmla="*/ 0 w 230"/>
                <a:gd name="T19" fmla="*/ 0 h 194"/>
                <a:gd name="T20" fmla="*/ 230 w 230"/>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230" h="194">
                  <a:moveTo>
                    <a:pt x="200" y="194"/>
                  </a:moveTo>
                  <a:lnTo>
                    <a:pt x="229" y="180"/>
                  </a:lnTo>
                  <a:lnTo>
                    <a:pt x="230" y="116"/>
                  </a:lnTo>
                  <a:lnTo>
                    <a:pt x="96" y="13"/>
                  </a:lnTo>
                  <a:lnTo>
                    <a:pt x="0" y="0"/>
                  </a:lnTo>
                  <a:lnTo>
                    <a:pt x="200" y="194"/>
                  </a:lnTo>
                  <a:close/>
                </a:path>
              </a:pathLst>
            </a:custGeom>
            <a:solidFill>
              <a:srgbClr val="8F6943"/>
            </a:solidFill>
            <a:ln w="9525">
              <a:noFill/>
              <a:round/>
              <a:headEnd/>
              <a:tailEnd/>
            </a:ln>
          </p:spPr>
          <p:txBody>
            <a:bodyPr/>
            <a:lstStyle/>
            <a:p>
              <a:endParaRPr lang="en-US" dirty="0"/>
            </a:p>
          </p:txBody>
        </p:sp>
        <p:sp>
          <p:nvSpPr>
            <p:cNvPr id="61" name="Freeform 208"/>
            <p:cNvSpPr>
              <a:spLocks/>
            </p:cNvSpPr>
            <p:nvPr/>
          </p:nvSpPr>
          <p:spPr bwMode="auto">
            <a:xfrm>
              <a:off x="1210" y="1456"/>
              <a:ext cx="377" cy="353"/>
            </a:xfrm>
            <a:custGeom>
              <a:avLst/>
              <a:gdLst>
                <a:gd name="T0" fmla="*/ 0 w 377"/>
                <a:gd name="T1" fmla="*/ 307 h 353"/>
                <a:gd name="T2" fmla="*/ 16 w 377"/>
                <a:gd name="T3" fmla="*/ 228 h 353"/>
                <a:gd name="T4" fmla="*/ 19 w 377"/>
                <a:gd name="T5" fmla="*/ 224 h 353"/>
                <a:gd name="T6" fmla="*/ 22 w 377"/>
                <a:gd name="T7" fmla="*/ 220 h 353"/>
                <a:gd name="T8" fmla="*/ 27 w 377"/>
                <a:gd name="T9" fmla="*/ 214 h 353"/>
                <a:gd name="T10" fmla="*/ 31 w 377"/>
                <a:gd name="T11" fmla="*/ 205 h 353"/>
                <a:gd name="T12" fmla="*/ 38 w 377"/>
                <a:gd name="T13" fmla="*/ 195 h 353"/>
                <a:gd name="T14" fmla="*/ 45 w 377"/>
                <a:gd name="T15" fmla="*/ 186 h 353"/>
                <a:gd name="T16" fmla="*/ 53 w 377"/>
                <a:gd name="T17" fmla="*/ 175 h 353"/>
                <a:gd name="T18" fmla="*/ 57 w 377"/>
                <a:gd name="T19" fmla="*/ 170 h 353"/>
                <a:gd name="T20" fmla="*/ 61 w 377"/>
                <a:gd name="T21" fmla="*/ 164 h 353"/>
                <a:gd name="T22" fmla="*/ 70 w 377"/>
                <a:gd name="T23" fmla="*/ 153 h 353"/>
                <a:gd name="T24" fmla="*/ 75 w 377"/>
                <a:gd name="T25" fmla="*/ 146 h 353"/>
                <a:gd name="T26" fmla="*/ 80 w 377"/>
                <a:gd name="T27" fmla="*/ 140 h 353"/>
                <a:gd name="T28" fmla="*/ 85 w 377"/>
                <a:gd name="T29" fmla="*/ 134 h 353"/>
                <a:gd name="T30" fmla="*/ 89 w 377"/>
                <a:gd name="T31" fmla="*/ 129 h 353"/>
                <a:gd name="T32" fmla="*/ 94 w 377"/>
                <a:gd name="T33" fmla="*/ 122 h 353"/>
                <a:gd name="T34" fmla="*/ 99 w 377"/>
                <a:gd name="T35" fmla="*/ 115 h 353"/>
                <a:gd name="T36" fmla="*/ 105 w 377"/>
                <a:gd name="T37" fmla="*/ 110 h 353"/>
                <a:gd name="T38" fmla="*/ 109 w 377"/>
                <a:gd name="T39" fmla="*/ 103 h 353"/>
                <a:gd name="T40" fmla="*/ 120 w 377"/>
                <a:gd name="T41" fmla="*/ 93 h 353"/>
                <a:gd name="T42" fmla="*/ 130 w 377"/>
                <a:gd name="T43" fmla="*/ 81 h 353"/>
                <a:gd name="T44" fmla="*/ 140 w 377"/>
                <a:gd name="T45" fmla="*/ 71 h 353"/>
                <a:gd name="T46" fmla="*/ 149 w 377"/>
                <a:gd name="T47" fmla="*/ 61 h 353"/>
                <a:gd name="T48" fmla="*/ 159 w 377"/>
                <a:gd name="T49" fmla="*/ 52 h 353"/>
                <a:gd name="T50" fmla="*/ 169 w 377"/>
                <a:gd name="T51" fmla="*/ 44 h 353"/>
                <a:gd name="T52" fmla="*/ 177 w 377"/>
                <a:gd name="T53" fmla="*/ 37 h 353"/>
                <a:gd name="T54" fmla="*/ 186 w 377"/>
                <a:gd name="T55" fmla="*/ 30 h 353"/>
                <a:gd name="T56" fmla="*/ 195 w 377"/>
                <a:gd name="T57" fmla="*/ 24 h 353"/>
                <a:gd name="T58" fmla="*/ 202 w 377"/>
                <a:gd name="T59" fmla="*/ 19 h 353"/>
                <a:gd name="T60" fmla="*/ 208 w 377"/>
                <a:gd name="T61" fmla="*/ 14 h 353"/>
                <a:gd name="T62" fmla="*/ 214 w 377"/>
                <a:gd name="T63" fmla="*/ 10 h 353"/>
                <a:gd name="T64" fmla="*/ 225 w 377"/>
                <a:gd name="T65" fmla="*/ 4 h 353"/>
                <a:gd name="T66" fmla="*/ 231 w 377"/>
                <a:gd name="T67" fmla="*/ 0 h 353"/>
                <a:gd name="T68" fmla="*/ 234 w 377"/>
                <a:gd name="T69" fmla="*/ 0 h 353"/>
                <a:gd name="T70" fmla="*/ 366 w 377"/>
                <a:gd name="T71" fmla="*/ 270 h 353"/>
                <a:gd name="T72" fmla="*/ 52 w 377"/>
                <a:gd name="T73" fmla="*/ 353 h 3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7"/>
                <a:gd name="T112" fmla="*/ 0 h 353"/>
                <a:gd name="T113" fmla="*/ 377 w 377"/>
                <a:gd name="T114" fmla="*/ 353 h 35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7" h="353">
                  <a:moveTo>
                    <a:pt x="52" y="353"/>
                  </a:moveTo>
                  <a:lnTo>
                    <a:pt x="0" y="307"/>
                  </a:lnTo>
                  <a:lnTo>
                    <a:pt x="25" y="256"/>
                  </a:lnTo>
                  <a:lnTo>
                    <a:pt x="16" y="228"/>
                  </a:lnTo>
                  <a:lnTo>
                    <a:pt x="16" y="227"/>
                  </a:lnTo>
                  <a:lnTo>
                    <a:pt x="19" y="224"/>
                  </a:lnTo>
                  <a:lnTo>
                    <a:pt x="20" y="221"/>
                  </a:lnTo>
                  <a:lnTo>
                    <a:pt x="22" y="220"/>
                  </a:lnTo>
                  <a:lnTo>
                    <a:pt x="24" y="215"/>
                  </a:lnTo>
                  <a:lnTo>
                    <a:pt x="27" y="214"/>
                  </a:lnTo>
                  <a:lnTo>
                    <a:pt x="29" y="209"/>
                  </a:lnTo>
                  <a:lnTo>
                    <a:pt x="31" y="205"/>
                  </a:lnTo>
                  <a:lnTo>
                    <a:pt x="34" y="200"/>
                  </a:lnTo>
                  <a:lnTo>
                    <a:pt x="38" y="195"/>
                  </a:lnTo>
                  <a:lnTo>
                    <a:pt x="41" y="191"/>
                  </a:lnTo>
                  <a:lnTo>
                    <a:pt x="45" y="186"/>
                  </a:lnTo>
                  <a:lnTo>
                    <a:pt x="49" y="181"/>
                  </a:lnTo>
                  <a:lnTo>
                    <a:pt x="53" y="175"/>
                  </a:lnTo>
                  <a:lnTo>
                    <a:pt x="55" y="173"/>
                  </a:lnTo>
                  <a:lnTo>
                    <a:pt x="57" y="170"/>
                  </a:lnTo>
                  <a:lnTo>
                    <a:pt x="59" y="167"/>
                  </a:lnTo>
                  <a:lnTo>
                    <a:pt x="61" y="164"/>
                  </a:lnTo>
                  <a:lnTo>
                    <a:pt x="66" y="158"/>
                  </a:lnTo>
                  <a:lnTo>
                    <a:pt x="70" y="153"/>
                  </a:lnTo>
                  <a:lnTo>
                    <a:pt x="72" y="150"/>
                  </a:lnTo>
                  <a:lnTo>
                    <a:pt x="75" y="146"/>
                  </a:lnTo>
                  <a:lnTo>
                    <a:pt x="77" y="143"/>
                  </a:lnTo>
                  <a:lnTo>
                    <a:pt x="80" y="140"/>
                  </a:lnTo>
                  <a:lnTo>
                    <a:pt x="82" y="137"/>
                  </a:lnTo>
                  <a:lnTo>
                    <a:pt x="85" y="134"/>
                  </a:lnTo>
                  <a:lnTo>
                    <a:pt x="87" y="131"/>
                  </a:lnTo>
                  <a:lnTo>
                    <a:pt x="89" y="129"/>
                  </a:lnTo>
                  <a:lnTo>
                    <a:pt x="91" y="125"/>
                  </a:lnTo>
                  <a:lnTo>
                    <a:pt x="94" y="122"/>
                  </a:lnTo>
                  <a:lnTo>
                    <a:pt x="96" y="118"/>
                  </a:lnTo>
                  <a:lnTo>
                    <a:pt x="99" y="115"/>
                  </a:lnTo>
                  <a:lnTo>
                    <a:pt x="101" y="113"/>
                  </a:lnTo>
                  <a:lnTo>
                    <a:pt x="105" y="110"/>
                  </a:lnTo>
                  <a:lnTo>
                    <a:pt x="107" y="106"/>
                  </a:lnTo>
                  <a:lnTo>
                    <a:pt x="109" y="103"/>
                  </a:lnTo>
                  <a:lnTo>
                    <a:pt x="114" y="97"/>
                  </a:lnTo>
                  <a:lnTo>
                    <a:pt x="120" y="93"/>
                  </a:lnTo>
                  <a:lnTo>
                    <a:pt x="125" y="86"/>
                  </a:lnTo>
                  <a:lnTo>
                    <a:pt x="130" y="81"/>
                  </a:lnTo>
                  <a:lnTo>
                    <a:pt x="136" y="76"/>
                  </a:lnTo>
                  <a:lnTo>
                    <a:pt x="140" y="71"/>
                  </a:lnTo>
                  <a:lnTo>
                    <a:pt x="145" y="66"/>
                  </a:lnTo>
                  <a:lnTo>
                    <a:pt x="149" y="61"/>
                  </a:lnTo>
                  <a:lnTo>
                    <a:pt x="155" y="57"/>
                  </a:lnTo>
                  <a:lnTo>
                    <a:pt x="159" y="52"/>
                  </a:lnTo>
                  <a:lnTo>
                    <a:pt x="164" y="48"/>
                  </a:lnTo>
                  <a:lnTo>
                    <a:pt x="169" y="44"/>
                  </a:lnTo>
                  <a:lnTo>
                    <a:pt x="174" y="40"/>
                  </a:lnTo>
                  <a:lnTo>
                    <a:pt x="177" y="37"/>
                  </a:lnTo>
                  <a:lnTo>
                    <a:pt x="182" y="33"/>
                  </a:lnTo>
                  <a:lnTo>
                    <a:pt x="186" y="30"/>
                  </a:lnTo>
                  <a:lnTo>
                    <a:pt x="190" y="26"/>
                  </a:lnTo>
                  <a:lnTo>
                    <a:pt x="195" y="24"/>
                  </a:lnTo>
                  <a:lnTo>
                    <a:pt x="198" y="21"/>
                  </a:lnTo>
                  <a:lnTo>
                    <a:pt x="202" y="19"/>
                  </a:lnTo>
                  <a:lnTo>
                    <a:pt x="205" y="16"/>
                  </a:lnTo>
                  <a:lnTo>
                    <a:pt x="208" y="14"/>
                  </a:lnTo>
                  <a:lnTo>
                    <a:pt x="212" y="12"/>
                  </a:lnTo>
                  <a:lnTo>
                    <a:pt x="214" y="10"/>
                  </a:lnTo>
                  <a:lnTo>
                    <a:pt x="220" y="6"/>
                  </a:lnTo>
                  <a:lnTo>
                    <a:pt x="225" y="4"/>
                  </a:lnTo>
                  <a:lnTo>
                    <a:pt x="228" y="1"/>
                  </a:lnTo>
                  <a:lnTo>
                    <a:pt x="231" y="0"/>
                  </a:lnTo>
                  <a:lnTo>
                    <a:pt x="233" y="0"/>
                  </a:lnTo>
                  <a:lnTo>
                    <a:pt x="234" y="0"/>
                  </a:lnTo>
                  <a:lnTo>
                    <a:pt x="377" y="30"/>
                  </a:lnTo>
                  <a:lnTo>
                    <a:pt x="366" y="270"/>
                  </a:lnTo>
                  <a:lnTo>
                    <a:pt x="188" y="288"/>
                  </a:lnTo>
                  <a:lnTo>
                    <a:pt x="52" y="353"/>
                  </a:lnTo>
                  <a:close/>
                </a:path>
              </a:pathLst>
            </a:custGeom>
            <a:solidFill>
              <a:srgbClr val="C2D6C2"/>
            </a:solidFill>
            <a:ln w="9525">
              <a:noFill/>
              <a:round/>
              <a:headEnd/>
              <a:tailEnd/>
            </a:ln>
          </p:spPr>
          <p:txBody>
            <a:bodyPr/>
            <a:lstStyle/>
            <a:p>
              <a:endParaRPr lang="en-US" dirty="0"/>
            </a:p>
          </p:txBody>
        </p:sp>
        <p:sp>
          <p:nvSpPr>
            <p:cNvPr id="62" name="Freeform 209"/>
            <p:cNvSpPr>
              <a:spLocks/>
            </p:cNvSpPr>
            <p:nvPr/>
          </p:nvSpPr>
          <p:spPr bwMode="auto">
            <a:xfrm>
              <a:off x="1482" y="1334"/>
              <a:ext cx="118" cy="272"/>
            </a:xfrm>
            <a:custGeom>
              <a:avLst/>
              <a:gdLst>
                <a:gd name="T0" fmla="*/ 39 w 118"/>
                <a:gd name="T1" fmla="*/ 0 h 272"/>
                <a:gd name="T2" fmla="*/ 36 w 118"/>
                <a:gd name="T3" fmla="*/ 4 h 272"/>
                <a:gd name="T4" fmla="*/ 31 w 118"/>
                <a:gd name="T5" fmla="*/ 10 h 272"/>
                <a:gd name="T6" fmla="*/ 26 w 118"/>
                <a:gd name="T7" fmla="*/ 17 h 272"/>
                <a:gd name="T8" fmla="*/ 23 w 118"/>
                <a:gd name="T9" fmla="*/ 24 h 272"/>
                <a:gd name="T10" fmla="*/ 20 w 118"/>
                <a:gd name="T11" fmla="*/ 30 h 272"/>
                <a:gd name="T12" fmla="*/ 15 w 118"/>
                <a:gd name="T13" fmla="*/ 37 h 272"/>
                <a:gd name="T14" fmla="*/ 11 w 118"/>
                <a:gd name="T15" fmla="*/ 44 h 272"/>
                <a:gd name="T16" fmla="*/ 8 w 118"/>
                <a:gd name="T17" fmla="*/ 51 h 272"/>
                <a:gd name="T18" fmla="*/ 5 w 118"/>
                <a:gd name="T19" fmla="*/ 58 h 272"/>
                <a:gd name="T20" fmla="*/ 2 w 118"/>
                <a:gd name="T21" fmla="*/ 64 h 272"/>
                <a:gd name="T22" fmla="*/ 0 w 118"/>
                <a:gd name="T23" fmla="*/ 69 h 272"/>
                <a:gd name="T24" fmla="*/ 13 w 118"/>
                <a:gd name="T25" fmla="*/ 88 h 272"/>
                <a:gd name="T26" fmla="*/ 3 w 118"/>
                <a:gd name="T27" fmla="*/ 130 h 272"/>
                <a:gd name="T28" fmla="*/ 4 w 118"/>
                <a:gd name="T29" fmla="*/ 134 h 272"/>
                <a:gd name="T30" fmla="*/ 5 w 118"/>
                <a:gd name="T31" fmla="*/ 142 h 272"/>
                <a:gd name="T32" fmla="*/ 7 w 118"/>
                <a:gd name="T33" fmla="*/ 152 h 272"/>
                <a:gd name="T34" fmla="*/ 8 w 118"/>
                <a:gd name="T35" fmla="*/ 163 h 272"/>
                <a:gd name="T36" fmla="*/ 9 w 118"/>
                <a:gd name="T37" fmla="*/ 170 h 272"/>
                <a:gd name="T38" fmla="*/ 11 w 118"/>
                <a:gd name="T39" fmla="*/ 176 h 272"/>
                <a:gd name="T40" fmla="*/ 12 w 118"/>
                <a:gd name="T41" fmla="*/ 182 h 272"/>
                <a:gd name="T42" fmla="*/ 13 w 118"/>
                <a:gd name="T43" fmla="*/ 189 h 272"/>
                <a:gd name="T44" fmla="*/ 15 w 118"/>
                <a:gd name="T45" fmla="*/ 195 h 272"/>
                <a:gd name="T46" fmla="*/ 17 w 118"/>
                <a:gd name="T47" fmla="*/ 200 h 272"/>
                <a:gd name="T48" fmla="*/ 20 w 118"/>
                <a:gd name="T49" fmla="*/ 212 h 272"/>
                <a:gd name="T50" fmla="*/ 22 w 118"/>
                <a:gd name="T51" fmla="*/ 222 h 272"/>
                <a:gd name="T52" fmla="*/ 25 w 118"/>
                <a:gd name="T53" fmla="*/ 231 h 272"/>
                <a:gd name="T54" fmla="*/ 29 w 118"/>
                <a:gd name="T55" fmla="*/ 238 h 272"/>
                <a:gd name="T56" fmla="*/ 31 w 118"/>
                <a:gd name="T57" fmla="*/ 244 h 272"/>
                <a:gd name="T58" fmla="*/ 34 w 118"/>
                <a:gd name="T59" fmla="*/ 248 h 272"/>
                <a:gd name="T60" fmla="*/ 36 w 118"/>
                <a:gd name="T61" fmla="*/ 253 h 272"/>
                <a:gd name="T62" fmla="*/ 117 w 118"/>
                <a:gd name="T63" fmla="*/ 240 h 272"/>
                <a:gd name="T64" fmla="*/ 118 w 118"/>
                <a:gd name="T65" fmla="*/ 10 h 2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8"/>
                <a:gd name="T100" fmla="*/ 0 h 272"/>
                <a:gd name="T101" fmla="*/ 118 w 118"/>
                <a:gd name="T102" fmla="*/ 272 h 2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8" h="272">
                  <a:moveTo>
                    <a:pt x="39" y="0"/>
                  </a:moveTo>
                  <a:lnTo>
                    <a:pt x="39" y="0"/>
                  </a:lnTo>
                  <a:lnTo>
                    <a:pt x="38" y="2"/>
                  </a:lnTo>
                  <a:lnTo>
                    <a:pt x="36" y="4"/>
                  </a:lnTo>
                  <a:lnTo>
                    <a:pt x="35" y="7"/>
                  </a:lnTo>
                  <a:lnTo>
                    <a:pt x="31" y="10"/>
                  </a:lnTo>
                  <a:lnTo>
                    <a:pt x="28" y="15"/>
                  </a:lnTo>
                  <a:lnTo>
                    <a:pt x="26" y="17"/>
                  </a:lnTo>
                  <a:lnTo>
                    <a:pt x="24" y="20"/>
                  </a:lnTo>
                  <a:lnTo>
                    <a:pt x="23" y="24"/>
                  </a:lnTo>
                  <a:lnTo>
                    <a:pt x="21" y="27"/>
                  </a:lnTo>
                  <a:lnTo>
                    <a:pt x="20" y="30"/>
                  </a:lnTo>
                  <a:lnTo>
                    <a:pt x="17" y="33"/>
                  </a:lnTo>
                  <a:lnTo>
                    <a:pt x="15" y="37"/>
                  </a:lnTo>
                  <a:lnTo>
                    <a:pt x="13" y="41"/>
                  </a:lnTo>
                  <a:lnTo>
                    <a:pt x="11" y="44"/>
                  </a:lnTo>
                  <a:lnTo>
                    <a:pt x="9" y="47"/>
                  </a:lnTo>
                  <a:lnTo>
                    <a:pt x="8" y="51"/>
                  </a:lnTo>
                  <a:lnTo>
                    <a:pt x="7" y="55"/>
                  </a:lnTo>
                  <a:lnTo>
                    <a:pt x="5" y="58"/>
                  </a:lnTo>
                  <a:lnTo>
                    <a:pt x="3" y="61"/>
                  </a:lnTo>
                  <a:lnTo>
                    <a:pt x="2" y="64"/>
                  </a:lnTo>
                  <a:lnTo>
                    <a:pt x="2" y="66"/>
                  </a:lnTo>
                  <a:lnTo>
                    <a:pt x="0" y="69"/>
                  </a:lnTo>
                  <a:lnTo>
                    <a:pt x="0" y="71"/>
                  </a:lnTo>
                  <a:lnTo>
                    <a:pt x="13" y="88"/>
                  </a:lnTo>
                  <a:lnTo>
                    <a:pt x="3" y="128"/>
                  </a:lnTo>
                  <a:lnTo>
                    <a:pt x="3" y="130"/>
                  </a:lnTo>
                  <a:lnTo>
                    <a:pt x="3" y="132"/>
                  </a:lnTo>
                  <a:lnTo>
                    <a:pt x="4" y="134"/>
                  </a:lnTo>
                  <a:lnTo>
                    <a:pt x="4" y="138"/>
                  </a:lnTo>
                  <a:lnTo>
                    <a:pt x="5" y="142"/>
                  </a:lnTo>
                  <a:lnTo>
                    <a:pt x="6" y="147"/>
                  </a:lnTo>
                  <a:lnTo>
                    <a:pt x="7" y="152"/>
                  </a:lnTo>
                  <a:lnTo>
                    <a:pt x="7" y="157"/>
                  </a:lnTo>
                  <a:lnTo>
                    <a:pt x="8" y="163"/>
                  </a:lnTo>
                  <a:lnTo>
                    <a:pt x="9" y="167"/>
                  </a:lnTo>
                  <a:lnTo>
                    <a:pt x="9" y="170"/>
                  </a:lnTo>
                  <a:lnTo>
                    <a:pt x="10" y="172"/>
                  </a:lnTo>
                  <a:lnTo>
                    <a:pt x="11" y="176"/>
                  </a:lnTo>
                  <a:lnTo>
                    <a:pt x="11" y="179"/>
                  </a:lnTo>
                  <a:lnTo>
                    <a:pt x="12" y="182"/>
                  </a:lnTo>
                  <a:lnTo>
                    <a:pt x="12" y="185"/>
                  </a:lnTo>
                  <a:lnTo>
                    <a:pt x="13" y="189"/>
                  </a:lnTo>
                  <a:lnTo>
                    <a:pt x="14" y="191"/>
                  </a:lnTo>
                  <a:lnTo>
                    <a:pt x="15" y="195"/>
                  </a:lnTo>
                  <a:lnTo>
                    <a:pt x="16" y="198"/>
                  </a:lnTo>
                  <a:lnTo>
                    <a:pt x="17" y="200"/>
                  </a:lnTo>
                  <a:lnTo>
                    <a:pt x="18" y="206"/>
                  </a:lnTo>
                  <a:lnTo>
                    <a:pt x="20" y="212"/>
                  </a:lnTo>
                  <a:lnTo>
                    <a:pt x="20" y="217"/>
                  </a:lnTo>
                  <a:lnTo>
                    <a:pt x="22" y="222"/>
                  </a:lnTo>
                  <a:lnTo>
                    <a:pt x="24" y="226"/>
                  </a:lnTo>
                  <a:lnTo>
                    <a:pt x="25" y="231"/>
                  </a:lnTo>
                  <a:lnTo>
                    <a:pt x="27" y="235"/>
                  </a:lnTo>
                  <a:lnTo>
                    <a:pt x="29" y="238"/>
                  </a:lnTo>
                  <a:lnTo>
                    <a:pt x="30" y="240"/>
                  </a:lnTo>
                  <a:lnTo>
                    <a:pt x="31" y="244"/>
                  </a:lnTo>
                  <a:lnTo>
                    <a:pt x="32" y="246"/>
                  </a:lnTo>
                  <a:lnTo>
                    <a:pt x="34" y="248"/>
                  </a:lnTo>
                  <a:lnTo>
                    <a:pt x="35" y="251"/>
                  </a:lnTo>
                  <a:lnTo>
                    <a:pt x="36" y="253"/>
                  </a:lnTo>
                  <a:lnTo>
                    <a:pt x="92" y="272"/>
                  </a:lnTo>
                  <a:lnTo>
                    <a:pt x="117" y="240"/>
                  </a:lnTo>
                  <a:lnTo>
                    <a:pt x="118" y="101"/>
                  </a:lnTo>
                  <a:lnTo>
                    <a:pt x="118" y="10"/>
                  </a:lnTo>
                  <a:lnTo>
                    <a:pt x="39" y="0"/>
                  </a:lnTo>
                  <a:close/>
                </a:path>
              </a:pathLst>
            </a:custGeom>
            <a:solidFill>
              <a:srgbClr val="FFCC99"/>
            </a:solidFill>
            <a:ln w="9525">
              <a:noFill/>
              <a:round/>
              <a:headEnd/>
              <a:tailEnd/>
            </a:ln>
          </p:spPr>
          <p:txBody>
            <a:bodyPr/>
            <a:lstStyle/>
            <a:p>
              <a:endParaRPr lang="en-US" dirty="0"/>
            </a:p>
          </p:txBody>
        </p:sp>
        <p:sp>
          <p:nvSpPr>
            <p:cNvPr id="63" name="Freeform 210"/>
            <p:cNvSpPr>
              <a:spLocks/>
            </p:cNvSpPr>
            <p:nvPr/>
          </p:nvSpPr>
          <p:spPr bwMode="auto">
            <a:xfrm>
              <a:off x="1261" y="1548"/>
              <a:ext cx="339" cy="331"/>
            </a:xfrm>
            <a:custGeom>
              <a:avLst/>
              <a:gdLst>
                <a:gd name="T0" fmla="*/ 0 w 339"/>
                <a:gd name="T1" fmla="*/ 259 h 331"/>
                <a:gd name="T2" fmla="*/ 0 w 339"/>
                <a:gd name="T3" fmla="*/ 257 h 331"/>
                <a:gd name="T4" fmla="*/ 1 w 339"/>
                <a:gd name="T5" fmla="*/ 251 h 331"/>
                <a:gd name="T6" fmla="*/ 3 w 339"/>
                <a:gd name="T7" fmla="*/ 244 h 331"/>
                <a:gd name="T8" fmla="*/ 7 w 339"/>
                <a:gd name="T9" fmla="*/ 234 h 331"/>
                <a:gd name="T10" fmla="*/ 13 w 339"/>
                <a:gd name="T11" fmla="*/ 223 h 331"/>
                <a:gd name="T12" fmla="*/ 15 w 339"/>
                <a:gd name="T13" fmla="*/ 217 h 331"/>
                <a:gd name="T14" fmla="*/ 19 w 339"/>
                <a:gd name="T15" fmla="*/ 211 h 331"/>
                <a:gd name="T16" fmla="*/ 22 w 339"/>
                <a:gd name="T17" fmla="*/ 205 h 331"/>
                <a:gd name="T18" fmla="*/ 27 w 339"/>
                <a:gd name="T19" fmla="*/ 199 h 331"/>
                <a:gd name="T20" fmla="*/ 33 w 339"/>
                <a:gd name="T21" fmla="*/ 193 h 331"/>
                <a:gd name="T22" fmla="*/ 38 w 339"/>
                <a:gd name="T23" fmla="*/ 188 h 331"/>
                <a:gd name="T24" fmla="*/ 45 w 339"/>
                <a:gd name="T25" fmla="*/ 183 h 331"/>
                <a:gd name="T26" fmla="*/ 51 w 339"/>
                <a:gd name="T27" fmla="*/ 178 h 331"/>
                <a:gd name="T28" fmla="*/ 58 w 339"/>
                <a:gd name="T29" fmla="*/ 173 h 331"/>
                <a:gd name="T30" fmla="*/ 66 w 339"/>
                <a:gd name="T31" fmla="*/ 169 h 331"/>
                <a:gd name="T32" fmla="*/ 73 w 339"/>
                <a:gd name="T33" fmla="*/ 165 h 331"/>
                <a:gd name="T34" fmla="*/ 79 w 339"/>
                <a:gd name="T35" fmla="*/ 162 h 331"/>
                <a:gd name="T36" fmla="*/ 87 w 339"/>
                <a:gd name="T37" fmla="*/ 158 h 331"/>
                <a:gd name="T38" fmla="*/ 95 w 339"/>
                <a:gd name="T39" fmla="*/ 155 h 331"/>
                <a:gd name="T40" fmla="*/ 100 w 339"/>
                <a:gd name="T41" fmla="*/ 152 h 331"/>
                <a:gd name="T42" fmla="*/ 106 w 339"/>
                <a:gd name="T43" fmla="*/ 150 h 331"/>
                <a:gd name="T44" fmla="*/ 116 w 339"/>
                <a:gd name="T45" fmla="*/ 147 h 331"/>
                <a:gd name="T46" fmla="*/ 123 w 339"/>
                <a:gd name="T47" fmla="*/ 144 h 331"/>
                <a:gd name="T48" fmla="*/ 126 w 339"/>
                <a:gd name="T49" fmla="*/ 144 h 331"/>
                <a:gd name="T50" fmla="*/ 151 w 339"/>
                <a:gd name="T51" fmla="*/ 131 h 331"/>
                <a:gd name="T52" fmla="*/ 123 w 339"/>
                <a:gd name="T53" fmla="*/ 108 h 331"/>
                <a:gd name="T54" fmla="*/ 127 w 339"/>
                <a:gd name="T55" fmla="*/ 106 h 331"/>
                <a:gd name="T56" fmla="*/ 133 w 339"/>
                <a:gd name="T57" fmla="*/ 104 h 331"/>
                <a:gd name="T58" fmla="*/ 138 w 339"/>
                <a:gd name="T59" fmla="*/ 101 h 331"/>
                <a:gd name="T60" fmla="*/ 145 w 339"/>
                <a:gd name="T61" fmla="*/ 97 h 331"/>
                <a:gd name="T62" fmla="*/ 152 w 339"/>
                <a:gd name="T63" fmla="*/ 90 h 331"/>
                <a:gd name="T64" fmla="*/ 159 w 339"/>
                <a:gd name="T65" fmla="*/ 82 h 331"/>
                <a:gd name="T66" fmla="*/ 164 w 339"/>
                <a:gd name="T67" fmla="*/ 75 h 331"/>
                <a:gd name="T68" fmla="*/ 167 w 339"/>
                <a:gd name="T69" fmla="*/ 69 h 331"/>
                <a:gd name="T70" fmla="*/ 171 w 339"/>
                <a:gd name="T71" fmla="*/ 63 h 331"/>
                <a:gd name="T72" fmla="*/ 173 w 339"/>
                <a:gd name="T73" fmla="*/ 57 h 331"/>
                <a:gd name="T74" fmla="*/ 176 w 339"/>
                <a:gd name="T75" fmla="*/ 50 h 331"/>
                <a:gd name="T76" fmla="*/ 178 w 339"/>
                <a:gd name="T77" fmla="*/ 43 h 331"/>
                <a:gd name="T78" fmla="*/ 181 w 339"/>
                <a:gd name="T79" fmla="*/ 38 h 331"/>
                <a:gd name="T80" fmla="*/ 184 w 339"/>
                <a:gd name="T81" fmla="*/ 31 h 331"/>
                <a:gd name="T82" fmla="*/ 186 w 339"/>
                <a:gd name="T83" fmla="*/ 25 h 331"/>
                <a:gd name="T84" fmla="*/ 188 w 339"/>
                <a:gd name="T85" fmla="*/ 19 h 331"/>
                <a:gd name="T86" fmla="*/ 190 w 339"/>
                <a:gd name="T87" fmla="*/ 11 h 331"/>
                <a:gd name="T88" fmla="*/ 193 w 339"/>
                <a:gd name="T89" fmla="*/ 4 h 331"/>
                <a:gd name="T90" fmla="*/ 193 w 339"/>
                <a:gd name="T91" fmla="*/ 0 h 331"/>
                <a:gd name="T92" fmla="*/ 254 w 339"/>
                <a:gd name="T93" fmla="*/ 144 h 331"/>
                <a:gd name="T94" fmla="*/ 339 w 339"/>
                <a:gd name="T95" fmla="*/ 60 h 331"/>
                <a:gd name="T96" fmla="*/ 161 w 339"/>
                <a:gd name="T97" fmla="*/ 199 h 331"/>
                <a:gd name="T98" fmla="*/ 57 w 339"/>
                <a:gd name="T99" fmla="*/ 259 h 3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9"/>
                <a:gd name="T151" fmla="*/ 0 h 331"/>
                <a:gd name="T152" fmla="*/ 339 w 339"/>
                <a:gd name="T153" fmla="*/ 331 h 3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9" h="331">
                  <a:moveTo>
                    <a:pt x="57" y="259"/>
                  </a:moveTo>
                  <a:lnTo>
                    <a:pt x="0" y="259"/>
                  </a:lnTo>
                  <a:lnTo>
                    <a:pt x="0" y="258"/>
                  </a:lnTo>
                  <a:lnTo>
                    <a:pt x="0" y="257"/>
                  </a:lnTo>
                  <a:lnTo>
                    <a:pt x="0" y="254"/>
                  </a:lnTo>
                  <a:lnTo>
                    <a:pt x="1" y="251"/>
                  </a:lnTo>
                  <a:lnTo>
                    <a:pt x="2" y="247"/>
                  </a:lnTo>
                  <a:lnTo>
                    <a:pt x="3" y="244"/>
                  </a:lnTo>
                  <a:lnTo>
                    <a:pt x="5" y="239"/>
                  </a:lnTo>
                  <a:lnTo>
                    <a:pt x="7" y="234"/>
                  </a:lnTo>
                  <a:lnTo>
                    <a:pt x="9" y="228"/>
                  </a:lnTo>
                  <a:lnTo>
                    <a:pt x="13" y="223"/>
                  </a:lnTo>
                  <a:lnTo>
                    <a:pt x="14" y="220"/>
                  </a:lnTo>
                  <a:lnTo>
                    <a:pt x="15" y="217"/>
                  </a:lnTo>
                  <a:lnTo>
                    <a:pt x="18" y="214"/>
                  </a:lnTo>
                  <a:lnTo>
                    <a:pt x="19" y="211"/>
                  </a:lnTo>
                  <a:lnTo>
                    <a:pt x="21" y="207"/>
                  </a:lnTo>
                  <a:lnTo>
                    <a:pt x="22" y="205"/>
                  </a:lnTo>
                  <a:lnTo>
                    <a:pt x="25" y="202"/>
                  </a:lnTo>
                  <a:lnTo>
                    <a:pt x="27" y="199"/>
                  </a:lnTo>
                  <a:lnTo>
                    <a:pt x="30" y="196"/>
                  </a:lnTo>
                  <a:lnTo>
                    <a:pt x="33" y="193"/>
                  </a:lnTo>
                  <a:lnTo>
                    <a:pt x="36" y="190"/>
                  </a:lnTo>
                  <a:lnTo>
                    <a:pt x="38" y="188"/>
                  </a:lnTo>
                  <a:lnTo>
                    <a:pt x="41" y="185"/>
                  </a:lnTo>
                  <a:lnTo>
                    <a:pt x="45" y="183"/>
                  </a:lnTo>
                  <a:lnTo>
                    <a:pt x="48" y="180"/>
                  </a:lnTo>
                  <a:lnTo>
                    <a:pt x="51" y="178"/>
                  </a:lnTo>
                  <a:lnTo>
                    <a:pt x="55" y="175"/>
                  </a:lnTo>
                  <a:lnTo>
                    <a:pt x="58" y="173"/>
                  </a:lnTo>
                  <a:lnTo>
                    <a:pt x="62" y="171"/>
                  </a:lnTo>
                  <a:lnTo>
                    <a:pt x="66" y="169"/>
                  </a:lnTo>
                  <a:lnTo>
                    <a:pt x="69" y="167"/>
                  </a:lnTo>
                  <a:lnTo>
                    <a:pt x="73" y="165"/>
                  </a:lnTo>
                  <a:lnTo>
                    <a:pt x="76" y="163"/>
                  </a:lnTo>
                  <a:lnTo>
                    <a:pt x="79" y="162"/>
                  </a:lnTo>
                  <a:lnTo>
                    <a:pt x="83" y="160"/>
                  </a:lnTo>
                  <a:lnTo>
                    <a:pt x="87" y="158"/>
                  </a:lnTo>
                  <a:lnTo>
                    <a:pt x="91" y="156"/>
                  </a:lnTo>
                  <a:lnTo>
                    <a:pt x="95" y="155"/>
                  </a:lnTo>
                  <a:lnTo>
                    <a:pt x="96" y="154"/>
                  </a:lnTo>
                  <a:lnTo>
                    <a:pt x="100" y="152"/>
                  </a:lnTo>
                  <a:lnTo>
                    <a:pt x="103" y="150"/>
                  </a:lnTo>
                  <a:lnTo>
                    <a:pt x="106" y="150"/>
                  </a:lnTo>
                  <a:lnTo>
                    <a:pt x="112" y="148"/>
                  </a:lnTo>
                  <a:lnTo>
                    <a:pt x="116" y="147"/>
                  </a:lnTo>
                  <a:lnTo>
                    <a:pt x="120" y="145"/>
                  </a:lnTo>
                  <a:lnTo>
                    <a:pt x="123" y="144"/>
                  </a:lnTo>
                  <a:lnTo>
                    <a:pt x="125" y="144"/>
                  </a:lnTo>
                  <a:lnTo>
                    <a:pt x="126" y="144"/>
                  </a:lnTo>
                  <a:lnTo>
                    <a:pt x="148" y="183"/>
                  </a:lnTo>
                  <a:lnTo>
                    <a:pt x="151" y="131"/>
                  </a:lnTo>
                  <a:lnTo>
                    <a:pt x="122" y="108"/>
                  </a:lnTo>
                  <a:lnTo>
                    <a:pt x="123" y="108"/>
                  </a:lnTo>
                  <a:lnTo>
                    <a:pt x="125" y="107"/>
                  </a:lnTo>
                  <a:lnTo>
                    <a:pt x="127" y="106"/>
                  </a:lnTo>
                  <a:lnTo>
                    <a:pt x="130" y="105"/>
                  </a:lnTo>
                  <a:lnTo>
                    <a:pt x="133" y="104"/>
                  </a:lnTo>
                  <a:lnTo>
                    <a:pt x="135" y="103"/>
                  </a:lnTo>
                  <a:lnTo>
                    <a:pt x="138" y="101"/>
                  </a:lnTo>
                  <a:lnTo>
                    <a:pt x="142" y="100"/>
                  </a:lnTo>
                  <a:lnTo>
                    <a:pt x="145" y="97"/>
                  </a:lnTo>
                  <a:lnTo>
                    <a:pt x="149" y="94"/>
                  </a:lnTo>
                  <a:lnTo>
                    <a:pt x="152" y="90"/>
                  </a:lnTo>
                  <a:lnTo>
                    <a:pt x="155" y="87"/>
                  </a:lnTo>
                  <a:lnTo>
                    <a:pt x="159" y="82"/>
                  </a:lnTo>
                  <a:lnTo>
                    <a:pt x="163" y="79"/>
                  </a:lnTo>
                  <a:lnTo>
                    <a:pt x="164" y="75"/>
                  </a:lnTo>
                  <a:lnTo>
                    <a:pt x="165" y="72"/>
                  </a:lnTo>
                  <a:lnTo>
                    <a:pt x="167" y="69"/>
                  </a:lnTo>
                  <a:lnTo>
                    <a:pt x="169" y="66"/>
                  </a:lnTo>
                  <a:lnTo>
                    <a:pt x="171" y="63"/>
                  </a:lnTo>
                  <a:lnTo>
                    <a:pt x="172" y="60"/>
                  </a:lnTo>
                  <a:lnTo>
                    <a:pt x="173" y="57"/>
                  </a:lnTo>
                  <a:lnTo>
                    <a:pt x="175" y="54"/>
                  </a:lnTo>
                  <a:lnTo>
                    <a:pt x="176" y="50"/>
                  </a:lnTo>
                  <a:lnTo>
                    <a:pt x="177" y="47"/>
                  </a:lnTo>
                  <a:lnTo>
                    <a:pt x="178" y="43"/>
                  </a:lnTo>
                  <a:lnTo>
                    <a:pt x="180" y="41"/>
                  </a:lnTo>
                  <a:lnTo>
                    <a:pt x="181" y="38"/>
                  </a:lnTo>
                  <a:lnTo>
                    <a:pt x="183" y="34"/>
                  </a:lnTo>
                  <a:lnTo>
                    <a:pt x="184" y="31"/>
                  </a:lnTo>
                  <a:lnTo>
                    <a:pt x="185" y="28"/>
                  </a:lnTo>
                  <a:lnTo>
                    <a:pt x="186" y="25"/>
                  </a:lnTo>
                  <a:lnTo>
                    <a:pt x="187" y="22"/>
                  </a:lnTo>
                  <a:lnTo>
                    <a:pt x="188" y="19"/>
                  </a:lnTo>
                  <a:lnTo>
                    <a:pt x="189" y="16"/>
                  </a:lnTo>
                  <a:lnTo>
                    <a:pt x="190" y="11"/>
                  </a:lnTo>
                  <a:lnTo>
                    <a:pt x="192" y="7"/>
                  </a:lnTo>
                  <a:lnTo>
                    <a:pt x="193" y="4"/>
                  </a:lnTo>
                  <a:lnTo>
                    <a:pt x="193" y="2"/>
                  </a:lnTo>
                  <a:lnTo>
                    <a:pt x="193" y="0"/>
                  </a:lnTo>
                  <a:lnTo>
                    <a:pt x="194" y="0"/>
                  </a:lnTo>
                  <a:lnTo>
                    <a:pt x="254" y="144"/>
                  </a:lnTo>
                  <a:lnTo>
                    <a:pt x="295" y="90"/>
                  </a:lnTo>
                  <a:lnTo>
                    <a:pt x="339" y="60"/>
                  </a:lnTo>
                  <a:lnTo>
                    <a:pt x="339" y="331"/>
                  </a:lnTo>
                  <a:lnTo>
                    <a:pt x="161" y="199"/>
                  </a:lnTo>
                  <a:lnTo>
                    <a:pt x="119" y="246"/>
                  </a:lnTo>
                  <a:lnTo>
                    <a:pt x="57" y="259"/>
                  </a:lnTo>
                  <a:close/>
                </a:path>
              </a:pathLst>
            </a:custGeom>
            <a:solidFill>
              <a:srgbClr val="8A998A"/>
            </a:solidFill>
            <a:ln w="9525">
              <a:noFill/>
              <a:round/>
              <a:headEnd/>
              <a:tailEnd/>
            </a:ln>
          </p:spPr>
          <p:txBody>
            <a:bodyPr/>
            <a:lstStyle/>
            <a:p>
              <a:endParaRPr lang="en-US" dirty="0"/>
            </a:p>
          </p:txBody>
        </p:sp>
        <p:sp>
          <p:nvSpPr>
            <p:cNvPr id="64" name="Freeform 211"/>
            <p:cNvSpPr>
              <a:spLocks/>
            </p:cNvSpPr>
            <p:nvPr/>
          </p:nvSpPr>
          <p:spPr bwMode="auto">
            <a:xfrm>
              <a:off x="1516" y="1409"/>
              <a:ext cx="84" cy="235"/>
            </a:xfrm>
            <a:custGeom>
              <a:avLst/>
              <a:gdLst>
                <a:gd name="T0" fmla="*/ 39 w 84"/>
                <a:gd name="T1" fmla="*/ 235 h 235"/>
                <a:gd name="T2" fmla="*/ 10 w 84"/>
                <a:gd name="T3" fmla="*/ 171 h 235"/>
                <a:gd name="T4" fmla="*/ 34 w 84"/>
                <a:gd name="T5" fmla="*/ 183 h 235"/>
                <a:gd name="T6" fmla="*/ 60 w 84"/>
                <a:gd name="T7" fmla="*/ 175 h 235"/>
                <a:gd name="T8" fmla="*/ 30 w 84"/>
                <a:gd name="T9" fmla="*/ 169 h 235"/>
                <a:gd name="T10" fmla="*/ 17 w 84"/>
                <a:gd name="T11" fmla="*/ 125 h 235"/>
                <a:gd name="T12" fmla="*/ 17 w 84"/>
                <a:gd name="T13" fmla="*/ 94 h 235"/>
                <a:gd name="T14" fmla="*/ 0 w 84"/>
                <a:gd name="T15" fmla="*/ 77 h 235"/>
                <a:gd name="T16" fmla="*/ 24 w 84"/>
                <a:gd name="T17" fmla="*/ 13 h 235"/>
                <a:gd name="T18" fmla="*/ 63 w 84"/>
                <a:gd name="T19" fmla="*/ 0 h 235"/>
                <a:gd name="T20" fmla="*/ 84 w 84"/>
                <a:gd name="T21" fmla="*/ 19 h 235"/>
                <a:gd name="T22" fmla="*/ 84 w 84"/>
                <a:gd name="T23" fmla="*/ 205 h 235"/>
                <a:gd name="T24" fmla="*/ 39 w 84"/>
                <a:gd name="T25" fmla="*/ 235 h 2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235"/>
                <a:gd name="T41" fmla="*/ 84 w 84"/>
                <a:gd name="T42" fmla="*/ 235 h 2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235">
                  <a:moveTo>
                    <a:pt x="39" y="235"/>
                  </a:moveTo>
                  <a:lnTo>
                    <a:pt x="10" y="171"/>
                  </a:lnTo>
                  <a:lnTo>
                    <a:pt x="34" y="183"/>
                  </a:lnTo>
                  <a:lnTo>
                    <a:pt x="60" y="175"/>
                  </a:lnTo>
                  <a:lnTo>
                    <a:pt x="30" y="169"/>
                  </a:lnTo>
                  <a:lnTo>
                    <a:pt x="17" y="125"/>
                  </a:lnTo>
                  <a:lnTo>
                    <a:pt x="17" y="94"/>
                  </a:lnTo>
                  <a:lnTo>
                    <a:pt x="0" y="77"/>
                  </a:lnTo>
                  <a:lnTo>
                    <a:pt x="24" y="13"/>
                  </a:lnTo>
                  <a:lnTo>
                    <a:pt x="63" y="0"/>
                  </a:lnTo>
                  <a:lnTo>
                    <a:pt x="84" y="19"/>
                  </a:lnTo>
                  <a:lnTo>
                    <a:pt x="84" y="205"/>
                  </a:lnTo>
                  <a:lnTo>
                    <a:pt x="39" y="235"/>
                  </a:lnTo>
                  <a:close/>
                </a:path>
              </a:pathLst>
            </a:custGeom>
            <a:solidFill>
              <a:srgbClr val="FFBC79"/>
            </a:solidFill>
            <a:ln w="9525">
              <a:noFill/>
              <a:round/>
              <a:headEnd/>
              <a:tailEnd/>
            </a:ln>
          </p:spPr>
          <p:txBody>
            <a:bodyPr/>
            <a:lstStyle/>
            <a:p>
              <a:endParaRPr lang="en-US" dirty="0"/>
            </a:p>
          </p:txBody>
        </p:sp>
        <p:sp>
          <p:nvSpPr>
            <p:cNvPr id="65" name="Freeform 212"/>
            <p:cNvSpPr>
              <a:spLocks/>
            </p:cNvSpPr>
            <p:nvPr/>
          </p:nvSpPr>
          <p:spPr bwMode="auto">
            <a:xfrm>
              <a:off x="1536" y="1647"/>
              <a:ext cx="39" cy="81"/>
            </a:xfrm>
            <a:custGeom>
              <a:avLst/>
              <a:gdLst>
                <a:gd name="T0" fmla="*/ 18 w 39"/>
                <a:gd name="T1" fmla="*/ 0 h 81"/>
                <a:gd name="T2" fmla="*/ 39 w 39"/>
                <a:gd name="T3" fmla="*/ 37 h 81"/>
                <a:gd name="T4" fmla="*/ 12 w 39"/>
                <a:gd name="T5" fmla="*/ 81 h 81"/>
                <a:gd name="T6" fmla="*/ 0 w 39"/>
                <a:gd name="T7" fmla="*/ 26 h 81"/>
                <a:gd name="T8" fmla="*/ 18 w 39"/>
                <a:gd name="T9" fmla="*/ 0 h 81"/>
                <a:gd name="T10" fmla="*/ 0 60000 65536"/>
                <a:gd name="T11" fmla="*/ 0 60000 65536"/>
                <a:gd name="T12" fmla="*/ 0 60000 65536"/>
                <a:gd name="T13" fmla="*/ 0 60000 65536"/>
                <a:gd name="T14" fmla="*/ 0 60000 65536"/>
                <a:gd name="T15" fmla="*/ 0 w 39"/>
                <a:gd name="T16" fmla="*/ 0 h 81"/>
                <a:gd name="T17" fmla="*/ 39 w 39"/>
                <a:gd name="T18" fmla="*/ 81 h 81"/>
              </a:gdLst>
              <a:ahLst/>
              <a:cxnLst>
                <a:cxn ang="T10">
                  <a:pos x="T0" y="T1"/>
                </a:cxn>
                <a:cxn ang="T11">
                  <a:pos x="T2" y="T3"/>
                </a:cxn>
                <a:cxn ang="T12">
                  <a:pos x="T4" y="T5"/>
                </a:cxn>
                <a:cxn ang="T13">
                  <a:pos x="T6" y="T7"/>
                </a:cxn>
                <a:cxn ang="T14">
                  <a:pos x="T8" y="T9"/>
                </a:cxn>
              </a:cxnLst>
              <a:rect l="T15" t="T16" r="T17" b="T18"/>
              <a:pathLst>
                <a:path w="39" h="81">
                  <a:moveTo>
                    <a:pt x="18" y="0"/>
                  </a:moveTo>
                  <a:lnTo>
                    <a:pt x="39" y="37"/>
                  </a:lnTo>
                  <a:lnTo>
                    <a:pt x="12" y="81"/>
                  </a:lnTo>
                  <a:lnTo>
                    <a:pt x="0" y="26"/>
                  </a:lnTo>
                  <a:lnTo>
                    <a:pt x="18" y="0"/>
                  </a:lnTo>
                  <a:close/>
                </a:path>
              </a:pathLst>
            </a:custGeom>
            <a:solidFill>
              <a:srgbClr val="1A1A1A"/>
            </a:solidFill>
            <a:ln w="9525">
              <a:noFill/>
              <a:round/>
              <a:headEnd/>
              <a:tailEnd/>
            </a:ln>
          </p:spPr>
          <p:txBody>
            <a:bodyPr/>
            <a:lstStyle/>
            <a:p>
              <a:endParaRPr lang="en-US" dirty="0"/>
            </a:p>
          </p:txBody>
        </p:sp>
        <p:sp>
          <p:nvSpPr>
            <p:cNvPr id="66" name="Freeform 213"/>
            <p:cNvSpPr>
              <a:spLocks/>
            </p:cNvSpPr>
            <p:nvPr/>
          </p:nvSpPr>
          <p:spPr bwMode="auto">
            <a:xfrm>
              <a:off x="1517" y="1717"/>
              <a:ext cx="59" cy="146"/>
            </a:xfrm>
            <a:custGeom>
              <a:avLst/>
              <a:gdLst>
                <a:gd name="T0" fmla="*/ 32 w 59"/>
                <a:gd name="T1" fmla="*/ 0 h 146"/>
                <a:gd name="T2" fmla="*/ 32 w 59"/>
                <a:gd name="T3" fmla="*/ 1 h 146"/>
                <a:gd name="T4" fmla="*/ 32 w 59"/>
                <a:gd name="T5" fmla="*/ 5 h 146"/>
                <a:gd name="T6" fmla="*/ 32 w 59"/>
                <a:gd name="T7" fmla="*/ 7 h 146"/>
                <a:gd name="T8" fmla="*/ 33 w 59"/>
                <a:gd name="T9" fmla="*/ 10 h 146"/>
                <a:gd name="T10" fmla="*/ 34 w 59"/>
                <a:gd name="T11" fmla="*/ 13 h 146"/>
                <a:gd name="T12" fmla="*/ 35 w 59"/>
                <a:gd name="T13" fmla="*/ 18 h 146"/>
                <a:gd name="T14" fmla="*/ 36 w 59"/>
                <a:gd name="T15" fmla="*/ 23 h 146"/>
                <a:gd name="T16" fmla="*/ 37 w 59"/>
                <a:gd name="T17" fmla="*/ 28 h 146"/>
                <a:gd name="T18" fmla="*/ 37 w 59"/>
                <a:gd name="T19" fmla="*/ 32 h 146"/>
                <a:gd name="T20" fmla="*/ 39 w 59"/>
                <a:gd name="T21" fmla="*/ 39 h 146"/>
                <a:gd name="T22" fmla="*/ 39 w 59"/>
                <a:gd name="T23" fmla="*/ 42 h 146"/>
                <a:gd name="T24" fmla="*/ 40 w 59"/>
                <a:gd name="T25" fmla="*/ 45 h 146"/>
                <a:gd name="T26" fmla="*/ 40 w 59"/>
                <a:gd name="T27" fmla="*/ 47 h 146"/>
                <a:gd name="T28" fmla="*/ 41 w 59"/>
                <a:gd name="T29" fmla="*/ 51 h 146"/>
                <a:gd name="T30" fmla="*/ 42 w 59"/>
                <a:gd name="T31" fmla="*/ 54 h 146"/>
                <a:gd name="T32" fmla="*/ 42 w 59"/>
                <a:gd name="T33" fmla="*/ 58 h 146"/>
                <a:gd name="T34" fmla="*/ 43 w 59"/>
                <a:gd name="T35" fmla="*/ 60 h 146"/>
                <a:gd name="T36" fmla="*/ 44 w 59"/>
                <a:gd name="T37" fmla="*/ 64 h 146"/>
                <a:gd name="T38" fmla="*/ 44 w 59"/>
                <a:gd name="T39" fmla="*/ 67 h 146"/>
                <a:gd name="T40" fmla="*/ 45 w 59"/>
                <a:gd name="T41" fmla="*/ 71 h 146"/>
                <a:gd name="T42" fmla="*/ 45 w 59"/>
                <a:gd name="T43" fmla="*/ 74 h 146"/>
                <a:gd name="T44" fmla="*/ 46 w 59"/>
                <a:gd name="T45" fmla="*/ 77 h 146"/>
                <a:gd name="T46" fmla="*/ 47 w 59"/>
                <a:gd name="T47" fmla="*/ 80 h 146"/>
                <a:gd name="T48" fmla="*/ 48 w 59"/>
                <a:gd name="T49" fmla="*/ 84 h 146"/>
                <a:gd name="T50" fmla="*/ 48 w 59"/>
                <a:gd name="T51" fmla="*/ 88 h 146"/>
                <a:gd name="T52" fmla="*/ 49 w 59"/>
                <a:gd name="T53" fmla="*/ 92 h 146"/>
                <a:gd name="T54" fmla="*/ 49 w 59"/>
                <a:gd name="T55" fmla="*/ 95 h 146"/>
                <a:gd name="T56" fmla="*/ 50 w 59"/>
                <a:gd name="T57" fmla="*/ 98 h 146"/>
                <a:gd name="T58" fmla="*/ 50 w 59"/>
                <a:gd name="T59" fmla="*/ 102 h 146"/>
                <a:gd name="T60" fmla="*/ 51 w 59"/>
                <a:gd name="T61" fmla="*/ 106 h 146"/>
                <a:gd name="T62" fmla="*/ 52 w 59"/>
                <a:gd name="T63" fmla="*/ 109 h 146"/>
                <a:gd name="T64" fmla="*/ 52 w 59"/>
                <a:gd name="T65" fmla="*/ 112 h 146"/>
                <a:gd name="T66" fmla="*/ 52 w 59"/>
                <a:gd name="T67" fmla="*/ 115 h 146"/>
                <a:gd name="T68" fmla="*/ 53 w 59"/>
                <a:gd name="T69" fmla="*/ 118 h 146"/>
                <a:gd name="T70" fmla="*/ 54 w 59"/>
                <a:gd name="T71" fmla="*/ 123 h 146"/>
                <a:gd name="T72" fmla="*/ 55 w 59"/>
                <a:gd name="T73" fmla="*/ 129 h 146"/>
                <a:gd name="T74" fmla="*/ 56 w 59"/>
                <a:gd name="T75" fmla="*/ 132 h 146"/>
                <a:gd name="T76" fmla="*/ 57 w 59"/>
                <a:gd name="T77" fmla="*/ 137 h 146"/>
                <a:gd name="T78" fmla="*/ 58 w 59"/>
                <a:gd name="T79" fmla="*/ 140 h 146"/>
                <a:gd name="T80" fmla="*/ 58 w 59"/>
                <a:gd name="T81" fmla="*/ 143 h 146"/>
                <a:gd name="T82" fmla="*/ 58 w 59"/>
                <a:gd name="T83" fmla="*/ 144 h 146"/>
                <a:gd name="T84" fmla="*/ 59 w 59"/>
                <a:gd name="T85" fmla="*/ 146 h 146"/>
                <a:gd name="T86" fmla="*/ 0 w 59"/>
                <a:gd name="T87" fmla="*/ 101 h 146"/>
                <a:gd name="T88" fmla="*/ 32 w 59"/>
                <a:gd name="T89" fmla="*/ 0 h 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146"/>
                <a:gd name="T137" fmla="*/ 59 w 59"/>
                <a:gd name="T138" fmla="*/ 146 h 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146">
                  <a:moveTo>
                    <a:pt x="32" y="0"/>
                  </a:moveTo>
                  <a:lnTo>
                    <a:pt x="32" y="1"/>
                  </a:lnTo>
                  <a:lnTo>
                    <a:pt x="32" y="5"/>
                  </a:lnTo>
                  <a:lnTo>
                    <a:pt x="32" y="7"/>
                  </a:lnTo>
                  <a:lnTo>
                    <a:pt x="33" y="10"/>
                  </a:lnTo>
                  <a:lnTo>
                    <a:pt x="34" y="13"/>
                  </a:lnTo>
                  <a:lnTo>
                    <a:pt x="35" y="18"/>
                  </a:lnTo>
                  <a:lnTo>
                    <a:pt x="36" y="23"/>
                  </a:lnTo>
                  <a:lnTo>
                    <a:pt x="37" y="28"/>
                  </a:lnTo>
                  <a:lnTo>
                    <a:pt x="37" y="32"/>
                  </a:lnTo>
                  <a:lnTo>
                    <a:pt x="39" y="39"/>
                  </a:lnTo>
                  <a:lnTo>
                    <a:pt x="39" y="42"/>
                  </a:lnTo>
                  <a:lnTo>
                    <a:pt x="40" y="45"/>
                  </a:lnTo>
                  <a:lnTo>
                    <a:pt x="40" y="47"/>
                  </a:lnTo>
                  <a:lnTo>
                    <a:pt x="41" y="51"/>
                  </a:lnTo>
                  <a:lnTo>
                    <a:pt x="42" y="54"/>
                  </a:lnTo>
                  <a:lnTo>
                    <a:pt x="42" y="58"/>
                  </a:lnTo>
                  <a:lnTo>
                    <a:pt x="43" y="60"/>
                  </a:lnTo>
                  <a:lnTo>
                    <a:pt x="44" y="64"/>
                  </a:lnTo>
                  <a:lnTo>
                    <a:pt x="44" y="67"/>
                  </a:lnTo>
                  <a:lnTo>
                    <a:pt x="45" y="71"/>
                  </a:lnTo>
                  <a:lnTo>
                    <a:pt x="45" y="74"/>
                  </a:lnTo>
                  <a:lnTo>
                    <a:pt x="46" y="77"/>
                  </a:lnTo>
                  <a:lnTo>
                    <a:pt x="47" y="80"/>
                  </a:lnTo>
                  <a:lnTo>
                    <a:pt x="48" y="84"/>
                  </a:lnTo>
                  <a:lnTo>
                    <a:pt x="48" y="88"/>
                  </a:lnTo>
                  <a:lnTo>
                    <a:pt x="49" y="92"/>
                  </a:lnTo>
                  <a:lnTo>
                    <a:pt x="49" y="95"/>
                  </a:lnTo>
                  <a:lnTo>
                    <a:pt x="50" y="98"/>
                  </a:lnTo>
                  <a:lnTo>
                    <a:pt x="50" y="102"/>
                  </a:lnTo>
                  <a:lnTo>
                    <a:pt x="51" y="106"/>
                  </a:lnTo>
                  <a:lnTo>
                    <a:pt x="52" y="109"/>
                  </a:lnTo>
                  <a:lnTo>
                    <a:pt x="52" y="112"/>
                  </a:lnTo>
                  <a:lnTo>
                    <a:pt x="52" y="115"/>
                  </a:lnTo>
                  <a:lnTo>
                    <a:pt x="53" y="118"/>
                  </a:lnTo>
                  <a:lnTo>
                    <a:pt x="54" y="123"/>
                  </a:lnTo>
                  <a:lnTo>
                    <a:pt x="55" y="129"/>
                  </a:lnTo>
                  <a:lnTo>
                    <a:pt x="56" y="132"/>
                  </a:lnTo>
                  <a:lnTo>
                    <a:pt x="57" y="137"/>
                  </a:lnTo>
                  <a:lnTo>
                    <a:pt x="58" y="140"/>
                  </a:lnTo>
                  <a:lnTo>
                    <a:pt x="58" y="143"/>
                  </a:lnTo>
                  <a:lnTo>
                    <a:pt x="58" y="144"/>
                  </a:lnTo>
                  <a:lnTo>
                    <a:pt x="59" y="146"/>
                  </a:lnTo>
                  <a:lnTo>
                    <a:pt x="0" y="101"/>
                  </a:lnTo>
                  <a:lnTo>
                    <a:pt x="32" y="0"/>
                  </a:lnTo>
                  <a:close/>
                </a:path>
              </a:pathLst>
            </a:custGeom>
            <a:solidFill>
              <a:srgbClr val="1A1A1A"/>
            </a:solidFill>
            <a:ln w="9525">
              <a:noFill/>
              <a:round/>
              <a:headEnd/>
              <a:tailEnd/>
            </a:ln>
          </p:spPr>
          <p:txBody>
            <a:bodyPr/>
            <a:lstStyle/>
            <a:p>
              <a:endParaRPr lang="en-US" dirty="0"/>
            </a:p>
          </p:txBody>
        </p:sp>
        <p:sp>
          <p:nvSpPr>
            <p:cNvPr id="67" name="Freeform 214"/>
            <p:cNvSpPr>
              <a:spLocks/>
            </p:cNvSpPr>
            <p:nvPr/>
          </p:nvSpPr>
          <p:spPr bwMode="auto">
            <a:xfrm>
              <a:off x="1283" y="1720"/>
              <a:ext cx="305" cy="247"/>
            </a:xfrm>
            <a:custGeom>
              <a:avLst/>
              <a:gdLst>
                <a:gd name="T0" fmla="*/ 0 w 305"/>
                <a:gd name="T1" fmla="*/ 77 h 247"/>
                <a:gd name="T2" fmla="*/ 0 w 305"/>
                <a:gd name="T3" fmla="*/ 76 h 247"/>
                <a:gd name="T4" fmla="*/ 2 w 305"/>
                <a:gd name="T5" fmla="*/ 72 h 247"/>
                <a:gd name="T6" fmla="*/ 2 w 305"/>
                <a:gd name="T7" fmla="*/ 69 h 247"/>
                <a:gd name="T8" fmla="*/ 3 w 305"/>
                <a:gd name="T9" fmla="*/ 67 h 247"/>
                <a:gd name="T10" fmla="*/ 5 w 305"/>
                <a:gd name="T11" fmla="*/ 63 h 247"/>
                <a:gd name="T12" fmla="*/ 7 w 305"/>
                <a:gd name="T13" fmla="*/ 61 h 247"/>
                <a:gd name="T14" fmla="*/ 9 w 305"/>
                <a:gd name="T15" fmla="*/ 57 h 247"/>
                <a:gd name="T16" fmla="*/ 12 w 305"/>
                <a:gd name="T17" fmla="*/ 53 h 247"/>
                <a:gd name="T18" fmla="*/ 14 w 305"/>
                <a:gd name="T19" fmla="*/ 49 h 247"/>
                <a:gd name="T20" fmla="*/ 17 w 305"/>
                <a:gd name="T21" fmla="*/ 46 h 247"/>
                <a:gd name="T22" fmla="*/ 21 w 305"/>
                <a:gd name="T23" fmla="*/ 42 h 247"/>
                <a:gd name="T24" fmla="*/ 25 w 305"/>
                <a:gd name="T25" fmla="*/ 39 h 247"/>
                <a:gd name="T26" fmla="*/ 30 w 305"/>
                <a:gd name="T27" fmla="*/ 35 h 247"/>
                <a:gd name="T28" fmla="*/ 36 w 305"/>
                <a:gd name="T29" fmla="*/ 31 h 247"/>
                <a:gd name="T30" fmla="*/ 37 w 305"/>
                <a:gd name="T31" fmla="*/ 29 h 247"/>
                <a:gd name="T32" fmla="*/ 40 w 305"/>
                <a:gd name="T33" fmla="*/ 27 h 247"/>
                <a:gd name="T34" fmla="*/ 42 w 305"/>
                <a:gd name="T35" fmla="*/ 25 h 247"/>
                <a:gd name="T36" fmla="*/ 46 w 305"/>
                <a:gd name="T37" fmla="*/ 24 h 247"/>
                <a:gd name="T38" fmla="*/ 49 w 305"/>
                <a:gd name="T39" fmla="*/ 23 h 247"/>
                <a:gd name="T40" fmla="*/ 52 w 305"/>
                <a:gd name="T41" fmla="*/ 21 h 247"/>
                <a:gd name="T42" fmla="*/ 55 w 305"/>
                <a:gd name="T43" fmla="*/ 19 h 247"/>
                <a:gd name="T44" fmla="*/ 58 w 305"/>
                <a:gd name="T45" fmla="*/ 18 h 247"/>
                <a:gd name="T46" fmla="*/ 61 w 305"/>
                <a:gd name="T47" fmla="*/ 16 h 247"/>
                <a:gd name="T48" fmla="*/ 64 w 305"/>
                <a:gd name="T49" fmla="*/ 15 h 247"/>
                <a:gd name="T50" fmla="*/ 68 w 305"/>
                <a:gd name="T51" fmla="*/ 13 h 247"/>
                <a:gd name="T52" fmla="*/ 71 w 305"/>
                <a:gd name="T53" fmla="*/ 12 h 247"/>
                <a:gd name="T54" fmla="*/ 74 w 305"/>
                <a:gd name="T55" fmla="*/ 11 h 247"/>
                <a:gd name="T56" fmla="*/ 76 w 305"/>
                <a:gd name="T57" fmla="*/ 9 h 247"/>
                <a:gd name="T58" fmla="*/ 80 w 305"/>
                <a:gd name="T59" fmla="*/ 8 h 247"/>
                <a:gd name="T60" fmla="*/ 83 w 305"/>
                <a:gd name="T61" fmla="*/ 8 h 247"/>
                <a:gd name="T62" fmla="*/ 88 w 305"/>
                <a:gd name="T63" fmla="*/ 5 h 247"/>
                <a:gd name="T64" fmla="*/ 94 w 305"/>
                <a:gd name="T65" fmla="*/ 4 h 247"/>
                <a:gd name="T66" fmla="*/ 97 w 305"/>
                <a:gd name="T67" fmla="*/ 3 h 247"/>
                <a:gd name="T68" fmla="*/ 102 w 305"/>
                <a:gd name="T69" fmla="*/ 1 h 247"/>
                <a:gd name="T70" fmla="*/ 105 w 305"/>
                <a:gd name="T71" fmla="*/ 0 h 247"/>
                <a:gd name="T72" fmla="*/ 108 w 305"/>
                <a:gd name="T73" fmla="*/ 0 h 247"/>
                <a:gd name="T74" fmla="*/ 110 w 305"/>
                <a:gd name="T75" fmla="*/ 0 h 247"/>
                <a:gd name="T76" fmla="*/ 111 w 305"/>
                <a:gd name="T77" fmla="*/ 0 h 247"/>
                <a:gd name="T78" fmla="*/ 205 w 305"/>
                <a:gd name="T79" fmla="*/ 135 h 247"/>
                <a:gd name="T80" fmla="*/ 259 w 305"/>
                <a:gd name="T81" fmla="*/ 128 h 247"/>
                <a:gd name="T82" fmla="*/ 280 w 305"/>
                <a:gd name="T83" fmla="*/ 159 h 247"/>
                <a:gd name="T84" fmla="*/ 300 w 305"/>
                <a:gd name="T85" fmla="*/ 179 h 247"/>
                <a:gd name="T86" fmla="*/ 288 w 305"/>
                <a:gd name="T87" fmla="*/ 194 h 247"/>
                <a:gd name="T88" fmla="*/ 305 w 305"/>
                <a:gd name="T89" fmla="*/ 244 h 247"/>
                <a:gd name="T90" fmla="*/ 294 w 305"/>
                <a:gd name="T91" fmla="*/ 247 h 247"/>
                <a:gd name="T92" fmla="*/ 283 w 305"/>
                <a:gd name="T93" fmla="*/ 237 h 247"/>
                <a:gd name="T94" fmla="*/ 250 w 305"/>
                <a:gd name="T95" fmla="*/ 240 h 247"/>
                <a:gd name="T96" fmla="*/ 175 w 305"/>
                <a:gd name="T97" fmla="*/ 189 h 247"/>
                <a:gd name="T98" fmla="*/ 175 w 305"/>
                <a:gd name="T99" fmla="*/ 172 h 247"/>
                <a:gd name="T100" fmla="*/ 0 w 305"/>
                <a:gd name="T101" fmla="*/ 77 h 2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05"/>
                <a:gd name="T154" fmla="*/ 0 h 247"/>
                <a:gd name="T155" fmla="*/ 305 w 305"/>
                <a:gd name="T156" fmla="*/ 247 h 24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05" h="247">
                  <a:moveTo>
                    <a:pt x="0" y="77"/>
                  </a:moveTo>
                  <a:lnTo>
                    <a:pt x="0" y="76"/>
                  </a:lnTo>
                  <a:lnTo>
                    <a:pt x="2" y="72"/>
                  </a:lnTo>
                  <a:lnTo>
                    <a:pt x="2" y="69"/>
                  </a:lnTo>
                  <a:lnTo>
                    <a:pt x="3" y="67"/>
                  </a:lnTo>
                  <a:lnTo>
                    <a:pt x="5" y="63"/>
                  </a:lnTo>
                  <a:lnTo>
                    <a:pt x="7" y="61"/>
                  </a:lnTo>
                  <a:lnTo>
                    <a:pt x="9" y="57"/>
                  </a:lnTo>
                  <a:lnTo>
                    <a:pt x="12" y="53"/>
                  </a:lnTo>
                  <a:lnTo>
                    <a:pt x="14" y="49"/>
                  </a:lnTo>
                  <a:lnTo>
                    <a:pt x="17" y="46"/>
                  </a:lnTo>
                  <a:lnTo>
                    <a:pt x="21" y="42"/>
                  </a:lnTo>
                  <a:lnTo>
                    <a:pt x="25" y="39"/>
                  </a:lnTo>
                  <a:lnTo>
                    <a:pt x="30" y="35"/>
                  </a:lnTo>
                  <a:lnTo>
                    <a:pt x="36" y="31"/>
                  </a:lnTo>
                  <a:lnTo>
                    <a:pt x="37" y="29"/>
                  </a:lnTo>
                  <a:lnTo>
                    <a:pt x="40" y="27"/>
                  </a:lnTo>
                  <a:lnTo>
                    <a:pt x="42" y="25"/>
                  </a:lnTo>
                  <a:lnTo>
                    <a:pt x="46" y="24"/>
                  </a:lnTo>
                  <a:lnTo>
                    <a:pt x="49" y="23"/>
                  </a:lnTo>
                  <a:lnTo>
                    <a:pt x="52" y="21"/>
                  </a:lnTo>
                  <a:lnTo>
                    <a:pt x="55" y="19"/>
                  </a:lnTo>
                  <a:lnTo>
                    <a:pt x="58" y="18"/>
                  </a:lnTo>
                  <a:lnTo>
                    <a:pt x="61" y="16"/>
                  </a:lnTo>
                  <a:lnTo>
                    <a:pt x="64" y="15"/>
                  </a:lnTo>
                  <a:lnTo>
                    <a:pt x="68" y="13"/>
                  </a:lnTo>
                  <a:lnTo>
                    <a:pt x="71" y="12"/>
                  </a:lnTo>
                  <a:lnTo>
                    <a:pt x="74" y="11"/>
                  </a:lnTo>
                  <a:lnTo>
                    <a:pt x="76" y="9"/>
                  </a:lnTo>
                  <a:lnTo>
                    <a:pt x="80" y="8"/>
                  </a:lnTo>
                  <a:lnTo>
                    <a:pt x="83" y="8"/>
                  </a:lnTo>
                  <a:lnTo>
                    <a:pt x="88" y="5"/>
                  </a:lnTo>
                  <a:lnTo>
                    <a:pt x="94" y="4"/>
                  </a:lnTo>
                  <a:lnTo>
                    <a:pt x="97" y="3"/>
                  </a:lnTo>
                  <a:lnTo>
                    <a:pt x="102" y="1"/>
                  </a:lnTo>
                  <a:lnTo>
                    <a:pt x="105" y="0"/>
                  </a:lnTo>
                  <a:lnTo>
                    <a:pt x="108" y="0"/>
                  </a:lnTo>
                  <a:lnTo>
                    <a:pt x="110" y="0"/>
                  </a:lnTo>
                  <a:lnTo>
                    <a:pt x="111" y="0"/>
                  </a:lnTo>
                  <a:lnTo>
                    <a:pt x="205" y="135"/>
                  </a:lnTo>
                  <a:lnTo>
                    <a:pt x="259" y="128"/>
                  </a:lnTo>
                  <a:lnTo>
                    <a:pt x="280" y="159"/>
                  </a:lnTo>
                  <a:lnTo>
                    <a:pt x="300" y="179"/>
                  </a:lnTo>
                  <a:lnTo>
                    <a:pt x="288" y="194"/>
                  </a:lnTo>
                  <a:lnTo>
                    <a:pt x="305" y="244"/>
                  </a:lnTo>
                  <a:lnTo>
                    <a:pt x="294" y="247"/>
                  </a:lnTo>
                  <a:lnTo>
                    <a:pt x="283" y="237"/>
                  </a:lnTo>
                  <a:lnTo>
                    <a:pt x="250" y="240"/>
                  </a:lnTo>
                  <a:lnTo>
                    <a:pt x="175" y="189"/>
                  </a:lnTo>
                  <a:lnTo>
                    <a:pt x="175" y="172"/>
                  </a:lnTo>
                  <a:lnTo>
                    <a:pt x="0" y="77"/>
                  </a:lnTo>
                  <a:close/>
                </a:path>
              </a:pathLst>
            </a:custGeom>
            <a:solidFill>
              <a:srgbClr val="FFBC79"/>
            </a:solidFill>
            <a:ln w="9525">
              <a:noFill/>
              <a:round/>
              <a:headEnd/>
              <a:tailEnd/>
            </a:ln>
          </p:spPr>
          <p:txBody>
            <a:bodyPr/>
            <a:lstStyle/>
            <a:p>
              <a:endParaRPr lang="en-US" dirty="0"/>
            </a:p>
          </p:txBody>
        </p:sp>
        <p:sp>
          <p:nvSpPr>
            <p:cNvPr id="68" name="Freeform 215"/>
            <p:cNvSpPr>
              <a:spLocks/>
            </p:cNvSpPr>
            <p:nvPr/>
          </p:nvSpPr>
          <p:spPr bwMode="auto">
            <a:xfrm>
              <a:off x="1311" y="1759"/>
              <a:ext cx="263" cy="165"/>
            </a:xfrm>
            <a:custGeom>
              <a:avLst/>
              <a:gdLst>
                <a:gd name="T0" fmla="*/ 0 w 263"/>
                <a:gd name="T1" fmla="*/ 53 h 165"/>
                <a:gd name="T2" fmla="*/ 0 w 263"/>
                <a:gd name="T3" fmla="*/ 49 h 165"/>
                <a:gd name="T4" fmla="*/ 3 w 263"/>
                <a:gd name="T5" fmla="*/ 42 h 165"/>
                <a:gd name="T6" fmla="*/ 9 w 263"/>
                <a:gd name="T7" fmla="*/ 33 h 165"/>
                <a:gd name="T8" fmla="*/ 17 w 263"/>
                <a:gd name="T9" fmla="*/ 25 h 165"/>
                <a:gd name="T10" fmla="*/ 24 w 263"/>
                <a:gd name="T11" fmla="*/ 21 h 165"/>
                <a:gd name="T12" fmla="*/ 32 w 263"/>
                <a:gd name="T13" fmla="*/ 15 h 165"/>
                <a:gd name="T14" fmla="*/ 40 w 263"/>
                <a:gd name="T15" fmla="*/ 10 h 165"/>
                <a:gd name="T16" fmla="*/ 48 w 263"/>
                <a:gd name="T17" fmla="*/ 6 h 165"/>
                <a:gd name="T18" fmla="*/ 54 w 263"/>
                <a:gd name="T19" fmla="*/ 3 h 165"/>
                <a:gd name="T20" fmla="*/ 61 w 263"/>
                <a:gd name="T21" fmla="*/ 0 h 165"/>
                <a:gd name="T22" fmla="*/ 173 w 263"/>
                <a:gd name="T23" fmla="*/ 101 h 165"/>
                <a:gd name="T24" fmla="*/ 263 w 263"/>
                <a:gd name="T25" fmla="*/ 157 h 165"/>
                <a:gd name="T26" fmla="*/ 210 w 263"/>
                <a:gd name="T27" fmla="*/ 123 h 165"/>
                <a:gd name="T28" fmla="*/ 188 w 263"/>
                <a:gd name="T29" fmla="*/ 132 h 165"/>
                <a:gd name="T30" fmla="*/ 145 w 263"/>
                <a:gd name="T31" fmla="*/ 152 h 165"/>
                <a:gd name="T32" fmla="*/ 143 w 263"/>
                <a:gd name="T33" fmla="*/ 134 h 165"/>
                <a:gd name="T34" fmla="*/ 135 w 263"/>
                <a:gd name="T35" fmla="*/ 129 h 165"/>
                <a:gd name="T36" fmla="*/ 127 w 263"/>
                <a:gd name="T37" fmla="*/ 124 h 165"/>
                <a:gd name="T38" fmla="*/ 117 w 263"/>
                <a:gd name="T39" fmla="*/ 118 h 165"/>
                <a:gd name="T40" fmla="*/ 108 w 263"/>
                <a:gd name="T41" fmla="*/ 113 h 165"/>
                <a:gd name="T42" fmla="*/ 102 w 263"/>
                <a:gd name="T43" fmla="*/ 110 h 165"/>
                <a:gd name="T44" fmla="*/ 96 w 263"/>
                <a:gd name="T45" fmla="*/ 106 h 165"/>
                <a:gd name="T46" fmla="*/ 89 w 263"/>
                <a:gd name="T47" fmla="*/ 102 h 165"/>
                <a:gd name="T48" fmla="*/ 82 w 263"/>
                <a:gd name="T49" fmla="*/ 98 h 165"/>
                <a:gd name="T50" fmla="*/ 76 w 263"/>
                <a:gd name="T51" fmla="*/ 95 h 165"/>
                <a:gd name="T52" fmla="*/ 69 w 263"/>
                <a:gd name="T53" fmla="*/ 91 h 165"/>
                <a:gd name="T54" fmla="*/ 62 w 263"/>
                <a:gd name="T55" fmla="*/ 88 h 165"/>
                <a:gd name="T56" fmla="*/ 55 w 263"/>
                <a:gd name="T57" fmla="*/ 84 h 165"/>
                <a:gd name="T58" fmla="*/ 49 w 263"/>
                <a:gd name="T59" fmla="*/ 80 h 165"/>
                <a:gd name="T60" fmla="*/ 42 w 263"/>
                <a:gd name="T61" fmla="*/ 77 h 165"/>
                <a:gd name="T62" fmla="*/ 36 w 263"/>
                <a:gd name="T63" fmla="*/ 74 h 165"/>
                <a:gd name="T64" fmla="*/ 28 w 263"/>
                <a:gd name="T65" fmla="*/ 69 h 165"/>
                <a:gd name="T66" fmla="*/ 17 w 263"/>
                <a:gd name="T67" fmla="*/ 62 h 165"/>
                <a:gd name="T68" fmla="*/ 9 w 263"/>
                <a:gd name="T69" fmla="*/ 59 h 165"/>
                <a:gd name="T70" fmla="*/ 2 w 263"/>
                <a:gd name="T71" fmla="*/ 53 h 1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3"/>
                <a:gd name="T109" fmla="*/ 0 h 165"/>
                <a:gd name="T110" fmla="*/ 263 w 263"/>
                <a:gd name="T111" fmla="*/ 165 h 1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3" h="165">
                  <a:moveTo>
                    <a:pt x="0" y="53"/>
                  </a:moveTo>
                  <a:lnTo>
                    <a:pt x="0" y="53"/>
                  </a:lnTo>
                  <a:lnTo>
                    <a:pt x="0" y="52"/>
                  </a:lnTo>
                  <a:lnTo>
                    <a:pt x="0" y="49"/>
                  </a:lnTo>
                  <a:lnTo>
                    <a:pt x="2" y="46"/>
                  </a:lnTo>
                  <a:lnTo>
                    <a:pt x="3" y="42"/>
                  </a:lnTo>
                  <a:lnTo>
                    <a:pt x="6" y="38"/>
                  </a:lnTo>
                  <a:lnTo>
                    <a:pt x="9" y="33"/>
                  </a:lnTo>
                  <a:lnTo>
                    <a:pt x="15" y="29"/>
                  </a:lnTo>
                  <a:lnTo>
                    <a:pt x="17" y="25"/>
                  </a:lnTo>
                  <a:lnTo>
                    <a:pt x="20" y="23"/>
                  </a:lnTo>
                  <a:lnTo>
                    <a:pt x="24" y="21"/>
                  </a:lnTo>
                  <a:lnTo>
                    <a:pt x="28" y="18"/>
                  </a:lnTo>
                  <a:lnTo>
                    <a:pt x="32" y="15"/>
                  </a:lnTo>
                  <a:lnTo>
                    <a:pt x="36" y="13"/>
                  </a:lnTo>
                  <a:lnTo>
                    <a:pt x="40" y="10"/>
                  </a:lnTo>
                  <a:lnTo>
                    <a:pt x="44" y="8"/>
                  </a:lnTo>
                  <a:lnTo>
                    <a:pt x="48" y="6"/>
                  </a:lnTo>
                  <a:lnTo>
                    <a:pt x="51" y="5"/>
                  </a:lnTo>
                  <a:lnTo>
                    <a:pt x="54" y="3"/>
                  </a:lnTo>
                  <a:lnTo>
                    <a:pt x="56" y="2"/>
                  </a:lnTo>
                  <a:lnTo>
                    <a:pt x="61" y="0"/>
                  </a:lnTo>
                  <a:lnTo>
                    <a:pt x="63" y="0"/>
                  </a:lnTo>
                  <a:lnTo>
                    <a:pt x="173" y="101"/>
                  </a:lnTo>
                  <a:lnTo>
                    <a:pt x="227" y="91"/>
                  </a:lnTo>
                  <a:lnTo>
                    <a:pt x="263" y="157"/>
                  </a:lnTo>
                  <a:lnTo>
                    <a:pt x="247" y="162"/>
                  </a:lnTo>
                  <a:lnTo>
                    <a:pt x="210" y="123"/>
                  </a:lnTo>
                  <a:lnTo>
                    <a:pt x="200" y="135"/>
                  </a:lnTo>
                  <a:lnTo>
                    <a:pt x="188" y="132"/>
                  </a:lnTo>
                  <a:lnTo>
                    <a:pt x="175" y="165"/>
                  </a:lnTo>
                  <a:lnTo>
                    <a:pt x="145" y="152"/>
                  </a:lnTo>
                  <a:lnTo>
                    <a:pt x="145" y="135"/>
                  </a:lnTo>
                  <a:lnTo>
                    <a:pt x="143" y="134"/>
                  </a:lnTo>
                  <a:lnTo>
                    <a:pt x="139" y="131"/>
                  </a:lnTo>
                  <a:lnTo>
                    <a:pt x="135" y="129"/>
                  </a:lnTo>
                  <a:lnTo>
                    <a:pt x="131" y="127"/>
                  </a:lnTo>
                  <a:lnTo>
                    <a:pt x="127" y="124"/>
                  </a:lnTo>
                  <a:lnTo>
                    <a:pt x="123" y="122"/>
                  </a:lnTo>
                  <a:lnTo>
                    <a:pt x="117" y="118"/>
                  </a:lnTo>
                  <a:lnTo>
                    <a:pt x="111" y="115"/>
                  </a:lnTo>
                  <a:lnTo>
                    <a:pt x="108" y="113"/>
                  </a:lnTo>
                  <a:lnTo>
                    <a:pt x="105" y="111"/>
                  </a:lnTo>
                  <a:lnTo>
                    <a:pt x="102" y="110"/>
                  </a:lnTo>
                  <a:lnTo>
                    <a:pt x="99" y="109"/>
                  </a:lnTo>
                  <a:lnTo>
                    <a:pt x="96" y="106"/>
                  </a:lnTo>
                  <a:lnTo>
                    <a:pt x="93" y="105"/>
                  </a:lnTo>
                  <a:lnTo>
                    <a:pt x="89" y="102"/>
                  </a:lnTo>
                  <a:lnTo>
                    <a:pt x="86" y="101"/>
                  </a:lnTo>
                  <a:lnTo>
                    <a:pt x="82" y="98"/>
                  </a:lnTo>
                  <a:lnTo>
                    <a:pt x="79" y="97"/>
                  </a:lnTo>
                  <a:lnTo>
                    <a:pt x="76" y="95"/>
                  </a:lnTo>
                  <a:lnTo>
                    <a:pt x="73" y="93"/>
                  </a:lnTo>
                  <a:lnTo>
                    <a:pt x="69" y="91"/>
                  </a:lnTo>
                  <a:lnTo>
                    <a:pt x="66" y="90"/>
                  </a:lnTo>
                  <a:lnTo>
                    <a:pt x="62" y="88"/>
                  </a:lnTo>
                  <a:lnTo>
                    <a:pt x="59" y="86"/>
                  </a:lnTo>
                  <a:lnTo>
                    <a:pt x="55" y="84"/>
                  </a:lnTo>
                  <a:lnTo>
                    <a:pt x="53" y="82"/>
                  </a:lnTo>
                  <a:lnTo>
                    <a:pt x="49" y="80"/>
                  </a:lnTo>
                  <a:lnTo>
                    <a:pt x="46" y="78"/>
                  </a:lnTo>
                  <a:lnTo>
                    <a:pt x="42" y="77"/>
                  </a:lnTo>
                  <a:lnTo>
                    <a:pt x="39" y="74"/>
                  </a:lnTo>
                  <a:lnTo>
                    <a:pt x="36" y="74"/>
                  </a:lnTo>
                  <a:lnTo>
                    <a:pt x="34" y="71"/>
                  </a:lnTo>
                  <a:lnTo>
                    <a:pt x="28" y="69"/>
                  </a:lnTo>
                  <a:lnTo>
                    <a:pt x="23" y="66"/>
                  </a:lnTo>
                  <a:lnTo>
                    <a:pt x="17" y="62"/>
                  </a:lnTo>
                  <a:lnTo>
                    <a:pt x="13" y="61"/>
                  </a:lnTo>
                  <a:lnTo>
                    <a:pt x="9" y="59"/>
                  </a:lnTo>
                  <a:lnTo>
                    <a:pt x="7" y="56"/>
                  </a:lnTo>
                  <a:lnTo>
                    <a:pt x="2" y="53"/>
                  </a:lnTo>
                  <a:lnTo>
                    <a:pt x="0" y="53"/>
                  </a:lnTo>
                  <a:close/>
                </a:path>
              </a:pathLst>
            </a:custGeom>
            <a:solidFill>
              <a:srgbClr val="FFCC99"/>
            </a:solidFill>
            <a:ln w="9525">
              <a:noFill/>
              <a:round/>
              <a:headEnd/>
              <a:tailEnd/>
            </a:ln>
          </p:spPr>
          <p:txBody>
            <a:bodyPr/>
            <a:lstStyle/>
            <a:p>
              <a:endParaRPr lang="en-US" dirty="0"/>
            </a:p>
          </p:txBody>
        </p:sp>
        <p:sp>
          <p:nvSpPr>
            <p:cNvPr id="69" name="Freeform 216"/>
            <p:cNvSpPr>
              <a:spLocks/>
            </p:cNvSpPr>
            <p:nvPr/>
          </p:nvSpPr>
          <p:spPr bwMode="auto">
            <a:xfrm>
              <a:off x="1473" y="1292"/>
              <a:ext cx="127" cy="114"/>
            </a:xfrm>
            <a:custGeom>
              <a:avLst/>
              <a:gdLst>
                <a:gd name="T0" fmla="*/ 12 w 127"/>
                <a:gd name="T1" fmla="*/ 113 h 114"/>
                <a:gd name="T2" fmla="*/ 10 w 127"/>
                <a:gd name="T3" fmla="*/ 106 h 114"/>
                <a:gd name="T4" fmla="*/ 8 w 127"/>
                <a:gd name="T5" fmla="*/ 101 h 114"/>
                <a:gd name="T6" fmla="*/ 6 w 127"/>
                <a:gd name="T7" fmla="*/ 94 h 114"/>
                <a:gd name="T8" fmla="*/ 4 w 127"/>
                <a:gd name="T9" fmla="*/ 86 h 114"/>
                <a:gd name="T10" fmla="*/ 3 w 127"/>
                <a:gd name="T11" fmla="*/ 78 h 114"/>
                <a:gd name="T12" fmla="*/ 1 w 127"/>
                <a:gd name="T13" fmla="*/ 69 h 114"/>
                <a:gd name="T14" fmla="*/ 1 w 127"/>
                <a:gd name="T15" fmla="*/ 59 h 114"/>
                <a:gd name="T16" fmla="*/ 0 w 127"/>
                <a:gd name="T17" fmla="*/ 49 h 114"/>
                <a:gd name="T18" fmla="*/ 1 w 127"/>
                <a:gd name="T19" fmla="*/ 40 h 114"/>
                <a:gd name="T20" fmla="*/ 3 w 127"/>
                <a:gd name="T21" fmla="*/ 30 h 114"/>
                <a:gd name="T22" fmla="*/ 7 w 127"/>
                <a:gd name="T23" fmla="*/ 21 h 114"/>
                <a:gd name="T24" fmla="*/ 13 w 127"/>
                <a:gd name="T25" fmla="*/ 14 h 114"/>
                <a:gd name="T26" fmla="*/ 20 w 127"/>
                <a:gd name="T27" fmla="*/ 8 h 114"/>
                <a:gd name="T28" fmla="*/ 28 w 127"/>
                <a:gd name="T29" fmla="*/ 4 h 114"/>
                <a:gd name="T30" fmla="*/ 34 w 127"/>
                <a:gd name="T31" fmla="*/ 2 h 114"/>
                <a:gd name="T32" fmla="*/ 40 w 127"/>
                <a:gd name="T33" fmla="*/ 2 h 114"/>
                <a:gd name="T34" fmla="*/ 46 w 127"/>
                <a:gd name="T35" fmla="*/ 1 h 114"/>
                <a:gd name="T36" fmla="*/ 54 w 127"/>
                <a:gd name="T37" fmla="*/ 0 h 114"/>
                <a:gd name="T38" fmla="*/ 61 w 127"/>
                <a:gd name="T39" fmla="*/ 0 h 114"/>
                <a:gd name="T40" fmla="*/ 69 w 127"/>
                <a:gd name="T41" fmla="*/ 1 h 114"/>
                <a:gd name="T42" fmla="*/ 76 w 127"/>
                <a:gd name="T43" fmla="*/ 1 h 114"/>
                <a:gd name="T44" fmla="*/ 83 w 127"/>
                <a:gd name="T45" fmla="*/ 2 h 114"/>
                <a:gd name="T46" fmla="*/ 90 w 127"/>
                <a:gd name="T47" fmla="*/ 3 h 114"/>
                <a:gd name="T48" fmla="*/ 97 w 127"/>
                <a:gd name="T49" fmla="*/ 4 h 114"/>
                <a:gd name="T50" fmla="*/ 104 w 127"/>
                <a:gd name="T51" fmla="*/ 5 h 114"/>
                <a:gd name="T52" fmla="*/ 109 w 127"/>
                <a:gd name="T53" fmla="*/ 6 h 114"/>
                <a:gd name="T54" fmla="*/ 115 w 127"/>
                <a:gd name="T55" fmla="*/ 8 h 114"/>
                <a:gd name="T56" fmla="*/ 122 w 127"/>
                <a:gd name="T57" fmla="*/ 9 h 114"/>
                <a:gd name="T58" fmla="*/ 126 w 127"/>
                <a:gd name="T59" fmla="*/ 11 h 114"/>
                <a:gd name="T60" fmla="*/ 127 w 127"/>
                <a:gd name="T61" fmla="*/ 89 h 114"/>
                <a:gd name="T62" fmla="*/ 123 w 127"/>
                <a:gd name="T63" fmla="*/ 87 h 114"/>
                <a:gd name="T64" fmla="*/ 118 w 127"/>
                <a:gd name="T65" fmla="*/ 85 h 114"/>
                <a:gd name="T66" fmla="*/ 113 w 127"/>
                <a:gd name="T67" fmla="*/ 84 h 114"/>
                <a:gd name="T68" fmla="*/ 106 w 127"/>
                <a:gd name="T69" fmla="*/ 81 h 114"/>
                <a:gd name="T70" fmla="*/ 99 w 127"/>
                <a:gd name="T71" fmla="*/ 79 h 114"/>
                <a:gd name="T72" fmla="*/ 91 w 127"/>
                <a:gd name="T73" fmla="*/ 75 h 114"/>
                <a:gd name="T74" fmla="*/ 85 w 127"/>
                <a:gd name="T75" fmla="*/ 72 h 114"/>
                <a:gd name="T76" fmla="*/ 77 w 127"/>
                <a:gd name="T77" fmla="*/ 66 h 114"/>
                <a:gd name="T78" fmla="*/ 71 w 127"/>
                <a:gd name="T79" fmla="*/ 61 h 114"/>
                <a:gd name="T80" fmla="*/ 61 w 127"/>
                <a:gd name="T81" fmla="*/ 53 h 114"/>
                <a:gd name="T82" fmla="*/ 54 w 127"/>
                <a:gd name="T83" fmla="*/ 46 h 114"/>
                <a:gd name="T84" fmla="*/ 51 w 127"/>
                <a:gd name="T85" fmla="*/ 44 h 114"/>
                <a:gd name="T86" fmla="*/ 46 w 127"/>
                <a:gd name="T87" fmla="*/ 52 h 114"/>
                <a:gd name="T88" fmla="*/ 42 w 127"/>
                <a:gd name="T89" fmla="*/ 58 h 114"/>
                <a:gd name="T90" fmla="*/ 39 w 127"/>
                <a:gd name="T91" fmla="*/ 64 h 114"/>
                <a:gd name="T92" fmla="*/ 35 w 127"/>
                <a:gd name="T93" fmla="*/ 70 h 114"/>
                <a:gd name="T94" fmla="*/ 30 w 127"/>
                <a:gd name="T95" fmla="*/ 77 h 114"/>
                <a:gd name="T96" fmla="*/ 26 w 127"/>
                <a:gd name="T97" fmla="*/ 85 h 114"/>
                <a:gd name="T98" fmla="*/ 22 w 127"/>
                <a:gd name="T99" fmla="*/ 93 h 114"/>
                <a:gd name="T100" fmla="*/ 19 w 127"/>
                <a:gd name="T101" fmla="*/ 100 h 114"/>
                <a:gd name="T102" fmla="*/ 16 w 127"/>
                <a:gd name="T103" fmla="*/ 106 h 114"/>
                <a:gd name="T104" fmla="*/ 13 w 127"/>
                <a:gd name="T105" fmla="*/ 113 h 1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7"/>
                <a:gd name="T160" fmla="*/ 0 h 114"/>
                <a:gd name="T161" fmla="*/ 127 w 127"/>
                <a:gd name="T162" fmla="*/ 114 h 1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7" h="114">
                  <a:moveTo>
                    <a:pt x="13" y="114"/>
                  </a:moveTo>
                  <a:lnTo>
                    <a:pt x="12" y="113"/>
                  </a:lnTo>
                  <a:lnTo>
                    <a:pt x="11" y="109"/>
                  </a:lnTo>
                  <a:lnTo>
                    <a:pt x="10" y="106"/>
                  </a:lnTo>
                  <a:lnTo>
                    <a:pt x="9" y="104"/>
                  </a:lnTo>
                  <a:lnTo>
                    <a:pt x="8" y="101"/>
                  </a:lnTo>
                  <a:lnTo>
                    <a:pt x="8" y="98"/>
                  </a:lnTo>
                  <a:lnTo>
                    <a:pt x="6" y="94"/>
                  </a:lnTo>
                  <a:lnTo>
                    <a:pt x="5" y="90"/>
                  </a:lnTo>
                  <a:lnTo>
                    <a:pt x="4" y="86"/>
                  </a:lnTo>
                  <a:lnTo>
                    <a:pt x="4" y="82"/>
                  </a:lnTo>
                  <a:lnTo>
                    <a:pt x="3" y="78"/>
                  </a:lnTo>
                  <a:lnTo>
                    <a:pt x="2" y="73"/>
                  </a:lnTo>
                  <a:lnTo>
                    <a:pt x="1" y="69"/>
                  </a:lnTo>
                  <a:lnTo>
                    <a:pt x="1" y="64"/>
                  </a:lnTo>
                  <a:lnTo>
                    <a:pt x="1" y="59"/>
                  </a:lnTo>
                  <a:lnTo>
                    <a:pt x="0" y="54"/>
                  </a:lnTo>
                  <a:lnTo>
                    <a:pt x="0" y="49"/>
                  </a:lnTo>
                  <a:lnTo>
                    <a:pt x="1" y="44"/>
                  </a:lnTo>
                  <a:lnTo>
                    <a:pt x="1" y="40"/>
                  </a:lnTo>
                  <a:lnTo>
                    <a:pt x="2" y="35"/>
                  </a:lnTo>
                  <a:lnTo>
                    <a:pt x="3" y="30"/>
                  </a:lnTo>
                  <a:lnTo>
                    <a:pt x="5" y="26"/>
                  </a:lnTo>
                  <a:lnTo>
                    <a:pt x="7" y="21"/>
                  </a:lnTo>
                  <a:lnTo>
                    <a:pt x="10" y="18"/>
                  </a:lnTo>
                  <a:lnTo>
                    <a:pt x="13" y="14"/>
                  </a:lnTo>
                  <a:lnTo>
                    <a:pt x="17" y="11"/>
                  </a:lnTo>
                  <a:lnTo>
                    <a:pt x="20" y="8"/>
                  </a:lnTo>
                  <a:lnTo>
                    <a:pt x="25" y="5"/>
                  </a:lnTo>
                  <a:lnTo>
                    <a:pt x="28" y="4"/>
                  </a:lnTo>
                  <a:lnTo>
                    <a:pt x="31" y="3"/>
                  </a:lnTo>
                  <a:lnTo>
                    <a:pt x="34" y="2"/>
                  </a:lnTo>
                  <a:lnTo>
                    <a:pt x="38" y="2"/>
                  </a:lnTo>
                  <a:lnTo>
                    <a:pt x="40" y="2"/>
                  </a:lnTo>
                  <a:lnTo>
                    <a:pt x="43" y="1"/>
                  </a:lnTo>
                  <a:lnTo>
                    <a:pt x="46" y="1"/>
                  </a:lnTo>
                  <a:lnTo>
                    <a:pt x="50" y="1"/>
                  </a:lnTo>
                  <a:lnTo>
                    <a:pt x="54" y="0"/>
                  </a:lnTo>
                  <a:lnTo>
                    <a:pt x="58" y="0"/>
                  </a:lnTo>
                  <a:lnTo>
                    <a:pt x="61" y="0"/>
                  </a:lnTo>
                  <a:lnTo>
                    <a:pt x="65" y="1"/>
                  </a:lnTo>
                  <a:lnTo>
                    <a:pt x="69" y="1"/>
                  </a:lnTo>
                  <a:lnTo>
                    <a:pt x="73" y="1"/>
                  </a:lnTo>
                  <a:lnTo>
                    <a:pt x="76" y="1"/>
                  </a:lnTo>
                  <a:lnTo>
                    <a:pt x="80" y="2"/>
                  </a:lnTo>
                  <a:lnTo>
                    <a:pt x="83" y="2"/>
                  </a:lnTo>
                  <a:lnTo>
                    <a:pt x="86" y="2"/>
                  </a:lnTo>
                  <a:lnTo>
                    <a:pt x="90" y="3"/>
                  </a:lnTo>
                  <a:lnTo>
                    <a:pt x="94" y="4"/>
                  </a:lnTo>
                  <a:lnTo>
                    <a:pt x="97" y="4"/>
                  </a:lnTo>
                  <a:lnTo>
                    <a:pt x="101" y="5"/>
                  </a:lnTo>
                  <a:lnTo>
                    <a:pt x="104" y="5"/>
                  </a:lnTo>
                  <a:lnTo>
                    <a:pt x="106" y="6"/>
                  </a:lnTo>
                  <a:lnTo>
                    <a:pt x="109" y="6"/>
                  </a:lnTo>
                  <a:lnTo>
                    <a:pt x="112" y="7"/>
                  </a:lnTo>
                  <a:lnTo>
                    <a:pt x="115" y="8"/>
                  </a:lnTo>
                  <a:lnTo>
                    <a:pt x="118" y="9"/>
                  </a:lnTo>
                  <a:lnTo>
                    <a:pt x="122" y="9"/>
                  </a:lnTo>
                  <a:lnTo>
                    <a:pt x="125" y="10"/>
                  </a:lnTo>
                  <a:lnTo>
                    <a:pt x="126" y="11"/>
                  </a:lnTo>
                  <a:lnTo>
                    <a:pt x="127" y="12"/>
                  </a:lnTo>
                  <a:lnTo>
                    <a:pt x="127" y="89"/>
                  </a:lnTo>
                  <a:lnTo>
                    <a:pt x="125" y="88"/>
                  </a:lnTo>
                  <a:lnTo>
                    <a:pt x="123" y="87"/>
                  </a:lnTo>
                  <a:lnTo>
                    <a:pt x="121" y="86"/>
                  </a:lnTo>
                  <a:lnTo>
                    <a:pt x="118" y="85"/>
                  </a:lnTo>
                  <a:lnTo>
                    <a:pt x="115" y="84"/>
                  </a:lnTo>
                  <a:lnTo>
                    <a:pt x="113" y="84"/>
                  </a:lnTo>
                  <a:lnTo>
                    <a:pt x="109" y="82"/>
                  </a:lnTo>
                  <a:lnTo>
                    <a:pt x="106" y="81"/>
                  </a:lnTo>
                  <a:lnTo>
                    <a:pt x="102" y="79"/>
                  </a:lnTo>
                  <a:lnTo>
                    <a:pt x="99" y="79"/>
                  </a:lnTo>
                  <a:lnTo>
                    <a:pt x="95" y="77"/>
                  </a:lnTo>
                  <a:lnTo>
                    <a:pt x="91" y="75"/>
                  </a:lnTo>
                  <a:lnTo>
                    <a:pt x="87" y="73"/>
                  </a:lnTo>
                  <a:lnTo>
                    <a:pt x="85" y="72"/>
                  </a:lnTo>
                  <a:lnTo>
                    <a:pt x="80" y="69"/>
                  </a:lnTo>
                  <a:lnTo>
                    <a:pt x="77" y="66"/>
                  </a:lnTo>
                  <a:lnTo>
                    <a:pt x="74" y="64"/>
                  </a:lnTo>
                  <a:lnTo>
                    <a:pt x="71" y="61"/>
                  </a:lnTo>
                  <a:lnTo>
                    <a:pt x="65" y="57"/>
                  </a:lnTo>
                  <a:lnTo>
                    <a:pt x="61" y="53"/>
                  </a:lnTo>
                  <a:lnTo>
                    <a:pt x="57" y="49"/>
                  </a:lnTo>
                  <a:lnTo>
                    <a:pt x="54" y="46"/>
                  </a:lnTo>
                  <a:lnTo>
                    <a:pt x="53" y="44"/>
                  </a:lnTo>
                  <a:lnTo>
                    <a:pt x="51" y="44"/>
                  </a:lnTo>
                  <a:lnTo>
                    <a:pt x="49" y="49"/>
                  </a:lnTo>
                  <a:lnTo>
                    <a:pt x="46" y="52"/>
                  </a:lnTo>
                  <a:lnTo>
                    <a:pt x="44" y="56"/>
                  </a:lnTo>
                  <a:lnTo>
                    <a:pt x="42" y="58"/>
                  </a:lnTo>
                  <a:lnTo>
                    <a:pt x="40" y="60"/>
                  </a:lnTo>
                  <a:lnTo>
                    <a:pt x="39" y="64"/>
                  </a:lnTo>
                  <a:lnTo>
                    <a:pt x="38" y="67"/>
                  </a:lnTo>
                  <a:lnTo>
                    <a:pt x="35" y="70"/>
                  </a:lnTo>
                  <a:lnTo>
                    <a:pt x="33" y="73"/>
                  </a:lnTo>
                  <a:lnTo>
                    <a:pt x="30" y="77"/>
                  </a:lnTo>
                  <a:lnTo>
                    <a:pt x="29" y="81"/>
                  </a:lnTo>
                  <a:lnTo>
                    <a:pt x="26" y="85"/>
                  </a:lnTo>
                  <a:lnTo>
                    <a:pt x="24" y="89"/>
                  </a:lnTo>
                  <a:lnTo>
                    <a:pt x="22" y="93"/>
                  </a:lnTo>
                  <a:lnTo>
                    <a:pt x="20" y="97"/>
                  </a:lnTo>
                  <a:lnTo>
                    <a:pt x="19" y="100"/>
                  </a:lnTo>
                  <a:lnTo>
                    <a:pt x="17" y="103"/>
                  </a:lnTo>
                  <a:lnTo>
                    <a:pt x="16" y="106"/>
                  </a:lnTo>
                  <a:lnTo>
                    <a:pt x="15" y="109"/>
                  </a:lnTo>
                  <a:lnTo>
                    <a:pt x="13" y="113"/>
                  </a:lnTo>
                  <a:lnTo>
                    <a:pt x="13" y="114"/>
                  </a:lnTo>
                  <a:close/>
                </a:path>
              </a:pathLst>
            </a:custGeom>
            <a:solidFill>
              <a:srgbClr val="8C5E2B"/>
            </a:solidFill>
            <a:ln w="9525">
              <a:noFill/>
              <a:round/>
              <a:headEnd/>
              <a:tailEnd/>
            </a:ln>
          </p:spPr>
          <p:txBody>
            <a:bodyPr/>
            <a:lstStyle/>
            <a:p>
              <a:endParaRPr lang="en-US" dirty="0"/>
            </a:p>
          </p:txBody>
        </p:sp>
        <p:sp>
          <p:nvSpPr>
            <p:cNvPr id="70" name="Freeform 217"/>
            <p:cNvSpPr>
              <a:spLocks/>
            </p:cNvSpPr>
            <p:nvPr/>
          </p:nvSpPr>
          <p:spPr bwMode="auto">
            <a:xfrm>
              <a:off x="1526" y="1302"/>
              <a:ext cx="62" cy="58"/>
            </a:xfrm>
            <a:custGeom>
              <a:avLst/>
              <a:gdLst>
                <a:gd name="T0" fmla="*/ 1 w 62"/>
                <a:gd name="T1" fmla="*/ 0 h 58"/>
                <a:gd name="T2" fmla="*/ 62 w 62"/>
                <a:gd name="T3" fmla="*/ 21 h 58"/>
                <a:gd name="T4" fmla="*/ 23 w 62"/>
                <a:gd name="T5" fmla="*/ 22 h 58"/>
                <a:gd name="T6" fmla="*/ 62 w 62"/>
                <a:gd name="T7" fmla="*/ 58 h 58"/>
                <a:gd name="T8" fmla="*/ 60 w 62"/>
                <a:gd name="T9" fmla="*/ 58 h 58"/>
                <a:gd name="T10" fmla="*/ 56 w 62"/>
                <a:gd name="T11" fmla="*/ 56 h 58"/>
                <a:gd name="T12" fmla="*/ 53 w 62"/>
                <a:gd name="T13" fmla="*/ 55 h 58"/>
                <a:gd name="T14" fmla="*/ 51 w 62"/>
                <a:gd name="T15" fmla="*/ 55 h 58"/>
                <a:gd name="T16" fmla="*/ 48 w 62"/>
                <a:gd name="T17" fmla="*/ 54 h 58"/>
                <a:gd name="T18" fmla="*/ 45 w 62"/>
                <a:gd name="T19" fmla="*/ 54 h 58"/>
                <a:gd name="T20" fmla="*/ 40 w 62"/>
                <a:gd name="T21" fmla="*/ 52 h 58"/>
                <a:gd name="T22" fmla="*/ 37 w 62"/>
                <a:gd name="T23" fmla="*/ 50 h 58"/>
                <a:gd name="T24" fmla="*/ 33 w 62"/>
                <a:gd name="T25" fmla="*/ 48 h 58"/>
                <a:gd name="T26" fmla="*/ 30 w 62"/>
                <a:gd name="T27" fmla="*/ 47 h 58"/>
                <a:gd name="T28" fmla="*/ 25 w 62"/>
                <a:gd name="T29" fmla="*/ 45 h 58"/>
                <a:gd name="T30" fmla="*/ 22 w 62"/>
                <a:gd name="T31" fmla="*/ 42 h 58"/>
                <a:gd name="T32" fmla="*/ 19 w 62"/>
                <a:gd name="T33" fmla="*/ 39 h 58"/>
                <a:gd name="T34" fmla="*/ 16 w 62"/>
                <a:gd name="T35" fmla="*/ 38 h 58"/>
                <a:gd name="T36" fmla="*/ 13 w 62"/>
                <a:gd name="T37" fmla="*/ 35 h 58"/>
                <a:gd name="T38" fmla="*/ 11 w 62"/>
                <a:gd name="T39" fmla="*/ 31 h 58"/>
                <a:gd name="T40" fmla="*/ 8 w 62"/>
                <a:gd name="T41" fmla="*/ 28 h 58"/>
                <a:gd name="T42" fmla="*/ 7 w 62"/>
                <a:gd name="T43" fmla="*/ 25 h 58"/>
                <a:gd name="T44" fmla="*/ 5 w 62"/>
                <a:gd name="T45" fmla="*/ 22 h 58"/>
                <a:gd name="T46" fmla="*/ 4 w 62"/>
                <a:gd name="T47" fmla="*/ 19 h 58"/>
                <a:gd name="T48" fmla="*/ 3 w 62"/>
                <a:gd name="T49" fmla="*/ 16 h 58"/>
                <a:gd name="T50" fmla="*/ 2 w 62"/>
                <a:gd name="T51" fmla="*/ 13 h 58"/>
                <a:gd name="T52" fmla="*/ 1 w 62"/>
                <a:gd name="T53" fmla="*/ 7 h 58"/>
                <a:gd name="T54" fmla="*/ 0 w 62"/>
                <a:gd name="T55" fmla="*/ 3 h 58"/>
                <a:gd name="T56" fmla="*/ 0 w 62"/>
                <a:gd name="T57" fmla="*/ 1 h 58"/>
                <a:gd name="T58" fmla="*/ 1 w 62"/>
                <a:gd name="T59" fmla="*/ 0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58"/>
                <a:gd name="T92" fmla="*/ 62 w 6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58">
                  <a:moveTo>
                    <a:pt x="1" y="0"/>
                  </a:moveTo>
                  <a:lnTo>
                    <a:pt x="62" y="21"/>
                  </a:lnTo>
                  <a:lnTo>
                    <a:pt x="23" y="22"/>
                  </a:lnTo>
                  <a:lnTo>
                    <a:pt x="62" y="58"/>
                  </a:lnTo>
                  <a:lnTo>
                    <a:pt x="60" y="58"/>
                  </a:lnTo>
                  <a:lnTo>
                    <a:pt x="56" y="56"/>
                  </a:lnTo>
                  <a:lnTo>
                    <a:pt x="53" y="55"/>
                  </a:lnTo>
                  <a:lnTo>
                    <a:pt x="51" y="55"/>
                  </a:lnTo>
                  <a:lnTo>
                    <a:pt x="48" y="54"/>
                  </a:lnTo>
                  <a:lnTo>
                    <a:pt x="45" y="54"/>
                  </a:lnTo>
                  <a:lnTo>
                    <a:pt x="40" y="52"/>
                  </a:lnTo>
                  <a:lnTo>
                    <a:pt x="37" y="50"/>
                  </a:lnTo>
                  <a:lnTo>
                    <a:pt x="33" y="48"/>
                  </a:lnTo>
                  <a:lnTo>
                    <a:pt x="30" y="47"/>
                  </a:lnTo>
                  <a:lnTo>
                    <a:pt x="25" y="45"/>
                  </a:lnTo>
                  <a:lnTo>
                    <a:pt x="22" y="42"/>
                  </a:lnTo>
                  <a:lnTo>
                    <a:pt x="19" y="39"/>
                  </a:lnTo>
                  <a:lnTo>
                    <a:pt x="16" y="38"/>
                  </a:lnTo>
                  <a:lnTo>
                    <a:pt x="13" y="35"/>
                  </a:lnTo>
                  <a:lnTo>
                    <a:pt x="11" y="31"/>
                  </a:lnTo>
                  <a:lnTo>
                    <a:pt x="8" y="28"/>
                  </a:lnTo>
                  <a:lnTo>
                    <a:pt x="7" y="25"/>
                  </a:lnTo>
                  <a:lnTo>
                    <a:pt x="5" y="22"/>
                  </a:lnTo>
                  <a:lnTo>
                    <a:pt x="4" y="19"/>
                  </a:lnTo>
                  <a:lnTo>
                    <a:pt x="3" y="16"/>
                  </a:lnTo>
                  <a:lnTo>
                    <a:pt x="2" y="13"/>
                  </a:lnTo>
                  <a:lnTo>
                    <a:pt x="1" y="7"/>
                  </a:lnTo>
                  <a:lnTo>
                    <a:pt x="0" y="3"/>
                  </a:lnTo>
                  <a:lnTo>
                    <a:pt x="0" y="1"/>
                  </a:lnTo>
                  <a:lnTo>
                    <a:pt x="1" y="0"/>
                  </a:lnTo>
                  <a:close/>
                </a:path>
              </a:pathLst>
            </a:custGeom>
            <a:solidFill>
              <a:srgbClr val="E68033"/>
            </a:solidFill>
            <a:ln w="9525">
              <a:noFill/>
              <a:round/>
              <a:headEnd/>
              <a:tailEnd/>
            </a:ln>
          </p:spPr>
          <p:txBody>
            <a:bodyPr/>
            <a:lstStyle/>
            <a:p>
              <a:endParaRPr lang="en-US" dirty="0"/>
            </a:p>
          </p:txBody>
        </p:sp>
        <p:sp>
          <p:nvSpPr>
            <p:cNvPr id="71" name="Freeform 218"/>
            <p:cNvSpPr>
              <a:spLocks/>
            </p:cNvSpPr>
            <p:nvPr/>
          </p:nvSpPr>
          <p:spPr bwMode="auto">
            <a:xfrm>
              <a:off x="937" y="1934"/>
              <a:ext cx="248" cy="243"/>
            </a:xfrm>
            <a:custGeom>
              <a:avLst/>
              <a:gdLst>
                <a:gd name="T0" fmla="*/ 5 w 248"/>
                <a:gd name="T1" fmla="*/ 67 h 243"/>
                <a:gd name="T2" fmla="*/ 110 w 248"/>
                <a:gd name="T3" fmla="*/ 136 h 243"/>
                <a:gd name="T4" fmla="*/ 248 w 248"/>
                <a:gd name="T5" fmla="*/ 0 h 243"/>
                <a:gd name="T6" fmla="*/ 243 w 248"/>
                <a:gd name="T7" fmla="*/ 243 h 243"/>
                <a:gd name="T8" fmla="*/ 0 w 248"/>
                <a:gd name="T9" fmla="*/ 238 h 243"/>
                <a:gd name="T10" fmla="*/ 5 w 248"/>
                <a:gd name="T11" fmla="*/ 67 h 243"/>
                <a:gd name="T12" fmla="*/ 0 60000 65536"/>
                <a:gd name="T13" fmla="*/ 0 60000 65536"/>
                <a:gd name="T14" fmla="*/ 0 60000 65536"/>
                <a:gd name="T15" fmla="*/ 0 60000 65536"/>
                <a:gd name="T16" fmla="*/ 0 60000 65536"/>
                <a:gd name="T17" fmla="*/ 0 60000 65536"/>
                <a:gd name="T18" fmla="*/ 0 w 248"/>
                <a:gd name="T19" fmla="*/ 0 h 243"/>
                <a:gd name="T20" fmla="*/ 248 w 248"/>
                <a:gd name="T21" fmla="*/ 243 h 243"/>
              </a:gdLst>
              <a:ahLst/>
              <a:cxnLst>
                <a:cxn ang="T12">
                  <a:pos x="T0" y="T1"/>
                </a:cxn>
                <a:cxn ang="T13">
                  <a:pos x="T2" y="T3"/>
                </a:cxn>
                <a:cxn ang="T14">
                  <a:pos x="T4" y="T5"/>
                </a:cxn>
                <a:cxn ang="T15">
                  <a:pos x="T6" y="T7"/>
                </a:cxn>
                <a:cxn ang="T16">
                  <a:pos x="T8" y="T9"/>
                </a:cxn>
                <a:cxn ang="T17">
                  <a:pos x="T10" y="T11"/>
                </a:cxn>
              </a:cxnLst>
              <a:rect l="T18" t="T19" r="T20" b="T21"/>
              <a:pathLst>
                <a:path w="248" h="243">
                  <a:moveTo>
                    <a:pt x="5" y="67"/>
                  </a:moveTo>
                  <a:lnTo>
                    <a:pt x="110" y="136"/>
                  </a:lnTo>
                  <a:lnTo>
                    <a:pt x="248" y="0"/>
                  </a:lnTo>
                  <a:lnTo>
                    <a:pt x="243" y="243"/>
                  </a:lnTo>
                  <a:lnTo>
                    <a:pt x="0" y="238"/>
                  </a:lnTo>
                  <a:lnTo>
                    <a:pt x="5" y="67"/>
                  </a:lnTo>
                  <a:close/>
                </a:path>
              </a:pathLst>
            </a:custGeom>
            <a:solidFill>
              <a:srgbClr val="EAEAEA"/>
            </a:solidFill>
            <a:ln w="9525">
              <a:noFill/>
              <a:round/>
              <a:headEnd/>
              <a:tailEnd/>
            </a:ln>
          </p:spPr>
          <p:txBody>
            <a:bodyPr/>
            <a:lstStyle/>
            <a:p>
              <a:endParaRPr lang="en-US" dirty="0"/>
            </a:p>
          </p:txBody>
        </p:sp>
        <p:sp>
          <p:nvSpPr>
            <p:cNvPr id="72" name="Freeform 219"/>
            <p:cNvSpPr>
              <a:spLocks/>
            </p:cNvSpPr>
            <p:nvPr/>
          </p:nvSpPr>
          <p:spPr bwMode="auto">
            <a:xfrm>
              <a:off x="946" y="1845"/>
              <a:ext cx="231" cy="63"/>
            </a:xfrm>
            <a:custGeom>
              <a:avLst/>
              <a:gdLst>
                <a:gd name="T0" fmla="*/ 0 w 231"/>
                <a:gd name="T1" fmla="*/ 0 h 63"/>
                <a:gd name="T2" fmla="*/ 231 w 231"/>
                <a:gd name="T3" fmla="*/ 0 h 63"/>
                <a:gd name="T4" fmla="*/ 231 w 231"/>
                <a:gd name="T5" fmla="*/ 63 h 63"/>
                <a:gd name="T6" fmla="*/ 2 w 231"/>
                <a:gd name="T7" fmla="*/ 63 h 63"/>
                <a:gd name="T8" fmla="*/ 0 w 231"/>
                <a:gd name="T9" fmla="*/ 0 h 63"/>
                <a:gd name="T10" fmla="*/ 0 60000 65536"/>
                <a:gd name="T11" fmla="*/ 0 60000 65536"/>
                <a:gd name="T12" fmla="*/ 0 60000 65536"/>
                <a:gd name="T13" fmla="*/ 0 60000 65536"/>
                <a:gd name="T14" fmla="*/ 0 60000 65536"/>
                <a:gd name="T15" fmla="*/ 0 w 231"/>
                <a:gd name="T16" fmla="*/ 0 h 63"/>
                <a:gd name="T17" fmla="*/ 231 w 231"/>
                <a:gd name="T18" fmla="*/ 63 h 63"/>
              </a:gdLst>
              <a:ahLst/>
              <a:cxnLst>
                <a:cxn ang="T10">
                  <a:pos x="T0" y="T1"/>
                </a:cxn>
                <a:cxn ang="T11">
                  <a:pos x="T2" y="T3"/>
                </a:cxn>
                <a:cxn ang="T12">
                  <a:pos x="T4" y="T5"/>
                </a:cxn>
                <a:cxn ang="T13">
                  <a:pos x="T6" y="T7"/>
                </a:cxn>
                <a:cxn ang="T14">
                  <a:pos x="T8" y="T9"/>
                </a:cxn>
              </a:cxnLst>
              <a:rect l="T15" t="T16" r="T17" b="T18"/>
              <a:pathLst>
                <a:path w="231" h="63">
                  <a:moveTo>
                    <a:pt x="0" y="0"/>
                  </a:moveTo>
                  <a:lnTo>
                    <a:pt x="231" y="0"/>
                  </a:lnTo>
                  <a:lnTo>
                    <a:pt x="231" y="63"/>
                  </a:lnTo>
                  <a:lnTo>
                    <a:pt x="2" y="63"/>
                  </a:lnTo>
                  <a:lnTo>
                    <a:pt x="0" y="0"/>
                  </a:lnTo>
                  <a:close/>
                </a:path>
              </a:pathLst>
            </a:custGeom>
            <a:solidFill>
              <a:srgbClr val="DDDDDD"/>
            </a:solidFill>
            <a:ln w="9525">
              <a:noFill/>
              <a:round/>
              <a:headEnd/>
              <a:tailEnd/>
            </a:ln>
          </p:spPr>
          <p:txBody>
            <a:bodyPr/>
            <a:lstStyle/>
            <a:p>
              <a:endParaRPr lang="en-US" dirty="0"/>
            </a:p>
          </p:txBody>
        </p:sp>
        <p:sp>
          <p:nvSpPr>
            <p:cNvPr id="73" name="Freeform 220"/>
            <p:cNvSpPr>
              <a:spLocks/>
            </p:cNvSpPr>
            <p:nvPr/>
          </p:nvSpPr>
          <p:spPr bwMode="auto">
            <a:xfrm>
              <a:off x="655" y="1989"/>
              <a:ext cx="347" cy="171"/>
            </a:xfrm>
            <a:custGeom>
              <a:avLst/>
              <a:gdLst>
                <a:gd name="T0" fmla="*/ 238 w 347"/>
                <a:gd name="T1" fmla="*/ 17 h 171"/>
                <a:gd name="T2" fmla="*/ 235 w 347"/>
                <a:gd name="T3" fmla="*/ 23 h 171"/>
                <a:gd name="T4" fmla="*/ 231 w 347"/>
                <a:gd name="T5" fmla="*/ 29 h 171"/>
                <a:gd name="T6" fmla="*/ 226 w 347"/>
                <a:gd name="T7" fmla="*/ 39 h 171"/>
                <a:gd name="T8" fmla="*/ 218 w 347"/>
                <a:gd name="T9" fmla="*/ 47 h 171"/>
                <a:gd name="T10" fmla="*/ 209 w 347"/>
                <a:gd name="T11" fmla="*/ 56 h 171"/>
                <a:gd name="T12" fmla="*/ 202 w 347"/>
                <a:gd name="T13" fmla="*/ 60 h 171"/>
                <a:gd name="T14" fmla="*/ 196 w 347"/>
                <a:gd name="T15" fmla="*/ 65 h 171"/>
                <a:gd name="T16" fmla="*/ 189 w 347"/>
                <a:gd name="T17" fmla="*/ 68 h 171"/>
                <a:gd name="T18" fmla="*/ 181 w 347"/>
                <a:gd name="T19" fmla="*/ 71 h 171"/>
                <a:gd name="T20" fmla="*/ 171 w 347"/>
                <a:gd name="T21" fmla="*/ 73 h 171"/>
                <a:gd name="T22" fmla="*/ 161 w 347"/>
                <a:gd name="T23" fmla="*/ 76 h 171"/>
                <a:gd name="T24" fmla="*/ 155 w 347"/>
                <a:gd name="T25" fmla="*/ 77 h 171"/>
                <a:gd name="T26" fmla="*/ 150 w 347"/>
                <a:gd name="T27" fmla="*/ 78 h 171"/>
                <a:gd name="T28" fmla="*/ 138 w 347"/>
                <a:gd name="T29" fmla="*/ 80 h 171"/>
                <a:gd name="T30" fmla="*/ 132 w 347"/>
                <a:gd name="T31" fmla="*/ 80 h 171"/>
                <a:gd name="T32" fmla="*/ 126 w 347"/>
                <a:gd name="T33" fmla="*/ 80 h 171"/>
                <a:gd name="T34" fmla="*/ 119 w 347"/>
                <a:gd name="T35" fmla="*/ 81 h 171"/>
                <a:gd name="T36" fmla="*/ 113 w 347"/>
                <a:gd name="T37" fmla="*/ 81 h 171"/>
                <a:gd name="T38" fmla="*/ 106 w 347"/>
                <a:gd name="T39" fmla="*/ 81 h 171"/>
                <a:gd name="T40" fmla="*/ 99 w 347"/>
                <a:gd name="T41" fmla="*/ 81 h 171"/>
                <a:gd name="T42" fmla="*/ 93 w 347"/>
                <a:gd name="T43" fmla="*/ 81 h 171"/>
                <a:gd name="T44" fmla="*/ 88 w 347"/>
                <a:gd name="T45" fmla="*/ 82 h 171"/>
                <a:gd name="T46" fmla="*/ 81 w 347"/>
                <a:gd name="T47" fmla="*/ 81 h 171"/>
                <a:gd name="T48" fmla="*/ 74 w 347"/>
                <a:gd name="T49" fmla="*/ 81 h 171"/>
                <a:gd name="T50" fmla="*/ 64 w 347"/>
                <a:gd name="T51" fmla="*/ 81 h 171"/>
                <a:gd name="T52" fmla="*/ 54 w 347"/>
                <a:gd name="T53" fmla="*/ 81 h 171"/>
                <a:gd name="T54" fmla="*/ 45 w 347"/>
                <a:gd name="T55" fmla="*/ 81 h 171"/>
                <a:gd name="T56" fmla="*/ 37 w 347"/>
                <a:gd name="T57" fmla="*/ 81 h 171"/>
                <a:gd name="T58" fmla="*/ 33 w 347"/>
                <a:gd name="T59" fmla="*/ 81 h 171"/>
                <a:gd name="T60" fmla="*/ 28 w 347"/>
                <a:gd name="T61" fmla="*/ 81 h 171"/>
                <a:gd name="T62" fmla="*/ 209 w 347"/>
                <a:gd name="T63" fmla="*/ 125 h 171"/>
                <a:gd name="T64" fmla="*/ 253 w 347"/>
                <a:gd name="T65" fmla="*/ 136 h 171"/>
                <a:gd name="T66" fmla="*/ 258 w 347"/>
                <a:gd name="T67" fmla="*/ 136 h 171"/>
                <a:gd name="T68" fmla="*/ 265 w 347"/>
                <a:gd name="T69" fmla="*/ 137 h 171"/>
                <a:gd name="T70" fmla="*/ 271 w 347"/>
                <a:gd name="T71" fmla="*/ 135 h 171"/>
                <a:gd name="T72" fmla="*/ 280 w 347"/>
                <a:gd name="T73" fmla="*/ 133 h 171"/>
                <a:gd name="T74" fmla="*/ 288 w 347"/>
                <a:gd name="T75" fmla="*/ 129 h 171"/>
                <a:gd name="T76" fmla="*/ 298 w 347"/>
                <a:gd name="T77" fmla="*/ 123 h 171"/>
                <a:gd name="T78" fmla="*/ 306 w 347"/>
                <a:gd name="T79" fmla="*/ 116 h 171"/>
                <a:gd name="T80" fmla="*/ 315 w 347"/>
                <a:gd name="T81" fmla="*/ 111 h 171"/>
                <a:gd name="T82" fmla="*/ 324 w 347"/>
                <a:gd name="T83" fmla="*/ 109 h 171"/>
                <a:gd name="T84" fmla="*/ 331 w 347"/>
                <a:gd name="T85" fmla="*/ 109 h 171"/>
                <a:gd name="T86" fmla="*/ 338 w 347"/>
                <a:gd name="T87" fmla="*/ 108 h 171"/>
                <a:gd name="T88" fmla="*/ 343 w 347"/>
                <a:gd name="T89" fmla="*/ 109 h 171"/>
                <a:gd name="T90" fmla="*/ 347 w 347"/>
                <a:gd name="T91" fmla="*/ 109 h 171"/>
                <a:gd name="T92" fmla="*/ 282 w 347"/>
                <a:gd name="T93" fmla="*/ 85 h 1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7"/>
                <a:gd name="T142" fmla="*/ 0 h 171"/>
                <a:gd name="T143" fmla="*/ 347 w 347"/>
                <a:gd name="T144" fmla="*/ 171 h 17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7" h="171">
                  <a:moveTo>
                    <a:pt x="281" y="0"/>
                  </a:moveTo>
                  <a:lnTo>
                    <a:pt x="238" y="17"/>
                  </a:lnTo>
                  <a:lnTo>
                    <a:pt x="237" y="19"/>
                  </a:lnTo>
                  <a:lnTo>
                    <a:pt x="235" y="23"/>
                  </a:lnTo>
                  <a:lnTo>
                    <a:pt x="233" y="26"/>
                  </a:lnTo>
                  <a:lnTo>
                    <a:pt x="231" y="29"/>
                  </a:lnTo>
                  <a:lnTo>
                    <a:pt x="229" y="33"/>
                  </a:lnTo>
                  <a:lnTo>
                    <a:pt x="226" y="39"/>
                  </a:lnTo>
                  <a:lnTo>
                    <a:pt x="222" y="42"/>
                  </a:lnTo>
                  <a:lnTo>
                    <a:pt x="218" y="47"/>
                  </a:lnTo>
                  <a:lnTo>
                    <a:pt x="213" y="51"/>
                  </a:lnTo>
                  <a:lnTo>
                    <a:pt x="209" y="56"/>
                  </a:lnTo>
                  <a:lnTo>
                    <a:pt x="205" y="58"/>
                  </a:lnTo>
                  <a:lnTo>
                    <a:pt x="202" y="60"/>
                  </a:lnTo>
                  <a:lnTo>
                    <a:pt x="199" y="62"/>
                  </a:lnTo>
                  <a:lnTo>
                    <a:pt x="196" y="65"/>
                  </a:lnTo>
                  <a:lnTo>
                    <a:pt x="192" y="66"/>
                  </a:lnTo>
                  <a:lnTo>
                    <a:pt x="189" y="68"/>
                  </a:lnTo>
                  <a:lnTo>
                    <a:pt x="185" y="70"/>
                  </a:lnTo>
                  <a:lnTo>
                    <a:pt x="181" y="71"/>
                  </a:lnTo>
                  <a:lnTo>
                    <a:pt x="176" y="72"/>
                  </a:lnTo>
                  <a:lnTo>
                    <a:pt x="171" y="73"/>
                  </a:lnTo>
                  <a:lnTo>
                    <a:pt x="166" y="75"/>
                  </a:lnTo>
                  <a:lnTo>
                    <a:pt x="161" y="76"/>
                  </a:lnTo>
                  <a:lnTo>
                    <a:pt x="158" y="76"/>
                  </a:lnTo>
                  <a:lnTo>
                    <a:pt x="155" y="77"/>
                  </a:lnTo>
                  <a:lnTo>
                    <a:pt x="152" y="77"/>
                  </a:lnTo>
                  <a:lnTo>
                    <a:pt x="150" y="78"/>
                  </a:lnTo>
                  <a:lnTo>
                    <a:pt x="144" y="79"/>
                  </a:lnTo>
                  <a:lnTo>
                    <a:pt x="138" y="80"/>
                  </a:lnTo>
                  <a:lnTo>
                    <a:pt x="135" y="80"/>
                  </a:lnTo>
                  <a:lnTo>
                    <a:pt x="132" y="80"/>
                  </a:lnTo>
                  <a:lnTo>
                    <a:pt x="129" y="80"/>
                  </a:lnTo>
                  <a:lnTo>
                    <a:pt x="126" y="80"/>
                  </a:lnTo>
                  <a:lnTo>
                    <a:pt x="122" y="80"/>
                  </a:lnTo>
                  <a:lnTo>
                    <a:pt x="119" y="81"/>
                  </a:lnTo>
                  <a:lnTo>
                    <a:pt x="115" y="81"/>
                  </a:lnTo>
                  <a:lnTo>
                    <a:pt x="113" y="81"/>
                  </a:lnTo>
                  <a:lnTo>
                    <a:pt x="109" y="81"/>
                  </a:lnTo>
                  <a:lnTo>
                    <a:pt x="106" y="81"/>
                  </a:lnTo>
                  <a:lnTo>
                    <a:pt x="103" y="81"/>
                  </a:lnTo>
                  <a:lnTo>
                    <a:pt x="99" y="81"/>
                  </a:lnTo>
                  <a:lnTo>
                    <a:pt x="96" y="81"/>
                  </a:lnTo>
                  <a:lnTo>
                    <a:pt x="93" y="81"/>
                  </a:lnTo>
                  <a:lnTo>
                    <a:pt x="91" y="81"/>
                  </a:lnTo>
                  <a:lnTo>
                    <a:pt x="88" y="82"/>
                  </a:lnTo>
                  <a:lnTo>
                    <a:pt x="84" y="81"/>
                  </a:lnTo>
                  <a:lnTo>
                    <a:pt x="81" y="81"/>
                  </a:lnTo>
                  <a:lnTo>
                    <a:pt x="78" y="81"/>
                  </a:lnTo>
                  <a:lnTo>
                    <a:pt x="74" y="81"/>
                  </a:lnTo>
                  <a:lnTo>
                    <a:pt x="69" y="81"/>
                  </a:lnTo>
                  <a:lnTo>
                    <a:pt x="64" y="81"/>
                  </a:lnTo>
                  <a:lnTo>
                    <a:pt x="58" y="81"/>
                  </a:lnTo>
                  <a:lnTo>
                    <a:pt x="54" y="81"/>
                  </a:lnTo>
                  <a:lnTo>
                    <a:pt x="49" y="81"/>
                  </a:lnTo>
                  <a:lnTo>
                    <a:pt x="45" y="81"/>
                  </a:lnTo>
                  <a:lnTo>
                    <a:pt x="41" y="81"/>
                  </a:lnTo>
                  <a:lnTo>
                    <a:pt x="37" y="81"/>
                  </a:lnTo>
                  <a:lnTo>
                    <a:pt x="35" y="81"/>
                  </a:lnTo>
                  <a:lnTo>
                    <a:pt x="33" y="81"/>
                  </a:lnTo>
                  <a:lnTo>
                    <a:pt x="29" y="81"/>
                  </a:lnTo>
                  <a:lnTo>
                    <a:pt x="28" y="81"/>
                  </a:lnTo>
                  <a:lnTo>
                    <a:pt x="0" y="171"/>
                  </a:lnTo>
                  <a:lnTo>
                    <a:pt x="209" y="125"/>
                  </a:lnTo>
                  <a:lnTo>
                    <a:pt x="249" y="136"/>
                  </a:lnTo>
                  <a:lnTo>
                    <a:pt x="253" y="136"/>
                  </a:lnTo>
                  <a:lnTo>
                    <a:pt x="254" y="136"/>
                  </a:lnTo>
                  <a:lnTo>
                    <a:pt x="258" y="136"/>
                  </a:lnTo>
                  <a:lnTo>
                    <a:pt x="261" y="136"/>
                  </a:lnTo>
                  <a:lnTo>
                    <a:pt x="265" y="137"/>
                  </a:lnTo>
                  <a:lnTo>
                    <a:pt x="267" y="136"/>
                  </a:lnTo>
                  <a:lnTo>
                    <a:pt x="271" y="135"/>
                  </a:lnTo>
                  <a:lnTo>
                    <a:pt x="275" y="134"/>
                  </a:lnTo>
                  <a:lnTo>
                    <a:pt x="280" y="133"/>
                  </a:lnTo>
                  <a:lnTo>
                    <a:pt x="285" y="130"/>
                  </a:lnTo>
                  <a:lnTo>
                    <a:pt x="288" y="129"/>
                  </a:lnTo>
                  <a:lnTo>
                    <a:pt x="293" y="126"/>
                  </a:lnTo>
                  <a:lnTo>
                    <a:pt x="298" y="123"/>
                  </a:lnTo>
                  <a:lnTo>
                    <a:pt x="303" y="119"/>
                  </a:lnTo>
                  <a:lnTo>
                    <a:pt x="306" y="116"/>
                  </a:lnTo>
                  <a:lnTo>
                    <a:pt x="311" y="113"/>
                  </a:lnTo>
                  <a:lnTo>
                    <a:pt x="315" y="111"/>
                  </a:lnTo>
                  <a:lnTo>
                    <a:pt x="319" y="109"/>
                  </a:lnTo>
                  <a:lnTo>
                    <a:pt x="324" y="109"/>
                  </a:lnTo>
                  <a:lnTo>
                    <a:pt x="327" y="109"/>
                  </a:lnTo>
                  <a:lnTo>
                    <a:pt x="331" y="109"/>
                  </a:lnTo>
                  <a:lnTo>
                    <a:pt x="335" y="108"/>
                  </a:lnTo>
                  <a:lnTo>
                    <a:pt x="338" y="108"/>
                  </a:lnTo>
                  <a:lnTo>
                    <a:pt x="340" y="108"/>
                  </a:lnTo>
                  <a:lnTo>
                    <a:pt x="343" y="109"/>
                  </a:lnTo>
                  <a:lnTo>
                    <a:pt x="346" y="109"/>
                  </a:lnTo>
                  <a:lnTo>
                    <a:pt x="347" y="109"/>
                  </a:lnTo>
                  <a:lnTo>
                    <a:pt x="339" y="90"/>
                  </a:lnTo>
                  <a:lnTo>
                    <a:pt x="282" y="85"/>
                  </a:lnTo>
                  <a:lnTo>
                    <a:pt x="281" y="0"/>
                  </a:lnTo>
                  <a:close/>
                </a:path>
              </a:pathLst>
            </a:custGeom>
            <a:solidFill>
              <a:srgbClr val="EDA391"/>
            </a:solidFill>
            <a:ln w="9525">
              <a:noFill/>
              <a:round/>
              <a:headEnd/>
              <a:tailEnd/>
            </a:ln>
          </p:spPr>
          <p:txBody>
            <a:bodyPr/>
            <a:lstStyle/>
            <a:p>
              <a:endParaRPr lang="en-US" dirty="0"/>
            </a:p>
          </p:txBody>
        </p:sp>
        <p:sp>
          <p:nvSpPr>
            <p:cNvPr id="74" name="Freeform 221"/>
            <p:cNvSpPr>
              <a:spLocks/>
            </p:cNvSpPr>
            <p:nvPr/>
          </p:nvSpPr>
          <p:spPr bwMode="auto">
            <a:xfrm>
              <a:off x="607" y="2058"/>
              <a:ext cx="245" cy="103"/>
            </a:xfrm>
            <a:custGeom>
              <a:avLst/>
              <a:gdLst>
                <a:gd name="T0" fmla="*/ 152 w 245"/>
                <a:gd name="T1" fmla="*/ 67 h 103"/>
                <a:gd name="T2" fmla="*/ 157 w 245"/>
                <a:gd name="T3" fmla="*/ 66 h 103"/>
                <a:gd name="T4" fmla="*/ 162 w 245"/>
                <a:gd name="T5" fmla="*/ 65 h 103"/>
                <a:gd name="T6" fmla="*/ 168 w 245"/>
                <a:gd name="T7" fmla="*/ 65 h 103"/>
                <a:gd name="T8" fmla="*/ 176 w 245"/>
                <a:gd name="T9" fmla="*/ 64 h 103"/>
                <a:gd name="T10" fmla="*/ 183 w 245"/>
                <a:gd name="T11" fmla="*/ 64 h 103"/>
                <a:gd name="T12" fmla="*/ 192 w 245"/>
                <a:gd name="T13" fmla="*/ 63 h 103"/>
                <a:gd name="T14" fmla="*/ 201 w 245"/>
                <a:gd name="T15" fmla="*/ 63 h 103"/>
                <a:gd name="T16" fmla="*/ 209 w 245"/>
                <a:gd name="T17" fmla="*/ 61 h 103"/>
                <a:gd name="T18" fmla="*/ 217 w 245"/>
                <a:gd name="T19" fmla="*/ 61 h 103"/>
                <a:gd name="T20" fmla="*/ 224 w 245"/>
                <a:gd name="T21" fmla="*/ 60 h 103"/>
                <a:gd name="T22" fmla="*/ 232 w 245"/>
                <a:gd name="T23" fmla="*/ 60 h 103"/>
                <a:gd name="T24" fmla="*/ 241 w 245"/>
                <a:gd name="T25" fmla="*/ 59 h 103"/>
                <a:gd name="T26" fmla="*/ 245 w 245"/>
                <a:gd name="T27" fmla="*/ 59 h 103"/>
                <a:gd name="T28" fmla="*/ 243 w 245"/>
                <a:gd name="T29" fmla="*/ 59 h 103"/>
                <a:gd name="T30" fmla="*/ 238 w 245"/>
                <a:gd name="T31" fmla="*/ 61 h 103"/>
                <a:gd name="T32" fmla="*/ 231 w 245"/>
                <a:gd name="T33" fmla="*/ 64 h 103"/>
                <a:gd name="T34" fmla="*/ 220 w 245"/>
                <a:gd name="T35" fmla="*/ 68 h 103"/>
                <a:gd name="T36" fmla="*/ 213 w 245"/>
                <a:gd name="T37" fmla="*/ 69 h 103"/>
                <a:gd name="T38" fmla="*/ 207 w 245"/>
                <a:gd name="T39" fmla="*/ 71 h 103"/>
                <a:gd name="T40" fmla="*/ 199 w 245"/>
                <a:gd name="T41" fmla="*/ 73 h 103"/>
                <a:gd name="T42" fmla="*/ 192 w 245"/>
                <a:gd name="T43" fmla="*/ 76 h 103"/>
                <a:gd name="T44" fmla="*/ 185 w 245"/>
                <a:gd name="T45" fmla="*/ 77 h 103"/>
                <a:gd name="T46" fmla="*/ 176 w 245"/>
                <a:gd name="T47" fmla="*/ 80 h 103"/>
                <a:gd name="T48" fmla="*/ 168 w 245"/>
                <a:gd name="T49" fmla="*/ 82 h 103"/>
                <a:gd name="T50" fmla="*/ 159 w 245"/>
                <a:gd name="T51" fmla="*/ 85 h 103"/>
                <a:gd name="T52" fmla="*/ 149 w 245"/>
                <a:gd name="T53" fmla="*/ 87 h 103"/>
                <a:gd name="T54" fmla="*/ 138 w 245"/>
                <a:gd name="T55" fmla="*/ 88 h 103"/>
                <a:gd name="T56" fmla="*/ 127 w 245"/>
                <a:gd name="T57" fmla="*/ 89 h 103"/>
                <a:gd name="T58" fmla="*/ 115 w 245"/>
                <a:gd name="T59" fmla="*/ 91 h 103"/>
                <a:gd name="T60" fmla="*/ 110 w 245"/>
                <a:gd name="T61" fmla="*/ 92 h 103"/>
                <a:gd name="T62" fmla="*/ 104 w 245"/>
                <a:gd name="T63" fmla="*/ 92 h 103"/>
                <a:gd name="T64" fmla="*/ 93 w 245"/>
                <a:gd name="T65" fmla="*/ 94 h 103"/>
                <a:gd name="T66" fmla="*/ 81 w 245"/>
                <a:gd name="T67" fmla="*/ 96 h 103"/>
                <a:gd name="T68" fmla="*/ 71 w 245"/>
                <a:gd name="T69" fmla="*/ 98 h 103"/>
                <a:gd name="T70" fmla="*/ 61 w 245"/>
                <a:gd name="T71" fmla="*/ 98 h 103"/>
                <a:gd name="T72" fmla="*/ 52 w 245"/>
                <a:gd name="T73" fmla="*/ 99 h 103"/>
                <a:gd name="T74" fmla="*/ 43 w 245"/>
                <a:gd name="T75" fmla="*/ 100 h 103"/>
                <a:gd name="T76" fmla="*/ 36 w 245"/>
                <a:gd name="T77" fmla="*/ 101 h 103"/>
                <a:gd name="T78" fmla="*/ 30 w 245"/>
                <a:gd name="T79" fmla="*/ 102 h 103"/>
                <a:gd name="T80" fmla="*/ 26 w 245"/>
                <a:gd name="T81" fmla="*/ 103 h 103"/>
                <a:gd name="T82" fmla="*/ 22 w 245"/>
                <a:gd name="T83" fmla="*/ 103 h 103"/>
                <a:gd name="T84" fmla="*/ 94 w 245"/>
                <a:gd name="T85" fmla="*/ 11 h 1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5"/>
                <a:gd name="T130" fmla="*/ 0 h 103"/>
                <a:gd name="T131" fmla="*/ 245 w 245"/>
                <a:gd name="T132" fmla="*/ 103 h 1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5" h="103">
                  <a:moveTo>
                    <a:pt x="94" y="11"/>
                  </a:moveTo>
                  <a:lnTo>
                    <a:pt x="152" y="67"/>
                  </a:lnTo>
                  <a:lnTo>
                    <a:pt x="153" y="66"/>
                  </a:lnTo>
                  <a:lnTo>
                    <a:pt x="157" y="66"/>
                  </a:lnTo>
                  <a:lnTo>
                    <a:pt x="159" y="65"/>
                  </a:lnTo>
                  <a:lnTo>
                    <a:pt x="162" y="65"/>
                  </a:lnTo>
                  <a:lnTo>
                    <a:pt x="165" y="65"/>
                  </a:lnTo>
                  <a:lnTo>
                    <a:pt x="168" y="65"/>
                  </a:lnTo>
                  <a:lnTo>
                    <a:pt x="172" y="64"/>
                  </a:lnTo>
                  <a:lnTo>
                    <a:pt x="176" y="64"/>
                  </a:lnTo>
                  <a:lnTo>
                    <a:pt x="180" y="64"/>
                  </a:lnTo>
                  <a:lnTo>
                    <a:pt x="183" y="64"/>
                  </a:lnTo>
                  <a:lnTo>
                    <a:pt x="187" y="63"/>
                  </a:lnTo>
                  <a:lnTo>
                    <a:pt x="192" y="63"/>
                  </a:lnTo>
                  <a:lnTo>
                    <a:pt x="196" y="63"/>
                  </a:lnTo>
                  <a:lnTo>
                    <a:pt x="201" y="63"/>
                  </a:lnTo>
                  <a:lnTo>
                    <a:pt x="204" y="62"/>
                  </a:lnTo>
                  <a:lnTo>
                    <a:pt x="209" y="61"/>
                  </a:lnTo>
                  <a:lnTo>
                    <a:pt x="213" y="61"/>
                  </a:lnTo>
                  <a:lnTo>
                    <a:pt x="217" y="61"/>
                  </a:lnTo>
                  <a:lnTo>
                    <a:pt x="220" y="60"/>
                  </a:lnTo>
                  <a:lnTo>
                    <a:pt x="224" y="60"/>
                  </a:lnTo>
                  <a:lnTo>
                    <a:pt x="228" y="60"/>
                  </a:lnTo>
                  <a:lnTo>
                    <a:pt x="232" y="60"/>
                  </a:lnTo>
                  <a:lnTo>
                    <a:pt x="237" y="59"/>
                  </a:lnTo>
                  <a:lnTo>
                    <a:pt x="241" y="59"/>
                  </a:lnTo>
                  <a:lnTo>
                    <a:pt x="244" y="59"/>
                  </a:lnTo>
                  <a:lnTo>
                    <a:pt x="245" y="59"/>
                  </a:lnTo>
                  <a:lnTo>
                    <a:pt x="244" y="59"/>
                  </a:lnTo>
                  <a:lnTo>
                    <a:pt x="243" y="59"/>
                  </a:lnTo>
                  <a:lnTo>
                    <a:pt x="241" y="60"/>
                  </a:lnTo>
                  <a:lnTo>
                    <a:pt x="238" y="61"/>
                  </a:lnTo>
                  <a:lnTo>
                    <a:pt x="235" y="63"/>
                  </a:lnTo>
                  <a:lnTo>
                    <a:pt x="231" y="64"/>
                  </a:lnTo>
                  <a:lnTo>
                    <a:pt x="225" y="66"/>
                  </a:lnTo>
                  <a:lnTo>
                    <a:pt x="220" y="68"/>
                  </a:lnTo>
                  <a:lnTo>
                    <a:pt x="217" y="69"/>
                  </a:lnTo>
                  <a:lnTo>
                    <a:pt x="213" y="69"/>
                  </a:lnTo>
                  <a:lnTo>
                    <a:pt x="210" y="70"/>
                  </a:lnTo>
                  <a:lnTo>
                    <a:pt x="207" y="71"/>
                  </a:lnTo>
                  <a:lnTo>
                    <a:pt x="204" y="72"/>
                  </a:lnTo>
                  <a:lnTo>
                    <a:pt x="199" y="73"/>
                  </a:lnTo>
                  <a:lnTo>
                    <a:pt x="196" y="74"/>
                  </a:lnTo>
                  <a:lnTo>
                    <a:pt x="192" y="76"/>
                  </a:lnTo>
                  <a:lnTo>
                    <a:pt x="189" y="76"/>
                  </a:lnTo>
                  <a:lnTo>
                    <a:pt x="185" y="77"/>
                  </a:lnTo>
                  <a:lnTo>
                    <a:pt x="180" y="79"/>
                  </a:lnTo>
                  <a:lnTo>
                    <a:pt x="176" y="80"/>
                  </a:lnTo>
                  <a:lnTo>
                    <a:pt x="171" y="81"/>
                  </a:lnTo>
                  <a:lnTo>
                    <a:pt x="168" y="82"/>
                  </a:lnTo>
                  <a:lnTo>
                    <a:pt x="163" y="83"/>
                  </a:lnTo>
                  <a:lnTo>
                    <a:pt x="159" y="85"/>
                  </a:lnTo>
                  <a:lnTo>
                    <a:pt x="153" y="85"/>
                  </a:lnTo>
                  <a:lnTo>
                    <a:pt x="149" y="87"/>
                  </a:lnTo>
                  <a:lnTo>
                    <a:pt x="143" y="87"/>
                  </a:lnTo>
                  <a:lnTo>
                    <a:pt x="138" y="88"/>
                  </a:lnTo>
                  <a:lnTo>
                    <a:pt x="132" y="88"/>
                  </a:lnTo>
                  <a:lnTo>
                    <a:pt x="127" y="89"/>
                  </a:lnTo>
                  <a:lnTo>
                    <a:pt x="121" y="90"/>
                  </a:lnTo>
                  <a:lnTo>
                    <a:pt x="115" y="91"/>
                  </a:lnTo>
                  <a:lnTo>
                    <a:pt x="113" y="91"/>
                  </a:lnTo>
                  <a:lnTo>
                    <a:pt x="110" y="92"/>
                  </a:lnTo>
                  <a:lnTo>
                    <a:pt x="107" y="92"/>
                  </a:lnTo>
                  <a:lnTo>
                    <a:pt x="104" y="92"/>
                  </a:lnTo>
                  <a:lnTo>
                    <a:pt x="98" y="93"/>
                  </a:lnTo>
                  <a:lnTo>
                    <a:pt x="93" y="94"/>
                  </a:lnTo>
                  <a:lnTo>
                    <a:pt x="87" y="95"/>
                  </a:lnTo>
                  <a:lnTo>
                    <a:pt x="81" y="96"/>
                  </a:lnTo>
                  <a:lnTo>
                    <a:pt x="75" y="96"/>
                  </a:lnTo>
                  <a:lnTo>
                    <a:pt x="71" y="98"/>
                  </a:lnTo>
                  <a:lnTo>
                    <a:pt x="66" y="98"/>
                  </a:lnTo>
                  <a:lnTo>
                    <a:pt x="61" y="98"/>
                  </a:lnTo>
                  <a:lnTo>
                    <a:pt x="55" y="99"/>
                  </a:lnTo>
                  <a:lnTo>
                    <a:pt x="52" y="99"/>
                  </a:lnTo>
                  <a:lnTo>
                    <a:pt x="47" y="100"/>
                  </a:lnTo>
                  <a:lnTo>
                    <a:pt x="43" y="100"/>
                  </a:lnTo>
                  <a:lnTo>
                    <a:pt x="39" y="101"/>
                  </a:lnTo>
                  <a:lnTo>
                    <a:pt x="36" y="101"/>
                  </a:lnTo>
                  <a:lnTo>
                    <a:pt x="33" y="101"/>
                  </a:lnTo>
                  <a:lnTo>
                    <a:pt x="30" y="102"/>
                  </a:lnTo>
                  <a:lnTo>
                    <a:pt x="27" y="102"/>
                  </a:lnTo>
                  <a:lnTo>
                    <a:pt x="26" y="103"/>
                  </a:lnTo>
                  <a:lnTo>
                    <a:pt x="23" y="103"/>
                  </a:lnTo>
                  <a:lnTo>
                    <a:pt x="22" y="103"/>
                  </a:lnTo>
                  <a:lnTo>
                    <a:pt x="0" y="0"/>
                  </a:lnTo>
                  <a:lnTo>
                    <a:pt x="94" y="11"/>
                  </a:lnTo>
                  <a:close/>
                </a:path>
              </a:pathLst>
            </a:custGeom>
            <a:solidFill>
              <a:srgbClr val="E98D77"/>
            </a:solidFill>
            <a:ln w="9525">
              <a:noFill/>
              <a:round/>
              <a:headEnd/>
              <a:tailEnd/>
            </a:ln>
          </p:spPr>
          <p:txBody>
            <a:bodyPr/>
            <a:lstStyle/>
            <a:p>
              <a:endParaRPr lang="en-US" dirty="0"/>
            </a:p>
          </p:txBody>
        </p:sp>
        <p:sp>
          <p:nvSpPr>
            <p:cNvPr id="75" name="Freeform 222"/>
            <p:cNvSpPr>
              <a:spLocks/>
            </p:cNvSpPr>
            <p:nvPr/>
          </p:nvSpPr>
          <p:spPr bwMode="auto">
            <a:xfrm>
              <a:off x="525" y="2005"/>
              <a:ext cx="166" cy="172"/>
            </a:xfrm>
            <a:custGeom>
              <a:avLst/>
              <a:gdLst>
                <a:gd name="T0" fmla="*/ 102 w 166"/>
                <a:gd name="T1" fmla="*/ 170 h 172"/>
                <a:gd name="T2" fmla="*/ 166 w 166"/>
                <a:gd name="T3" fmla="*/ 115 h 172"/>
                <a:gd name="T4" fmla="*/ 82 w 166"/>
                <a:gd name="T5" fmla="*/ 0 h 172"/>
                <a:gd name="T6" fmla="*/ 25 w 166"/>
                <a:gd name="T7" fmla="*/ 0 h 172"/>
                <a:gd name="T8" fmla="*/ 0 w 166"/>
                <a:gd name="T9" fmla="*/ 18 h 172"/>
                <a:gd name="T10" fmla="*/ 30 w 166"/>
                <a:gd name="T11" fmla="*/ 86 h 172"/>
                <a:gd name="T12" fmla="*/ 98 w 166"/>
                <a:gd name="T13" fmla="*/ 103 h 172"/>
                <a:gd name="T14" fmla="*/ 30 w 166"/>
                <a:gd name="T15" fmla="*/ 134 h 172"/>
                <a:gd name="T16" fmla="*/ 14 w 166"/>
                <a:gd name="T17" fmla="*/ 172 h 172"/>
                <a:gd name="T18" fmla="*/ 102 w 166"/>
                <a:gd name="T19" fmla="*/ 17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
                <a:gd name="T31" fmla="*/ 0 h 172"/>
                <a:gd name="T32" fmla="*/ 166 w 166"/>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 h="172">
                  <a:moveTo>
                    <a:pt x="102" y="170"/>
                  </a:moveTo>
                  <a:lnTo>
                    <a:pt x="166" y="115"/>
                  </a:lnTo>
                  <a:lnTo>
                    <a:pt x="82" y="0"/>
                  </a:lnTo>
                  <a:lnTo>
                    <a:pt x="25" y="0"/>
                  </a:lnTo>
                  <a:lnTo>
                    <a:pt x="0" y="18"/>
                  </a:lnTo>
                  <a:lnTo>
                    <a:pt x="30" y="86"/>
                  </a:lnTo>
                  <a:lnTo>
                    <a:pt x="98" y="103"/>
                  </a:lnTo>
                  <a:lnTo>
                    <a:pt x="30" y="134"/>
                  </a:lnTo>
                  <a:lnTo>
                    <a:pt x="14" y="172"/>
                  </a:lnTo>
                  <a:lnTo>
                    <a:pt x="102" y="170"/>
                  </a:lnTo>
                  <a:close/>
                </a:path>
              </a:pathLst>
            </a:custGeom>
            <a:solidFill>
              <a:srgbClr val="5A87C6"/>
            </a:solidFill>
            <a:ln w="9525">
              <a:noFill/>
              <a:round/>
              <a:headEnd/>
              <a:tailEnd/>
            </a:ln>
          </p:spPr>
          <p:txBody>
            <a:bodyPr/>
            <a:lstStyle/>
            <a:p>
              <a:endParaRPr lang="en-US" dirty="0"/>
            </a:p>
          </p:txBody>
        </p:sp>
        <p:sp>
          <p:nvSpPr>
            <p:cNvPr id="76" name="Freeform 223"/>
            <p:cNvSpPr>
              <a:spLocks/>
            </p:cNvSpPr>
            <p:nvPr/>
          </p:nvSpPr>
          <p:spPr bwMode="auto">
            <a:xfrm>
              <a:off x="899" y="2019"/>
              <a:ext cx="35" cy="55"/>
            </a:xfrm>
            <a:custGeom>
              <a:avLst/>
              <a:gdLst>
                <a:gd name="T0" fmla="*/ 35 w 35"/>
                <a:gd name="T1" fmla="*/ 0 h 55"/>
                <a:gd name="T2" fmla="*/ 0 w 35"/>
                <a:gd name="T3" fmla="*/ 43 h 55"/>
                <a:gd name="T4" fmla="*/ 35 w 35"/>
                <a:gd name="T5" fmla="*/ 55 h 55"/>
                <a:gd name="T6" fmla="*/ 35 w 35"/>
                <a:gd name="T7" fmla="*/ 0 h 55"/>
                <a:gd name="T8" fmla="*/ 0 60000 65536"/>
                <a:gd name="T9" fmla="*/ 0 60000 65536"/>
                <a:gd name="T10" fmla="*/ 0 60000 65536"/>
                <a:gd name="T11" fmla="*/ 0 60000 65536"/>
                <a:gd name="T12" fmla="*/ 0 w 35"/>
                <a:gd name="T13" fmla="*/ 0 h 55"/>
                <a:gd name="T14" fmla="*/ 35 w 35"/>
                <a:gd name="T15" fmla="*/ 55 h 55"/>
              </a:gdLst>
              <a:ahLst/>
              <a:cxnLst>
                <a:cxn ang="T8">
                  <a:pos x="T0" y="T1"/>
                </a:cxn>
                <a:cxn ang="T9">
                  <a:pos x="T2" y="T3"/>
                </a:cxn>
                <a:cxn ang="T10">
                  <a:pos x="T4" y="T5"/>
                </a:cxn>
                <a:cxn ang="T11">
                  <a:pos x="T6" y="T7"/>
                </a:cxn>
              </a:cxnLst>
              <a:rect l="T12" t="T13" r="T14" b="T15"/>
              <a:pathLst>
                <a:path w="35" h="55">
                  <a:moveTo>
                    <a:pt x="35" y="0"/>
                  </a:moveTo>
                  <a:lnTo>
                    <a:pt x="0" y="43"/>
                  </a:lnTo>
                  <a:lnTo>
                    <a:pt x="35" y="55"/>
                  </a:lnTo>
                  <a:lnTo>
                    <a:pt x="35" y="0"/>
                  </a:lnTo>
                  <a:close/>
                </a:path>
              </a:pathLst>
            </a:custGeom>
            <a:solidFill>
              <a:srgbClr val="A84A3D"/>
            </a:solidFill>
            <a:ln w="9525">
              <a:noFill/>
              <a:round/>
              <a:headEnd/>
              <a:tailEnd/>
            </a:ln>
          </p:spPr>
          <p:txBody>
            <a:bodyPr/>
            <a:lstStyle/>
            <a:p>
              <a:endParaRPr lang="en-US" dirty="0"/>
            </a:p>
          </p:txBody>
        </p:sp>
        <p:sp>
          <p:nvSpPr>
            <p:cNvPr id="77" name="Freeform 224"/>
            <p:cNvSpPr>
              <a:spLocks/>
            </p:cNvSpPr>
            <p:nvPr/>
          </p:nvSpPr>
          <p:spPr bwMode="auto">
            <a:xfrm>
              <a:off x="527" y="2603"/>
              <a:ext cx="249" cy="75"/>
            </a:xfrm>
            <a:custGeom>
              <a:avLst/>
              <a:gdLst>
                <a:gd name="T0" fmla="*/ 0 w 249"/>
                <a:gd name="T1" fmla="*/ 2 h 75"/>
                <a:gd name="T2" fmla="*/ 174 w 249"/>
                <a:gd name="T3" fmla="*/ 0 h 75"/>
                <a:gd name="T4" fmla="*/ 249 w 249"/>
                <a:gd name="T5" fmla="*/ 61 h 75"/>
                <a:gd name="T6" fmla="*/ 203 w 249"/>
                <a:gd name="T7" fmla="*/ 75 h 75"/>
                <a:gd name="T8" fmla="*/ 49 w 249"/>
                <a:gd name="T9" fmla="*/ 67 h 75"/>
                <a:gd name="T10" fmla="*/ 0 w 249"/>
                <a:gd name="T11" fmla="*/ 2 h 75"/>
                <a:gd name="T12" fmla="*/ 0 60000 65536"/>
                <a:gd name="T13" fmla="*/ 0 60000 65536"/>
                <a:gd name="T14" fmla="*/ 0 60000 65536"/>
                <a:gd name="T15" fmla="*/ 0 60000 65536"/>
                <a:gd name="T16" fmla="*/ 0 60000 65536"/>
                <a:gd name="T17" fmla="*/ 0 60000 65536"/>
                <a:gd name="T18" fmla="*/ 0 w 249"/>
                <a:gd name="T19" fmla="*/ 0 h 75"/>
                <a:gd name="T20" fmla="*/ 249 w 249"/>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249" h="75">
                  <a:moveTo>
                    <a:pt x="0" y="2"/>
                  </a:moveTo>
                  <a:lnTo>
                    <a:pt x="174" y="0"/>
                  </a:lnTo>
                  <a:lnTo>
                    <a:pt x="249" y="61"/>
                  </a:lnTo>
                  <a:lnTo>
                    <a:pt x="203" y="75"/>
                  </a:lnTo>
                  <a:lnTo>
                    <a:pt x="49" y="67"/>
                  </a:lnTo>
                  <a:lnTo>
                    <a:pt x="0" y="2"/>
                  </a:lnTo>
                  <a:close/>
                </a:path>
              </a:pathLst>
            </a:custGeom>
            <a:solidFill>
              <a:srgbClr val="8F6943"/>
            </a:solidFill>
            <a:ln w="9525">
              <a:noFill/>
              <a:round/>
              <a:headEnd/>
              <a:tailEnd/>
            </a:ln>
          </p:spPr>
          <p:txBody>
            <a:bodyPr/>
            <a:lstStyle/>
            <a:p>
              <a:endParaRPr lang="en-US" dirty="0"/>
            </a:p>
          </p:txBody>
        </p:sp>
        <p:sp>
          <p:nvSpPr>
            <p:cNvPr id="78" name="Freeform 225"/>
            <p:cNvSpPr>
              <a:spLocks/>
            </p:cNvSpPr>
            <p:nvPr/>
          </p:nvSpPr>
          <p:spPr bwMode="auto">
            <a:xfrm>
              <a:off x="123" y="2555"/>
              <a:ext cx="528" cy="122"/>
            </a:xfrm>
            <a:custGeom>
              <a:avLst/>
              <a:gdLst>
                <a:gd name="T0" fmla="*/ 56 w 528"/>
                <a:gd name="T1" fmla="*/ 0 h 122"/>
                <a:gd name="T2" fmla="*/ 296 w 528"/>
                <a:gd name="T3" fmla="*/ 59 h 122"/>
                <a:gd name="T4" fmla="*/ 395 w 528"/>
                <a:gd name="T5" fmla="*/ 4 h 122"/>
                <a:gd name="T6" fmla="*/ 473 w 528"/>
                <a:gd name="T7" fmla="*/ 16 h 122"/>
                <a:gd name="T8" fmla="*/ 475 w 528"/>
                <a:gd name="T9" fmla="*/ 17 h 122"/>
                <a:gd name="T10" fmla="*/ 478 w 528"/>
                <a:gd name="T11" fmla="*/ 22 h 122"/>
                <a:gd name="T12" fmla="*/ 481 w 528"/>
                <a:gd name="T13" fmla="*/ 24 h 122"/>
                <a:gd name="T14" fmla="*/ 484 w 528"/>
                <a:gd name="T15" fmla="*/ 27 h 122"/>
                <a:gd name="T16" fmla="*/ 488 w 528"/>
                <a:gd name="T17" fmla="*/ 30 h 122"/>
                <a:gd name="T18" fmla="*/ 493 w 528"/>
                <a:gd name="T19" fmla="*/ 34 h 122"/>
                <a:gd name="T20" fmla="*/ 496 w 528"/>
                <a:gd name="T21" fmla="*/ 36 h 122"/>
                <a:gd name="T22" fmla="*/ 498 w 528"/>
                <a:gd name="T23" fmla="*/ 38 h 122"/>
                <a:gd name="T24" fmla="*/ 501 w 528"/>
                <a:gd name="T25" fmla="*/ 39 h 122"/>
                <a:gd name="T26" fmla="*/ 504 w 528"/>
                <a:gd name="T27" fmla="*/ 41 h 122"/>
                <a:gd name="T28" fmla="*/ 510 w 528"/>
                <a:gd name="T29" fmla="*/ 43 h 122"/>
                <a:gd name="T30" fmla="*/ 516 w 528"/>
                <a:gd name="T31" fmla="*/ 46 h 122"/>
                <a:gd name="T32" fmla="*/ 520 w 528"/>
                <a:gd name="T33" fmla="*/ 48 h 122"/>
                <a:gd name="T34" fmla="*/ 524 w 528"/>
                <a:gd name="T35" fmla="*/ 50 h 122"/>
                <a:gd name="T36" fmla="*/ 526 w 528"/>
                <a:gd name="T37" fmla="*/ 51 h 122"/>
                <a:gd name="T38" fmla="*/ 528 w 528"/>
                <a:gd name="T39" fmla="*/ 53 h 122"/>
                <a:gd name="T40" fmla="*/ 459 w 528"/>
                <a:gd name="T41" fmla="*/ 122 h 122"/>
                <a:gd name="T42" fmla="*/ 0 w 528"/>
                <a:gd name="T43" fmla="*/ 122 h 122"/>
                <a:gd name="T44" fmla="*/ 56 w 528"/>
                <a:gd name="T45" fmla="*/ 0 h 1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8"/>
                <a:gd name="T70" fmla="*/ 0 h 122"/>
                <a:gd name="T71" fmla="*/ 528 w 528"/>
                <a:gd name="T72" fmla="*/ 122 h 1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8" h="122">
                  <a:moveTo>
                    <a:pt x="56" y="0"/>
                  </a:moveTo>
                  <a:lnTo>
                    <a:pt x="296" y="59"/>
                  </a:lnTo>
                  <a:lnTo>
                    <a:pt x="395" y="4"/>
                  </a:lnTo>
                  <a:lnTo>
                    <a:pt x="473" y="16"/>
                  </a:lnTo>
                  <a:lnTo>
                    <a:pt x="475" y="17"/>
                  </a:lnTo>
                  <a:lnTo>
                    <a:pt x="478" y="22"/>
                  </a:lnTo>
                  <a:lnTo>
                    <a:pt x="481" y="24"/>
                  </a:lnTo>
                  <a:lnTo>
                    <a:pt x="484" y="27"/>
                  </a:lnTo>
                  <a:lnTo>
                    <a:pt x="488" y="30"/>
                  </a:lnTo>
                  <a:lnTo>
                    <a:pt x="493" y="34"/>
                  </a:lnTo>
                  <a:lnTo>
                    <a:pt x="496" y="36"/>
                  </a:lnTo>
                  <a:lnTo>
                    <a:pt x="498" y="38"/>
                  </a:lnTo>
                  <a:lnTo>
                    <a:pt x="501" y="39"/>
                  </a:lnTo>
                  <a:lnTo>
                    <a:pt x="504" y="41"/>
                  </a:lnTo>
                  <a:lnTo>
                    <a:pt x="510" y="43"/>
                  </a:lnTo>
                  <a:lnTo>
                    <a:pt x="516" y="46"/>
                  </a:lnTo>
                  <a:lnTo>
                    <a:pt x="520" y="48"/>
                  </a:lnTo>
                  <a:lnTo>
                    <a:pt x="524" y="50"/>
                  </a:lnTo>
                  <a:lnTo>
                    <a:pt x="526" y="51"/>
                  </a:lnTo>
                  <a:lnTo>
                    <a:pt x="528" y="53"/>
                  </a:lnTo>
                  <a:lnTo>
                    <a:pt x="459" y="122"/>
                  </a:lnTo>
                  <a:lnTo>
                    <a:pt x="0" y="122"/>
                  </a:lnTo>
                  <a:lnTo>
                    <a:pt x="56" y="0"/>
                  </a:lnTo>
                  <a:close/>
                </a:path>
              </a:pathLst>
            </a:custGeom>
            <a:solidFill>
              <a:srgbClr val="EDA391"/>
            </a:solidFill>
            <a:ln w="9525">
              <a:noFill/>
              <a:round/>
              <a:headEnd/>
              <a:tailEnd/>
            </a:ln>
          </p:spPr>
          <p:txBody>
            <a:bodyPr/>
            <a:lstStyle/>
            <a:p>
              <a:endParaRPr lang="en-US" dirty="0"/>
            </a:p>
          </p:txBody>
        </p:sp>
        <p:sp>
          <p:nvSpPr>
            <p:cNvPr id="79" name="Freeform 226"/>
            <p:cNvSpPr>
              <a:spLocks/>
            </p:cNvSpPr>
            <p:nvPr/>
          </p:nvSpPr>
          <p:spPr bwMode="auto">
            <a:xfrm>
              <a:off x="132" y="2557"/>
              <a:ext cx="568" cy="132"/>
            </a:xfrm>
            <a:custGeom>
              <a:avLst/>
              <a:gdLst>
                <a:gd name="T0" fmla="*/ 101 w 568"/>
                <a:gd name="T1" fmla="*/ 8 h 132"/>
                <a:gd name="T2" fmla="*/ 101 w 568"/>
                <a:gd name="T3" fmla="*/ 9 h 132"/>
                <a:gd name="T4" fmla="*/ 103 w 568"/>
                <a:gd name="T5" fmla="*/ 13 h 132"/>
                <a:gd name="T6" fmla="*/ 104 w 568"/>
                <a:gd name="T7" fmla="*/ 15 h 132"/>
                <a:gd name="T8" fmla="*/ 106 w 568"/>
                <a:gd name="T9" fmla="*/ 19 h 132"/>
                <a:gd name="T10" fmla="*/ 109 w 568"/>
                <a:gd name="T11" fmla="*/ 22 h 132"/>
                <a:gd name="T12" fmla="*/ 112 w 568"/>
                <a:gd name="T13" fmla="*/ 27 h 132"/>
                <a:gd name="T14" fmla="*/ 114 w 568"/>
                <a:gd name="T15" fmla="*/ 31 h 132"/>
                <a:gd name="T16" fmla="*/ 118 w 568"/>
                <a:gd name="T17" fmla="*/ 36 h 132"/>
                <a:gd name="T18" fmla="*/ 123 w 568"/>
                <a:gd name="T19" fmla="*/ 40 h 132"/>
                <a:gd name="T20" fmla="*/ 128 w 568"/>
                <a:gd name="T21" fmla="*/ 45 h 132"/>
                <a:gd name="T22" fmla="*/ 131 w 568"/>
                <a:gd name="T23" fmla="*/ 47 h 132"/>
                <a:gd name="T24" fmla="*/ 134 w 568"/>
                <a:gd name="T25" fmla="*/ 50 h 132"/>
                <a:gd name="T26" fmla="*/ 137 w 568"/>
                <a:gd name="T27" fmla="*/ 52 h 132"/>
                <a:gd name="T28" fmla="*/ 141 w 568"/>
                <a:gd name="T29" fmla="*/ 55 h 132"/>
                <a:gd name="T30" fmla="*/ 144 w 568"/>
                <a:gd name="T31" fmla="*/ 57 h 132"/>
                <a:gd name="T32" fmla="*/ 149 w 568"/>
                <a:gd name="T33" fmla="*/ 59 h 132"/>
                <a:gd name="T34" fmla="*/ 152 w 568"/>
                <a:gd name="T35" fmla="*/ 62 h 132"/>
                <a:gd name="T36" fmla="*/ 156 w 568"/>
                <a:gd name="T37" fmla="*/ 65 h 132"/>
                <a:gd name="T38" fmla="*/ 160 w 568"/>
                <a:gd name="T39" fmla="*/ 67 h 132"/>
                <a:gd name="T40" fmla="*/ 166 w 568"/>
                <a:gd name="T41" fmla="*/ 69 h 132"/>
                <a:gd name="T42" fmla="*/ 171 w 568"/>
                <a:gd name="T43" fmla="*/ 71 h 132"/>
                <a:gd name="T44" fmla="*/ 175 w 568"/>
                <a:gd name="T45" fmla="*/ 74 h 132"/>
                <a:gd name="T46" fmla="*/ 180 w 568"/>
                <a:gd name="T47" fmla="*/ 76 h 132"/>
                <a:gd name="T48" fmla="*/ 185 w 568"/>
                <a:gd name="T49" fmla="*/ 78 h 132"/>
                <a:gd name="T50" fmla="*/ 191 w 568"/>
                <a:gd name="T51" fmla="*/ 79 h 132"/>
                <a:gd name="T52" fmla="*/ 195 w 568"/>
                <a:gd name="T53" fmla="*/ 82 h 132"/>
                <a:gd name="T54" fmla="*/ 200 w 568"/>
                <a:gd name="T55" fmla="*/ 84 h 132"/>
                <a:gd name="T56" fmla="*/ 206 w 568"/>
                <a:gd name="T57" fmla="*/ 85 h 132"/>
                <a:gd name="T58" fmla="*/ 211 w 568"/>
                <a:gd name="T59" fmla="*/ 87 h 132"/>
                <a:gd name="T60" fmla="*/ 216 w 568"/>
                <a:gd name="T61" fmla="*/ 89 h 132"/>
                <a:gd name="T62" fmla="*/ 221 w 568"/>
                <a:gd name="T63" fmla="*/ 91 h 132"/>
                <a:gd name="T64" fmla="*/ 227 w 568"/>
                <a:gd name="T65" fmla="*/ 93 h 132"/>
                <a:gd name="T66" fmla="*/ 231 w 568"/>
                <a:gd name="T67" fmla="*/ 95 h 132"/>
                <a:gd name="T68" fmla="*/ 236 w 568"/>
                <a:gd name="T69" fmla="*/ 97 h 132"/>
                <a:gd name="T70" fmla="*/ 241 w 568"/>
                <a:gd name="T71" fmla="*/ 97 h 132"/>
                <a:gd name="T72" fmla="*/ 246 w 568"/>
                <a:gd name="T73" fmla="*/ 98 h 132"/>
                <a:gd name="T74" fmla="*/ 250 w 568"/>
                <a:gd name="T75" fmla="*/ 99 h 132"/>
                <a:gd name="T76" fmla="*/ 254 w 568"/>
                <a:gd name="T77" fmla="*/ 101 h 132"/>
                <a:gd name="T78" fmla="*/ 258 w 568"/>
                <a:gd name="T79" fmla="*/ 101 h 132"/>
                <a:gd name="T80" fmla="*/ 262 w 568"/>
                <a:gd name="T81" fmla="*/ 103 h 132"/>
                <a:gd name="T82" fmla="*/ 266 w 568"/>
                <a:gd name="T83" fmla="*/ 104 h 132"/>
                <a:gd name="T84" fmla="*/ 269 w 568"/>
                <a:gd name="T85" fmla="*/ 105 h 132"/>
                <a:gd name="T86" fmla="*/ 274 w 568"/>
                <a:gd name="T87" fmla="*/ 106 h 132"/>
                <a:gd name="T88" fmla="*/ 279 w 568"/>
                <a:gd name="T89" fmla="*/ 108 h 132"/>
                <a:gd name="T90" fmla="*/ 282 w 568"/>
                <a:gd name="T91" fmla="*/ 108 h 132"/>
                <a:gd name="T92" fmla="*/ 283 w 568"/>
                <a:gd name="T93" fmla="*/ 109 h 132"/>
                <a:gd name="T94" fmla="*/ 304 w 568"/>
                <a:gd name="T95" fmla="*/ 98 h 132"/>
                <a:gd name="T96" fmla="*/ 342 w 568"/>
                <a:gd name="T97" fmla="*/ 106 h 132"/>
                <a:gd name="T98" fmla="*/ 423 w 568"/>
                <a:gd name="T99" fmla="*/ 89 h 132"/>
                <a:gd name="T100" fmla="*/ 411 w 568"/>
                <a:gd name="T101" fmla="*/ 37 h 132"/>
                <a:gd name="T102" fmla="*/ 399 w 568"/>
                <a:gd name="T103" fmla="*/ 32 h 132"/>
                <a:gd name="T104" fmla="*/ 417 w 568"/>
                <a:gd name="T105" fmla="*/ 10 h 132"/>
                <a:gd name="T106" fmla="*/ 566 w 568"/>
                <a:gd name="T107" fmla="*/ 98 h 132"/>
                <a:gd name="T108" fmla="*/ 568 w 568"/>
                <a:gd name="T109" fmla="*/ 119 h 132"/>
                <a:gd name="T110" fmla="*/ 408 w 568"/>
                <a:gd name="T111" fmla="*/ 132 h 132"/>
                <a:gd name="T112" fmla="*/ 308 w 568"/>
                <a:gd name="T113" fmla="*/ 124 h 132"/>
                <a:gd name="T114" fmla="*/ 225 w 568"/>
                <a:gd name="T115" fmla="*/ 128 h 132"/>
                <a:gd name="T116" fmla="*/ 0 w 568"/>
                <a:gd name="T117" fmla="*/ 116 h 132"/>
                <a:gd name="T118" fmla="*/ 42 w 568"/>
                <a:gd name="T119" fmla="*/ 0 h 132"/>
                <a:gd name="T120" fmla="*/ 101 w 568"/>
                <a:gd name="T121" fmla="*/ 8 h 1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68"/>
                <a:gd name="T184" fmla="*/ 0 h 132"/>
                <a:gd name="T185" fmla="*/ 568 w 568"/>
                <a:gd name="T186" fmla="*/ 132 h 1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68" h="132">
                  <a:moveTo>
                    <a:pt x="101" y="8"/>
                  </a:moveTo>
                  <a:lnTo>
                    <a:pt x="101" y="9"/>
                  </a:lnTo>
                  <a:lnTo>
                    <a:pt x="103" y="13"/>
                  </a:lnTo>
                  <a:lnTo>
                    <a:pt x="104" y="15"/>
                  </a:lnTo>
                  <a:lnTo>
                    <a:pt x="106" y="19"/>
                  </a:lnTo>
                  <a:lnTo>
                    <a:pt x="109" y="22"/>
                  </a:lnTo>
                  <a:lnTo>
                    <a:pt x="112" y="27"/>
                  </a:lnTo>
                  <a:lnTo>
                    <a:pt x="114" y="31"/>
                  </a:lnTo>
                  <a:lnTo>
                    <a:pt x="118" y="36"/>
                  </a:lnTo>
                  <a:lnTo>
                    <a:pt x="123" y="40"/>
                  </a:lnTo>
                  <a:lnTo>
                    <a:pt x="128" y="45"/>
                  </a:lnTo>
                  <a:lnTo>
                    <a:pt x="131" y="47"/>
                  </a:lnTo>
                  <a:lnTo>
                    <a:pt x="134" y="50"/>
                  </a:lnTo>
                  <a:lnTo>
                    <a:pt x="137" y="52"/>
                  </a:lnTo>
                  <a:lnTo>
                    <a:pt x="141" y="55"/>
                  </a:lnTo>
                  <a:lnTo>
                    <a:pt x="144" y="57"/>
                  </a:lnTo>
                  <a:lnTo>
                    <a:pt x="149" y="59"/>
                  </a:lnTo>
                  <a:lnTo>
                    <a:pt x="152" y="62"/>
                  </a:lnTo>
                  <a:lnTo>
                    <a:pt x="156" y="65"/>
                  </a:lnTo>
                  <a:lnTo>
                    <a:pt x="160" y="67"/>
                  </a:lnTo>
                  <a:lnTo>
                    <a:pt x="166" y="69"/>
                  </a:lnTo>
                  <a:lnTo>
                    <a:pt x="171" y="71"/>
                  </a:lnTo>
                  <a:lnTo>
                    <a:pt x="175" y="74"/>
                  </a:lnTo>
                  <a:lnTo>
                    <a:pt x="180" y="76"/>
                  </a:lnTo>
                  <a:lnTo>
                    <a:pt x="185" y="78"/>
                  </a:lnTo>
                  <a:lnTo>
                    <a:pt x="191" y="79"/>
                  </a:lnTo>
                  <a:lnTo>
                    <a:pt x="195" y="82"/>
                  </a:lnTo>
                  <a:lnTo>
                    <a:pt x="200" y="84"/>
                  </a:lnTo>
                  <a:lnTo>
                    <a:pt x="206" y="85"/>
                  </a:lnTo>
                  <a:lnTo>
                    <a:pt x="211" y="87"/>
                  </a:lnTo>
                  <a:lnTo>
                    <a:pt x="216" y="89"/>
                  </a:lnTo>
                  <a:lnTo>
                    <a:pt x="221" y="91"/>
                  </a:lnTo>
                  <a:lnTo>
                    <a:pt x="227" y="93"/>
                  </a:lnTo>
                  <a:lnTo>
                    <a:pt x="231" y="95"/>
                  </a:lnTo>
                  <a:lnTo>
                    <a:pt x="236" y="97"/>
                  </a:lnTo>
                  <a:lnTo>
                    <a:pt x="241" y="97"/>
                  </a:lnTo>
                  <a:lnTo>
                    <a:pt x="246" y="98"/>
                  </a:lnTo>
                  <a:lnTo>
                    <a:pt x="250" y="99"/>
                  </a:lnTo>
                  <a:lnTo>
                    <a:pt x="254" y="101"/>
                  </a:lnTo>
                  <a:lnTo>
                    <a:pt x="258" y="101"/>
                  </a:lnTo>
                  <a:lnTo>
                    <a:pt x="262" y="103"/>
                  </a:lnTo>
                  <a:lnTo>
                    <a:pt x="266" y="104"/>
                  </a:lnTo>
                  <a:lnTo>
                    <a:pt x="269" y="105"/>
                  </a:lnTo>
                  <a:lnTo>
                    <a:pt x="274" y="106"/>
                  </a:lnTo>
                  <a:lnTo>
                    <a:pt x="279" y="108"/>
                  </a:lnTo>
                  <a:lnTo>
                    <a:pt x="282" y="108"/>
                  </a:lnTo>
                  <a:lnTo>
                    <a:pt x="283" y="109"/>
                  </a:lnTo>
                  <a:lnTo>
                    <a:pt x="304" y="98"/>
                  </a:lnTo>
                  <a:lnTo>
                    <a:pt x="342" y="106"/>
                  </a:lnTo>
                  <a:lnTo>
                    <a:pt x="423" y="89"/>
                  </a:lnTo>
                  <a:lnTo>
                    <a:pt x="411" y="37"/>
                  </a:lnTo>
                  <a:lnTo>
                    <a:pt x="399" y="32"/>
                  </a:lnTo>
                  <a:lnTo>
                    <a:pt x="417" y="10"/>
                  </a:lnTo>
                  <a:lnTo>
                    <a:pt x="566" y="98"/>
                  </a:lnTo>
                  <a:lnTo>
                    <a:pt x="568" y="119"/>
                  </a:lnTo>
                  <a:lnTo>
                    <a:pt x="408" y="132"/>
                  </a:lnTo>
                  <a:lnTo>
                    <a:pt x="308" y="124"/>
                  </a:lnTo>
                  <a:lnTo>
                    <a:pt x="225" y="128"/>
                  </a:lnTo>
                  <a:lnTo>
                    <a:pt x="0" y="116"/>
                  </a:lnTo>
                  <a:lnTo>
                    <a:pt x="42" y="0"/>
                  </a:lnTo>
                  <a:lnTo>
                    <a:pt x="101" y="8"/>
                  </a:lnTo>
                  <a:close/>
                </a:path>
              </a:pathLst>
            </a:custGeom>
            <a:solidFill>
              <a:srgbClr val="E98D77"/>
            </a:solidFill>
            <a:ln w="9525">
              <a:noFill/>
              <a:round/>
              <a:headEnd/>
              <a:tailEnd/>
            </a:ln>
          </p:spPr>
          <p:txBody>
            <a:bodyPr/>
            <a:lstStyle/>
            <a:p>
              <a:endParaRPr lang="en-US" dirty="0"/>
            </a:p>
          </p:txBody>
        </p:sp>
        <p:sp>
          <p:nvSpPr>
            <p:cNvPr id="80" name="Freeform 227"/>
            <p:cNvSpPr>
              <a:spLocks/>
            </p:cNvSpPr>
            <p:nvPr/>
          </p:nvSpPr>
          <p:spPr bwMode="auto">
            <a:xfrm>
              <a:off x="44" y="2478"/>
              <a:ext cx="196" cy="199"/>
            </a:xfrm>
            <a:custGeom>
              <a:avLst/>
              <a:gdLst>
                <a:gd name="T0" fmla="*/ 196 w 196"/>
                <a:gd name="T1" fmla="*/ 73 h 199"/>
                <a:gd name="T2" fmla="*/ 92 w 196"/>
                <a:gd name="T3" fmla="*/ 0 h 199"/>
                <a:gd name="T4" fmla="*/ 27 w 196"/>
                <a:gd name="T5" fmla="*/ 75 h 199"/>
                <a:gd name="T6" fmla="*/ 60 w 196"/>
                <a:gd name="T7" fmla="*/ 119 h 199"/>
                <a:gd name="T8" fmla="*/ 10 w 196"/>
                <a:gd name="T9" fmla="*/ 138 h 199"/>
                <a:gd name="T10" fmla="*/ 0 w 196"/>
                <a:gd name="T11" fmla="*/ 199 h 199"/>
                <a:gd name="T12" fmla="*/ 136 w 196"/>
                <a:gd name="T13" fmla="*/ 199 h 199"/>
                <a:gd name="T14" fmla="*/ 137 w 196"/>
                <a:gd name="T15" fmla="*/ 197 h 199"/>
                <a:gd name="T16" fmla="*/ 140 w 196"/>
                <a:gd name="T17" fmla="*/ 195 h 199"/>
                <a:gd name="T18" fmla="*/ 141 w 196"/>
                <a:gd name="T19" fmla="*/ 192 h 199"/>
                <a:gd name="T20" fmla="*/ 144 w 196"/>
                <a:gd name="T21" fmla="*/ 189 h 199"/>
                <a:gd name="T22" fmla="*/ 147 w 196"/>
                <a:gd name="T23" fmla="*/ 187 h 199"/>
                <a:gd name="T24" fmla="*/ 150 w 196"/>
                <a:gd name="T25" fmla="*/ 185 h 199"/>
                <a:gd name="T26" fmla="*/ 153 w 196"/>
                <a:gd name="T27" fmla="*/ 180 h 199"/>
                <a:gd name="T28" fmla="*/ 156 w 196"/>
                <a:gd name="T29" fmla="*/ 176 h 199"/>
                <a:gd name="T30" fmla="*/ 159 w 196"/>
                <a:gd name="T31" fmla="*/ 172 h 199"/>
                <a:gd name="T32" fmla="*/ 162 w 196"/>
                <a:gd name="T33" fmla="*/ 168 h 199"/>
                <a:gd name="T34" fmla="*/ 166 w 196"/>
                <a:gd name="T35" fmla="*/ 163 h 199"/>
                <a:gd name="T36" fmla="*/ 169 w 196"/>
                <a:gd name="T37" fmla="*/ 159 h 199"/>
                <a:gd name="T38" fmla="*/ 173 w 196"/>
                <a:gd name="T39" fmla="*/ 153 h 199"/>
                <a:gd name="T40" fmla="*/ 175 w 196"/>
                <a:gd name="T41" fmla="*/ 148 h 199"/>
                <a:gd name="T42" fmla="*/ 176 w 196"/>
                <a:gd name="T43" fmla="*/ 144 h 199"/>
                <a:gd name="T44" fmla="*/ 177 w 196"/>
                <a:gd name="T45" fmla="*/ 141 h 199"/>
                <a:gd name="T46" fmla="*/ 178 w 196"/>
                <a:gd name="T47" fmla="*/ 138 h 199"/>
                <a:gd name="T48" fmla="*/ 179 w 196"/>
                <a:gd name="T49" fmla="*/ 136 h 199"/>
                <a:gd name="T50" fmla="*/ 181 w 196"/>
                <a:gd name="T51" fmla="*/ 132 h 199"/>
                <a:gd name="T52" fmla="*/ 182 w 196"/>
                <a:gd name="T53" fmla="*/ 129 h 199"/>
                <a:gd name="T54" fmla="*/ 183 w 196"/>
                <a:gd name="T55" fmla="*/ 126 h 199"/>
                <a:gd name="T56" fmla="*/ 184 w 196"/>
                <a:gd name="T57" fmla="*/ 123 h 199"/>
                <a:gd name="T58" fmla="*/ 185 w 196"/>
                <a:gd name="T59" fmla="*/ 119 h 199"/>
                <a:gd name="T60" fmla="*/ 186 w 196"/>
                <a:gd name="T61" fmla="*/ 117 h 199"/>
                <a:gd name="T62" fmla="*/ 186 w 196"/>
                <a:gd name="T63" fmla="*/ 114 h 199"/>
                <a:gd name="T64" fmla="*/ 187 w 196"/>
                <a:gd name="T65" fmla="*/ 110 h 199"/>
                <a:gd name="T66" fmla="*/ 189 w 196"/>
                <a:gd name="T67" fmla="*/ 104 h 199"/>
                <a:gd name="T68" fmla="*/ 191 w 196"/>
                <a:gd name="T69" fmla="*/ 99 h 199"/>
                <a:gd name="T70" fmla="*/ 192 w 196"/>
                <a:gd name="T71" fmla="*/ 93 h 199"/>
                <a:gd name="T72" fmla="*/ 193 w 196"/>
                <a:gd name="T73" fmla="*/ 88 h 199"/>
                <a:gd name="T74" fmla="*/ 193 w 196"/>
                <a:gd name="T75" fmla="*/ 83 h 199"/>
                <a:gd name="T76" fmla="*/ 194 w 196"/>
                <a:gd name="T77" fmla="*/ 80 h 199"/>
                <a:gd name="T78" fmla="*/ 195 w 196"/>
                <a:gd name="T79" fmla="*/ 77 h 199"/>
                <a:gd name="T80" fmla="*/ 195 w 196"/>
                <a:gd name="T81" fmla="*/ 75 h 199"/>
                <a:gd name="T82" fmla="*/ 195 w 196"/>
                <a:gd name="T83" fmla="*/ 73 h 199"/>
                <a:gd name="T84" fmla="*/ 196 w 196"/>
                <a:gd name="T85" fmla="*/ 73 h 1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199"/>
                <a:gd name="T131" fmla="*/ 196 w 196"/>
                <a:gd name="T132" fmla="*/ 199 h 1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199">
                  <a:moveTo>
                    <a:pt x="196" y="73"/>
                  </a:moveTo>
                  <a:lnTo>
                    <a:pt x="92" y="0"/>
                  </a:lnTo>
                  <a:lnTo>
                    <a:pt x="27" y="75"/>
                  </a:lnTo>
                  <a:lnTo>
                    <a:pt x="60" y="119"/>
                  </a:lnTo>
                  <a:lnTo>
                    <a:pt x="10" y="138"/>
                  </a:lnTo>
                  <a:lnTo>
                    <a:pt x="0" y="199"/>
                  </a:lnTo>
                  <a:lnTo>
                    <a:pt x="136" y="199"/>
                  </a:lnTo>
                  <a:lnTo>
                    <a:pt x="137" y="197"/>
                  </a:lnTo>
                  <a:lnTo>
                    <a:pt x="140" y="195"/>
                  </a:lnTo>
                  <a:lnTo>
                    <a:pt x="141" y="192"/>
                  </a:lnTo>
                  <a:lnTo>
                    <a:pt x="144" y="189"/>
                  </a:lnTo>
                  <a:lnTo>
                    <a:pt x="147" y="187"/>
                  </a:lnTo>
                  <a:lnTo>
                    <a:pt x="150" y="185"/>
                  </a:lnTo>
                  <a:lnTo>
                    <a:pt x="153" y="180"/>
                  </a:lnTo>
                  <a:lnTo>
                    <a:pt x="156" y="176"/>
                  </a:lnTo>
                  <a:lnTo>
                    <a:pt x="159" y="172"/>
                  </a:lnTo>
                  <a:lnTo>
                    <a:pt x="162" y="168"/>
                  </a:lnTo>
                  <a:lnTo>
                    <a:pt x="166" y="163"/>
                  </a:lnTo>
                  <a:lnTo>
                    <a:pt x="169" y="159"/>
                  </a:lnTo>
                  <a:lnTo>
                    <a:pt x="173" y="153"/>
                  </a:lnTo>
                  <a:lnTo>
                    <a:pt x="175" y="148"/>
                  </a:lnTo>
                  <a:lnTo>
                    <a:pt x="176" y="144"/>
                  </a:lnTo>
                  <a:lnTo>
                    <a:pt x="177" y="141"/>
                  </a:lnTo>
                  <a:lnTo>
                    <a:pt x="178" y="138"/>
                  </a:lnTo>
                  <a:lnTo>
                    <a:pt x="179" y="136"/>
                  </a:lnTo>
                  <a:lnTo>
                    <a:pt x="181" y="132"/>
                  </a:lnTo>
                  <a:lnTo>
                    <a:pt x="182" y="129"/>
                  </a:lnTo>
                  <a:lnTo>
                    <a:pt x="183" y="126"/>
                  </a:lnTo>
                  <a:lnTo>
                    <a:pt x="184" y="123"/>
                  </a:lnTo>
                  <a:lnTo>
                    <a:pt x="185" y="119"/>
                  </a:lnTo>
                  <a:lnTo>
                    <a:pt x="186" y="117"/>
                  </a:lnTo>
                  <a:lnTo>
                    <a:pt x="186" y="114"/>
                  </a:lnTo>
                  <a:lnTo>
                    <a:pt x="187" y="110"/>
                  </a:lnTo>
                  <a:lnTo>
                    <a:pt x="189" y="104"/>
                  </a:lnTo>
                  <a:lnTo>
                    <a:pt x="191" y="99"/>
                  </a:lnTo>
                  <a:lnTo>
                    <a:pt x="192" y="93"/>
                  </a:lnTo>
                  <a:lnTo>
                    <a:pt x="193" y="88"/>
                  </a:lnTo>
                  <a:lnTo>
                    <a:pt x="193" y="83"/>
                  </a:lnTo>
                  <a:lnTo>
                    <a:pt x="194" y="80"/>
                  </a:lnTo>
                  <a:lnTo>
                    <a:pt x="195" y="77"/>
                  </a:lnTo>
                  <a:lnTo>
                    <a:pt x="195" y="75"/>
                  </a:lnTo>
                  <a:lnTo>
                    <a:pt x="195" y="73"/>
                  </a:lnTo>
                  <a:lnTo>
                    <a:pt x="196" y="73"/>
                  </a:lnTo>
                  <a:close/>
                </a:path>
              </a:pathLst>
            </a:custGeom>
            <a:solidFill>
              <a:srgbClr val="5A87C6"/>
            </a:solidFill>
            <a:ln w="9525">
              <a:noFill/>
              <a:round/>
              <a:headEnd/>
              <a:tailEnd/>
            </a:ln>
          </p:spPr>
          <p:txBody>
            <a:bodyPr/>
            <a:lstStyle/>
            <a:p>
              <a:endParaRPr lang="en-US" dirty="0"/>
            </a:p>
          </p:txBody>
        </p:sp>
        <p:sp>
          <p:nvSpPr>
            <p:cNvPr id="81" name="Freeform 228"/>
            <p:cNvSpPr>
              <a:spLocks/>
            </p:cNvSpPr>
            <p:nvPr/>
          </p:nvSpPr>
          <p:spPr bwMode="auto">
            <a:xfrm>
              <a:off x="87" y="2484"/>
              <a:ext cx="137" cy="193"/>
            </a:xfrm>
            <a:custGeom>
              <a:avLst/>
              <a:gdLst>
                <a:gd name="T0" fmla="*/ 54 w 137"/>
                <a:gd name="T1" fmla="*/ 0 h 193"/>
                <a:gd name="T2" fmla="*/ 54 w 137"/>
                <a:gd name="T3" fmla="*/ 139 h 193"/>
                <a:gd name="T4" fmla="*/ 0 w 137"/>
                <a:gd name="T5" fmla="*/ 193 h 193"/>
                <a:gd name="T6" fmla="*/ 98 w 137"/>
                <a:gd name="T7" fmla="*/ 193 h 193"/>
                <a:gd name="T8" fmla="*/ 98 w 137"/>
                <a:gd name="T9" fmla="*/ 191 h 193"/>
                <a:gd name="T10" fmla="*/ 102 w 137"/>
                <a:gd name="T11" fmla="*/ 186 h 193"/>
                <a:gd name="T12" fmla="*/ 102 w 137"/>
                <a:gd name="T13" fmla="*/ 183 h 193"/>
                <a:gd name="T14" fmla="*/ 105 w 137"/>
                <a:gd name="T15" fmla="*/ 180 h 193"/>
                <a:gd name="T16" fmla="*/ 107 w 137"/>
                <a:gd name="T17" fmla="*/ 177 h 193"/>
                <a:gd name="T18" fmla="*/ 111 w 137"/>
                <a:gd name="T19" fmla="*/ 173 h 193"/>
                <a:gd name="T20" fmla="*/ 114 w 137"/>
                <a:gd name="T21" fmla="*/ 168 h 193"/>
                <a:gd name="T22" fmla="*/ 115 w 137"/>
                <a:gd name="T23" fmla="*/ 162 h 193"/>
                <a:gd name="T24" fmla="*/ 118 w 137"/>
                <a:gd name="T25" fmla="*/ 158 h 193"/>
                <a:gd name="T26" fmla="*/ 122 w 137"/>
                <a:gd name="T27" fmla="*/ 153 h 193"/>
                <a:gd name="T28" fmla="*/ 124 w 137"/>
                <a:gd name="T29" fmla="*/ 147 h 193"/>
                <a:gd name="T30" fmla="*/ 127 w 137"/>
                <a:gd name="T31" fmla="*/ 142 h 193"/>
                <a:gd name="T32" fmla="*/ 129 w 137"/>
                <a:gd name="T33" fmla="*/ 137 h 193"/>
                <a:gd name="T34" fmla="*/ 131 w 137"/>
                <a:gd name="T35" fmla="*/ 132 h 193"/>
                <a:gd name="T36" fmla="*/ 132 w 137"/>
                <a:gd name="T37" fmla="*/ 126 h 193"/>
                <a:gd name="T38" fmla="*/ 133 w 137"/>
                <a:gd name="T39" fmla="*/ 121 h 193"/>
                <a:gd name="T40" fmla="*/ 134 w 137"/>
                <a:gd name="T41" fmla="*/ 116 h 193"/>
                <a:gd name="T42" fmla="*/ 135 w 137"/>
                <a:gd name="T43" fmla="*/ 110 h 193"/>
                <a:gd name="T44" fmla="*/ 136 w 137"/>
                <a:gd name="T45" fmla="*/ 104 h 193"/>
                <a:gd name="T46" fmla="*/ 137 w 137"/>
                <a:gd name="T47" fmla="*/ 99 h 193"/>
                <a:gd name="T48" fmla="*/ 137 w 137"/>
                <a:gd name="T49" fmla="*/ 94 h 193"/>
                <a:gd name="T50" fmla="*/ 137 w 137"/>
                <a:gd name="T51" fmla="*/ 89 h 193"/>
                <a:gd name="T52" fmla="*/ 137 w 137"/>
                <a:gd name="T53" fmla="*/ 84 h 193"/>
                <a:gd name="T54" fmla="*/ 137 w 137"/>
                <a:gd name="T55" fmla="*/ 80 h 193"/>
                <a:gd name="T56" fmla="*/ 137 w 137"/>
                <a:gd name="T57" fmla="*/ 76 h 193"/>
                <a:gd name="T58" fmla="*/ 137 w 137"/>
                <a:gd name="T59" fmla="*/ 73 h 193"/>
                <a:gd name="T60" fmla="*/ 137 w 137"/>
                <a:gd name="T61" fmla="*/ 68 h 193"/>
                <a:gd name="T62" fmla="*/ 137 w 137"/>
                <a:gd name="T63" fmla="*/ 67 h 193"/>
                <a:gd name="T64" fmla="*/ 54 w 137"/>
                <a:gd name="T65" fmla="*/ 0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93"/>
                <a:gd name="T101" fmla="*/ 137 w 137"/>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93">
                  <a:moveTo>
                    <a:pt x="54" y="0"/>
                  </a:moveTo>
                  <a:lnTo>
                    <a:pt x="54" y="139"/>
                  </a:lnTo>
                  <a:lnTo>
                    <a:pt x="0" y="193"/>
                  </a:lnTo>
                  <a:lnTo>
                    <a:pt x="98" y="193"/>
                  </a:lnTo>
                  <a:lnTo>
                    <a:pt x="98" y="191"/>
                  </a:lnTo>
                  <a:lnTo>
                    <a:pt x="102" y="186"/>
                  </a:lnTo>
                  <a:lnTo>
                    <a:pt x="102" y="183"/>
                  </a:lnTo>
                  <a:lnTo>
                    <a:pt x="105" y="180"/>
                  </a:lnTo>
                  <a:lnTo>
                    <a:pt x="107" y="177"/>
                  </a:lnTo>
                  <a:lnTo>
                    <a:pt x="111" y="173"/>
                  </a:lnTo>
                  <a:lnTo>
                    <a:pt x="114" y="168"/>
                  </a:lnTo>
                  <a:lnTo>
                    <a:pt x="115" y="162"/>
                  </a:lnTo>
                  <a:lnTo>
                    <a:pt x="118" y="158"/>
                  </a:lnTo>
                  <a:lnTo>
                    <a:pt x="122" y="153"/>
                  </a:lnTo>
                  <a:lnTo>
                    <a:pt x="124" y="147"/>
                  </a:lnTo>
                  <a:lnTo>
                    <a:pt x="127" y="142"/>
                  </a:lnTo>
                  <a:lnTo>
                    <a:pt x="129" y="137"/>
                  </a:lnTo>
                  <a:lnTo>
                    <a:pt x="131" y="132"/>
                  </a:lnTo>
                  <a:lnTo>
                    <a:pt x="132" y="126"/>
                  </a:lnTo>
                  <a:lnTo>
                    <a:pt x="133" y="121"/>
                  </a:lnTo>
                  <a:lnTo>
                    <a:pt x="134" y="116"/>
                  </a:lnTo>
                  <a:lnTo>
                    <a:pt x="135" y="110"/>
                  </a:lnTo>
                  <a:lnTo>
                    <a:pt x="136" y="104"/>
                  </a:lnTo>
                  <a:lnTo>
                    <a:pt x="137" y="99"/>
                  </a:lnTo>
                  <a:lnTo>
                    <a:pt x="137" y="94"/>
                  </a:lnTo>
                  <a:lnTo>
                    <a:pt x="137" y="89"/>
                  </a:lnTo>
                  <a:lnTo>
                    <a:pt x="137" y="84"/>
                  </a:lnTo>
                  <a:lnTo>
                    <a:pt x="137" y="80"/>
                  </a:lnTo>
                  <a:lnTo>
                    <a:pt x="137" y="76"/>
                  </a:lnTo>
                  <a:lnTo>
                    <a:pt x="137" y="73"/>
                  </a:lnTo>
                  <a:lnTo>
                    <a:pt x="137" y="68"/>
                  </a:lnTo>
                  <a:lnTo>
                    <a:pt x="137" y="67"/>
                  </a:lnTo>
                  <a:lnTo>
                    <a:pt x="54" y="0"/>
                  </a:lnTo>
                  <a:close/>
                </a:path>
              </a:pathLst>
            </a:custGeom>
            <a:solidFill>
              <a:srgbClr val="3F6FB5"/>
            </a:solidFill>
            <a:ln w="9525">
              <a:noFill/>
              <a:round/>
              <a:headEnd/>
              <a:tailEnd/>
            </a:ln>
          </p:spPr>
          <p:txBody>
            <a:bodyPr/>
            <a:lstStyle/>
            <a:p>
              <a:endParaRPr lang="en-US" dirty="0"/>
            </a:p>
          </p:txBody>
        </p:sp>
        <p:sp>
          <p:nvSpPr>
            <p:cNvPr id="82" name="Freeform 229"/>
            <p:cNvSpPr>
              <a:spLocks/>
            </p:cNvSpPr>
            <p:nvPr/>
          </p:nvSpPr>
          <p:spPr bwMode="auto">
            <a:xfrm>
              <a:off x="1180" y="2557"/>
              <a:ext cx="65" cy="31"/>
            </a:xfrm>
            <a:custGeom>
              <a:avLst/>
              <a:gdLst>
                <a:gd name="T0" fmla="*/ 28 w 65"/>
                <a:gd name="T1" fmla="*/ 0 h 31"/>
                <a:gd name="T2" fmla="*/ 65 w 65"/>
                <a:gd name="T3" fmla="*/ 22 h 31"/>
                <a:gd name="T4" fmla="*/ 0 w 65"/>
                <a:gd name="T5" fmla="*/ 31 h 31"/>
                <a:gd name="T6" fmla="*/ 28 w 65"/>
                <a:gd name="T7" fmla="*/ 0 h 31"/>
                <a:gd name="T8" fmla="*/ 0 60000 65536"/>
                <a:gd name="T9" fmla="*/ 0 60000 65536"/>
                <a:gd name="T10" fmla="*/ 0 60000 65536"/>
                <a:gd name="T11" fmla="*/ 0 60000 65536"/>
                <a:gd name="T12" fmla="*/ 0 w 65"/>
                <a:gd name="T13" fmla="*/ 0 h 31"/>
                <a:gd name="T14" fmla="*/ 65 w 65"/>
                <a:gd name="T15" fmla="*/ 31 h 31"/>
              </a:gdLst>
              <a:ahLst/>
              <a:cxnLst>
                <a:cxn ang="T8">
                  <a:pos x="T0" y="T1"/>
                </a:cxn>
                <a:cxn ang="T9">
                  <a:pos x="T2" y="T3"/>
                </a:cxn>
                <a:cxn ang="T10">
                  <a:pos x="T4" y="T5"/>
                </a:cxn>
                <a:cxn ang="T11">
                  <a:pos x="T6" y="T7"/>
                </a:cxn>
              </a:cxnLst>
              <a:rect l="T12" t="T13" r="T14" b="T15"/>
              <a:pathLst>
                <a:path w="65" h="31">
                  <a:moveTo>
                    <a:pt x="28" y="0"/>
                  </a:moveTo>
                  <a:lnTo>
                    <a:pt x="65" y="22"/>
                  </a:lnTo>
                  <a:lnTo>
                    <a:pt x="0" y="31"/>
                  </a:lnTo>
                  <a:lnTo>
                    <a:pt x="28" y="0"/>
                  </a:lnTo>
                  <a:close/>
                </a:path>
              </a:pathLst>
            </a:custGeom>
            <a:solidFill>
              <a:srgbClr val="BDD6FF"/>
            </a:solidFill>
            <a:ln w="9525">
              <a:noFill/>
              <a:round/>
              <a:headEnd/>
              <a:tailEnd/>
            </a:ln>
          </p:spPr>
          <p:txBody>
            <a:bodyPr/>
            <a:lstStyle/>
            <a:p>
              <a:endParaRPr lang="en-US" dirty="0"/>
            </a:p>
          </p:txBody>
        </p:sp>
        <p:sp>
          <p:nvSpPr>
            <p:cNvPr id="83" name="Freeform 230"/>
            <p:cNvSpPr>
              <a:spLocks/>
            </p:cNvSpPr>
            <p:nvPr/>
          </p:nvSpPr>
          <p:spPr bwMode="auto">
            <a:xfrm>
              <a:off x="921" y="2629"/>
              <a:ext cx="179" cy="97"/>
            </a:xfrm>
            <a:custGeom>
              <a:avLst/>
              <a:gdLst>
                <a:gd name="T0" fmla="*/ 0 w 179"/>
                <a:gd name="T1" fmla="*/ 97 h 97"/>
                <a:gd name="T2" fmla="*/ 113 w 179"/>
                <a:gd name="T3" fmla="*/ 0 h 97"/>
                <a:gd name="T4" fmla="*/ 179 w 179"/>
                <a:gd name="T5" fmla="*/ 78 h 97"/>
                <a:gd name="T6" fmla="*/ 177 w 179"/>
                <a:gd name="T7" fmla="*/ 77 h 97"/>
                <a:gd name="T8" fmla="*/ 173 w 179"/>
                <a:gd name="T9" fmla="*/ 73 h 97"/>
                <a:gd name="T10" fmla="*/ 169 w 179"/>
                <a:gd name="T11" fmla="*/ 70 h 97"/>
                <a:gd name="T12" fmla="*/ 166 w 179"/>
                <a:gd name="T13" fmla="*/ 67 h 97"/>
                <a:gd name="T14" fmla="*/ 161 w 179"/>
                <a:gd name="T15" fmla="*/ 64 h 97"/>
                <a:gd name="T16" fmla="*/ 157 w 179"/>
                <a:gd name="T17" fmla="*/ 62 h 97"/>
                <a:gd name="T18" fmla="*/ 152 w 179"/>
                <a:gd name="T19" fmla="*/ 59 h 97"/>
                <a:gd name="T20" fmla="*/ 146 w 179"/>
                <a:gd name="T21" fmla="*/ 56 h 97"/>
                <a:gd name="T22" fmla="*/ 141 w 179"/>
                <a:gd name="T23" fmla="*/ 53 h 97"/>
                <a:gd name="T24" fmla="*/ 136 w 179"/>
                <a:gd name="T25" fmla="*/ 52 h 97"/>
                <a:gd name="T26" fmla="*/ 133 w 179"/>
                <a:gd name="T27" fmla="*/ 51 h 97"/>
                <a:gd name="T28" fmla="*/ 129 w 179"/>
                <a:gd name="T29" fmla="*/ 50 h 97"/>
                <a:gd name="T30" fmla="*/ 126 w 179"/>
                <a:gd name="T31" fmla="*/ 49 h 97"/>
                <a:gd name="T32" fmla="*/ 123 w 179"/>
                <a:gd name="T33" fmla="*/ 49 h 97"/>
                <a:gd name="T34" fmla="*/ 117 w 179"/>
                <a:gd name="T35" fmla="*/ 49 h 97"/>
                <a:gd name="T36" fmla="*/ 113 w 179"/>
                <a:gd name="T37" fmla="*/ 49 h 97"/>
                <a:gd name="T38" fmla="*/ 109 w 179"/>
                <a:gd name="T39" fmla="*/ 49 h 97"/>
                <a:gd name="T40" fmla="*/ 106 w 179"/>
                <a:gd name="T41" fmla="*/ 51 h 97"/>
                <a:gd name="T42" fmla="*/ 103 w 179"/>
                <a:gd name="T43" fmla="*/ 51 h 97"/>
                <a:gd name="T44" fmla="*/ 100 w 179"/>
                <a:gd name="T45" fmla="*/ 53 h 97"/>
                <a:gd name="T46" fmla="*/ 95 w 179"/>
                <a:gd name="T47" fmla="*/ 56 h 97"/>
                <a:gd name="T48" fmla="*/ 90 w 179"/>
                <a:gd name="T49" fmla="*/ 59 h 97"/>
                <a:gd name="T50" fmla="*/ 85 w 179"/>
                <a:gd name="T51" fmla="*/ 62 h 97"/>
                <a:gd name="T52" fmla="*/ 80 w 179"/>
                <a:gd name="T53" fmla="*/ 66 h 97"/>
                <a:gd name="T54" fmla="*/ 77 w 179"/>
                <a:gd name="T55" fmla="*/ 70 h 97"/>
                <a:gd name="T56" fmla="*/ 72 w 179"/>
                <a:gd name="T57" fmla="*/ 75 h 97"/>
                <a:gd name="T58" fmla="*/ 69 w 179"/>
                <a:gd name="T59" fmla="*/ 79 h 97"/>
                <a:gd name="T60" fmla="*/ 66 w 179"/>
                <a:gd name="T61" fmla="*/ 82 h 97"/>
                <a:gd name="T62" fmla="*/ 63 w 179"/>
                <a:gd name="T63" fmla="*/ 85 h 97"/>
                <a:gd name="T64" fmla="*/ 61 w 179"/>
                <a:gd name="T65" fmla="*/ 89 h 97"/>
                <a:gd name="T66" fmla="*/ 59 w 179"/>
                <a:gd name="T67" fmla="*/ 92 h 97"/>
                <a:gd name="T68" fmla="*/ 57 w 179"/>
                <a:gd name="T69" fmla="*/ 94 h 97"/>
                <a:gd name="T70" fmla="*/ 57 w 179"/>
                <a:gd name="T71" fmla="*/ 96 h 97"/>
                <a:gd name="T72" fmla="*/ 57 w 179"/>
                <a:gd name="T73" fmla="*/ 97 h 97"/>
                <a:gd name="T74" fmla="*/ 0 w 179"/>
                <a:gd name="T75" fmla="*/ 9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79"/>
                <a:gd name="T115" fmla="*/ 0 h 97"/>
                <a:gd name="T116" fmla="*/ 179 w 179"/>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79" h="97">
                  <a:moveTo>
                    <a:pt x="0" y="97"/>
                  </a:moveTo>
                  <a:lnTo>
                    <a:pt x="113" y="0"/>
                  </a:lnTo>
                  <a:lnTo>
                    <a:pt x="179" y="78"/>
                  </a:lnTo>
                  <a:lnTo>
                    <a:pt x="177" y="77"/>
                  </a:lnTo>
                  <a:lnTo>
                    <a:pt x="173" y="73"/>
                  </a:lnTo>
                  <a:lnTo>
                    <a:pt x="169" y="70"/>
                  </a:lnTo>
                  <a:lnTo>
                    <a:pt x="166" y="67"/>
                  </a:lnTo>
                  <a:lnTo>
                    <a:pt x="161" y="64"/>
                  </a:lnTo>
                  <a:lnTo>
                    <a:pt x="157" y="62"/>
                  </a:lnTo>
                  <a:lnTo>
                    <a:pt x="152" y="59"/>
                  </a:lnTo>
                  <a:lnTo>
                    <a:pt x="146" y="56"/>
                  </a:lnTo>
                  <a:lnTo>
                    <a:pt x="141" y="53"/>
                  </a:lnTo>
                  <a:lnTo>
                    <a:pt x="136" y="52"/>
                  </a:lnTo>
                  <a:lnTo>
                    <a:pt x="133" y="51"/>
                  </a:lnTo>
                  <a:lnTo>
                    <a:pt x="129" y="50"/>
                  </a:lnTo>
                  <a:lnTo>
                    <a:pt x="126" y="49"/>
                  </a:lnTo>
                  <a:lnTo>
                    <a:pt x="123" y="49"/>
                  </a:lnTo>
                  <a:lnTo>
                    <a:pt x="117" y="49"/>
                  </a:lnTo>
                  <a:lnTo>
                    <a:pt x="113" y="49"/>
                  </a:lnTo>
                  <a:lnTo>
                    <a:pt x="109" y="49"/>
                  </a:lnTo>
                  <a:lnTo>
                    <a:pt x="106" y="51"/>
                  </a:lnTo>
                  <a:lnTo>
                    <a:pt x="103" y="51"/>
                  </a:lnTo>
                  <a:lnTo>
                    <a:pt x="100" y="53"/>
                  </a:lnTo>
                  <a:lnTo>
                    <a:pt x="95" y="56"/>
                  </a:lnTo>
                  <a:lnTo>
                    <a:pt x="90" y="59"/>
                  </a:lnTo>
                  <a:lnTo>
                    <a:pt x="85" y="62"/>
                  </a:lnTo>
                  <a:lnTo>
                    <a:pt x="80" y="66"/>
                  </a:lnTo>
                  <a:lnTo>
                    <a:pt x="77" y="70"/>
                  </a:lnTo>
                  <a:lnTo>
                    <a:pt x="72" y="75"/>
                  </a:lnTo>
                  <a:lnTo>
                    <a:pt x="69" y="79"/>
                  </a:lnTo>
                  <a:lnTo>
                    <a:pt x="66" y="82"/>
                  </a:lnTo>
                  <a:lnTo>
                    <a:pt x="63" y="85"/>
                  </a:lnTo>
                  <a:lnTo>
                    <a:pt x="61" y="89"/>
                  </a:lnTo>
                  <a:lnTo>
                    <a:pt x="59" y="92"/>
                  </a:lnTo>
                  <a:lnTo>
                    <a:pt x="57" y="94"/>
                  </a:lnTo>
                  <a:lnTo>
                    <a:pt x="57" y="96"/>
                  </a:lnTo>
                  <a:lnTo>
                    <a:pt x="57" y="97"/>
                  </a:lnTo>
                  <a:lnTo>
                    <a:pt x="0" y="97"/>
                  </a:lnTo>
                  <a:close/>
                </a:path>
              </a:pathLst>
            </a:custGeom>
            <a:solidFill>
              <a:srgbClr val="BDD6FF"/>
            </a:solidFill>
            <a:ln w="9525">
              <a:noFill/>
              <a:round/>
              <a:headEnd/>
              <a:tailEnd/>
            </a:ln>
          </p:spPr>
          <p:txBody>
            <a:bodyPr/>
            <a:lstStyle/>
            <a:p>
              <a:endParaRPr lang="en-US" dirty="0"/>
            </a:p>
          </p:txBody>
        </p:sp>
        <p:sp>
          <p:nvSpPr>
            <p:cNvPr id="84" name="Freeform 231"/>
            <p:cNvSpPr>
              <a:spLocks/>
            </p:cNvSpPr>
            <p:nvPr/>
          </p:nvSpPr>
          <p:spPr bwMode="auto">
            <a:xfrm>
              <a:off x="1177" y="2223"/>
              <a:ext cx="51" cy="255"/>
            </a:xfrm>
            <a:custGeom>
              <a:avLst/>
              <a:gdLst>
                <a:gd name="T0" fmla="*/ 44 w 51"/>
                <a:gd name="T1" fmla="*/ 0 h 255"/>
                <a:gd name="T2" fmla="*/ 9 w 51"/>
                <a:gd name="T3" fmla="*/ 35 h 255"/>
                <a:gd name="T4" fmla="*/ 20 w 51"/>
                <a:gd name="T5" fmla="*/ 72 h 255"/>
                <a:gd name="T6" fmla="*/ 19 w 51"/>
                <a:gd name="T7" fmla="*/ 72 h 255"/>
                <a:gd name="T8" fmla="*/ 16 w 51"/>
                <a:gd name="T9" fmla="*/ 75 h 255"/>
                <a:gd name="T10" fmla="*/ 16 w 51"/>
                <a:gd name="T11" fmla="*/ 76 h 255"/>
                <a:gd name="T12" fmla="*/ 14 w 51"/>
                <a:gd name="T13" fmla="*/ 79 h 255"/>
                <a:gd name="T14" fmla="*/ 12 w 51"/>
                <a:gd name="T15" fmla="*/ 81 h 255"/>
                <a:gd name="T16" fmla="*/ 10 w 51"/>
                <a:gd name="T17" fmla="*/ 85 h 255"/>
                <a:gd name="T18" fmla="*/ 8 w 51"/>
                <a:gd name="T19" fmla="*/ 87 h 255"/>
                <a:gd name="T20" fmla="*/ 6 w 51"/>
                <a:gd name="T21" fmla="*/ 91 h 255"/>
                <a:gd name="T22" fmla="*/ 4 w 51"/>
                <a:gd name="T23" fmla="*/ 96 h 255"/>
                <a:gd name="T24" fmla="*/ 3 w 51"/>
                <a:gd name="T25" fmla="*/ 102 h 255"/>
                <a:gd name="T26" fmla="*/ 2 w 51"/>
                <a:gd name="T27" fmla="*/ 105 h 255"/>
                <a:gd name="T28" fmla="*/ 1 w 51"/>
                <a:gd name="T29" fmla="*/ 107 h 255"/>
                <a:gd name="T30" fmla="*/ 0 w 51"/>
                <a:gd name="T31" fmla="*/ 111 h 255"/>
                <a:gd name="T32" fmla="*/ 0 w 51"/>
                <a:gd name="T33" fmla="*/ 115 h 255"/>
                <a:gd name="T34" fmla="*/ 0 w 51"/>
                <a:gd name="T35" fmla="*/ 118 h 255"/>
                <a:gd name="T36" fmla="*/ 0 w 51"/>
                <a:gd name="T37" fmla="*/ 122 h 255"/>
                <a:gd name="T38" fmla="*/ 0 w 51"/>
                <a:gd name="T39" fmla="*/ 125 h 255"/>
                <a:gd name="T40" fmla="*/ 0 w 51"/>
                <a:gd name="T41" fmla="*/ 131 h 255"/>
                <a:gd name="T42" fmla="*/ 0 w 51"/>
                <a:gd name="T43" fmla="*/ 135 h 255"/>
                <a:gd name="T44" fmla="*/ 0 w 51"/>
                <a:gd name="T45" fmla="*/ 140 h 255"/>
                <a:gd name="T46" fmla="*/ 0 w 51"/>
                <a:gd name="T47" fmla="*/ 144 h 255"/>
                <a:gd name="T48" fmla="*/ 2 w 51"/>
                <a:gd name="T49" fmla="*/ 149 h 255"/>
                <a:gd name="T50" fmla="*/ 2 w 51"/>
                <a:gd name="T51" fmla="*/ 154 h 255"/>
                <a:gd name="T52" fmla="*/ 3 w 51"/>
                <a:gd name="T53" fmla="*/ 159 h 255"/>
                <a:gd name="T54" fmla="*/ 3 w 51"/>
                <a:gd name="T55" fmla="*/ 163 h 255"/>
                <a:gd name="T56" fmla="*/ 5 w 51"/>
                <a:gd name="T57" fmla="*/ 169 h 255"/>
                <a:gd name="T58" fmla="*/ 5 w 51"/>
                <a:gd name="T59" fmla="*/ 174 h 255"/>
                <a:gd name="T60" fmla="*/ 7 w 51"/>
                <a:gd name="T61" fmla="*/ 180 h 255"/>
                <a:gd name="T62" fmla="*/ 8 w 51"/>
                <a:gd name="T63" fmla="*/ 184 h 255"/>
                <a:gd name="T64" fmla="*/ 9 w 51"/>
                <a:gd name="T65" fmla="*/ 189 h 255"/>
                <a:gd name="T66" fmla="*/ 11 w 51"/>
                <a:gd name="T67" fmla="*/ 194 h 255"/>
                <a:gd name="T68" fmla="*/ 12 w 51"/>
                <a:gd name="T69" fmla="*/ 200 h 255"/>
                <a:gd name="T70" fmla="*/ 13 w 51"/>
                <a:gd name="T71" fmla="*/ 204 h 255"/>
                <a:gd name="T72" fmla="*/ 15 w 51"/>
                <a:gd name="T73" fmla="*/ 209 h 255"/>
                <a:gd name="T74" fmla="*/ 16 w 51"/>
                <a:gd name="T75" fmla="*/ 214 h 255"/>
                <a:gd name="T76" fmla="*/ 16 w 51"/>
                <a:gd name="T77" fmla="*/ 218 h 255"/>
                <a:gd name="T78" fmla="*/ 17 w 51"/>
                <a:gd name="T79" fmla="*/ 222 h 255"/>
                <a:gd name="T80" fmla="*/ 18 w 51"/>
                <a:gd name="T81" fmla="*/ 226 h 255"/>
                <a:gd name="T82" fmla="*/ 19 w 51"/>
                <a:gd name="T83" fmla="*/ 230 h 255"/>
                <a:gd name="T84" fmla="*/ 20 w 51"/>
                <a:gd name="T85" fmla="*/ 234 h 255"/>
                <a:gd name="T86" fmla="*/ 21 w 51"/>
                <a:gd name="T87" fmla="*/ 238 h 255"/>
                <a:gd name="T88" fmla="*/ 23 w 51"/>
                <a:gd name="T89" fmla="*/ 241 h 255"/>
                <a:gd name="T90" fmla="*/ 24 w 51"/>
                <a:gd name="T91" fmla="*/ 246 h 255"/>
                <a:gd name="T92" fmla="*/ 25 w 51"/>
                <a:gd name="T93" fmla="*/ 251 h 255"/>
                <a:gd name="T94" fmla="*/ 27 w 51"/>
                <a:gd name="T95" fmla="*/ 254 h 255"/>
                <a:gd name="T96" fmla="*/ 27 w 51"/>
                <a:gd name="T97" fmla="*/ 255 h 255"/>
                <a:gd name="T98" fmla="*/ 51 w 51"/>
                <a:gd name="T99" fmla="*/ 116 h 255"/>
                <a:gd name="T100" fmla="*/ 26 w 51"/>
                <a:gd name="T101" fmla="*/ 40 h 255"/>
                <a:gd name="T102" fmla="*/ 44 w 51"/>
                <a:gd name="T103" fmla="*/ 0 h 2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
                <a:gd name="T157" fmla="*/ 0 h 255"/>
                <a:gd name="T158" fmla="*/ 51 w 51"/>
                <a:gd name="T159" fmla="*/ 255 h 25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 h="255">
                  <a:moveTo>
                    <a:pt x="44" y="0"/>
                  </a:moveTo>
                  <a:lnTo>
                    <a:pt x="9" y="35"/>
                  </a:lnTo>
                  <a:lnTo>
                    <a:pt x="20" y="72"/>
                  </a:lnTo>
                  <a:lnTo>
                    <a:pt x="19" y="72"/>
                  </a:lnTo>
                  <a:lnTo>
                    <a:pt x="16" y="75"/>
                  </a:lnTo>
                  <a:lnTo>
                    <a:pt x="16" y="76"/>
                  </a:lnTo>
                  <a:lnTo>
                    <a:pt x="14" y="79"/>
                  </a:lnTo>
                  <a:lnTo>
                    <a:pt x="12" y="81"/>
                  </a:lnTo>
                  <a:lnTo>
                    <a:pt x="10" y="85"/>
                  </a:lnTo>
                  <a:lnTo>
                    <a:pt x="8" y="87"/>
                  </a:lnTo>
                  <a:lnTo>
                    <a:pt x="6" y="91"/>
                  </a:lnTo>
                  <a:lnTo>
                    <a:pt x="4" y="96"/>
                  </a:lnTo>
                  <a:lnTo>
                    <a:pt x="3" y="102"/>
                  </a:lnTo>
                  <a:lnTo>
                    <a:pt x="2" y="105"/>
                  </a:lnTo>
                  <a:lnTo>
                    <a:pt x="1" y="107"/>
                  </a:lnTo>
                  <a:lnTo>
                    <a:pt x="0" y="111"/>
                  </a:lnTo>
                  <a:lnTo>
                    <a:pt x="0" y="115"/>
                  </a:lnTo>
                  <a:lnTo>
                    <a:pt x="0" y="118"/>
                  </a:lnTo>
                  <a:lnTo>
                    <a:pt x="0" y="122"/>
                  </a:lnTo>
                  <a:lnTo>
                    <a:pt x="0" y="125"/>
                  </a:lnTo>
                  <a:lnTo>
                    <a:pt x="0" y="131"/>
                  </a:lnTo>
                  <a:lnTo>
                    <a:pt x="0" y="135"/>
                  </a:lnTo>
                  <a:lnTo>
                    <a:pt x="0" y="140"/>
                  </a:lnTo>
                  <a:lnTo>
                    <a:pt x="0" y="144"/>
                  </a:lnTo>
                  <a:lnTo>
                    <a:pt x="2" y="149"/>
                  </a:lnTo>
                  <a:lnTo>
                    <a:pt x="2" y="154"/>
                  </a:lnTo>
                  <a:lnTo>
                    <a:pt x="3" y="159"/>
                  </a:lnTo>
                  <a:lnTo>
                    <a:pt x="3" y="163"/>
                  </a:lnTo>
                  <a:lnTo>
                    <a:pt x="5" y="169"/>
                  </a:lnTo>
                  <a:lnTo>
                    <a:pt x="5" y="174"/>
                  </a:lnTo>
                  <a:lnTo>
                    <a:pt x="7" y="180"/>
                  </a:lnTo>
                  <a:lnTo>
                    <a:pt x="8" y="184"/>
                  </a:lnTo>
                  <a:lnTo>
                    <a:pt x="9" y="189"/>
                  </a:lnTo>
                  <a:lnTo>
                    <a:pt x="11" y="194"/>
                  </a:lnTo>
                  <a:lnTo>
                    <a:pt x="12" y="200"/>
                  </a:lnTo>
                  <a:lnTo>
                    <a:pt x="13" y="204"/>
                  </a:lnTo>
                  <a:lnTo>
                    <a:pt x="15" y="209"/>
                  </a:lnTo>
                  <a:lnTo>
                    <a:pt x="16" y="214"/>
                  </a:lnTo>
                  <a:lnTo>
                    <a:pt x="16" y="218"/>
                  </a:lnTo>
                  <a:lnTo>
                    <a:pt x="17" y="222"/>
                  </a:lnTo>
                  <a:lnTo>
                    <a:pt x="18" y="226"/>
                  </a:lnTo>
                  <a:lnTo>
                    <a:pt x="19" y="230"/>
                  </a:lnTo>
                  <a:lnTo>
                    <a:pt x="20" y="234"/>
                  </a:lnTo>
                  <a:lnTo>
                    <a:pt x="21" y="238"/>
                  </a:lnTo>
                  <a:lnTo>
                    <a:pt x="23" y="241"/>
                  </a:lnTo>
                  <a:lnTo>
                    <a:pt x="24" y="246"/>
                  </a:lnTo>
                  <a:lnTo>
                    <a:pt x="25" y="251"/>
                  </a:lnTo>
                  <a:lnTo>
                    <a:pt x="27" y="254"/>
                  </a:lnTo>
                  <a:lnTo>
                    <a:pt x="27" y="255"/>
                  </a:lnTo>
                  <a:lnTo>
                    <a:pt x="51" y="116"/>
                  </a:lnTo>
                  <a:lnTo>
                    <a:pt x="26" y="40"/>
                  </a:lnTo>
                  <a:lnTo>
                    <a:pt x="44" y="0"/>
                  </a:lnTo>
                  <a:close/>
                </a:path>
              </a:pathLst>
            </a:custGeom>
            <a:solidFill>
              <a:srgbClr val="BB5345"/>
            </a:solidFill>
            <a:ln w="9525">
              <a:noFill/>
              <a:round/>
              <a:headEnd/>
              <a:tailEnd/>
            </a:ln>
          </p:spPr>
          <p:txBody>
            <a:bodyPr/>
            <a:lstStyle/>
            <a:p>
              <a:endParaRPr lang="en-US" dirty="0"/>
            </a:p>
          </p:txBody>
        </p:sp>
        <p:sp>
          <p:nvSpPr>
            <p:cNvPr id="85" name="Freeform 232"/>
            <p:cNvSpPr>
              <a:spLocks/>
            </p:cNvSpPr>
            <p:nvPr/>
          </p:nvSpPr>
          <p:spPr bwMode="auto">
            <a:xfrm>
              <a:off x="1182" y="2293"/>
              <a:ext cx="43" cy="95"/>
            </a:xfrm>
            <a:custGeom>
              <a:avLst/>
              <a:gdLst>
                <a:gd name="T0" fmla="*/ 20 w 43"/>
                <a:gd name="T1" fmla="*/ 0 h 95"/>
                <a:gd name="T2" fmla="*/ 43 w 43"/>
                <a:gd name="T3" fmla="*/ 36 h 95"/>
                <a:gd name="T4" fmla="*/ 2 w 43"/>
                <a:gd name="T5" fmla="*/ 95 h 95"/>
                <a:gd name="T6" fmla="*/ 1 w 43"/>
                <a:gd name="T7" fmla="*/ 93 h 95"/>
                <a:gd name="T8" fmla="*/ 1 w 43"/>
                <a:gd name="T9" fmla="*/ 89 h 95"/>
                <a:gd name="T10" fmla="*/ 0 w 43"/>
                <a:gd name="T11" fmla="*/ 86 h 95"/>
                <a:gd name="T12" fmla="*/ 0 w 43"/>
                <a:gd name="T13" fmla="*/ 84 h 95"/>
                <a:gd name="T14" fmla="*/ 0 w 43"/>
                <a:gd name="T15" fmla="*/ 81 h 95"/>
                <a:gd name="T16" fmla="*/ 0 w 43"/>
                <a:gd name="T17" fmla="*/ 78 h 95"/>
                <a:gd name="T18" fmla="*/ 0 w 43"/>
                <a:gd name="T19" fmla="*/ 73 h 95"/>
                <a:gd name="T20" fmla="*/ 0 w 43"/>
                <a:gd name="T21" fmla="*/ 69 h 95"/>
                <a:gd name="T22" fmla="*/ 0 w 43"/>
                <a:gd name="T23" fmla="*/ 64 h 95"/>
                <a:gd name="T24" fmla="*/ 1 w 43"/>
                <a:gd name="T25" fmla="*/ 60 h 95"/>
                <a:gd name="T26" fmla="*/ 1 w 43"/>
                <a:gd name="T27" fmla="*/ 55 h 95"/>
                <a:gd name="T28" fmla="*/ 2 w 43"/>
                <a:gd name="T29" fmla="*/ 51 h 95"/>
                <a:gd name="T30" fmla="*/ 2 w 43"/>
                <a:gd name="T31" fmla="*/ 46 h 95"/>
                <a:gd name="T32" fmla="*/ 4 w 43"/>
                <a:gd name="T33" fmla="*/ 43 h 95"/>
                <a:gd name="T34" fmla="*/ 4 w 43"/>
                <a:gd name="T35" fmla="*/ 38 h 95"/>
                <a:gd name="T36" fmla="*/ 5 w 43"/>
                <a:gd name="T37" fmla="*/ 34 h 95"/>
                <a:gd name="T38" fmla="*/ 6 w 43"/>
                <a:gd name="T39" fmla="*/ 29 h 95"/>
                <a:gd name="T40" fmla="*/ 7 w 43"/>
                <a:gd name="T41" fmla="*/ 26 h 95"/>
                <a:gd name="T42" fmla="*/ 8 w 43"/>
                <a:gd name="T43" fmla="*/ 22 h 95"/>
                <a:gd name="T44" fmla="*/ 10 w 43"/>
                <a:gd name="T45" fmla="*/ 18 h 95"/>
                <a:gd name="T46" fmla="*/ 11 w 43"/>
                <a:gd name="T47" fmla="*/ 15 h 95"/>
                <a:gd name="T48" fmla="*/ 12 w 43"/>
                <a:gd name="T49" fmla="*/ 12 h 95"/>
                <a:gd name="T50" fmla="*/ 15 w 43"/>
                <a:gd name="T51" fmla="*/ 7 h 95"/>
                <a:gd name="T52" fmla="*/ 17 w 43"/>
                <a:gd name="T53" fmla="*/ 3 h 95"/>
                <a:gd name="T54" fmla="*/ 19 w 43"/>
                <a:gd name="T55" fmla="*/ 0 h 95"/>
                <a:gd name="T56" fmla="*/ 20 w 43"/>
                <a:gd name="T57" fmla="*/ 0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20" y="0"/>
                  </a:moveTo>
                  <a:lnTo>
                    <a:pt x="43" y="36"/>
                  </a:lnTo>
                  <a:lnTo>
                    <a:pt x="2" y="95"/>
                  </a:lnTo>
                  <a:lnTo>
                    <a:pt x="1" y="93"/>
                  </a:lnTo>
                  <a:lnTo>
                    <a:pt x="1" y="89"/>
                  </a:lnTo>
                  <a:lnTo>
                    <a:pt x="0" y="86"/>
                  </a:lnTo>
                  <a:lnTo>
                    <a:pt x="0" y="84"/>
                  </a:lnTo>
                  <a:lnTo>
                    <a:pt x="0" y="81"/>
                  </a:lnTo>
                  <a:lnTo>
                    <a:pt x="0" y="78"/>
                  </a:lnTo>
                  <a:lnTo>
                    <a:pt x="0" y="73"/>
                  </a:lnTo>
                  <a:lnTo>
                    <a:pt x="0" y="69"/>
                  </a:lnTo>
                  <a:lnTo>
                    <a:pt x="0" y="64"/>
                  </a:lnTo>
                  <a:lnTo>
                    <a:pt x="1" y="60"/>
                  </a:lnTo>
                  <a:lnTo>
                    <a:pt x="1" y="55"/>
                  </a:lnTo>
                  <a:lnTo>
                    <a:pt x="2" y="51"/>
                  </a:lnTo>
                  <a:lnTo>
                    <a:pt x="2" y="46"/>
                  </a:lnTo>
                  <a:lnTo>
                    <a:pt x="4" y="43"/>
                  </a:lnTo>
                  <a:lnTo>
                    <a:pt x="4" y="38"/>
                  </a:lnTo>
                  <a:lnTo>
                    <a:pt x="5" y="34"/>
                  </a:lnTo>
                  <a:lnTo>
                    <a:pt x="6" y="29"/>
                  </a:lnTo>
                  <a:lnTo>
                    <a:pt x="7" y="26"/>
                  </a:lnTo>
                  <a:lnTo>
                    <a:pt x="8" y="22"/>
                  </a:lnTo>
                  <a:lnTo>
                    <a:pt x="10" y="18"/>
                  </a:lnTo>
                  <a:lnTo>
                    <a:pt x="11" y="15"/>
                  </a:lnTo>
                  <a:lnTo>
                    <a:pt x="12" y="12"/>
                  </a:lnTo>
                  <a:lnTo>
                    <a:pt x="15" y="7"/>
                  </a:lnTo>
                  <a:lnTo>
                    <a:pt x="17" y="3"/>
                  </a:lnTo>
                  <a:lnTo>
                    <a:pt x="19" y="0"/>
                  </a:lnTo>
                  <a:lnTo>
                    <a:pt x="20" y="0"/>
                  </a:lnTo>
                  <a:close/>
                </a:path>
              </a:pathLst>
            </a:custGeom>
            <a:solidFill>
              <a:srgbClr val="C06154"/>
            </a:solidFill>
            <a:ln w="9525">
              <a:noFill/>
              <a:round/>
              <a:headEnd/>
              <a:tailEnd/>
            </a:ln>
          </p:spPr>
          <p:txBody>
            <a:bodyPr/>
            <a:lstStyle/>
            <a:p>
              <a:endParaRPr lang="en-US" dirty="0"/>
            </a:p>
          </p:txBody>
        </p:sp>
        <p:sp>
          <p:nvSpPr>
            <p:cNvPr id="86" name="Freeform 233"/>
            <p:cNvSpPr>
              <a:spLocks/>
            </p:cNvSpPr>
            <p:nvPr/>
          </p:nvSpPr>
          <p:spPr bwMode="auto">
            <a:xfrm>
              <a:off x="1209" y="2142"/>
              <a:ext cx="255" cy="308"/>
            </a:xfrm>
            <a:custGeom>
              <a:avLst/>
              <a:gdLst>
                <a:gd name="T0" fmla="*/ 12 w 255"/>
                <a:gd name="T1" fmla="*/ 35 h 308"/>
                <a:gd name="T2" fmla="*/ 4 w 255"/>
                <a:gd name="T3" fmla="*/ 51 h 308"/>
                <a:gd name="T4" fmla="*/ 0 w 255"/>
                <a:gd name="T5" fmla="*/ 71 h 308"/>
                <a:gd name="T6" fmla="*/ 4 w 255"/>
                <a:gd name="T7" fmla="*/ 92 h 308"/>
                <a:gd name="T8" fmla="*/ 17 w 255"/>
                <a:gd name="T9" fmla="*/ 111 h 308"/>
                <a:gd name="T10" fmla="*/ 35 w 255"/>
                <a:gd name="T11" fmla="*/ 127 h 308"/>
                <a:gd name="T12" fmla="*/ 50 w 255"/>
                <a:gd name="T13" fmla="*/ 138 h 308"/>
                <a:gd name="T14" fmla="*/ 55 w 255"/>
                <a:gd name="T15" fmla="*/ 139 h 308"/>
                <a:gd name="T16" fmla="*/ 72 w 255"/>
                <a:gd name="T17" fmla="*/ 130 h 308"/>
                <a:gd name="T18" fmla="*/ 86 w 255"/>
                <a:gd name="T19" fmla="*/ 130 h 308"/>
                <a:gd name="T20" fmla="*/ 95 w 255"/>
                <a:gd name="T21" fmla="*/ 138 h 308"/>
                <a:gd name="T22" fmla="*/ 100 w 255"/>
                <a:gd name="T23" fmla="*/ 151 h 308"/>
                <a:gd name="T24" fmla="*/ 101 w 255"/>
                <a:gd name="T25" fmla="*/ 169 h 308"/>
                <a:gd name="T26" fmla="*/ 101 w 255"/>
                <a:gd name="T27" fmla="*/ 188 h 308"/>
                <a:gd name="T28" fmla="*/ 96 w 255"/>
                <a:gd name="T29" fmla="*/ 204 h 308"/>
                <a:gd name="T30" fmla="*/ 90 w 255"/>
                <a:gd name="T31" fmla="*/ 217 h 308"/>
                <a:gd name="T32" fmla="*/ 81 w 255"/>
                <a:gd name="T33" fmla="*/ 231 h 308"/>
                <a:gd name="T34" fmla="*/ 84 w 255"/>
                <a:gd name="T35" fmla="*/ 244 h 308"/>
                <a:gd name="T36" fmla="*/ 86 w 255"/>
                <a:gd name="T37" fmla="*/ 255 h 308"/>
                <a:gd name="T38" fmla="*/ 90 w 255"/>
                <a:gd name="T39" fmla="*/ 269 h 308"/>
                <a:gd name="T40" fmla="*/ 95 w 255"/>
                <a:gd name="T41" fmla="*/ 282 h 308"/>
                <a:gd name="T42" fmla="*/ 99 w 255"/>
                <a:gd name="T43" fmla="*/ 294 h 308"/>
                <a:gd name="T44" fmla="*/ 102 w 255"/>
                <a:gd name="T45" fmla="*/ 308 h 308"/>
                <a:gd name="T46" fmla="*/ 183 w 255"/>
                <a:gd name="T47" fmla="*/ 300 h 308"/>
                <a:gd name="T48" fmla="*/ 192 w 255"/>
                <a:gd name="T49" fmla="*/ 287 h 308"/>
                <a:gd name="T50" fmla="*/ 205 w 255"/>
                <a:gd name="T51" fmla="*/ 267 h 308"/>
                <a:gd name="T52" fmla="*/ 214 w 255"/>
                <a:gd name="T53" fmla="*/ 253 h 308"/>
                <a:gd name="T54" fmla="*/ 220 w 255"/>
                <a:gd name="T55" fmla="*/ 239 h 308"/>
                <a:gd name="T56" fmla="*/ 227 w 255"/>
                <a:gd name="T57" fmla="*/ 225 h 308"/>
                <a:gd name="T58" fmla="*/ 234 w 255"/>
                <a:gd name="T59" fmla="*/ 211 h 308"/>
                <a:gd name="T60" fmla="*/ 240 w 255"/>
                <a:gd name="T61" fmla="*/ 196 h 308"/>
                <a:gd name="T62" fmla="*/ 245 w 255"/>
                <a:gd name="T63" fmla="*/ 181 h 308"/>
                <a:gd name="T64" fmla="*/ 250 w 255"/>
                <a:gd name="T65" fmla="*/ 167 h 308"/>
                <a:gd name="T66" fmla="*/ 253 w 255"/>
                <a:gd name="T67" fmla="*/ 152 h 308"/>
                <a:gd name="T68" fmla="*/ 254 w 255"/>
                <a:gd name="T69" fmla="*/ 138 h 308"/>
                <a:gd name="T70" fmla="*/ 254 w 255"/>
                <a:gd name="T71" fmla="*/ 123 h 308"/>
                <a:gd name="T72" fmla="*/ 253 w 255"/>
                <a:gd name="T73" fmla="*/ 111 h 308"/>
                <a:gd name="T74" fmla="*/ 250 w 255"/>
                <a:gd name="T75" fmla="*/ 98 h 308"/>
                <a:gd name="T76" fmla="*/ 241 w 255"/>
                <a:gd name="T77" fmla="*/ 78 h 308"/>
                <a:gd name="T78" fmla="*/ 228 w 255"/>
                <a:gd name="T79" fmla="*/ 57 h 308"/>
                <a:gd name="T80" fmla="*/ 211 w 255"/>
                <a:gd name="T81" fmla="*/ 39 h 308"/>
                <a:gd name="T82" fmla="*/ 191 w 255"/>
                <a:gd name="T83" fmla="*/ 23 h 308"/>
                <a:gd name="T84" fmla="*/ 168 w 255"/>
                <a:gd name="T85" fmla="*/ 12 h 308"/>
                <a:gd name="T86" fmla="*/ 146 w 255"/>
                <a:gd name="T87" fmla="*/ 4 h 308"/>
                <a:gd name="T88" fmla="*/ 123 w 255"/>
                <a:gd name="T89" fmla="*/ 0 h 308"/>
                <a:gd name="T90" fmla="*/ 101 w 255"/>
                <a:gd name="T91" fmla="*/ 0 h 308"/>
                <a:gd name="T92" fmla="*/ 81 w 255"/>
                <a:gd name="T93" fmla="*/ 1 h 308"/>
                <a:gd name="T94" fmla="*/ 62 w 255"/>
                <a:gd name="T95" fmla="*/ 6 h 308"/>
                <a:gd name="T96" fmla="*/ 46 w 255"/>
                <a:gd name="T97" fmla="*/ 12 h 308"/>
                <a:gd name="T98" fmla="*/ 33 w 255"/>
                <a:gd name="T99" fmla="*/ 17 h 308"/>
                <a:gd name="T100" fmla="*/ 22 w 255"/>
                <a:gd name="T101" fmla="*/ 23 h 3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5"/>
                <a:gd name="T154" fmla="*/ 0 h 308"/>
                <a:gd name="T155" fmla="*/ 255 w 255"/>
                <a:gd name="T156" fmla="*/ 308 h 3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5" h="308">
                  <a:moveTo>
                    <a:pt x="17" y="28"/>
                  </a:moveTo>
                  <a:lnTo>
                    <a:pt x="16" y="29"/>
                  </a:lnTo>
                  <a:lnTo>
                    <a:pt x="13" y="33"/>
                  </a:lnTo>
                  <a:lnTo>
                    <a:pt x="12" y="35"/>
                  </a:lnTo>
                  <a:lnTo>
                    <a:pt x="10" y="39"/>
                  </a:lnTo>
                  <a:lnTo>
                    <a:pt x="8" y="42"/>
                  </a:lnTo>
                  <a:lnTo>
                    <a:pt x="7" y="47"/>
                  </a:lnTo>
                  <a:lnTo>
                    <a:pt x="4" y="51"/>
                  </a:lnTo>
                  <a:lnTo>
                    <a:pt x="3" y="56"/>
                  </a:lnTo>
                  <a:lnTo>
                    <a:pt x="1" y="61"/>
                  </a:lnTo>
                  <a:lnTo>
                    <a:pt x="0" y="66"/>
                  </a:lnTo>
                  <a:lnTo>
                    <a:pt x="0" y="71"/>
                  </a:lnTo>
                  <a:lnTo>
                    <a:pt x="0" y="76"/>
                  </a:lnTo>
                  <a:lnTo>
                    <a:pt x="0" y="81"/>
                  </a:lnTo>
                  <a:lnTo>
                    <a:pt x="3" y="87"/>
                  </a:lnTo>
                  <a:lnTo>
                    <a:pt x="4" y="92"/>
                  </a:lnTo>
                  <a:lnTo>
                    <a:pt x="7" y="97"/>
                  </a:lnTo>
                  <a:lnTo>
                    <a:pt x="11" y="101"/>
                  </a:lnTo>
                  <a:lnTo>
                    <a:pt x="14" y="107"/>
                  </a:lnTo>
                  <a:lnTo>
                    <a:pt x="17" y="111"/>
                  </a:lnTo>
                  <a:lnTo>
                    <a:pt x="23" y="116"/>
                  </a:lnTo>
                  <a:lnTo>
                    <a:pt x="27" y="119"/>
                  </a:lnTo>
                  <a:lnTo>
                    <a:pt x="31" y="124"/>
                  </a:lnTo>
                  <a:lnTo>
                    <a:pt x="35" y="127"/>
                  </a:lnTo>
                  <a:lnTo>
                    <a:pt x="40" y="130"/>
                  </a:lnTo>
                  <a:lnTo>
                    <a:pt x="44" y="133"/>
                  </a:lnTo>
                  <a:lnTo>
                    <a:pt x="48" y="136"/>
                  </a:lnTo>
                  <a:lnTo>
                    <a:pt x="50" y="138"/>
                  </a:lnTo>
                  <a:lnTo>
                    <a:pt x="52" y="139"/>
                  </a:lnTo>
                  <a:lnTo>
                    <a:pt x="53" y="140"/>
                  </a:lnTo>
                  <a:lnTo>
                    <a:pt x="54" y="140"/>
                  </a:lnTo>
                  <a:lnTo>
                    <a:pt x="55" y="139"/>
                  </a:lnTo>
                  <a:lnTo>
                    <a:pt x="57" y="138"/>
                  </a:lnTo>
                  <a:lnTo>
                    <a:pt x="61" y="136"/>
                  </a:lnTo>
                  <a:lnTo>
                    <a:pt x="67" y="133"/>
                  </a:lnTo>
                  <a:lnTo>
                    <a:pt x="72" y="130"/>
                  </a:lnTo>
                  <a:lnTo>
                    <a:pt x="78" y="129"/>
                  </a:lnTo>
                  <a:lnTo>
                    <a:pt x="80" y="129"/>
                  </a:lnTo>
                  <a:lnTo>
                    <a:pt x="84" y="129"/>
                  </a:lnTo>
                  <a:lnTo>
                    <a:pt x="86" y="130"/>
                  </a:lnTo>
                  <a:lnTo>
                    <a:pt x="89" y="132"/>
                  </a:lnTo>
                  <a:lnTo>
                    <a:pt x="90" y="133"/>
                  </a:lnTo>
                  <a:lnTo>
                    <a:pt x="93" y="135"/>
                  </a:lnTo>
                  <a:lnTo>
                    <a:pt x="95" y="138"/>
                  </a:lnTo>
                  <a:lnTo>
                    <a:pt x="96" y="140"/>
                  </a:lnTo>
                  <a:lnTo>
                    <a:pt x="98" y="144"/>
                  </a:lnTo>
                  <a:lnTo>
                    <a:pt x="99" y="147"/>
                  </a:lnTo>
                  <a:lnTo>
                    <a:pt x="100" y="151"/>
                  </a:lnTo>
                  <a:lnTo>
                    <a:pt x="101" y="156"/>
                  </a:lnTo>
                  <a:lnTo>
                    <a:pt x="101" y="159"/>
                  </a:lnTo>
                  <a:lnTo>
                    <a:pt x="101" y="164"/>
                  </a:lnTo>
                  <a:lnTo>
                    <a:pt x="101" y="169"/>
                  </a:lnTo>
                  <a:lnTo>
                    <a:pt x="102" y="174"/>
                  </a:lnTo>
                  <a:lnTo>
                    <a:pt x="101" y="178"/>
                  </a:lnTo>
                  <a:lnTo>
                    <a:pt x="101" y="183"/>
                  </a:lnTo>
                  <a:lnTo>
                    <a:pt x="101" y="188"/>
                  </a:lnTo>
                  <a:lnTo>
                    <a:pt x="100" y="193"/>
                  </a:lnTo>
                  <a:lnTo>
                    <a:pt x="99" y="196"/>
                  </a:lnTo>
                  <a:lnTo>
                    <a:pt x="98" y="200"/>
                  </a:lnTo>
                  <a:lnTo>
                    <a:pt x="96" y="204"/>
                  </a:lnTo>
                  <a:lnTo>
                    <a:pt x="95" y="209"/>
                  </a:lnTo>
                  <a:lnTo>
                    <a:pt x="93" y="212"/>
                  </a:lnTo>
                  <a:lnTo>
                    <a:pt x="92" y="214"/>
                  </a:lnTo>
                  <a:lnTo>
                    <a:pt x="90" y="217"/>
                  </a:lnTo>
                  <a:lnTo>
                    <a:pt x="89" y="221"/>
                  </a:lnTo>
                  <a:lnTo>
                    <a:pt x="85" y="225"/>
                  </a:lnTo>
                  <a:lnTo>
                    <a:pt x="83" y="229"/>
                  </a:lnTo>
                  <a:lnTo>
                    <a:pt x="81" y="231"/>
                  </a:lnTo>
                  <a:lnTo>
                    <a:pt x="81" y="233"/>
                  </a:lnTo>
                  <a:lnTo>
                    <a:pt x="81" y="234"/>
                  </a:lnTo>
                  <a:lnTo>
                    <a:pt x="82" y="238"/>
                  </a:lnTo>
                  <a:lnTo>
                    <a:pt x="84" y="244"/>
                  </a:lnTo>
                  <a:lnTo>
                    <a:pt x="84" y="246"/>
                  </a:lnTo>
                  <a:lnTo>
                    <a:pt x="85" y="249"/>
                  </a:lnTo>
                  <a:lnTo>
                    <a:pt x="85" y="253"/>
                  </a:lnTo>
                  <a:lnTo>
                    <a:pt x="86" y="255"/>
                  </a:lnTo>
                  <a:lnTo>
                    <a:pt x="87" y="258"/>
                  </a:lnTo>
                  <a:lnTo>
                    <a:pt x="89" y="262"/>
                  </a:lnTo>
                  <a:lnTo>
                    <a:pt x="90" y="265"/>
                  </a:lnTo>
                  <a:lnTo>
                    <a:pt x="90" y="269"/>
                  </a:lnTo>
                  <a:lnTo>
                    <a:pt x="92" y="272"/>
                  </a:lnTo>
                  <a:lnTo>
                    <a:pt x="93" y="275"/>
                  </a:lnTo>
                  <a:lnTo>
                    <a:pt x="93" y="278"/>
                  </a:lnTo>
                  <a:lnTo>
                    <a:pt x="95" y="282"/>
                  </a:lnTo>
                  <a:lnTo>
                    <a:pt x="95" y="285"/>
                  </a:lnTo>
                  <a:lnTo>
                    <a:pt x="96" y="289"/>
                  </a:lnTo>
                  <a:lnTo>
                    <a:pt x="98" y="291"/>
                  </a:lnTo>
                  <a:lnTo>
                    <a:pt x="99" y="294"/>
                  </a:lnTo>
                  <a:lnTo>
                    <a:pt x="99" y="300"/>
                  </a:lnTo>
                  <a:lnTo>
                    <a:pt x="101" y="304"/>
                  </a:lnTo>
                  <a:lnTo>
                    <a:pt x="102" y="307"/>
                  </a:lnTo>
                  <a:lnTo>
                    <a:pt x="102" y="308"/>
                  </a:lnTo>
                  <a:lnTo>
                    <a:pt x="178" y="308"/>
                  </a:lnTo>
                  <a:lnTo>
                    <a:pt x="179" y="306"/>
                  </a:lnTo>
                  <a:lnTo>
                    <a:pt x="181" y="303"/>
                  </a:lnTo>
                  <a:lnTo>
                    <a:pt x="183" y="300"/>
                  </a:lnTo>
                  <a:lnTo>
                    <a:pt x="184" y="297"/>
                  </a:lnTo>
                  <a:lnTo>
                    <a:pt x="187" y="294"/>
                  </a:lnTo>
                  <a:lnTo>
                    <a:pt x="190" y="291"/>
                  </a:lnTo>
                  <a:lnTo>
                    <a:pt x="192" y="287"/>
                  </a:lnTo>
                  <a:lnTo>
                    <a:pt x="196" y="282"/>
                  </a:lnTo>
                  <a:lnTo>
                    <a:pt x="198" y="277"/>
                  </a:lnTo>
                  <a:lnTo>
                    <a:pt x="202" y="272"/>
                  </a:lnTo>
                  <a:lnTo>
                    <a:pt x="205" y="267"/>
                  </a:lnTo>
                  <a:lnTo>
                    <a:pt x="208" y="261"/>
                  </a:lnTo>
                  <a:lnTo>
                    <a:pt x="210" y="258"/>
                  </a:lnTo>
                  <a:lnTo>
                    <a:pt x="212" y="255"/>
                  </a:lnTo>
                  <a:lnTo>
                    <a:pt x="214" y="253"/>
                  </a:lnTo>
                  <a:lnTo>
                    <a:pt x="215" y="250"/>
                  </a:lnTo>
                  <a:lnTo>
                    <a:pt x="217" y="246"/>
                  </a:lnTo>
                  <a:lnTo>
                    <a:pt x="219" y="242"/>
                  </a:lnTo>
                  <a:lnTo>
                    <a:pt x="220" y="239"/>
                  </a:lnTo>
                  <a:lnTo>
                    <a:pt x="222" y="236"/>
                  </a:lnTo>
                  <a:lnTo>
                    <a:pt x="224" y="233"/>
                  </a:lnTo>
                  <a:lnTo>
                    <a:pt x="225" y="229"/>
                  </a:lnTo>
                  <a:lnTo>
                    <a:pt x="227" y="225"/>
                  </a:lnTo>
                  <a:lnTo>
                    <a:pt x="229" y="222"/>
                  </a:lnTo>
                  <a:lnTo>
                    <a:pt x="231" y="218"/>
                  </a:lnTo>
                  <a:lnTo>
                    <a:pt x="232" y="214"/>
                  </a:lnTo>
                  <a:lnTo>
                    <a:pt x="234" y="211"/>
                  </a:lnTo>
                  <a:lnTo>
                    <a:pt x="235" y="208"/>
                  </a:lnTo>
                  <a:lnTo>
                    <a:pt x="236" y="204"/>
                  </a:lnTo>
                  <a:lnTo>
                    <a:pt x="238" y="200"/>
                  </a:lnTo>
                  <a:lnTo>
                    <a:pt x="240" y="196"/>
                  </a:lnTo>
                  <a:lnTo>
                    <a:pt x="241" y="194"/>
                  </a:lnTo>
                  <a:lnTo>
                    <a:pt x="243" y="189"/>
                  </a:lnTo>
                  <a:lnTo>
                    <a:pt x="244" y="185"/>
                  </a:lnTo>
                  <a:lnTo>
                    <a:pt x="245" y="181"/>
                  </a:lnTo>
                  <a:lnTo>
                    <a:pt x="247" y="178"/>
                  </a:lnTo>
                  <a:lnTo>
                    <a:pt x="248" y="174"/>
                  </a:lnTo>
                  <a:lnTo>
                    <a:pt x="249" y="170"/>
                  </a:lnTo>
                  <a:lnTo>
                    <a:pt x="250" y="167"/>
                  </a:lnTo>
                  <a:lnTo>
                    <a:pt x="251" y="163"/>
                  </a:lnTo>
                  <a:lnTo>
                    <a:pt x="252" y="159"/>
                  </a:lnTo>
                  <a:lnTo>
                    <a:pt x="252" y="156"/>
                  </a:lnTo>
                  <a:lnTo>
                    <a:pt x="253" y="152"/>
                  </a:lnTo>
                  <a:lnTo>
                    <a:pt x="254" y="149"/>
                  </a:lnTo>
                  <a:lnTo>
                    <a:pt x="254" y="145"/>
                  </a:lnTo>
                  <a:lnTo>
                    <a:pt x="254" y="141"/>
                  </a:lnTo>
                  <a:lnTo>
                    <a:pt x="254" y="138"/>
                  </a:lnTo>
                  <a:lnTo>
                    <a:pt x="255" y="135"/>
                  </a:lnTo>
                  <a:lnTo>
                    <a:pt x="254" y="131"/>
                  </a:lnTo>
                  <a:lnTo>
                    <a:pt x="254" y="127"/>
                  </a:lnTo>
                  <a:lnTo>
                    <a:pt x="254" y="123"/>
                  </a:lnTo>
                  <a:lnTo>
                    <a:pt x="254" y="120"/>
                  </a:lnTo>
                  <a:lnTo>
                    <a:pt x="254" y="117"/>
                  </a:lnTo>
                  <a:lnTo>
                    <a:pt x="254" y="114"/>
                  </a:lnTo>
                  <a:lnTo>
                    <a:pt x="253" y="111"/>
                  </a:lnTo>
                  <a:lnTo>
                    <a:pt x="253" y="107"/>
                  </a:lnTo>
                  <a:lnTo>
                    <a:pt x="252" y="104"/>
                  </a:lnTo>
                  <a:lnTo>
                    <a:pt x="251" y="100"/>
                  </a:lnTo>
                  <a:lnTo>
                    <a:pt x="250" y="98"/>
                  </a:lnTo>
                  <a:lnTo>
                    <a:pt x="249" y="95"/>
                  </a:lnTo>
                  <a:lnTo>
                    <a:pt x="247" y="89"/>
                  </a:lnTo>
                  <a:lnTo>
                    <a:pt x="245" y="83"/>
                  </a:lnTo>
                  <a:lnTo>
                    <a:pt x="241" y="78"/>
                  </a:lnTo>
                  <a:lnTo>
                    <a:pt x="238" y="72"/>
                  </a:lnTo>
                  <a:lnTo>
                    <a:pt x="235" y="67"/>
                  </a:lnTo>
                  <a:lnTo>
                    <a:pt x="232" y="62"/>
                  </a:lnTo>
                  <a:lnTo>
                    <a:pt x="228" y="57"/>
                  </a:lnTo>
                  <a:lnTo>
                    <a:pt x="224" y="52"/>
                  </a:lnTo>
                  <a:lnTo>
                    <a:pt x="219" y="47"/>
                  </a:lnTo>
                  <a:lnTo>
                    <a:pt x="215" y="43"/>
                  </a:lnTo>
                  <a:lnTo>
                    <a:pt x="211" y="39"/>
                  </a:lnTo>
                  <a:lnTo>
                    <a:pt x="205" y="35"/>
                  </a:lnTo>
                  <a:lnTo>
                    <a:pt x="200" y="31"/>
                  </a:lnTo>
                  <a:lnTo>
                    <a:pt x="196" y="27"/>
                  </a:lnTo>
                  <a:lnTo>
                    <a:pt x="191" y="23"/>
                  </a:lnTo>
                  <a:lnTo>
                    <a:pt x="185" y="21"/>
                  </a:lnTo>
                  <a:lnTo>
                    <a:pt x="179" y="18"/>
                  </a:lnTo>
                  <a:lnTo>
                    <a:pt x="175" y="15"/>
                  </a:lnTo>
                  <a:lnTo>
                    <a:pt x="168" y="12"/>
                  </a:lnTo>
                  <a:lnTo>
                    <a:pt x="163" y="10"/>
                  </a:lnTo>
                  <a:lnTo>
                    <a:pt x="157" y="8"/>
                  </a:lnTo>
                  <a:lnTo>
                    <a:pt x="152" y="6"/>
                  </a:lnTo>
                  <a:lnTo>
                    <a:pt x="146" y="4"/>
                  </a:lnTo>
                  <a:lnTo>
                    <a:pt x="140" y="4"/>
                  </a:lnTo>
                  <a:lnTo>
                    <a:pt x="135" y="3"/>
                  </a:lnTo>
                  <a:lnTo>
                    <a:pt x="129" y="2"/>
                  </a:lnTo>
                  <a:lnTo>
                    <a:pt x="123" y="0"/>
                  </a:lnTo>
                  <a:lnTo>
                    <a:pt x="118" y="0"/>
                  </a:lnTo>
                  <a:lnTo>
                    <a:pt x="112" y="0"/>
                  </a:lnTo>
                  <a:lnTo>
                    <a:pt x="106" y="0"/>
                  </a:lnTo>
                  <a:lnTo>
                    <a:pt x="101" y="0"/>
                  </a:lnTo>
                  <a:lnTo>
                    <a:pt x="96" y="0"/>
                  </a:lnTo>
                  <a:lnTo>
                    <a:pt x="90" y="0"/>
                  </a:lnTo>
                  <a:lnTo>
                    <a:pt x="86" y="1"/>
                  </a:lnTo>
                  <a:lnTo>
                    <a:pt x="81" y="1"/>
                  </a:lnTo>
                  <a:lnTo>
                    <a:pt x="76" y="3"/>
                  </a:lnTo>
                  <a:lnTo>
                    <a:pt x="72" y="4"/>
                  </a:lnTo>
                  <a:lnTo>
                    <a:pt x="67" y="4"/>
                  </a:lnTo>
                  <a:lnTo>
                    <a:pt x="62" y="6"/>
                  </a:lnTo>
                  <a:lnTo>
                    <a:pt x="58" y="7"/>
                  </a:lnTo>
                  <a:lnTo>
                    <a:pt x="53" y="9"/>
                  </a:lnTo>
                  <a:lnTo>
                    <a:pt x="51" y="11"/>
                  </a:lnTo>
                  <a:lnTo>
                    <a:pt x="46" y="12"/>
                  </a:lnTo>
                  <a:lnTo>
                    <a:pt x="43" y="14"/>
                  </a:lnTo>
                  <a:lnTo>
                    <a:pt x="39" y="15"/>
                  </a:lnTo>
                  <a:lnTo>
                    <a:pt x="36" y="16"/>
                  </a:lnTo>
                  <a:lnTo>
                    <a:pt x="33" y="17"/>
                  </a:lnTo>
                  <a:lnTo>
                    <a:pt x="31" y="19"/>
                  </a:lnTo>
                  <a:lnTo>
                    <a:pt x="28" y="21"/>
                  </a:lnTo>
                  <a:lnTo>
                    <a:pt x="27" y="23"/>
                  </a:lnTo>
                  <a:lnTo>
                    <a:pt x="22" y="23"/>
                  </a:lnTo>
                  <a:lnTo>
                    <a:pt x="19" y="26"/>
                  </a:lnTo>
                  <a:lnTo>
                    <a:pt x="17" y="27"/>
                  </a:lnTo>
                  <a:lnTo>
                    <a:pt x="17" y="28"/>
                  </a:lnTo>
                  <a:close/>
                </a:path>
              </a:pathLst>
            </a:custGeom>
            <a:solidFill>
              <a:srgbClr val="1A1A1A"/>
            </a:solidFill>
            <a:ln w="9525">
              <a:noFill/>
              <a:round/>
              <a:headEnd/>
              <a:tailEnd/>
            </a:ln>
          </p:spPr>
          <p:txBody>
            <a:bodyPr/>
            <a:lstStyle/>
            <a:p>
              <a:endParaRPr lang="en-US" dirty="0"/>
            </a:p>
          </p:txBody>
        </p:sp>
        <p:sp>
          <p:nvSpPr>
            <p:cNvPr id="87" name="Freeform 234"/>
            <p:cNvSpPr>
              <a:spLocks/>
            </p:cNvSpPr>
            <p:nvPr/>
          </p:nvSpPr>
          <p:spPr bwMode="auto">
            <a:xfrm>
              <a:off x="1224" y="2165"/>
              <a:ext cx="79" cy="78"/>
            </a:xfrm>
            <a:custGeom>
              <a:avLst/>
              <a:gdLst>
                <a:gd name="T0" fmla="*/ 10 w 79"/>
                <a:gd name="T1" fmla="*/ 0 h 78"/>
                <a:gd name="T2" fmla="*/ 79 w 79"/>
                <a:gd name="T3" fmla="*/ 70 h 78"/>
                <a:gd name="T4" fmla="*/ 77 w 79"/>
                <a:gd name="T5" fmla="*/ 72 h 78"/>
                <a:gd name="T6" fmla="*/ 74 w 79"/>
                <a:gd name="T7" fmla="*/ 75 h 78"/>
                <a:gd name="T8" fmla="*/ 72 w 79"/>
                <a:gd name="T9" fmla="*/ 76 h 78"/>
                <a:gd name="T10" fmla="*/ 70 w 79"/>
                <a:gd name="T11" fmla="*/ 78 h 78"/>
                <a:gd name="T12" fmla="*/ 66 w 79"/>
                <a:gd name="T13" fmla="*/ 78 h 78"/>
                <a:gd name="T14" fmla="*/ 63 w 79"/>
                <a:gd name="T15" fmla="*/ 78 h 78"/>
                <a:gd name="T16" fmla="*/ 61 w 79"/>
                <a:gd name="T17" fmla="*/ 76 h 78"/>
                <a:gd name="T18" fmla="*/ 57 w 79"/>
                <a:gd name="T19" fmla="*/ 73 h 78"/>
                <a:gd name="T20" fmla="*/ 53 w 79"/>
                <a:gd name="T21" fmla="*/ 70 h 78"/>
                <a:gd name="T22" fmla="*/ 50 w 79"/>
                <a:gd name="T23" fmla="*/ 67 h 78"/>
                <a:gd name="T24" fmla="*/ 47 w 79"/>
                <a:gd name="T25" fmla="*/ 65 h 78"/>
                <a:gd name="T26" fmla="*/ 46 w 79"/>
                <a:gd name="T27" fmla="*/ 62 h 78"/>
                <a:gd name="T28" fmla="*/ 44 w 79"/>
                <a:gd name="T29" fmla="*/ 59 h 78"/>
                <a:gd name="T30" fmla="*/ 42 w 79"/>
                <a:gd name="T31" fmla="*/ 61 h 78"/>
                <a:gd name="T32" fmla="*/ 38 w 79"/>
                <a:gd name="T33" fmla="*/ 65 h 78"/>
                <a:gd name="T34" fmla="*/ 34 w 79"/>
                <a:gd name="T35" fmla="*/ 65 h 78"/>
                <a:gd name="T36" fmla="*/ 31 w 79"/>
                <a:gd name="T37" fmla="*/ 67 h 78"/>
                <a:gd name="T38" fmla="*/ 28 w 79"/>
                <a:gd name="T39" fmla="*/ 67 h 78"/>
                <a:gd name="T40" fmla="*/ 27 w 79"/>
                <a:gd name="T41" fmla="*/ 67 h 78"/>
                <a:gd name="T42" fmla="*/ 25 w 79"/>
                <a:gd name="T43" fmla="*/ 63 h 78"/>
                <a:gd name="T44" fmla="*/ 23 w 79"/>
                <a:gd name="T45" fmla="*/ 59 h 78"/>
                <a:gd name="T46" fmla="*/ 21 w 79"/>
                <a:gd name="T47" fmla="*/ 54 h 78"/>
                <a:gd name="T48" fmla="*/ 20 w 79"/>
                <a:gd name="T49" fmla="*/ 50 h 78"/>
                <a:gd name="T50" fmla="*/ 19 w 79"/>
                <a:gd name="T51" fmla="*/ 45 h 78"/>
                <a:gd name="T52" fmla="*/ 18 w 79"/>
                <a:gd name="T53" fmla="*/ 41 h 78"/>
                <a:gd name="T54" fmla="*/ 18 w 79"/>
                <a:gd name="T55" fmla="*/ 38 h 78"/>
                <a:gd name="T56" fmla="*/ 16 w 79"/>
                <a:gd name="T57" fmla="*/ 38 h 78"/>
                <a:gd name="T58" fmla="*/ 11 w 79"/>
                <a:gd name="T59" fmla="*/ 38 h 78"/>
                <a:gd name="T60" fmla="*/ 8 w 79"/>
                <a:gd name="T61" fmla="*/ 38 h 78"/>
                <a:gd name="T62" fmla="*/ 5 w 79"/>
                <a:gd name="T63" fmla="*/ 37 h 78"/>
                <a:gd name="T64" fmla="*/ 2 w 79"/>
                <a:gd name="T65" fmla="*/ 34 h 78"/>
                <a:gd name="T66" fmla="*/ 1 w 79"/>
                <a:gd name="T67" fmla="*/ 32 h 78"/>
                <a:gd name="T68" fmla="*/ 0 w 79"/>
                <a:gd name="T69" fmla="*/ 26 h 78"/>
                <a:gd name="T70" fmla="*/ 1 w 79"/>
                <a:gd name="T71" fmla="*/ 21 h 78"/>
                <a:gd name="T72" fmla="*/ 2 w 79"/>
                <a:gd name="T73" fmla="*/ 16 h 78"/>
                <a:gd name="T74" fmla="*/ 4 w 79"/>
                <a:gd name="T75" fmla="*/ 11 h 78"/>
                <a:gd name="T76" fmla="*/ 6 w 79"/>
                <a:gd name="T77" fmla="*/ 6 h 78"/>
                <a:gd name="T78" fmla="*/ 7 w 79"/>
                <a:gd name="T79" fmla="*/ 2 h 78"/>
                <a:gd name="T80" fmla="*/ 9 w 79"/>
                <a:gd name="T81" fmla="*/ 0 h 78"/>
                <a:gd name="T82" fmla="*/ 10 w 79"/>
                <a:gd name="T83" fmla="*/ 0 h 7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
                <a:gd name="T127" fmla="*/ 0 h 78"/>
                <a:gd name="T128" fmla="*/ 79 w 79"/>
                <a:gd name="T129" fmla="*/ 78 h 7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 h="78">
                  <a:moveTo>
                    <a:pt x="10" y="0"/>
                  </a:moveTo>
                  <a:lnTo>
                    <a:pt x="79" y="70"/>
                  </a:lnTo>
                  <a:lnTo>
                    <a:pt x="77" y="72"/>
                  </a:lnTo>
                  <a:lnTo>
                    <a:pt x="74" y="75"/>
                  </a:lnTo>
                  <a:lnTo>
                    <a:pt x="72" y="76"/>
                  </a:lnTo>
                  <a:lnTo>
                    <a:pt x="70" y="78"/>
                  </a:lnTo>
                  <a:lnTo>
                    <a:pt x="66" y="78"/>
                  </a:lnTo>
                  <a:lnTo>
                    <a:pt x="63" y="78"/>
                  </a:lnTo>
                  <a:lnTo>
                    <a:pt x="61" y="76"/>
                  </a:lnTo>
                  <a:lnTo>
                    <a:pt x="57" y="73"/>
                  </a:lnTo>
                  <a:lnTo>
                    <a:pt x="53" y="70"/>
                  </a:lnTo>
                  <a:lnTo>
                    <a:pt x="50" y="67"/>
                  </a:lnTo>
                  <a:lnTo>
                    <a:pt x="47" y="65"/>
                  </a:lnTo>
                  <a:lnTo>
                    <a:pt x="46" y="62"/>
                  </a:lnTo>
                  <a:lnTo>
                    <a:pt x="44" y="59"/>
                  </a:lnTo>
                  <a:lnTo>
                    <a:pt x="42" y="61"/>
                  </a:lnTo>
                  <a:lnTo>
                    <a:pt x="38" y="65"/>
                  </a:lnTo>
                  <a:lnTo>
                    <a:pt x="34" y="65"/>
                  </a:lnTo>
                  <a:lnTo>
                    <a:pt x="31" y="67"/>
                  </a:lnTo>
                  <a:lnTo>
                    <a:pt x="28" y="67"/>
                  </a:lnTo>
                  <a:lnTo>
                    <a:pt x="27" y="67"/>
                  </a:lnTo>
                  <a:lnTo>
                    <a:pt x="25" y="63"/>
                  </a:lnTo>
                  <a:lnTo>
                    <a:pt x="23" y="59"/>
                  </a:lnTo>
                  <a:lnTo>
                    <a:pt x="21" y="54"/>
                  </a:lnTo>
                  <a:lnTo>
                    <a:pt x="20" y="50"/>
                  </a:lnTo>
                  <a:lnTo>
                    <a:pt x="19" y="45"/>
                  </a:lnTo>
                  <a:lnTo>
                    <a:pt x="18" y="41"/>
                  </a:lnTo>
                  <a:lnTo>
                    <a:pt x="18" y="38"/>
                  </a:lnTo>
                  <a:lnTo>
                    <a:pt x="16" y="38"/>
                  </a:lnTo>
                  <a:lnTo>
                    <a:pt x="11" y="38"/>
                  </a:lnTo>
                  <a:lnTo>
                    <a:pt x="8" y="38"/>
                  </a:lnTo>
                  <a:lnTo>
                    <a:pt x="5" y="37"/>
                  </a:lnTo>
                  <a:lnTo>
                    <a:pt x="2" y="34"/>
                  </a:lnTo>
                  <a:lnTo>
                    <a:pt x="1" y="32"/>
                  </a:lnTo>
                  <a:lnTo>
                    <a:pt x="0" y="26"/>
                  </a:lnTo>
                  <a:lnTo>
                    <a:pt x="1" y="21"/>
                  </a:lnTo>
                  <a:lnTo>
                    <a:pt x="2" y="16"/>
                  </a:lnTo>
                  <a:lnTo>
                    <a:pt x="4" y="11"/>
                  </a:lnTo>
                  <a:lnTo>
                    <a:pt x="6" y="6"/>
                  </a:lnTo>
                  <a:lnTo>
                    <a:pt x="7" y="2"/>
                  </a:lnTo>
                  <a:lnTo>
                    <a:pt x="9" y="0"/>
                  </a:lnTo>
                  <a:lnTo>
                    <a:pt x="10" y="0"/>
                  </a:lnTo>
                  <a:close/>
                </a:path>
              </a:pathLst>
            </a:custGeom>
            <a:solidFill>
              <a:srgbClr val="4D4D4D"/>
            </a:solidFill>
            <a:ln w="9525">
              <a:noFill/>
              <a:round/>
              <a:headEnd/>
              <a:tailEnd/>
            </a:ln>
          </p:spPr>
          <p:txBody>
            <a:bodyPr/>
            <a:lstStyle/>
            <a:p>
              <a:endParaRPr lang="en-US" dirty="0"/>
            </a:p>
          </p:txBody>
        </p:sp>
        <p:sp>
          <p:nvSpPr>
            <p:cNvPr id="88" name="Freeform 235"/>
            <p:cNvSpPr>
              <a:spLocks/>
            </p:cNvSpPr>
            <p:nvPr/>
          </p:nvSpPr>
          <p:spPr bwMode="auto">
            <a:xfrm>
              <a:off x="1225" y="1458"/>
              <a:ext cx="223" cy="257"/>
            </a:xfrm>
            <a:custGeom>
              <a:avLst/>
              <a:gdLst>
                <a:gd name="T0" fmla="*/ 91 w 223"/>
                <a:gd name="T1" fmla="*/ 152 h 257"/>
                <a:gd name="T2" fmla="*/ 145 w 223"/>
                <a:gd name="T3" fmla="*/ 194 h 257"/>
                <a:gd name="T4" fmla="*/ 140 w 223"/>
                <a:gd name="T5" fmla="*/ 192 h 257"/>
                <a:gd name="T6" fmla="*/ 134 w 223"/>
                <a:gd name="T7" fmla="*/ 190 h 257"/>
                <a:gd name="T8" fmla="*/ 127 w 223"/>
                <a:gd name="T9" fmla="*/ 189 h 257"/>
                <a:gd name="T10" fmla="*/ 118 w 223"/>
                <a:gd name="T11" fmla="*/ 188 h 257"/>
                <a:gd name="T12" fmla="*/ 107 w 223"/>
                <a:gd name="T13" fmla="*/ 189 h 257"/>
                <a:gd name="T14" fmla="*/ 98 w 223"/>
                <a:gd name="T15" fmla="*/ 192 h 257"/>
                <a:gd name="T16" fmla="*/ 93 w 223"/>
                <a:gd name="T17" fmla="*/ 195 h 257"/>
                <a:gd name="T18" fmla="*/ 86 w 223"/>
                <a:gd name="T19" fmla="*/ 198 h 257"/>
                <a:gd name="T20" fmla="*/ 79 w 223"/>
                <a:gd name="T21" fmla="*/ 200 h 257"/>
                <a:gd name="T22" fmla="*/ 72 w 223"/>
                <a:gd name="T23" fmla="*/ 204 h 257"/>
                <a:gd name="T24" fmla="*/ 66 w 223"/>
                <a:gd name="T25" fmla="*/ 209 h 257"/>
                <a:gd name="T26" fmla="*/ 58 w 223"/>
                <a:gd name="T27" fmla="*/ 214 h 257"/>
                <a:gd name="T28" fmla="*/ 52 w 223"/>
                <a:gd name="T29" fmla="*/ 219 h 257"/>
                <a:gd name="T30" fmla="*/ 45 w 223"/>
                <a:gd name="T31" fmla="*/ 223 h 257"/>
                <a:gd name="T32" fmla="*/ 39 w 223"/>
                <a:gd name="T33" fmla="*/ 229 h 257"/>
                <a:gd name="T34" fmla="*/ 34 w 223"/>
                <a:gd name="T35" fmla="*/ 234 h 257"/>
                <a:gd name="T36" fmla="*/ 28 w 223"/>
                <a:gd name="T37" fmla="*/ 238 h 257"/>
                <a:gd name="T38" fmla="*/ 20 w 223"/>
                <a:gd name="T39" fmla="*/ 245 h 257"/>
                <a:gd name="T40" fmla="*/ 14 w 223"/>
                <a:gd name="T41" fmla="*/ 252 h 257"/>
                <a:gd name="T42" fmla="*/ 10 w 223"/>
                <a:gd name="T43" fmla="*/ 256 h 257"/>
                <a:gd name="T44" fmla="*/ 0 w 223"/>
                <a:gd name="T45" fmla="*/ 226 h 257"/>
                <a:gd name="T46" fmla="*/ 2 w 223"/>
                <a:gd name="T47" fmla="*/ 222 h 257"/>
                <a:gd name="T48" fmla="*/ 5 w 223"/>
                <a:gd name="T49" fmla="*/ 218 h 257"/>
                <a:gd name="T50" fmla="*/ 10 w 223"/>
                <a:gd name="T51" fmla="*/ 211 h 257"/>
                <a:gd name="T52" fmla="*/ 15 w 223"/>
                <a:gd name="T53" fmla="*/ 203 h 257"/>
                <a:gd name="T54" fmla="*/ 22 w 223"/>
                <a:gd name="T55" fmla="*/ 194 h 257"/>
                <a:gd name="T56" fmla="*/ 29 w 223"/>
                <a:gd name="T57" fmla="*/ 183 h 257"/>
                <a:gd name="T58" fmla="*/ 37 w 223"/>
                <a:gd name="T59" fmla="*/ 173 h 257"/>
                <a:gd name="T60" fmla="*/ 41 w 223"/>
                <a:gd name="T61" fmla="*/ 166 h 257"/>
                <a:gd name="T62" fmla="*/ 46 w 223"/>
                <a:gd name="T63" fmla="*/ 161 h 257"/>
                <a:gd name="T64" fmla="*/ 51 w 223"/>
                <a:gd name="T65" fmla="*/ 154 h 257"/>
                <a:gd name="T66" fmla="*/ 55 w 223"/>
                <a:gd name="T67" fmla="*/ 148 h 257"/>
                <a:gd name="T68" fmla="*/ 60 w 223"/>
                <a:gd name="T69" fmla="*/ 142 h 257"/>
                <a:gd name="T70" fmla="*/ 65 w 223"/>
                <a:gd name="T71" fmla="*/ 136 h 257"/>
                <a:gd name="T72" fmla="*/ 70 w 223"/>
                <a:gd name="T73" fmla="*/ 129 h 257"/>
                <a:gd name="T74" fmla="*/ 75 w 223"/>
                <a:gd name="T75" fmla="*/ 123 h 257"/>
                <a:gd name="T76" fmla="*/ 80 w 223"/>
                <a:gd name="T77" fmla="*/ 117 h 257"/>
                <a:gd name="T78" fmla="*/ 86 w 223"/>
                <a:gd name="T79" fmla="*/ 111 h 257"/>
                <a:gd name="T80" fmla="*/ 91 w 223"/>
                <a:gd name="T81" fmla="*/ 104 h 257"/>
                <a:gd name="T82" fmla="*/ 96 w 223"/>
                <a:gd name="T83" fmla="*/ 99 h 257"/>
                <a:gd name="T84" fmla="*/ 102 w 223"/>
                <a:gd name="T85" fmla="*/ 92 h 257"/>
                <a:gd name="T86" fmla="*/ 107 w 223"/>
                <a:gd name="T87" fmla="*/ 87 h 257"/>
                <a:gd name="T88" fmla="*/ 118 w 223"/>
                <a:gd name="T89" fmla="*/ 76 h 257"/>
                <a:gd name="T90" fmla="*/ 129 w 223"/>
                <a:gd name="T91" fmla="*/ 66 h 257"/>
                <a:gd name="T92" fmla="*/ 139 w 223"/>
                <a:gd name="T93" fmla="*/ 56 h 257"/>
                <a:gd name="T94" fmla="*/ 148 w 223"/>
                <a:gd name="T95" fmla="*/ 47 h 257"/>
                <a:gd name="T96" fmla="*/ 158 w 223"/>
                <a:gd name="T97" fmla="*/ 40 h 257"/>
                <a:gd name="T98" fmla="*/ 166 w 223"/>
                <a:gd name="T99" fmla="*/ 33 h 257"/>
                <a:gd name="T100" fmla="*/ 175 w 223"/>
                <a:gd name="T101" fmla="*/ 27 h 257"/>
                <a:gd name="T102" fmla="*/ 183 w 223"/>
                <a:gd name="T103" fmla="*/ 21 h 257"/>
                <a:gd name="T104" fmla="*/ 191 w 223"/>
                <a:gd name="T105" fmla="*/ 17 h 257"/>
                <a:gd name="T106" fmla="*/ 198 w 223"/>
                <a:gd name="T107" fmla="*/ 12 h 257"/>
                <a:gd name="T108" fmla="*/ 204 w 223"/>
                <a:gd name="T109" fmla="*/ 8 h 257"/>
                <a:gd name="T110" fmla="*/ 215 w 223"/>
                <a:gd name="T111" fmla="*/ 4 h 257"/>
                <a:gd name="T112" fmla="*/ 220 w 223"/>
                <a:gd name="T113" fmla="*/ 0 h 257"/>
                <a:gd name="T114" fmla="*/ 223 w 223"/>
                <a:gd name="T115" fmla="*/ 0 h 2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3"/>
                <a:gd name="T175" fmla="*/ 0 h 257"/>
                <a:gd name="T176" fmla="*/ 223 w 223"/>
                <a:gd name="T177" fmla="*/ 257 h 2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3" h="257">
                  <a:moveTo>
                    <a:pt x="223" y="0"/>
                  </a:moveTo>
                  <a:lnTo>
                    <a:pt x="91" y="152"/>
                  </a:lnTo>
                  <a:lnTo>
                    <a:pt x="146" y="196"/>
                  </a:lnTo>
                  <a:lnTo>
                    <a:pt x="145" y="194"/>
                  </a:lnTo>
                  <a:lnTo>
                    <a:pt x="142" y="193"/>
                  </a:lnTo>
                  <a:lnTo>
                    <a:pt x="140" y="192"/>
                  </a:lnTo>
                  <a:lnTo>
                    <a:pt x="138" y="191"/>
                  </a:lnTo>
                  <a:lnTo>
                    <a:pt x="134" y="190"/>
                  </a:lnTo>
                  <a:lnTo>
                    <a:pt x="132" y="190"/>
                  </a:lnTo>
                  <a:lnTo>
                    <a:pt x="127" y="189"/>
                  </a:lnTo>
                  <a:lnTo>
                    <a:pt x="123" y="189"/>
                  </a:lnTo>
                  <a:lnTo>
                    <a:pt x="118" y="188"/>
                  </a:lnTo>
                  <a:lnTo>
                    <a:pt x="113" y="189"/>
                  </a:lnTo>
                  <a:lnTo>
                    <a:pt x="107" y="189"/>
                  </a:lnTo>
                  <a:lnTo>
                    <a:pt x="102" y="191"/>
                  </a:lnTo>
                  <a:lnTo>
                    <a:pt x="98" y="192"/>
                  </a:lnTo>
                  <a:lnTo>
                    <a:pt x="95" y="193"/>
                  </a:lnTo>
                  <a:lnTo>
                    <a:pt x="93" y="195"/>
                  </a:lnTo>
                  <a:lnTo>
                    <a:pt x="90" y="197"/>
                  </a:lnTo>
                  <a:lnTo>
                    <a:pt x="86" y="198"/>
                  </a:lnTo>
                  <a:lnTo>
                    <a:pt x="83" y="200"/>
                  </a:lnTo>
                  <a:lnTo>
                    <a:pt x="79" y="200"/>
                  </a:lnTo>
                  <a:lnTo>
                    <a:pt x="75" y="203"/>
                  </a:lnTo>
                  <a:lnTo>
                    <a:pt x="72" y="204"/>
                  </a:lnTo>
                  <a:lnTo>
                    <a:pt x="69" y="206"/>
                  </a:lnTo>
                  <a:lnTo>
                    <a:pt x="66" y="209"/>
                  </a:lnTo>
                  <a:lnTo>
                    <a:pt x="62" y="212"/>
                  </a:lnTo>
                  <a:lnTo>
                    <a:pt x="58" y="214"/>
                  </a:lnTo>
                  <a:lnTo>
                    <a:pt x="55" y="217"/>
                  </a:lnTo>
                  <a:lnTo>
                    <a:pt x="52" y="219"/>
                  </a:lnTo>
                  <a:lnTo>
                    <a:pt x="49" y="221"/>
                  </a:lnTo>
                  <a:lnTo>
                    <a:pt x="45" y="223"/>
                  </a:lnTo>
                  <a:lnTo>
                    <a:pt x="42" y="226"/>
                  </a:lnTo>
                  <a:lnTo>
                    <a:pt x="39" y="229"/>
                  </a:lnTo>
                  <a:lnTo>
                    <a:pt x="36" y="232"/>
                  </a:lnTo>
                  <a:lnTo>
                    <a:pt x="34" y="234"/>
                  </a:lnTo>
                  <a:lnTo>
                    <a:pt x="30" y="237"/>
                  </a:lnTo>
                  <a:lnTo>
                    <a:pt x="28" y="238"/>
                  </a:lnTo>
                  <a:lnTo>
                    <a:pt x="25" y="241"/>
                  </a:lnTo>
                  <a:lnTo>
                    <a:pt x="20" y="245"/>
                  </a:lnTo>
                  <a:lnTo>
                    <a:pt x="17" y="249"/>
                  </a:lnTo>
                  <a:lnTo>
                    <a:pt x="14" y="252"/>
                  </a:lnTo>
                  <a:lnTo>
                    <a:pt x="12" y="254"/>
                  </a:lnTo>
                  <a:lnTo>
                    <a:pt x="10" y="256"/>
                  </a:lnTo>
                  <a:lnTo>
                    <a:pt x="10" y="257"/>
                  </a:lnTo>
                  <a:lnTo>
                    <a:pt x="0" y="226"/>
                  </a:lnTo>
                  <a:lnTo>
                    <a:pt x="0" y="225"/>
                  </a:lnTo>
                  <a:lnTo>
                    <a:pt x="2" y="222"/>
                  </a:lnTo>
                  <a:lnTo>
                    <a:pt x="4" y="219"/>
                  </a:lnTo>
                  <a:lnTo>
                    <a:pt x="5" y="218"/>
                  </a:lnTo>
                  <a:lnTo>
                    <a:pt x="8" y="214"/>
                  </a:lnTo>
                  <a:lnTo>
                    <a:pt x="10" y="211"/>
                  </a:lnTo>
                  <a:lnTo>
                    <a:pt x="13" y="206"/>
                  </a:lnTo>
                  <a:lnTo>
                    <a:pt x="15" y="203"/>
                  </a:lnTo>
                  <a:lnTo>
                    <a:pt x="18" y="198"/>
                  </a:lnTo>
                  <a:lnTo>
                    <a:pt x="22" y="194"/>
                  </a:lnTo>
                  <a:lnTo>
                    <a:pt x="25" y="188"/>
                  </a:lnTo>
                  <a:lnTo>
                    <a:pt x="29" y="183"/>
                  </a:lnTo>
                  <a:lnTo>
                    <a:pt x="33" y="178"/>
                  </a:lnTo>
                  <a:lnTo>
                    <a:pt x="37" y="173"/>
                  </a:lnTo>
                  <a:lnTo>
                    <a:pt x="39" y="169"/>
                  </a:lnTo>
                  <a:lnTo>
                    <a:pt x="41" y="166"/>
                  </a:lnTo>
                  <a:lnTo>
                    <a:pt x="43" y="163"/>
                  </a:lnTo>
                  <a:lnTo>
                    <a:pt x="46" y="161"/>
                  </a:lnTo>
                  <a:lnTo>
                    <a:pt x="48" y="157"/>
                  </a:lnTo>
                  <a:lnTo>
                    <a:pt x="51" y="154"/>
                  </a:lnTo>
                  <a:lnTo>
                    <a:pt x="53" y="151"/>
                  </a:lnTo>
                  <a:lnTo>
                    <a:pt x="55" y="148"/>
                  </a:lnTo>
                  <a:lnTo>
                    <a:pt x="57" y="145"/>
                  </a:lnTo>
                  <a:lnTo>
                    <a:pt x="60" y="142"/>
                  </a:lnTo>
                  <a:lnTo>
                    <a:pt x="62" y="139"/>
                  </a:lnTo>
                  <a:lnTo>
                    <a:pt x="65" y="136"/>
                  </a:lnTo>
                  <a:lnTo>
                    <a:pt x="67" y="133"/>
                  </a:lnTo>
                  <a:lnTo>
                    <a:pt x="70" y="129"/>
                  </a:lnTo>
                  <a:lnTo>
                    <a:pt x="72" y="126"/>
                  </a:lnTo>
                  <a:lnTo>
                    <a:pt x="75" y="123"/>
                  </a:lnTo>
                  <a:lnTo>
                    <a:pt x="77" y="121"/>
                  </a:lnTo>
                  <a:lnTo>
                    <a:pt x="80" y="117"/>
                  </a:lnTo>
                  <a:lnTo>
                    <a:pt x="83" y="114"/>
                  </a:lnTo>
                  <a:lnTo>
                    <a:pt x="86" y="111"/>
                  </a:lnTo>
                  <a:lnTo>
                    <a:pt x="88" y="107"/>
                  </a:lnTo>
                  <a:lnTo>
                    <a:pt x="91" y="104"/>
                  </a:lnTo>
                  <a:lnTo>
                    <a:pt x="94" y="102"/>
                  </a:lnTo>
                  <a:lnTo>
                    <a:pt x="96" y="99"/>
                  </a:lnTo>
                  <a:lnTo>
                    <a:pt x="98" y="96"/>
                  </a:lnTo>
                  <a:lnTo>
                    <a:pt x="102" y="92"/>
                  </a:lnTo>
                  <a:lnTo>
                    <a:pt x="104" y="89"/>
                  </a:lnTo>
                  <a:lnTo>
                    <a:pt x="107" y="87"/>
                  </a:lnTo>
                  <a:lnTo>
                    <a:pt x="113" y="81"/>
                  </a:lnTo>
                  <a:lnTo>
                    <a:pt x="118" y="76"/>
                  </a:lnTo>
                  <a:lnTo>
                    <a:pt x="123" y="71"/>
                  </a:lnTo>
                  <a:lnTo>
                    <a:pt x="129" y="66"/>
                  </a:lnTo>
                  <a:lnTo>
                    <a:pt x="133" y="61"/>
                  </a:lnTo>
                  <a:lnTo>
                    <a:pt x="139" y="56"/>
                  </a:lnTo>
                  <a:lnTo>
                    <a:pt x="143" y="51"/>
                  </a:lnTo>
                  <a:lnTo>
                    <a:pt x="148" y="47"/>
                  </a:lnTo>
                  <a:lnTo>
                    <a:pt x="153" y="44"/>
                  </a:lnTo>
                  <a:lnTo>
                    <a:pt x="158" y="40"/>
                  </a:lnTo>
                  <a:lnTo>
                    <a:pt x="162" y="36"/>
                  </a:lnTo>
                  <a:lnTo>
                    <a:pt x="166" y="33"/>
                  </a:lnTo>
                  <a:lnTo>
                    <a:pt x="171" y="29"/>
                  </a:lnTo>
                  <a:lnTo>
                    <a:pt x="175" y="27"/>
                  </a:lnTo>
                  <a:lnTo>
                    <a:pt x="179" y="24"/>
                  </a:lnTo>
                  <a:lnTo>
                    <a:pt x="183" y="21"/>
                  </a:lnTo>
                  <a:lnTo>
                    <a:pt x="187" y="19"/>
                  </a:lnTo>
                  <a:lnTo>
                    <a:pt x="191" y="17"/>
                  </a:lnTo>
                  <a:lnTo>
                    <a:pt x="195" y="14"/>
                  </a:lnTo>
                  <a:lnTo>
                    <a:pt x="198" y="12"/>
                  </a:lnTo>
                  <a:lnTo>
                    <a:pt x="200" y="10"/>
                  </a:lnTo>
                  <a:lnTo>
                    <a:pt x="204" y="8"/>
                  </a:lnTo>
                  <a:lnTo>
                    <a:pt x="209" y="5"/>
                  </a:lnTo>
                  <a:lnTo>
                    <a:pt x="215" y="4"/>
                  </a:lnTo>
                  <a:lnTo>
                    <a:pt x="218" y="1"/>
                  </a:lnTo>
                  <a:lnTo>
                    <a:pt x="220" y="0"/>
                  </a:lnTo>
                  <a:lnTo>
                    <a:pt x="221" y="0"/>
                  </a:lnTo>
                  <a:lnTo>
                    <a:pt x="223" y="0"/>
                  </a:lnTo>
                  <a:close/>
                </a:path>
              </a:pathLst>
            </a:custGeom>
            <a:solidFill>
              <a:srgbClr val="E6FFE6"/>
            </a:solidFill>
            <a:ln w="9525">
              <a:noFill/>
              <a:round/>
              <a:headEnd/>
              <a:tailEnd/>
            </a:ln>
          </p:spPr>
          <p:txBody>
            <a:bodyPr/>
            <a:lstStyle/>
            <a:p>
              <a:endParaRPr lang="en-US" dirty="0"/>
            </a:p>
          </p:txBody>
        </p:sp>
        <p:sp>
          <p:nvSpPr>
            <p:cNvPr id="89" name="Freeform 236"/>
            <p:cNvSpPr>
              <a:spLocks/>
            </p:cNvSpPr>
            <p:nvPr/>
          </p:nvSpPr>
          <p:spPr bwMode="auto">
            <a:xfrm>
              <a:off x="1557" y="1644"/>
              <a:ext cx="46" cy="56"/>
            </a:xfrm>
            <a:custGeom>
              <a:avLst/>
              <a:gdLst>
                <a:gd name="T0" fmla="*/ 0 w 46"/>
                <a:gd name="T1" fmla="*/ 0 h 56"/>
                <a:gd name="T2" fmla="*/ 46 w 46"/>
                <a:gd name="T3" fmla="*/ 1 h 56"/>
                <a:gd name="T4" fmla="*/ 27 w 46"/>
                <a:gd name="T5" fmla="*/ 56 h 56"/>
                <a:gd name="T6" fmla="*/ 0 w 46"/>
                <a:gd name="T7" fmla="*/ 0 h 56"/>
                <a:gd name="T8" fmla="*/ 0 60000 65536"/>
                <a:gd name="T9" fmla="*/ 0 60000 65536"/>
                <a:gd name="T10" fmla="*/ 0 60000 65536"/>
                <a:gd name="T11" fmla="*/ 0 60000 65536"/>
                <a:gd name="T12" fmla="*/ 0 w 46"/>
                <a:gd name="T13" fmla="*/ 0 h 56"/>
                <a:gd name="T14" fmla="*/ 46 w 46"/>
                <a:gd name="T15" fmla="*/ 56 h 56"/>
              </a:gdLst>
              <a:ahLst/>
              <a:cxnLst>
                <a:cxn ang="T8">
                  <a:pos x="T0" y="T1"/>
                </a:cxn>
                <a:cxn ang="T9">
                  <a:pos x="T2" y="T3"/>
                </a:cxn>
                <a:cxn ang="T10">
                  <a:pos x="T4" y="T5"/>
                </a:cxn>
                <a:cxn ang="T11">
                  <a:pos x="T6" y="T7"/>
                </a:cxn>
              </a:cxnLst>
              <a:rect l="T12" t="T13" r="T14" b="T15"/>
              <a:pathLst>
                <a:path w="46" h="56">
                  <a:moveTo>
                    <a:pt x="0" y="0"/>
                  </a:moveTo>
                  <a:lnTo>
                    <a:pt x="46" y="1"/>
                  </a:lnTo>
                  <a:lnTo>
                    <a:pt x="27" y="56"/>
                  </a:lnTo>
                  <a:lnTo>
                    <a:pt x="0" y="0"/>
                  </a:lnTo>
                  <a:close/>
                </a:path>
              </a:pathLst>
            </a:custGeom>
            <a:solidFill>
              <a:srgbClr val="B0C2B0"/>
            </a:solidFill>
            <a:ln w="9525">
              <a:noFill/>
              <a:round/>
              <a:headEnd/>
              <a:tailEnd/>
            </a:ln>
          </p:spPr>
          <p:txBody>
            <a:bodyPr/>
            <a:lstStyle/>
            <a:p>
              <a:endParaRPr lang="en-US" dirty="0"/>
            </a:p>
          </p:txBody>
        </p:sp>
        <p:sp>
          <p:nvSpPr>
            <p:cNvPr id="90" name="Freeform 237"/>
            <p:cNvSpPr>
              <a:spLocks/>
            </p:cNvSpPr>
            <p:nvPr/>
          </p:nvSpPr>
          <p:spPr bwMode="auto">
            <a:xfrm>
              <a:off x="1207" y="1715"/>
              <a:ext cx="55" cy="96"/>
            </a:xfrm>
            <a:custGeom>
              <a:avLst/>
              <a:gdLst>
                <a:gd name="T0" fmla="*/ 31 w 55"/>
                <a:gd name="T1" fmla="*/ 0 h 96"/>
                <a:gd name="T2" fmla="*/ 55 w 55"/>
                <a:gd name="T3" fmla="*/ 96 h 96"/>
                <a:gd name="T4" fmla="*/ 0 w 55"/>
                <a:gd name="T5" fmla="*/ 47 h 96"/>
                <a:gd name="T6" fmla="*/ 31 w 55"/>
                <a:gd name="T7" fmla="*/ 0 h 96"/>
                <a:gd name="T8" fmla="*/ 0 60000 65536"/>
                <a:gd name="T9" fmla="*/ 0 60000 65536"/>
                <a:gd name="T10" fmla="*/ 0 60000 65536"/>
                <a:gd name="T11" fmla="*/ 0 60000 65536"/>
                <a:gd name="T12" fmla="*/ 0 w 55"/>
                <a:gd name="T13" fmla="*/ 0 h 96"/>
                <a:gd name="T14" fmla="*/ 55 w 55"/>
                <a:gd name="T15" fmla="*/ 96 h 96"/>
              </a:gdLst>
              <a:ahLst/>
              <a:cxnLst>
                <a:cxn ang="T8">
                  <a:pos x="T0" y="T1"/>
                </a:cxn>
                <a:cxn ang="T9">
                  <a:pos x="T2" y="T3"/>
                </a:cxn>
                <a:cxn ang="T10">
                  <a:pos x="T4" y="T5"/>
                </a:cxn>
                <a:cxn ang="T11">
                  <a:pos x="T6" y="T7"/>
                </a:cxn>
              </a:cxnLst>
              <a:rect l="T12" t="T13" r="T14" b="T15"/>
              <a:pathLst>
                <a:path w="55" h="96">
                  <a:moveTo>
                    <a:pt x="31" y="0"/>
                  </a:moveTo>
                  <a:lnTo>
                    <a:pt x="55" y="96"/>
                  </a:lnTo>
                  <a:lnTo>
                    <a:pt x="0" y="47"/>
                  </a:lnTo>
                  <a:lnTo>
                    <a:pt x="31" y="0"/>
                  </a:lnTo>
                  <a:close/>
                </a:path>
              </a:pathLst>
            </a:custGeom>
            <a:solidFill>
              <a:srgbClr val="D4EBD4"/>
            </a:solidFill>
            <a:ln w="9525">
              <a:noFill/>
              <a:round/>
              <a:headEnd/>
              <a:tailEnd/>
            </a:ln>
          </p:spPr>
          <p:txBody>
            <a:bodyPr/>
            <a:lstStyle/>
            <a:p>
              <a:endParaRPr lang="en-US" dirty="0"/>
            </a:p>
          </p:txBody>
        </p:sp>
        <p:sp>
          <p:nvSpPr>
            <p:cNvPr id="91" name="Freeform 238"/>
            <p:cNvSpPr>
              <a:spLocks/>
            </p:cNvSpPr>
            <p:nvPr/>
          </p:nvSpPr>
          <p:spPr bwMode="auto">
            <a:xfrm>
              <a:off x="1479" y="1308"/>
              <a:ext cx="43" cy="95"/>
            </a:xfrm>
            <a:custGeom>
              <a:avLst/>
              <a:gdLst>
                <a:gd name="T0" fmla="*/ 43 w 43"/>
                <a:gd name="T1" fmla="*/ 24 h 95"/>
                <a:gd name="T2" fmla="*/ 35 w 43"/>
                <a:gd name="T3" fmla="*/ 0 h 95"/>
                <a:gd name="T4" fmla="*/ 33 w 43"/>
                <a:gd name="T5" fmla="*/ 0 h 95"/>
                <a:gd name="T6" fmla="*/ 30 w 43"/>
                <a:gd name="T7" fmla="*/ 2 h 95"/>
                <a:gd name="T8" fmla="*/ 25 w 43"/>
                <a:gd name="T9" fmla="*/ 5 h 95"/>
                <a:gd name="T10" fmla="*/ 22 w 43"/>
                <a:gd name="T11" fmla="*/ 8 h 95"/>
                <a:gd name="T12" fmla="*/ 18 w 43"/>
                <a:gd name="T13" fmla="*/ 10 h 95"/>
                <a:gd name="T14" fmla="*/ 14 w 43"/>
                <a:gd name="T15" fmla="*/ 13 h 95"/>
                <a:gd name="T16" fmla="*/ 12 w 43"/>
                <a:gd name="T17" fmla="*/ 16 h 95"/>
                <a:gd name="T18" fmla="*/ 10 w 43"/>
                <a:gd name="T19" fmla="*/ 20 h 95"/>
                <a:gd name="T20" fmla="*/ 7 w 43"/>
                <a:gd name="T21" fmla="*/ 24 h 95"/>
                <a:gd name="T22" fmla="*/ 6 w 43"/>
                <a:gd name="T23" fmla="*/ 26 h 95"/>
                <a:gd name="T24" fmla="*/ 3 w 43"/>
                <a:gd name="T25" fmla="*/ 31 h 95"/>
                <a:gd name="T26" fmla="*/ 3 w 43"/>
                <a:gd name="T27" fmla="*/ 36 h 95"/>
                <a:gd name="T28" fmla="*/ 1 w 43"/>
                <a:gd name="T29" fmla="*/ 41 h 95"/>
                <a:gd name="T30" fmla="*/ 1 w 43"/>
                <a:gd name="T31" fmla="*/ 45 h 95"/>
                <a:gd name="T32" fmla="*/ 0 w 43"/>
                <a:gd name="T33" fmla="*/ 50 h 95"/>
                <a:gd name="T34" fmla="*/ 0 w 43"/>
                <a:gd name="T35" fmla="*/ 56 h 95"/>
                <a:gd name="T36" fmla="*/ 0 w 43"/>
                <a:gd name="T37" fmla="*/ 61 h 95"/>
                <a:gd name="T38" fmla="*/ 0 w 43"/>
                <a:gd name="T39" fmla="*/ 65 h 95"/>
                <a:gd name="T40" fmla="*/ 1 w 43"/>
                <a:gd name="T41" fmla="*/ 70 h 95"/>
                <a:gd name="T42" fmla="*/ 2 w 43"/>
                <a:gd name="T43" fmla="*/ 75 h 95"/>
                <a:gd name="T44" fmla="*/ 2 w 43"/>
                <a:gd name="T45" fmla="*/ 79 h 95"/>
                <a:gd name="T46" fmla="*/ 3 w 43"/>
                <a:gd name="T47" fmla="*/ 82 h 95"/>
                <a:gd name="T48" fmla="*/ 4 w 43"/>
                <a:gd name="T49" fmla="*/ 86 h 95"/>
                <a:gd name="T50" fmla="*/ 5 w 43"/>
                <a:gd name="T51" fmla="*/ 89 h 95"/>
                <a:gd name="T52" fmla="*/ 6 w 43"/>
                <a:gd name="T53" fmla="*/ 94 h 95"/>
                <a:gd name="T54" fmla="*/ 7 w 43"/>
                <a:gd name="T55" fmla="*/ 95 h 95"/>
                <a:gd name="T56" fmla="*/ 43 w 43"/>
                <a:gd name="T57" fmla="*/ 24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43" y="24"/>
                  </a:moveTo>
                  <a:lnTo>
                    <a:pt x="35" y="0"/>
                  </a:lnTo>
                  <a:lnTo>
                    <a:pt x="33" y="0"/>
                  </a:lnTo>
                  <a:lnTo>
                    <a:pt x="30" y="2"/>
                  </a:lnTo>
                  <a:lnTo>
                    <a:pt x="25" y="5"/>
                  </a:lnTo>
                  <a:lnTo>
                    <a:pt x="22" y="8"/>
                  </a:lnTo>
                  <a:lnTo>
                    <a:pt x="18" y="10"/>
                  </a:lnTo>
                  <a:lnTo>
                    <a:pt x="14" y="13"/>
                  </a:lnTo>
                  <a:lnTo>
                    <a:pt x="12" y="16"/>
                  </a:lnTo>
                  <a:lnTo>
                    <a:pt x="10" y="20"/>
                  </a:lnTo>
                  <a:lnTo>
                    <a:pt x="7" y="24"/>
                  </a:lnTo>
                  <a:lnTo>
                    <a:pt x="6" y="26"/>
                  </a:lnTo>
                  <a:lnTo>
                    <a:pt x="3" y="31"/>
                  </a:lnTo>
                  <a:lnTo>
                    <a:pt x="3" y="36"/>
                  </a:lnTo>
                  <a:lnTo>
                    <a:pt x="1" y="41"/>
                  </a:lnTo>
                  <a:lnTo>
                    <a:pt x="1" y="45"/>
                  </a:lnTo>
                  <a:lnTo>
                    <a:pt x="0" y="50"/>
                  </a:lnTo>
                  <a:lnTo>
                    <a:pt x="0" y="56"/>
                  </a:lnTo>
                  <a:lnTo>
                    <a:pt x="0" y="61"/>
                  </a:lnTo>
                  <a:lnTo>
                    <a:pt x="0" y="65"/>
                  </a:lnTo>
                  <a:lnTo>
                    <a:pt x="1" y="70"/>
                  </a:lnTo>
                  <a:lnTo>
                    <a:pt x="2" y="75"/>
                  </a:lnTo>
                  <a:lnTo>
                    <a:pt x="2" y="79"/>
                  </a:lnTo>
                  <a:lnTo>
                    <a:pt x="3" y="82"/>
                  </a:lnTo>
                  <a:lnTo>
                    <a:pt x="4" y="86"/>
                  </a:lnTo>
                  <a:lnTo>
                    <a:pt x="5" y="89"/>
                  </a:lnTo>
                  <a:lnTo>
                    <a:pt x="6" y="94"/>
                  </a:lnTo>
                  <a:lnTo>
                    <a:pt x="7" y="95"/>
                  </a:lnTo>
                  <a:lnTo>
                    <a:pt x="43" y="24"/>
                  </a:lnTo>
                  <a:close/>
                </a:path>
              </a:pathLst>
            </a:custGeom>
            <a:solidFill>
              <a:srgbClr val="693600"/>
            </a:solidFill>
            <a:ln w="9525">
              <a:noFill/>
              <a:round/>
              <a:headEnd/>
              <a:tailEnd/>
            </a:ln>
          </p:spPr>
          <p:txBody>
            <a:bodyPr/>
            <a:lstStyle/>
            <a:p>
              <a:endParaRPr lang="en-US" dirty="0"/>
            </a:p>
          </p:txBody>
        </p:sp>
        <p:sp>
          <p:nvSpPr>
            <p:cNvPr id="92" name="Freeform 239"/>
            <p:cNvSpPr>
              <a:spLocks/>
            </p:cNvSpPr>
            <p:nvPr/>
          </p:nvSpPr>
          <p:spPr bwMode="auto">
            <a:xfrm>
              <a:off x="334" y="1196"/>
              <a:ext cx="200" cy="98"/>
            </a:xfrm>
            <a:custGeom>
              <a:avLst/>
              <a:gdLst>
                <a:gd name="T0" fmla="*/ 142 w 200"/>
                <a:gd name="T1" fmla="*/ 0 h 98"/>
                <a:gd name="T2" fmla="*/ 200 w 200"/>
                <a:gd name="T3" fmla="*/ 60 h 98"/>
                <a:gd name="T4" fmla="*/ 198 w 200"/>
                <a:gd name="T5" fmla="*/ 60 h 98"/>
                <a:gd name="T6" fmla="*/ 195 w 200"/>
                <a:gd name="T7" fmla="*/ 63 h 98"/>
                <a:gd name="T8" fmla="*/ 192 w 200"/>
                <a:gd name="T9" fmla="*/ 63 h 98"/>
                <a:gd name="T10" fmla="*/ 190 w 200"/>
                <a:gd name="T11" fmla="*/ 65 h 98"/>
                <a:gd name="T12" fmla="*/ 187 w 200"/>
                <a:gd name="T13" fmla="*/ 67 h 98"/>
                <a:gd name="T14" fmla="*/ 183 w 200"/>
                <a:gd name="T15" fmla="*/ 69 h 98"/>
                <a:gd name="T16" fmla="*/ 179 w 200"/>
                <a:gd name="T17" fmla="*/ 71 h 98"/>
                <a:gd name="T18" fmla="*/ 175 w 200"/>
                <a:gd name="T19" fmla="*/ 72 h 98"/>
                <a:gd name="T20" fmla="*/ 171 w 200"/>
                <a:gd name="T21" fmla="*/ 74 h 98"/>
                <a:gd name="T22" fmla="*/ 167 w 200"/>
                <a:gd name="T23" fmla="*/ 76 h 98"/>
                <a:gd name="T24" fmla="*/ 163 w 200"/>
                <a:gd name="T25" fmla="*/ 78 h 98"/>
                <a:gd name="T26" fmla="*/ 159 w 200"/>
                <a:gd name="T27" fmla="*/ 79 h 98"/>
                <a:gd name="T28" fmla="*/ 154 w 200"/>
                <a:gd name="T29" fmla="*/ 81 h 98"/>
                <a:gd name="T30" fmla="*/ 149 w 200"/>
                <a:gd name="T31" fmla="*/ 84 h 98"/>
                <a:gd name="T32" fmla="*/ 144 w 200"/>
                <a:gd name="T33" fmla="*/ 85 h 98"/>
                <a:gd name="T34" fmla="*/ 141 w 200"/>
                <a:gd name="T35" fmla="*/ 87 h 98"/>
                <a:gd name="T36" fmla="*/ 136 w 200"/>
                <a:gd name="T37" fmla="*/ 88 h 98"/>
                <a:gd name="T38" fmla="*/ 132 w 200"/>
                <a:gd name="T39" fmla="*/ 89 h 98"/>
                <a:gd name="T40" fmla="*/ 128 w 200"/>
                <a:gd name="T41" fmla="*/ 90 h 98"/>
                <a:gd name="T42" fmla="*/ 125 w 200"/>
                <a:gd name="T43" fmla="*/ 92 h 98"/>
                <a:gd name="T44" fmla="*/ 121 w 200"/>
                <a:gd name="T45" fmla="*/ 93 h 98"/>
                <a:gd name="T46" fmla="*/ 118 w 200"/>
                <a:gd name="T47" fmla="*/ 94 h 98"/>
                <a:gd name="T48" fmla="*/ 115 w 200"/>
                <a:gd name="T49" fmla="*/ 94 h 98"/>
                <a:gd name="T50" fmla="*/ 112 w 200"/>
                <a:gd name="T51" fmla="*/ 95 h 98"/>
                <a:gd name="T52" fmla="*/ 109 w 200"/>
                <a:gd name="T53" fmla="*/ 96 h 98"/>
                <a:gd name="T54" fmla="*/ 107 w 200"/>
                <a:gd name="T55" fmla="*/ 97 h 98"/>
                <a:gd name="T56" fmla="*/ 105 w 200"/>
                <a:gd name="T57" fmla="*/ 97 h 98"/>
                <a:gd name="T58" fmla="*/ 104 w 200"/>
                <a:gd name="T59" fmla="*/ 98 h 98"/>
                <a:gd name="T60" fmla="*/ 101 w 200"/>
                <a:gd name="T61" fmla="*/ 94 h 98"/>
                <a:gd name="T62" fmla="*/ 98 w 200"/>
                <a:gd name="T63" fmla="*/ 92 h 98"/>
                <a:gd name="T64" fmla="*/ 95 w 200"/>
                <a:gd name="T65" fmla="*/ 89 h 98"/>
                <a:gd name="T66" fmla="*/ 92 w 200"/>
                <a:gd name="T67" fmla="*/ 87 h 98"/>
                <a:gd name="T68" fmla="*/ 89 w 200"/>
                <a:gd name="T69" fmla="*/ 84 h 98"/>
                <a:gd name="T70" fmla="*/ 86 w 200"/>
                <a:gd name="T71" fmla="*/ 81 h 98"/>
                <a:gd name="T72" fmla="*/ 83 w 200"/>
                <a:gd name="T73" fmla="*/ 79 h 98"/>
                <a:gd name="T74" fmla="*/ 80 w 200"/>
                <a:gd name="T75" fmla="*/ 77 h 98"/>
                <a:gd name="T76" fmla="*/ 77 w 200"/>
                <a:gd name="T77" fmla="*/ 74 h 98"/>
                <a:gd name="T78" fmla="*/ 74 w 200"/>
                <a:gd name="T79" fmla="*/ 72 h 98"/>
                <a:gd name="T80" fmla="*/ 70 w 200"/>
                <a:gd name="T81" fmla="*/ 69 h 98"/>
                <a:gd name="T82" fmla="*/ 67 w 200"/>
                <a:gd name="T83" fmla="*/ 67 h 98"/>
                <a:gd name="T84" fmla="*/ 65 w 200"/>
                <a:gd name="T85" fmla="*/ 64 h 98"/>
                <a:gd name="T86" fmla="*/ 62 w 200"/>
                <a:gd name="T87" fmla="*/ 61 h 98"/>
                <a:gd name="T88" fmla="*/ 59 w 200"/>
                <a:gd name="T89" fmla="*/ 60 h 98"/>
                <a:gd name="T90" fmla="*/ 57 w 200"/>
                <a:gd name="T91" fmla="*/ 58 h 98"/>
                <a:gd name="T92" fmla="*/ 53 w 200"/>
                <a:gd name="T93" fmla="*/ 55 h 98"/>
                <a:gd name="T94" fmla="*/ 50 w 200"/>
                <a:gd name="T95" fmla="*/ 53 h 98"/>
                <a:gd name="T96" fmla="*/ 46 w 200"/>
                <a:gd name="T97" fmla="*/ 50 h 98"/>
                <a:gd name="T98" fmla="*/ 43 w 200"/>
                <a:gd name="T99" fmla="*/ 48 h 98"/>
                <a:gd name="T100" fmla="*/ 39 w 200"/>
                <a:gd name="T101" fmla="*/ 45 h 98"/>
                <a:gd name="T102" fmla="*/ 36 w 200"/>
                <a:gd name="T103" fmla="*/ 43 h 98"/>
                <a:gd name="T104" fmla="*/ 33 w 200"/>
                <a:gd name="T105" fmla="*/ 41 h 98"/>
                <a:gd name="T106" fmla="*/ 30 w 200"/>
                <a:gd name="T107" fmla="*/ 40 h 98"/>
                <a:gd name="T108" fmla="*/ 26 w 200"/>
                <a:gd name="T109" fmla="*/ 38 h 98"/>
                <a:gd name="T110" fmla="*/ 22 w 200"/>
                <a:gd name="T111" fmla="*/ 36 h 98"/>
                <a:gd name="T112" fmla="*/ 19 w 200"/>
                <a:gd name="T113" fmla="*/ 34 h 98"/>
                <a:gd name="T114" fmla="*/ 15 w 200"/>
                <a:gd name="T115" fmla="*/ 32 h 98"/>
                <a:gd name="T116" fmla="*/ 11 w 200"/>
                <a:gd name="T117" fmla="*/ 31 h 98"/>
                <a:gd name="T118" fmla="*/ 7 w 200"/>
                <a:gd name="T119" fmla="*/ 29 h 98"/>
                <a:gd name="T120" fmla="*/ 4 w 200"/>
                <a:gd name="T121" fmla="*/ 27 h 98"/>
                <a:gd name="T122" fmla="*/ 0 w 200"/>
                <a:gd name="T123" fmla="*/ 26 h 98"/>
                <a:gd name="T124" fmla="*/ 142 w 200"/>
                <a:gd name="T125" fmla="*/ 0 h 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0"/>
                <a:gd name="T190" fmla="*/ 0 h 98"/>
                <a:gd name="T191" fmla="*/ 200 w 200"/>
                <a:gd name="T192" fmla="*/ 98 h 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0" h="98">
                  <a:moveTo>
                    <a:pt x="142" y="0"/>
                  </a:moveTo>
                  <a:lnTo>
                    <a:pt x="200" y="60"/>
                  </a:lnTo>
                  <a:lnTo>
                    <a:pt x="198" y="60"/>
                  </a:lnTo>
                  <a:lnTo>
                    <a:pt x="195" y="63"/>
                  </a:lnTo>
                  <a:lnTo>
                    <a:pt x="192" y="63"/>
                  </a:lnTo>
                  <a:lnTo>
                    <a:pt x="190" y="65"/>
                  </a:lnTo>
                  <a:lnTo>
                    <a:pt x="187" y="67"/>
                  </a:lnTo>
                  <a:lnTo>
                    <a:pt x="183" y="69"/>
                  </a:lnTo>
                  <a:lnTo>
                    <a:pt x="179" y="71"/>
                  </a:lnTo>
                  <a:lnTo>
                    <a:pt x="175" y="72"/>
                  </a:lnTo>
                  <a:lnTo>
                    <a:pt x="171" y="74"/>
                  </a:lnTo>
                  <a:lnTo>
                    <a:pt x="167" y="76"/>
                  </a:lnTo>
                  <a:lnTo>
                    <a:pt x="163" y="78"/>
                  </a:lnTo>
                  <a:lnTo>
                    <a:pt x="159" y="79"/>
                  </a:lnTo>
                  <a:lnTo>
                    <a:pt x="154" y="81"/>
                  </a:lnTo>
                  <a:lnTo>
                    <a:pt x="149" y="84"/>
                  </a:lnTo>
                  <a:lnTo>
                    <a:pt x="144" y="85"/>
                  </a:lnTo>
                  <a:lnTo>
                    <a:pt x="141" y="87"/>
                  </a:lnTo>
                  <a:lnTo>
                    <a:pt x="136" y="88"/>
                  </a:lnTo>
                  <a:lnTo>
                    <a:pt x="132" y="89"/>
                  </a:lnTo>
                  <a:lnTo>
                    <a:pt x="128" y="90"/>
                  </a:lnTo>
                  <a:lnTo>
                    <a:pt x="125" y="92"/>
                  </a:lnTo>
                  <a:lnTo>
                    <a:pt x="121" y="93"/>
                  </a:lnTo>
                  <a:lnTo>
                    <a:pt x="118" y="94"/>
                  </a:lnTo>
                  <a:lnTo>
                    <a:pt x="115" y="94"/>
                  </a:lnTo>
                  <a:lnTo>
                    <a:pt x="112" y="95"/>
                  </a:lnTo>
                  <a:lnTo>
                    <a:pt x="109" y="96"/>
                  </a:lnTo>
                  <a:lnTo>
                    <a:pt x="107" y="97"/>
                  </a:lnTo>
                  <a:lnTo>
                    <a:pt x="105" y="97"/>
                  </a:lnTo>
                  <a:lnTo>
                    <a:pt x="104" y="98"/>
                  </a:lnTo>
                  <a:lnTo>
                    <a:pt x="101" y="94"/>
                  </a:lnTo>
                  <a:lnTo>
                    <a:pt x="98" y="92"/>
                  </a:lnTo>
                  <a:lnTo>
                    <a:pt x="95" y="89"/>
                  </a:lnTo>
                  <a:lnTo>
                    <a:pt x="92" y="87"/>
                  </a:lnTo>
                  <a:lnTo>
                    <a:pt x="89" y="84"/>
                  </a:lnTo>
                  <a:lnTo>
                    <a:pt x="86" y="81"/>
                  </a:lnTo>
                  <a:lnTo>
                    <a:pt x="83" y="79"/>
                  </a:lnTo>
                  <a:lnTo>
                    <a:pt x="80" y="77"/>
                  </a:lnTo>
                  <a:lnTo>
                    <a:pt x="77" y="74"/>
                  </a:lnTo>
                  <a:lnTo>
                    <a:pt x="74" y="72"/>
                  </a:lnTo>
                  <a:lnTo>
                    <a:pt x="70" y="69"/>
                  </a:lnTo>
                  <a:lnTo>
                    <a:pt x="67" y="67"/>
                  </a:lnTo>
                  <a:lnTo>
                    <a:pt x="65" y="64"/>
                  </a:lnTo>
                  <a:lnTo>
                    <a:pt x="62" y="61"/>
                  </a:lnTo>
                  <a:lnTo>
                    <a:pt x="59" y="60"/>
                  </a:lnTo>
                  <a:lnTo>
                    <a:pt x="57" y="58"/>
                  </a:lnTo>
                  <a:lnTo>
                    <a:pt x="53" y="55"/>
                  </a:lnTo>
                  <a:lnTo>
                    <a:pt x="50" y="53"/>
                  </a:lnTo>
                  <a:lnTo>
                    <a:pt x="46" y="50"/>
                  </a:lnTo>
                  <a:lnTo>
                    <a:pt x="43" y="48"/>
                  </a:lnTo>
                  <a:lnTo>
                    <a:pt x="39" y="45"/>
                  </a:lnTo>
                  <a:lnTo>
                    <a:pt x="36" y="43"/>
                  </a:lnTo>
                  <a:lnTo>
                    <a:pt x="33" y="41"/>
                  </a:lnTo>
                  <a:lnTo>
                    <a:pt x="30" y="40"/>
                  </a:lnTo>
                  <a:lnTo>
                    <a:pt x="26" y="38"/>
                  </a:lnTo>
                  <a:lnTo>
                    <a:pt x="22" y="36"/>
                  </a:lnTo>
                  <a:lnTo>
                    <a:pt x="19" y="34"/>
                  </a:lnTo>
                  <a:lnTo>
                    <a:pt x="15" y="32"/>
                  </a:lnTo>
                  <a:lnTo>
                    <a:pt x="11" y="31"/>
                  </a:lnTo>
                  <a:lnTo>
                    <a:pt x="7" y="29"/>
                  </a:lnTo>
                  <a:lnTo>
                    <a:pt x="4" y="27"/>
                  </a:lnTo>
                  <a:lnTo>
                    <a:pt x="0" y="26"/>
                  </a:lnTo>
                  <a:lnTo>
                    <a:pt x="142" y="0"/>
                  </a:lnTo>
                  <a:close/>
                </a:path>
              </a:pathLst>
            </a:custGeom>
            <a:solidFill>
              <a:srgbClr val="5A7A00"/>
            </a:solidFill>
            <a:ln w="9525">
              <a:noFill/>
              <a:round/>
              <a:headEnd/>
              <a:tailEnd/>
            </a:ln>
          </p:spPr>
          <p:txBody>
            <a:bodyPr/>
            <a:lstStyle/>
            <a:p>
              <a:endParaRPr lang="en-US" dirty="0"/>
            </a:p>
          </p:txBody>
        </p:sp>
        <p:sp>
          <p:nvSpPr>
            <p:cNvPr id="93" name="Freeform 240"/>
            <p:cNvSpPr>
              <a:spLocks/>
            </p:cNvSpPr>
            <p:nvPr/>
          </p:nvSpPr>
          <p:spPr bwMode="auto">
            <a:xfrm>
              <a:off x="710" y="1623"/>
              <a:ext cx="92" cy="193"/>
            </a:xfrm>
            <a:custGeom>
              <a:avLst/>
              <a:gdLst>
                <a:gd name="T0" fmla="*/ 22 w 92"/>
                <a:gd name="T1" fmla="*/ 0 h 193"/>
                <a:gd name="T2" fmla="*/ 92 w 92"/>
                <a:gd name="T3" fmla="*/ 88 h 193"/>
                <a:gd name="T4" fmla="*/ 0 w 92"/>
                <a:gd name="T5" fmla="*/ 193 h 193"/>
                <a:gd name="T6" fmla="*/ 1 w 92"/>
                <a:gd name="T7" fmla="*/ 22 h 193"/>
                <a:gd name="T8" fmla="*/ 22 w 92"/>
                <a:gd name="T9" fmla="*/ 0 h 193"/>
                <a:gd name="T10" fmla="*/ 0 60000 65536"/>
                <a:gd name="T11" fmla="*/ 0 60000 65536"/>
                <a:gd name="T12" fmla="*/ 0 60000 65536"/>
                <a:gd name="T13" fmla="*/ 0 60000 65536"/>
                <a:gd name="T14" fmla="*/ 0 60000 65536"/>
                <a:gd name="T15" fmla="*/ 0 w 92"/>
                <a:gd name="T16" fmla="*/ 0 h 193"/>
                <a:gd name="T17" fmla="*/ 92 w 92"/>
                <a:gd name="T18" fmla="*/ 193 h 193"/>
              </a:gdLst>
              <a:ahLst/>
              <a:cxnLst>
                <a:cxn ang="T10">
                  <a:pos x="T0" y="T1"/>
                </a:cxn>
                <a:cxn ang="T11">
                  <a:pos x="T2" y="T3"/>
                </a:cxn>
                <a:cxn ang="T12">
                  <a:pos x="T4" y="T5"/>
                </a:cxn>
                <a:cxn ang="T13">
                  <a:pos x="T6" y="T7"/>
                </a:cxn>
                <a:cxn ang="T14">
                  <a:pos x="T8" y="T9"/>
                </a:cxn>
              </a:cxnLst>
              <a:rect l="T15" t="T16" r="T17" b="T18"/>
              <a:pathLst>
                <a:path w="92" h="193">
                  <a:moveTo>
                    <a:pt x="22" y="0"/>
                  </a:moveTo>
                  <a:lnTo>
                    <a:pt x="92" y="88"/>
                  </a:lnTo>
                  <a:lnTo>
                    <a:pt x="0" y="193"/>
                  </a:lnTo>
                  <a:lnTo>
                    <a:pt x="1" y="22"/>
                  </a:lnTo>
                  <a:lnTo>
                    <a:pt x="22" y="0"/>
                  </a:lnTo>
                  <a:close/>
                </a:path>
              </a:pathLst>
            </a:custGeom>
            <a:solidFill>
              <a:srgbClr val="DEBFEB"/>
            </a:solidFill>
            <a:ln w="9525">
              <a:noFill/>
              <a:round/>
              <a:headEnd/>
              <a:tailEnd/>
            </a:ln>
          </p:spPr>
          <p:txBody>
            <a:bodyPr/>
            <a:lstStyle/>
            <a:p>
              <a:endParaRPr lang="en-US" dirty="0"/>
            </a:p>
          </p:txBody>
        </p:sp>
        <p:sp>
          <p:nvSpPr>
            <p:cNvPr id="94" name="Freeform 241"/>
            <p:cNvSpPr>
              <a:spLocks/>
            </p:cNvSpPr>
            <p:nvPr/>
          </p:nvSpPr>
          <p:spPr bwMode="auto">
            <a:xfrm>
              <a:off x="226" y="2126"/>
              <a:ext cx="18" cy="56"/>
            </a:xfrm>
            <a:custGeom>
              <a:avLst/>
              <a:gdLst>
                <a:gd name="T0" fmla="*/ 18 w 18"/>
                <a:gd name="T1" fmla="*/ 0 h 56"/>
                <a:gd name="T2" fmla="*/ 18 w 18"/>
                <a:gd name="T3" fmla="*/ 56 h 56"/>
                <a:gd name="T4" fmla="*/ 0 w 18"/>
                <a:gd name="T5" fmla="*/ 30 h 56"/>
                <a:gd name="T6" fmla="*/ 18 w 18"/>
                <a:gd name="T7" fmla="*/ 0 h 56"/>
                <a:gd name="T8" fmla="*/ 0 60000 65536"/>
                <a:gd name="T9" fmla="*/ 0 60000 65536"/>
                <a:gd name="T10" fmla="*/ 0 60000 65536"/>
                <a:gd name="T11" fmla="*/ 0 60000 65536"/>
                <a:gd name="T12" fmla="*/ 0 w 18"/>
                <a:gd name="T13" fmla="*/ 0 h 56"/>
                <a:gd name="T14" fmla="*/ 18 w 18"/>
                <a:gd name="T15" fmla="*/ 56 h 56"/>
              </a:gdLst>
              <a:ahLst/>
              <a:cxnLst>
                <a:cxn ang="T8">
                  <a:pos x="T0" y="T1"/>
                </a:cxn>
                <a:cxn ang="T9">
                  <a:pos x="T2" y="T3"/>
                </a:cxn>
                <a:cxn ang="T10">
                  <a:pos x="T4" y="T5"/>
                </a:cxn>
                <a:cxn ang="T11">
                  <a:pos x="T6" y="T7"/>
                </a:cxn>
              </a:cxnLst>
              <a:rect l="T12" t="T13" r="T14" b="T15"/>
              <a:pathLst>
                <a:path w="18" h="56">
                  <a:moveTo>
                    <a:pt x="18" y="0"/>
                  </a:moveTo>
                  <a:lnTo>
                    <a:pt x="18" y="56"/>
                  </a:lnTo>
                  <a:lnTo>
                    <a:pt x="0" y="30"/>
                  </a:lnTo>
                  <a:lnTo>
                    <a:pt x="18" y="0"/>
                  </a:lnTo>
                  <a:close/>
                </a:path>
              </a:pathLst>
            </a:custGeom>
            <a:solidFill>
              <a:srgbClr val="8AA1FF"/>
            </a:solidFill>
            <a:ln w="9525">
              <a:noFill/>
              <a:round/>
              <a:headEnd/>
              <a:tailEnd/>
            </a:ln>
          </p:spPr>
          <p:txBody>
            <a:bodyPr/>
            <a:lstStyle/>
            <a:p>
              <a:endParaRPr lang="en-US" dirty="0"/>
            </a:p>
          </p:txBody>
        </p:sp>
        <p:sp>
          <p:nvSpPr>
            <p:cNvPr id="95" name="Freeform 242"/>
            <p:cNvSpPr>
              <a:spLocks/>
            </p:cNvSpPr>
            <p:nvPr/>
          </p:nvSpPr>
          <p:spPr bwMode="auto">
            <a:xfrm>
              <a:off x="216" y="2195"/>
              <a:ext cx="29" cy="196"/>
            </a:xfrm>
            <a:custGeom>
              <a:avLst/>
              <a:gdLst>
                <a:gd name="T0" fmla="*/ 29 w 29"/>
                <a:gd name="T1" fmla="*/ 0 h 196"/>
                <a:gd name="T2" fmla="*/ 26 w 29"/>
                <a:gd name="T3" fmla="*/ 196 h 196"/>
                <a:gd name="T4" fmla="*/ 0 w 29"/>
                <a:gd name="T5" fmla="*/ 175 h 196"/>
                <a:gd name="T6" fmla="*/ 29 w 29"/>
                <a:gd name="T7" fmla="*/ 0 h 196"/>
                <a:gd name="T8" fmla="*/ 0 60000 65536"/>
                <a:gd name="T9" fmla="*/ 0 60000 65536"/>
                <a:gd name="T10" fmla="*/ 0 60000 65536"/>
                <a:gd name="T11" fmla="*/ 0 60000 65536"/>
                <a:gd name="T12" fmla="*/ 0 w 29"/>
                <a:gd name="T13" fmla="*/ 0 h 196"/>
                <a:gd name="T14" fmla="*/ 29 w 29"/>
                <a:gd name="T15" fmla="*/ 196 h 196"/>
              </a:gdLst>
              <a:ahLst/>
              <a:cxnLst>
                <a:cxn ang="T8">
                  <a:pos x="T0" y="T1"/>
                </a:cxn>
                <a:cxn ang="T9">
                  <a:pos x="T2" y="T3"/>
                </a:cxn>
                <a:cxn ang="T10">
                  <a:pos x="T4" y="T5"/>
                </a:cxn>
                <a:cxn ang="T11">
                  <a:pos x="T6" y="T7"/>
                </a:cxn>
              </a:cxnLst>
              <a:rect l="T12" t="T13" r="T14" b="T15"/>
              <a:pathLst>
                <a:path w="29" h="196">
                  <a:moveTo>
                    <a:pt x="29" y="0"/>
                  </a:moveTo>
                  <a:lnTo>
                    <a:pt x="26" y="196"/>
                  </a:lnTo>
                  <a:lnTo>
                    <a:pt x="0" y="175"/>
                  </a:lnTo>
                  <a:lnTo>
                    <a:pt x="29" y="0"/>
                  </a:lnTo>
                  <a:close/>
                </a:path>
              </a:pathLst>
            </a:custGeom>
            <a:solidFill>
              <a:srgbClr val="8AA1FF"/>
            </a:solidFill>
            <a:ln w="9525">
              <a:noFill/>
              <a:round/>
              <a:headEnd/>
              <a:tailEnd/>
            </a:ln>
          </p:spPr>
          <p:txBody>
            <a:bodyPr/>
            <a:lstStyle/>
            <a:p>
              <a:endParaRPr lang="en-US" dirty="0"/>
            </a:p>
          </p:txBody>
        </p:sp>
        <p:sp>
          <p:nvSpPr>
            <p:cNvPr id="96" name="Freeform 243"/>
            <p:cNvSpPr>
              <a:spLocks/>
            </p:cNvSpPr>
            <p:nvPr/>
          </p:nvSpPr>
          <p:spPr bwMode="auto">
            <a:xfrm>
              <a:off x="503" y="2455"/>
              <a:ext cx="102" cy="150"/>
            </a:xfrm>
            <a:custGeom>
              <a:avLst/>
              <a:gdLst>
                <a:gd name="T0" fmla="*/ 101 w 102"/>
                <a:gd name="T1" fmla="*/ 148 h 150"/>
                <a:gd name="T2" fmla="*/ 101 w 102"/>
                <a:gd name="T3" fmla="*/ 140 h 150"/>
                <a:gd name="T4" fmla="*/ 98 w 102"/>
                <a:gd name="T5" fmla="*/ 132 h 150"/>
                <a:gd name="T6" fmla="*/ 95 w 102"/>
                <a:gd name="T7" fmla="*/ 124 h 150"/>
                <a:gd name="T8" fmla="*/ 90 w 102"/>
                <a:gd name="T9" fmla="*/ 112 h 150"/>
                <a:gd name="T10" fmla="*/ 85 w 102"/>
                <a:gd name="T11" fmla="*/ 104 h 150"/>
                <a:gd name="T12" fmla="*/ 82 w 102"/>
                <a:gd name="T13" fmla="*/ 97 h 150"/>
                <a:gd name="T14" fmla="*/ 79 w 102"/>
                <a:gd name="T15" fmla="*/ 91 h 150"/>
                <a:gd name="T16" fmla="*/ 74 w 102"/>
                <a:gd name="T17" fmla="*/ 84 h 150"/>
                <a:gd name="T18" fmla="*/ 70 w 102"/>
                <a:gd name="T19" fmla="*/ 77 h 150"/>
                <a:gd name="T20" fmla="*/ 64 w 102"/>
                <a:gd name="T21" fmla="*/ 70 h 150"/>
                <a:gd name="T22" fmla="*/ 59 w 102"/>
                <a:gd name="T23" fmla="*/ 62 h 150"/>
                <a:gd name="T24" fmla="*/ 53 w 102"/>
                <a:gd name="T25" fmla="*/ 55 h 150"/>
                <a:gd name="T26" fmla="*/ 47 w 102"/>
                <a:gd name="T27" fmla="*/ 48 h 150"/>
                <a:gd name="T28" fmla="*/ 41 w 102"/>
                <a:gd name="T29" fmla="*/ 42 h 150"/>
                <a:gd name="T30" fmla="*/ 35 w 102"/>
                <a:gd name="T31" fmla="*/ 35 h 150"/>
                <a:gd name="T32" fmla="*/ 30 w 102"/>
                <a:gd name="T33" fmla="*/ 29 h 150"/>
                <a:gd name="T34" fmla="*/ 23 w 102"/>
                <a:gd name="T35" fmla="*/ 23 h 150"/>
                <a:gd name="T36" fmla="*/ 18 w 102"/>
                <a:gd name="T37" fmla="*/ 17 h 150"/>
                <a:gd name="T38" fmla="*/ 11 w 102"/>
                <a:gd name="T39" fmla="*/ 10 h 150"/>
                <a:gd name="T40" fmla="*/ 4 w 102"/>
                <a:gd name="T41" fmla="*/ 4 h 150"/>
                <a:gd name="T42" fmla="*/ 0 w 102"/>
                <a:gd name="T43" fmla="*/ 0 h 150"/>
                <a:gd name="T44" fmla="*/ 0 w 102"/>
                <a:gd name="T45" fmla="*/ 4 h 150"/>
                <a:gd name="T46" fmla="*/ 2 w 102"/>
                <a:gd name="T47" fmla="*/ 8 h 150"/>
                <a:gd name="T48" fmla="*/ 4 w 102"/>
                <a:gd name="T49" fmla="*/ 15 h 150"/>
                <a:gd name="T50" fmla="*/ 7 w 102"/>
                <a:gd name="T51" fmla="*/ 23 h 150"/>
                <a:gd name="T52" fmla="*/ 11 w 102"/>
                <a:gd name="T53" fmla="*/ 32 h 150"/>
                <a:gd name="T54" fmla="*/ 15 w 102"/>
                <a:gd name="T55" fmla="*/ 43 h 150"/>
                <a:gd name="T56" fmla="*/ 18 w 102"/>
                <a:gd name="T57" fmla="*/ 48 h 150"/>
                <a:gd name="T58" fmla="*/ 23 w 102"/>
                <a:gd name="T59" fmla="*/ 55 h 150"/>
                <a:gd name="T60" fmla="*/ 25 w 102"/>
                <a:gd name="T61" fmla="*/ 60 h 150"/>
                <a:gd name="T62" fmla="*/ 28 w 102"/>
                <a:gd name="T63" fmla="*/ 67 h 150"/>
                <a:gd name="T64" fmla="*/ 32 w 102"/>
                <a:gd name="T65" fmla="*/ 74 h 150"/>
                <a:gd name="T66" fmla="*/ 36 w 102"/>
                <a:gd name="T67" fmla="*/ 80 h 150"/>
                <a:gd name="T68" fmla="*/ 40 w 102"/>
                <a:gd name="T69" fmla="*/ 86 h 150"/>
                <a:gd name="T70" fmla="*/ 43 w 102"/>
                <a:gd name="T71" fmla="*/ 93 h 150"/>
                <a:gd name="T72" fmla="*/ 47 w 102"/>
                <a:gd name="T73" fmla="*/ 98 h 150"/>
                <a:gd name="T74" fmla="*/ 52 w 102"/>
                <a:gd name="T75" fmla="*/ 104 h 150"/>
                <a:gd name="T76" fmla="*/ 58 w 102"/>
                <a:gd name="T77" fmla="*/ 114 h 150"/>
                <a:gd name="T78" fmla="*/ 63 w 102"/>
                <a:gd name="T79" fmla="*/ 122 h 150"/>
                <a:gd name="T80" fmla="*/ 66 w 102"/>
                <a:gd name="T81" fmla="*/ 128 h 150"/>
                <a:gd name="T82" fmla="*/ 68 w 102"/>
                <a:gd name="T83" fmla="*/ 130 h 1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150"/>
                <a:gd name="T128" fmla="*/ 102 w 102"/>
                <a:gd name="T129" fmla="*/ 150 h 15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150">
                  <a:moveTo>
                    <a:pt x="102" y="150"/>
                  </a:moveTo>
                  <a:lnTo>
                    <a:pt x="101" y="148"/>
                  </a:lnTo>
                  <a:lnTo>
                    <a:pt x="101" y="144"/>
                  </a:lnTo>
                  <a:lnTo>
                    <a:pt x="101" y="140"/>
                  </a:lnTo>
                  <a:lnTo>
                    <a:pt x="99" y="137"/>
                  </a:lnTo>
                  <a:lnTo>
                    <a:pt x="98" y="132"/>
                  </a:lnTo>
                  <a:lnTo>
                    <a:pt x="97" y="129"/>
                  </a:lnTo>
                  <a:lnTo>
                    <a:pt x="95" y="124"/>
                  </a:lnTo>
                  <a:lnTo>
                    <a:pt x="93" y="118"/>
                  </a:lnTo>
                  <a:lnTo>
                    <a:pt x="90" y="112"/>
                  </a:lnTo>
                  <a:lnTo>
                    <a:pt x="88" y="107"/>
                  </a:lnTo>
                  <a:lnTo>
                    <a:pt x="85" y="104"/>
                  </a:lnTo>
                  <a:lnTo>
                    <a:pt x="84" y="100"/>
                  </a:lnTo>
                  <a:lnTo>
                    <a:pt x="82" y="97"/>
                  </a:lnTo>
                  <a:lnTo>
                    <a:pt x="81" y="93"/>
                  </a:lnTo>
                  <a:lnTo>
                    <a:pt x="79" y="91"/>
                  </a:lnTo>
                  <a:lnTo>
                    <a:pt x="77" y="88"/>
                  </a:lnTo>
                  <a:lnTo>
                    <a:pt x="74" y="84"/>
                  </a:lnTo>
                  <a:lnTo>
                    <a:pt x="73" y="81"/>
                  </a:lnTo>
                  <a:lnTo>
                    <a:pt x="70" y="77"/>
                  </a:lnTo>
                  <a:lnTo>
                    <a:pt x="67" y="74"/>
                  </a:lnTo>
                  <a:lnTo>
                    <a:pt x="64" y="70"/>
                  </a:lnTo>
                  <a:lnTo>
                    <a:pt x="62" y="66"/>
                  </a:lnTo>
                  <a:lnTo>
                    <a:pt x="59" y="62"/>
                  </a:lnTo>
                  <a:lnTo>
                    <a:pt x="56" y="58"/>
                  </a:lnTo>
                  <a:lnTo>
                    <a:pt x="53" y="55"/>
                  </a:lnTo>
                  <a:lnTo>
                    <a:pt x="51" y="52"/>
                  </a:lnTo>
                  <a:lnTo>
                    <a:pt x="47" y="48"/>
                  </a:lnTo>
                  <a:lnTo>
                    <a:pt x="44" y="45"/>
                  </a:lnTo>
                  <a:lnTo>
                    <a:pt x="41" y="42"/>
                  </a:lnTo>
                  <a:lnTo>
                    <a:pt x="38" y="37"/>
                  </a:lnTo>
                  <a:lnTo>
                    <a:pt x="35" y="35"/>
                  </a:lnTo>
                  <a:lnTo>
                    <a:pt x="32" y="32"/>
                  </a:lnTo>
                  <a:lnTo>
                    <a:pt x="30" y="29"/>
                  </a:lnTo>
                  <a:lnTo>
                    <a:pt x="27" y="26"/>
                  </a:lnTo>
                  <a:lnTo>
                    <a:pt x="23" y="23"/>
                  </a:lnTo>
                  <a:lnTo>
                    <a:pt x="20" y="20"/>
                  </a:lnTo>
                  <a:lnTo>
                    <a:pt x="18" y="17"/>
                  </a:lnTo>
                  <a:lnTo>
                    <a:pt x="15" y="15"/>
                  </a:lnTo>
                  <a:lnTo>
                    <a:pt x="11" y="10"/>
                  </a:lnTo>
                  <a:lnTo>
                    <a:pt x="8" y="7"/>
                  </a:lnTo>
                  <a:lnTo>
                    <a:pt x="4" y="4"/>
                  </a:lnTo>
                  <a:lnTo>
                    <a:pt x="2" y="2"/>
                  </a:lnTo>
                  <a:lnTo>
                    <a:pt x="0" y="0"/>
                  </a:lnTo>
                  <a:lnTo>
                    <a:pt x="0" y="1"/>
                  </a:lnTo>
                  <a:lnTo>
                    <a:pt x="0" y="4"/>
                  </a:lnTo>
                  <a:lnTo>
                    <a:pt x="0" y="6"/>
                  </a:lnTo>
                  <a:lnTo>
                    <a:pt x="2" y="8"/>
                  </a:lnTo>
                  <a:lnTo>
                    <a:pt x="2" y="11"/>
                  </a:lnTo>
                  <a:lnTo>
                    <a:pt x="4" y="15"/>
                  </a:lnTo>
                  <a:lnTo>
                    <a:pt x="5" y="18"/>
                  </a:lnTo>
                  <a:lnTo>
                    <a:pt x="7" y="23"/>
                  </a:lnTo>
                  <a:lnTo>
                    <a:pt x="8" y="27"/>
                  </a:lnTo>
                  <a:lnTo>
                    <a:pt x="11" y="32"/>
                  </a:lnTo>
                  <a:lnTo>
                    <a:pt x="12" y="36"/>
                  </a:lnTo>
                  <a:lnTo>
                    <a:pt x="15" y="43"/>
                  </a:lnTo>
                  <a:lnTo>
                    <a:pt x="16" y="45"/>
                  </a:lnTo>
                  <a:lnTo>
                    <a:pt x="18" y="48"/>
                  </a:lnTo>
                  <a:lnTo>
                    <a:pt x="20" y="52"/>
                  </a:lnTo>
                  <a:lnTo>
                    <a:pt x="23" y="55"/>
                  </a:lnTo>
                  <a:lnTo>
                    <a:pt x="23" y="57"/>
                  </a:lnTo>
                  <a:lnTo>
                    <a:pt x="25" y="60"/>
                  </a:lnTo>
                  <a:lnTo>
                    <a:pt x="27" y="64"/>
                  </a:lnTo>
                  <a:lnTo>
                    <a:pt x="28" y="67"/>
                  </a:lnTo>
                  <a:lnTo>
                    <a:pt x="30" y="70"/>
                  </a:lnTo>
                  <a:lnTo>
                    <a:pt x="32" y="74"/>
                  </a:lnTo>
                  <a:lnTo>
                    <a:pt x="34" y="76"/>
                  </a:lnTo>
                  <a:lnTo>
                    <a:pt x="36" y="80"/>
                  </a:lnTo>
                  <a:lnTo>
                    <a:pt x="38" y="82"/>
                  </a:lnTo>
                  <a:lnTo>
                    <a:pt x="40" y="86"/>
                  </a:lnTo>
                  <a:lnTo>
                    <a:pt x="42" y="89"/>
                  </a:lnTo>
                  <a:lnTo>
                    <a:pt x="43" y="93"/>
                  </a:lnTo>
                  <a:lnTo>
                    <a:pt x="45" y="95"/>
                  </a:lnTo>
                  <a:lnTo>
                    <a:pt x="47" y="98"/>
                  </a:lnTo>
                  <a:lnTo>
                    <a:pt x="49" y="101"/>
                  </a:lnTo>
                  <a:lnTo>
                    <a:pt x="52" y="104"/>
                  </a:lnTo>
                  <a:lnTo>
                    <a:pt x="55" y="109"/>
                  </a:lnTo>
                  <a:lnTo>
                    <a:pt x="58" y="114"/>
                  </a:lnTo>
                  <a:lnTo>
                    <a:pt x="61" y="118"/>
                  </a:lnTo>
                  <a:lnTo>
                    <a:pt x="63" y="122"/>
                  </a:lnTo>
                  <a:lnTo>
                    <a:pt x="64" y="125"/>
                  </a:lnTo>
                  <a:lnTo>
                    <a:pt x="66" y="128"/>
                  </a:lnTo>
                  <a:lnTo>
                    <a:pt x="68" y="129"/>
                  </a:lnTo>
                  <a:lnTo>
                    <a:pt x="68" y="130"/>
                  </a:lnTo>
                  <a:lnTo>
                    <a:pt x="102" y="150"/>
                  </a:lnTo>
                  <a:close/>
                </a:path>
              </a:pathLst>
            </a:custGeom>
            <a:solidFill>
              <a:srgbClr val="C8A200"/>
            </a:solidFill>
            <a:ln w="9525">
              <a:noFill/>
              <a:round/>
              <a:headEnd/>
              <a:tailEnd/>
            </a:ln>
          </p:spPr>
          <p:txBody>
            <a:bodyPr/>
            <a:lstStyle/>
            <a:p>
              <a:endParaRPr lang="en-US" dirty="0"/>
            </a:p>
          </p:txBody>
        </p:sp>
        <p:sp>
          <p:nvSpPr>
            <p:cNvPr id="97" name="Freeform 244"/>
            <p:cNvSpPr>
              <a:spLocks/>
            </p:cNvSpPr>
            <p:nvPr/>
          </p:nvSpPr>
          <p:spPr bwMode="auto">
            <a:xfrm>
              <a:off x="502" y="2450"/>
              <a:ext cx="53" cy="83"/>
            </a:xfrm>
            <a:custGeom>
              <a:avLst/>
              <a:gdLst>
                <a:gd name="T0" fmla="*/ 0 w 53"/>
                <a:gd name="T1" fmla="*/ 0 h 83"/>
                <a:gd name="T2" fmla="*/ 53 w 53"/>
                <a:gd name="T3" fmla="*/ 67 h 83"/>
                <a:gd name="T4" fmla="*/ 40 w 53"/>
                <a:gd name="T5" fmla="*/ 83 h 83"/>
                <a:gd name="T6" fmla="*/ 0 w 53"/>
                <a:gd name="T7" fmla="*/ 0 h 83"/>
                <a:gd name="T8" fmla="*/ 0 60000 65536"/>
                <a:gd name="T9" fmla="*/ 0 60000 65536"/>
                <a:gd name="T10" fmla="*/ 0 60000 65536"/>
                <a:gd name="T11" fmla="*/ 0 60000 65536"/>
                <a:gd name="T12" fmla="*/ 0 w 53"/>
                <a:gd name="T13" fmla="*/ 0 h 83"/>
                <a:gd name="T14" fmla="*/ 53 w 53"/>
                <a:gd name="T15" fmla="*/ 83 h 83"/>
              </a:gdLst>
              <a:ahLst/>
              <a:cxnLst>
                <a:cxn ang="T8">
                  <a:pos x="T0" y="T1"/>
                </a:cxn>
                <a:cxn ang="T9">
                  <a:pos x="T2" y="T3"/>
                </a:cxn>
                <a:cxn ang="T10">
                  <a:pos x="T4" y="T5"/>
                </a:cxn>
                <a:cxn ang="T11">
                  <a:pos x="T6" y="T7"/>
                </a:cxn>
              </a:cxnLst>
              <a:rect l="T12" t="T13" r="T14" b="T15"/>
              <a:pathLst>
                <a:path w="53" h="83">
                  <a:moveTo>
                    <a:pt x="0" y="0"/>
                  </a:moveTo>
                  <a:lnTo>
                    <a:pt x="53" y="67"/>
                  </a:lnTo>
                  <a:lnTo>
                    <a:pt x="40" y="83"/>
                  </a:lnTo>
                  <a:lnTo>
                    <a:pt x="0" y="0"/>
                  </a:lnTo>
                  <a:close/>
                </a:path>
              </a:pathLst>
            </a:custGeom>
            <a:solidFill>
              <a:srgbClr val="FFCC00"/>
            </a:solidFill>
            <a:ln w="9525">
              <a:noFill/>
              <a:round/>
              <a:headEnd/>
              <a:tailEnd/>
            </a:ln>
          </p:spPr>
          <p:txBody>
            <a:bodyPr/>
            <a:lstStyle/>
            <a:p>
              <a:endParaRPr lang="en-US" dirty="0"/>
            </a:p>
          </p:txBody>
        </p:sp>
        <p:sp>
          <p:nvSpPr>
            <p:cNvPr id="98" name="Freeform 245"/>
            <p:cNvSpPr>
              <a:spLocks/>
            </p:cNvSpPr>
            <p:nvPr/>
          </p:nvSpPr>
          <p:spPr bwMode="auto">
            <a:xfrm>
              <a:off x="549" y="2532"/>
              <a:ext cx="43" cy="63"/>
            </a:xfrm>
            <a:custGeom>
              <a:avLst/>
              <a:gdLst>
                <a:gd name="T0" fmla="*/ 13 w 43"/>
                <a:gd name="T1" fmla="*/ 0 h 63"/>
                <a:gd name="T2" fmla="*/ 0 w 43"/>
                <a:gd name="T3" fmla="*/ 12 h 63"/>
                <a:gd name="T4" fmla="*/ 16 w 43"/>
                <a:gd name="T5" fmla="*/ 41 h 63"/>
                <a:gd name="T6" fmla="*/ 43 w 43"/>
                <a:gd name="T7" fmla="*/ 63 h 63"/>
                <a:gd name="T8" fmla="*/ 13 w 43"/>
                <a:gd name="T9" fmla="*/ 0 h 63"/>
                <a:gd name="T10" fmla="*/ 0 60000 65536"/>
                <a:gd name="T11" fmla="*/ 0 60000 65536"/>
                <a:gd name="T12" fmla="*/ 0 60000 65536"/>
                <a:gd name="T13" fmla="*/ 0 60000 65536"/>
                <a:gd name="T14" fmla="*/ 0 60000 65536"/>
                <a:gd name="T15" fmla="*/ 0 w 43"/>
                <a:gd name="T16" fmla="*/ 0 h 63"/>
                <a:gd name="T17" fmla="*/ 43 w 43"/>
                <a:gd name="T18" fmla="*/ 63 h 63"/>
              </a:gdLst>
              <a:ahLst/>
              <a:cxnLst>
                <a:cxn ang="T10">
                  <a:pos x="T0" y="T1"/>
                </a:cxn>
                <a:cxn ang="T11">
                  <a:pos x="T2" y="T3"/>
                </a:cxn>
                <a:cxn ang="T12">
                  <a:pos x="T4" y="T5"/>
                </a:cxn>
                <a:cxn ang="T13">
                  <a:pos x="T6" y="T7"/>
                </a:cxn>
                <a:cxn ang="T14">
                  <a:pos x="T8" y="T9"/>
                </a:cxn>
              </a:cxnLst>
              <a:rect l="T15" t="T16" r="T17" b="T18"/>
              <a:pathLst>
                <a:path w="43" h="63">
                  <a:moveTo>
                    <a:pt x="13" y="0"/>
                  </a:moveTo>
                  <a:lnTo>
                    <a:pt x="0" y="12"/>
                  </a:lnTo>
                  <a:lnTo>
                    <a:pt x="16" y="41"/>
                  </a:lnTo>
                  <a:lnTo>
                    <a:pt x="43" y="63"/>
                  </a:lnTo>
                  <a:lnTo>
                    <a:pt x="13" y="0"/>
                  </a:lnTo>
                  <a:close/>
                </a:path>
              </a:pathLst>
            </a:custGeom>
            <a:solidFill>
              <a:srgbClr val="FFCC00"/>
            </a:solidFill>
            <a:ln w="9525">
              <a:noFill/>
              <a:round/>
              <a:headEnd/>
              <a:tailEnd/>
            </a:ln>
          </p:spPr>
          <p:txBody>
            <a:bodyPr/>
            <a:lstStyle/>
            <a:p>
              <a:endParaRPr lang="en-US" dirty="0"/>
            </a:p>
          </p:txBody>
        </p:sp>
        <p:sp>
          <p:nvSpPr>
            <p:cNvPr id="99" name="Freeform 246"/>
            <p:cNvSpPr>
              <a:spLocks/>
            </p:cNvSpPr>
            <p:nvPr/>
          </p:nvSpPr>
          <p:spPr bwMode="auto">
            <a:xfrm>
              <a:off x="1326" y="2319"/>
              <a:ext cx="124" cy="129"/>
            </a:xfrm>
            <a:custGeom>
              <a:avLst/>
              <a:gdLst>
                <a:gd name="T0" fmla="*/ 124 w 124"/>
                <a:gd name="T1" fmla="*/ 0 h 129"/>
                <a:gd name="T2" fmla="*/ 0 w 124"/>
                <a:gd name="T3" fmla="*/ 125 h 129"/>
                <a:gd name="T4" fmla="*/ 66 w 124"/>
                <a:gd name="T5" fmla="*/ 129 h 129"/>
                <a:gd name="T6" fmla="*/ 66 w 124"/>
                <a:gd name="T7" fmla="*/ 128 h 129"/>
                <a:gd name="T8" fmla="*/ 67 w 124"/>
                <a:gd name="T9" fmla="*/ 126 h 129"/>
                <a:gd name="T10" fmla="*/ 68 w 124"/>
                <a:gd name="T11" fmla="*/ 124 h 129"/>
                <a:gd name="T12" fmla="*/ 70 w 124"/>
                <a:gd name="T13" fmla="*/ 121 h 129"/>
                <a:gd name="T14" fmla="*/ 73 w 124"/>
                <a:gd name="T15" fmla="*/ 117 h 129"/>
                <a:gd name="T16" fmla="*/ 75 w 124"/>
                <a:gd name="T17" fmla="*/ 114 h 129"/>
                <a:gd name="T18" fmla="*/ 79 w 124"/>
                <a:gd name="T19" fmla="*/ 110 h 129"/>
                <a:gd name="T20" fmla="*/ 82 w 124"/>
                <a:gd name="T21" fmla="*/ 105 h 129"/>
                <a:gd name="T22" fmla="*/ 85 w 124"/>
                <a:gd name="T23" fmla="*/ 99 h 129"/>
                <a:gd name="T24" fmla="*/ 89 w 124"/>
                <a:gd name="T25" fmla="*/ 94 h 129"/>
                <a:gd name="T26" fmla="*/ 92 w 124"/>
                <a:gd name="T27" fmla="*/ 87 h 129"/>
                <a:gd name="T28" fmla="*/ 97 w 124"/>
                <a:gd name="T29" fmla="*/ 82 h 129"/>
                <a:gd name="T30" fmla="*/ 98 w 124"/>
                <a:gd name="T31" fmla="*/ 79 h 129"/>
                <a:gd name="T32" fmla="*/ 99 w 124"/>
                <a:gd name="T33" fmla="*/ 76 h 129"/>
                <a:gd name="T34" fmla="*/ 101 w 124"/>
                <a:gd name="T35" fmla="*/ 72 h 129"/>
                <a:gd name="T36" fmla="*/ 103 w 124"/>
                <a:gd name="T37" fmla="*/ 69 h 129"/>
                <a:gd name="T38" fmla="*/ 105 w 124"/>
                <a:gd name="T39" fmla="*/ 67 h 129"/>
                <a:gd name="T40" fmla="*/ 106 w 124"/>
                <a:gd name="T41" fmla="*/ 64 h 129"/>
                <a:gd name="T42" fmla="*/ 108 w 124"/>
                <a:gd name="T43" fmla="*/ 61 h 129"/>
                <a:gd name="T44" fmla="*/ 110 w 124"/>
                <a:gd name="T45" fmla="*/ 58 h 129"/>
                <a:gd name="T46" fmla="*/ 110 w 124"/>
                <a:gd name="T47" fmla="*/ 54 h 129"/>
                <a:gd name="T48" fmla="*/ 112 w 124"/>
                <a:gd name="T49" fmla="*/ 51 h 129"/>
                <a:gd name="T50" fmla="*/ 112 w 124"/>
                <a:gd name="T51" fmla="*/ 48 h 129"/>
                <a:gd name="T52" fmla="*/ 114 w 124"/>
                <a:gd name="T53" fmla="*/ 46 h 129"/>
                <a:gd name="T54" fmla="*/ 116 w 124"/>
                <a:gd name="T55" fmla="*/ 40 h 129"/>
                <a:gd name="T56" fmla="*/ 118 w 124"/>
                <a:gd name="T57" fmla="*/ 35 h 129"/>
                <a:gd name="T58" fmla="*/ 118 w 124"/>
                <a:gd name="T59" fmla="*/ 29 h 129"/>
                <a:gd name="T60" fmla="*/ 119 w 124"/>
                <a:gd name="T61" fmla="*/ 25 h 129"/>
                <a:gd name="T62" fmla="*/ 120 w 124"/>
                <a:gd name="T63" fmla="*/ 21 h 129"/>
                <a:gd name="T64" fmla="*/ 122 w 124"/>
                <a:gd name="T65" fmla="*/ 17 h 129"/>
                <a:gd name="T66" fmla="*/ 122 w 124"/>
                <a:gd name="T67" fmla="*/ 12 h 129"/>
                <a:gd name="T68" fmla="*/ 123 w 124"/>
                <a:gd name="T69" fmla="*/ 9 h 129"/>
                <a:gd name="T70" fmla="*/ 123 w 124"/>
                <a:gd name="T71" fmla="*/ 6 h 129"/>
                <a:gd name="T72" fmla="*/ 124 w 124"/>
                <a:gd name="T73" fmla="*/ 4 h 129"/>
                <a:gd name="T74" fmla="*/ 124 w 124"/>
                <a:gd name="T75" fmla="*/ 1 h 129"/>
                <a:gd name="T76" fmla="*/ 124 w 124"/>
                <a:gd name="T77" fmla="*/ 0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4"/>
                <a:gd name="T118" fmla="*/ 0 h 129"/>
                <a:gd name="T119" fmla="*/ 124 w 124"/>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4" h="129">
                  <a:moveTo>
                    <a:pt x="124" y="0"/>
                  </a:moveTo>
                  <a:lnTo>
                    <a:pt x="0" y="125"/>
                  </a:lnTo>
                  <a:lnTo>
                    <a:pt x="66" y="129"/>
                  </a:lnTo>
                  <a:lnTo>
                    <a:pt x="66" y="128"/>
                  </a:lnTo>
                  <a:lnTo>
                    <a:pt x="67" y="126"/>
                  </a:lnTo>
                  <a:lnTo>
                    <a:pt x="68" y="124"/>
                  </a:lnTo>
                  <a:lnTo>
                    <a:pt x="70" y="121"/>
                  </a:lnTo>
                  <a:lnTo>
                    <a:pt x="73" y="117"/>
                  </a:lnTo>
                  <a:lnTo>
                    <a:pt x="75" y="114"/>
                  </a:lnTo>
                  <a:lnTo>
                    <a:pt x="79" y="110"/>
                  </a:lnTo>
                  <a:lnTo>
                    <a:pt x="82" y="105"/>
                  </a:lnTo>
                  <a:lnTo>
                    <a:pt x="85" y="99"/>
                  </a:lnTo>
                  <a:lnTo>
                    <a:pt x="89" y="94"/>
                  </a:lnTo>
                  <a:lnTo>
                    <a:pt x="92" y="87"/>
                  </a:lnTo>
                  <a:lnTo>
                    <a:pt x="97" y="82"/>
                  </a:lnTo>
                  <a:lnTo>
                    <a:pt x="98" y="79"/>
                  </a:lnTo>
                  <a:lnTo>
                    <a:pt x="99" y="76"/>
                  </a:lnTo>
                  <a:lnTo>
                    <a:pt x="101" y="72"/>
                  </a:lnTo>
                  <a:lnTo>
                    <a:pt x="103" y="69"/>
                  </a:lnTo>
                  <a:lnTo>
                    <a:pt x="105" y="67"/>
                  </a:lnTo>
                  <a:lnTo>
                    <a:pt x="106" y="64"/>
                  </a:lnTo>
                  <a:lnTo>
                    <a:pt x="108" y="61"/>
                  </a:lnTo>
                  <a:lnTo>
                    <a:pt x="110" y="58"/>
                  </a:lnTo>
                  <a:lnTo>
                    <a:pt x="110" y="54"/>
                  </a:lnTo>
                  <a:lnTo>
                    <a:pt x="112" y="51"/>
                  </a:lnTo>
                  <a:lnTo>
                    <a:pt x="112" y="48"/>
                  </a:lnTo>
                  <a:lnTo>
                    <a:pt x="114" y="46"/>
                  </a:lnTo>
                  <a:lnTo>
                    <a:pt x="116" y="40"/>
                  </a:lnTo>
                  <a:lnTo>
                    <a:pt x="118" y="35"/>
                  </a:lnTo>
                  <a:lnTo>
                    <a:pt x="118" y="29"/>
                  </a:lnTo>
                  <a:lnTo>
                    <a:pt x="119" y="25"/>
                  </a:lnTo>
                  <a:lnTo>
                    <a:pt x="120" y="21"/>
                  </a:lnTo>
                  <a:lnTo>
                    <a:pt x="122" y="17"/>
                  </a:lnTo>
                  <a:lnTo>
                    <a:pt x="122" y="12"/>
                  </a:lnTo>
                  <a:lnTo>
                    <a:pt x="123" y="9"/>
                  </a:lnTo>
                  <a:lnTo>
                    <a:pt x="123" y="6"/>
                  </a:lnTo>
                  <a:lnTo>
                    <a:pt x="124" y="4"/>
                  </a:lnTo>
                  <a:lnTo>
                    <a:pt x="124" y="1"/>
                  </a:lnTo>
                  <a:lnTo>
                    <a:pt x="124" y="0"/>
                  </a:lnTo>
                  <a:close/>
                </a:path>
              </a:pathLst>
            </a:custGeom>
            <a:solidFill>
              <a:srgbClr val="000000"/>
            </a:solidFill>
            <a:ln w="9525">
              <a:noFill/>
              <a:round/>
              <a:headEnd/>
              <a:tailEnd/>
            </a:ln>
          </p:spPr>
          <p:txBody>
            <a:bodyPr/>
            <a:lstStyle/>
            <a:p>
              <a:endParaRPr lang="en-US" dirty="0"/>
            </a:p>
          </p:txBody>
        </p:sp>
        <p:sp>
          <p:nvSpPr>
            <p:cNvPr id="100" name="Freeform 247"/>
            <p:cNvSpPr>
              <a:spLocks/>
            </p:cNvSpPr>
            <p:nvPr/>
          </p:nvSpPr>
          <p:spPr bwMode="auto">
            <a:xfrm>
              <a:off x="0" y="1117"/>
              <a:ext cx="1600" cy="1481"/>
            </a:xfrm>
            <a:custGeom>
              <a:avLst/>
              <a:gdLst>
                <a:gd name="T0" fmla="*/ 0 w 1600"/>
                <a:gd name="T1" fmla="*/ 0 h 1481"/>
                <a:gd name="T2" fmla="*/ 1600 w 1600"/>
                <a:gd name="T3" fmla="*/ 0 h 1481"/>
                <a:gd name="T4" fmla="*/ 1600 w 1600"/>
                <a:gd name="T5" fmla="*/ 999 h 1481"/>
                <a:gd name="T6" fmla="*/ 0 w 1600"/>
                <a:gd name="T7" fmla="*/ 1481 h 1481"/>
                <a:gd name="T8" fmla="*/ 0 w 1600"/>
                <a:gd name="T9" fmla="*/ 0 h 1481"/>
                <a:gd name="T10" fmla="*/ 0 60000 65536"/>
                <a:gd name="T11" fmla="*/ 0 60000 65536"/>
                <a:gd name="T12" fmla="*/ 0 60000 65536"/>
                <a:gd name="T13" fmla="*/ 0 60000 65536"/>
                <a:gd name="T14" fmla="*/ 0 60000 65536"/>
                <a:gd name="T15" fmla="*/ 0 w 1600"/>
                <a:gd name="T16" fmla="*/ 0 h 1481"/>
                <a:gd name="T17" fmla="*/ 1600 w 1600"/>
                <a:gd name="T18" fmla="*/ 1481 h 1481"/>
              </a:gdLst>
              <a:ahLst/>
              <a:cxnLst>
                <a:cxn ang="T10">
                  <a:pos x="T0" y="T1"/>
                </a:cxn>
                <a:cxn ang="T11">
                  <a:pos x="T2" y="T3"/>
                </a:cxn>
                <a:cxn ang="T12">
                  <a:pos x="T4" y="T5"/>
                </a:cxn>
                <a:cxn ang="T13">
                  <a:pos x="T6" y="T7"/>
                </a:cxn>
                <a:cxn ang="T14">
                  <a:pos x="T8" y="T9"/>
                </a:cxn>
              </a:cxnLst>
              <a:rect l="T15" t="T16" r="T17" b="T18"/>
              <a:pathLst>
                <a:path w="1600" h="1481">
                  <a:moveTo>
                    <a:pt x="0" y="0"/>
                  </a:moveTo>
                  <a:lnTo>
                    <a:pt x="1600" y="0"/>
                  </a:lnTo>
                  <a:lnTo>
                    <a:pt x="1600" y="999"/>
                  </a:lnTo>
                  <a:lnTo>
                    <a:pt x="0" y="1481"/>
                  </a:lnTo>
                  <a:lnTo>
                    <a:pt x="0" y="0"/>
                  </a:lnTo>
                  <a:close/>
                </a:path>
              </a:pathLst>
            </a:custGeom>
            <a:solidFill>
              <a:schemeClr val="tx1">
                <a:lumMod val="25000"/>
                <a:lumOff val="75000"/>
              </a:schemeClr>
            </a:solidFill>
            <a:ln w="9525">
              <a:noFill/>
              <a:round/>
              <a:headEnd/>
              <a:tailEnd/>
            </a:ln>
          </p:spPr>
          <p:txBody>
            <a:bodyPr/>
            <a:lstStyle/>
            <a:p>
              <a:endParaRPr lang="en-US" dirty="0"/>
            </a:p>
          </p:txBody>
        </p:sp>
        <p:sp>
          <p:nvSpPr>
            <p:cNvPr id="101" name="Freeform 248"/>
            <p:cNvSpPr>
              <a:spLocks/>
            </p:cNvSpPr>
            <p:nvPr/>
          </p:nvSpPr>
          <p:spPr bwMode="auto">
            <a:xfrm>
              <a:off x="198" y="2029"/>
              <a:ext cx="443" cy="127"/>
            </a:xfrm>
            <a:custGeom>
              <a:avLst/>
              <a:gdLst>
                <a:gd name="T0" fmla="*/ 29 w 443"/>
                <a:gd name="T1" fmla="*/ 0 h 127"/>
                <a:gd name="T2" fmla="*/ 386 w 443"/>
                <a:gd name="T3" fmla="*/ 0 h 127"/>
                <a:gd name="T4" fmla="*/ 443 w 443"/>
                <a:gd name="T5" fmla="*/ 89 h 127"/>
                <a:gd name="T6" fmla="*/ 0 w 443"/>
                <a:gd name="T7" fmla="*/ 127 h 127"/>
                <a:gd name="T8" fmla="*/ 29 w 443"/>
                <a:gd name="T9" fmla="*/ 0 h 127"/>
                <a:gd name="T10" fmla="*/ 0 60000 65536"/>
                <a:gd name="T11" fmla="*/ 0 60000 65536"/>
                <a:gd name="T12" fmla="*/ 0 60000 65536"/>
                <a:gd name="T13" fmla="*/ 0 60000 65536"/>
                <a:gd name="T14" fmla="*/ 0 60000 65536"/>
                <a:gd name="T15" fmla="*/ 0 w 443"/>
                <a:gd name="T16" fmla="*/ 0 h 127"/>
                <a:gd name="T17" fmla="*/ 443 w 443"/>
                <a:gd name="T18" fmla="*/ 127 h 127"/>
              </a:gdLst>
              <a:ahLst/>
              <a:cxnLst>
                <a:cxn ang="T10">
                  <a:pos x="T0" y="T1"/>
                </a:cxn>
                <a:cxn ang="T11">
                  <a:pos x="T2" y="T3"/>
                </a:cxn>
                <a:cxn ang="T12">
                  <a:pos x="T4" y="T5"/>
                </a:cxn>
                <a:cxn ang="T13">
                  <a:pos x="T6" y="T7"/>
                </a:cxn>
                <a:cxn ang="T14">
                  <a:pos x="T8" y="T9"/>
                </a:cxn>
              </a:cxnLst>
              <a:rect l="T15" t="T16" r="T17" b="T18"/>
              <a:pathLst>
                <a:path w="443" h="127">
                  <a:moveTo>
                    <a:pt x="29" y="0"/>
                  </a:moveTo>
                  <a:lnTo>
                    <a:pt x="386" y="0"/>
                  </a:lnTo>
                  <a:lnTo>
                    <a:pt x="443" y="89"/>
                  </a:lnTo>
                  <a:lnTo>
                    <a:pt x="0" y="127"/>
                  </a:lnTo>
                  <a:lnTo>
                    <a:pt x="29" y="0"/>
                  </a:lnTo>
                  <a:close/>
                </a:path>
              </a:pathLst>
            </a:custGeom>
            <a:solidFill>
              <a:schemeClr val="accent1"/>
            </a:solidFill>
            <a:ln w="9525">
              <a:noFill/>
              <a:round/>
              <a:headEnd/>
              <a:tailEnd/>
            </a:ln>
          </p:spPr>
          <p:txBody>
            <a:bodyPr/>
            <a:lstStyle/>
            <a:p>
              <a:endParaRPr lang="en-US" dirty="0"/>
            </a:p>
          </p:txBody>
        </p:sp>
        <p:sp>
          <p:nvSpPr>
            <p:cNvPr id="102" name="Freeform 249"/>
            <p:cNvSpPr>
              <a:spLocks/>
            </p:cNvSpPr>
            <p:nvPr/>
          </p:nvSpPr>
          <p:spPr bwMode="auto">
            <a:xfrm>
              <a:off x="454" y="1117"/>
              <a:ext cx="1118" cy="556"/>
            </a:xfrm>
            <a:custGeom>
              <a:avLst/>
              <a:gdLst>
                <a:gd name="T0" fmla="*/ 291 w 1118"/>
                <a:gd name="T1" fmla="*/ 117 h 556"/>
                <a:gd name="T2" fmla="*/ 111 w 1118"/>
                <a:gd name="T3" fmla="*/ 51 h 556"/>
                <a:gd name="T4" fmla="*/ 110 w 1118"/>
                <a:gd name="T5" fmla="*/ 59 h 556"/>
                <a:gd name="T6" fmla="*/ 108 w 1118"/>
                <a:gd name="T7" fmla="*/ 66 h 556"/>
                <a:gd name="T8" fmla="*/ 107 w 1118"/>
                <a:gd name="T9" fmla="*/ 75 h 556"/>
                <a:gd name="T10" fmla="*/ 107 w 1118"/>
                <a:gd name="T11" fmla="*/ 83 h 556"/>
                <a:gd name="T12" fmla="*/ 107 w 1118"/>
                <a:gd name="T13" fmla="*/ 90 h 556"/>
                <a:gd name="T14" fmla="*/ 107 w 1118"/>
                <a:gd name="T15" fmla="*/ 96 h 556"/>
                <a:gd name="T16" fmla="*/ 108 w 1118"/>
                <a:gd name="T17" fmla="*/ 102 h 556"/>
                <a:gd name="T18" fmla="*/ 109 w 1118"/>
                <a:gd name="T19" fmla="*/ 109 h 556"/>
                <a:gd name="T20" fmla="*/ 111 w 1118"/>
                <a:gd name="T21" fmla="*/ 117 h 556"/>
                <a:gd name="T22" fmla="*/ 113 w 1118"/>
                <a:gd name="T23" fmla="*/ 123 h 556"/>
                <a:gd name="T24" fmla="*/ 116 w 1118"/>
                <a:gd name="T25" fmla="*/ 131 h 556"/>
                <a:gd name="T26" fmla="*/ 120 w 1118"/>
                <a:gd name="T27" fmla="*/ 139 h 556"/>
                <a:gd name="T28" fmla="*/ 124 w 1118"/>
                <a:gd name="T29" fmla="*/ 146 h 556"/>
                <a:gd name="T30" fmla="*/ 128 w 1118"/>
                <a:gd name="T31" fmla="*/ 153 h 556"/>
                <a:gd name="T32" fmla="*/ 131 w 1118"/>
                <a:gd name="T33" fmla="*/ 159 h 556"/>
                <a:gd name="T34" fmla="*/ 136 w 1118"/>
                <a:gd name="T35" fmla="*/ 167 h 556"/>
                <a:gd name="T36" fmla="*/ 140 w 1118"/>
                <a:gd name="T37" fmla="*/ 173 h 556"/>
                <a:gd name="T38" fmla="*/ 147 w 1118"/>
                <a:gd name="T39" fmla="*/ 182 h 556"/>
                <a:gd name="T40" fmla="*/ 153 w 1118"/>
                <a:gd name="T41" fmla="*/ 193 h 556"/>
                <a:gd name="T42" fmla="*/ 159 w 1118"/>
                <a:gd name="T43" fmla="*/ 199 h 556"/>
                <a:gd name="T44" fmla="*/ 162 w 1118"/>
                <a:gd name="T45" fmla="*/ 204 h 556"/>
                <a:gd name="T46" fmla="*/ 0 w 1118"/>
                <a:gd name="T47" fmla="*/ 215 h 556"/>
                <a:gd name="T48" fmla="*/ 567 w 1118"/>
                <a:gd name="T49" fmla="*/ 454 h 556"/>
                <a:gd name="T50" fmla="*/ 875 w 1118"/>
                <a:gd name="T51" fmla="*/ 432 h 556"/>
                <a:gd name="T52" fmla="*/ 961 w 1118"/>
                <a:gd name="T53" fmla="*/ 307 h 556"/>
                <a:gd name="T54" fmla="*/ 1116 w 1118"/>
                <a:gd name="T55" fmla="*/ 315 h 556"/>
                <a:gd name="T56" fmla="*/ 1112 w 1118"/>
                <a:gd name="T57" fmla="*/ 311 h 556"/>
                <a:gd name="T58" fmla="*/ 1106 w 1118"/>
                <a:gd name="T59" fmla="*/ 306 h 556"/>
                <a:gd name="T60" fmla="*/ 1098 w 1118"/>
                <a:gd name="T61" fmla="*/ 300 h 556"/>
                <a:gd name="T62" fmla="*/ 1090 w 1118"/>
                <a:gd name="T63" fmla="*/ 293 h 556"/>
                <a:gd name="T64" fmla="*/ 1080 w 1118"/>
                <a:gd name="T65" fmla="*/ 286 h 556"/>
                <a:gd name="T66" fmla="*/ 1070 w 1118"/>
                <a:gd name="T67" fmla="*/ 277 h 556"/>
                <a:gd name="T68" fmla="*/ 1061 w 1118"/>
                <a:gd name="T69" fmla="*/ 271 h 556"/>
                <a:gd name="T70" fmla="*/ 1056 w 1118"/>
                <a:gd name="T71" fmla="*/ 266 h 556"/>
                <a:gd name="T72" fmla="*/ 1049 w 1118"/>
                <a:gd name="T73" fmla="*/ 261 h 556"/>
                <a:gd name="T74" fmla="*/ 1043 w 1118"/>
                <a:gd name="T75" fmla="*/ 256 h 556"/>
                <a:gd name="T76" fmla="*/ 1037 w 1118"/>
                <a:gd name="T77" fmla="*/ 252 h 556"/>
                <a:gd name="T78" fmla="*/ 1031 w 1118"/>
                <a:gd name="T79" fmla="*/ 247 h 556"/>
                <a:gd name="T80" fmla="*/ 1024 w 1118"/>
                <a:gd name="T81" fmla="*/ 242 h 556"/>
                <a:gd name="T82" fmla="*/ 1019 w 1118"/>
                <a:gd name="T83" fmla="*/ 237 h 556"/>
                <a:gd name="T84" fmla="*/ 1012 w 1118"/>
                <a:gd name="T85" fmla="*/ 233 h 556"/>
                <a:gd name="T86" fmla="*/ 1006 w 1118"/>
                <a:gd name="T87" fmla="*/ 228 h 556"/>
                <a:gd name="T88" fmla="*/ 1000 w 1118"/>
                <a:gd name="T89" fmla="*/ 223 h 556"/>
                <a:gd name="T90" fmla="*/ 993 w 1118"/>
                <a:gd name="T91" fmla="*/ 219 h 556"/>
                <a:gd name="T92" fmla="*/ 987 w 1118"/>
                <a:gd name="T93" fmla="*/ 215 h 556"/>
                <a:gd name="T94" fmla="*/ 981 w 1118"/>
                <a:gd name="T95" fmla="*/ 211 h 556"/>
                <a:gd name="T96" fmla="*/ 973 w 1118"/>
                <a:gd name="T97" fmla="*/ 205 h 556"/>
                <a:gd name="T98" fmla="*/ 962 w 1118"/>
                <a:gd name="T99" fmla="*/ 197 h 556"/>
                <a:gd name="T100" fmla="*/ 952 w 1118"/>
                <a:gd name="T101" fmla="*/ 191 h 556"/>
                <a:gd name="T102" fmla="*/ 942 w 1118"/>
                <a:gd name="T103" fmla="*/ 185 h 556"/>
                <a:gd name="T104" fmla="*/ 934 w 1118"/>
                <a:gd name="T105" fmla="*/ 179 h 556"/>
                <a:gd name="T106" fmla="*/ 926 w 1118"/>
                <a:gd name="T107" fmla="*/ 176 h 556"/>
                <a:gd name="T108" fmla="*/ 920 w 1118"/>
                <a:gd name="T109" fmla="*/ 172 h 556"/>
                <a:gd name="T110" fmla="*/ 913 w 1118"/>
                <a:gd name="T111" fmla="*/ 168 h 556"/>
                <a:gd name="T112" fmla="*/ 907 w 1118"/>
                <a:gd name="T113" fmla="*/ 166 h 556"/>
                <a:gd name="T114" fmla="*/ 901 w 1118"/>
                <a:gd name="T115" fmla="*/ 163 h 556"/>
                <a:gd name="T116" fmla="*/ 894 w 1118"/>
                <a:gd name="T117" fmla="*/ 160 h 556"/>
                <a:gd name="T118" fmla="*/ 888 w 1118"/>
                <a:gd name="T119" fmla="*/ 159 h 556"/>
                <a:gd name="T120" fmla="*/ 1064 w 1118"/>
                <a:gd name="T121" fmla="*/ 0 h 556"/>
                <a:gd name="T122" fmla="*/ 702 w 1118"/>
                <a:gd name="T123" fmla="*/ 96 h 5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556"/>
                <a:gd name="T188" fmla="*/ 1118 w 1118"/>
                <a:gd name="T189" fmla="*/ 556 h 5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556">
                  <a:moveTo>
                    <a:pt x="430" y="0"/>
                  </a:moveTo>
                  <a:lnTo>
                    <a:pt x="291" y="117"/>
                  </a:lnTo>
                  <a:lnTo>
                    <a:pt x="112" y="50"/>
                  </a:lnTo>
                  <a:lnTo>
                    <a:pt x="111" y="51"/>
                  </a:lnTo>
                  <a:lnTo>
                    <a:pt x="111" y="56"/>
                  </a:lnTo>
                  <a:lnTo>
                    <a:pt x="110" y="59"/>
                  </a:lnTo>
                  <a:lnTo>
                    <a:pt x="109" y="62"/>
                  </a:lnTo>
                  <a:lnTo>
                    <a:pt x="108" y="66"/>
                  </a:lnTo>
                  <a:lnTo>
                    <a:pt x="108" y="71"/>
                  </a:lnTo>
                  <a:lnTo>
                    <a:pt x="107" y="75"/>
                  </a:lnTo>
                  <a:lnTo>
                    <a:pt x="107" y="81"/>
                  </a:lnTo>
                  <a:lnTo>
                    <a:pt x="107" y="83"/>
                  </a:lnTo>
                  <a:lnTo>
                    <a:pt x="107" y="86"/>
                  </a:lnTo>
                  <a:lnTo>
                    <a:pt x="107" y="90"/>
                  </a:lnTo>
                  <a:lnTo>
                    <a:pt x="107" y="93"/>
                  </a:lnTo>
                  <a:lnTo>
                    <a:pt x="107" y="96"/>
                  </a:lnTo>
                  <a:lnTo>
                    <a:pt x="108" y="99"/>
                  </a:lnTo>
                  <a:lnTo>
                    <a:pt x="108" y="102"/>
                  </a:lnTo>
                  <a:lnTo>
                    <a:pt x="109" y="106"/>
                  </a:lnTo>
                  <a:lnTo>
                    <a:pt x="109" y="109"/>
                  </a:lnTo>
                  <a:lnTo>
                    <a:pt x="110" y="113"/>
                  </a:lnTo>
                  <a:lnTo>
                    <a:pt x="111" y="117"/>
                  </a:lnTo>
                  <a:lnTo>
                    <a:pt x="112" y="120"/>
                  </a:lnTo>
                  <a:lnTo>
                    <a:pt x="113" y="123"/>
                  </a:lnTo>
                  <a:lnTo>
                    <a:pt x="114" y="127"/>
                  </a:lnTo>
                  <a:lnTo>
                    <a:pt x="116" y="131"/>
                  </a:lnTo>
                  <a:lnTo>
                    <a:pt x="118" y="135"/>
                  </a:lnTo>
                  <a:lnTo>
                    <a:pt x="120" y="139"/>
                  </a:lnTo>
                  <a:lnTo>
                    <a:pt x="121" y="142"/>
                  </a:lnTo>
                  <a:lnTo>
                    <a:pt x="124" y="146"/>
                  </a:lnTo>
                  <a:lnTo>
                    <a:pt x="126" y="150"/>
                  </a:lnTo>
                  <a:lnTo>
                    <a:pt x="128" y="153"/>
                  </a:lnTo>
                  <a:lnTo>
                    <a:pt x="130" y="157"/>
                  </a:lnTo>
                  <a:lnTo>
                    <a:pt x="131" y="159"/>
                  </a:lnTo>
                  <a:lnTo>
                    <a:pt x="133" y="163"/>
                  </a:lnTo>
                  <a:lnTo>
                    <a:pt x="136" y="167"/>
                  </a:lnTo>
                  <a:lnTo>
                    <a:pt x="138" y="170"/>
                  </a:lnTo>
                  <a:lnTo>
                    <a:pt x="140" y="173"/>
                  </a:lnTo>
                  <a:lnTo>
                    <a:pt x="143" y="177"/>
                  </a:lnTo>
                  <a:lnTo>
                    <a:pt x="147" y="182"/>
                  </a:lnTo>
                  <a:lnTo>
                    <a:pt x="150" y="188"/>
                  </a:lnTo>
                  <a:lnTo>
                    <a:pt x="153" y="193"/>
                  </a:lnTo>
                  <a:lnTo>
                    <a:pt x="157" y="196"/>
                  </a:lnTo>
                  <a:lnTo>
                    <a:pt x="159" y="199"/>
                  </a:lnTo>
                  <a:lnTo>
                    <a:pt x="161" y="202"/>
                  </a:lnTo>
                  <a:lnTo>
                    <a:pt x="162" y="204"/>
                  </a:lnTo>
                  <a:lnTo>
                    <a:pt x="164" y="205"/>
                  </a:lnTo>
                  <a:lnTo>
                    <a:pt x="0" y="215"/>
                  </a:lnTo>
                  <a:lnTo>
                    <a:pt x="205" y="331"/>
                  </a:lnTo>
                  <a:lnTo>
                    <a:pt x="567" y="454"/>
                  </a:lnTo>
                  <a:lnTo>
                    <a:pt x="810" y="556"/>
                  </a:lnTo>
                  <a:lnTo>
                    <a:pt x="875" y="432"/>
                  </a:lnTo>
                  <a:lnTo>
                    <a:pt x="799" y="316"/>
                  </a:lnTo>
                  <a:lnTo>
                    <a:pt x="961" y="307"/>
                  </a:lnTo>
                  <a:lnTo>
                    <a:pt x="1118" y="316"/>
                  </a:lnTo>
                  <a:lnTo>
                    <a:pt x="1116" y="315"/>
                  </a:lnTo>
                  <a:lnTo>
                    <a:pt x="1114" y="312"/>
                  </a:lnTo>
                  <a:lnTo>
                    <a:pt x="1112" y="311"/>
                  </a:lnTo>
                  <a:lnTo>
                    <a:pt x="1109" y="309"/>
                  </a:lnTo>
                  <a:lnTo>
                    <a:pt x="1106" y="306"/>
                  </a:lnTo>
                  <a:lnTo>
                    <a:pt x="1102" y="304"/>
                  </a:lnTo>
                  <a:lnTo>
                    <a:pt x="1098" y="300"/>
                  </a:lnTo>
                  <a:lnTo>
                    <a:pt x="1095" y="297"/>
                  </a:lnTo>
                  <a:lnTo>
                    <a:pt x="1090" y="293"/>
                  </a:lnTo>
                  <a:lnTo>
                    <a:pt x="1085" y="290"/>
                  </a:lnTo>
                  <a:lnTo>
                    <a:pt x="1080" y="286"/>
                  </a:lnTo>
                  <a:lnTo>
                    <a:pt x="1076" y="281"/>
                  </a:lnTo>
                  <a:lnTo>
                    <a:pt x="1070" y="277"/>
                  </a:lnTo>
                  <a:lnTo>
                    <a:pt x="1064" y="273"/>
                  </a:lnTo>
                  <a:lnTo>
                    <a:pt x="1061" y="271"/>
                  </a:lnTo>
                  <a:lnTo>
                    <a:pt x="1058" y="269"/>
                  </a:lnTo>
                  <a:lnTo>
                    <a:pt x="1056" y="266"/>
                  </a:lnTo>
                  <a:lnTo>
                    <a:pt x="1053" y="264"/>
                  </a:lnTo>
                  <a:lnTo>
                    <a:pt x="1049" y="261"/>
                  </a:lnTo>
                  <a:lnTo>
                    <a:pt x="1046" y="259"/>
                  </a:lnTo>
                  <a:lnTo>
                    <a:pt x="1043" y="256"/>
                  </a:lnTo>
                  <a:lnTo>
                    <a:pt x="1040" y="254"/>
                  </a:lnTo>
                  <a:lnTo>
                    <a:pt x="1037" y="252"/>
                  </a:lnTo>
                  <a:lnTo>
                    <a:pt x="1034" y="250"/>
                  </a:lnTo>
                  <a:lnTo>
                    <a:pt x="1031" y="247"/>
                  </a:lnTo>
                  <a:lnTo>
                    <a:pt x="1028" y="245"/>
                  </a:lnTo>
                  <a:lnTo>
                    <a:pt x="1024" y="242"/>
                  </a:lnTo>
                  <a:lnTo>
                    <a:pt x="1021" y="240"/>
                  </a:lnTo>
                  <a:lnTo>
                    <a:pt x="1019" y="237"/>
                  </a:lnTo>
                  <a:lnTo>
                    <a:pt x="1016" y="235"/>
                  </a:lnTo>
                  <a:lnTo>
                    <a:pt x="1012" y="233"/>
                  </a:lnTo>
                  <a:lnTo>
                    <a:pt x="1009" y="231"/>
                  </a:lnTo>
                  <a:lnTo>
                    <a:pt x="1006" y="228"/>
                  </a:lnTo>
                  <a:lnTo>
                    <a:pt x="1002" y="226"/>
                  </a:lnTo>
                  <a:lnTo>
                    <a:pt x="1000" y="223"/>
                  </a:lnTo>
                  <a:lnTo>
                    <a:pt x="997" y="221"/>
                  </a:lnTo>
                  <a:lnTo>
                    <a:pt x="993" y="219"/>
                  </a:lnTo>
                  <a:lnTo>
                    <a:pt x="991" y="217"/>
                  </a:lnTo>
                  <a:lnTo>
                    <a:pt x="987" y="215"/>
                  </a:lnTo>
                  <a:lnTo>
                    <a:pt x="984" y="213"/>
                  </a:lnTo>
                  <a:lnTo>
                    <a:pt x="981" y="211"/>
                  </a:lnTo>
                  <a:lnTo>
                    <a:pt x="979" y="209"/>
                  </a:lnTo>
                  <a:lnTo>
                    <a:pt x="973" y="205"/>
                  </a:lnTo>
                  <a:lnTo>
                    <a:pt x="968" y="202"/>
                  </a:lnTo>
                  <a:lnTo>
                    <a:pt x="962" y="197"/>
                  </a:lnTo>
                  <a:lnTo>
                    <a:pt x="958" y="195"/>
                  </a:lnTo>
                  <a:lnTo>
                    <a:pt x="952" y="191"/>
                  </a:lnTo>
                  <a:lnTo>
                    <a:pt x="947" y="188"/>
                  </a:lnTo>
                  <a:lnTo>
                    <a:pt x="942" y="185"/>
                  </a:lnTo>
                  <a:lnTo>
                    <a:pt x="939" y="182"/>
                  </a:lnTo>
                  <a:lnTo>
                    <a:pt x="934" y="179"/>
                  </a:lnTo>
                  <a:lnTo>
                    <a:pt x="930" y="178"/>
                  </a:lnTo>
                  <a:lnTo>
                    <a:pt x="926" y="176"/>
                  </a:lnTo>
                  <a:lnTo>
                    <a:pt x="923" y="173"/>
                  </a:lnTo>
                  <a:lnTo>
                    <a:pt x="920" y="172"/>
                  </a:lnTo>
                  <a:lnTo>
                    <a:pt x="917" y="170"/>
                  </a:lnTo>
                  <a:lnTo>
                    <a:pt x="913" y="168"/>
                  </a:lnTo>
                  <a:lnTo>
                    <a:pt x="910" y="167"/>
                  </a:lnTo>
                  <a:lnTo>
                    <a:pt x="907" y="166"/>
                  </a:lnTo>
                  <a:lnTo>
                    <a:pt x="905" y="165"/>
                  </a:lnTo>
                  <a:lnTo>
                    <a:pt x="901" y="163"/>
                  </a:lnTo>
                  <a:lnTo>
                    <a:pt x="897" y="161"/>
                  </a:lnTo>
                  <a:lnTo>
                    <a:pt x="894" y="160"/>
                  </a:lnTo>
                  <a:lnTo>
                    <a:pt x="892" y="159"/>
                  </a:lnTo>
                  <a:lnTo>
                    <a:pt x="888" y="159"/>
                  </a:lnTo>
                  <a:lnTo>
                    <a:pt x="887" y="159"/>
                  </a:lnTo>
                  <a:lnTo>
                    <a:pt x="1064" y="0"/>
                  </a:lnTo>
                  <a:lnTo>
                    <a:pt x="660" y="0"/>
                  </a:lnTo>
                  <a:lnTo>
                    <a:pt x="702" y="96"/>
                  </a:lnTo>
                  <a:lnTo>
                    <a:pt x="430" y="0"/>
                  </a:lnTo>
                  <a:close/>
                </a:path>
              </a:pathLst>
            </a:custGeom>
            <a:solidFill>
              <a:schemeClr val="bg2">
                <a:lumMod val="65000"/>
              </a:schemeClr>
            </a:solidFill>
            <a:ln w="9525">
              <a:noFill/>
              <a:round/>
              <a:headEnd/>
              <a:tailEnd/>
            </a:ln>
          </p:spPr>
          <p:txBody>
            <a:bodyPr/>
            <a:lstStyle/>
            <a:p>
              <a:endParaRPr lang="en-US" dirty="0"/>
            </a:p>
          </p:txBody>
        </p:sp>
        <p:sp>
          <p:nvSpPr>
            <p:cNvPr id="103" name="Freeform 250"/>
            <p:cNvSpPr>
              <a:spLocks/>
            </p:cNvSpPr>
            <p:nvPr/>
          </p:nvSpPr>
          <p:spPr bwMode="auto">
            <a:xfrm>
              <a:off x="348" y="1393"/>
              <a:ext cx="612" cy="364"/>
            </a:xfrm>
            <a:custGeom>
              <a:avLst/>
              <a:gdLst>
                <a:gd name="T0" fmla="*/ 337 w 612"/>
                <a:gd name="T1" fmla="*/ 363 h 364"/>
                <a:gd name="T2" fmla="*/ 374 w 612"/>
                <a:gd name="T3" fmla="*/ 359 h 364"/>
                <a:gd name="T4" fmla="*/ 410 w 612"/>
                <a:gd name="T5" fmla="*/ 352 h 364"/>
                <a:gd name="T6" fmla="*/ 444 w 612"/>
                <a:gd name="T7" fmla="*/ 343 h 364"/>
                <a:gd name="T8" fmla="*/ 476 w 612"/>
                <a:gd name="T9" fmla="*/ 332 h 364"/>
                <a:gd name="T10" fmla="*/ 505 w 612"/>
                <a:gd name="T11" fmla="*/ 319 h 364"/>
                <a:gd name="T12" fmla="*/ 531 w 612"/>
                <a:gd name="T13" fmla="*/ 304 h 364"/>
                <a:gd name="T14" fmla="*/ 554 w 612"/>
                <a:gd name="T15" fmla="*/ 287 h 364"/>
                <a:gd name="T16" fmla="*/ 574 w 612"/>
                <a:gd name="T17" fmla="*/ 269 h 364"/>
                <a:gd name="T18" fmla="*/ 589 w 612"/>
                <a:gd name="T19" fmla="*/ 248 h 364"/>
                <a:gd name="T20" fmla="*/ 602 w 612"/>
                <a:gd name="T21" fmla="*/ 227 h 364"/>
                <a:gd name="T22" fmla="*/ 609 w 612"/>
                <a:gd name="T23" fmla="*/ 204 h 364"/>
                <a:gd name="T24" fmla="*/ 612 w 612"/>
                <a:gd name="T25" fmla="*/ 182 h 364"/>
                <a:gd name="T26" fmla="*/ 609 w 612"/>
                <a:gd name="T27" fmla="*/ 158 h 364"/>
                <a:gd name="T28" fmla="*/ 602 w 612"/>
                <a:gd name="T29" fmla="*/ 136 h 364"/>
                <a:gd name="T30" fmla="*/ 589 w 612"/>
                <a:gd name="T31" fmla="*/ 115 h 364"/>
                <a:gd name="T32" fmla="*/ 574 w 612"/>
                <a:gd name="T33" fmla="*/ 94 h 364"/>
                <a:gd name="T34" fmla="*/ 554 w 612"/>
                <a:gd name="T35" fmla="*/ 76 h 364"/>
                <a:gd name="T36" fmla="*/ 531 w 612"/>
                <a:gd name="T37" fmla="*/ 59 h 364"/>
                <a:gd name="T38" fmla="*/ 505 w 612"/>
                <a:gd name="T39" fmla="*/ 43 h 364"/>
                <a:gd name="T40" fmla="*/ 476 w 612"/>
                <a:gd name="T41" fmla="*/ 30 h 364"/>
                <a:gd name="T42" fmla="*/ 444 w 612"/>
                <a:gd name="T43" fmla="*/ 18 h 364"/>
                <a:gd name="T44" fmla="*/ 410 w 612"/>
                <a:gd name="T45" fmla="*/ 9 h 364"/>
                <a:gd name="T46" fmla="*/ 374 w 612"/>
                <a:gd name="T47" fmla="*/ 4 h 364"/>
                <a:gd name="T48" fmla="*/ 337 w 612"/>
                <a:gd name="T49" fmla="*/ 0 h 364"/>
                <a:gd name="T50" fmla="*/ 299 w 612"/>
                <a:gd name="T51" fmla="*/ 0 h 364"/>
                <a:gd name="T52" fmla="*/ 259 w 612"/>
                <a:gd name="T53" fmla="*/ 1 h 364"/>
                <a:gd name="T54" fmla="*/ 221 w 612"/>
                <a:gd name="T55" fmla="*/ 6 h 364"/>
                <a:gd name="T56" fmla="*/ 187 w 612"/>
                <a:gd name="T57" fmla="*/ 13 h 364"/>
                <a:gd name="T58" fmla="*/ 153 w 612"/>
                <a:gd name="T59" fmla="*/ 23 h 364"/>
                <a:gd name="T60" fmla="*/ 122 w 612"/>
                <a:gd name="T61" fmla="*/ 35 h 364"/>
                <a:gd name="T62" fmla="*/ 94 w 612"/>
                <a:gd name="T63" fmla="*/ 49 h 364"/>
                <a:gd name="T64" fmla="*/ 70 w 612"/>
                <a:gd name="T65" fmla="*/ 65 h 364"/>
                <a:gd name="T66" fmla="*/ 48 w 612"/>
                <a:gd name="T67" fmla="*/ 83 h 364"/>
                <a:gd name="T68" fmla="*/ 31 w 612"/>
                <a:gd name="T69" fmla="*/ 103 h 364"/>
                <a:gd name="T70" fmla="*/ 15 w 612"/>
                <a:gd name="T71" fmla="*/ 122 h 364"/>
                <a:gd name="T72" fmla="*/ 7 w 612"/>
                <a:gd name="T73" fmla="*/ 145 h 364"/>
                <a:gd name="T74" fmla="*/ 0 w 612"/>
                <a:gd name="T75" fmla="*/ 167 h 364"/>
                <a:gd name="T76" fmla="*/ 0 w 612"/>
                <a:gd name="T77" fmla="*/ 191 h 364"/>
                <a:gd name="T78" fmla="*/ 5 w 612"/>
                <a:gd name="T79" fmla="*/ 214 h 364"/>
                <a:gd name="T80" fmla="*/ 14 w 612"/>
                <a:gd name="T81" fmla="*/ 236 h 364"/>
                <a:gd name="T82" fmla="*/ 27 w 612"/>
                <a:gd name="T83" fmla="*/ 256 h 364"/>
                <a:gd name="T84" fmla="*/ 44 w 612"/>
                <a:gd name="T85" fmla="*/ 275 h 364"/>
                <a:gd name="T86" fmla="*/ 65 w 612"/>
                <a:gd name="T87" fmla="*/ 294 h 364"/>
                <a:gd name="T88" fmla="*/ 90 w 612"/>
                <a:gd name="T89" fmla="*/ 311 h 364"/>
                <a:gd name="T90" fmla="*/ 116 w 612"/>
                <a:gd name="T91" fmla="*/ 324 h 364"/>
                <a:gd name="T92" fmla="*/ 147 w 612"/>
                <a:gd name="T93" fmla="*/ 336 h 364"/>
                <a:gd name="T94" fmla="*/ 180 w 612"/>
                <a:gd name="T95" fmla="*/ 348 h 364"/>
                <a:gd name="T96" fmla="*/ 214 w 612"/>
                <a:gd name="T97" fmla="*/ 355 h 364"/>
                <a:gd name="T98" fmla="*/ 251 w 612"/>
                <a:gd name="T99" fmla="*/ 360 h 364"/>
                <a:gd name="T100" fmla="*/ 290 w 612"/>
                <a:gd name="T101" fmla="*/ 364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2"/>
                <a:gd name="T154" fmla="*/ 0 h 364"/>
                <a:gd name="T155" fmla="*/ 612 w 612"/>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2" h="364">
                  <a:moveTo>
                    <a:pt x="306" y="364"/>
                  </a:moveTo>
                  <a:lnTo>
                    <a:pt x="314" y="364"/>
                  </a:lnTo>
                  <a:lnTo>
                    <a:pt x="322" y="364"/>
                  </a:lnTo>
                  <a:lnTo>
                    <a:pt x="329" y="363"/>
                  </a:lnTo>
                  <a:lnTo>
                    <a:pt x="337" y="363"/>
                  </a:lnTo>
                  <a:lnTo>
                    <a:pt x="344" y="362"/>
                  </a:lnTo>
                  <a:lnTo>
                    <a:pt x="352" y="361"/>
                  </a:lnTo>
                  <a:lnTo>
                    <a:pt x="360" y="360"/>
                  </a:lnTo>
                  <a:lnTo>
                    <a:pt x="367" y="360"/>
                  </a:lnTo>
                  <a:lnTo>
                    <a:pt x="374" y="359"/>
                  </a:lnTo>
                  <a:lnTo>
                    <a:pt x="381" y="358"/>
                  </a:lnTo>
                  <a:lnTo>
                    <a:pt x="389" y="356"/>
                  </a:lnTo>
                  <a:lnTo>
                    <a:pt x="397" y="355"/>
                  </a:lnTo>
                  <a:lnTo>
                    <a:pt x="403" y="354"/>
                  </a:lnTo>
                  <a:lnTo>
                    <a:pt x="410" y="352"/>
                  </a:lnTo>
                  <a:lnTo>
                    <a:pt x="418" y="351"/>
                  </a:lnTo>
                  <a:lnTo>
                    <a:pt x="425" y="350"/>
                  </a:lnTo>
                  <a:lnTo>
                    <a:pt x="430" y="348"/>
                  </a:lnTo>
                  <a:lnTo>
                    <a:pt x="437" y="346"/>
                  </a:lnTo>
                  <a:lnTo>
                    <a:pt x="444" y="343"/>
                  </a:lnTo>
                  <a:lnTo>
                    <a:pt x="450" y="342"/>
                  </a:lnTo>
                  <a:lnTo>
                    <a:pt x="457" y="339"/>
                  </a:lnTo>
                  <a:lnTo>
                    <a:pt x="463" y="336"/>
                  </a:lnTo>
                  <a:lnTo>
                    <a:pt x="469" y="334"/>
                  </a:lnTo>
                  <a:lnTo>
                    <a:pt x="476" y="332"/>
                  </a:lnTo>
                  <a:lnTo>
                    <a:pt x="482" y="330"/>
                  </a:lnTo>
                  <a:lnTo>
                    <a:pt x="487" y="327"/>
                  </a:lnTo>
                  <a:lnTo>
                    <a:pt x="493" y="324"/>
                  </a:lnTo>
                  <a:lnTo>
                    <a:pt x="500" y="322"/>
                  </a:lnTo>
                  <a:lnTo>
                    <a:pt x="505" y="319"/>
                  </a:lnTo>
                  <a:lnTo>
                    <a:pt x="510" y="316"/>
                  </a:lnTo>
                  <a:lnTo>
                    <a:pt x="516" y="313"/>
                  </a:lnTo>
                  <a:lnTo>
                    <a:pt x="522" y="311"/>
                  </a:lnTo>
                  <a:lnTo>
                    <a:pt x="526" y="307"/>
                  </a:lnTo>
                  <a:lnTo>
                    <a:pt x="531" y="304"/>
                  </a:lnTo>
                  <a:lnTo>
                    <a:pt x="536" y="300"/>
                  </a:lnTo>
                  <a:lnTo>
                    <a:pt x="541" y="297"/>
                  </a:lnTo>
                  <a:lnTo>
                    <a:pt x="545" y="294"/>
                  </a:lnTo>
                  <a:lnTo>
                    <a:pt x="550" y="291"/>
                  </a:lnTo>
                  <a:lnTo>
                    <a:pt x="554" y="287"/>
                  </a:lnTo>
                  <a:lnTo>
                    <a:pt x="559" y="283"/>
                  </a:lnTo>
                  <a:lnTo>
                    <a:pt x="563" y="279"/>
                  </a:lnTo>
                  <a:lnTo>
                    <a:pt x="566" y="275"/>
                  </a:lnTo>
                  <a:lnTo>
                    <a:pt x="570" y="272"/>
                  </a:lnTo>
                  <a:lnTo>
                    <a:pt x="574" y="269"/>
                  </a:lnTo>
                  <a:lnTo>
                    <a:pt x="577" y="264"/>
                  </a:lnTo>
                  <a:lnTo>
                    <a:pt x="581" y="260"/>
                  </a:lnTo>
                  <a:lnTo>
                    <a:pt x="583" y="256"/>
                  </a:lnTo>
                  <a:lnTo>
                    <a:pt x="587" y="253"/>
                  </a:lnTo>
                  <a:lnTo>
                    <a:pt x="589" y="248"/>
                  </a:lnTo>
                  <a:lnTo>
                    <a:pt x="592" y="244"/>
                  </a:lnTo>
                  <a:lnTo>
                    <a:pt x="594" y="239"/>
                  </a:lnTo>
                  <a:lnTo>
                    <a:pt x="597" y="236"/>
                  </a:lnTo>
                  <a:lnTo>
                    <a:pt x="600" y="231"/>
                  </a:lnTo>
                  <a:lnTo>
                    <a:pt x="602" y="227"/>
                  </a:lnTo>
                  <a:lnTo>
                    <a:pt x="603" y="222"/>
                  </a:lnTo>
                  <a:lnTo>
                    <a:pt x="605" y="218"/>
                  </a:lnTo>
                  <a:lnTo>
                    <a:pt x="606" y="214"/>
                  </a:lnTo>
                  <a:lnTo>
                    <a:pt x="608" y="209"/>
                  </a:lnTo>
                  <a:lnTo>
                    <a:pt x="609" y="204"/>
                  </a:lnTo>
                  <a:lnTo>
                    <a:pt x="610" y="199"/>
                  </a:lnTo>
                  <a:lnTo>
                    <a:pt x="610" y="195"/>
                  </a:lnTo>
                  <a:lnTo>
                    <a:pt x="611" y="191"/>
                  </a:lnTo>
                  <a:lnTo>
                    <a:pt x="611" y="186"/>
                  </a:lnTo>
                  <a:lnTo>
                    <a:pt x="612" y="182"/>
                  </a:lnTo>
                  <a:lnTo>
                    <a:pt x="611" y="178"/>
                  </a:lnTo>
                  <a:lnTo>
                    <a:pt x="611" y="173"/>
                  </a:lnTo>
                  <a:lnTo>
                    <a:pt x="610" y="167"/>
                  </a:lnTo>
                  <a:lnTo>
                    <a:pt x="610" y="162"/>
                  </a:lnTo>
                  <a:lnTo>
                    <a:pt x="609" y="158"/>
                  </a:lnTo>
                  <a:lnTo>
                    <a:pt x="608" y="154"/>
                  </a:lnTo>
                  <a:lnTo>
                    <a:pt x="606" y="149"/>
                  </a:lnTo>
                  <a:lnTo>
                    <a:pt x="605" y="145"/>
                  </a:lnTo>
                  <a:lnTo>
                    <a:pt x="603" y="141"/>
                  </a:lnTo>
                  <a:lnTo>
                    <a:pt x="602" y="136"/>
                  </a:lnTo>
                  <a:lnTo>
                    <a:pt x="600" y="132"/>
                  </a:lnTo>
                  <a:lnTo>
                    <a:pt x="597" y="127"/>
                  </a:lnTo>
                  <a:lnTo>
                    <a:pt x="594" y="122"/>
                  </a:lnTo>
                  <a:lnTo>
                    <a:pt x="592" y="119"/>
                  </a:lnTo>
                  <a:lnTo>
                    <a:pt x="589" y="115"/>
                  </a:lnTo>
                  <a:lnTo>
                    <a:pt x="587" y="111"/>
                  </a:lnTo>
                  <a:lnTo>
                    <a:pt x="583" y="106"/>
                  </a:lnTo>
                  <a:lnTo>
                    <a:pt x="581" y="103"/>
                  </a:lnTo>
                  <a:lnTo>
                    <a:pt x="577" y="98"/>
                  </a:lnTo>
                  <a:lnTo>
                    <a:pt x="574" y="94"/>
                  </a:lnTo>
                  <a:lnTo>
                    <a:pt x="570" y="90"/>
                  </a:lnTo>
                  <a:lnTo>
                    <a:pt x="566" y="86"/>
                  </a:lnTo>
                  <a:lnTo>
                    <a:pt x="563" y="83"/>
                  </a:lnTo>
                  <a:lnTo>
                    <a:pt x="559" y="80"/>
                  </a:lnTo>
                  <a:lnTo>
                    <a:pt x="554" y="76"/>
                  </a:lnTo>
                  <a:lnTo>
                    <a:pt x="550" y="72"/>
                  </a:lnTo>
                  <a:lnTo>
                    <a:pt x="545" y="68"/>
                  </a:lnTo>
                  <a:lnTo>
                    <a:pt x="541" y="65"/>
                  </a:lnTo>
                  <a:lnTo>
                    <a:pt x="536" y="62"/>
                  </a:lnTo>
                  <a:lnTo>
                    <a:pt x="531" y="59"/>
                  </a:lnTo>
                  <a:lnTo>
                    <a:pt x="526" y="56"/>
                  </a:lnTo>
                  <a:lnTo>
                    <a:pt x="522" y="53"/>
                  </a:lnTo>
                  <a:lnTo>
                    <a:pt x="516" y="49"/>
                  </a:lnTo>
                  <a:lnTo>
                    <a:pt x="510" y="46"/>
                  </a:lnTo>
                  <a:lnTo>
                    <a:pt x="505" y="43"/>
                  </a:lnTo>
                  <a:lnTo>
                    <a:pt x="500" y="41"/>
                  </a:lnTo>
                  <a:lnTo>
                    <a:pt x="493" y="37"/>
                  </a:lnTo>
                  <a:lnTo>
                    <a:pt x="487" y="35"/>
                  </a:lnTo>
                  <a:lnTo>
                    <a:pt x="482" y="32"/>
                  </a:lnTo>
                  <a:lnTo>
                    <a:pt x="476" y="30"/>
                  </a:lnTo>
                  <a:lnTo>
                    <a:pt x="469" y="27"/>
                  </a:lnTo>
                  <a:lnTo>
                    <a:pt x="463" y="26"/>
                  </a:lnTo>
                  <a:lnTo>
                    <a:pt x="457" y="23"/>
                  </a:lnTo>
                  <a:lnTo>
                    <a:pt x="450" y="21"/>
                  </a:lnTo>
                  <a:lnTo>
                    <a:pt x="444" y="18"/>
                  </a:lnTo>
                  <a:lnTo>
                    <a:pt x="437" y="17"/>
                  </a:lnTo>
                  <a:lnTo>
                    <a:pt x="430" y="15"/>
                  </a:lnTo>
                  <a:lnTo>
                    <a:pt x="425" y="13"/>
                  </a:lnTo>
                  <a:lnTo>
                    <a:pt x="418" y="11"/>
                  </a:lnTo>
                  <a:lnTo>
                    <a:pt x="410" y="9"/>
                  </a:lnTo>
                  <a:lnTo>
                    <a:pt x="403" y="8"/>
                  </a:lnTo>
                  <a:lnTo>
                    <a:pt x="397" y="7"/>
                  </a:lnTo>
                  <a:lnTo>
                    <a:pt x="389" y="6"/>
                  </a:lnTo>
                  <a:lnTo>
                    <a:pt x="381" y="5"/>
                  </a:lnTo>
                  <a:lnTo>
                    <a:pt x="374" y="4"/>
                  </a:lnTo>
                  <a:lnTo>
                    <a:pt x="367" y="3"/>
                  </a:lnTo>
                  <a:lnTo>
                    <a:pt x="360" y="2"/>
                  </a:lnTo>
                  <a:lnTo>
                    <a:pt x="352" y="1"/>
                  </a:lnTo>
                  <a:lnTo>
                    <a:pt x="344" y="0"/>
                  </a:lnTo>
                  <a:lnTo>
                    <a:pt x="337" y="0"/>
                  </a:lnTo>
                  <a:lnTo>
                    <a:pt x="329" y="0"/>
                  </a:lnTo>
                  <a:lnTo>
                    <a:pt x="322" y="0"/>
                  </a:lnTo>
                  <a:lnTo>
                    <a:pt x="314" y="0"/>
                  </a:lnTo>
                  <a:lnTo>
                    <a:pt x="306" y="0"/>
                  </a:lnTo>
                  <a:lnTo>
                    <a:pt x="299" y="0"/>
                  </a:lnTo>
                  <a:lnTo>
                    <a:pt x="290" y="0"/>
                  </a:lnTo>
                  <a:lnTo>
                    <a:pt x="283" y="0"/>
                  </a:lnTo>
                  <a:lnTo>
                    <a:pt x="275" y="0"/>
                  </a:lnTo>
                  <a:lnTo>
                    <a:pt x="266" y="0"/>
                  </a:lnTo>
                  <a:lnTo>
                    <a:pt x="259" y="1"/>
                  </a:lnTo>
                  <a:lnTo>
                    <a:pt x="251" y="2"/>
                  </a:lnTo>
                  <a:lnTo>
                    <a:pt x="244" y="3"/>
                  </a:lnTo>
                  <a:lnTo>
                    <a:pt x="236" y="4"/>
                  </a:lnTo>
                  <a:lnTo>
                    <a:pt x="228" y="5"/>
                  </a:lnTo>
                  <a:lnTo>
                    <a:pt x="221" y="6"/>
                  </a:lnTo>
                  <a:lnTo>
                    <a:pt x="214" y="7"/>
                  </a:lnTo>
                  <a:lnTo>
                    <a:pt x="207" y="8"/>
                  </a:lnTo>
                  <a:lnTo>
                    <a:pt x="200" y="9"/>
                  </a:lnTo>
                  <a:lnTo>
                    <a:pt x="193" y="11"/>
                  </a:lnTo>
                  <a:lnTo>
                    <a:pt x="187" y="13"/>
                  </a:lnTo>
                  <a:lnTo>
                    <a:pt x="180" y="15"/>
                  </a:lnTo>
                  <a:lnTo>
                    <a:pt x="173" y="17"/>
                  </a:lnTo>
                  <a:lnTo>
                    <a:pt x="167" y="18"/>
                  </a:lnTo>
                  <a:lnTo>
                    <a:pt x="160" y="21"/>
                  </a:lnTo>
                  <a:lnTo>
                    <a:pt x="153" y="23"/>
                  </a:lnTo>
                  <a:lnTo>
                    <a:pt x="147" y="26"/>
                  </a:lnTo>
                  <a:lnTo>
                    <a:pt x="141" y="27"/>
                  </a:lnTo>
                  <a:lnTo>
                    <a:pt x="134" y="30"/>
                  </a:lnTo>
                  <a:lnTo>
                    <a:pt x="129" y="32"/>
                  </a:lnTo>
                  <a:lnTo>
                    <a:pt x="122" y="35"/>
                  </a:lnTo>
                  <a:lnTo>
                    <a:pt x="116" y="37"/>
                  </a:lnTo>
                  <a:lnTo>
                    <a:pt x="111" y="41"/>
                  </a:lnTo>
                  <a:lnTo>
                    <a:pt x="105" y="43"/>
                  </a:lnTo>
                  <a:lnTo>
                    <a:pt x="100" y="46"/>
                  </a:lnTo>
                  <a:lnTo>
                    <a:pt x="94" y="49"/>
                  </a:lnTo>
                  <a:lnTo>
                    <a:pt x="90" y="53"/>
                  </a:lnTo>
                  <a:lnTo>
                    <a:pt x="85" y="56"/>
                  </a:lnTo>
                  <a:lnTo>
                    <a:pt x="79" y="59"/>
                  </a:lnTo>
                  <a:lnTo>
                    <a:pt x="74" y="62"/>
                  </a:lnTo>
                  <a:lnTo>
                    <a:pt x="70" y="65"/>
                  </a:lnTo>
                  <a:lnTo>
                    <a:pt x="65" y="68"/>
                  </a:lnTo>
                  <a:lnTo>
                    <a:pt x="60" y="72"/>
                  </a:lnTo>
                  <a:lnTo>
                    <a:pt x="56" y="76"/>
                  </a:lnTo>
                  <a:lnTo>
                    <a:pt x="53" y="80"/>
                  </a:lnTo>
                  <a:lnTo>
                    <a:pt x="48" y="83"/>
                  </a:lnTo>
                  <a:lnTo>
                    <a:pt x="44" y="86"/>
                  </a:lnTo>
                  <a:lnTo>
                    <a:pt x="40" y="90"/>
                  </a:lnTo>
                  <a:lnTo>
                    <a:pt x="36" y="94"/>
                  </a:lnTo>
                  <a:lnTo>
                    <a:pt x="34" y="98"/>
                  </a:lnTo>
                  <a:lnTo>
                    <a:pt x="31" y="103"/>
                  </a:lnTo>
                  <a:lnTo>
                    <a:pt x="27" y="106"/>
                  </a:lnTo>
                  <a:lnTo>
                    <a:pt x="24" y="111"/>
                  </a:lnTo>
                  <a:lnTo>
                    <a:pt x="21" y="115"/>
                  </a:lnTo>
                  <a:lnTo>
                    <a:pt x="18" y="119"/>
                  </a:lnTo>
                  <a:lnTo>
                    <a:pt x="15" y="122"/>
                  </a:lnTo>
                  <a:lnTo>
                    <a:pt x="14" y="127"/>
                  </a:lnTo>
                  <a:lnTo>
                    <a:pt x="12" y="132"/>
                  </a:lnTo>
                  <a:lnTo>
                    <a:pt x="9" y="136"/>
                  </a:lnTo>
                  <a:lnTo>
                    <a:pt x="8" y="141"/>
                  </a:lnTo>
                  <a:lnTo>
                    <a:pt x="7" y="145"/>
                  </a:lnTo>
                  <a:lnTo>
                    <a:pt x="5" y="149"/>
                  </a:lnTo>
                  <a:lnTo>
                    <a:pt x="3" y="154"/>
                  </a:lnTo>
                  <a:lnTo>
                    <a:pt x="2" y="158"/>
                  </a:lnTo>
                  <a:lnTo>
                    <a:pt x="1" y="162"/>
                  </a:lnTo>
                  <a:lnTo>
                    <a:pt x="0" y="167"/>
                  </a:lnTo>
                  <a:lnTo>
                    <a:pt x="0" y="173"/>
                  </a:lnTo>
                  <a:lnTo>
                    <a:pt x="0" y="178"/>
                  </a:lnTo>
                  <a:lnTo>
                    <a:pt x="0" y="182"/>
                  </a:lnTo>
                  <a:lnTo>
                    <a:pt x="0" y="186"/>
                  </a:lnTo>
                  <a:lnTo>
                    <a:pt x="0" y="191"/>
                  </a:lnTo>
                  <a:lnTo>
                    <a:pt x="0" y="195"/>
                  </a:lnTo>
                  <a:lnTo>
                    <a:pt x="1" y="199"/>
                  </a:lnTo>
                  <a:lnTo>
                    <a:pt x="2" y="204"/>
                  </a:lnTo>
                  <a:lnTo>
                    <a:pt x="3" y="209"/>
                  </a:lnTo>
                  <a:lnTo>
                    <a:pt x="5" y="214"/>
                  </a:lnTo>
                  <a:lnTo>
                    <a:pt x="7" y="218"/>
                  </a:lnTo>
                  <a:lnTo>
                    <a:pt x="8" y="222"/>
                  </a:lnTo>
                  <a:lnTo>
                    <a:pt x="9" y="227"/>
                  </a:lnTo>
                  <a:lnTo>
                    <a:pt x="12" y="231"/>
                  </a:lnTo>
                  <a:lnTo>
                    <a:pt x="14" y="236"/>
                  </a:lnTo>
                  <a:lnTo>
                    <a:pt x="15" y="239"/>
                  </a:lnTo>
                  <a:lnTo>
                    <a:pt x="18" y="244"/>
                  </a:lnTo>
                  <a:lnTo>
                    <a:pt x="21" y="248"/>
                  </a:lnTo>
                  <a:lnTo>
                    <a:pt x="24" y="253"/>
                  </a:lnTo>
                  <a:lnTo>
                    <a:pt x="27" y="256"/>
                  </a:lnTo>
                  <a:lnTo>
                    <a:pt x="31" y="260"/>
                  </a:lnTo>
                  <a:lnTo>
                    <a:pt x="34" y="264"/>
                  </a:lnTo>
                  <a:lnTo>
                    <a:pt x="36" y="269"/>
                  </a:lnTo>
                  <a:lnTo>
                    <a:pt x="40" y="272"/>
                  </a:lnTo>
                  <a:lnTo>
                    <a:pt x="44" y="275"/>
                  </a:lnTo>
                  <a:lnTo>
                    <a:pt x="48" y="279"/>
                  </a:lnTo>
                  <a:lnTo>
                    <a:pt x="53" y="283"/>
                  </a:lnTo>
                  <a:lnTo>
                    <a:pt x="56" y="287"/>
                  </a:lnTo>
                  <a:lnTo>
                    <a:pt x="60" y="291"/>
                  </a:lnTo>
                  <a:lnTo>
                    <a:pt x="65" y="294"/>
                  </a:lnTo>
                  <a:lnTo>
                    <a:pt x="70" y="297"/>
                  </a:lnTo>
                  <a:lnTo>
                    <a:pt x="74" y="300"/>
                  </a:lnTo>
                  <a:lnTo>
                    <a:pt x="79" y="304"/>
                  </a:lnTo>
                  <a:lnTo>
                    <a:pt x="85" y="307"/>
                  </a:lnTo>
                  <a:lnTo>
                    <a:pt x="90" y="311"/>
                  </a:lnTo>
                  <a:lnTo>
                    <a:pt x="94" y="313"/>
                  </a:lnTo>
                  <a:lnTo>
                    <a:pt x="100" y="316"/>
                  </a:lnTo>
                  <a:lnTo>
                    <a:pt x="105" y="319"/>
                  </a:lnTo>
                  <a:lnTo>
                    <a:pt x="111" y="322"/>
                  </a:lnTo>
                  <a:lnTo>
                    <a:pt x="116" y="324"/>
                  </a:lnTo>
                  <a:lnTo>
                    <a:pt x="122" y="327"/>
                  </a:lnTo>
                  <a:lnTo>
                    <a:pt x="129" y="330"/>
                  </a:lnTo>
                  <a:lnTo>
                    <a:pt x="134" y="332"/>
                  </a:lnTo>
                  <a:lnTo>
                    <a:pt x="141" y="334"/>
                  </a:lnTo>
                  <a:lnTo>
                    <a:pt x="147" y="336"/>
                  </a:lnTo>
                  <a:lnTo>
                    <a:pt x="153" y="339"/>
                  </a:lnTo>
                  <a:lnTo>
                    <a:pt x="160" y="342"/>
                  </a:lnTo>
                  <a:lnTo>
                    <a:pt x="167" y="343"/>
                  </a:lnTo>
                  <a:lnTo>
                    <a:pt x="173" y="346"/>
                  </a:lnTo>
                  <a:lnTo>
                    <a:pt x="180" y="348"/>
                  </a:lnTo>
                  <a:lnTo>
                    <a:pt x="187" y="350"/>
                  </a:lnTo>
                  <a:lnTo>
                    <a:pt x="193" y="351"/>
                  </a:lnTo>
                  <a:lnTo>
                    <a:pt x="200" y="352"/>
                  </a:lnTo>
                  <a:lnTo>
                    <a:pt x="207" y="354"/>
                  </a:lnTo>
                  <a:lnTo>
                    <a:pt x="214" y="355"/>
                  </a:lnTo>
                  <a:lnTo>
                    <a:pt x="221" y="356"/>
                  </a:lnTo>
                  <a:lnTo>
                    <a:pt x="228" y="358"/>
                  </a:lnTo>
                  <a:lnTo>
                    <a:pt x="236" y="359"/>
                  </a:lnTo>
                  <a:lnTo>
                    <a:pt x="244" y="360"/>
                  </a:lnTo>
                  <a:lnTo>
                    <a:pt x="251" y="360"/>
                  </a:lnTo>
                  <a:lnTo>
                    <a:pt x="259" y="361"/>
                  </a:lnTo>
                  <a:lnTo>
                    <a:pt x="266" y="362"/>
                  </a:lnTo>
                  <a:lnTo>
                    <a:pt x="275" y="363"/>
                  </a:lnTo>
                  <a:lnTo>
                    <a:pt x="283" y="363"/>
                  </a:lnTo>
                  <a:lnTo>
                    <a:pt x="290" y="364"/>
                  </a:lnTo>
                  <a:lnTo>
                    <a:pt x="299" y="364"/>
                  </a:lnTo>
                  <a:lnTo>
                    <a:pt x="306" y="364"/>
                  </a:lnTo>
                  <a:close/>
                </a:path>
              </a:pathLst>
            </a:custGeom>
            <a:solidFill>
              <a:schemeClr val="bg2">
                <a:lumMod val="65000"/>
              </a:schemeClr>
            </a:solidFill>
            <a:ln w="9525">
              <a:noFill/>
              <a:round/>
              <a:headEnd/>
              <a:tailEnd/>
            </a:ln>
          </p:spPr>
          <p:txBody>
            <a:bodyPr/>
            <a:lstStyle/>
            <a:p>
              <a:endParaRPr lang="en-US" dirty="0"/>
            </a:p>
          </p:txBody>
        </p:sp>
        <p:sp>
          <p:nvSpPr>
            <p:cNvPr id="104" name="Freeform 251"/>
            <p:cNvSpPr>
              <a:spLocks/>
            </p:cNvSpPr>
            <p:nvPr/>
          </p:nvSpPr>
          <p:spPr bwMode="auto">
            <a:xfrm>
              <a:off x="48" y="1368"/>
              <a:ext cx="611" cy="364"/>
            </a:xfrm>
            <a:custGeom>
              <a:avLst/>
              <a:gdLst>
                <a:gd name="T0" fmla="*/ 337 w 611"/>
                <a:gd name="T1" fmla="*/ 362 h 364"/>
                <a:gd name="T2" fmla="*/ 374 w 611"/>
                <a:gd name="T3" fmla="*/ 358 h 364"/>
                <a:gd name="T4" fmla="*/ 410 w 611"/>
                <a:gd name="T5" fmla="*/ 351 h 364"/>
                <a:gd name="T6" fmla="*/ 444 w 611"/>
                <a:gd name="T7" fmla="*/ 343 h 364"/>
                <a:gd name="T8" fmla="*/ 476 w 611"/>
                <a:gd name="T9" fmla="*/ 331 h 364"/>
                <a:gd name="T10" fmla="*/ 505 w 611"/>
                <a:gd name="T11" fmla="*/ 318 h 364"/>
                <a:gd name="T12" fmla="*/ 531 w 611"/>
                <a:gd name="T13" fmla="*/ 303 h 364"/>
                <a:gd name="T14" fmla="*/ 553 w 611"/>
                <a:gd name="T15" fmla="*/ 286 h 364"/>
                <a:gd name="T16" fmla="*/ 573 w 611"/>
                <a:gd name="T17" fmla="*/ 268 h 364"/>
                <a:gd name="T18" fmla="*/ 589 w 611"/>
                <a:gd name="T19" fmla="*/ 248 h 364"/>
                <a:gd name="T20" fmla="*/ 601 w 611"/>
                <a:gd name="T21" fmla="*/ 226 h 364"/>
                <a:gd name="T22" fmla="*/ 608 w 611"/>
                <a:gd name="T23" fmla="*/ 203 h 364"/>
                <a:gd name="T24" fmla="*/ 611 w 611"/>
                <a:gd name="T25" fmla="*/ 181 h 364"/>
                <a:gd name="T26" fmla="*/ 608 w 611"/>
                <a:gd name="T27" fmla="*/ 157 h 364"/>
                <a:gd name="T28" fmla="*/ 601 w 611"/>
                <a:gd name="T29" fmla="*/ 135 h 364"/>
                <a:gd name="T30" fmla="*/ 589 w 611"/>
                <a:gd name="T31" fmla="*/ 114 h 364"/>
                <a:gd name="T32" fmla="*/ 573 w 611"/>
                <a:gd name="T33" fmla="*/ 94 h 364"/>
                <a:gd name="T34" fmla="*/ 553 w 611"/>
                <a:gd name="T35" fmla="*/ 75 h 364"/>
                <a:gd name="T36" fmla="*/ 531 w 611"/>
                <a:gd name="T37" fmla="*/ 59 h 364"/>
                <a:gd name="T38" fmla="*/ 505 w 611"/>
                <a:gd name="T39" fmla="*/ 42 h 364"/>
                <a:gd name="T40" fmla="*/ 476 w 611"/>
                <a:gd name="T41" fmla="*/ 30 h 364"/>
                <a:gd name="T42" fmla="*/ 444 w 611"/>
                <a:gd name="T43" fmla="*/ 19 h 364"/>
                <a:gd name="T44" fmla="*/ 410 w 611"/>
                <a:gd name="T45" fmla="*/ 10 h 364"/>
                <a:gd name="T46" fmla="*/ 374 w 611"/>
                <a:gd name="T47" fmla="*/ 3 h 364"/>
                <a:gd name="T48" fmla="*/ 337 w 611"/>
                <a:gd name="T49" fmla="*/ 1 h 364"/>
                <a:gd name="T50" fmla="*/ 299 w 611"/>
                <a:gd name="T51" fmla="*/ 0 h 364"/>
                <a:gd name="T52" fmla="*/ 259 w 611"/>
                <a:gd name="T53" fmla="*/ 2 h 364"/>
                <a:gd name="T54" fmla="*/ 222 w 611"/>
                <a:gd name="T55" fmla="*/ 5 h 364"/>
                <a:gd name="T56" fmla="*/ 187 w 611"/>
                <a:gd name="T57" fmla="*/ 14 h 364"/>
                <a:gd name="T58" fmla="*/ 153 w 611"/>
                <a:gd name="T59" fmla="*/ 22 h 364"/>
                <a:gd name="T60" fmla="*/ 122 w 611"/>
                <a:gd name="T61" fmla="*/ 35 h 364"/>
                <a:gd name="T62" fmla="*/ 95 w 611"/>
                <a:gd name="T63" fmla="*/ 49 h 364"/>
                <a:gd name="T64" fmla="*/ 70 w 611"/>
                <a:gd name="T65" fmla="*/ 65 h 364"/>
                <a:gd name="T66" fmla="*/ 48 w 611"/>
                <a:gd name="T67" fmla="*/ 82 h 364"/>
                <a:gd name="T68" fmla="*/ 31 w 611"/>
                <a:gd name="T69" fmla="*/ 101 h 364"/>
                <a:gd name="T70" fmla="*/ 16 w 611"/>
                <a:gd name="T71" fmla="*/ 122 h 364"/>
                <a:gd name="T72" fmla="*/ 7 w 611"/>
                <a:gd name="T73" fmla="*/ 144 h 364"/>
                <a:gd name="T74" fmla="*/ 0 w 611"/>
                <a:gd name="T75" fmla="*/ 167 h 364"/>
                <a:gd name="T76" fmla="*/ 0 w 611"/>
                <a:gd name="T77" fmla="*/ 190 h 364"/>
                <a:gd name="T78" fmla="*/ 5 w 611"/>
                <a:gd name="T79" fmla="*/ 213 h 364"/>
                <a:gd name="T80" fmla="*/ 14 w 611"/>
                <a:gd name="T81" fmla="*/ 234 h 364"/>
                <a:gd name="T82" fmla="*/ 27 w 611"/>
                <a:gd name="T83" fmla="*/ 255 h 364"/>
                <a:gd name="T84" fmla="*/ 44 w 611"/>
                <a:gd name="T85" fmla="*/ 275 h 364"/>
                <a:gd name="T86" fmla="*/ 65 w 611"/>
                <a:gd name="T87" fmla="*/ 293 h 364"/>
                <a:gd name="T88" fmla="*/ 90 w 611"/>
                <a:gd name="T89" fmla="*/ 310 h 364"/>
                <a:gd name="T90" fmla="*/ 116 w 611"/>
                <a:gd name="T91" fmla="*/ 324 h 364"/>
                <a:gd name="T92" fmla="*/ 147 w 611"/>
                <a:gd name="T93" fmla="*/ 336 h 364"/>
                <a:gd name="T94" fmla="*/ 180 w 611"/>
                <a:gd name="T95" fmla="*/ 347 h 364"/>
                <a:gd name="T96" fmla="*/ 214 w 611"/>
                <a:gd name="T97" fmla="*/ 355 h 364"/>
                <a:gd name="T98" fmla="*/ 251 w 611"/>
                <a:gd name="T99" fmla="*/ 360 h 364"/>
                <a:gd name="T100" fmla="*/ 290 w 611"/>
                <a:gd name="T101" fmla="*/ 363 h 36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11"/>
                <a:gd name="T154" fmla="*/ 0 h 364"/>
                <a:gd name="T155" fmla="*/ 611 w 611"/>
                <a:gd name="T156" fmla="*/ 364 h 36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11" h="364">
                  <a:moveTo>
                    <a:pt x="306" y="364"/>
                  </a:moveTo>
                  <a:lnTo>
                    <a:pt x="314" y="363"/>
                  </a:lnTo>
                  <a:lnTo>
                    <a:pt x="322" y="363"/>
                  </a:lnTo>
                  <a:lnTo>
                    <a:pt x="329" y="363"/>
                  </a:lnTo>
                  <a:lnTo>
                    <a:pt x="337" y="362"/>
                  </a:lnTo>
                  <a:lnTo>
                    <a:pt x="344" y="361"/>
                  </a:lnTo>
                  <a:lnTo>
                    <a:pt x="352" y="360"/>
                  </a:lnTo>
                  <a:lnTo>
                    <a:pt x="360" y="360"/>
                  </a:lnTo>
                  <a:lnTo>
                    <a:pt x="367" y="359"/>
                  </a:lnTo>
                  <a:lnTo>
                    <a:pt x="374" y="358"/>
                  </a:lnTo>
                  <a:lnTo>
                    <a:pt x="382" y="357"/>
                  </a:lnTo>
                  <a:lnTo>
                    <a:pt x="389" y="356"/>
                  </a:lnTo>
                  <a:lnTo>
                    <a:pt x="397" y="355"/>
                  </a:lnTo>
                  <a:lnTo>
                    <a:pt x="403" y="353"/>
                  </a:lnTo>
                  <a:lnTo>
                    <a:pt x="410" y="351"/>
                  </a:lnTo>
                  <a:lnTo>
                    <a:pt x="418" y="350"/>
                  </a:lnTo>
                  <a:lnTo>
                    <a:pt x="425" y="348"/>
                  </a:lnTo>
                  <a:lnTo>
                    <a:pt x="430" y="347"/>
                  </a:lnTo>
                  <a:lnTo>
                    <a:pt x="437" y="345"/>
                  </a:lnTo>
                  <a:lnTo>
                    <a:pt x="444" y="343"/>
                  </a:lnTo>
                  <a:lnTo>
                    <a:pt x="450" y="341"/>
                  </a:lnTo>
                  <a:lnTo>
                    <a:pt x="457" y="338"/>
                  </a:lnTo>
                  <a:lnTo>
                    <a:pt x="463" y="336"/>
                  </a:lnTo>
                  <a:lnTo>
                    <a:pt x="469" y="334"/>
                  </a:lnTo>
                  <a:lnTo>
                    <a:pt x="476" y="331"/>
                  </a:lnTo>
                  <a:lnTo>
                    <a:pt x="482" y="328"/>
                  </a:lnTo>
                  <a:lnTo>
                    <a:pt x="488" y="327"/>
                  </a:lnTo>
                  <a:lnTo>
                    <a:pt x="493" y="324"/>
                  </a:lnTo>
                  <a:lnTo>
                    <a:pt x="499" y="322"/>
                  </a:lnTo>
                  <a:lnTo>
                    <a:pt x="505" y="318"/>
                  </a:lnTo>
                  <a:lnTo>
                    <a:pt x="510" y="315"/>
                  </a:lnTo>
                  <a:lnTo>
                    <a:pt x="515" y="312"/>
                  </a:lnTo>
                  <a:lnTo>
                    <a:pt x="521" y="310"/>
                  </a:lnTo>
                  <a:lnTo>
                    <a:pt x="527" y="307"/>
                  </a:lnTo>
                  <a:lnTo>
                    <a:pt x="531" y="303"/>
                  </a:lnTo>
                  <a:lnTo>
                    <a:pt x="536" y="300"/>
                  </a:lnTo>
                  <a:lnTo>
                    <a:pt x="541" y="296"/>
                  </a:lnTo>
                  <a:lnTo>
                    <a:pt x="545" y="293"/>
                  </a:lnTo>
                  <a:lnTo>
                    <a:pt x="549" y="290"/>
                  </a:lnTo>
                  <a:lnTo>
                    <a:pt x="553" y="286"/>
                  </a:lnTo>
                  <a:lnTo>
                    <a:pt x="559" y="283"/>
                  </a:lnTo>
                  <a:lnTo>
                    <a:pt x="563" y="278"/>
                  </a:lnTo>
                  <a:lnTo>
                    <a:pt x="566" y="275"/>
                  </a:lnTo>
                  <a:lnTo>
                    <a:pt x="570" y="271"/>
                  </a:lnTo>
                  <a:lnTo>
                    <a:pt x="573" y="268"/>
                  </a:lnTo>
                  <a:lnTo>
                    <a:pt x="577" y="263"/>
                  </a:lnTo>
                  <a:lnTo>
                    <a:pt x="580" y="259"/>
                  </a:lnTo>
                  <a:lnTo>
                    <a:pt x="584" y="255"/>
                  </a:lnTo>
                  <a:lnTo>
                    <a:pt x="587" y="252"/>
                  </a:lnTo>
                  <a:lnTo>
                    <a:pt x="589" y="248"/>
                  </a:lnTo>
                  <a:lnTo>
                    <a:pt x="592" y="243"/>
                  </a:lnTo>
                  <a:lnTo>
                    <a:pt x="594" y="239"/>
                  </a:lnTo>
                  <a:lnTo>
                    <a:pt x="597" y="234"/>
                  </a:lnTo>
                  <a:lnTo>
                    <a:pt x="599" y="231"/>
                  </a:lnTo>
                  <a:lnTo>
                    <a:pt x="601" y="226"/>
                  </a:lnTo>
                  <a:lnTo>
                    <a:pt x="603" y="222"/>
                  </a:lnTo>
                  <a:lnTo>
                    <a:pt x="604" y="217"/>
                  </a:lnTo>
                  <a:lnTo>
                    <a:pt x="605" y="213"/>
                  </a:lnTo>
                  <a:lnTo>
                    <a:pt x="607" y="208"/>
                  </a:lnTo>
                  <a:lnTo>
                    <a:pt x="608" y="203"/>
                  </a:lnTo>
                  <a:lnTo>
                    <a:pt x="609" y="199"/>
                  </a:lnTo>
                  <a:lnTo>
                    <a:pt x="610" y="194"/>
                  </a:lnTo>
                  <a:lnTo>
                    <a:pt x="611" y="190"/>
                  </a:lnTo>
                  <a:lnTo>
                    <a:pt x="611" y="186"/>
                  </a:lnTo>
                  <a:lnTo>
                    <a:pt x="611" y="181"/>
                  </a:lnTo>
                  <a:lnTo>
                    <a:pt x="611" y="176"/>
                  </a:lnTo>
                  <a:lnTo>
                    <a:pt x="611" y="172"/>
                  </a:lnTo>
                  <a:lnTo>
                    <a:pt x="610" y="167"/>
                  </a:lnTo>
                  <a:lnTo>
                    <a:pt x="609" y="162"/>
                  </a:lnTo>
                  <a:lnTo>
                    <a:pt x="608" y="157"/>
                  </a:lnTo>
                  <a:lnTo>
                    <a:pt x="607" y="153"/>
                  </a:lnTo>
                  <a:lnTo>
                    <a:pt x="605" y="149"/>
                  </a:lnTo>
                  <a:lnTo>
                    <a:pt x="604" y="144"/>
                  </a:lnTo>
                  <a:lnTo>
                    <a:pt x="603" y="139"/>
                  </a:lnTo>
                  <a:lnTo>
                    <a:pt x="601" y="135"/>
                  </a:lnTo>
                  <a:lnTo>
                    <a:pt x="599" y="131"/>
                  </a:lnTo>
                  <a:lnTo>
                    <a:pt x="597" y="126"/>
                  </a:lnTo>
                  <a:lnTo>
                    <a:pt x="594" y="122"/>
                  </a:lnTo>
                  <a:lnTo>
                    <a:pt x="592" y="118"/>
                  </a:lnTo>
                  <a:lnTo>
                    <a:pt x="589" y="114"/>
                  </a:lnTo>
                  <a:lnTo>
                    <a:pt x="587" y="110"/>
                  </a:lnTo>
                  <a:lnTo>
                    <a:pt x="584" y="105"/>
                  </a:lnTo>
                  <a:lnTo>
                    <a:pt x="580" y="101"/>
                  </a:lnTo>
                  <a:lnTo>
                    <a:pt x="577" y="98"/>
                  </a:lnTo>
                  <a:lnTo>
                    <a:pt x="573" y="94"/>
                  </a:lnTo>
                  <a:lnTo>
                    <a:pt x="570" y="90"/>
                  </a:lnTo>
                  <a:lnTo>
                    <a:pt x="566" y="86"/>
                  </a:lnTo>
                  <a:lnTo>
                    <a:pt x="563" y="82"/>
                  </a:lnTo>
                  <a:lnTo>
                    <a:pt x="559" y="79"/>
                  </a:lnTo>
                  <a:lnTo>
                    <a:pt x="553" y="75"/>
                  </a:lnTo>
                  <a:lnTo>
                    <a:pt x="549" y="71"/>
                  </a:lnTo>
                  <a:lnTo>
                    <a:pt x="545" y="68"/>
                  </a:lnTo>
                  <a:lnTo>
                    <a:pt x="541" y="65"/>
                  </a:lnTo>
                  <a:lnTo>
                    <a:pt x="536" y="61"/>
                  </a:lnTo>
                  <a:lnTo>
                    <a:pt x="531" y="59"/>
                  </a:lnTo>
                  <a:lnTo>
                    <a:pt x="527" y="56"/>
                  </a:lnTo>
                  <a:lnTo>
                    <a:pt x="521" y="53"/>
                  </a:lnTo>
                  <a:lnTo>
                    <a:pt x="515" y="49"/>
                  </a:lnTo>
                  <a:lnTo>
                    <a:pt x="510" y="46"/>
                  </a:lnTo>
                  <a:lnTo>
                    <a:pt x="505" y="42"/>
                  </a:lnTo>
                  <a:lnTo>
                    <a:pt x="499" y="41"/>
                  </a:lnTo>
                  <a:lnTo>
                    <a:pt x="493" y="37"/>
                  </a:lnTo>
                  <a:lnTo>
                    <a:pt x="488" y="35"/>
                  </a:lnTo>
                  <a:lnTo>
                    <a:pt x="482" y="32"/>
                  </a:lnTo>
                  <a:lnTo>
                    <a:pt x="476" y="30"/>
                  </a:lnTo>
                  <a:lnTo>
                    <a:pt x="469" y="27"/>
                  </a:lnTo>
                  <a:lnTo>
                    <a:pt x="463" y="25"/>
                  </a:lnTo>
                  <a:lnTo>
                    <a:pt x="457" y="22"/>
                  </a:lnTo>
                  <a:lnTo>
                    <a:pt x="450" y="21"/>
                  </a:lnTo>
                  <a:lnTo>
                    <a:pt x="444" y="19"/>
                  </a:lnTo>
                  <a:lnTo>
                    <a:pt x="437" y="17"/>
                  </a:lnTo>
                  <a:lnTo>
                    <a:pt x="430" y="15"/>
                  </a:lnTo>
                  <a:lnTo>
                    <a:pt x="425" y="14"/>
                  </a:lnTo>
                  <a:lnTo>
                    <a:pt x="418" y="12"/>
                  </a:lnTo>
                  <a:lnTo>
                    <a:pt x="410" y="10"/>
                  </a:lnTo>
                  <a:lnTo>
                    <a:pt x="403" y="8"/>
                  </a:lnTo>
                  <a:lnTo>
                    <a:pt x="397" y="7"/>
                  </a:lnTo>
                  <a:lnTo>
                    <a:pt x="389" y="5"/>
                  </a:lnTo>
                  <a:lnTo>
                    <a:pt x="382" y="4"/>
                  </a:lnTo>
                  <a:lnTo>
                    <a:pt x="374" y="3"/>
                  </a:lnTo>
                  <a:lnTo>
                    <a:pt x="367" y="3"/>
                  </a:lnTo>
                  <a:lnTo>
                    <a:pt x="360" y="2"/>
                  </a:lnTo>
                  <a:lnTo>
                    <a:pt x="352" y="2"/>
                  </a:lnTo>
                  <a:lnTo>
                    <a:pt x="344" y="1"/>
                  </a:lnTo>
                  <a:lnTo>
                    <a:pt x="337" y="1"/>
                  </a:lnTo>
                  <a:lnTo>
                    <a:pt x="329" y="0"/>
                  </a:lnTo>
                  <a:lnTo>
                    <a:pt x="322" y="0"/>
                  </a:lnTo>
                  <a:lnTo>
                    <a:pt x="314" y="0"/>
                  </a:lnTo>
                  <a:lnTo>
                    <a:pt x="306" y="0"/>
                  </a:lnTo>
                  <a:lnTo>
                    <a:pt x="299" y="0"/>
                  </a:lnTo>
                  <a:lnTo>
                    <a:pt x="290" y="0"/>
                  </a:lnTo>
                  <a:lnTo>
                    <a:pt x="283" y="0"/>
                  </a:lnTo>
                  <a:lnTo>
                    <a:pt x="275" y="1"/>
                  </a:lnTo>
                  <a:lnTo>
                    <a:pt x="267" y="1"/>
                  </a:lnTo>
                  <a:lnTo>
                    <a:pt x="259" y="2"/>
                  </a:lnTo>
                  <a:lnTo>
                    <a:pt x="251" y="2"/>
                  </a:lnTo>
                  <a:lnTo>
                    <a:pt x="244" y="3"/>
                  </a:lnTo>
                  <a:lnTo>
                    <a:pt x="236" y="3"/>
                  </a:lnTo>
                  <a:lnTo>
                    <a:pt x="229" y="4"/>
                  </a:lnTo>
                  <a:lnTo>
                    <a:pt x="222" y="5"/>
                  </a:lnTo>
                  <a:lnTo>
                    <a:pt x="214" y="7"/>
                  </a:lnTo>
                  <a:lnTo>
                    <a:pt x="208" y="8"/>
                  </a:lnTo>
                  <a:lnTo>
                    <a:pt x="201" y="10"/>
                  </a:lnTo>
                  <a:lnTo>
                    <a:pt x="193" y="12"/>
                  </a:lnTo>
                  <a:lnTo>
                    <a:pt x="187" y="14"/>
                  </a:lnTo>
                  <a:lnTo>
                    <a:pt x="180" y="15"/>
                  </a:lnTo>
                  <a:lnTo>
                    <a:pt x="173" y="17"/>
                  </a:lnTo>
                  <a:lnTo>
                    <a:pt x="167" y="19"/>
                  </a:lnTo>
                  <a:lnTo>
                    <a:pt x="160" y="21"/>
                  </a:lnTo>
                  <a:lnTo>
                    <a:pt x="153" y="22"/>
                  </a:lnTo>
                  <a:lnTo>
                    <a:pt x="147" y="25"/>
                  </a:lnTo>
                  <a:lnTo>
                    <a:pt x="141" y="27"/>
                  </a:lnTo>
                  <a:lnTo>
                    <a:pt x="134" y="30"/>
                  </a:lnTo>
                  <a:lnTo>
                    <a:pt x="129" y="32"/>
                  </a:lnTo>
                  <a:lnTo>
                    <a:pt x="122" y="35"/>
                  </a:lnTo>
                  <a:lnTo>
                    <a:pt x="116" y="37"/>
                  </a:lnTo>
                  <a:lnTo>
                    <a:pt x="112" y="41"/>
                  </a:lnTo>
                  <a:lnTo>
                    <a:pt x="105" y="42"/>
                  </a:lnTo>
                  <a:lnTo>
                    <a:pt x="100" y="46"/>
                  </a:lnTo>
                  <a:lnTo>
                    <a:pt x="95" y="49"/>
                  </a:lnTo>
                  <a:lnTo>
                    <a:pt x="90" y="53"/>
                  </a:lnTo>
                  <a:lnTo>
                    <a:pt x="85" y="56"/>
                  </a:lnTo>
                  <a:lnTo>
                    <a:pt x="79" y="59"/>
                  </a:lnTo>
                  <a:lnTo>
                    <a:pt x="74" y="61"/>
                  </a:lnTo>
                  <a:lnTo>
                    <a:pt x="70" y="65"/>
                  </a:lnTo>
                  <a:lnTo>
                    <a:pt x="65" y="68"/>
                  </a:lnTo>
                  <a:lnTo>
                    <a:pt x="60" y="71"/>
                  </a:lnTo>
                  <a:lnTo>
                    <a:pt x="56" y="75"/>
                  </a:lnTo>
                  <a:lnTo>
                    <a:pt x="53" y="79"/>
                  </a:lnTo>
                  <a:lnTo>
                    <a:pt x="48" y="82"/>
                  </a:lnTo>
                  <a:lnTo>
                    <a:pt x="44" y="86"/>
                  </a:lnTo>
                  <a:lnTo>
                    <a:pt x="40" y="90"/>
                  </a:lnTo>
                  <a:lnTo>
                    <a:pt x="36" y="94"/>
                  </a:lnTo>
                  <a:lnTo>
                    <a:pt x="34" y="98"/>
                  </a:lnTo>
                  <a:lnTo>
                    <a:pt x="31" y="101"/>
                  </a:lnTo>
                  <a:lnTo>
                    <a:pt x="27" y="105"/>
                  </a:lnTo>
                  <a:lnTo>
                    <a:pt x="24" y="110"/>
                  </a:lnTo>
                  <a:lnTo>
                    <a:pt x="21" y="114"/>
                  </a:lnTo>
                  <a:lnTo>
                    <a:pt x="18" y="118"/>
                  </a:lnTo>
                  <a:lnTo>
                    <a:pt x="16" y="122"/>
                  </a:lnTo>
                  <a:lnTo>
                    <a:pt x="14" y="126"/>
                  </a:lnTo>
                  <a:lnTo>
                    <a:pt x="12" y="131"/>
                  </a:lnTo>
                  <a:lnTo>
                    <a:pt x="10" y="135"/>
                  </a:lnTo>
                  <a:lnTo>
                    <a:pt x="8" y="139"/>
                  </a:lnTo>
                  <a:lnTo>
                    <a:pt x="7" y="144"/>
                  </a:lnTo>
                  <a:lnTo>
                    <a:pt x="5" y="149"/>
                  </a:lnTo>
                  <a:lnTo>
                    <a:pt x="3" y="153"/>
                  </a:lnTo>
                  <a:lnTo>
                    <a:pt x="2" y="157"/>
                  </a:lnTo>
                  <a:lnTo>
                    <a:pt x="2" y="162"/>
                  </a:lnTo>
                  <a:lnTo>
                    <a:pt x="0" y="167"/>
                  </a:lnTo>
                  <a:lnTo>
                    <a:pt x="0" y="172"/>
                  </a:lnTo>
                  <a:lnTo>
                    <a:pt x="0" y="176"/>
                  </a:lnTo>
                  <a:lnTo>
                    <a:pt x="0" y="181"/>
                  </a:lnTo>
                  <a:lnTo>
                    <a:pt x="0" y="186"/>
                  </a:lnTo>
                  <a:lnTo>
                    <a:pt x="0" y="190"/>
                  </a:lnTo>
                  <a:lnTo>
                    <a:pt x="0" y="194"/>
                  </a:lnTo>
                  <a:lnTo>
                    <a:pt x="2" y="199"/>
                  </a:lnTo>
                  <a:lnTo>
                    <a:pt x="2" y="203"/>
                  </a:lnTo>
                  <a:lnTo>
                    <a:pt x="3" y="208"/>
                  </a:lnTo>
                  <a:lnTo>
                    <a:pt x="5" y="213"/>
                  </a:lnTo>
                  <a:lnTo>
                    <a:pt x="7" y="217"/>
                  </a:lnTo>
                  <a:lnTo>
                    <a:pt x="8" y="222"/>
                  </a:lnTo>
                  <a:lnTo>
                    <a:pt x="10" y="226"/>
                  </a:lnTo>
                  <a:lnTo>
                    <a:pt x="12" y="231"/>
                  </a:lnTo>
                  <a:lnTo>
                    <a:pt x="14" y="234"/>
                  </a:lnTo>
                  <a:lnTo>
                    <a:pt x="16" y="239"/>
                  </a:lnTo>
                  <a:lnTo>
                    <a:pt x="18" y="243"/>
                  </a:lnTo>
                  <a:lnTo>
                    <a:pt x="21" y="248"/>
                  </a:lnTo>
                  <a:lnTo>
                    <a:pt x="24" y="252"/>
                  </a:lnTo>
                  <a:lnTo>
                    <a:pt x="27" y="255"/>
                  </a:lnTo>
                  <a:lnTo>
                    <a:pt x="31" y="259"/>
                  </a:lnTo>
                  <a:lnTo>
                    <a:pt x="34" y="263"/>
                  </a:lnTo>
                  <a:lnTo>
                    <a:pt x="36" y="268"/>
                  </a:lnTo>
                  <a:lnTo>
                    <a:pt x="40" y="271"/>
                  </a:lnTo>
                  <a:lnTo>
                    <a:pt x="44" y="275"/>
                  </a:lnTo>
                  <a:lnTo>
                    <a:pt x="48" y="278"/>
                  </a:lnTo>
                  <a:lnTo>
                    <a:pt x="53" y="283"/>
                  </a:lnTo>
                  <a:lnTo>
                    <a:pt x="56" y="286"/>
                  </a:lnTo>
                  <a:lnTo>
                    <a:pt x="60" y="290"/>
                  </a:lnTo>
                  <a:lnTo>
                    <a:pt x="65" y="293"/>
                  </a:lnTo>
                  <a:lnTo>
                    <a:pt x="70" y="296"/>
                  </a:lnTo>
                  <a:lnTo>
                    <a:pt x="74" y="300"/>
                  </a:lnTo>
                  <a:lnTo>
                    <a:pt x="79" y="303"/>
                  </a:lnTo>
                  <a:lnTo>
                    <a:pt x="85" y="307"/>
                  </a:lnTo>
                  <a:lnTo>
                    <a:pt x="90" y="310"/>
                  </a:lnTo>
                  <a:lnTo>
                    <a:pt x="95" y="312"/>
                  </a:lnTo>
                  <a:lnTo>
                    <a:pt x="100" y="315"/>
                  </a:lnTo>
                  <a:lnTo>
                    <a:pt x="105" y="318"/>
                  </a:lnTo>
                  <a:lnTo>
                    <a:pt x="112" y="322"/>
                  </a:lnTo>
                  <a:lnTo>
                    <a:pt x="116" y="324"/>
                  </a:lnTo>
                  <a:lnTo>
                    <a:pt x="122" y="327"/>
                  </a:lnTo>
                  <a:lnTo>
                    <a:pt x="129" y="328"/>
                  </a:lnTo>
                  <a:lnTo>
                    <a:pt x="134" y="331"/>
                  </a:lnTo>
                  <a:lnTo>
                    <a:pt x="141" y="334"/>
                  </a:lnTo>
                  <a:lnTo>
                    <a:pt x="147" y="336"/>
                  </a:lnTo>
                  <a:lnTo>
                    <a:pt x="153" y="338"/>
                  </a:lnTo>
                  <a:lnTo>
                    <a:pt x="160" y="341"/>
                  </a:lnTo>
                  <a:lnTo>
                    <a:pt x="167" y="343"/>
                  </a:lnTo>
                  <a:lnTo>
                    <a:pt x="173" y="345"/>
                  </a:lnTo>
                  <a:lnTo>
                    <a:pt x="180" y="347"/>
                  </a:lnTo>
                  <a:lnTo>
                    <a:pt x="187" y="348"/>
                  </a:lnTo>
                  <a:lnTo>
                    <a:pt x="193" y="350"/>
                  </a:lnTo>
                  <a:lnTo>
                    <a:pt x="201" y="351"/>
                  </a:lnTo>
                  <a:lnTo>
                    <a:pt x="208" y="353"/>
                  </a:lnTo>
                  <a:lnTo>
                    <a:pt x="214" y="355"/>
                  </a:lnTo>
                  <a:lnTo>
                    <a:pt x="222" y="356"/>
                  </a:lnTo>
                  <a:lnTo>
                    <a:pt x="229" y="357"/>
                  </a:lnTo>
                  <a:lnTo>
                    <a:pt x="236" y="358"/>
                  </a:lnTo>
                  <a:lnTo>
                    <a:pt x="244" y="359"/>
                  </a:lnTo>
                  <a:lnTo>
                    <a:pt x="251" y="360"/>
                  </a:lnTo>
                  <a:lnTo>
                    <a:pt x="259" y="360"/>
                  </a:lnTo>
                  <a:lnTo>
                    <a:pt x="267" y="361"/>
                  </a:lnTo>
                  <a:lnTo>
                    <a:pt x="275" y="362"/>
                  </a:lnTo>
                  <a:lnTo>
                    <a:pt x="283" y="363"/>
                  </a:lnTo>
                  <a:lnTo>
                    <a:pt x="290" y="363"/>
                  </a:lnTo>
                  <a:lnTo>
                    <a:pt x="299" y="363"/>
                  </a:lnTo>
                  <a:lnTo>
                    <a:pt x="306" y="364"/>
                  </a:lnTo>
                  <a:close/>
                </a:path>
              </a:pathLst>
            </a:custGeom>
            <a:solidFill>
              <a:schemeClr val="bg2">
                <a:lumMod val="65000"/>
              </a:schemeClr>
            </a:solidFill>
            <a:ln w="9525">
              <a:noFill/>
              <a:round/>
              <a:headEnd/>
              <a:tailEnd/>
            </a:ln>
          </p:spPr>
          <p:txBody>
            <a:bodyPr/>
            <a:lstStyle/>
            <a:p>
              <a:endParaRPr lang="en-US" dirty="0"/>
            </a:p>
          </p:txBody>
        </p:sp>
        <p:sp>
          <p:nvSpPr>
            <p:cNvPr id="105" name="Freeform 252"/>
            <p:cNvSpPr>
              <a:spLocks/>
            </p:cNvSpPr>
            <p:nvPr/>
          </p:nvSpPr>
          <p:spPr bwMode="auto">
            <a:xfrm>
              <a:off x="506" y="1687"/>
              <a:ext cx="226" cy="167"/>
            </a:xfrm>
            <a:custGeom>
              <a:avLst/>
              <a:gdLst>
                <a:gd name="T0" fmla="*/ 108 w 226"/>
                <a:gd name="T1" fmla="*/ 17 h 167"/>
                <a:gd name="T2" fmla="*/ 0 w 226"/>
                <a:gd name="T3" fmla="*/ 165 h 167"/>
                <a:gd name="T4" fmla="*/ 1 w 226"/>
                <a:gd name="T5" fmla="*/ 165 h 167"/>
                <a:gd name="T6" fmla="*/ 4 w 226"/>
                <a:gd name="T7" fmla="*/ 165 h 167"/>
                <a:gd name="T8" fmla="*/ 5 w 226"/>
                <a:gd name="T9" fmla="*/ 165 h 167"/>
                <a:gd name="T10" fmla="*/ 8 w 226"/>
                <a:gd name="T11" fmla="*/ 165 h 167"/>
                <a:gd name="T12" fmla="*/ 10 w 226"/>
                <a:gd name="T13" fmla="*/ 165 h 167"/>
                <a:gd name="T14" fmla="*/ 13 w 226"/>
                <a:gd name="T15" fmla="*/ 166 h 167"/>
                <a:gd name="T16" fmla="*/ 16 w 226"/>
                <a:gd name="T17" fmla="*/ 166 h 167"/>
                <a:gd name="T18" fmla="*/ 20 w 226"/>
                <a:gd name="T19" fmla="*/ 166 h 167"/>
                <a:gd name="T20" fmla="*/ 24 w 226"/>
                <a:gd name="T21" fmla="*/ 166 h 167"/>
                <a:gd name="T22" fmla="*/ 29 w 226"/>
                <a:gd name="T23" fmla="*/ 166 h 167"/>
                <a:gd name="T24" fmla="*/ 32 w 226"/>
                <a:gd name="T25" fmla="*/ 166 h 167"/>
                <a:gd name="T26" fmla="*/ 37 w 226"/>
                <a:gd name="T27" fmla="*/ 166 h 167"/>
                <a:gd name="T28" fmla="*/ 42 w 226"/>
                <a:gd name="T29" fmla="*/ 166 h 167"/>
                <a:gd name="T30" fmla="*/ 48 w 226"/>
                <a:gd name="T31" fmla="*/ 167 h 167"/>
                <a:gd name="T32" fmla="*/ 52 w 226"/>
                <a:gd name="T33" fmla="*/ 166 h 167"/>
                <a:gd name="T34" fmla="*/ 58 w 226"/>
                <a:gd name="T35" fmla="*/ 166 h 167"/>
                <a:gd name="T36" fmla="*/ 63 w 226"/>
                <a:gd name="T37" fmla="*/ 166 h 167"/>
                <a:gd name="T38" fmla="*/ 69 w 226"/>
                <a:gd name="T39" fmla="*/ 166 h 167"/>
                <a:gd name="T40" fmla="*/ 74 w 226"/>
                <a:gd name="T41" fmla="*/ 166 h 167"/>
                <a:gd name="T42" fmla="*/ 81 w 226"/>
                <a:gd name="T43" fmla="*/ 166 h 167"/>
                <a:gd name="T44" fmla="*/ 84 w 226"/>
                <a:gd name="T45" fmla="*/ 165 h 167"/>
                <a:gd name="T46" fmla="*/ 86 w 226"/>
                <a:gd name="T47" fmla="*/ 165 h 167"/>
                <a:gd name="T48" fmla="*/ 89 w 226"/>
                <a:gd name="T49" fmla="*/ 165 h 167"/>
                <a:gd name="T50" fmla="*/ 92 w 226"/>
                <a:gd name="T51" fmla="*/ 165 h 167"/>
                <a:gd name="T52" fmla="*/ 98 w 226"/>
                <a:gd name="T53" fmla="*/ 165 h 167"/>
                <a:gd name="T54" fmla="*/ 104 w 226"/>
                <a:gd name="T55" fmla="*/ 164 h 167"/>
                <a:gd name="T56" fmla="*/ 107 w 226"/>
                <a:gd name="T57" fmla="*/ 163 h 167"/>
                <a:gd name="T58" fmla="*/ 109 w 226"/>
                <a:gd name="T59" fmla="*/ 163 h 167"/>
                <a:gd name="T60" fmla="*/ 112 w 226"/>
                <a:gd name="T61" fmla="*/ 163 h 167"/>
                <a:gd name="T62" fmla="*/ 115 w 226"/>
                <a:gd name="T63" fmla="*/ 163 h 167"/>
                <a:gd name="T64" fmla="*/ 121 w 226"/>
                <a:gd name="T65" fmla="*/ 162 h 167"/>
                <a:gd name="T66" fmla="*/ 127 w 226"/>
                <a:gd name="T67" fmla="*/ 162 h 167"/>
                <a:gd name="T68" fmla="*/ 132 w 226"/>
                <a:gd name="T69" fmla="*/ 161 h 167"/>
                <a:gd name="T70" fmla="*/ 138 w 226"/>
                <a:gd name="T71" fmla="*/ 161 h 167"/>
                <a:gd name="T72" fmla="*/ 143 w 226"/>
                <a:gd name="T73" fmla="*/ 159 h 167"/>
                <a:gd name="T74" fmla="*/ 147 w 226"/>
                <a:gd name="T75" fmla="*/ 158 h 167"/>
                <a:gd name="T76" fmla="*/ 153 w 226"/>
                <a:gd name="T77" fmla="*/ 157 h 167"/>
                <a:gd name="T78" fmla="*/ 158 w 226"/>
                <a:gd name="T79" fmla="*/ 156 h 167"/>
                <a:gd name="T80" fmla="*/ 163 w 226"/>
                <a:gd name="T81" fmla="*/ 154 h 167"/>
                <a:gd name="T82" fmla="*/ 167 w 226"/>
                <a:gd name="T83" fmla="*/ 153 h 167"/>
                <a:gd name="T84" fmla="*/ 171 w 226"/>
                <a:gd name="T85" fmla="*/ 153 h 167"/>
                <a:gd name="T86" fmla="*/ 176 w 226"/>
                <a:gd name="T87" fmla="*/ 151 h 167"/>
                <a:gd name="T88" fmla="*/ 180 w 226"/>
                <a:gd name="T89" fmla="*/ 150 h 167"/>
                <a:gd name="T90" fmla="*/ 184 w 226"/>
                <a:gd name="T91" fmla="*/ 148 h 167"/>
                <a:gd name="T92" fmla="*/ 186 w 226"/>
                <a:gd name="T93" fmla="*/ 146 h 167"/>
                <a:gd name="T94" fmla="*/ 190 w 226"/>
                <a:gd name="T95" fmla="*/ 145 h 167"/>
                <a:gd name="T96" fmla="*/ 194 w 226"/>
                <a:gd name="T97" fmla="*/ 143 h 167"/>
                <a:gd name="T98" fmla="*/ 197 w 226"/>
                <a:gd name="T99" fmla="*/ 142 h 167"/>
                <a:gd name="T100" fmla="*/ 200 w 226"/>
                <a:gd name="T101" fmla="*/ 141 h 167"/>
                <a:gd name="T102" fmla="*/ 204 w 226"/>
                <a:gd name="T103" fmla="*/ 139 h 167"/>
                <a:gd name="T104" fmla="*/ 208 w 226"/>
                <a:gd name="T105" fmla="*/ 136 h 167"/>
                <a:gd name="T106" fmla="*/ 213 w 226"/>
                <a:gd name="T107" fmla="*/ 134 h 167"/>
                <a:gd name="T108" fmla="*/ 217 w 226"/>
                <a:gd name="T109" fmla="*/ 132 h 167"/>
                <a:gd name="T110" fmla="*/ 221 w 226"/>
                <a:gd name="T111" fmla="*/ 130 h 167"/>
                <a:gd name="T112" fmla="*/ 224 w 226"/>
                <a:gd name="T113" fmla="*/ 127 h 167"/>
                <a:gd name="T114" fmla="*/ 226 w 226"/>
                <a:gd name="T115" fmla="*/ 126 h 167"/>
                <a:gd name="T116" fmla="*/ 204 w 226"/>
                <a:gd name="T117" fmla="*/ 0 h 167"/>
                <a:gd name="T118" fmla="*/ 108 w 226"/>
                <a:gd name="T119" fmla="*/ 17 h 16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6"/>
                <a:gd name="T181" fmla="*/ 0 h 167"/>
                <a:gd name="T182" fmla="*/ 226 w 226"/>
                <a:gd name="T183" fmla="*/ 167 h 16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6" h="167">
                  <a:moveTo>
                    <a:pt x="108" y="17"/>
                  </a:moveTo>
                  <a:lnTo>
                    <a:pt x="0" y="165"/>
                  </a:lnTo>
                  <a:lnTo>
                    <a:pt x="1" y="165"/>
                  </a:lnTo>
                  <a:lnTo>
                    <a:pt x="4" y="165"/>
                  </a:lnTo>
                  <a:lnTo>
                    <a:pt x="5" y="165"/>
                  </a:lnTo>
                  <a:lnTo>
                    <a:pt x="8" y="165"/>
                  </a:lnTo>
                  <a:lnTo>
                    <a:pt x="10" y="165"/>
                  </a:lnTo>
                  <a:lnTo>
                    <a:pt x="13" y="166"/>
                  </a:lnTo>
                  <a:lnTo>
                    <a:pt x="16" y="166"/>
                  </a:lnTo>
                  <a:lnTo>
                    <a:pt x="20" y="166"/>
                  </a:lnTo>
                  <a:lnTo>
                    <a:pt x="24" y="166"/>
                  </a:lnTo>
                  <a:lnTo>
                    <a:pt x="29" y="166"/>
                  </a:lnTo>
                  <a:lnTo>
                    <a:pt x="32" y="166"/>
                  </a:lnTo>
                  <a:lnTo>
                    <a:pt x="37" y="166"/>
                  </a:lnTo>
                  <a:lnTo>
                    <a:pt x="42" y="166"/>
                  </a:lnTo>
                  <a:lnTo>
                    <a:pt x="48" y="167"/>
                  </a:lnTo>
                  <a:lnTo>
                    <a:pt x="52" y="166"/>
                  </a:lnTo>
                  <a:lnTo>
                    <a:pt x="58" y="166"/>
                  </a:lnTo>
                  <a:lnTo>
                    <a:pt x="63" y="166"/>
                  </a:lnTo>
                  <a:lnTo>
                    <a:pt x="69" y="166"/>
                  </a:lnTo>
                  <a:lnTo>
                    <a:pt x="74" y="166"/>
                  </a:lnTo>
                  <a:lnTo>
                    <a:pt x="81" y="166"/>
                  </a:lnTo>
                  <a:lnTo>
                    <a:pt x="84" y="165"/>
                  </a:lnTo>
                  <a:lnTo>
                    <a:pt x="86" y="165"/>
                  </a:lnTo>
                  <a:lnTo>
                    <a:pt x="89" y="165"/>
                  </a:lnTo>
                  <a:lnTo>
                    <a:pt x="92" y="165"/>
                  </a:lnTo>
                  <a:lnTo>
                    <a:pt x="98" y="165"/>
                  </a:lnTo>
                  <a:lnTo>
                    <a:pt x="104" y="164"/>
                  </a:lnTo>
                  <a:lnTo>
                    <a:pt x="107" y="163"/>
                  </a:lnTo>
                  <a:lnTo>
                    <a:pt x="109" y="163"/>
                  </a:lnTo>
                  <a:lnTo>
                    <a:pt x="112" y="163"/>
                  </a:lnTo>
                  <a:lnTo>
                    <a:pt x="115" y="163"/>
                  </a:lnTo>
                  <a:lnTo>
                    <a:pt x="121" y="162"/>
                  </a:lnTo>
                  <a:lnTo>
                    <a:pt x="127" y="162"/>
                  </a:lnTo>
                  <a:lnTo>
                    <a:pt x="132" y="161"/>
                  </a:lnTo>
                  <a:lnTo>
                    <a:pt x="138" y="161"/>
                  </a:lnTo>
                  <a:lnTo>
                    <a:pt x="143" y="159"/>
                  </a:lnTo>
                  <a:lnTo>
                    <a:pt x="147" y="158"/>
                  </a:lnTo>
                  <a:lnTo>
                    <a:pt x="153" y="157"/>
                  </a:lnTo>
                  <a:lnTo>
                    <a:pt x="158" y="156"/>
                  </a:lnTo>
                  <a:lnTo>
                    <a:pt x="163" y="154"/>
                  </a:lnTo>
                  <a:lnTo>
                    <a:pt x="167" y="153"/>
                  </a:lnTo>
                  <a:lnTo>
                    <a:pt x="171" y="153"/>
                  </a:lnTo>
                  <a:lnTo>
                    <a:pt x="176" y="151"/>
                  </a:lnTo>
                  <a:lnTo>
                    <a:pt x="180" y="150"/>
                  </a:lnTo>
                  <a:lnTo>
                    <a:pt x="184" y="148"/>
                  </a:lnTo>
                  <a:lnTo>
                    <a:pt x="186" y="146"/>
                  </a:lnTo>
                  <a:lnTo>
                    <a:pt x="190" y="145"/>
                  </a:lnTo>
                  <a:lnTo>
                    <a:pt x="194" y="143"/>
                  </a:lnTo>
                  <a:lnTo>
                    <a:pt x="197" y="142"/>
                  </a:lnTo>
                  <a:lnTo>
                    <a:pt x="200" y="141"/>
                  </a:lnTo>
                  <a:lnTo>
                    <a:pt x="204" y="139"/>
                  </a:lnTo>
                  <a:lnTo>
                    <a:pt x="208" y="136"/>
                  </a:lnTo>
                  <a:lnTo>
                    <a:pt x="213" y="134"/>
                  </a:lnTo>
                  <a:lnTo>
                    <a:pt x="217" y="132"/>
                  </a:lnTo>
                  <a:lnTo>
                    <a:pt x="221" y="130"/>
                  </a:lnTo>
                  <a:lnTo>
                    <a:pt x="224" y="127"/>
                  </a:lnTo>
                  <a:lnTo>
                    <a:pt x="226" y="126"/>
                  </a:lnTo>
                  <a:lnTo>
                    <a:pt x="204" y="0"/>
                  </a:lnTo>
                  <a:lnTo>
                    <a:pt x="108" y="17"/>
                  </a:lnTo>
                  <a:close/>
                </a:path>
              </a:pathLst>
            </a:custGeom>
            <a:solidFill>
              <a:schemeClr val="bg2">
                <a:lumMod val="65000"/>
              </a:schemeClr>
            </a:solidFill>
            <a:ln w="9525">
              <a:noFill/>
              <a:round/>
              <a:headEnd/>
              <a:tailEnd/>
            </a:ln>
          </p:spPr>
          <p:txBody>
            <a:bodyPr/>
            <a:lstStyle/>
            <a:p>
              <a:endParaRPr lang="en-US" dirty="0"/>
            </a:p>
          </p:txBody>
        </p:sp>
        <p:sp>
          <p:nvSpPr>
            <p:cNvPr id="106" name="Freeform 253"/>
            <p:cNvSpPr>
              <a:spLocks/>
            </p:cNvSpPr>
            <p:nvPr/>
          </p:nvSpPr>
          <p:spPr bwMode="auto">
            <a:xfrm>
              <a:off x="561" y="1508"/>
              <a:ext cx="303" cy="615"/>
            </a:xfrm>
            <a:custGeom>
              <a:avLst/>
              <a:gdLst>
                <a:gd name="T0" fmla="*/ 0 w 303"/>
                <a:gd name="T1" fmla="*/ 14 h 615"/>
                <a:gd name="T2" fmla="*/ 1 w 303"/>
                <a:gd name="T3" fmla="*/ 19 h 615"/>
                <a:gd name="T4" fmla="*/ 2 w 303"/>
                <a:gd name="T5" fmla="*/ 26 h 615"/>
                <a:gd name="T6" fmla="*/ 4 w 303"/>
                <a:gd name="T7" fmla="*/ 30 h 615"/>
                <a:gd name="T8" fmla="*/ 6 w 303"/>
                <a:gd name="T9" fmla="*/ 37 h 615"/>
                <a:gd name="T10" fmla="*/ 7 w 303"/>
                <a:gd name="T11" fmla="*/ 44 h 615"/>
                <a:gd name="T12" fmla="*/ 9 w 303"/>
                <a:gd name="T13" fmla="*/ 52 h 615"/>
                <a:gd name="T14" fmla="*/ 11 w 303"/>
                <a:gd name="T15" fmla="*/ 62 h 615"/>
                <a:gd name="T16" fmla="*/ 12 w 303"/>
                <a:gd name="T17" fmla="*/ 66 h 615"/>
                <a:gd name="T18" fmla="*/ 14 w 303"/>
                <a:gd name="T19" fmla="*/ 73 h 615"/>
                <a:gd name="T20" fmla="*/ 14 w 303"/>
                <a:gd name="T21" fmla="*/ 79 h 615"/>
                <a:gd name="T22" fmla="*/ 16 w 303"/>
                <a:gd name="T23" fmla="*/ 85 h 615"/>
                <a:gd name="T24" fmla="*/ 18 w 303"/>
                <a:gd name="T25" fmla="*/ 92 h 615"/>
                <a:gd name="T26" fmla="*/ 19 w 303"/>
                <a:gd name="T27" fmla="*/ 100 h 615"/>
                <a:gd name="T28" fmla="*/ 21 w 303"/>
                <a:gd name="T29" fmla="*/ 107 h 615"/>
                <a:gd name="T30" fmla="*/ 23 w 303"/>
                <a:gd name="T31" fmla="*/ 116 h 615"/>
                <a:gd name="T32" fmla="*/ 25 w 303"/>
                <a:gd name="T33" fmla="*/ 124 h 615"/>
                <a:gd name="T34" fmla="*/ 27 w 303"/>
                <a:gd name="T35" fmla="*/ 135 h 615"/>
                <a:gd name="T36" fmla="*/ 29 w 303"/>
                <a:gd name="T37" fmla="*/ 143 h 615"/>
                <a:gd name="T38" fmla="*/ 31 w 303"/>
                <a:gd name="T39" fmla="*/ 154 h 615"/>
                <a:gd name="T40" fmla="*/ 33 w 303"/>
                <a:gd name="T41" fmla="*/ 163 h 615"/>
                <a:gd name="T42" fmla="*/ 34 w 303"/>
                <a:gd name="T43" fmla="*/ 174 h 615"/>
                <a:gd name="T44" fmla="*/ 37 w 303"/>
                <a:gd name="T45" fmla="*/ 184 h 615"/>
                <a:gd name="T46" fmla="*/ 39 w 303"/>
                <a:gd name="T47" fmla="*/ 196 h 615"/>
                <a:gd name="T48" fmla="*/ 41 w 303"/>
                <a:gd name="T49" fmla="*/ 207 h 615"/>
                <a:gd name="T50" fmla="*/ 44 w 303"/>
                <a:gd name="T51" fmla="*/ 218 h 615"/>
                <a:gd name="T52" fmla="*/ 46 w 303"/>
                <a:gd name="T53" fmla="*/ 230 h 615"/>
                <a:gd name="T54" fmla="*/ 48 w 303"/>
                <a:gd name="T55" fmla="*/ 241 h 615"/>
                <a:gd name="T56" fmla="*/ 50 w 303"/>
                <a:gd name="T57" fmla="*/ 253 h 615"/>
                <a:gd name="T58" fmla="*/ 52 w 303"/>
                <a:gd name="T59" fmla="*/ 265 h 615"/>
                <a:gd name="T60" fmla="*/ 54 w 303"/>
                <a:gd name="T61" fmla="*/ 275 h 615"/>
                <a:gd name="T62" fmla="*/ 57 w 303"/>
                <a:gd name="T63" fmla="*/ 287 h 615"/>
                <a:gd name="T64" fmla="*/ 59 w 303"/>
                <a:gd name="T65" fmla="*/ 298 h 615"/>
                <a:gd name="T66" fmla="*/ 62 w 303"/>
                <a:gd name="T67" fmla="*/ 310 h 615"/>
                <a:gd name="T68" fmla="*/ 63 w 303"/>
                <a:gd name="T69" fmla="*/ 319 h 615"/>
                <a:gd name="T70" fmla="*/ 66 w 303"/>
                <a:gd name="T71" fmla="*/ 330 h 615"/>
                <a:gd name="T72" fmla="*/ 67 w 303"/>
                <a:gd name="T73" fmla="*/ 339 h 615"/>
                <a:gd name="T74" fmla="*/ 70 w 303"/>
                <a:gd name="T75" fmla="*/ 349 h 615"/>
                <a:gd name="T76" fmla="*/ 71 w 303"/>
                <a:gd name="T77" fmla="*/ 357 h 615"/>
                <a:gd name="T78" fmla="*/ 72 w 303"/>
                <a:gd name="T79" fmla="*/ 366 h 615"/>
                <a:gd name="T80" fmla="*/ 73 w 303"/>
                <a:gd name="T81" fmla="*/ 373 h 615"/>
                <a:gd name="T82" fmla="*/ 75 w 303"/>
                <a:gd name="T83" fmla="*/ 381 h 615"/>
                <a:gd name="T84" fmla="*/ 76 w 303"/>
                <a:gd name="T85" fmla="*/ 388 h 615"/>
                <a:gd name="T86" fmla="*/ 77 w 303"/>
                <a:gd name="T87" fmla="*/ 393 h 615"/>
                <a:gd name="T88" fmla="*/ 79 w 303"/>
                <a:gd name="T89" fmla="*/ 403 h 615"/>
                <a:gd name="T90" fmla="*/ 80 w 303"/>
                <a:gd name="T91" fmla="*/ 409 h 615"/>
                <a:gd name="T92" fmla="*/ 81 w 303"/>
                <a:gd name="T93" fmla="*/ 411 h 615"/>
                <a:gd name="T94" fmla="*/ 122 w 303"/>
                <a:gd name="T95" fmla="*/ 66 h 6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03"/>
                <a:gd name="T145" fmla="*/ 0 h 615"/>
                <a:gd name="T146" fmla="*/ 303 w 303"/>
                <a:gd name="T147" fmla="*/ 615 h 6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03" h="615">
                  <a:moveTo>
                    <a:pt x="4" y="0"/>
                  </a:moveTo>
                  <a:lnTo>
                    <a:pt x="0" y="14"/>
                  </a:lnTo>
                  <a:lnTo>
                    <a:pt x="0" y="15"/>
                  </a:lnTo>
                  <a:lnTo>
                    <a:pt x="1" y="19"/>
                  </a:lnTo>
                  <a:lnTo>
                    <a:pt x="1" y="22"/>
                  </a:lnTo>
                  <a:lnTo>
                    <a:pt x="2" y="26"/>
                  </a:lnTo>
                  <a:lnTo>
                    <a:pt x="3" y="27"/>
                  </a:lnTo>
                  <a:lnTo>
                    <a:pt x="4" y="30"/>
                  </a:lnTo>
                  <a:lnTo>
                    <a:pt x="5" y="33"/>
                  </a:lnTo>
                  <a:lnTo>
                    <a:pt x="6" y="37"/>
                  </a:lnTo>
                  <a:lnTo>
                    <a:pt x="6" y="40"/>
                  </a:lnTo>
                  <a:lnTo>
                    <a:pt x="7" y="44"/>
                  </a:lnTo>
                  <a:lnTo>
                    <a:pt x="8" y="47"/>
                  </a:lnTo>
                  <a:lnTo>
                    <a:pt x="9" y="52"/>
                  </a:lnTo>
                  <a:lnTo>
                    <a:pt x="10" y="56"/>
                  </a:lnTo>
                  <a:lnTo>
                    <a:pt x="11" y="62"/>
                  </a:lnTo>
                  <a:lnTo>
                    <a:pt x="12" y="64"/>
                  </a:lnTo>
                  <a:lnTo>
                    <a:pt x="12" y="66"/>
                  </a:lnTo>
                  <a:lnTo>
                    <a:pt x="13" y="70"/>
                  </a:lnTo>
                  <a:lnTo>
                    <a:pt x="14" y="73"/>
                  </a:lnTo>
                  <a:lnTo>
                    <a:pt x="14" y="76"/>
                  </a:lnTo>
                  <a:lnTo>
                    <a:pt x="14" y="79"/>
                  </a:lnTo>
                  <a:lnTo>
                    <a:pt x="15" y="83"/>
                  </a:lnTo>
                  <a:lnTo>
                    <a:pt x="16" y="85"/>
                  </a:lnTo>
                  <a:lnTo>
                    <a:pt x="17" y="88"/>
                  </a:lnTo>
                  <a:lnTo>
                    <a:pt x="18" y="92"/>
                  </a:lnTo>
                  <a:lnTo>
                    <a:pt x="18" y="96"/>
                  </a:lnTo>
                  <a:lnTo>
                    <a:pt x="19" y="100"/>
                  </a:lnTo>
                  <a:lnTo>
                    <a:pt x="20" y="103"/>
                  </a:lnTo>
                  <a:lnTo>
                    <a:pt x="21" y="107"/>
                  </a:lnTo>
                  <a:lnTo>
                    <a:pt x="22" y="111"/>
                  </a:lnTo>
                  <a:lnTo>
                    <a:pt x="23" y="116"/>
                  </a:lnTo>
                  <a:lnTo>
                    <a:pt x="23" y="120"/>
                  </a:lnTo>
                  <a:lnTo>
                    <a:pt x="25" y="124"/>
                  </a:lnTo>
                  <a:lnTo>
                    <a:pt x="26" y="130"/>
                  </a:lnTo>
                  <a:lnTo>
                    <a:pt x="27" y="135"/>
                  </a:lnTo>
                  <a:lnTo>
                    <a:pt x="28" y="139"/>
                  </a:lnTo>
                  <a:lnTo>
                    <a:pt x="29" y="143"/>
                  </a:lnTo>
                  <a:lnTo>
                    <a:pt x="30" y="148"/>
                  </a:lnTo>
                  <a:lnTo>
                    <a:pt x="31" y="154"/>
                  </a:lnTo>
                  <a:lnTo>
                    <a:pt x="31" y="159"/>
                  </a:lnTo>
                  <a:lnTo>
                    <a:pt x="33" y="163"/>
                  </a:lnTo>
                  <a:lnTo>
                    <a:pt x="33" y="168"/>
                  </a:lnTo>
                  <a:lnTo>
                    <a:pt x="34" y="174"/>
                  </a:lnTo>
                  <a:lnTo>
                    <a:pt x="35" y="179"/>
                  </a:lnTo>
                  <a:lnTo>
                    <a:pt x="37" y="184"/>
                  </a:lnTo>
                  <a:lnTo>
                    <a:pt x="37" y="190"/>
                  </a:lnTo>
                  <a:lnTo>
                    <a:pt x="39" y="196"/>
                  </a:lnTo>
                  <a:lnTo>
                    <a:pt x="40" y="201"/>
                  </a:lnTo>
                  <a:lnTo>
                    <a:pt x="41" y="207"/>
                  </a:lnTo>
                  <a:lnTo>
                    <a:pt x="42" y="213"/>
                  </a:lnTo>
                  <a:lnTo>
                    <a:pt x="44" y="218"/>
                  </a:lnTo>
                  <a:lnTo>
                    <a:pt x="44" y="224"/>
                  </a:lnTo>
                  <a:lnTo>
                    <a:pt x="46" y="230"/>
                  </a:lnTo>
                  <a:lnTo>
                    <a:pt x="47" y="236"/>
                  </a:lnTo>
                  <a:lnTo>
                    <a:pt x="48" y="241"/>
                  </a:lnTo>
                  <a:lnTo>
                    <a:pt x="49" y="247"/>
                  </a:lnTo>
                  <a:lnTo>
                    <a:pt x="50" y="253"/>
                  </a:lnTo>
                  <a:lnTo>
                    <a:pt x="51" y="258"/>
                  </a:lnTo>
                  <a:lnTo>
                    <a:pt x="52" y="265"/>
                  </a:lnTo>
                  <a:lnTo>
                    <a:pt x="53" y="270"/>
                  </a:lnTo>
                  <a:lnTo>
                    <a:pt x="54" y="275"/>
                  </a:lnTo>
                  <a:lnTo>
                    <a:pt x="55" y="281"/>
                  </a:lnTo>
                  <a:lnTo>
                    <a:pt x="57" y="287"/>
                  </a:lnTo>
                  <a:lnTo>
                    <a:pt x="58" y="293"/>
                  </a:lnTo>
                  <a:lnTo>
                    <a:pt x="59" y="298"/>
                  </a:lnTo>
                  <a:lnTo>
                    <a:pt x="60" y="304"/>
                  </a:lnTo>
                  <a:lnTo>
                    <a:pt x="62" y="310"/>
                  </a:lnTo>
                  <a:lnTo>
                    <a:pt x="62" y="314"/>
                  </a:lnTo>
                  <a:lnTo>
                    <a:pt x="63" y="319"/>
                  </a:lnTo>
                  <a:lnTo>
                    <a:pt x="64" y="324"/>
                  </a:lnTo>
                  <a:lnTo>
                    <a:pt x="66" y="330"/>
                  </a:lnTo>
                  <a:lnTo>
                    <a:pt x="66" y="334"/>
                  </a:lnTo>
                  <a:lnTo>
                    <a:pt x="67" y="339"/>
                  </a:lnTo>
                  <a:lnTo>
                    <a:pt x="68" y="344"/>
                  </a:lnTo>
                  <a:lnTo>
                    <a:pt x="70" y="349"/>
                  </a:lnTo>
                  <a:lnTo>
                    <a:pt x="70" y="352"/>
                  </a:lnTo>
                  <a:lnTo>
                    <a:pt x="71" y="357"/>
                  </a:lnTo>
                  <a:lnTo>
                    <a:pt x="71" y="361"/>
                  </a:lnTo>
                  <a:lnTo>
                    <a:pt x="72" y="366"/>
                  </a:lnTo>
                  <a:lnTo>
                    <a:pt x="72" y="370"/>
                  </a:lnTo>
                  <a:lnTo>
                    <a:pt x="73" y="373"/>
                  </a:lnTo>
                  <a:lnTo>
                    <a:pt x="74" y="377"/>
                  </a:lnTo>
                  <a:lnTo>
                    <a:pt x="75" y="381"/>
                  </a:lnTo>
                  <a:lnTo>
                    <a:pt x="75" y="384"/>
                  </a:lnTo>
                  <a:lnTo>
                    <a:pt x="76" y="388"/>
                  </a:lnTo>
                  <a:lnTo>
                    <a:pt x="76" y="390"/>
                  </a:lnTo>
                  <a:lnTo>
                    <a:pt x="77" y="393"/>
                  </a:lnTo>
                  <a:lnTo>
                    <a:pt x="78" y="398"/>
                  </a:lnTo>
                  <a:lnTo>
                    <a:pt x="79" y="403"/>
                  </a:lnTo>
                  <a:lnTo>
                    <a:pt x="80" y="406"/>
                  </a:lnTo>
                  <a:lnTo>
                    <a:pt x="80" y="409"/>
                  </a:lnTo>
                  <a:lnTo>
                    <a:pt x="81" y="411"/>
                  </a:lnTo>
                  <a:lnTo>
                    <a:pt x="303" y="615"/>
                  </a:lnTo>
                  <a:lnTo>
                    <a:pt x="122" y="66"/>
                  </a:lnTo>
                  <a:lnTo>
                    <a:pt x="4" y="0"/>
                  </a:lnTo>
                  <a:close/>
                </a:path>
              </a:pathLst>
            </a:custGeom>
            <a:solidFill>
              <a:srgbClr val="4D4D4D"/>
            </a:solidFill>
            <a:ln w="9525">
              <a:noFill/>
              <a:round/>
              <a:headEnd/>
              <a:tailEnd/>
            </a:ln>
          </p:spPr>
          <p:txBody>
            <a:bodyPr/>
            <a:lstStyle/>
            <a:p>
              <a:endParaRPr lang="en-US" dirty="0"/>
            </a:p>
          </p:txBody>
        </p:sp>
        <p:sp>
          <p:nvSpPr>
            <p:cNvPr id="107" name="Freeform 254"/>
            <p:cNvSpPr>
              <a:spLocks/>
            </p:cNvSpPr>
            <p:nvPr/>
          </p:nvSpPr>
          <p:spPr bwMode="auto">
            <a:xfrm>
              <a:off x="563" y="1263"/>
              <a:ext cx="397" cy="337"/>
            </a:xfrm>
            <a:custGeom>
              <a:avLst/>
              <a:gdLst>
                <a:gd name="T0" fmla="*/ 333 w 397"/>
                <a:gd name="T1" fmla="*/ 0 h 337"/>
                <a:gd name="T2" fmla="*/ 328 w 397"/>
                <a:gd name="T3" fmla="*/ 3 h 337"/>
                <a:gd name="T4" fmla="*/ 320 w 397"/>
                <a:gd name="T5" fmla="*/ 9 h 337"/>
                <a:gd name="T6" fmla="*/ 312 w 397"/>
                <a:gd name="T7" fmla="*/ 14 h 337"/>
                <a:gd name="T8" fmla="*/ 305 w 397"/>
                <a:gd name="T9" fmla="*/ 20 h 337"/>
                <a:gd name="T10" fmla="*/ 296 w 397"/>
                <a:gd name="T11" fmla="*/ 26 h 337"/>
                <a:gd name="T12" fmla="*/ 287 w 397"/>
                <a:gd name="T13" fmla="*/ 33 h 337"/>
                <a:gd name="T14" fmla="*/ 275 w 397"/>
                <a:gd name="T15" fmla="*/ 40 h 337"/>
                <a:gd name="T16" fmla="*/ 267 w 397"/>
                <a:gd name="T17" fmla="*/ 45 h 337"/>
                <a:gd name="T18" fmla="*/ 261 w 397"/>
                <a:gd name="T19" fmla="*/ 50 h 337"/>
                <a:gd name="T20" fmla="*/ 255 w 397"/>
                <a:gd name="T21" fmla="*/ 54 h 337"/>
                <a:gd name="T22" fmla="*/ 249 w 397"/>
                <a:gd name="T23" fmla="*/ 58 h 337"/>
                <a:gd name="T24" fmla="*/ 243 w 397"/>
                <a:gd name="T25" fmla="*/ 61 h 337"/>
                <a:gd name="T26" fmla="*/ 236 w 397"/>
                <a:gd name="T27" fmla="*/ 66 h 337"/>
                <a:gd name="T28" fmla="*/ 229 w 397"/>
                <a:gd name="T29" fmla="*/ 70 h 337"/>
                <a:gd name="T30" fmla="*/ 224 w 397"/>
                <a:gd name="T31" fmla="*/ 74 h 337"/>
                <a:gd name="T32" fmla="*/ 216 w 397"/>
                <a:gd name="T33" fmla="*/ 78 h 337"/>
                <a:gd name="T34" fmla="*/ 209 w 397"/>
                <a:gd name="T35" fmla="*/ 82 h 337"/>
                <a:gd name="T36" fmla="*/ 203 w 397"/>
                <a:gd name="T37" fmla="*/ 87 h 337"/>
                <a:gd name="T38" fmla="*/ 195 w 397"/>
                <a:gd name="T39" fmla="*/ 91 h 337"/>
                <a:gd name="T40" fmla="*/ 187 w 397"/>
                <a:gd name="T41" fmla="*/ 96 h 337"/>
                <a:gd name="T42" fmla="*/ 180 w 397"/>
                <a:gd name="T43" fmla="*/ 100 h 337"/>
                <a:gd name="T44" fmla="*/ 172 w 397"/>
                <a:gd name="T45" fmla="*/ 104 h 337"/>
                <a:gd name="T46" fmla="*/ 165 w 397"/>
                <a:gd name="T47" fmla="*/ 109 h 337"/>
                <a:gd name="T48" fmla="*/ 157 w 397"/>
                <a:gd name="T49" fmla="*/ 115 h 337"/>
                <a:gd name="T50" fmla="*/ 148 w 397"/>
                <a:gd name="T51" fmla="*/ 119 h 337"/>
                <a:gd name="T52" fmla="*/ 141 w 397"/>
                <a:gd name="T53" fmla="*/ 126 h 337"/>
                <a:gd name="T54" fmla="*/ 132 w 397"/>
                <a:gd name="T55" fmla="*/ 133 h 337"/>
                <a:gd name="T56" fmla="*/ 125 w 397"/>
                <a:gd name="T57" fmla="*/ 138 h 337"/>
                <a:gd name="T58" fmla="*/ 116 w 397"/>
                <a:gd name="T59" fmla="*/ 144 h 337"/>
                <a:gd name="T60" fmla="*/ 108 w 397"/>
                <a:gd name="T61" fmla="*/ 151 h 337"/>
                <a:gd name="T62" fmla="*/ 100 w 397"/>
                <a:gd name="T63" fmla="*/ 157 h 337"/>
                <a:gd name="T64" fmla="*/ 92 w 397"/>
                <a:gd name="T65" fmla="*/ 163 h 337"/>
                <a:gd name="T66" fmla="*/ 85 w 397"/>
                <a:gd name="T67" fmla="*/ 170 h 337"/>
                <a:gd name="T68" fmla="*/ 77 w 397"/>
                <a:gd name="T69" fmla="*/ 175 h 337"/>
                <a:gd name="T70" fmla="*/ 70 w 397"/>
                <a:gd name="T71" fmla="*/ 183 h 337"/>
                <a:gd name="T72" fmla="*/ 63 w 397"/>
                <a:gd name="T73" fmla="*/ 188 h 337"/>
                <a:gd name="T74" fmla="*/ 55 w 397"/>
                <a:gd name="T75" fmla="*/ 193 h 337"/>
                <a:gd name="T76" fmla="*/ 49 w 397"/>
                <a:gd name="T77" fmla="*/ 199 h 337"/>
                <a:gd name="T78" fmla="*/ 42 w 397"/>
                <a:gd name="T79" fmla="*/ 205 h 337"/>
                <a:gd name="T80" fmla="*/ 36 w 397"/>
                <a:gd name="T81" fmla="*/ 210 h 337"/>
                <a:gd name="T82" fmla="*/ 31 w 397"/>
                <a:gd name="T83" fmla="*/ 215 h 337"/>
                <a:gd name="T84" fmla="*/ 23 w 397"/>
                <a:gd name="T85" fmla="*/ 223 h 337"/>
                <a:gd name="T86" fmla="*/ 13 w 397"/>
                <a:gd name="T87" fmla="*/ 230 h 337"/>
                <a:gd name="T88" fmla="*/ 7 w 397"/>
                <a:gd name="T89" fmla="*/ 237 h 337"/>
                <a:gd name="T90" fmla="*/ 1 w 397"/>
                <a:gd name="T91" fmla="*/ 243 h 337"/>
                <a:gd name="T92" fmla="*/ 91 w 397"/>
                <a:gd name="T93" fmla="*/ 337 h 337"/>
                <a:gd name="T94" fmla="*/ 335 w 397"/>
                <a:gd name="T95" fmla="*/ 0 h 33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7"/>
                <a:gd name="T145" fmla="*/ 0 h 337"/>
                <a:gd name="T146" fmla="*/ 397 w 397"/>
                <a:gd name="T147" fmla="*/ 337 h 33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7" h="337">
                  <a:moveTo>
                    <a:pt x="335" y="0"/>
                  </a:moveTo>
                  <a:lnTo>
                    <a:pt x="333" y="0"/>
                  </a:lnTo>
                  <a:lnTo>
                    <a:pt x="331" y="1"/>
                  </a:lnTo>
                  <a:lnTo>
                    <a:pt x="328" y="3"/>
                  </a:lnTo>
                  <a:lnTo>
                    <a:pt x="323" y="7"/>
                  </a:lnTo>
                  <a:lnTo>
                    <a:pt x="320" y="9"/>
                  </a:lnTo>
                  <a:lnTo>
                    <a:pt x="316" y="12"/>
                  </a:lnTo>
                  <a:lnTo>
                    <a:pt x="312" y="14"/>
                  </a:lnTo>
                  <a:lnTo>
                    <a:pt x="309" y="17"/>
                  </a:lnTo>
                  <a:lnTo>
                    <a:pt x="305" y="20"/>
                  </a:lnTo>
                  <a:lnTo>
                    <a:pt x="301" y="22"/>
                  </a:lnTo>
                  <a:lnTo>
                    <a:pt x="296" y="26"/>
                  </a:lnTo>
                  <a:lnTo>
                    <a:pt x="291" y="30"/>
                  </a:lnTo>
                  <a:lnTo>
                    <a:pt x="287" y="33"/>
                  </a:lnTo>
                  <a:lnTo>
                    <a:pt x="281" y="37"/>
                  </a:lnTo>
                  <a:lnTo>
                    <a:pt x="275" y="40"/>
                  </a:lnTo>
                  <a:lnTo>
                    <a:pt x="271" y="44"/>
                  </a:lnTo>
                  <a:lnTo>
                    <a:pt x="267" y="45"/>
                  </a:lnTo>
                  <a:lnTo>
                    <a:pt x="264" y="48"/>
                  </a:lnTo>
                  <a:lnTo>
                    <a:pt x="261" y="50"/>
                  </a:lnTo>
                  <a:lnTo>
                    <a:pt x="258" y="52"/>
                  </a:lnTo>
                  <a:lnTo>
                    <a:pt x="255" y="54"/>
                  </a:lnTo>
                  <a:lnTo>
                    <a:pt x="252" y="56"/>
                  </a:lnTo>
                  <a:lnTo>
                    <a:pt x="249" y="58"/>
                  </a:lnTo>
                  <a:lnTo>
                    <a:pt x="246" y="60"/>
                  </a:lnTo>
                  <a:lnTo>
                    <a:pt x="243" y="61"/>
                  </a:lnTo>
                  <a:lnTo>
                    <a:pt x="240" y="64"/>
                  </a:lnTo>
                  <a:lnTo>
                    <a:pt x="236" y="66"/>
                  </a:lnTo>
                  <a:lnTo>
                    <a:pt x="233" y="68"/>
                  </a:lnTo>
                  <a:lnTo>
                    <a:pt x="229" y="70"/>
                  </a:lnTo>
                  <a:lnTo>
                    <a:pt x="226" y="73"/>
                  </a:lnTo>
                  <a:lnTo>
                    <a:pt x="224" y="74"/>
                  </a:lnTo>
                  <a:lnTo>
                    <a:pt x="220" y="77"/>
                  </a:lnTo>
                  <a:lnTo>
                    <a:pt x="216" y="78"/>
                  </a:lnTo>
                  <a:lnTo>
                    <a:pt x="212" y="80"/>
                  </a:lnTo>
                  <a:lnTo>
                    <a:pt x="209" y="82"/>
                  </a:lnTo>
                  <a:lnTo>
                    <a:pt x="206" y="85"/>
                  </a:lnTo>
                  <a:lnTo>
                    <a:pt x="203" y="87"/>
                  </a:lnTo>
                  <a:lnTo>
                    <a:pt x="199" y="89"/>
                  </a:lnTo>
                  <a:lnTo>
                    <a:pt x="195" y="91"/>
                  </a:lnTo>
                  <a:lnTo>
                    <a:pt x="192" y="94"/>
                  </a:lnTo>
                  <a:lnTo>
                    <a:pt x="187" y="96"/>
                  </a:lnTo>
                  <a:lnTo>
                    <a:pt x="184" y="98"/>
                  </a:lnTo>
                  <a:lnTo>
                    <a:pt x="180" y="100"/>
                  </a:lnTo>
                  <a:lnTo>
                    <a:pt x="176" y="102"/>
                  </a:lnTo>
                  <a:lnTo>
                    <a:pt x="172" y="104"/>
                  </a:lnTo>
                  <a:lnTo>
                    <a:pt x="168" y="107"/>
                  </a:lnTo>
                  <a:lnTo>
                    <a:pt x="165" y="109"/>
                  </a:lnTo>
                  <a:lnTo>
                    <a:pt x="161" y="113"/>
                  </a:lnTo>
                  <a:lnTo>
                    <a:pt x="157" y="115"/>
                  </a:lnTo>
                  <a:lnTo>
                    <a:pt x="153" y="117"/>
                  </a:lnTo>
                  <a:lnTo>
                    <a:pt x="148" y="119"/>
                  </a:lnTo>
                  <a:lnTo>
                    <a:pt x="145" y="123"/>
                  </a:lnTo>
                  <a:lnTo>
                    <a:pt x="141" y="126"/>
                  </a:lnTo>
                  <a:lnTo>
                    <a:pt x="137" y="129"/>
                  </a:lnTo>
                  <a:lnTo>
                    <a:pt x="132" y="133"/>
                  </a:lnTo>
                  <a:lnTo>
                    <a:pt x="128" y="136"/>
                  </a:lnTo>
                  <a:lnTo>
                    <a:pt x="125" y="138"/>
                  </a:lnTo>
                  <a:lnTo>
                    <a:pt x="121" y="141"/>
                  </a:lnTo>
                  <a:lnTo>
                    <a:pt x="116" y="144"/>
                  </a:lnTo>
                  <a:lnTo>
                    <a:pt x="112" y="147"/>
                  </a:lnTo>
                  <a:lnTo>
                    <a:pt x="108" y="151"/>
                  </a:lnTo>
                  <a:lnTo>
                    <a:pt x="105" y="154"/>
                  </a:lnTo>
                  <a:lnTo>
                    <a:pt x="100" y="157"/>
                  </a:lnTo>
                  <a:lnTo>
                    <a:pt x="96" y="160"/>
                  </a:lnTo>
                  <a:lnTo>
                    <a:pt x="92" y="163"/>
                  </a:lnTo>
                  <a:lnTo>
                    <a:pt x="89" y="166"/>
                  </a:lnTo>
                  <a:lnTo>
                    <a:pt x="85" y="170"/>
                  </a:lnTo>
                  <a:lnTo>
                    <a:pt x="81" y="173"/>
                  </a:lnTo>
                  <a:lnTo>
                    <a:pt x="77" y="175"/>
                  </a:lnTo>
                  <a:lnTo>
                    <a:pt x="73" y="178"/>
                  </a:lnTo>
                  <a:lnTo>
                    <a:pt x="70" y="183"/>
                  </a:lnTo>
                  <a:lnTo>
                    <a:pt x="67" y="185"/>
                  </a:lnTo>
                  <a:lnTo>
                    <a:pt x="63" y="188"/>
                  </a:lnTo>
                  <a:lnTo>
                    <a:pt x="59" y="191"/>
                  </a:lnTo>
                  <a:lnTo>
                    <a:pt x="55" y="193"/>
                  </a:lnTo>
                  <a:lnTo>
                    <a:pt x="52" y="196"/>
                  </a:lnTo>
                  <a:lnTo>
                    <a:pt x="49" y="199"/>
                  </a:lnTo>
                  <a:lnTo>
                    <a:pt x="46" y="202"/>
                  </a:lnTo>
                  <a:lnTo>
                    <a:pt x="42" y="205"/>
                  </a:lnTo>
                  <a:lnTo>
                    <a:pt x="40" y="208"/>
                  </a:lnTo>
                  <a:lnTo>
                    <a:pt x="36" y="210"/>
                  </a:lnTo>
                  <a:lnTo>
                    <a:pt x="33" y="213"/>
                  </a:lnTo>
                  <a:lnTo>
                    <a:pt x="31" y="215"/>
                  </a:lnTo>
                  <a:lnTo>
                    <a:pt x="29" y="218"/>
                  </a:lnTo>
                  <a:lnTo>
                    <a:pt x="23" y="223"/>
                  </a:lnTo>
                  <a:lnTo>
                    <a:pt x="19" y="227"/>
                  </a:lnTo>
                  <a:lnTo>
                    <a:pt x="13" y="230"/>
                  </a:lnTo>
                  <a:lnTo>
                    <a:pt x="11" y="234"/>
                  </a:lnTo>
                  <a:lnTo>
                    <a:pt x="7" y="237"/>
                  </a:lnTo>
                  <a:lnTo>
                    <a:pt x="5" y="240"/>
                  </a:lnTo>
                  <a:lnTo>
                    <a:pt x="1" y="243"/>
                  </a:lnTo>
                  <a:lnTo>
                    <a:pt x="0" y="244"/>
                  </a:lnTo>
                  <a:lnTo>
                    <a:pt x="91" y="337"/>
                  </a:lnTo>
                  <a:lnTo>
                    <a:pt x="397" y="175"/>
                  </a:lnTo>
                  <a:lnTo>
                    <a:pt x="335" y="0"/>
                  </a:lnTo>
                  <a:close/>
                </a:path>
              </a:pathLst>
            </a:custGeom>
            <a:solidFill>
              <a:srgbClr val="666666"/>
            </a:solidFill>
            <a:ln w="9525">
              <a:noFill/>
              <a:round/>
              <a:headEnd/>
              <a:tailEnd/>
            </a:ln>
          </p:spPr>
          <p:txBody>
            <a:bodyPr/>
            <a:lstStyle/>
            <a:p>
              <a:endParaRPr lang="en-US" dirty="0"/>
            </a:p>
          </p:txBody>
        </p:sp>
        <p:sp>
          <p:nvSpPr>
            <p:cNvPr id="108" name="Freeform 255"/>
            <p:cNvSpPr>
              <a:spLocks/>
            </p:cNvSpPr>
            <p:nvPr/>
          </p:nvSpPr>
          <p:spPr bwMode="auto">
            <a:xfrm>
              <a:off x="649" y="1409"/>
              <a:ext cx="364" cy="459"/>
            </a:xfrm>
            <a:custGeom>
              <a:avLst/>
              <a:gdLst>
                <a:gd name="T0" fmla="*/ 211 w 364"/>
                <a:gd name="T1" fmla="*/ 4 h 459"/>
                <a:gd name="T2" fmla="*/ 200 w 364"/>
                <a:gd name="T3" fmla="*/ 13 h 459"/>
                <a:gd name="T4" fmla="*/ 187 w 364"/>
                <a:gd name="T5" fmla="*/ 25 h 459"/>
                <a:gd name="T6" fmla="*/ 174 w 364"/>
                <a:gd name="T7" fmla="*/ 37 h 459"/>
                <a:gd name="T8" fmla="*/ 162 w 364"/>
                <a:gd name="T9" fmla="*/ 47 h 459"/>
                <a:gd name="T10" fmla="*/ 151 w 364"/>
                <a:gd name="T11" fmla="*/ 53 h 459"/>
                <a:gd name="T12" fmla="*/ 141 w 364"/>
                <a:gd name="T13" fmla="*/ 57 h 459"/>
                <a:gd name="T14" fmla="*/ 134 w 364"/>
                <a:gd name="T15" fmla="*/ 59 h 459"/>
                <a:gd name="T16" fmla="*/ 130 w 364"/>
                <a:gd name="T17" fmla="*/ 67 h 459"/>
                <a:gd name="T18" fmla="*/ 122 w 364"/>
                <a:gd name="T19" fmla="*/ 77 h 459"/>
                <a:gd name="T20" fmla="*/ 111 w 364"/>
                <a:gd name="T21" fmla="*/ 93 h 459"/>
                <a:gd name="T22" fmla="*/ 101 w 364"/>
                <a:gd name="T23" fmla="*/ 104 h 459"/>
                <a:gd name="T24" fmla="*/ 92 w 364"/>
                <a:gd name="T25" fmla="*/ 113 h 459"/>
                <a:gd name="T26" fmla="*/ 81 w 364"/>
                <a:gd name="T27" fmla="*/ 122 h 459"/>
                <a:gd name="T28" fmla="*/ 69 w 364"/>
                <a:gd name="T29" fmla="*/ 132 h 459"/>
                <a:gd name="T30" fmla="*/ 57 w 364"/>
                <a:gd name="T31" fmla="*/ 141 h 459"/>
                <a:gd name="T32" fmla="*/ 45 w 364"/>
                <a:gd name="T33" fmla="*/ 150 h 459"/>
                <a:gd name="T34" fmla="*/ 34 w 364"/>
                <a:gd name="T35" fmla="*/ 160 h 459"/>
                <a:gd name="T36" fmla="*/ 24 w 364"/>
                <a:gd name="T37" fmla="*/ 167 h 459"/>
                <a:gd name="T38" fmla="*/ 10 w 364"/>
                <a:gd name="T39" fmla="*/ 177 h 459"/>
                <a:gd name="T40" fmla="*/ 0 w 364"/>
                <a:gd name="T41" fmla="*/ 184 h 459"/>
                <a:gd name="T42" fmla="*/ 2 w 364"/>
                <a:gd name="T43" fmla="*/ 191 h 459"/>
                <a:gd name="T44" fmla="*/ 6 w 364"/>
                <a:gd name="T45" fmla="*/ 202 h 459"/>
                <a:gd name="T46" fmla="*/ 11 w 364"/>
                <a:gd name="T47" fmla="*/ 216 h 459"/>
                <a:gd name="T48" fmla="*/ 12 w 364"/>
                <a:gd name="T49" fmla="*/ 225 h 459"/>
                <a:gd name="T50" fmla="*/ 15 w 364"/>
                <a:gd name="T51" fmla="*/ 233 h 459"/>
                <a:gd name="T52" fmla="*/ 16 w 364"/>
                <a:gd name="T53" fmla="*/ 243 h 459"/>
                <a:gd name="T54" fmla="*/ 19 w 364"/>
                <a:gd name="T55" fmla="*/ 252 h 459"/>
                <a:gd name="T56" fmla="*/ 20 w 364"/>
                <a:gd name="T57" fmla="*/ 268 h 459"/>
                <a:gd name="T58" fmla="*/ 20 w 364"/>
                <a:gd name="T59" fmla="*/ 284 h 459"/>
                <a:gd name="T60" fmla="*/ 20 w 364"/>
                <a:gd name="T61" fmla="*/ 296 h 459"/>
                <a:gd name="T62" fmla="*/ 19 w 364"/>
                <a:gd name="T63" fmla="*/ 306 h 459"/>
                <a:gd name="T64" fmla="*/ 18 w 364"/>
                <a:gd name="T65" fmla="*/ 311 h 459"/>
                <a:gd name="T66" fmla="*/ 23 w 364"/>
                <a:gd name="T67" fmla="*/ 322 h 459"/>
                <a:gd name="T68" fmla="*/ 29 w 364"/>
                <a:gd name="T69" fmla="*/ 336 h 459"/>
                <a:gd name="T70" fmla="*/ 32 w 364"/>
                <a:gd name="T71" fmla="*/ 346 h 459"/>
                <a:gd name="T72" fmla="*/ 36 w 364"/>
                <a:gd name="T73" fmla="*/ 357 h 459"/>
                <a:gd name="T74" fmla="*/ 40 w 364"/>
                <a:gd name="T75" fmla="*/ 366 h 459"/>
                <a:gd name="T76" fmla="*/ 44 w 364"/>
                <a:gd name="T77" fmla="*/ 377 h 459"/>
                <a:gd name="T78" fmla="*/ 48 w 364"/>
                <a:gd name="T79" fmla="*/ 387 h 459"/>
                <a:gd name="T80" fmla="*/ 51 w 364"/>
                <a:gd name="T81" fmla="*/ 398 h 459"/>
                <a:gd name="T82" fmla="*/ 55 w 364"/>
                <a:gd name="T83" fmla="*/ 408 h 459"/>
                <a:gd name="T84" fmla="*/ 58 w 364"/>
                <a:gd name="T85" fmla="*/ 418 h 459"/>
                <a:gd name="T86" fmla="*/ 61 w 364"/>
                <a:gd name="T87" fmla="*/ 427 h 459"/>
                <a:gd name="T88" fmla="*/ 65 w 364"/>
                <a:gd name="T89" fmla="*/ 439 h 459"/>
                <a:gd name="T90" fmla="*/ 69 w 364"/>
                <a:gd name="T91" fmla="*/ 452 h 459"/>
                <a:gd name="T92" fmla="*/ 71 w 364"/>
                <a:gd name="T93" fmla="*/ 458 h 459"/>
                <a:gd name="T94" fmla="*/ 216 w 364"/>
                <a:gd name="T95" fmla="*/ 0 h 4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64"/>
                <a:gd name="T145" fmla="*/ 0 h 459"/>
                <a:gd name="T146" fmla="*/ 364 w 364"/>
                <a:gd name="T147" fmla="*/ 459 h 45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64" h="459">
                  <a:moveTo>
                    <a:pt x="216" y="0"/>
                  </a:moveTo>
                  <a:lnTo>
                    <a:pt x="215" y="0"/>
                  </a:lnTo>
                  <a:lnTo>
                    <a:pt x="211" y="4"/>
                  </a:lnTo>
                  <a:lnTo>
                    <a:pt x="207" y="7"/>
                  </a:lnTo>
                  <a:lnTo>
                    <a:pt x="204" y="10"/>
                  </a:lnTo>
                  <a:lnTo>
                    <a:pt x="200" y="13"/>
                  </a:lnTo>
                  <a:lnTo>
                    <a:pt x="196" y="18"/>
                  </a:lnTo>
                  <a:lnTo>
                    <a:pt x="192" y="20"/>
                  </a:lnTo>
                  <a:lnTo>
                    <a:pt x="187" y="25"/>
                  </a:lnTo>
                  <a:lnTo>
                    <a:pt x="182" y="29"/>
                  </a:lnTo>
                  <a:lnTo>
                    <a:pt x="178" y="33"/>
                  </a:lnTo>
                  <a:lnTo>
                    <a:pt x="174" y="37"/>
                  </a:lnTo>
                  <a:lnTo>
                    <a:pt x="170" y="40"/>
                  </a:lnTo>
                  <a:lnTo>
                    <a:pt x="165" y="44"/>
                  </a:lnTo>
                  <a:lnTo>
                    <a:pt x="162" y="47"/>
                  </a:lnTo>
                  <a:lnTo>
                    <a:pt x="157" y="49"/>
                  </a:lnTo>
                  <a:lnTo>
                    <a:pt x="155" y="51"/>
                  </a:lnTo>
                  <a:lnTo>
                    <a:pt x="151" y="53"/>
                  </a:lnTo>
                  <a:lnTo>
                    <a:pt x="149" y="54"/>
                  </a:lnTo>
                  <a:lnTo>
                    <a:pt x="144" y="56"/>
                  </a:lnTo>
                  <a:lnTo>
                    <a:pt x="141" y="57"/>
                  </a:lnTo>
                  <a:lnTo>
                    <a:pt x="137" y="56"/>
                  </a:lnTo>
                  <a:lnTo>
                    <a:pt x="136" y="56"/>
                  </a:lnTo>
                  <a:lnTo>
                    <a:pt x="134" y="59"/>
                  </a:lnTo>
                  <a:lnTo>
                    <a:pt x="133" y="60"/>
                  </a:lnTo>
                  <a:lnTo>
                    <a:pt x="132" y="64"/>
                  </a:lnTo>
                  <a:lnTo>
                    <a:pt x="130" y="67"/>
                  </a:lnTo>
                  <a:lnTo>
                    <a:pt x="128" y="70"/>
                  </a:lnTo>
                  <a:lnTo>
                    <a:pt x="125" y="74"/>
                  </a:lnTo>
                  <a:lnTo>
                    <a:pt x="122" y="77"/>
                  </a:lnTo>
                  <a:lnTo>
                    <a:pt x="119" y="82"/>
                  </a:lnTo>
                  <a:lnTo>
                    <a:pt x="116" y="88"/>
                  </a:lnTo>
                  <a:lnTo>
                    <a:pt x="111" y="93"/>
                  </a:lnTo>
                  <a:lnTo>
                    <a:pt x="106" y="97"/>
                  </a:lnTo>
                  <a:lnTo>
                    <a:pt x="104" y="100"/>
                  </a:lnTo>
                  <a:lnTo>
                    <a:pt x="101" y="104"/>
                  </a:lnTo>
                  <a:lnTo>
                    <a:pt x="99" y="107"/>
                  </a:lnTo>
                  <a:lnTo>
                    <a:pt x="96" y="110"/>
                  </a:lnTo>
                  <a:lnTo>
                    <a:pt x="92" y="113"/>
                  </a:lnTo>
                  <a:lnTo>
                    <a:pt x="89" y="116"/>
                  </a:lnTo>
                  <a:lnTo>
                    <a:pt x="85" y="119"/>
                  </a:lnTo>
                  <a:lnTo>
                    <a:pt x="81" y="122"/>
                  </a:lnTo>
                  <a:lnTo>
                    <a:pt x="77" y="125"/>
                  </a:lnTo>
                  <a:lnTo>
                    <a:pt x="74" y="129"/>
                  </a:lnTo>
                  <a:lnTo>
                    <a:pt x="69" y="132"/>
                  </a:lnTo>
                  <a:lnTo>
                    <a:pt x="66" y="134"/>
                  </a:lnTo>
                  <a:lnTo>
                    <a:pt x="61" y="137"/>
                  </a:lnTo>
                  <a:lnTo>
                    <a:pt x="57" y="141"/>
                  </a:lnTo>
                  <a:lnTo>
                    <a:pt x="54" y="144"/>
                  </a:lnTo>
                  <a:lnTo>
                    <a:pt x="50" y="148"/>
                  </a:lnTo>
                  <a:lnTo>
                    <a:pt x="45" y="150"/>
                  </a:lnTo>
                  <a:lnTo>
                    <a:pt x="42" y="153"/>
                  </a:lnTo>
                  <a:lnTo>
                    <a:pt x="38" y="156"/>
                  </a:lnTo>
                  <a:lnTo>
                    <a:pt x="34" y="160"/>
                  </a:lnTo>
                  <a:lnTo>
                    <a:pt x="31" y="162"/>
                  </a:lnTo>
                  <a:lnTo>
                    <a:pt x="27" y="165"/>
                  </a:lnTo>
                  <a:lnTo>
                    <a:pt x="24" y="167"/>
                  </a:lnTo>
                  <a:lnTo>
                    <a:pt x="20" y="170"/>
                  </a:lnTo>
                  <a:lnTo>
                    <a:pt x="14" y="173"/>
                  </a:lnTo>
                  <a:lnTo>
                    <a:pt x="10" y="177"/>
                  </a:lnTo>
                  <a:lnTo>
                    <a:pt x="6" y="180"/>
                  </a:lnTo>
                  <a:lnTo>
                    <a:pt x="2" y="183"/>
                  </a:lnTo>
                  <a:lnTo>
                    <a:pt x="0" y="184"/>
                  </a:lnTo>
                  <a:lnTo>
                    <a:pt x="0" y="185"/>
                  </a:lnTo>
                  <a:lnTo>
                    <a:pt x="0" y="186"/>
                  </a:lnTo>
                  <a:lnTo>
                    <a:pt x="2" y="191"/>
                  </a:lnTo>
                  <a:lnTo>
                    <a:pt x="3" y="193"/>
                  </a:lnTo>
                  <a:lnTo>
                    <a:pt x="4" y="197"/>
                  </a:lnTo>
                  <a:lnTo>
                    <a:pt x="6" y="202"/>
                  </a:lnTo>
                  <a:lnTo>
                    <a:pt x="8" y="207"/>
                  </a:lnTo>
                  <a:lnTo>
                    <a:pt x="10" y="211"/>
                  </a:lnTo>
                  <a:lnTo>
                    <a:pt x="11" y="216"/>
                  </a:lnTo>
                  <a:lnTo>
                    <a:pt x="12" y="219"/>
                  </a:lnTo>
                  <a:lnTo>
                    <a:pt x="12" y="222"/>
                  </a:lnTo>
                  <a:lnTo>
                    <a:pt x="12" y="225"/>
                  </a:lnTo>
                  <a:lnTo>
                    <a:pt x="14" y="229"/>
                  </a:lnTo>
                  <a:lnTo>
                    <a:pt x="14" y="230"/>
                  </a:lnTo>
                  <a:lnTo>
                    <a:pt x="15" y="233"/>
                  </a:lnTo>
                  <a:lnTo>
                    <a:pt x="15" y="237"/>
                  </a:lnTo>
                  <a:lnTo>
                    <a:pt x="16" y="240"/>
                  </a:lnTo>
                  <a:lnTo>
                    <a:pt x="16" y="243"/>
                  </a:lnTo>
                  <a:lnTo>
                    <a:pt x="17" y="246"/>
                  </a:lnTo>
                  <a:lnTo>
                    <a:pt x="18" y="249"/>
                  </a:lnTo>
                  <a:lnTo>
                    <a:pt x="19" y="252"/>
                  </a:lnTo>
                  <a:lnTo>
                    <a:pt x="19" y="258"/>
                  </a:lnTo>
                  <a:lnTo>
                    <a:pt x="20" y="263"/>
                  </a:lnTo>
                  <a:lnTo>
                    <a:pt x="20" y="268"/>
                  </a:lnTo>
                  <a:lnTo>
                    <a:pt x="20" y="274"/>
                  </a:lnTo>
                  <a:lnTo>
                    <a:pt x="20" y="279"/>
                  </a:lnTo>
                  <a:lnTo>
                    <a:pt x="20" y="284"/>
                  </a:lnTo>
                  <a:lnTo>
                    <a:pt x="20" y="287"/>
                  </a:lnTo>
                  <a:lnTo>
                    <a:pt x="20" y="293"/>
                  </a:lnTo>
                  <a:lnTo>
                    <a:pt x="20" y="296"/>
                  </a:lnTo>
                  <a:lnTo>
                    <a:pt x="19" y="299"/>
                  </a:lnTo>
                  <a:lnTo>
                    <a:pt x="19" y="302"/>
                  </a:lnTo>
                  <a:lnTo>
                    <a:pt x="19" y="306"/>
                  </a:lnTo>
                  <a:lnTo>
                    <a:pt x="18" y="308"/>
                  </a:lnTo>
                  <a:lnTo>
                    <a:pt x="18" y="310"/>
                  </a:lnTo>
                  <a:lnTo>
                    <a:pt x="18" y="311"/>
                  </a:lnTo>
                  <a:lnTo>
                    <a:pt x="20" y="315"/>
                  </a:lnTo>
                  <a:lnTo>
                    <a:pt x="22" y="318"/>
                  </a:lnTo>
                  <a:lnTo>
                    <a:pt x="23" y="322"/>
                  </a:lnTo>
                  <a:lnTo>
                    <a:pt x="25" y="326"/>
                  </a:lnTo>
                  <a:lnTo>
                    <a:pt x="27" y="331"/>
                  </a:lnTo>
                  <a:lnTo>
                    <a:pt x="29" y="336"/>
                  </a:lnTo>
                  <a:lnTo>
                    <a:pt x="31" y="342"/>
                  </a:lnTo>
                  <a:lnTo>
                    <a:pt x="31" y="344"/>
                  </a:lnTo>
                  <a:lnTo>
                    <a:pt x="32" y="346"/>
                  </a:lnTo>
                  <a:lnTo>
                    <a:pt x="34" y="350"/>
                  </a:lnTo>
                  <a:lnTo>
                    <a:pt x="35" y="353"/>
                  </a:lnTo>
                  <a:lnTo>
                    <a:pt x="36" y="357"/>
                  </a:lnTo>
                  <a:lnTo>
                    <a:pt x="38" y="360"/>
                  </a:lnTo>
                  <a:lnTo>
                    <a:pt x="39" y="363"/>
                  </a:lnTo>
                  <a:lnTo>
                    <a:pt x="40" y="366"/>
                  </a:lnTo>
                  <a:lnTo>
                    <a:pt x="42" y="369"/>
                  </a:lnTo>
                  <a:lnTo>
                    <a:pt x="43" y="373"/>
                  </a:lnTo>
                  <a:lnTo>
                    <a:pt x="44" y="377"/>
                  </a:lnTo>
                  <a:lnTo>
                    <a:pt x="46" y="381"/>
                  </a:lnTo>
                  <a:lnTo>
                    <a:pt x="47" y="383"/>
                  </a:lnTo>
                  <a:lnTo>
                    <a:pt x="48" y="387"/>
                  </a:lnTo>
                  <a:lnTo>
                    <a:pt x="49" y="390"/>
                  </a:lnTo>
                  <a:lnTo>
                    <a:pt x="51" y="394"/>
                  </a:lnTo>
                  <a:lnTo>
                    <a:pt x="51" y="398"/>
                  </a:lnTo>
                  <a:lnTo>
                    <a:pt x="52" y="402"/>
                  </a:lnTo>
                  <a:lnTo>
                    <a:pt x="54" y="404"/>
                  </a:lnTo>
                  <a:lnTo>
                    <a:pt x="55" y="408"/>
                  </a:lnTo>
                  <a:lnTo>
                    <a:pt x="57" y="411"/>
                  </a:lnTo>
                  <a:lnTo>
                    <a:pt x="57" y="415"/>
                  </a:lnTo>
                  <a:lnTo>
                    <a:pt x="58" y="418"/>
                  </a:lnTo>
                  <a:lnTo>
                    <a:pt x="60" y="421"/>
                  </a:lnTo>
                  <a:lnTo>
                    <a:pt x="61" y="423"/>
                  </a:lnTo>
                  <a:lnTo>
                    <a:pt x="61" y="427"/>
                  </a:lnTo>
                  <a:lnTo>
                    <a:pt x="62" y="430"/>
                  </a:lnTo>
                  <a:lnTo>
                    <a:pt x="64" y="434"/>
                  </a:lnTo>
                  <a:lnTo>
                    <a:pt x="65" y="439"/>
                  </a:lnTo>
                  <a:lnTo>
                    <a:pt x="67" y="443"/>
                  </a:lnTo>
                  <a:lnTo>
                    <a:pt x="68" y="447"/>
                  </a:lnTo>
                  <a:lnTo>
                    <a:pt x="69" y="452"/>
                  </a:lnTo>
                  <a:lnTo>
                    <a:pt x="70" y="455"/>
                  </a:lnTo>
                  <a:lnTo>
                    <a:pt x="71" y="457"/>
                  </a:lnTo>
                  <a:lnTo>
                    <a:pt x="71" y="458"/>
                  </a:lnTo>
                  <a:lnTo>
                    <a:pt x="72" y="459"/>
                  </a:lnTo>
                  <a:lnTo>
                    <a:pt x="364" y="141"/>
                  </a:lnTo>
                  <a:lnTo>
                    <a:pt x="216" y="0"/>
                  </a:lnTo>
                  <a:close/>
                </a:path>
              </a:pathLst>
            </a:custGeom>
            <a:solidFill>
              <a:srgbClr val="333333"/>
            </a:solidFill>
            <a:ln w="9525">
              <a:noFill/>
              <a:round/>
              <a:headEnd/>
              <a:tailEnd/>
            </a:ln>
          </p:spPr>
          <p:txBody>
            <a:bodyPr/>
            <a:lstStyle/>
            <a:p>
              <a:endParaRPr lang="en-US" dirty="0"/>
            </a:p>
          </p:txBody>
        </p:sp>
        <p:sp>
          <p:nvSpPr>
            <p:cNvPr id="109" name="Freeform 256"/>
            <p:cNvSpPr>
              <a:spLocks/>
            </p:cNvSpPr>
            <p:nvPr/>
          </p:nvSpPr>
          <p:spPr bwMode="auto">
            <a:xfrm>
              <a:off x="691" y="1467"/>
              <a:ext cx="380" cy="463"/>
            </a:xfrm>
            <a:custGeom>
              <a:avLst/>
              <a:gdLst>
                <a:gd name="T0" fmla="*/ 168 w 380"/>
                <a:gd name="T1" fmla="*/ 0 h 463"/>
                <a:gd name="T2" fmla="*/ 167 w 380"/>
                <a:gd name="T3" fmla="*/ 1 h 463"/>
                <a:gd name="T4" fmla="*/ 167 w 380"/>
                <a:gd name="T5" fmla="*/ 5 h 463"/>
                <a:gd name="T6" fmla="*/ 166 w 380"/>
                <a:gd name="T7" fmla="*/ 7 h 463"/>
                <a:gd name="T8" fmla="*/ 165 w 380"/>
                <a:gd name="T9" fmla="*/ 9 h 463"/>
                <a:gd name="T10" fmla="*/ 164 w 380"/>
                <a:gd name="T11" fmla="*/ 12 h 463"/>
                <a:gd name="T12" fmla="*/ 164 w 380"/>
                <a:gd name="T13" fmla="*/ 17 h 463"/>
                <a:gd name="T14" fmla="*/ 162 w 380"/>
                <a:gd name="T15" fmla="*/ 21 h 463"/>
                <a:gd name="T16" fmla="*/ 160 w 380"/>
                <a:gd name="T17" fmla="*/ 27 h 463"/>
                <a:gd name="T18" fmla="*/ 156 w 380"/>
                <a:gd name="T19" fmla="*/ 31 h 463"/>
                <a:gd name="T20" fmla="*/ 153 w 380"/>
                <a:gd name="T21" fmla="*/ 37 h 463"/>
                <a:gd name="T22" fmla="*/ 151 w 380"/>
                <a:gd name="T23" fmla="*/ 40 h 463"/>
                <a:gd name="T24" fmla="*/ 149 w 380"/>
                <a:gd name="T25" fmla="*/ 43 h 463"/>
                <a:gd name="T26" fmla="*/ 147 w 380"/>
                <a:gd name="T27" fmla="*/ 46 h 463"/>
                <a:gd name="T28" fmla="*/ 145 w 380"/>
                <a:gd name="T29" fmla="*/ 48 h 463"/>
                <a:gd name="T30" fmla="*/ 143 w 380"/>
                <a:gd name="T31" fmla="*/ 52 h 463"/>
                <a:gd name="T32" fmla="*/ 140 w 380"/>
                <a:gd name="T33" fmla="*/ 55 h 463"/>
                <a:gd name="T34" fmla="*/ 137 w 380"/>
                <a:gd name="T35" fmla="*/ 59 h 463"/>
                <a:gd name="T36" fmla="*/ 134 w 380"/>
                <a:gd name="T37" fmla="*/ 63 h 463"/>
                <a:gd name="T38" fmla="*/ 130 w 380"/>
                <a:gd name="T39" fmla="*/ 67 h 463"/>
                <a:gd name="T40" fmla="*/ 127 w 380"/>
                <a:gd name="T41" fmla="*/ 69 h 463"/>
                <a:gd name="T42" fmla="*/ 123 w 380"/>
                <a:gd name="T43" fmla="*/ 73 h 463"/>
                <a:gd name="T44" fmla="*/ 120 w 380"/>
                <a:gd name="T45" fmla="*/ 77 h 463"/>
                <a:gd name="T46" fmla="*/ 116 w 380"/>
                <a:gd name="T47" fmla="*/ 80 h 463"/>
                <a:gd name="T48" fmla="*/ 112 w 380"/>
                <a:gd name="T49" fmla="*/ 84 h 463"/>
                <a:gd name="T50" fmla="*/ 107 w 380"/>
                <a:gd name="T51" fmla="*/ 87 h 463"/>
                <a:gd name="T52" fmla="*/ 104 w 380"/>
                <a:gd name="T53" fmla="*/ 92 h 463"/>
                <a:gd name="T54" fmla="*/ 99 w 380"/>
                <a:gd name="T55" fmla="*/ 95 h 463"/>
                <a:gd name="T56" fmla="*/ 95 w 380"/>
                <a:gd name="T57" fmla="*/ 99 h 463"/>
                <a:gd name="T58" fmla="*/ 90 w 380"/>
                <a:gd name="T59" fmla="*/ 103 h 463"/>
                <a:gd name="T60" fmla="*/ 87 w 380"/>
                <a:gd name="T61" fmla="*/ 106 h 463"/>
                <a:gd name="T62" fmla="*/ 81 w 380"/>
                <a:gd name="T63" fmla="*/ 109 h 463"/>
                <a:gd name="T64" fmla="*/ 78 w 380"/>
                <a:gd name="T65" fmla="*/ 113 h 463"/>
                <a:gd name="T66" fmla="*/ 73 w 380"/>
                <a:gd name="T67" fmla="*/ 116 h 463"/>
                <a:gd name="T68" fmla="*/ 70 w 380"/>
                <a:gd name="T69" fmla="*/ 120 h 463"/>
                <a:gd name="T70" fmla="*/ 66 w 380"/>
                <a:gd name="T71" fmla="*/ 123 h 463"/>
                <a:gd name="T72" fmla="*/ 61 w 380"/>
                <a:gd name="T73" fmla="*/ 125 h 463"/>
                <a:gd name="T74" fmla="*/ 57 w 380"/>
                <a:gd name="T75" fmla="*/ 128 h 463"/>
                <a:gd name="T76" fmla="*/ 54 w 380"/>
                <a:gd name="T77" fmla="*/ 132 h 463"/>
                <a:gd name="T78" fmla="*/ 51 w 380"/>
                <a:gd name="T79" fmla="*/ 134 h 463"/>
                <a:gd name="T80" fmla="*/ 47 w 380"/>
                <a:gd name="T81" fmla="*/ 137 h 463"/>
                <a:gd name="T82" fmla="*/ 44 w 380"/>
                <a:gd name="T83" fmla="*/ 139 h 463"/>
                <a:gd name="T84" fmla="*/ 42 w 380"/>
                <a:gd name="T85" fmla="*/ 142 h 463"/>
                <a:gd name="T86" fmla="*/ 38 w 380"/>
                <a:gd name="T87" fmla="*/ 144 h 463"/>
                <a:gd name="T88" fmla="*/ 34 w 380"/>
                <a:gd name="T89" fmla="*/ 147 h 463"/>
                <a:gd name="T90" fmla="*/ 32 w 380"/>
                <a:gd name="T91" fmla="*/ 149 h 463"/>
                <a:gd name="T92" fmla="*/ 31 w 380"/>
                <a:gd name="T93" fmla="*/ 150 h 463"/>
                <a:gd name="T94" fmla="*/ 0 w 380"/>
                <a:gd name="T95" fmla="*/ 216 h 463"/>
                <a:gd name="T96" fmla="*/ 2 w 380"/>
                <a:gd name="T97" fmla="*/ 354 h 463"/>
                <a:gd name="T98" fmla="*/ 36 w 380"/>
                <a:gd name="T99" fmla="*/ 463 h 463"/>
                <a:gd name="T100" fmla="*/ 244 w 380"/>
                <a:gd name="T101" fmla="*/ 297 h 463"/>
                <a:gd name="T102" fmla="*/ 380 w 380"/>
                <a:gd name="T103" fmla="*/ 176 h 463"/>
                <a:gd name="T104" fmla="*/ 267 w 380"/>
                <a:gd name="T105" fmla="*/ 0 h 463"/>
                <a:gd name="T106" fmla="*/ 168 w 380"/>
                <a:gd name="T107" fmla="*/ 0 h 46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0"/>
                <a:gd name="T163" fmla="*/ 0 h 463"/>
                <a:gd name="T164" fmla="*/ 380 w 380"/>
                <a:gd name="T165" fmla="*/ 463 h 46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0" h="463">
                  <a:moveTo>
                    <a:pt x="168" y="0"/>
                  </a:moveTo>
                  <a:lnTo>
                    <a:pt x="167" y="1"/>
                  </a:lnTo>
                  <a:lnTo>
                    <a:pt x="167" y="5"/>
                  </a:lnTo>
                  <a:lnTo>
                    <a:pt x="166" y="7"/>
                  </a:lnTo>
                  <a:lnTo>
                    <a:pt x="165" y="9"/>
                  </a:lnTo>
                  <a:lnTo>
                    <a:pt x="164" y="12"/>
                  </a:lnTo>
                  <a:lnTo>
                    <a:pt x="164" y="17"/>
                  </a:lnTo>
                  <a:lnTo>
                    <a:pt x="162" y="21"/>
                  </a:lnTo>
                  <a:lnTo>
                    <a:pt x="160" y="27"/>
                  </a:lnTo>
                  <a:lnTo>
                    <a:pt x="156" y="31"/>
                  </a:lnTo>
                  <a:lnTo>
                    <a:pt x="153" y="37"/>
                  </a:lnTo>
                  <a:lnTo>
                    <a:pt x="151" y="40"/>
                  </a:lnTo>
                  <a:lnTo>
                    <a:pt x="149" y="43"/>
                  </a:lnTo>
                  <a:lnTo>
                    <a:pt x="147" y="46"/>
                  </a:lnTo>
                  <a:lnTo>
                    <a:pt x="145" y="48"/>
                  </a:lnTo>
                  <a:lnTo>
                    <a:pt x="143" y="52"/>
                  </a:lnTo>
                  <a:lnTo>
                    <a:pt x="140" y="55"/>
                  </a:lnTo>
                  <a:lnTo>
                    <a:pt x="137" y="59"/>
                  </a:lnTo>
                  <a:lnTo>
                    <a:pt x="134" y="63"/>
                  </a:lnTo>
                  <a:lnTo>
                    <a:pt x="130" y="67"/>
                  </a:lnTo>
                  <a:lnTo>
                    <a:pt x="127" y="69"/>
                  </a:lnTo>
                  <a:lnTo>
                    <a:pt x="123" y="73"/>
                  </a:lnTo>
                  <a:lnTo>
                    <a:pt x="120" y="77"/>
                  </a:lnTo>
                  <a:lnTo>
                    <a:pt x="116" y="80"/>
                  </a:lnTo>
                  <a:lnTo>
                    <a:pt x="112" y="84"/>
                  </a:lnTo>
                  <a:lnTo>
                    <a:pt x="107" y="87"/>
                  </a:lnTo>
                  <a:lnTo>
                    <a:pt x="104" y="92"/>
                  </a:lnTo>
                  <a:lnTo>
                    <a:pt x="99" y="95"/>
                  </a:lnTo>
                  <a:lnTo>
                    <a:pt x="95" y="99"/>
                  </a:lnTo>
                  <a:lnTo>
                    <a:pt x="90" y="103"/>
                  </a:lnTo>
                  <a:lnTo>
                    <a:pt x="87" y="106"/>
                  </a:lnTo>
                  <a:lnTo>
                    <a:pt x="81" y="109"/>
                  </a:lnTo>
                  <a:lnTo>
                    <a:pt x="78" y="113"/>
                  </a:lnTo>
                  <a:lnTo>
                    <a:pt x="73" y="116"/>
                  </a:lnTo>
                  <a:lnTo>
                    <a:pt x="70" y="120"/>
                  </a:lnTo>
                  <a:lnTo>
                    <a:pt x="66" y="123"/>
                  </a:lnTo>
                  <a:lnTo>
                    <a:pt x="61" y="125"/>
                  </a:lnTo>
                  <a:lnTo>
                    <a:pt x="57" y="128"/>
                  </a:lnTo>
                  <a:lnTo>
                    <a:pt x="54" y="132"/>
                  </a:lnTo>
                  <a:lnTo>
                    <a:pt x="51" y="134"/>
                  </a:lnTo>
                  <a:lnTo>
                    <a:pt x="47" y="137"/>
                  </a:lnTo>
                  <a:lnTo>
                    <a:pt x="44" y="139"/>
                  </a:lnTo>
                  <a:lnTo>
                    <a:pt x="42" y="142"/>
                  </a:lnTo>
                  <a:lnTo>
                    <a:pt x="38" y="144"/>
                  </a:lnTo>
                  <a:lnTo>
                    <a:pt x="34" y="147"/>
                  </a:lnTo>
                  <a:lnTo>
                    <a:pt x="32" y="149"/>
                  </a:lnTo>
                  <a:lnTo>
                    <a:pt x="31" y="150"/>
                  </a:lnTo>
                  <a:lnTo>
                    <a:pt x="0" y="216"/>
                  </a:lnTo>
                  <a:lnTo>
                    <a:pt x="2" y="354"/>
                  </a:lnTo>
                  <a:lnTo>
                    <a:pt x="36" y="463"/>
                  </a:lnTo>
                  <a:lnTo>
                    <a:pt x="244" y="297"/>
                  </a:lnTo>
                  <a:lnTo>
                    <a:pt x="380" y="176"/>
                  </a:lnTo>
                  <a:lnTo>
                    <a:pt x="267" y="0"/>
                  </a:lnTo>
                  <a:lnTo>
                    <a:pt x="168" y="0"/>
                  </a:lnTo>
                  <a:close/>
                </a:path>
              </a:pathLst>
            </a:custGeom>
            <a:solidFill>
              <a:schemeClr val="accent2">
                <a:alpha val="89803"/>
              </a:schemeClr>
            </a:solidFill>
            <a:ln w="9525">
              <a:noFill/>
              <a:round/>
              <a:headEnd/>
              <a:tailEnd/>
            </a:ln>
          </p:spPr>
          <p:txBody>
            <a:bodyPr/>
            <a:lstStyle/>
            <a:p>
              <a:endParaRPr lang="en-US" dirty="0"/>
            </a:p>
          </p:txBody>
        </p:sp>
        <p:sp>
          <p:nvSpPr>
            <p:cNvPr id="110" name="Freeform 257"/>
            <p:cNvSpPr>
              <a:spLocks/>
            </p:cNvSpPr>
            <p:nvPr/>
          </p:nvSpPr>
          <p:spPr bwMode="auto">
            <a:xfrm>
              <a:off x="788" y="1459"/>
              <a:ext cx="327" cy="434"/>
            </a:xfrm>
            <a:custGeom>
              <a:avLst/>
              <a:gdLst>
                <a:gd name="T0" fmla="*/ 289 w 327"/>
                <a:gd name="T1" fmla="*/ 36 h 434"/>
                <a:gd name="T2" fmla="*/ 288 w 327"/>
                <a:gd name="T3" fmla="*/ 39 h 434"/>
                <a:gd name="T4" fmla="*/ 288 w 327"/>
                <a:gd name="T5" fmla="*/ 45 h 434"/>
                <a:gd name="T6" fmla="*/ 288 w 327"/>
                <a:gd name="T7" fmla="*/ 50 h 434"/>
                <a:gd name="T8" fmla="*/ 289 w 327"/>
                <a:gd name="T9" fmla="*/ 57 h 434"/>
                <a:gd name="T10" fmla="*/ 291 w 327"/>
                <a:gd name="T11" fmla="*/ 65 h 434"/>
                <a:gd name="T12" fmla="*/ 294 w 327"/>
                <a:gd name="T13" fmla="*/ 73 h 434"/>
                <a:gd name="T14" fmla="*/ 296 w 327"/>
                <a:gd name="T15" fmla="*/ 79 h 434"/>
                <a:gd name="T16" fmla="*/ 299 w 327"/>
                <a:gd name="T17" fmla="*/ 85 h 434"/>
                <a:gd name="T18" fmla="*/ 302 w 327"/>
                <a:gd name="T19" fmla="*/ 92 h 434"/>
                <a:gd name="T20" fmla="*/ 304 w 327"/>
                <a:gd name="T21" fmla="*/ 99 h 434"/>
                <a:gd name="T22" fmla="*/ 307 w 327"/>
                <a:gd name="T23" fmla="*/ 105 h 434"/>
                <a:gd name="T24" fmla="*/ 309 w 327"/>
                <a:gd name="T25" fmla="*/ 112 h 434"/>
                <a:gd name="T26" fmla="*/ 312 w 327"/>
                <a:gd name="T27" fmla="*/ 119 h 434"/>
                <a:gd name="T28" fmla="*/ 316 w 327"/>
                <a:gd name="T29" fmla="*/ 127 h 434"/>
                <a:gd name="T30" fmla="*/ 321 w 327"/>
                <a:gd name="T31" fmla="*/ 138 h 434"/>
                <a:gd name="T32" fmla="*/ 325 w 327"/>
                <a:gd name="T33" fmla="*/ 146 h 434"/>
                <a:gd name="T34" fmla="*/ 327 w 327"/>
                <a:gd name="T35" fmla="*/ 150 h 434"/>
                <a:gd name="T36" fmla="*/ 47 w 327"/>
                <a:gd name="T37" fmla="*/ 434 h 434"/>
                <a:gd name="T38" fmla="*/ 47 w 327"/>
                <a:gd name="T39" fmla="*/ 431 h 434"/>
                <a:gd name="T40" fmla="*/ 47 w 327"/>
                <a:gd name="T41" fmla="*/ 424 h 434"/>
                <a:gd name="T42" fmla="*/ 46 w 327"/>
                <a:gd name="T43" fmla="*/ 419 h 434"/>
                <a:gd name="T44" fmla="*/ 46 w 327"/>
                <a:gd name="T45" fmla="*/ 414 h 434"/>
                <a:gd name="T46" fmla="*/ 46 w 327"/>
                <a:gd name="T47" fmla="*/ 407 h 434"/>
                <a:gd name="T48" fmla="*/ 46 w 327"/>
                <a:gd name="T49" fmla="*/ 401 h 434"/>
                <a:gd name="T50" fmla="*/ 44 w 327"/>
                <a:gd name="T51" fmla="*/ 391 h 434"/>
                <a:gd name="T52" fmla="*/ 43 w 327"/>
                <a:gd name="T53" fmla="*/ 382 h 434"/>
                <a:gd name="T54" fmla="*/ 42 w 327"/>
                <a:gd name="T55" fmla="*/ 373 h 434"/>
                <a:gd name="T56" fmla="*/ 42 w 327"/>
                <a:gd name="T57" fmla="*/ 364 h 434"/>
                <a:gd name="T58" fmla="*/ 39 w 327"/>
                <a:gd name="T59" fmla="*/ 353 h 434"/>
                <a:gd name="T60" fmla="*/ 38 w 327"/>
                <a:gd name="T61" fmla="*/ 343 h 434"/>
                <a:gd name="T62" fmla="*/ 37 w 327"/>
                <a:gd name="T63" fmla="*/ 332 h 434"/>
                <a:gd name="T64" fmla="*/ 35 w 327"/>
                <a:gd name="T65" fmla="*/ 321 h 434"/>
                <a:gd name="T66" fmla="*/ 33 w 327"/>
                <a:gd name="T67" fmla="*/ 314 h 434"/>
                <a:gd name="T68" fmla="*/ 32 w 327"/>
                <a:gd name="T69" fmla="*/ 308 h 434"/>
                <a:gd name="T70" fmla="*/ 31 w 327"/>
                <a:gd name="T71" fmla="*/ 303 h 434"/>
                <a:gd name="T72" fmla="*/ 30 w 327"/>
                <a:gd name="T73" fmla="*/ 297 h 434"/>
                <a:gd name="T74" fmla="*/ 28 w 327"/>
                <a:gd name="T75" fmla="*/ 290 h 434"/>
                <a:gd name="T76" fmla="*/ 27 w 327"/>
                <a:gd name="T77" fmla="*/ 284 h 434"/>
                <a:gd name="T78" fmla="*/ 24 w 327"/>
                <a:gd name="T79" fmla="*/ 273 h 434"/>
                <a:gd name="T80" fmla="*/ 22 w 327"/>
                <a:gd name="T81" fmla="*/ 266 h 434"/>
                <a:gd name="T82" fmla="*/ 21 w 327"/>
                <a:gd name="T83" fmla="*/ 260 h 434"/>
                <a:gd name="T84" fmla="*/ 18 w 327"/>
                <a:gd name="T85" fmla="*/ 250 h 434"/>
                <a:gd name="T86" fmla="*/ 16 w 327"/>
                <a:gd name="T87" fmla="*/ 239 h 434"/>
                <a:gd name="T88" fmla="*/ 14 w 327"/>
                <a:gd name="T89" fmla="*/ 229 h 434"/>
                <a:gd name="T90" fmla="*/ 10 w 327"/>
                <a:gd name="T91" fmla="*/ 219 h 434"/>
                <a:gd name="T92" fmla="*/ 8 w 327"/>
                <a:gd name="T93" fmla="*/ 211 h 434"/>
                <a:gd name="T94" fmla="*/ 5 w 327"/>
                <a:gd name="T95" fmla="*/ 203 h 434"/>
                <a:gd name="T96" fmla="*/ 3 w 327"/>
                <a:gd name="T97" fmla="*/ 198 h 434"/>
                <a:gd name="T98" fmla="*/ 2 w 327"/>
                <a:gd name="T99" fmla="*/ 192 h 434"/>
                <a:gd name="T100" fmla="*/ 1 w 327"/>
                <a:gd name="T101" fmla="*/ 188 h 434"/>
                <a:gd name="T102" fmla="*/ 23 w 327"/>
                <a:gd name="T103" fmla="*/ 199 h 434"/>
                <a:gd name="T104" fmla="*/ 117 w 327"/>
                <a:gd name="T105" fmla="*/ 191 h 434"/>
                <a:gd name="T106" fmla="*/ 145 w 327"/>
                <a:gd name="T107" fmla="*/ 158 h 434"/>
                <a:gd name="T108" fmla="*/ 189 w 327"/>
                <a:gd name="T109" fmla="*/ 135 h 434"/>
                <a:gd name="T110" fmla="*/ 194 w 327"/>
                <a:gd name="T111" fmla="*/ 19 h 4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27"/>
                <a:gd name="T169" fmla="*/ 0 h 434"/>
                <a:gd name="T170" fmla="*/ 327 w 327"/>
                <a:gd name="T171" fmla="*/ 434 h 4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27" h="434">
                  <a:moveTo>
                    <a:pt x="242" y="0"/>
                  </a:moveTo>
                  <a:lnTo>
                    <a:pt x="289" y="36"/>
                  </a:lnTo>
                  <a:lnTo>
                    <a:pt x="288" y="38"/>
                  </a:lnTo>
                  <a:lnTo>
                    <a:pt x="288" y="39"/>
                  </a:lnTo>
                  <a:lnTo>
                    <a:pt x="288" y="43"/>
                  </a:lnTo>
                  <a:lnTo>
                    <a:pt x="288" y="45"/>
                  </a:lnTo>
                  <a:lnTo>
                    <a:pt x="288" y="47"/>
                  </a:lnTo>
                  <a:lnTo>
                    <a:pt x="288" y="50"/>
                  </a:lnTo>
                  <a:lnTo>
                    <a:pt x="289" y="54"/>
                  </a:lnTo>
                  <a:lnTo>
                    <a:pt x="289" y="57"/>
                  </a:lnTo>
                  <a:lnTo>
                    <a:pt x="290" y="62"/>
                  </a:lnTo>
                  <a:lnTo>
                    <a:pt x="291" y="65"/>
                  </a:lnTo>
                  <a:lnTo>
                    <a:pt x="294" y="71"/>
                  </a:lnTo>
                  <a:lnTo>
                    <a:pt x="294" y="73"/>
                  </a:lnTo>
                  <a:lnTo>
                    <a:pt x="295" y="76"/>
                  </a:lnTo>
                  <a:lnTo>
                    <a:pt x="296" y="79"/>
                  </a:lnTo>
                  <a:lnTo>
                    <a:pt x="298" y="83"/>
                  </a:lnTo>
                  <a:lnTo>
                    <a:pt x="299" y="85"/>
                  </a:lnTo>
                  <a:lnTo>
                    <a:pt x="300" y="88"/>
                  </a:lnTo>
                  <a:lnTo>
                    <a:pt x="302" y="92"/>
                  </a:lnTo>
                  <a:lnTo>
                    <a:pt x="303" y="96"/>
                  </a:lnTo>
                  <a:lnTo>
                    <a:pt x="304" y="99"/>
                  </a:lnTo>
                  <a:lnTo>
                    <a:pt x="306" y="103"/>
                  </a:lnTo>
                  <a:lnTo>
                    <a:pt x="307" y="105"/>
                  </a:lnTo>
                  <a:lnTo>
                    <a:pt x="308" y="108"/>
                  </a:lnTo>
                  <a:lnTo>
                    <a:pt x="309" y="112"/>
                  </a:lnTo>
                  <a:lnTo>
                    <a:pt x="311" y="115"/>
                  </a:lnTo>
                  <a:lnTo>
                    <a:pt x="312" y="119"/>
                  </a:lnTo>
                  <a:lnTo>
                    <a:pt x="314" y="122"/>
                  </a:lnTo>
                  <a:lnTo>
                    <a:pt x="316" y="127"/>
                  </a:lnTo>
                  <a:lnTo>
                    <a:pt x="319" y="133"/>
                  </a:lnTo>
                  <a:lnTo>
                    <a:pt x="321" y="138"/>
                  </a:lnTo>
                  <a:lnTo>
                    <a:pt x="324" y="142"/>
                  </a:lnTo>
                  <a:lnTo>
                    <a:pt x="325" y="146"/>
                  </a:lnTo>
                  <a:lnTo>
                    <a:pt x="327" y="148"/>
                  </a:lnTo>
                  <a:lnTo>
                    <a:pt x="327" y="150"/>
                  </a:lnTo>
                  <a:lnTo>
                    <a:pt x="327" y="151"/>
                  </a:lnTo>
                  <a:lnTo>
                    <a:pt x="47" y="434"/>
                  </a:lnTo>
                  <a:lnTo>
                    <a:pt x="47" y="433"/>
                  </a:lnTo>
                  <a:lnTo>
                    <a:pt x="47" y="431"/>
                  </a:lnTo>
                  <a:lnTo>
                    <a:pt x="47" y="427"/>
                  </a:lnTo>
                  <a:lnTo>
                    <a:pt x="47" y="424"/>
                  </a:lnTo>
                  <a:lnTo>
                    <a:pt x="46" y="421"/>
                  </a:lnTo>
                  <a:lnTo>
                    <a:pt x="46" y="419"/>
                  </a:lnTo>
                  <a:lnTo>
                    <a:pt x="46" y="417"/>
                  </a:lnTo>
                  <a:lnTo>
                    <a:pt x="46" y="414"/>
                  </a:lnTo>
                  <a:lnTo>
                    <a:pt x="46" y="410"/>
                  </a:lnTo>
                  <a:lnTo>
                    <a:pt x="46" y="407"/>
                  </a:lnTo>
                  <a:lnTo>
                    <a:pt x="46" y="403"/>
                  </a:lnTo>
                  <a:lnTo>
                    <a:pt x="46" y="401"/>
                  </a:lnTo>
                  <a:lnTo>
                    <a:pt x="45" y="396"/>
                  </a:lnTo>
                  <a:lnTo>
                    <a:pt x="44" y="391"/>
                  </a:lnTo>
                  <a:lnTo>
                    <a:pt x="44" y="387"/>
                  </a:lnTo>
                  <a:lnTo>
                    <a:pt x="43" y="382"/>
                  </a:lnTo>
                  <a:lnTo>
                    <a:pt x="43" y="378"/>
                  </a:lnTo>
                  <a:lnTo>
                    <a:pt x="42" y="373"/>
                  </a:lnTo>
                  <a:lnTo>
                    <a:pt x="42" y="368"/>
                  </a:lnTo>
                  <a:lnTo>
                    <a:pt x="42" y="364"/>
                  </a:lnTo>
                  <a:lnTo>
                    <a:pt x="40" y="359"/>
                  </a:lnTo>
                  <a:lnTo>
                    <a:pt x="39" y="353"/>
                  </a:lnTo>
                  <a:lnTo>
                    <a:pt x="38" y="348"/>
                  </a:lnTo>
                  <a:lnTo>
                    <a:pt x="38" y="343"/>
                  </a:lnTo>
                  <a:lnTo>
                    <a:pt x="37" y="337"/>
                  </a:lnTo>
                  <a:lnTo>
                    <a:pt x="37" y="332"/>
                  </a:lnTo>
                  <a:lnTo>
                    <a:pt x="36" y="326"/>
                  </a:lnTo>
                  <a:lnTo>
                    <a:pt x="35" y="321"/>
                  </a:lnTo>
                  <a:lnTo>
                    <a:pt x="34" y="318"/>
                  </a:lnTo>
                  <a:lnTo>
                    <a:pt x="33" y="314"/>
                  </a:lnTo>
                  <a:lnTo>
                    <a:pt x="32" y="311"/>
                  </a:lnTo>
                  <a:lnTo>
                    <a:pt x="32" y="308"/>
                  </a:lnTo>
                  <a:lnTo>
                    <a:pt x="31" y="305"/>
                  </a:lnTo>
                  <a:lnTo>
                    <a:pt x="31" y="303"/>
                  </a:lnTo>
                  <a:lnTo>
                    <a:pt x="30" y="300"/>
                  </a:lnTo>
                  <a:lnTo>
                    <a:pt x="30" y="297"/>
                  </a:lnTo>
                  <a:lnTo>
                    <a:pt x="28" y="293"/>
                  </a:lnTo>
                  <a:lnTo>
                    <a:pt x="28" y="290"/>
                  </a:lnTo>
                  <a:lnTo>
                    <a:pt x="27" y="286"/>
                  </a:lnTo>
                  <a:lnTo>
                    <a:pt x="27" y="284"/>
                  </a:lnTo>
                  <a:lnTo>
                    <a:pt x="25" y="277"/>
                  </a:lnTo>
                  <a:lnTo>
                    <a:pt x="24" y="273"/>
                  </a:lnTo>
                  <a:lnTo>
                    <a:pt x="23" y="269"/>
                  </a:lnTo>
                  <a:lnTo>
                    <a:pt x="22" y="266"/>
                  </a:lnTo>
                  <a:lnTo>
                    <a:pt x="21" y="263"/>
                  </a:lnTo>
                  <a:lnTo>
                    <a:pt x="21" y="260"/>
                  </a:lnTo>
                  <a:lnTo>
                    <a:pt x="19" y="255"/>
                  </a:lnTo>
                  <a:lnTo>
                    <a:pt x="18" y="250"/>
                  </a:lnTo>
                  <a:lnTo>
                    <a:pt x="17" y="244"/>
                  </a:lnTo>
                  <a:lnTo>
                    <a:pt x="16" y="239"/>
                  </a:lnTo>
                  <a:lnTo>
                    <a:pt x="15" y="234"/>
                  </a:lnTo>
                  <a:lnTo>
                    <a:pt x="14" y="229"/>
                  </a:lnTo>
                  <a:lnTo>
                    <a:pt x="12" y="224"/>
                  </a:lnTo>
                  <a:lnTo>
                    <a:pt x="10" y="219"/>
                  </a:lnTo>
                  <a:lnTo>
                    <a:pt x="9" y="215"/>
                  </a:lnTo>
                  <a:lnTo>
                    <a:pt x="8" y="211"/>
                  </a:lnTo>
                  <a:lnTo>
                    <a:pt x="6" y="207"/>
                  </a:lnTo>
                  <a:lnTo>
                    <a:pt x="5" y="203"/>
                  </a:lnTo>
                  <a:lnTo>
                    <a:pt x="4" y="200"/>
                  </a:lnTo>
                  <a:lnTo>
                    <a:pt x="3" y="198"/>
                  </a:lnTo>
                  <a:lnTo>
                    <a:pt x="2" y="195"/>
                  </a:lnTo>
                  <a:lnTo>
                    <a:pt x="2" y="192"/>
                  </a:lnTo>
                  <a:lnTo>
                    <a:pt x="1" y="189"/>
                  </a:lnTo>
                  <a:lnTo>
                    <a:pt x="1" y="188"/>
                  </a:lnTo>
                  <a:lnTo>
                    <a:pt x="0" y="185"/>
                  </a:lnTo>
                  <a:lnTo>
                    <a:pt x="23" y="199"/>
                  </a:lnTo>
                  <a:lnTo>
                    <a:pt x="74" y="151"/>
                  </a:lnTo>
                  <a:lnTo>
                    <a:pt x="117" y="191"/>
                  </a:lnTo>
                  <a:lnTo>
                    <a:pt x="140" y="166"/>
                  </a:lnTo>
                  <a:lnTo>
                    <a:pt x="145" y="158"/>
                  </a:lnTo>
                  <a:lnTo>
                    <a:pt x="174" y="177"/>
                  </a:lnTo>
                  <a:lnTo>
                    <a:pt x="189" y="135"/>
                  </a:lnTo>
                  <a:lnTo>
                    <a:pt x="160" y="107"/>
                  </a:lnTo>
                  <a:lnTo>
                    <a:pt x="194" y="19"/>
                  </a:lnTo>
                  <a:lnTo>
                    <a:pt x="242" y="0"/>
                  </a:lnTo>
                  <a:close/>
                </a:path>
              </a:pathLst>
            </a:custGeom>
            <a:solidFill>
              <a:schemeClr val="accent2">
                <a:lumMod val="75000"/>
              </a:schemeClr>
            </a:solidFill>
            <a:ln w="9525">
              <a:noFill/>
              <a:round/>
              <a:headEnd/>
              <a:tailEnd/>
            </a:ln>
          </p:spPr>
          <p:txBody>
            <a:bodyPr/>
            <a:lstStyle/>
            <a:p>
              <a:endParaRPr lang="en-US" dirty="0"/>
            </a:p>
          </p:txBody>
        </p:sp>
        <p:sp>
          <p:nvSpPr>
            <p:cNvPr id="111" name="Freeform 258"/>
            <p:cNvSpPr>
              <a:spLocks/>
            </p:cNvSpPr>
            <p:nvPr/>
          </p:nvSpPr>
          <p:spPr bwMode="auto">
            <a:xfrm>
              <a:off x="818" y="1409"/>
              <a:ext cx="74" cy="116"/>
            </a:xfrm>
            <a:custGeom>
              <a:avLst/>
              <a:gdLst>
                <a:gd name="T0" fmla="*/ 36 w 74"/>
                <a:gd name="T1" fmla="*/ 0 h 116"/>
                <a:gd name="T2" fmla="*/ 36 w 74"/>
                <a:gd name="T3" fmla="*/ 0 h 116"/>
                <a:gd name="T4" fmla="*/ 35 w 74"/>
                <a:gd name="T5" fmla="*/ 2 h 116"/>
                <a:gd name="T6" fmla="*/ 34 w 74"/>
                <a:gd name="T7" fmla="*/ 4 h 116"/>
                <a:gd name="T8" fmla="*/ 33 w 74"/>
                <a:gd name="T9" fmla="*/ 7 h 116"/>
                <a:gd name="T10" fmla="*/ 33 w 74"/>
                <a:gd name="T11" fmla="*/ 9 h 116"/>
                <a:gd name="T12" fmla="*/ 32 w 74"/>
                <a:gd name="T13" fmla="*/ 13 h 116"/>
                <a:gd name="T14" fmla="*/ 30 w 74"/>
                <a:gd name="T15" fmla="*/ 16 h 116"/>
                <a:gd name="T16" fmla="*/ 29 w 74"/>
                <a:gd name="T17" fmla="*/ 19 h 116"/>
                <a:gd name="T18" fmla="*/ 28 w 74"/>
                <a:gd name="T19" fmla="*/ 21 h 116"/>
                <a:gd name="T20" fmla="*/ 27 w 74"/>
                <a:gd name="T21" fmla="*/ 25 h 116"/>
                <a:gd name="T22" fmla="*/ 25 w 74"/>
                <a:gd name="T23" fmla="*/ 28 h 116"/>
                <a:gd name="T24" fmla="*/ 24 w 74"/>
                <a:gd name="T25" fmla="*/ 32 h 116"/>
                <a:gd name="T26" fmla="*/ 22 w 74"/>
                <a:gd name="T27" fmla="*/ 36 h 116"/>
                <a:gd name="T28" fmla="*/ 21 w 74"/>
                <a:gd name="T29" fmla="*/ 39 h 116"/>
                <a:gd name="T30" fmla="*/ 18 w 74"/>
                <a:gd name="T31" fmla="*/ 41 h 116"/>
                <a:gd name="T32" fmla="*/ 18 w 74"/>
                <a:gd name="T33" fmla="*/ 45 h 116"/>
                <a:gd name="T34" fmla="*/ 15 w 74"/>
                <a:gd name="T35" fmla="*/ 48 h 116"/>
                <a:gd name="T36" fmla="*/ 14 w 74"/>
                <a:gd name="T37" fmla="*/ 50 h 116"/>
                <a:gd name="T38" fmla="*/ 10 w 74"/>
                <a:gd name="T39" fmla="*/ 56 h 116"/>
                <a:gd name="T40" fmla="*/ 7 w 74"/>
                <a:gd name="T41" fmla="*/ 61 h 116"/>
                <a:gd name="T42" fmla="*/ 3 w 74"/>
                <a:gd name="T43" fmla="*/ 64 h 116"/>
                <a:gd name="T44" fmla="*/ 2 w 74"/>
                <a:gd name="T45" fmla="*/ 65 h 116"/>
                <a:gd name="T46" fmla="*/ 0 w 74"/>
                <a:gd name="T47" fmla="*/ 67 h 116"/>
                <a:gd name="T48" fmla="*/ 0 w 74"/>
                <a:gd name="T49" fmla="*/ 68 h 116"/>
                <a:gd name="T50" fmla="*/ 1 w 74"/>
                <a:gd name="T51" fmla="*/ 70 h 116"/>
                <a:gd name="T52" fmla="*/ 2 w 74"/>
                <a:gd name="T53" fmla="*/ 73 h 116"/>
                <a:gd name="T54" fmla="*/ 5 w 74"/>
                <a:gd name="T55" fmla="*/ 77 h 116"/>
                <a:gd name="T56" fmla="*/ 7 w 74"/>
                <a:gd name="T57" fmla="*/ 80 h 116"/>
                <a:gd name="T58" fmla="*/ 12 w 74"/>
                <a:gd name="T59" fmla="*/ 85 h 116"/>
                <a:gd name="T60" fmla="*/ 14 w 74"/>
                <a:gd name="T61" fmla="*/ 87 h 116"/>
                <a:gd name="T62" fmla="*/ 17 w 74"/>
                <a:gd name="T63" fmla="*/ 89 h 116"/>
                <a:gd name="T64" fmla="*/ 20 w 74"/>
                <a:gd name="T65" fmla="*/ 91 h 116"/>
                <a:gd name="T66" fmla="*/ 24 w 74"/>
                <a:gd name="T67" fmla="*/ 94 h 116"/>
                <a:gd name="T68" fmla="*/ 27 w 74"/>
                <a:gd name="T69" fmla="*/ 96 h 116"/>
                <a:gd name="T70" fmla="*/ 31 w 74"/>
                <a:gd name="T71" fmla="*/ 98 h 116"/>
                <a:gd name="T72" fmla="*/ 35 w 74"/>
                <a:gd name="T73" fmla="*/ 99 h 116"/>
                <a:gd name="T74" fmla="*/ 38 w 74"/>
                <a:gd name="T75" fmla="*/ 102 h 116"/>
                <a:gd name="T76" fmla="*/ 43 w 74"/>
                <a:gd name="T77" fmla="*/ 103 h 116"/>
                <a:gd name="T78" fmla="*/ 47 w 74"/>
                <a:gd name="T79" fmla="*/ 105 h 116"/>
                <a:gd name="T80" fmla="*/ 51 w 74"/>
                <a:gd name="T81" fmla="*/ 106 h 116"/>
                <a:gd name="T82" fmla="*/ 55 w 74"/>
                <a:gd name="T83" fmla="*/ 108 h 116"/>
                <a:gd name="T84" fmla="*/ 59 w 74"/>
                <a:gd name="T85" fmla="*/ 109 h 116"/>
                <a:gd name="T86" fmla="*/ 63 w 74"/>
                <a:gd name="T87" fmla="*/ 111 h 116"/>
                <a:gd name="T88" fmla="*/ 66 w 74"/>
                <a:gd name="T89" fmla="*/ 112 h 116"/>
                <a:gd name="T90" fmla="*/ 68 w 74"/>
                <a:gd name="T91" fmla="*/ 113 h 116"/>
                <a:gd name="T92" fmla="*/ 73 w 74"/>
                <a:gd name="T93" fmla="*/ 114 h 116"/>
                <a:gd name="T94" fmla="*/ 74 w 74"/>
                <a:gd name="T95" fmla="*/ 116 h 116"/>
                <a:gd name="T96" fmla="*/ 36 w 74"/>
                <a:gd name="T97" fmla="*/ 0 h 1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116"/>
                <a:gd name="T149" fmla="*/ 74 w 74"/>
                <a:gd name="T150" fmla="*/ 116 h 1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116">
                  <a:moveTo>
                    <a:pt x="36" y="0"/>
                  </a:moveTo>
                  <a:lnTo>
                    <a:pt x="36" y="0"/>
                  </a:lnTo>
                  <a:lnTo>
                    <a:pt x="35" y="2"/>
                  </a:lnTo>
                  <a:lnTo>
                    <a:pt x="34" y="4"/>
                  </a:lnTo>
                  <a:lnTo>
                    <a:pt x="33" y="7"/>
                  </a:lnTo>
                  <a:lnTo>
                    <a:pt x="33" y="9"/>
                  </a:lnTo>
                  <a:lnTo>
                    <a:pt x="32" y="13"/>
                  </a:lnTo>
                  <a:lnTo>
                    <a:pt x="30" y="16"/>
                  </a:lnTo>
                  <a:lnTo>
                    <a:pt x="29" y="19"/>
                  </a:lnTo>
                  <a:lnTo>
                    <a:pt x="28" y="21"/>
                  </a:lnTo>
                  <a:lnTo>
                    <a:pt x="27" y="25"/>
                  </a:lnTo>
                  <a:lnTo>
                    <a:pt x="25" y="28"/>
                  </a:lnTo>
                  <a:lnTo>
                    <a:pt x="24" y="32"/>
                  </a:lnTo>
                  <a:lnTo>
                    <a:pt x="22" y="36"/>
                  </a:lnTo>
                  <a:lnTo>
                    <a:pt x="21" y="39"/>
                  </a:lnTo>
                  <a:lnTo>
                    <a:pt x="18" y="41"/>
                  </a:lnTo>
                  <a:lnTo>
                    <a:pt x="18" y="45"/>
                  </a:lnTo>
                  <a:lnTo>
                    <a:pt x="15" y="48"/>
                  </a:lnTo>
                  <a:lnTo>
                    <a:pt x="14" y="50"/>
                  </a:lnTo>
                  <a:lnTo>
                    <a:pt x="10" y="56"/>
                  </a:lnTo>
                  <a:lnTo>
                    <a:pt x="7" y="61"/>
                  </a:lnTo>
                  <a:lnTo>
                    <a:pt x="3" y="64"/>
                  </a:lnTo>
                  <a:lnTo>
                    <a:pt x="2" y="65"/>
                  </a:lnTo>
                  <a:lnTo>
                    <a:pt x="0" y="67"/>
                  </a:lnTo>
                  <a:lnTo>
                    <a:pt x="0" y="68"/>
                  </a:lnTo>
                  <a:lnTo>
                    <a:pt x="1" y="70"/>
                  </a:lnTo>
                  <a:lnTo>
                    <a:pt x="2" y="73"/>
                  </a:lnTo>
                  <a:lnTo>
                    <a:pt x="5" y="77"/>
                  </a:lnTo>
                  <a:lnTo>
                    <a:pt x="7" y="80"/>
                  </a:lnTo>
                  <a:lnTo>
                    <a:pt x="12" y="85"/>
                  </a:lnTo>
                  <a:lnTo>
                    <a:pt x="14" y="87"/>
                  </a:lnTo>
                  <a:lnTo>
                    <a:pt x="17" y="89"/>
                  </a:lnTo>
                  <a:lnTo>
                    <a:pt x="20" y="91"/>
                  </a:lnTo>
                  <a:lnTo>
                    <a:pt x="24" y="94"/>
                  </a:lnTo>
                  <a:lnTo>
                    <a:pt x="27" y="96"/>
                  </a:lnTo>
                  <a:lnTo>
                    <a:pt x="31" y="98"/>
                  </a:lnTo>
                  <a:lnTo>
                    <a:pt x="35" y="99"/>
                  </a:lnTo>
                  <a:lnTo>
                    <a:pt x="38" y="102"/>
                  </a:lnTo>
                  <a:lnTo>
                    <a:pt x="43" y="103"/>
                  </a:lnTo>
                  <a:lnTo>
                    <a:pt x="47" y="105"/>
                  </a:lnTo>
                  <a:lnTo>
                    <a:pt x="51" y="106"/>
                  </a:lnTo>
                  <a:lnTo>
                    <a:pt x="55" y="108"/>
                  </a:lnTo>
                  <a:lnTo>
                    <a:pt x="59" y="109"/>
                  </a:lnTo>
                  <a:lnTo>
                    <a:pt x="63" y="111"/>
                  </a:lnTo>
                  <a:lnTo>
                    <a:pt x="66" y="112"/>
                  </a:lnTo>
                  <a:lnTo>
                    <a:pt x="68" y="113"/>
                  </a:lnTo>
                  <a:lnTo>
                    <a:pt x="73" y="114"/>
                  </a:lnTo>
                  <a:lnTo>
                    <a:pt x="74" y="116"/>
                  </a:lnTo>
                  <a:lnTo>
                    <a:pt x="36" y="0"/>
                  </a:lnTo>
                  <a:close/>
                </a:path>
              </a:pathLst>
            </a:custGeom>
            <a:solidFill>
              <a:srgbClr val="B84F2E"/>
            </a:solidFill>
            <a:ln w="9525">
              <a:noFill/>
              <a:round/>
              <a:headEnd/>
              <a:tailEnd/>
            </a:ln>
          </p:spPr>
          <p:txBody>
            <a:bodyPr/>
            <a:lstStyle/>
            <a:p>
              <a:endParaRPr lang="en-US" dirty="0"/>
            </a:p>
          </p:txBody>
        </p:sp>
        <p:sp>
          <p:nvSpPr>
            <p:cNvPr id="112" name="Freeform 259"/>
            <p:cNvSpPr>
              <a:spLocks/>
            </p:cNvSpPr>
            <p:nvPr/>
          </p:nvSpPr>
          <p:spPr bwMode="auto">
            <a:xfrm>
              <a:off x="850" y="1270"/>
              <a:ext cx="157" cy="354"/>
            </a:xfrm>
            <a:custGeom>
              <a:avLst/>
              <a:gdLst>
                <a:gd name="T0" fmla="*/ 9 w 157"/>
                <a:gd name="T1" fmla="*/ 102 h 354"/>
                <a:gd name="T2" fmla="*/ 7 w 157"/>
                <a:gd name="T3" fmla="*/ 104 h 354"/>
                <a:gd name="T4" fmla="*/ 3 w 157"/>
                <a:gd name="T5" fmla="*/ 111 h 354"/>
                <a:gd name="T6" fmla="*/ 2 w 157"/>
                <a:gd name="T7" fmla="*/ 116 h 354"/>
                <a:gd name="T8" fmla="*/ 1 w 157"/>
                <a:gd name="T9" fmla="*/ 123 h 354"/>
                <a:gd name="T10" fmla="*/ 0 w 157"/>
                <a:gd name="T11" fmla="*/ 133 h 354"/>
                <a:gd name="T12" fmla="*/ 0 w 157"/>
                <a:gd name="T13" fmla="*/ 138 h 354"/>
                <a:gd name="T14" fmla="*/ 0 w 157"/>
                <a:gd name="T15" fmla="*/ 144 h 354"/>
                <a:gd name="T16" fmla="*/ 0 w 157"/>
                <a:gd name="T17" fmla="*/ 150 h 354"/>
                <a:gd name="T18" fmla="*/ 0 w 157"/>
                <a:gd name="T19" fmla="*/ 157 h 354"/>
                <a:gd name="T20" fmla="*/ 1 w 157"/>
                <a:gd name="T21" fmla="*/ 163 h 354"/>
                <a:gd name="T22" fmla="*/ 1 w 157"/>
                <a:gd name="T23" fmla="*/ 171 h 354"/>
                <a:gd name="T24" fmla="*/ 2 w 157"/>
                <a:gd name="T25" fmla="*/ 178 h 354"/>
                <a:gd name="T26" fmla="*/ 3 w 157"/>
                <a:gd name="T27" fmla="*/ 185 h 354"/>
                <a:gd name="T28" fmla="*/ 3 w 157"/>
                <a:gd name="T29" fmla="*/ 192 h 354"/>
                <a:gd name="T30" fmla="*/ 5 w 157"/>
                <a:gd name="T31" fmla="*/ 200 h 354"/>
                <a:gd name="T32" fmla="*/ 5 w 157"/>
                <a:gd name="T33" fmla="*/ 206 h 354"/>
                <a:gd name="T34" fmla="*/ 6 w 157"/>
                <a:gd name="T35" fmla="*/ 212 h 354"/>
                <a:gd name="T36" fmla="*/ 8 w 157"/>
                <a:gd name="T37" fmla="*/ 223 h 354"/>
                <a:gd name="T38" fmla="*/ 9 w 157"/>
                <a:gd name="T39" fmla="*/ 229 h 354"/>
                <a:gd name="T40" fmla="*/ 10 w 157"/>
                <a:gd name="T41" fmla="*/ 232 h 354"/>
                <a:gd name="T42" fmla="*/ 26 w 157"/>
                <a:gd name="T43" fmla="*/ 283 h 354"/>
                <a:gd name="T44" fmla="*/ 29 w 157"/>
                <a:gd name="T45" fmla="*/ 290 h 354"/>
                <a:gd name="T46" fmla="*/ 34 w 157"/>
                <a:gd name="T47" fmla="*/ 299 h 354"/>
                <a:gd name="T48" fmla="*/ 36 w 157"/>
                <a:gd name="T49" fmla="*/ 305 h 354"/>
                <a:gd name="T50" fmla="*/ 40 w 157"/>
                <a:gd name="T51" fmla="*/ 312 h 354"/>
                <a:gd name="T52" fmla="*/ 45 w 157"/>
                <a:gd name="T53" fmla="*/ 318 h 354"/>
                <a:gd name="T54" fmla="*/ 51 w 157"/>
                <a:gd name="T55" fmla="*/ 324 h 354"/>
                <a:gd name="T56" fmla="*/ 55 w 157"/>
                <a:gd name="T57" fmla="*/ 331 h 354"/>
                <a:gd name="T58" fmla="*/ 64 w 157"/>
                <a:gd name="T59" fmla="*/ 340 h 354"/>
                <a:gd name="T60" fmla="*/ 73 w 157"/>
                <a:gd name="T61" fmla="*/ 348 h 354"/>
                <a:gd name="T62" fmla="*/ 79 w 157"/>
                <a:gd name="T63" fmla="*/ 353 h 354"/>
                <a:gd name="T64" fmla="*/ 106 w 157"/>
                <a:gd name="T65" fmla="*/ 277 h 354"/>
                <a:gd name="T66" fmla="*/ 75 w 157"/>
                <a:gd name="T67" fmla="*/ 2 h 354"/>
                <a:gd name="T68" fmla="*/ 23 w 157"/>
                <a:gd name="T69" fmla="*/ 26 h 3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7"/>
                <a:gd name="T106" fmla="*/ 0 h 354"/>
                <a:gd name="T107" fmla="*/ 157 w 157"/>
                <a:gd name="T108" fmla="*/ 354 h 3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7" h="354">
                  <a:moveTo>
                    <a:pt x="7" y="80"/>
                  </a:moveTo>
                  <a:lnTo>
                    <a:pt x="9" y="102"/>
                  </a:lnTo>
                  <a:lnTo>
                    <a:pt x="7" y="102"/>
                  </a:lnTo>
                  <a:lnTo>
                    <a:pt x="7" y="104"/>
                  </a:lnTo>
                  <a:lnTo>
                    <a:pt x="5" y="107"/>
                  </a:lnTo>
                  <a:lnTo>
                    <a:pt x="3" y="111"/>
                  </a:lnTo>
                  <a:lnTo>
                    <a:pt x="2" y="113"/>
                  </a:lnTo>
                  <a:lnTo>
                    <a:pt x="2" y="116"/>
                  </a:lnTo>
                  <a:lnTo>
                    <a:pt x="1" y="120"/>
                  </a:lnTo>
                  <a:lnTo>
                    <a:pt x="1" y="123"/>
                  </a:lnTo>
                  <a:lnTo>
                    <a:pt x="0" y="127"/>
                  </a:lnTo>
                  <a:lnTo>
                    <a:pt x="0" y="133"/>
                  </a:lnTo>
                  <a:lnTo>
                    <a:pt x="0" y="135"/>
                  </a:lnTo>
                  <a:lnTo>
                    <a:pt x="0" y="138"/>
                  </a:lnTo>
                  <a:lnTo>
                    <a:pt x="0" y="140"/>
                  </a:lnTo>
                  <a:lnTo>
                    <a:pt x="0" y="144"/>
                  </a:lnTo>
                  <a:lnTo>
                    <a:pt x="0" y="147"/>
                  </a:lnTo>
                  <a:lnTo>
                    <a:pt x="0" y="150"/>
                  </a:lnTo>
                  <a:lnTo>
                    <a:pt x="0" y="154"/>
                  </a:lnTo>
                  <a:lnTo>
                    <a:pt x="0" y="157"/>
                  </a:lnTo>
                  <a:lnTo>
                    <a:pt x="0" y="159"/>
                  </a:lnTo>
                  <a:lnTo>
                    <a:pt x="1" y="163"/>
                  </a:lnTo>
                  <a:lnTo>
                    <a:pt x="1" y="167"/>
                  </a:lnTo>
                  <a:lnTo>
                    <a:pt x="1" y="171"/>
                  </a:lnTo>
                  <a:lnTo>
                    <a:pt x="1" y="175"/>
                  </a:lnTo>
                  <a:lnTo>
                    <a:pt x="2" y="178"/>
                  </a:lnTo>
                  <a:lnTo>
                    <a:pt x="2" y="181"/>
                  </a:lnTo>
                  <a:lnTo>
                    <a:pt x="3" y="185"/>
                  </a:lnTo>
                  <a:lnTo>
                    <a:pt x="3" y="188"/>
                  </a:lnTo>
                  <a:lnTo>
                    <a:pt x="3" y="192"/>
                  </a:lnTo>
                  <a:lnTo>
                    <a:pt x="4" y="196"/>
                  </a:lnTo>
                  <a:lnTo>
                    <a:pt x="5" y="200"/>
                  </a:lnTo>
                  <a:lnTo>
                    <a:pt x="5" y="203"/>
                  </a:lnTo>
                  <a:lnTo>
                    <a:pt x="5" y="206"/>
                  </a:lnTo>
                  <a:lnTo>
                    <a:pt x="6" y="209"/>
                  </a:lnTo>
                  <a:lnTo>
                    <a:pt x="6" y="212"/>
                  </a:lnTo>
                  <a:lnTo>
                    <a:pt x="7" y="218"/>
                  </a:lnTo>
                  <a:lnTo>
                    <a:pt x="8" y="223"/>
                  </a:lnTo>
                  <a:lnTo>
                    <a:pt x="8" y="226"/>
                  </a:lnTo>
                  <a:lnTo>
                    <a:pt x="9" y="229"/>
                  </a:lnTo>
                  <a:lnTo>
                    <a:pt x="9" y="231"/>
                  </a:lnTo>
                  <a:lnTo>
                    <a:pt x="10" y="232"/>
                  </a:lnTo>
                  <a:lnTo>
                    <a:pt x="31" y="246"/>
                  </a:lnTo>
                  <a:lnTo>
                    <a:pt x="26" y="283"/>
                  </a:lnTo>
                  <a:lnTo>
                    <a:pt x="27" y="286"/>
                  </a:lnTo>
                  <a:lnTo>
                    <a:pt x="29" y="290"/>
                  </a:lnTo>
                  <a:lnTo>
                    <a:pt x="32" y="296"/>
                  </a:lnTo>
                  <a:lnTo>
                    <a:pt x="34" y="299"/>
                  </a:lnTo>
                  <a:lnTo>
                    <a:pt x="34" y="302"/>
                  </a:lnTo>
                  <a:lnTo>
                    <a:pt x="36" y="305"/>
                  </a:lnTo>
                  <a:lnTo>
                    <a:pt x="38" y="308"/>
                  </a:lnTo>
                  <a:lnTo>
                    <a:pt x="40" y="312"/>
                  </a:lnTo>
                  <a:lnTo>
                    <a:pt x="43" y="315"/>
                  </a:lnTo>
                  <a:lnTo>
                    <a:pt x="45" y="318"/>
                  </a:lnTo>
                  <a:lnTo>
                    <a:pt x="49" y="321"/>
                  </a:lnTo>
                  <a:lnTo>
                    <a:pt x="51" y="324"/>
                  </a:lnTo>
                  <a:lnTo>
                    <a:pt x="53" y="328"/>
                  </a:lnTo>
                  <a:lnTo>
                    <a:pt x="55" y="331"/>
                  </a:lnTo>
                  <a:lnTo>
                    <a:pt x="58" y="334"/>
                  </a:lnTo>
                  <a:lnTo>
                    <a:pt x="64" y="340"/>
                  </a:lnTo>
                  <a:lnTo>
                    <a:pt x="70" y="344"/>
                  </a:lnTo>
                  <a:lnTo>
                    <a:pt x="73" y="348"/>
                  </a:lnTo>
                  <a:lnTo>
                    <a:pt x="77" y="352"/>
                  </a:lnTo>
                  <a:lnTo>
                    <a:pt x="79" y="353"/>
                  </a:lnTo>
                  <a:lnTo>
                    <a:pt x="80" y="354"/>
                  </a:lnTo>
                  <a:lnTo>
                    <a:pt x="106" y="277"/>
                  </a:lnTo>
                  <a:lnTo>
                    <a:pt x="157" y="169"/>
                  </a:lnTo>
                  <a:lnTo>
                    <a:pt x="75" y="2"/>
                  </a:lnTo>
                  <a:lnTo>
                    <a:pt x="59" y="0"/>
                  </a:lnTo>
                  <a:lnTo>
                    <a:pt x="23" y="26"/>
                  </a:lnTo>
                  <a:lnTo>
                    <a:pt x="7" y="80"/>
                  </a:lnTo>
                  <a:close/>
                </a:path>
              </a:pathLst>
            </a:custGeom>
            <a:solidFill>
              <a:srgbClr val="FFE0B3"/>
            </a:solidFill>
            <a:ln w="9525">
              <a:noFill/>
              <a:round/>
              <a:headEnd/>
              <a:tailEnd/>
            </a:ln>
          </p:spPr>
          <p:txBody>
            <a:bodyPr/>
            <a:lstStyle/>
            <a:p>
              <a:endParaRPr lang="en-US" dirty="0"/>
            </a:p>
          </p:txBody>
        </p:sp>
        <p:sp>
          <p:nvSpPr>
            <p:cNvPr id="113" name="Freeform 260"/>
            <p:cNvSpPr>
              <a:spLocks/>
            </p:cNvSpPr>
            <p:nvPr/>
          </p:nvSpPr>
          <p:spPr bwMode="auto">
            <a:xfrm>
              <a:off x="855" y="1250"/>
              <a:ext cx="73" cy="100"/>
            </a:xfrm>
            <a:custGeom>
              <a:avLst/>
              <a:gdLst>
                <a:gd name="T0" fmla="*/ 73 w 73"/>
                <a:gd name="T1" fmla="*/ 26 h 100"/>
                <a:gd name="T2" fmla="*/ 72 w 73"/>
                <a:gd name="T3" fmla="*/ 26 h 100"/>
                <a:gd name="T4" fmla="*/ 69 w 73"/>
                <a:gd name="T5" fmla="*/ 26 h 100"/>
                <a:gd name="T6" fmla="*/ 66 w 73"/>
                <a:gd name="T7" fmla="*/ 28 h 100"/>
                <a:gd name="T8" fmla="*/ 61 w 73"/>
                <a:gd name="T9" fmla="*/ 31 h 100"/>
                <a:gd name="T10" fmla="*/ 57 w 73"/>
                <a:gd name="T11" fmla="*/ 32 h 100"/>
                <a:gd name="T12" fmla="*/ 54 w 73"/>
                <a:gd name="T13" fmla="*/ 34 h 100"/>
                <a:gd name="T14" fmla="*/ 50 w 73"/>
                <a:gd name="T15" fmla="*/ 36 h 100"/>
                <a:gd name="T16" fmla="*/ 48 w 73"/>
                <a:gd name="T17" fmla="*/ 39 h 100"/>
                <a:gd name="T18" fmla="*/ 44 w 73"/>
                <a:gd name="T19" fmla="*/ 41 h 100"/>
                <a:gd name="T20" fmla="*/ 41 w 73"/>
                <a:gd name="T21" fmla="*/ 44 h 100"/>
                <a:gd name="T22" fmla="*/ 38 w 73"/>
                <a:gd name="T23" fmla="*/ 46 h 100"/>
                <a:gd name="T24" fmla="*/ 35 w 73"/>
                <a:gd name="T25" fmla="*/ 50 h 100"/>
                <a:gd name="T26" fmla="*/ 31 w 73"/>
                <a:gd name="T27" fmla="*/ 54 h 100"/>
                <a:gd name="T28" fmla="*/ 27 w 73"/>
                <a:gd name="T29" fmla="*/ 58 h 100"/>
                <a:gd name="T30" fmla="*/ 24 w 73"/>
                <a:gd name="T31" fmla="*/ 62 h 100"/>
                <a:gd name="T32" fmla="*/ 21 w 73"/>
                <a:gd name="T33" fmla="*/ 65 h 100"/>
                <a:gd name="T34" fmla="*/ 18 w 73"/>
                <a:gd name="T35" fmla="*/ 69 h 100"/>
                <a:gd name="T36" fmla="*/ 16 w 73"/>
                <a:gd name="T37" fmla="*/ 74 h 100"/>
                <a:gd name="T38" fmla="*/ 13 w 73"/>
                <a:gd name="T39" fmla="*/ 78 h 100"/>
                <a:gd name="T40" fmla="*/ 10 w 73"/>
                <a:gd name="T41" fmla="*/ 82 h 100"/>
                <a:gd name="T42" fmla="*/ 8 w 73"/>
                <a:gd name="T43" fmla="*/ 84 h 100"/>
                <a:gd name="T44" fmla="*/ 5 w 73"/>
                <a:gd name="T45" fmla="*/ 88 h 100"/>
                <a:gd name="T46" fmla="*/ 4 w 73"/>
                <a:gd name="T47" fmla="*/ 91 h 100"/>
                <a:gd name="T48" fmla="*/ 2 w 73"/>
                <a:gd name="T49" fmla="*/ 94 h 100"/>
                <a:gd name="T50" fmla="*/ 0 w 73"/>
                <a:gd name="T51" fmla="*/ 98 h 100"/>
                <a:gd name="T52" fmla="*/ 0 w 73"/>
                <a:gd name="T53" fmla="*/ 100 h 100"/>
                <a:gd name="T54" fmla="*/ 14 w 73"/>
                <a:gd name="T55" fmla="*/ 38 h 100"/>
                <a:gd name="T56" fmla="*/ 62 w 73"/>
                <a:gd name="T57" fmla="*/ 0 h 100"/>
                <a:gd name="T58" fmla="*/ 73 w 73"/>
                <a:gd name="T59" fmla="*/ 26 h 1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3"/>
                <a:gd name="T91" fmla="*/ 0 h 100"/>
                <a:gd name="T92" fmla="*/ 73 w 73"/>
                <a:gd name="T93" fmla="*/ 100 h 1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3" h="100">
                  <a:moveTo>
                    <a:pt x="73" y="26"/>
                  </a:moveTo>
                  <a:lnTo>
                    <a:pt x="72" y="26"/>
                  </a:lnTo>
                  <a:lnTo>
                    <a:pt x="69" y="26"/>
                  </a:lnTo>
                  <a:lnTo>
                    <a:pt x="66" y="28"/>
                  </a:lnTo>
                  <a:lnTo>
                    <a:pt x="61" y="31"/>
                  </a:lnTo>
                  <a:lnTo>
                    <a:pt x="57" y="32"/>
                  </a:lnTo>
                  <a:lnTo>
                    <a:pt x="54" y="34"/>
                  </a:lnTo>
                  <a:lnTo>
                    <a:pt x="50" y="36"/>
                  </a:lnTo>
                  <a:lnTo>
                    <a:pt x="48" y="39"/>
                  </a:lnTo>
                  <a:lnTo>
                    <a:pt x="44" y="41"/>
                  </a:lnTo>
                  <a:lnTo>
                    <a:pt x="41" y="44"/>
                  </a:lnTo>
                  <a:lnTo>
                    <a:pt x="38" y="46"/>
                  </a:lnTo>
                  <a:lnTo>
                    <a:pt x="35" y="50"/>
                  </a:lnTo>
                  <a:lnTo>
                    <a:pt x="31" y="54"/>
                  </a:lnTo>
                  <a:lnTo>
                    <a:pt x="27" y="58"/>
                  </a:lnTo>
                  <a:lnTo>
                    <a:pt x="24" y="62"/>
                  </a:lnTo>
                  <a:lnTo>
                    <a:pt x="21" y="65"/>
                  </a:lnTo>
                  <a:lnTo>
                    <a:pt x="18" y="69"/>
                  </a:lnTo>
                  <a:lnTo>
                    <a:pt x="16" y="74"/>
                  </a:lnTo>
                  <a:lnTo>
                    <a:pt x="13" y="78"/>
                  </a:lnTo>
                  <a:lnTo>
                    <a:pt x="10" y="82"/>
                  </a:lnTo>
                  <a:lnTo>
                    <a:pt x="8" y="84"/>
                  </a:lnTo>
                  <a:lnTo>
                    <a:pt x="5" y="88"/>
                  </a:lnTo>
                  <a:lnTo>
                    <a:pt x="4" y="91"/>
                  </a:lnTo>
                  <a:lnTo>
                    <a:pt x="2" y="94"/>
                  </a:lnTo>
                  <a:lnTo>
                    <a:pt x="0" y="98"/>
                  </a:lnTo>
                  <a:lnTo>
                    <a:pt x="0" y="100"/>
                  </a:lnTo>
                  <a:lnTo>
                    <a:pt x="14" y="38"/>
                  </a:lnTo>
                  <a:lnTo>
                    <a:pt x="62" y="0"/>
                  </a:lnTo>
                  <a:lnTo>
                    <a:pt x="73" y="26"/>
                  </a:lnTo>
                  <a:close/>
                </a:path>
              </a:pathLst>
            </a:custGeom>
            <a:solidFill>
              <a:srgbClr val="FFC979"/>
            </a:solidFill>
            <a:ln w="9525">
              <a:noFill/>
              <a:round/>
              <a:headEnd/>
              <a:tailEnd/>
            </a:ln>
          </p:spPr>
          <p:txBody>
            <a:bodyPr/>
            <a:lstStyle/>
            <a:p>
              <a:endParaRPr lang="en-US" dirty="0"/>
            </a:p>
          </p:txBody>
        </p:sp>
        <p:sp>
          <p:nvSpPr>
            <p:cNvPr id="114" name="Freeform 261"/>
            <p:cNvSpPr>
              <a:spLocks/>
            </p:cNvSpPr>
            <p:nvPr/>
          </p:nvSpPr>
          <p:spPr bwMode="auto">
            <a:xfrm>
              <a:off x="865" y="1315"/>
              <a:ext cx="174" cy="255"/>
            </a:xfrm>
            <a:custGeom>
              <a:avLst/>
              <a:gdLst>
                <a:gd name="T0" fmla="*/ 70 w 174"/>
                <a:gd name="T1" fmla="*/ 24 h 255"/>
                <a:gd name="T2" fmla="*/ 53 w 174"/>
                <a:gd name="T3" fmla="*/ 29 h 255"/>
                <a:gd name="T4" fmla="*/ 0 w 174"/>
                <a:gd name="T5" fmla="*/ 118 h 255"/>
                <a:gd name="T6" fmla="*/ 24 w 174"/>
                <a:gd name="T7" fmla="*/ 141 h 255"/>
                <a:gd name="T8" fmla="*/ 24 w 174"/>
                <a:gd name="T9" fmla="*/ 147 h 255"/>
                <a:gd name="T10" fmla="*/ 24 w 174"/>
                <a:gd name="T11" fmla="*/ 156 h 255"/>
                <a:gd name="T12" fmla="*/ 25 w 174"/>
                <a:gd name="T13" fmla="*/ 161 h 255"/>
                <a:gd name="T14" fmla="*/ 26 w 174"/>
                <a:gd name="T15" fmla="*/ 168 h 255"/>
                <a:gd name="T16" fmla="*/ 27 w 174"/>
                <a:gd name="T17" fmla="*/ 178 h 255"/>
                <a:gd name="T18" fmla="*/ 29 w 174"/>
                <a:gd name="T19" fmla="*/ 188 h 255"/>
                <a:gd name="T20" fmla="*/ 30 w 174"/>
                <a:gd name="T21" fmla="*/ 194 h 255"/>
                <a:gd name="T22" fmla="*/ 31 w 174"/>
                <a:gd name="T23" fmla="*/ 198 h 255"/>
                <a:gd name="T24" fmla="*/ 36 w 174"/>
                <a:gd name="T25" fmla="*/ 198 h 255"/>
                <a:gd name="T26" fmla="*/ 44 w 174"/>
                <a:gd name="T27" fmla="*/ 199 h 255"/>
                <a:gd name="T28" fmla="*/ 52 w 174"/>
                <a:gd name="T29" fmla="*/ 199 h 255"/>
                <a:gd name="T30" fmla="*/ 58 w 174"/>
                <a:gd name="T31" fmla="*/ 199 h 255"/>
                <a:gd name="T32" fmla="*/ 65 w 174"/>
                <a:gd name="T33" fmla="*/ 199 h 255"/>
                <a:gd name="T34" fmla="*/ 72 w 174"/>
                <a:gd name="T35" fmla="*/ 198 h 255"/>
                <a:gd name="T36" fmla="*/ 78 w 174"/>
                <a:gd name="T37" fmla="*/ 196 h 255"/>
                <a:gd name="T38" fmla="*/ 85 w 174"/>
                <a:gd name="T39" fmla="*/ 194 h 255"/>
                <a:gd name="T40" fmla="*/ 94 w 174"/>
                <a:gd name="T41" fmla="*/ 191 h 255"/>
                <a:gd name="T42" fmla="*/ 100 w 174"/>
                <a:gd name="T43" fmla="*/ 189 h 255"/>
                <a:gd name="T44" fmla="*/ 48 w 174"/>
                <a:gd name="T45" fmla="*/ 218 h 255"/>
                <a:gd name="T46" fmla="*/ 83 w 174"/>
                <a:gd name="T47" fmla="*/ 254 h 255"/>
                <a:gd name="T48" fmla="*/ 84 w 174"/>
                <a:gd name="T49" fmla="*/ 250 h 255"/>
                <a:gd name="T50" fmla="*/ 86 w 174"/>
                <a:gd name="T51" fmla="*/ 244 h 255"/>
                <a:gd name="T52" fmla="*/ 89 w 174"/>
                <a:gd name="T53" fmla="*/ 238 h 255"/>
                <a:gd name="T54" fmla="*/ 93 w 174"/>
                <a:gd name="T55" fmla="*/ 231 h 255"/>
                <a:gd name="T56" fmla="*/ 99 w 174"/>
                <a:gd name="T57" fmla="*/ 221 h 255"/>
                <a:gd name="T58" fmla="*/ 105 w 174"/>
                <a:gd name="T59" fmla="*/ 214 h 255"/>
                <a:gd name="T60" fmla="*/ 109 w 174"/>
                <a:gd name="T61" fmla="*/ 207 h 255"/>
                <a:gd name="T62" fmla="*/ 115 w 174"/>
                <a:gd name="T63" fmla="*/ 200 h 255"/>
                <a:gd name="T64" fmla="*/ 120 w 174"/>
                <a:gd name="T65" fmla="*/ 194 h 255"/>
                <a:gd name="T66" fmla="*/ 126 w 174"/>
                <a:gd name="T67" fmla="*/ 188 h 255"/>
                <a:gd name="T68" fmla="*/ 132 w 174"/>
                <a:gd name="T69" fmla="*/ 180 h 255"/>
                <a:gd name="T70" fmla="*/ 137 w 174"/>
                <a:gd name="T71" fmla="*/ 173 h 255"/>
                <a:gd name="T72" fmla="*/ 142 w 174"/>
                <a:gd name="T73" fmla="*/ 167 h 255"/>
                <a:gd name="T74" fmla="*/ 148 w 174"/>
                <a:gd name="T75" fmla="*/ 161 h 255"/>
                <a:gd name="T76" fmla="*/ 153 w 174"/>
                <a:gd name="T77" fmla="*/ 154 h 255"/>
                <a:gd name="T78" fmla="*/ 160 w 174"/>
                <a:gd name="T79" fmla="*/ 146 h 255"/>
                <a:gd name="T80" fmla="*/ 167 w 174"/>
                <a:gd name="T81" fmla="*/ 138 h 255"/>
                <a:gd name="T82" fmla="*/ 171 w 174"/>
                <a:gd name="T83" fmla="*/ 133 h 255"/>
                <a:gd name="T84" fmla="*/ 174 w 174"/>
                <a:gd name="T85" fmla="*/ 45 h 25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4"/>
                <a:gd name="T130" fmla="*/ 0 h 255"/>
                <a:gd name="T131" fmla="*/ 174 w 174"/>
                <a:gd name="T132" fmla="*/ 255 h 25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4" h="255">
                  <a:moveTo>
                    <a:pt x="81" y="0"/>
                  </a:moveTo>
                  <a:lnTo>
                    <a:pt x="70" y="24"/>
                  </a:lnTo>
                  <a:lnTo>
                    <a:pt x="92" y="62"/>
                  </a:lnTo>
                  <a:lnTo>
                    <a:pt x="53" y="29"/>
                  </a:lnTo>
                  <a:lnTo>
                    <a:pt x="25" y="54"/>
                  </a:lnTo>
                  <a:lnTo>
                    <a:pt x="0" y="118"/>
                  </a:lnTo>
                  <a:lnTo>
                    <a:pt x="24" y="139"/>
                  </a:lnTo>
                  <a:lnTo>
                    <a:pt x="24" y="141"/>
                  </a:lnTo>
                  <a:lnTo>
                    <a:pt x="24" y="143"/>
                  </a:lnTo>
                  <a:lnTo>
                    <a:pt x="24" y="147"/>
                  </a:lnTo>
                  <a:lnTo>
                    <a:pt x="24" y="151"/>
                  </a:lnTo>
                  <a:lnTo>
                    <a:pt x="24" y="156"/>
                  </a:lnTo>
                  <a:lnTo>
                    <a:pt x="24" y="158"/>
                  </a:lnTo>
                  <a:lnTo>
                    <a:pt x="25" y="161"/>
                  </a:lnTo>
                  <a:lnTo>
                    <a:pt x="26" y="164"/>
                  </a:lnTo>
                  <a:lnTo>
                    <a:pt x="26" y="168"/>
                  </a:lnTo>
                  <a:lnTo>
                    <a:pt x="26" y="172"/>
                  </a:lnTo>
                  <a:lnTo>
                    <a:pt x="27" y="178"/>
                  </a:lnTo>
                  <a:lnTo>
                    <a:pt x="28" y="183"/>
                  </a:lnTo>
                  <a:lnTo>
                    <a:pt x="29" y="188"/>
                  </a:lnTo>
                  <a:lnTo>
                    <a:pt x="30" y="191"/>
                  </a:lnTo>
                  <a:lnTo>
                    <a:pt x="30" y="194"/>
                  </a:lnTo>
                  <a:lnTo>
                    <a:pt x="31" y="196"/>
                  </a:lnTo>
                  <a:lnTo>
                    <a:pt x="31" y="198"/>
                  </a:lnTo>
                  <a:lnTo>
                    <a:pt x="34" y="198"/>
                  </a:lnTo>
                  <a:lnTo>
                    <a:pt x="36" y="198"/>
                  </a:lnTo>
                  <a:lnTo>
                    <a:pt x="39" y="199"/>
                  </a:lnTo>
                  <a:lnTo>
                    <a:pt x="44" y="199"/>
                  </a:lnTo>
                  <a:lnTo>
                    <a:pt x="49" y="199"/>
                  </a:lnTo>
                  <a:lnTo>
                    <a:pt x="52" y="199"/>
                  </a:lnTo>
                  <a:lnTo>
                    <a:pt x="56" y="199"/>
                  </a:lnTo>
                  <a:lnTo>
                    <a:pt x="58" y="199"/>
                  </a:lnTo>
                  <a:lnTo>
                    <a:pt x="62" y="199"/>
                  </a:lnTo>
                  <a:lnTo>
                    <a:pt x="65" y="199"/>
                  </a:lnTo>
                  <a:lnTo>
                    <a:pt x="68" y="198"/>
                  </a:lnTo>
                  <a:lnTo>
                    <a:pt x="72" y="198"/>
                  </a:lnTo>
                  <a:lnTo>
                    <a:pt x="76" y="197"/>
                  </a:lnTo>
                  <a:lnTo>
                    <a:pt x="78" y="196"/>
                  </a:lnTo>
                  <a:lnTo>
                    <a:pt x="81" y="195"/>
                  </a:lnTo>
                  <a:lnTo>
                    <a:pt x="85" y="194"/>
                  </a:lnTo>
                  <a:lnTo>
                    <a:pt x="89" y="194"/>
                  </a:lnTo>
                  <a:lnTo>
                    <a:pt x="94" y="191"/>
                  </a:lnTo>
                  <a:lnTo>
                    <a:pt x="97" y="190"/>
                  </a:lnTo>
                  <a:lnTo>
                    <a:pt x="100" y="189"/>
                  </a:lnTo>
                  <a:lnTo>
                    <a:pt x="102" y="189"/>
                  </a:lnTo>
                  <a:lnTo>
                    <a:pt x="48" y="218"/>
                  </a:lnTo>
                  <a:lnTo>
                    <a:pt x="84" y="255"/>
                  </a:lnTo>
                  <a:lnTo>
                    <a:pt x="83" y="254"/>
                  </a:lnTo>
                  <a:lnTo>
                    <a:pt x="84" y="252"/>
                  </a:lnTo>
                  <a:lnTo>
                    <a:pt x="84" y="250"/>
                  </a:lnTo>
                  <a:lnTo>
                    <a:pt x="85" y="247"/>
                  </a:lnTo>
                  <a:lnTo>
                    <a:pt x="86" y="244"/>
                  </a:lnTo>
                  <a:lnTo>
                    <a:pt x="87" y="241"/>
                  </a:lnTo>
                  <a:lnTo>
                    <a:pt x="89" y="238"/>
                  </a:lnTo>
                  <a:lnTo>
                    <a:pt x="91" y="235"/>
                  </a:lnTo>
                  <a:lnTo>
                    <a:pt x="93" y="231"/>
                  </a:lnTo>
                  <a:lnTo>
                    <a:pt x="96" y="226"/>
                  </a:lnTo>
                  <a:lnTo>
                    <a:pt x="99" y="221"/>
                  </a:lnTo>
                  <a:lnTo>
                    <a:pt x="103" y="217"/>
                  </a:lnTo>
                  <a:lnTo>
                    <a:pt x="105" y="214"/>
                  </a:lnTo>
                  <a:lnTo>
                    <a:pt x="107" y="210"/>
                  </a:lnTo>
                  <a:lnTo>
                    <a:pt x="109" y="207"/>
                  </a:lnTo>
                  <a:lnTo>
                    <a:pt x="113" y="204"/>
                  </a:lnTo>
                  <a:lnTo>
                    <a:pt x="115" y="200"/>
                  </a:lnTo>
                  <a:lnTo>
                    <a:pt x="117" y="198"/>
                  </a:lnTo>
                  <a:lnTo>
                    <a:pt x="120" y="194"/>
                  </a:lnTo>
                  <a:lnTo>
                    <a:pt x="123" y="191"/>
                  </a:lnTo>
                  <a:lnTo>
                    <a:pt x="126" y="188"/>
                  </a:lnTo>
                  <a:lnTo>
                    <a:pt x="129" y="183"/>
                  </a:lnTo>
                  <a:lnTo>
                    <a:pt x="132" y="180"/>
                  </a:lnTo>
                  <a:lnTo>
                    <a:pt x="135" y="176"/>
                  </a:lnTo>
                  <a:lnTo>
                    <a:pt x="137" y="173"/>
                  </a:lnTo>
                  <a:lnTo>
                    <a:pt x="140" y="171"/>
                  </a:lnTo>
                  <a:lnTo>
                    <a:pt x="142" y="167"/>
                  </a:lnTo>
                  <a:lnTo>
                    <a:pt x="146" y="164"/>
                  </a:lnTo>
                  <a:lnTo>
                    <a:pt x="148" y="161"/>
                  </a:lnTo>
                  <a:lnTo>
                    <a:pt x="151" y="157"/>
                  </a:lnTo>
                  <a:lnTo>
                    <a:pt x="153" y="154"/>
                  </a:lnTo>
                  <a:lnTo>
                    <a:pt x="155" y="151"/>
                  </a:lnTo>
                  <a:lnTo>
                    <a:pt x="160" y="146"/>
                  </a:lnTo>
                  <a:lnTo>
                    <a:pt x="164" y="142"/>
                  </a:lnTo>
                  <a:lnTo>
                    <a:pt x="167" y="138"/>
                  </a:lnTo>
                  <a:lnTo>
                    <a:pt x="170" y="135"/>
                  </a:lnTo>
                  <a:lnTo>
                    <a:pt x="171" y="133"/>
                  </a:lnTo>
                  <a:lnTo>
                    <a:pt x="173" y="133"/>
                  </a:lnTo>
                  <a:lnTo>
                    <a:pt x="174" y="45"/>
                  </a:lnTo>
                  <a:lnTo>
                    <a:pt x="81" y="0"/>
                  </a:lnTo>
                  <a:close/>
                </a:path>
              </a:pathLst>
            </a:custGeom>
            <a:solidFill>
              <a:srgbClr val="FFC979"/>
            </a:solidFill>
            <a:ln w="9525">
              <a:noFill/>
              <a:round/>
              <a:headEnd/>
              <a:tailEnd/>
            </a:ln>
          </p:spPr>
          <p:txBody>
            <a:bodyPr/>
            <a:lstStyle/>
            <a:p>
              <a:endParaRPr lang="en-US" dirty="0"/>
            </a:p>
          </p:txBody>
        </p:sp>
        <p:sp>
          <p:nvSpPr>
            <p:cNvPr id="115" name="Freeform 262"/>
            <p:cNvSpPr>
              <a:spLocks/>
            </p:cNvSpPr>
            <p:nvPr/>
          </p:nvSpPr>
          <p:spPr bwMode="auto">
            <a:xfrm>
              <a:off x="844" y="1255"/>
              <a:ext cx="43" cy="123"/>
            </a:xfrm>
            <a:custGeom>
              <a:avLst/>
              <a:gdLst>
                <a:gd name="T0" fmla="*/ 43 w 43"/>
                <a:gd name="T1" fmla="*/ 16 h 123"/>
                <a:gd name="T2" fmla="*/ 41 w 43"/>
                <a:gd name="T3" fmla="*/ 17 h 123"/>
                <a:gd name="T4" fmla="*/ 38 w 43"/>
                <a:gd name="T5" fmla="*/ 21 h 123"/>
                <a:gd name="T6" fmla="*/ 36 w 43"/>
                <a:gd name="T7" fmla="*/ 24 h 123"/>
                <a:gd name="T8" fmla="*/ 34 w 43"/>
                <a:gd name="T9" fmla="*/ 29 h 123"/>
                <a:gd name="T10" fmla="*/ 32 w 43"/>
                <a:gd name="T11" fmla="*/ 31 h 123"/>
                <a:gd name="T12" fmla="*/ 31 w 43"/>
                <a:gd name="T13" fmla="*/ 34 h 123"/>
                <a:gd name="T14" fmla="*/ 30 w 43"/>
                <a:gd name="T15" fmla="*/ 37 h 123"/>
                <a:gd name="T16" fmla="*/ 29 w 43"/>
                <a:gd name="T17" fmla="*/ 40 h 123"/>
                <a:gd name="T18" fmla="*/ 27 w 43"/>
                <a:gd name="T19" fmla="*/ 43 h 123"/>
                <a:gd name="T20" fmla="*/ 26 w 43"/>
                <a:gd name="T21" fmla="*/ 47 h 123"/>
                <a:gd name="T22" fmla="*/ 24 w 43"/>
                <a:gd name="T23" fmla="*/ 51 h 123"/>
                <a:gd name="T24" fmla="*/ 22 w 43"/>
                <a:gd name="T25" fmla="*/ 56 h 123"/>
                <a:gd name="T26" fmla="*/ 20 w 43"/>
                <a:gd name="T27" fmla="*/ 60 h 123"/>
                <a:gd name="T28" fmla="*/ 20 w 43"/>
                <a:gd name="T29" fmla="*/ 64 h 123"/>
                <a:gd name="T30" fmla="*/ 19 w 43"/>
                <a:gd name="T31" fmla="*/ 68 h 123"/>
                <a:gd name="T32" fmla="*/ 18 w 43"/>
                <a:gd name="T33" fmla="*/ 72 h 123"/>
                <a:gd name="T34" fmla="*/ 16 w 43"/>
                <a:gd name="T35" fmla="*/ 76 h 123"/>
                <a:gd name="T36" fmla="*/ 15 w 43"/>
                <a:gd name="T37" fmla="*/ 79 h 123"/>
                <a:gd name="T38" fmla="*/ 13 w 43"/>
                <a:gd name="T39" fmla="*/ 82 h 123"/>
                <a:gd name="T40" fmla="*/ 13 w 43"/>
                <a:gd name="T41" fmla="*/ 86 h 123"/>
                <a:gd name="T42" fmla="*/ 12 w 43"/>
                <a:gd name="T43" fmla="*/ 89 h 123"/>
                <a:gd name="T44" fmla="*/ 12 w 43"/>
                <a:gd name="T45" fmla="*/ 90 h 123"/>
                <a:gd name="T46" fmla="*/ 15 w 43"/>
                <a:gd name="T47" fmla="*/ 115 h 123"/>
                <a:gd name="T48" fmla="*/ 12 w 43"/>
                <a:gd name="T49" fmla="*/ 123 h 123"/>
                <a:gd name="T50" fmla="*/ 2 w 43"/>
                <a:gd name="T51" fmla="*/ 92 h 123"/>
                <a:gd name="T52" fmla="*/ 0 w 43"/>
                <a:gd name="T53" fmla="*/ 0 h 123"/>
                <a:gd name="T54" fmla="*/ 43 w 43"/>
                <a:gd name="T55" fmla="*/ 16 h 12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3"/>
                <a:gd name="T85" fmla="*/ 0 h 123"/>
                <a:gd name="T86" fmla="*/ 43 w 43"/>
                <a:gd name="T87" fmla="*/ 123 h 12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3" h="123">
                  <a:moveTo>
                    <a:pt x="43" y="16"/>
                  </a:moveTo>
                  <a:lnTo>
                    <a:pt x="41" y="17"/>
                  </a:lnTo>
                  <a:lnTo>
                    <a:pt x="38" y="21"/>
                  </a:lnTo>
                  <a:lnTo>
                    <a:pt x="36" y="24"/>
                  </a:lnTo>
                  <a:lnTo>
                    <a:pt x="34" y="29"/>
                  </a:lnTo>
                  <a:lnTo>
                    <a:pt x="32" y="31"/>
                  </a:lnTo>
                  <a:lnTo>
                    <a:pt x="31" y="34"/>
                  </a:lnTo>
                  <a:lnTo>
                    <a:pt x="30" y="37"/>
                  </a:lnTo>
                  <a:lnTo>
                    <a:pt x="29" y="40"/>
                  </a:lnTo>
                  <a:lnTo>
                    <a:pt x="27" y="43"/>
                  </a:lnTo>
                  <a:lnTo>
                    <a:pt x="26" y="47"/>
                  </a:lnTo>
                  <a:lnTo>
                    <a:pt x="24" y="51"/>
                  </a:lnTo>
                  <a:lnTo>
                    <a:pt x="22" y="56"/>
                  </a:lnTo>
                  <a:lnTo>
                    <a:pt x="20" y="60"/>
                  </a:lnTo>
                  <a:lnTo>
                    <a:pt x="20" y="64"/>
                  </a:lnTo>
                  <a:lnTo>
                    <a:pt x="19" y="68"/>
                  </a:lnTo>
                  <a:lnTo>
                    <a:pt x="18" y="72"/>
                  </a:lnTo>
                  <a:lnTo>
                    <a:pt x="16" y="76"/>
                  </a:lnTo>
                  <a:lnTo>
                    <a:pt x="15" y="79"/>
                  </a:lnTo>
                  <a:lnTo>
                    <a:pt x="13" y="82"/>
                  </a:lnTo>
                  <a:lnTo>
                    <a:pt x="13" y="86"/>
                  </a:lnTo>
                  <a:lnTo>
                    <a:pt x="12" y="89"/>
                  </a:lnTo>
                  <a:lnTo>
                    <a:pt x="12" y="90"/>
                  </a:lnTo>
                  <a:lnTo>
                    <a:pt x="15" y="115"/>
                  </a:lnTo>
                  <a:lnTo>
                    <a:pt x="12" y="123"/>
                  </a:lnTo>
                  <a:lnTo>
                    <a:pt x="2" y="92"/>
                  </a:lnTo>
                  <a:lnTo>
                    <a:pt x="0" y="0"/>
                  </a:lnTo>
                  <a:lnTo>
                    <a:pt x="43" y="16"/>
                  </a:lnTo>
                  <a:close/>
                </a:path>
              </a:pathLst>
            </a:custGeom>
            <a:solidFill>
              <a:srgbClr val="85291C"/>
            </a:solidFill>
            <a:ln w="9525">
              <a:noFill/>
              <a:round/>
              <a:headEnd/>
              <a:tailEnd/>
            </a:ln>
          </p:spPr>
          <p:txBody>
            <a:bodyPr/>
            <a:lstStyle/>
            <a:p>
              <a:endParaRPr lang="en-US" dirty="0"/>
            </a:p>
          </p:txBody>
        </p:sp>
        <p:sp>
          <p:nvSpPr>
            <p:cNvPr id="116" name="Freeform 263"/>
            <p:cNvSpPr>
              <a:spLocks/>
            </p:cNvSpPr>
            <p:nvPr/>
          </p:nvSpPr>
          <p:spPr bwMode="auto">
            <a:xfrm>
              <a:off x="834" y="1234"/>
              <a:ext cx="228" cy="293"/>
            </a:xfrm>
            <a:custGeom>
              <a:avLst/>
              <a:gdLst>
                <a:gd name="T0" fmla="*/ 69 w 228"/>
                <a:gd name="T1" fmla="*/ 2 h 293"/>
                <a:gd name="T2" fmla="*/ 51 w 228"/>
                <a:gd name="T3" fmla="*/ 2 h 293"/>
                <a:gd name="T4" fmla="*/ 33 w 228"/>
                <a:gd name="T5" fmla="*/ 3 h 293"/>
                <a:gd name="T6" fmla="*/ 11 w 228"/>
                <a:gd name="T7" fmla="*/ 9 h 293"/>
                <a:gd name="T8" fmla="*/ 4 w 228"/>
                <a:gd name="T9" fmla="*/ 18 h 293"/>
                <a:gd name="T10" fmla="*/ 1 w 228"/>
                <a:gd name="T11" fmla="*/ 37 h 293"/>
                <a:gd name="T12" fmla="*/ 0 w 228"/>
                <a:gd name="T13" fmla="*/ 61 h 293"/>
                <a:gd name="T14" fmla="*/ 3 w 228"/>
                <a:gd name="T15" fmla="*/ 89 h 293"/>
                <a:gd name="T16" fmla="*/ 9 w 228"/>
                <a:gd name="T17" fmla="*/ 113 h 293"/>
                <a:gd name="T18" fmla="*/ 14 w 228"/>
                <a:gd name="T19" fmla="*/ 128 h 293"/>
                <a:gd name="T20" fmla="*/ 12 w 228"/>
                <a:gd name="T21" fmla="*/ 114 h 293"/>
                <a:gd name="T22" fmla="*/ 12 w 228"/>
                <a:gd name="T23" fmla="*/ 96 h 293"/>
                <a:gd name="T24" fmla="*/ 13 w 228"/>
                <a:gd name="T25" fmla="*/ 74 h 293"/>
                <a:gd name="T26" fmla="*/ 16 w 228"/>
                <a:gd name="T27" fmla="*/ 51 h 293"/>
                <a:gd name="T28" fmla="*/ 19 w 228"/>
                <a:gd name="T29" fmla="*/ 34 h 293"/>
                <a:gd name="T30" fmla="*/ 83 w 228"/>
                <a:gd name="T31" fmla="*/ 21 h 293"/>
                <a:gd name="T32" fmla="*/ 86 w 228"/>
                <a:gd name="T33" fmla="*/ 41 h 293"/>
                <a:gd name="T34" fmla="*/ 89 w 228"/>
                <a:gd name="T35" fmla="*/ 61 h 293"/>
                <a:gd name="T36" fmla="*/ 96 w 228"/>
                <a:gd name="T37" fmla="*/ 78 h 293"/>
                <a:gd name="T38" fmla="*/ 106 w 228"/>
                <a:gd name="T39" fmla="*/ 94 h 293"/>
                <a:gd name="T40" fmla="*/ 117 w 228"/>
                <a:gd name="T41" fmla="*/ 108 h 293"/>
                <a:gd name="T42" fmla="*/ 139 w 228"/>
                <a:gd name="T43" fmla="*/ 130 h 293"/>
                <a:gd name="T44" fmla="*/ 163 w 228"/>
                <a:gd name="T45" fmla="*/ 147 h 293"/>
                <a:gd name="T46" fmla="*/ 171 w 228"/>
                <a:gd name="T47" fmla="*/ 150 h 293"/>
                <a:gd name="T48" fmla="*/ 190 w 228"/>
                <a:gd name="T49" fmla="*/ 153 h 293"/>
                <a:gd name="T50" fmla="*/ 192 w 228"/>
                <a:gd name="T51" fmla="*/ 169 h 293"/>
                <a:gd name="T52" fmla="*/ 191 w 228"/>
                <a:gd name="T53" fmla="*/ 186 h 293"/>
                <a:gd name="T54" fmla="*/ 180 w 228"/>
                <a:gd name="T55" fmla="*/ 202 h 293"/>
                <a:gd name="T56" fmla="*/ 168 w 228"/>
                <a:gd name="T57" fmla="*/ 207 h 293"/>
                <a:gd name="T58" fmla="*/ 161 w 228"/>
                <a:gd name="T59" fmla="*/ 226 h 293"/>
                <a:gd name="T60" fmla="*/ 141 w 228"/>
                <a:gd name="T61" fmla="*/ 244 h 293"/>
                <a:gd name="T62" fmla="*/ 122 w 228"/>
                <a:gd name="T63" fmla="*/ 256 h 293"/>
                <a:gd name="T64" fmla="*/ 106 w 228"/>
                <a:gd name="T65" fmla="*/ 262 h 293"/>
                <a:gd name="T66" fmla="*/ 114 w 228"/>
                <a:gd name="T67" fmla="*/ 272 h 293"/>
                <a:gd name="T68" fmla="*/ 134 w 228"/>
                <a:gd name="T69" fmla="*/ 285 h 293"/>
                <a:gd name="T70" fmla="*/ 147 w 228"/>
                <a:gd name="T71" fmla="*/ 293 h 293"/>
                <a:gd name="T72" fmla="*/ 160 w 228"/>
                <a:gd name="T73" fmla="*/ 287 h 293"/>
                <a:gd name="T74" fmla="*/ 179 w 228"/>
                <a:gd name="T75" fmla="*/ 281 h 293"/>
                <a:gd name="T76" fmla="*/ 197 w 228"/>
                <a:gd name="T77" fmla="*/ 271 h 293"/>
                <a:gd name="T78" fmla="*/ 214 w 228"/>
                <a:gd name="T79" fmla="*/ 258 h 293"/>
                <a:gd name="T80" fmla="*/ 221 w 228"/>
                <a:gd name="T81" fmla="*/ 250 h 293"/>
                <a:gd name="T82" fmla="*/ 223 w 228"/>
                <a:gd name="T83" fmla="*/ 237 h 293"/>
                <a:gd name="T84" fmla="*/ 224 w 228"/>
                <a:gd name="T85" fmla="*/ 222 h 293"/>
                <a:gd name="T86" fmla="*/ 227 w 228"/>
                <a:gd name="T87" fmla="*/ 202 h 293"/>
                <a:gd name="T88" fmla="*/ 228 w 228"/>
                <a:gd name="T89" fmla="*/ 180 h 293"/>
                <a:gd name="T90" fmla="*/ 228 w 228"/>
                <a:gd name="T91" fmla="*/ 155 h 293"/>
                <a:gd name="T92" fmla="*/ 225 w 228"/>
                <a:gd name="T93" fmla="*/ 128 h 293"/>
                <a:gd name="T94" fmla="*/ 222 w 228"/>
                <a:gd name="T95" fmla="*/ 103 h 293"/>
                <a:gd name="T96" fmla="*/ 216 w 228"/>
                <a:gd name="T97" fmla="*/ 79 h 293"/>
                <a:gd name="T98" fmla="*/ 210 w 228"/>
                <a:gd name="T99" fmla="*/ 60 h 293"/>
                <a:gd name="T100" fmla="*/ 205 w 228"/>
                <a:gd name="T101" fmla="*/ 43 h 293"/>
                <a:gd name="T102" fmla="*/ 201 w 228"/>
                <a:gd name="T103" fmla="*/ 31 h 293"/>
                <a:gd name="T104" fmla="*/ 185 w 228"/>
                <a:gd name="T105" fmla="*/ 15 h 293"/>
                <a:gd name="T106" fmla="*/ 165 w 228"/>
                <a:gd name="T107" fmla="*/ 4 h 293"/>
                <a:gd name="T108" fmla="*/ 147 w 228"/>
                <a:gd name="T109" fmla="*/ 1 h 293"/>
                <a:gd name="T110" fmla="*/ 131 w 228"/>
                <a:gd name="T111" fmla="*/ 0 h 293"/>
                <a:gd name="T112" fmla="*/ 115 w 228"/>
                <a:gd name="T113" fmla="*/ 0 h 293"/>
                <a:gd name="T114" fmla="*/ 101 w 228"/>
                <a:gd name="T115" fmla="*/ 1 h 293"/>
                <a:gd name="T116" fmla="*/ 84 w 228"/>
                <a:gd name="T117" fmla="*/ 3 h 29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8"/>
                <a:gd name="T178" fmla="*/ 0 h 293"/>
                <a:gd name="T179" fmla="*/ 228 w 228"/>
                <a:gd name="T180" fmla="*/ 293 h 29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8" h="293">
                  <a:moveTo>
                    <a:pt x="83" y="3"/>
                  </a:moveTo>
                  <a:lnTo>
                    <a:pt x="81" y="3"/>
                  </a:lnTo>
                  <a:lnTo>
                    <a:pt x="78" y="3"/>
                  </a:lnTo>
                  <a:lnTo>
                    <a:pt x="74" y="2"/>
                  </a:lnTo>
                  <a:lnTo>
                    <a:pt x="69" y="2"/>
                  </a:lnTo>
                  <a:lnTo>
                    <a:pt x="65" y="2"/>
                  </a:lnTo>
                  <a:lnTo>
                    <a:pt x="62" y="2"/>
                  </a:lnTo>
                  <a:lnTo>
                    <a:pt x="58" y="2"/>
                  </a:lnTo>
                  <a:lnTo>
                    <a:pt x="55" y="2"/>
                  </a:lnTo>
                  <a:lnTo>
                    <a:pt x="51" y="2"/>
                  </a:lnTo>
                  <a:lnTo>
                    <a:pt x="48" y="2"/>
                  </a:lnTo>
                  <a:lnTo>
                    <a:pt x="44" y="2"/>
                  </a:lnTo>
                  <a:lnTo>
                    <a:pt x="41" y="3"/>
                  </a:lnTo>
                  <a:lnTo>
                    <a:pt x="37" y="3"/>
                  </a:lnTo>
                  <a:lnTo>
                    <a:pt x="33" y="3"/>
                  </a:lnTo>
                  <a:lnTo>
                    <a:pt x="30" y="3"/>
                  </a:lnTo>
                  <a:lnTo>
                    <a:pt x="27" y="4"/>
                  </a:lnTo>
                  <a:lnTo>
                    <a:pt x="21" y="6"/>
                  </a:lnTo>
                  <a:lnTo>
                    <a:pt x="16" y="7"/>
                  </a:lnTo>
                  <a:lnTo>
                    <a:pt x="11" y="9"/>
                  </a:lnTo>
                  <a:lnTo>
                    <a:pt x="9" y="10"/>
                  </a:lnTo>
                  <a:lnTo>
                    <a:pt x="6" y="11"/>
                  </a:lnTo>
                  <a:lnTo>
                    <a:pt x="6" y="12"/>
                  </a:lnTo>
                  <a:lnTo>
                    <a:pt x="5" y="16"/>
                  </a:lnTo>
                  <a:lnTo>
                    <a:pt x="4" y="18"/>
                  </a:lnTo>
                  <a:lnTo>
                    <a:pt x="4" y="22"/>
                  </a:lnTo>
                  <a:lnTo>
                    <a:pt x="2" y="24"/>
                  </a:lnTo>
                  <a:lnTo>
                    <a:pt x="2" y="29"/>
                  </a:lnTo>
                  <a:lnTo>
                    <a:pt x="1" y="32"/>
                  </a:lnTo>
                  <a:lnTo>
                    <a:pt x="1" y="37"/>
                  </a:lnTo>
                  <a:lnTo>
                    <a:pt x="0" y="41"/>
                  </a:lnTo>
                  <a:lnTo>
                    <a:pt x="0" y="46"/>
                  </a:lnTo>
                  <a:lnTo>
                    <a:pt x="0" y="51"/>
                  </a:lnTo>
                  <a:lnTo>
                    <a:pt x="0" y="56"/>
                  </a:lnTo>
                  <a:lnTo>
                    <a:pt x="0" y="61"/>
                  </a:lnTo>
                  <a:lnTo>
                    <a:pt x="0" y="67"/>
                  </a:lnTo>
                  <a:lnTo>
                    <a:pt x="0" y="72"/>
                  </a:lnTo>
                  <a:lnTo>
                    <a:pt x="1" y="79"/>
                  </a:lnTo>
                  <a:lnTo>
                    <a:pt x="2" y="83"/>
                  </a:lnTo>
                  <a:lnTo>
                    <a:pt x="3" y="89"/>
                  </a:lnTo>
                  <a:lnTo>
                    <a:pt x="4" y="94"/>
                  </a:lnTo>
                  <a:lnTo>
                    <a:pt x="5" y="99"/>
                  </a:lnTo>
                  <a:lnTo>
                    <a:pt x="6" y="104"/>
                  </a:lnTo>
                  <a:lnTo>
                    <a:pt x="8" y="109"/>
                  </a:lnTo>
                  <a:lnTo>
                    <a:pt x="9" y="113"/>
                  </a:lnTo>
                  <a:lnTo>
                    <a:pt x="10" y="117"/>
                  </a:lnTo>
                  <a:lnTo>
                    <a:pt x="11" y="119"/>
                  </a:lnTo>
                  <a:lnTo>
                    <a:pt x="12" y="122"/>
                  </a:lnTo>
                  <a:lnTo>
                    <a:pt x="13" y="127"/>
                  </a:lnTo>
                  <a:lnTo>
                    <a:pt x="14" y="128"/>
                  </a:lnTo>
                  <a:lnTo>
                    <a:pt x="13" y="127"/>
                  </a:lnTo>
                  <a:lnTo>
                    <a:pt x="13" y="125"/>
                  </a:lnTo>
                  <a:lnTo>
                    <a:pt x="12" y="121"/>
                  </a:lnTo>
                  <a:lnTo>
                    <a:pt x="12" y="117"/>
                  </a:lnTo>
                  <a:lnTo>
                    <a:pt x="12" y="114"/>
                  </a:lnTo>
                  <a:lnTo>
                    <a:pt x="12" y="110"/>
                  </a:lnTo>
                  <a:lnTo>
                    <a:pt x="12" y="107"/>
                  </a:lnTo>
                  <a:lnTo>
                    <a:pt x="12" y="103"/>
                  </a:lnTo>
                  <a:lnTo>
                    <a:pt x="12" y="99"/>
                  </a:lnTo>
                  <a:lnTo>
                    <a:pt x="12" y="96"/>
                  </a:lnTo>
                  <a:lnTo>
                    <a:pt x="12" y="92"/>
                  </a:lnTo>
                  <a:lnTo>
                    <a:pt x="12" y="88"/>
                  </a:lnTo>
                  <a:lnTo>
                    <a:pt x="12" y="83"/>
                  </a:lnTo>
                  <a:lnTo>
                    <a:pt x="12" y="79"/>
                  </a:lnTo>
                  <a:lnTo>
                    <a:pt x="13" y="74"/>
                  </a:lnTo>
                  <a:lnTo>
                    <a:pt x="13" y="68"/>
                  </a:lnTo>
                  <a:lnTo>
                    <a:pt x="14" y="63"/>
                  </a:lnTo>
                  <a:lnTo>
                    <a:pt x="14" y="59"/>
                  </a:lnTo>
                  <a:lnTo>
                    <a:pt x="15" y="55"/>
                  </a:lnTo>
                  <a:lnTo>
                    <a:pt x="16" y="51"/>
                  </a:lnTo>
                  <a:lnTo>
                    <a:pt x="16" y="46"/>
                  </a:lnTo>
                  <a:lnTo>
                    <a:pt x="17" y="43"/>
                  </a:lnTo>
                  <a:lnTo>
                    <a:pt x="17" y="40"/>
                  </a:lnTo>
                  <a:lnTo>
                    <a:pt x="18" y="38"/>
                  </a:lnTo>
                  <a:lnTo>
                    <a:pt x="19" y="34"/>
                  </a:lnTo>
                  <a:lnTo>
                    <a:pt x="19" y="33"/>
                  </a:lnTo>
                  <a:lnTo>
                    <a:pt x="43" y="47"/>
                  </a:lnTo>
                  <a:lnTo>
                    <a:pt x="83" y="18"/>
                  </a:lnTo>
                  <a:lnTo>
                    <a:pt x="83" y="19"/>
                  </a:lnTo>
                  <a:lnTo>
                    <a:pt x="83" y="21"/>
                  </a:lnTo>
                  <a:lnTo>
                    <a:pt x="84" y="23"/>
                  </a:lnTo>
                  <a:lnTo>
                    <a:pt x="84" y="27"/>
                  </a:lnTo>
                  <a:lnTo>
                    <a:pt x="84" y="31"/>
                  </a:lnTo>
                  <a:lnTo>
                    <a:pt x="84" y="36"/>
                  </a:lnTo>
                  <a:lnTo>
                    <a:pt x="86" y="41"/>
                  </a:lnTo>
                  <a:lnTo>
                    <a:pt x="86" y="46"/>
                  </a:lnTo>
                  <a:lnTo>
                    <a:pt x="88" y="52"/>
                  </a:lnTo>
                  <a:lnTo>
                    <a:pt x="88" y="55"/>
                  </a:lnTo>
                  <a:lnTo>
                    <a:pt x="89" y="59"/>
                  </a:lnTo>
                  <a:lnTo>
                    <a:pt x="89" y="61"/>
                  </a:lnTo>
                  <a:lnTo>
                    <a:pt x="91" y="64"/>
                  </a:lnTo>
                  <a:lnTo>
                    <a:pt x="91" y="68"/>
                  </a:lnTo>
                  <a:lnTo>
                    <a:pt x="93" y="71"/>
                  </a:lnTo>
                  <a:lnTo>
                    <a:pt x="94" y="75"/>
                  </a:lnTo>
                  <a:lnTo>
                    <a:pt x="96" y="78"/>
                  </a:lnTo>
                  <a:lnTo>
                    <a:pt x="98" y="81"/>
                  </a:lnTo>
                  <a:lnTo>
                    <a:pt x="99" y="84"/>
                  </a:lnTo>
                  <a:lnTo>
                    <a:pt x="102" y="87"/>
                  </a:lnTo>
                  <a:lnTo>
                    <a:pt x="104" y="91"/>
                  </a:lnTo>
                  <a:lnTo>
                    <a:pt x="106" y="94"/>
                  </a:lnTo>
                  <a:lnTo>
                    <a:pt x="108" y="97"/>
                  </a:lnTo>
                  <a:lnTo>
                    <a:pt x="109" y="99"/>
                  </a:lnTo>
                  <a:lnTo>
                    <a:pt x="112" y="102"/>
                  </a:lnTo>
                  <a:lnTo>
                    <a:pt x="114" y="105"/>
                  </a:lnTo>
                  <a:lnTo>
                    <a:pt x="117" y="108"/>
                  </a:lnTo>
                  <a:lnTo>
                    <a:pt x="119" y="111"/>
                  </a:lnTo>
                  <a:lnTo>
                    <a:pt x="123" y="115"/>
                  </a:lnTo>
                  <a:lnTo>
                    <a:pt x="127" y="119"/>
                  </a:lnTo>
                  <a:lnTo>
                    <a:pt x="133" y="124"/>
                  </a:lnTo>
                  <a:lnTo>
                    <a:pt x="139" y="130"/>
                  </a:lnTo>
                  <a:lnTo>
                    <a:pt x="145" y="135"/>
                  </a:lnTo>
                  <a:lnTo>
                    <a:pt x="149" y="137"/>
                  </a:lnTo>
                  <a:lnTo>
                    <a:pt x="154" y="141"/>
                  </a:lnTo>
                  <a:lnTo>
                    <a:pt x="158" y="144"/>
                  </a:lnTo>
                  <a:lnTo>
                    <a:pt x="163" y="147"/>
                  </a:lnTo>
                  <a:lnTo>
                    <a:pt x="165" y="149"/>
                  </a:lnTo>
                  <a:lnTo>
                    <a:pt x="167" y="151"/>
                  </a:lnTo>
                  <a:lnTo>
                    <a:pt x="168" y="152"/>
                  </a:lnTo>
                  <a:lnTo>
                    <a:pt x="170" y="153"/>
                  </a:lnTo>
                  <a:lnTo>
                    <a:pt x="171" y="150"/>
                  </a:lnTo>
                  <a:lnTo>
                    <a:pt x="175" y="146"/>
                  </a:lnTo>
                  <a:lnTo>
                    <a:pt x="181" y="143"/>
                  </a:lnTo>
                  <a:lnTo>
                    <a:pt x="185" y="146"/>
                  </a:lnTo>
                  <a:lnTo>
                    <a:pt x="188" y="148"/>
                  </a:lnTo>
                  <a:lnTo>
                    <a:pt x="190" y="153"/>
                  </a:lnTo>
                  <a:lnTo>
                    <a:pt x="191" y="156"/>
                  </a:lnTo>
                  <a:lnTo>
                    <a:pt x="191" y="158"/>
                  </a:lnTo>
                  <a:lnTo>
                    <a:pt x="192" y="162"/>
                  </a:lnTo>
                  <a:lnTo>
                    <a:pt x="193" y="166"/>
                  </a:lnTo>
                  <a:lnTo>
                    <a:pt x="192" y="169"/>
                  </a:lnTo>
                  <a:lnTo>
                    <a:pt x="192" y="172"/>
                  </a:lnTo>
                  <a:lnTo>
                    <a:pt x="192" y="176"/>
                  </a:lnTo>
                  <a:lnTo>
                    <a:pt x="192" y="180"/>
                  </a:lnTo>
                  <a:lnTo>
                    <a:pt x="192" y="183"/>
                  </a:lnTo>
                  <a:lnTo>
                    <a:pt x="191" y="186"/>
                  </a:lnTo>
                  <a:lnTo>
                    <a:pt x="191" y="188"/>
                  </a:lnTo>
                  <a:lnTo>
                    <a:pt x="190" y="192"/>
                  </a:lnTo>
                  <a:lnTo>
                    <a:pt x="187" y="196"/>
                  </a:lnTo>
                  <a:lnTo>
                    <a:pt x="184" y="200"/>
                  </a:lnTo>
                  <a:lnTo>
                    <a:pt x="180" y="202"/>
                  </a:lnTo>
                  <a:lnTo>
                    <a:pt x="177" y="204"/>
                  </a:lnTo>
                  <a:lnTo>
                    <a:pt x="173" y="205"/>
                  </a:lnTo>
                  <a:lnTo>
                    <a:pt x="171" y="206"/>
                  </a:lnTo>
                  <a:lnTo>
                    <a:pt x="168" y="206"/>
                  </a:lnTo>
                  <a:lnTo>
                    <a:pt x="168" y="207"/>
                  </a:lnTo>
                  <a:lnTo>
                    <a:pt x="168" y="209"/>
                  </a:lnTo>
                  <a:lnTo>
                    <a:pt x="167" y="212"/>
                  </a:lnTo>
                  <a:lnTo>
                    <a:pt x="166" y="217"/>
                  </a:lnTo>
                  <a:lnTo>
                    <a:pt x="164" y="221"/>
                  </a:lnTo>
                  <a:lnTo>
                    <a:pt x="161" y="226"/>
                  </a:lnTo>
                  <a:lnTo>
                    <a:pt x="156" y="232"/>
                  </a:lnTo>
                  <a:lnTo>
                    <a:pt x="151" y="238"/>
                  </a:lnTo>
                  <a:lnTo>
                    <a:pt x="147" y="240"/>
                  </a:lnTo>
                  <a:lnTo>
                    <a:pt x="145" y="242"/>
                  </a:lnTo>
                  <a:lnTo>
                    <a:pt x="141" y="244"/>
                  </a:lnTo>
                  <a:lnTo>
                    <a:pt x="137" y="247"/>
                  </a:lnTo>
                  <a:lnTo>
                    <a:pt x="132" y="249"/>
                  </a:lnTo>
                  <a:lnTo>
                    <a:pt x="129" y="251"/>
                  </a:lnTo>
                  <a:lnTo>
                    <a:pt x="125" y="253"/>
                  </a:lnTo>
                  <a:lnTo>
                    <a:pt x="122" y="256"/>
                  </a:lnTo>
                  <a:lnTo>
                    <a:pt x="118" y="257"/>
                  </a:lnTo>
                  <a:lnTo>
                    <a:pt x="115" y="258"/>
                  </a:lnTo>
                  <a:lnTo>
                    <a:pt x="111" y="260"/>
                  </a:lnTo>
                  <a:lnTo>
                    <a:pt x="109" y="261"/>
                  </a:lnTo>
                  <a:lnTo>
                    <a:pt x="106" y="262"/>
                  </a:lnTo>
                  <a:lnTo>
                    <a:pt x="105" y="263"/>
                  </a:lnTo>
                  <a:lnTo>
                    <a:pt x="106" y="264"/>
                  </a:lnTo>
                  <a:lnTo>
                    <a:pt x="108" y="267"/>
                  </a:lnTo>
                  <a:lnTo>
                    <a:pt x="110" y="269"/>
                  </a:lnTo>
                  <a:lnTo>
                    <a:pt x="114" y="272"/>
                  </a:lnTo>
                  <a:lnTo>
                    <a:pt x="117" y="274"/>
                  </a:lnTo>
                  <a:lnTo>
                    <a:pt x="122" y="278"/>
                  </a:lnTo>
                  <a:lnTo>
                    <a:pt x="125" y="281"/>
                  </a:lnTo>
                  <a:lnTo>
                    <a:pt x="130" y="283"/>
                  </a:lnTo>
                  <a:lnTo>
                    <a:pt x="134" y="285"/>
                  </a:lnTo>
                  <a:lnTo>
                    <a:pt x="139" y="288"/>
                  </a:lnTo>
                  <a:lnTo>
                    <a:pt x="141" y="289"/>
                  </a:lnTo>
                  <a:lnTo>
                    <a:pt x="145" y="291"/>
                  </a:lnTo>
                  <a:lnTo>
                    <a:pt x="146" y="292"/>
                  </a:lnTo>
                  <a:lnTo>
                    <a:pt x="147" y="293"/>
                  </a:lnTo>
                  <a:lnTo>
                    <a:pt x="148" y="292"/>
                  </a:lnTo>
                  <a:lnTo>
                    <a:pt x="152" y="291"/>
                  </a:lnTo>
                  <a:lnTo>
                    <a:pt x="154" y="289"/>
                  </a:lnTo>
                  <a:lnTo>
                    <a:pt x="157" y="288"/>
                  </a:lnTo>
                  <a:lnTo>
                    <a:pt x="160" y="287"/>
                  </a:lnTo>
                  <a:lnTo>
                    <a:pt x="164" y="287"/>
                  </a:lnTo>
                  <a:lnTo>
                    <a:pt x="167" y="285"/>
                  </a:lnTo>
                  <a:lnTo>
                    <a:pt x="171" y="283"/>
                  </a:lnTo>
                  <a:lnTo>
                    <a:pt x="175" y="281"/>
                  </a:lnTo>
                  <a:lnTo>
                    <a:pt x="179" y="281"/>
                  </a:lnTo>
                  <a:lnTo>
                    <a:pt x="182" y="278"/>
                  </a:lnTo>
                  <a:lnTo>
                    <a:pt x="186" y="277"/>
                  </a:lnTo>
                  <a:lnTo>
                    <a:pt x="189" y="275"/>
                  </a:lnTo>
                  <a:lnTo>
                    <a:pt x="194" y="273"/>
                  </a:lnTo>
                  <a:lnTo>
                    <a:pt x="197" y="271"/>
                  </a:lnTo>
                  <a:lnTo>
                    <a:pt x="200" y="269"/>
                  </a:lnTo>
                  <a:lnTo>
                    <a:pt x="203" y="267"/>
                  </a:lnTo>
                  <a:lnTo>
                    <a:pt x="205" y="265"/>
                  </a:lnTo>
                  <a:lnTo>
                    <a:pt x="210" y="262"/>
                  </a:lnTo>
                  <a:lnTo>
                    <a:pt x="214" y="258"/>
                  </a:lnTo>
                  <a:lnTo>
                    <a:pt x="217" y="255"/>
                  </a:lnTo>
                  <a:lnTo>
                    <a:pt x="219" y="253"/>
                  </a:lnTo>
                  <a:lnTo>
                    <a:pt x="220" y="252"/>
                  </a:lnTo>
                  <a:lnTo>
                    <a:pt x="221" y="252"/>
                  </a:lnTo>
                  <a:lnTo>
                    <a:pt x="221" y="250"/>
                  </a:lnTo>
                  <a:lnTo>
                    <a:pt x="221" y="249"/>
                  </a:lnTo>
                  <a:lnTo>
                    <a:pt x="221" y="245"/>
                  </a:lnTo>
                  <a:lnTo>
                    <a:pt x="222" y="242"/>
                  </a:lnTo>
                  <a:lnTo>
                    <a:pt x="222" y="240"/>
                  </a:lnTo>
                  <a:lnTo>
                    <a:pt x="223" y="237"/>
                  </a:lnTo>
                  <a:lnTo>
                    <a:pt x="223" y="235"/>
                  </a:lnTo>
                  <a:lnTo>
                    <a:pt x="223" y="232"/>
                  </a:lnTo>
                  <a:lnTo>
                    <a:pt x="223" y="228"/>
                  </a:lnTo>
                  <a:lnTo>
                    <a:pt x="224" y="225"/>
                  </a:lnTo>
                  <a:lnTo>
                    <a:pt x="224" y="222"/>
                  </a:lnTo>
                  <a:lnTo>
                    <a:pt x="225" y="219"/>
                  </a:lnTo>
                  <a:lnTo>
                    <a:pt x="225" y="215"/>
                  </a:lnTo>
                  <a:lnTo>
                    <a:pt x="226" y="210"/>
                  </a:lnTo>
                  <a:lnTo>
                    <a:pt x="226" y="205"/>
                  </a:lnTo>
                  <a:lnTo>
                    <a:pt x="227" y="202"/>
                  </a:lnTo>
                  <a:lnTo>
                    <a:pt x="227" y="198"/>
                  </a:lnTo>
                  <a:lnTo>
                    <a:pt x="227" y="193"/>
                  </a:lnTo>
                  <a:lnTo>
                    <a:pt x="228" y="188"/>
                  </a:lnTo>
                  <a:lnTo>
                    <a:pt x="228" y="185"/>
                  </a:lnTo>
                  <a:lnTo>
                    <a:pt x="228" y="180"/>
                  </a:lnTo>
                  <a:lnTo>
                    <a:pt x="228" y="175"/>
                  </a:lnTo>
                  <a:lnTo>
                    <a:pt x="228" y="169"/>
                  </a:lnTo>
                  <a:lnTo>
                    <a:pt x="228" y="164"/>
                  </a:lnTo>
                  <a:lnTo>
                    <a:pt x="228" y="159"/>
                  </a:lnTo>
                  <a:lnTo>
                    <a:pt x="228" y="155"/>
                  </a:lnTo>
                  <a:lnTo>
                    <a:pt x="228" y="149"/>
                  </a:lnTo>
                  <a:lnTo>
                    <a:pt x="228" y="144"/>
                  </a:lnTo>
                  <a:lnTo>
                    <a:pt x="227" y="139"/>
                  </a:lnTo>
                  <a:lnTo>
                    <a:pt x="226" y="134"/>
                  </a:lnTo>
                  <a:lnTo>
                    <a:pt x="225" y="128"/>
                  </a:lnTo>
                  <a:lnTo>
                    <a:pt x="225" y="123"/>
                  </a:lnTo>
                  <a:lnTo>
                    <a:pt x="224" y="118"/>
                  </a:lnTo>
                  <a:lnTo>
                    <a:pt x="223" y="114"/>
                  </a:lnTo>
                  <a:lnTo>
                    <a:pt x="222" y="108"/>
                  </a:lnTo>
                  <a:lnTo>
                    <a:pt x="222" y="103"/>
                  </a:lnTo>
                  <a:lnTo>
                    <a:pt x="220" y="98"/>
                  </a:lnTo>
                  <a:lnTo>
                    <a:pt x="219" y="94"/>
                  </a:lnTo>
                  <a:lnTo>
                    <a:pt x="218" y="88"/>
                  </a:lnTo>
                  <a:lnTo>
                    <a:pt x="217" y="84"/>
                  </a:lnTo>
                  <a:lnTo>
                    <a:pt x="216" y="79"/>
                  </a:lnTo>
                  <a:lnTo>
                    <a:pt x="214" y="75"/>
                  </a:lnTo>
                  <a:lnTo>
                    <a:pt x="213" y="71"/>
                  </a:lnTo>
                  <a:lnTo>
                    <a:pt x="213" y="67"/>
                  </a:lnTo>
                  <a:lnTo>
                    <a:pt x="211" y="63"/>
                  </a:lnTo>
                  <a:lnTo>
                    <a:pt x="210" y="60"/>
                  </a:lnTo>
                  <a:lnTo>
                    <a:pt x="209" y="56"/>
                  </a:lnTo>
                  <a:lnTo>
                    <a:pt x="208" y="52"/>
                  </a:lnTo>
                  <a:lnTo>
                    <a:pt x="207" y="49"/>
                  </a:lnTo>
                  <a:lnTo>
                    <a:pt x="206" y="46"/>
                  </a:lnTo>
                  <a:lnTo>
                    <a:pt x="205" y="43"/>
                  </a:lnTo>
                  <a:lnTo>
                    <a:pt x="204" y="41"/>
                  </a:lnTo>
                  <a:lnTo>
                    <a:pt x="204" y="37"/>
                  </a:lnTo>
                  <a:lnTo>
                    <a:pt x="202" y="34"/>
                  </a:lnTo>
                  <a:lnTo>
                    <a:pt x="202" y="32"/>
                  </a:lnTo>
                  <a:lnTo>
                    <a:pt x="201" y="31"/>
                  </a:lnTo>
                  <a:lnTo>
                    <a:pt x="199" y="28"/>
                  </a:lnTo>
                  <a:lnTo>
                    <a:pt x="196" y="24"/>
                  </a:lnTo>
                  <a:lnTo>
                    <a:pt x="191" y="20"/>
                  </a:lnTo>
                  <a:lnTo>
                    <a:pt x="188" y="18"/>
                  </a:lnTo>
                  <a:lnTo>
                    <a:pt x="185" y="15"/>
                  </a:lnTo>
                  <a:lnTo>
                    <a:pt x="182" y="12"/>
                  </a:lnTo>
                  <a:lnTo>
                    <a:pt x="179" y="10"/>
                  </a:lnTo>
                  <a:lnTo>
                    <a:pt x="173" y="7"/>
                  </a:lnTo>
                  <a:lnTo>
                    <a:pt x="169" y="6"/>
                  </a:lnTo>
                  <a:lnTo>
                    <a:pt x="165" y="4"/>
                  </a:lnTo>
                  <a:lnTo>
                    <a:pt x="160" y="3"/>
                  </a:lnTo>
                  <a:lnTo>
                    <a:pt x="156" y="3"/>
                  </a:lnTo>
                  <a:lnTo>
                    <a:pt x="153" y="2"/>
                  </a:lnTo>
                  <a:lnTo>
                    <a:pt x="150" y="1"/>
                  </a:lnTo>
                  <a:lnTo>
                    <a:pt x="147" y="1"/>
                  </a:lnTo>
                  <a:lnTo>
                    <a:pt x="144" y="0"/>
                  </a:lnTo>
                  <a:lnTo>
                    <a:pt x="141" y="0"/>
                  </a:lnTo>
                  <a:lnTo>
                    <a:pt x="138" y="0"/>
                  </a:lnTo>
                  <a:lnTo>
                    <a:pt x="135" y="0"/>
                  </a:lnTo>
                  <a:lnTo>
                    <a:pt x="131" y="0"/>
                  </a:lnTo>
                  <a:lnTo>
                    <a:pt x="128" y="0"/>
                  </a:lnTo>
                  <a:lnTo>
                    <a:pt x="125" y="0"/>
                  </a:lnTo>
                  <a:lnTo>
                    <a:pt x="122" y="0"/>
                  </a:lnTo>
                  <a:lnTo>
                    <a:pt x="119" y="0"/>
                  </a:lnTo>
                  <a:lnTo>
                    <a:pt x="115" y="0"/>
                  </a:lnTo>
                  <a:lnTo>
                    <a:pt x="112" y="0"/>
                  </a:lnTo>
                  <a:lnTo>
                    <a:pt x="110" y="1"/>
                  </a:lnTo>
                  <a:lnTo>
                    <a:pt x="107" y="1"/>
                  </a:lnTo>
                  <a:lnTo>
                    <a:pt x="104" y="1"/>
                  </a:lnTo>
                  <a:lnTo>
                    <a:pt x="101" y="1"/>
                  </a:lnTo>
                  <a:lnTo>
                    <a:pt x="99" y="1"/>
                  </a:lnTo>
                  <a:lnTo>
                    <a:pt x="94" y="2"/>
                  </a:lnTo>
                  <a:lnTo>
                    <a:pt x="90" y="2"/>
                  </a:lnTo>
                  <a:lnTo>
                    <a:pt x="87" y="3"/>
                  </a:lnTo>
                  <a:lnTo>
                    <a:pt x="84" y="3"/>
                  </a:lnTo>
                  <a:lnTo>
                    <a:pt x="83" y="3"/>
                  </a:lnTo>
                  <a:close/>
                </a:path>
              </a:pathLst>
            </a:custGeom>
            <a:solidFill>
              <a:srgbClr val="B84F2E"/>
            </a:solidFill>
            <a:ln w="9525">
              <a:noFill/>
              <a:round/>
              <a:headEnd/>
              <a:tailEnd/>
            </a:ln>
          </p:spPr>
          <p:txBody>
            <a:bodyPr/>
            <a:lstStyle/>
            <a:p>
              <a:endParaRPr lang="en-US" dirty="0"/>
            </a:p>
          </p:txBody>
        </p:sp>
        <p:sp>
          <p:nvSpPr>
            <p:cNvPr id="117" name="Freeform 264"/>
            <p:cNvSpPr>
              <a:spLocks/>
            </p:cNvSpPr>
            <p:nvPr/>
          </p:nvSpPr>
          <p:spPr bwMode="auto">
            <a:xfrm>
              <a:off x="921" y="1236"/>
              <a:ext cx="74" cy="116"/>
            </a:xfrm>
            <a:custGeom>
              <a:avLst/>
              <a:gdLst>
                <a:gd name="T0" fmla="*/ 53 w 74"/>
                <a:gd name="T1" fmla="*/ 0 h 116"/>
                <a:gd name="T2" fmla="*/ 50 w 74"/>
                <a:gd name="T3" fmla="*/ 0 h 116"/>
                <a:gd name="T4" fmla="*/ 44 w 74"/>
                <a:gd name="T5" fmla="*/ 0 h 116"/>
                <a:gd name="T6" fmla="*/ 35 w 74"/>
                <a:gd name="T7" fmla="*/ 0 h 116"/>
                <a:gd name="T8" fmla="*/ 25 w 74"/>
                <a:gd name="T9" fmla="*/ 2 h 116"/>
                <a:gd name="T10" fmla="*/ 15 w 74"/>
                <a:gd name="T11" fmla="*/ 5 h 116"/>
                <a:gd name="T12" fmla="*/ 7 w 74"/>
                <a:gd name="T13" fmla="*/ 8 h 116"/>
                <a:gd name="T14" fmla="*/ 2 w 74"/>
                <a:gd name="T15" fmla="*/ 11 h 116"/>
                <a:gd name="T16" fmla="*/ 1 w 74"/>
                <a:gd name="T17" fmla="*/ 16 h 116"/>
                <a:gd name="T18" fmla="*/ 0 w 74"/>
                <a:gd name="T19" fmla="*/ 20 h 116"/>
                <a:gd name="T20" fmla="*/ 1 w 74"/>
                <a:gd name="T21" fmla="*/ 25 h 116"/>
                <a:gd name="T22" fmla="*/ 1 w 74"/>
                <a:gd name="T23" fmla="*/ 32 h 116"/>
                <a:gd name="T24" fmla="*/ 2 w 74"/>
                <a:gd name="T25" fmla="*/ 40 h 116"/>
                <a:gd name="T26" fmla="*/ 4 w 74"/>
                <a:gd name="T27" fmla="*/ 49 h 116"/>
                <a:gd name="T28" fmla="*/ 8 w 74"/>
                <a:gd name="T29" fmla="*/ 59 h 116"/>
                <a:gd name="T30" fmla="*/ 12 w 74"/>
                <a:gd name="T31" fmla="*/ 69 h 116"/>
                <a:gd name="T32" fmla="*/ 18 w 74"/>
                <a:gd name="T33" fmla="*/ 79 h 116"/>
                <a:gd name="T34" fmla="*/ 25 w 74"/>
                <a:gd name="T35" fmla="*/ 88 h 116"/>
                <a:gd name="T36" fmla="*/ 31 w 74"/>
                <a:gd name="T37" fmla="*/ 97 h 116"/>
                <a:gd name="T38" fmla="*/ 37 w 74"/>
                <a:gd name="T39" fmla="*/ 105 h 116"/>
                <a:gd name="T40" fmla="*/ 42 w 74"/>
                <a:gd name="T41" fmla="*/ 111 h 116"/>
                <a:gd name="T42" fmla="*/ 47 w 74"/>
                <a:gd name="T43" fmla="*/ 116 h 116"/>
                <a:gd name="T44" fmla="*/ 44 w 74"/>
                <a:gd name="T45" fmla="*/ 112 h 116"/>
                <a:gd name="T46" fmla="*/ 42 w 74"/>
                <a:gd name="T47" fmla="*/ 105 h 116"/>
                <a:gd name="T48" fmla="*/ 41 w 74"/>
                <a:gd name="T49" fmla="*/ 100 h 116"/>
                <a:gd name="T50" fmla="*/ 40 w 74"/>
                <a:gd name="T51" fmla="*/ 94 h 116"/>
                <a:gd name="T52" fmla="*/ 37 w 74"/>
                <a:gd name="T53" fmla="*/ 85 h 116"/>
                <a:gd name="T54" fmla="*/ 36 w 74"/>
                <a:gd name="T55" fmla="*/ 77 h 116"/>
                <a:gd name="T56" fmla="*/ 34 w 74"/>
                <a:gd name="T57" fmla="*/ 67 h 116"/>
                <a:gd name="T58" fmla="*/ 33 w 74"/>
                <a:gd name="T59" fmla="*/ 58 h 116"/>
                <a:gd name="T60" fmla="*/ 32 w 74"/>
                <a:gd name="T61" fmla="*/ 50 h 116"/>
                <a:gd name="T62" fmla="*/ 31 w 74"/>
                <a:gd name="T63" fmla="*/ 43 h 116"/>
                <a:gd name="T64" fmla="*/ 31 w 74"/>
                <a:gd name="T65" fmla="*/ 43 h 116"/>
                <a:gd name="T66" fmla="*/ 34 w 74"/>
                <a:gd name="T67" fmla="*/ 48 h 116"/>
                <a:gd name="T68" fmla="*/ 37 w 74"/>
                <a:gd name="T69" fmla="*/ 55 h 116"/>
                <a:gd name="T70" fmla="*/ 41 w 74"/>
                <a:gd name="T71" fmla="*/ 61 h 116"/>
                <a:gd name="T72" fmla="*/ 47 w 74"/>
                <a:gd name="T73" fmla="*/ 68 h 116"/>
                <a:gd name="T74" fmla="*/ 51 w 74"/>
                <a:gd name="T75" fmla="*/ 75 h 116"/>
                <a:gd name="T76" fmla="*/ 53 w 74"/>
                <a:gd name="T77" fmla="*/ 78 h 116"/>
                <a:gd name="T78" fmla="*/ 54 w 74"/>
                <a:gd name="T79" fmla="*/ 78 h 116"/>
                <a:gd name="T80" fmla="*/ 53 w 74"/>
                <a:gd name="T81" fmla="*/ 75 h 116"/>
                <a:gd name="T82" fmla="*/ 53 w 74"/>
                <a:gd name="T83" fmla="*/ 68 h 116"/>
                <a:gd name="T84" fmla="*/ 52 w 74"/>
                <a:gd name="T85" fmla="*/ 58 h 116"/>
                <a:gd name="T86" fmla="*/ 52 w 74"/>
                <a:gd name="T87" fmla="*/ 49 h 116"/>
                <a:gd name="T88" fmla="*/ 51 w 74"/>
                <a:gd name="T89" fmla="*/ 42 h 116"/>
                <a:gd name="T90" fmla="*/ 51 w 74"/>
                <a:gd name="T91" fmla="*/ 36 h 116"/>
                <a:gd name="T92" fmla="*/ 51 w 74"/>
                <a:gd name="T93" fmla="*/ 29 h 116"/>
                <a:gd name="T94" fmla="*/ 51 w 74"/>
                <a:gd name="T95" fmla="*/ 21 h 116"/>
                <a:gd name="T96" fmla="*/ 51 w 74"/>
                <a:gd name="T97" fmla="*/ 16 h 116"/>
                <a:gd name="T98" fmla="*/ 61 w 74"/>
                <a:gd name="T99" fmla="*/ 20 h 116"/>
                <a:gd name="T100" fmla="*/ 74 w 74"/>
                <a:gd name="T101" fmla="*/ 5 h 11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
                <a:gd name="T154" fmla="*/ 0 h 116"/>
                <a:gd name="T155" fmla="*/ 74 w 74"/>
                <a:gd name="T156" fmla="*/ 116 h 11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 h="116">
                  <a:moveTo>
                    <a:pt x="55" y="1"/>
                  </a:moveTo>
                  <a:lnTo>
                    <a:pt x="53" y="0"/>
                  </a:lnTo>
                  <a:lnTo>
                    <a:pt x="52" y="0"/>
                  </a:lnTo>
                  <a:lnTo>
                    <a:pt x="50" y="0"/>
                  </a:lnTo>
                  <a:lnTo>
                    <a:pt x="48" y="0"/>
                  </a:lnTo>
                  <a:lnTo>
                    <a:pt x="44" y="0"/>
                  </a:lnTo>
                  <a:lnTo>
                    <a:pt x="40" y="0"/>
                  </a:lnTo>
                  <a:lnTo>
                    <a:pt x="35" y="0"/>
                  </a:lnTo>
                  <a:lnTo>
                    <a:pt x="30" y="1"/>
                  </a:lnTo>
                  <a:lnTo>
                    <a:pt x="25" y="2"/>
                  </a:lnTo>
                  <a:lnTo>
                    <a:pt x="20" y="4"/>
                  </a:lnTo>
                  <a:lnTo>
                    <a:pt x="15" y="5"/>
                  </a:lnTo>
                  <a:lnTo>
                    <a:pt x="11" y="7"/>
                  </a:lnTo>
                  <a:lnTo>
                    <a:pt x="7" y="8"/>
                  </a:lnTo>
                  <a:lnTo>
                    <a:pt x="4" y="10"/>
                  </a:lnTo>
                  <a:lnTo>
                    <a:pt x="2" y="11"/>
                  </a:lnTo>
                  <a:lnTo>
                    <a:pt x="2" y="12"/>
                  </a:lnTo>
                  <a:lnTo>
                    <a:pt x="1" y="16"/>
                  </a:lnTo>
                  <a:lnTo>
                    <a:pt x="0" y="17"/>
                  </a:lnTo>
                  <a:lnTo>
                    <a:pt x="0" y="20"/>
                  </a:lnTo>
                  <a:lnTo>
                    <a:pt x="0" y="22"/>
                  </a:lnTo>
                  <a:lnTo>
                    <a:pt x="1" y="25"/>
                  </a:lnTo>
                  <a:lnTo>
                    <a:pt x="1" y="29"/>
                  </a:lnTo>
                  <a:lnTo>
                    <a:pt x="1" y="32"/>
                  </a:lnTo>
                  <a:lnTo>
                    <a:pt x="1" y="36"/>
                  </a:lnTo>
                  <a:lnTo>
                    <a:pt x="2" y="40"/>
                  </a:lnTo>
                  <a:lnTo>
                    <a:pt x="3" y="44"/>
                  </a:lnTo>
                  <a:lnTo>
                    <a:pt x="4" y="49"/>
                  </a:lnTo>
                  <a:lnTo>
                    <a:pt x="6" y="54"/>
                  </a:lnTo>
                  <a:lnTo>
                    <a:pt x="8" y="59"/>
                  </a:lnTo>
                  <a:lnTo>
                    <a:pt x="10" y="64"/>
                  </a:lnTo>
                  <a:lnTo>
                    <a:pt x="12" y="69"/>
                  </a:lnTo>
                  <a:lnTo>
                    <a:pt x="15" y="74"/>
                  </a:lnTo>
                  <a:lnTo>
                    <a:pt x="18" y="79"/>
                  </a:lnTo>
                  <a:lnTo>
                    <a:pt x="21" y="83"/>
                  </a:lnTo>
                  <a:lnTo>
                    <a:pt x="25" y="88"/>
                  </a:lnTo>
                  <a:lnTo>
                    <a:pt x="28" y="93"/>
                  </a:lnTo>
                  <a:lnTo>
                    <a:pt x="31" y="97"/>
                  </a:lnTo>
                  <a:lnTo>
                    <a:pt x="34" y="101"/>
                  </a:lnTo>
                  <a:lnTo>
                    <a:pt x="37" y="105"/>
                  </a:lnTo>
                  <a:lnTo>
                    <a:pt x="39" y="108"/>
                  </a:lnTo>
                  <a:lnTo>
                    <a:pt x="42" y="111"/>
                  </a:lnTo>
                  <a:lnTo>
                    <a:pt x="45" y="115"/>
                  </a:lnTo>
                  <a:lnTo>
                    <a:pt x="47" y="116"/>
                  </a:lnTo>
                  <a:lnTo>
                    <a:pt x="45" y="114"/>
                  </a:lnTo>
                  <a:lnTo>
                    <a:pt x="44" y="112"/>
                  </a:lnTo>
                  <a:lnTo>
                    <a:pt x="43" y="108"/>
                  </a:lnTo>
                  <a:lnTo>
                    <a:pt x="42" y="105"/>
                  </a:lnTo>
                  <a:lnTo>
                    <a:pt x="42" y="103"/>
                  </a:lnTo>
                  <a:lnTo>
                    <a:pt x="41" y="100"/>
                  </a:lnTo>
                  <a:lnTo>
                    <a:pt x="41" y="97"/>
                  </a:lnTo>
                  <a:lnTo>
                    <a:pt x="40" y="94"/>
                  </a:lnTo>
                  <a:lnTo>
                    <a:pt x="39" y="90"/>
                  </a:lnTo>
                  <a:lnTo>
                    <a:pt x="37" y="85"/>
                  </a:lnTo>
                  <a:lnTo>
                    <a:pt x="37" y="81"/>
                  </a:lnTo>
                  <a:lnTo>
                    <a:pt x="36" y="77"/>
                  </a:lnTo>
                  <a:lnTo>
                    <a:pt x="35" y="72"/>
                  </a:lnTo>
                  <a:lnTo>
                    <a:pt x="34" y="67"/>
                  </a:lnTo>
                  <a:lnTo>
                    <a:pt x="34" y="62"/>
                  </a:lnTo>
                  <a:lnTo>
                    <a:pt x="33" y="58"/>
                  </a:lnTo>
                  <a:lnTo>
                    <a:pt x="32" y="54"/>
                  </a:lnTo>
                  <a:lnTo>
                    <a:pt x="32" y="50"/>
                  </a:lnTo>
                  <a:lnTo>
                    <a:pt x="32" y="48"/>
                  </a:lnTo>
                  <a:lnTo>
                    <a:pt x="31" y="43"/>
                  </a:lnTo>
                  <a:lnTo>
                    <a:pt x="31" y="41"/>
                  </a:lnTo>
                  <a:lnTo>
                    <a:pt x="31" y="43"/>
                  </a:lnTo>
                  <a:lnTo>
                    <a:pt x="33" y="47"/>
                  </a:lnTo>
                  <a:lnTo>
                    <a:pt x="34" y="48"/>
                  </a:lnTo>
                  <a:lnTo>
                    <a:pt x="36" y="52"/>
                  </a:lnTo>
                  <a:lnTo>
                    <a:pt x="37" y="55"/>
                  </a:lnTo>
                  <a:lnTo>
                    <a:pt x="40" y="58"/>
                  </a:lnTo>
                  <a:lnTo>
                    <a:pt x="41" y="61"/>
                  </a:lnTo>
                  <a:lnTo>
                    <a:pt x="44" y="65"/>
                  </a:lnTo>
                  <a:lnTo>
                    <a:pt x="47" y="68"/>
                  </a:lnTo>
                  <a:lnTo>
                    <a:pt x="49" y="72"/>
                  </a:lnTo>
                  <a:lnTo>
                    <a:pt x="51" y="75"/>
                  </a:lnTo>
                  <a:lnTo>
                    <a:pt x="52" y="77"/>
                  </a:lnTo>
                  <a:lnTo>
                    <a:pt x="53" y="78"/>
                  </a:lnTo>
                  <a:lnTo>
                    <a:pt x="55" y="79"/>
                  </a:lnTo>
                  <a:lnTo>
                    <a:pt x="54" y="78"/>
                  </a:lnTo>
                  <a:lnTo>
                    <a:pt x="54" y="77"/>
                  </a:lnTo>
                  <a:lnTo>
                    <a:pt x="53" y="75"/>
                  </a:lnTo>
                  <a:lnTo>
                    <a:pt x="53" y="72"/>
                  </a:lnTo>
                  <a:lnTo>
                    <a:pt x="53" y="68"/>
                  </a:lnTo>
                  <a:lnTo>
                    <a:pt x="52" y="62"/>
                  </a:lnTo>
                  <a:lnTo>
                    <a:pt x="52" y="58"/>
                  </a:lnTo>
                  <a:lnTo>
                    <a:pt x="52" y="52"/>
                  </a:lnTo>
                  <a:lnTo>
                    <a:pt x="52" y="49"/>
                  </a:lnTo>
                  <a:lnTo>
                    <a:pt x="52" y="45"/>
                  </a:lnTo>
                  <a:lnTo>
                    <a:pt x="51" y="42"/>
                  </a:lnTo>
                  <a:lnTo>
                    <a:pt x="51" y="39"/>
                  </a:lnTo>
                  <a:lnTo>
                    <a:pt x="51" y="36"/>
                  </a:lnTo>
                  <a:lnTo>
                    <a:pt x="51" y="33"/>
                  </a:lnTo>
                  <a:lnTo>
                    <a:pt x="51" y="29"/>
                  </a:lnTo>
                  <a:lnTo>
                    <a:pt x="51" y="27"/>
                  </a:lnTo>
                  <a:lnTo>
                    <a:pt x="51" y="21"/>
                  </a:lnTo>
                  <a:lnTo>
                    <a:pt x="51" y="18"/>
                  </a:lnTo>
                  <a:lnTo>
                    <a:pt x="51" y="16"/>
                  </a:lnTo>
                  <a:lnTo>
                    <a:pt x="51" y="15"/>
                  </a:lnTo>
                  <a:lnTo>
                    <a:pt x="61" y="20"/>
                  </a:lnTo>
                  <a:lnTo>
                    <a:pt x="61" y="14"/>
                  </a:lnTo>
                  <a:lnTo>
                    <a:pt x="74" y="5"/>
                  </a:lnTo>
                  <a:lnTo>
                    <a:pt x="55" y="1"/>
                  </a:lnTo>
                  <a:close/>
                </a:path>
              </a:pathLst>
            </a:custGeom>
            <a:solidFill>
              <a:srgbClr val="E87A63"/>
            </a:solidFill>
            <a:ln w="9525">
              <a:noFill/>
              <a:round/>
              <a:headEnd/>
              <a:tailEnd/>
            </a:ln>
          </p:spPr>
          <p:txBody>
            <a:bodyPr/>
            <a:lstStyle/>
            <a:p>
              <a:endParaRPr lang="en-US" dirty="0"/>
            </a:p>
          </p:txBody>
        </p:sp>
        <p:sp>
          <p:nvSpPr>
            <p:cNvPr id="118" name="Freeform 265"/>
            <p:cNvSpPr>
              <a:spLocks/>
            </p:cNvSpPr>
            <p:nvPr/>
          </p:nvSpPr>
          <p:spPr bwMode="auto">
            <a:xfrm>
              <a:off x="831" y="1234"/>
              <a:ext cx="75" cy="103"/>
            </a:xfrm>
            <a:custGeom>
              <a:avLst/>
              <a:gdLst>
                <a:gd name="T0" fmla="*/ 8 w 75"/>
                <a:gd name="T1" fmla="*/ 102 h 103"/>
                <a:gd name="T2" fmla="*/ 8 w 75"/>
                <a:gd name="T3" fmla="*/ 98 h 103"/>
                <a:gd name="T4" fmla="*/ 8 w 75"/>
                <a:gd name="T5" fmla="*/ 90 h 103"/>
                <a:gd name="T6" fmla="*/ 8 w 75"/>
                <a:gd name="T7" fmla="*/ 83 h 103"/>
                <a:gd name="T8" fmla="*/ 9 w 75"/>
                <a:gd name="T9" fmla="*/ 76 h 103"/>
                <a:gd name="T10" fmla="*/ 9 w 75"/>
                <a:gd name="T11" fmla="*/ 69 h 103"/>
                <a:gd name="T12" fmla="*/ 11 w 75"/>
                <a:gd name="T13" fmla="*/ 60 h 103"/>
                <a:gd name="T14" fmla="*/ 12 w 75"/>
                <a:gd name="T15" fmla="*/ 52 h 103"/>
                <a:gd name="T16" fmla="*/ 14 w 75"/>
                <a:gd name="T17" fmla="*/ 43 h 103"/>
                <a:gd name="T18" fmla="*/ 14 w 75"/>
                <a:gd name="T19" fmla="*/ 36 h 103"/>
                <a:gd name="T20" fmla="*/ 15 w 75"/>
                <a:gd name="T21" fmla="*/ 30 h 103"/>
                <a:gd name="T22" fmla="*/ 17 w 75"/>
                <a:gd name="T23" fmla="*/ 23 h 103"/>
                <a:gd name="T24" fmla="*/ 46 w 75"/>
                <a:gd name="T25" fmla="*/ 26 h 103"/>
                <a:gd name="T26" fmla="*/ 75 w 75"/>
                <a:gd name="T27" fmla="*/ 3 h 103"/>
                <a:gd name="T28" fmla="*/ 71 w 75"/>
                <a:gd name="T29" fmla="*/ 3 h 103"/>
                <a:gd name="T30" fmla="*/ 62 w 75"/>
                <a:gd name="T31" fmla="*/ 2 h 103"/>
                <a:gd name="T32" fmla="*/ 54 w 75"/>
                <a:gd name="T33" fmla="*/ 1 h 103"/>
                <a:gd name="T34" fmla="*/ 49 w 75"/>
                <a:gd name="T35" fmla="*/ 0 h 103"/>
                <a:gd name="T36" fmla="*/ 42 w 75"/>
                <a:gd name="T37" fmla="*/ 0 h 103"/>
                <a:gd name="T38" fmla="*/ 35 w 75"/>
                <a:gd name="T39" fmla="*/ 2 h 103"/>
                <a:gd name="T40" fmla="*/ 29 w 75"/>
                <a:gd name="T41" fmla="*/ 3 h 103"/>
                <a:gd name="T42" fmla="*/ 24 w 75"/>
                <a:gd name="T43" fmla="*/ 3 h 103"/>
                <a:gd name="T44" fmla="*/ 15 w 75"/>
                <a:gd name="T45" fmla="*/ 7 h 103"/>
                <a:gd name="T46" fmla="*/ 9 w 75"/>
                <a:gd name="T47" fmla="*/ 11 h 103"/>
                <a:gd name="T48" fmla="*/ 7 w 75"/>
                <a:gd name="T49" fmla="*/ 13 h 103"/>
                <a:gd name="T50" fmla="*/ 5 w 75"/>
                <a:gd name="T51" fmla="*/ 18 h 103"/>
                <a:gd name="T52" fmla="*/ 4 w 75"/>
                <a:gd name="T53" fmla="*/ 22 h 103"/>
                <a:gd name="T54" fmla="*/ 3 w 75"/>
                <a:gd name="T55" fmla="*/ 28 h 103"/>
                <a:gd name="T56" fmla="*/ 1 w 75"/>
                <a:gd name="T57" fmla="*/ 35 h 103"/>
                <a:gd name="T58" fmla="*/ 0 w 75"/>
                <a:gd name="T59" fmla="*/ 42 h 103"/>
                <a:gd name="T60" fmla="*/ 0 w 75"/>
                <a:gd name="T61" fmla="*/ 50 h 103"/>
                <a:gd name="T62" fmla="*/ 0 w 75"/>
                <a:gd name="T63" fmla="*/ 58 h 103"/>
                <a:gd name="T64" fmla="*/ 0 w 75"/>
                <a:gd name="T65" fmla="*/ 67 h 103"/>
                <a:gd name="T66" fmla="*/ 1 w 75"/>
                <a:gd name="T67" fmla="*/ 75 h 103"/>
                <a:gd name="T68" fmla="*/ 3 w 75"/>
                <a:gd name="T69" fmla="*/ 83 h 103"/>
                <a:gd name="T70" fmla="*/ 4 w 75"/>
                <a:gd name="T71" fmla="*/ 89 h 103"/>
                <a:gd name="T72" fmla="*/ 5 w 75"/>
                <a:gd name="T73" fmla="*/ 95 h 103"/>
                <a:gd name="T74" fmla="*/ 8 w 75"/>
                <a:gd name="T75" fmla="*/ 101 h 1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5"/>
                <a:gd name="T115" fmla="*/ 0 h 103"/>
                <a:gd name="T116" fmla="*/ 75 w 75"/>
                <a:gd name="T117" fmla="*/ 103 h 1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5" h="103">
                  <a:moveTo>
                    <a:pt x="8" y="103"/>
                  </a:moveTo>
                  <a:lnTo>
                    <a:pt x="8" y="102"/>
                  </a:lnTo>
                  <a:lnTo>
                    <a:pt x="8" y="100"/>
                  </a:lnTo>
                  <a:lnTo>
                    <a:pt x="8" y="98"/>
                  </a:lnTo>
                  <a:lnTo>
                    <a:pt x="8" y="95"/>
                  </a:lnTo>
                  <a:lnTo>
                    <a:pt x="8" y="90"/>
                  </a:lnTo>
                  <a:lnTo>
                    <a:pt x="8" y="86"/>
                  </a:lnTo>
                  <a:lnTo>
                    <a:pt x="8" y="83"/>
                  </a:lnTo>
                  <a:lnTo>
                    <a:pt x="8" y="79"/>
                  </a:lnTo>
                  <a:lnTo>
                    <a:pt x="9" y="76"/>
                  </a:lnTo>
                  <a:lnTo>
                    <a:pt x="9" y="73"/>
                  </a:lnTo>
                  <a:lnTo>
                    <a:pt x="9" y="69"/>
                  </a:lnTo>
                  <a:lnTo>
                    <a:pt x="10" y="64"/>
                  </a:lnTo>
                  <a:lnTo>
                    <a:pt x="11" y="60"/>
                  </a:lnTo>
                  <a:lnTo>
                    <a:pt x="12" y="56"/>
                  </a:lnTo>
                  <a:lnTo>
                    <a:pt x="12" y="52"/>
                  </a:lnTo>
                  <a:lnTo>
                    <a:pt x="13" y="47"/>
                  </a:lnTo>
                  <a:lnTo>
                    <a:pt x="14" y="43"/>
                  </a:lnTo>
                  <a:lnTo>
                    <a:pt x="14" y="40"/>
                  </a:lnTo>
                  <a:lnTo>
                    <a:pt x="14" y="36"/>
                  </a:lnTo>
                  <a:lnTo>
                    <a:pt x="15" y="33"/>
                  </a:lnTo>
                  <a:lnTo>
                    <a:pt x="15" y="30"/>
                  </a:lnTo>
                  <a:lnTo>
                    <a:pt x="16" y="27"/>
                  </a:lnTo>
                  <a:lnTo>
                    <a:pt x="17" y="23"/>
                  </a:lnTo>
                  <a:lnTo>
                    <a:pt x="18" y="22"/>
                  </a:lnTo>
                  <a:lnTo>
                    <a:pt x="46" y="26"/>
                  </a:lnTo>
                  <a:lnTo>
                    <a:pt x="39" y="15"/>
                  </a:lnTo>
                  <a:lnTo>
                    <a:pt x="75" y="3"/>
                  </a:lnTo>
                  <a:lnTo>
                    <a:pt x="73" y="3"/>
                  </a:lnTo>
                  <a:lnTo>
                    <a:pt x="71" y="3"/>
                  </a:lnTo>
                  <a:lnTo>
                    <a:pt x="67" y="2"/>
                  </a:lnTo>
                  <a:lnTo>
                    <a:pt x="62" y="2"/>
                  </a:lnTo>
                  <a:lnTo>
                    <a:pt x="58" y="1"/>
                  </a:lnTo>
                  <a:lnTo>
                    <a:pt x="54" y="1"/>
                  </a:lnTo>
                  <a:lnTo>
                    <a:pt x="52" y="0"/>
                  </a:lnTo>
                  <a:lnTo>
                    <a:pt x="49" y="0"/>
                  </a:lnTo>
                  <a:lnTo>
                    <a:pt x="45" y="0"/>
                  </a:lnTo>
                  <a:lnTo>
                    <a:pt x="42" y="0"/>
                  </a:lnTo>
                  <a:lnTo>
                    <a:pt x="39" y="1"/>
                  </a:lnTo>
                  <a:lnTo>
                    <a:pt x="35" y="2"/>
                  </a:lnTo>
                  <a:lnTo>
                    <a:pt x="33" y="2"/>
                  </a:lnTo>
                  <a:lnTo>
                    <a:pt x="29" y="3"/>
                  </a:lnTo>
                  <a:lnTo>
                    <a:pt x="26" y="3"/>
                  </a:lnTo>
                  <a:lnTo>
                    <a:pt x="24" y="3"/>
                  </a:lnTo>
                  <a:lnTo>
                    <a:pt x="19" y="5"/>
                  </a:lnTo>
                  <a:lnTo>
                    <a:pt x="15" y="7"/>
                  </a:lnTo>
                  <a:lnTo>
                    <a:pt x="12" y="9"/>
                  </a:lnTo>
                  <a:lnTo>
                    <a:pt x="9" y="11"/>
                  </a:lnTo>
                  <a:lnTo>
                    <a:pt x="8" y="12"/>
                  </a:lnTo>
                  <a:lnTo>
                    <a:pt x="7" y="13"/>
                  </a:lnTo>
                  <a:lnTo>
                    <a:pt x="6" y="16"/>
                  </a:lnTo>
                  <a:lnTo>
                    <a:pt x="5" y="18"/>
                  </a:lnTo>
                  <a:lnTo>
                    <a:pt x="5" y="20"/>
                  </a:lnTo>
                  <a:lnTo>
                    <a:pt x="4" y="22"/>
                  </a:lnTo>
                  <a:lnTo>
                    <a:pt x="4" y="25"/>
                  </a:lnTo>
                  <a:lnTo>
                    <a:pt x="3" y="28"/>
                  </a:lnTo>
                  <a:lnTo>
                    <a:pt x="2" y="31"/>
                  </a:lnTo>
                  <a:lnTo>
                    <a:pt x="1" y="35"/>
                  </a:lnTo>
                  <a:lnTo>
                    <a:pt x="1" y="39"/>
                  </a:lnTo>
                  <a:lnTo>
                    <a:pt x="0" y="42"/>
                  </a:lnTo>
                  <a:lnTo>
                    <a:pt x="0" y="46"/>
                  </a:lnTo>
                  <a:lnTo>
                    <a:pt x="0" y="50"/>
                  </a:lnTo>
                  <a:lnTo>
                    <a:pt x="0" y="54"/>
                  </a:lnTo>
                  <a:lnTo>
                    <a:pt x="0" y="58"/>
                  </a:lnTo>
                  <a:lnTo>
                    <a:pt x="0" y="63"/>
                  </a:lnTo>
                  <a:lnTo>
                    <a:pt x="0" y="67"/>
                  </a:lnTo>
                  <a:lnTo>
                    <a:pt x="1" y="71"/>
                  </a:lnTo>
                  <a:lnTo>
                    <a:pt x="1" y="75"/>
                  </a:lnTo>
                  <a:lnTo>
                    <a:pt x="2" y="79"/>
                  </a:lnTo>
                  <a:lnTo>
                    <a:pt x="3" y="83"/>
                  </a:lnTo>
                  <a:lnTo>
                    <a:pt x="4" y="87"/>
                  </a:lnTo>
                  <a:lnTo>
                    <a:pt x="4" y="89"/>
                  </a:lnTo>
                  <a:lnTo>
                    <a:pt x="5" y="93"/>
                  </a:lnTo>
                  <a:lnTo>
                    <a:pt x="5" y="95"/>
                  </a:lnTo>
                  <a:lnTo>
                    <a:pt x="7" y="98"/>
                  </a:lnTo>
                  <a:lnTo>
                    <a:pt x="8" y="101"/>
                  </a:lnTo>
                  <a:lnTo>
                    <a:pt x="8" y="103"/>
                  </a:lnTo>
                  <a:close/>
                </a:path>
              </a:pathLst>
            </a:custGeom>
            <a:solidFill>
              <a:srgbClr val="E87A63"/>
            </a:solidFill>
            <a:ln w="9525">
              <a:noFill/>
              <a:round/>
              <a:headEnd/>
              <a:tailEnd/>
            </a:ln>
          </p:spPr>
          <p:txBody>
            <a:bodyPr/>
            <a:lstStyle/>
            <a:p>
              <a:endParaRPr lang="en-US" dirty="0"/>
            </a:p>
          </p:txBody>
        </p:sp>
        <p:sp>
          <p:nvSpPr>
            <p:cNvPr id="119" name="Freeform 266"/>
            <p:cNvSpPr>
              <a:spLocks/>
            </p:cNvSpPr>
            <p:nvPr/>
          </p:nvSpPr>
          <p:spPr bwMode="auto">
            <a:xfrm>
              <a:off x="562" y="1324"/>
              <a:ext cx="249" cy="245"/>
            </a:xfrm>
            <a:custGeom>
              <a:avLst/>
              <a:gdLst>
                <a:gd name="T0" fmla="*/ 29 w 249"/>
                <a:gd name="T1" fmla="*/ 196 h 245"/>
                <a:gd name="T2" fmla="*/ 33 w 249"/>
                <a:gd name="T3" fmla="*/ 186 h 245"/>
                <a:gd name="T4" fmla="*/ 39 w 249"/>
                <a:gd name="T5" fmla="*/ 174 h 245"/>
                <a:gd name="T6" fmla="*/ 47 w 249"/>
                <a:gd name="T7" fmla="*/ 165 h 245"/>
                <a:gd name="T8" fmla="*/ 56 w 249"/>
                <a:gd name="T9" fmla="*/ 154 h 245"/>
                <a:gd name="T10" fmla="*/ 66 w 249"/>
                <a:gd name="T11" fmla="*/ 144 h 245"/>
                <a:gd name="T12" fmla="*/ 75 w 249"/>
                <a:gd name="T13" fmla="*/ 132 h 245"/>
                <a:gd name="T14" fmla="*/ 86 w 249"/>
                <a:gd name="T15" fmla="*/ 122 h 245"/>
                <a:gd name="T16" fmla="*/ 98 w 249"/>
                <a:gd name="T17" fmla="*/ 112 h 245"/>
                <a:gd name="T18" fmla="*/ 109 w 249"/>
                <a:gd name="T19" fmla="*/ 102 h 245"/>
                <a:gd name="T20" fmla="*/ 122 w 249"/>
                <a:gd name="T21" fmla="*/ 92 h 245"/>
                <a:gd name="T22" fmla="*/ 134 w 249"/>
                <a:gd name="T23" fmla="*/ 82 h 245"/>
                <a:gd name="T24" fmla="*/ 147 w 249"/>
                <a:gd name="T25" fmla="*/ 72 h 245"/>
                <a:gd name="T26" fmla="*/ 158 w 249"/>
                <a:gd name="T27" fmla="*/ 62 h 245"/>
                <a:gd name="T28" fmla="*/ 170 w 249"/>
                <a:gd name="T29" fmla="*/ 53 h 245"/>
                <a:gd name="T30" fmla="*/ 183 w 249"/>
                <a:gd name="T31" fmla="*/ 44 h 245"/>
                <a:gd name="T32" fmla="*/ 195 w 249"/>
                <a:gd name="T33" fmla="*/ 36 h 245"/>
                <a:gd name="T34" fmla="*/ 206 w 249"/>
                <a:gd name="T35" fmla="*/ 27 h 245"/>
                <a:gd name="T36" fmla="*/ 217 w 249"/>
                <a:gd name="T37" fmla="*/ 20 h 245"/>
                <a:gd name="T38" fmla="*/ 227 w 249"/>
                <a:gd name="T39" fmla="*/ 12 h 245"/>
                <a:gd name="T40" fmla="*/ 237 w 249"/>
                <a:gd name="T41" fmla="*/ 7 h 245"/>
                <a:gd name="T42" fmla="*/ 246 w 249"/>
                <a:gd name="T43" fmla="*/ 1 h 245"/>
                <a:gd name="T44" fmla="*/ 247 w 249"/>
                <a:gd name="T45" fmla="*/ 0 h 245"/>
                <a:gd name="T46" fmla="*/ 236 w 249"/>
                <a:gd name="T47" fmla="*/ 5 h 245"/>
                <a:gd name="T48" fmla="*/ 225 w 249"/>
                <a:gd name="T49" fmla="*/ 10 h 245"/>
                <a:gd name="T50" fmla="*/ 215 w 249"/>
                <a:gd name="T51" fmla="*/ 16 h 245"/>
                <a:gd name="T52" fmla="*/ 204 w 249"/>
                <a:gd name="T53" fmla="*/ 22 h 245"/>
                <a:gd name="T54" fmla="*/ 191 w 249"/>
                <a:gd name="T55" fmla="*/ 28 h 245"/>
                <a:gd name="T56" fmla="*/ 178 w 249"/>
                <a:gd name="T57" fmla="*/ 36 h 245"/>
                <a:gd name="T58" fmla="*/ 164 w 249"/>
                <a:gd name="T59" fmla="*/ 45 h 245"/>
                <a:gd name="T60" fmla="*/ 150 w 249"/>
                <a:gd name="T61" fmla="*/ 54 h 245"/>
                <a:gd name="T62" fmla="*/ 134 w 249"/>
                <a:gd name="T63" fmla="*/ 65 h 245"/>
                <a:gd name="T64" fmla="*/ 123 w 249"/>
                <a:gd name="T65" fmla="*/ 73 h 245"/>
                <a:gd name="T66" fmla="*/ 114 w 249"/>
                <a:gd name="T67" fmla="*/ 81 h 245"/>
                <a:gd name="T68" fmla="*/ 106 w 249"/>
                <a:gd name="T69" fmla="*/ 88 h 245"/>
                <a:gd name="T70" fmla="*/ 95 w 249"/>
                <a:gd name="T71" fmla="*/ 96 h 245"/>
                <a:gd name="T72" fmla="*/ 87 w 249"/>
                <a:gd name="T73" fmla="*/ 104 h 245"/>
                <a:gd name="T74" fmla="*/ 77 w 249"/>
                <a:gd name="T75" fmla="*/ 112 h 245"/>
                <a:gd name="T76" fmla="*/ 68 w 249"/>
                <a:gd name="T77" fmla="*/ 120 h 245"/>
                <a:gd name="T78" fmla="*/ 53 w 249"/>
                <a:gd name="T79" fmla="*/ 133 h 245"/>
                <a:gd name="T80" fmla="*/ 45 w 249"/>
                <a:gd name="T81" fmla="*/ 142 h 245"/>
                <a:gd name="T82" fmla="*/ 29 w 249"/>
                <a:gd name="T83" fmla="*/ 156 h 245"/>
                <a:gd name="T84" fmla="*/ 16 w 249"/>
                <a:gd name="T85" fmla="*/ 170 h 245"/>
                <a:gd name="T86" fmla="*/ 6 w 249"/>
                <a:gd name="T87" fmla="*/ 178 h 245"/>
                <a:gd name="T88" fmla="*/ 0 w 249"/>
                <a:gd name="T89" fmla="*/ 186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9"/>
                <a:gd name="T136" fmla="*/ 0 h 245"/>
                <a:gd name="T137" fmla="*/ 249 w 249"/>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9" h="245">
                  <a:moveTo>
                    <a:pt x="0" y="186"/>
                  </a:moveTo>
                  <a:lnTo>
                    <a:pt x="61" y="245"/>
                  </a:lnTo>
                  <a:lnTo>
                    <a:pt x="29" y="196"/>
                  </a:lnTo>
                  <a:lnTo>
                    <a:pt x="30" y="192"/>
                  </a:lnTo>
                  <a:lnTo>
                    <a:pt x="32" y="189"/>
                  </a:lnTo>
                  <a:lnTo>
                    <a:pt x="33" y="186"/>
                  </a:lnTo>
                  <a:lnTo>
                    <a:pt x="35" y="182"/>
                  </a:lnTo>
                  <a:lnTo>
                    <a:pt x="37" y="178"/>
                  </a:lnTo>
                  <a:lnTo>
                    <a:pt x="39" y="174"/>
                  </a:lnTo>
                  <a:lnTo>
                    <a:pt x="42" y="171"/>
                  </a:lnTo>
                  <a:lnTo>
                    <a:pt x="45" y="169"/>
                  </a:lnTo>
                  <a:lnTo>
                    <a:pt x="47" y="165"/>
                  </a:lnTo>
                  <a:lnTo>
                    <a:pt x="50" y="161"/>
                  </a:lnTo>
                  <a:lnTo>
                    <a:pt x="53" y="157"/>
                  </a:lnTo>
                  <a:lnTo>
                    <a:pt x="56" y="154"/>
                  </a:lnTo>
                  <a:lnTo>
                    <a:pt x="59" y="151"/>
                  </a:lnTo>
                  <a:lnTo>
                    <a:pt x="62" y="147"/>
                  </a:lnTo>
                  <a:lnTo>
                    <a:pt x="66" y="144"/>
                  </a:lnTo>
                  <a:lnTo>
                    <a:pt x="70" y="140"/>
                  </a:lnTo>
                  <a:lnTo>
                    <a:pt x="72" y="136"/>
                  </a:lnTo>
                  <a:lnTo>
                    <a:pt x="75" y="132"/>
                  </a:lnTo>
                  <a:lnTo>
                    <a:pt x="79" y="129"/>
                  </a:lnTo>
                  <a:lnTo>
                    <a:pt x="83" y="126"/>
                  </a:lnTo>
                  <a:lnTo>
                    <a:pt x="86" y="122"/>
                  </a:lnTo>
                  <a:lnTo>
                    <a:pt x="90" y="118"/>
                  </a:lnTo>
                  <a:lnTo>
                    <a:pt x="93" y="114"/>
                  </a:lnTo>
                  <a:lnTo>
                    <a:pt x="98" y="112"/>
                  </a:lnTo>
                  <a:lnTo>
                    <a:pt x="101" y="108"/>
                  </a:lnTo>
                  <a:lnTo>
                    <a:pt x="106" y="105"/>
                  </a:lnTo>
                  <a:lnTo>
                    <a:pt x="109" y="102"/>
                  </a:lnTo>
                  <a:lnTo>
                    <a:pt x="113" y="98"/>
                  </a:lnTo>
                  <a:lnTo>
                    <a:pt x="117" y="95"/>
                  </a:lnTo>
                  <a:lnTo>
                    <a:pt x="122" y="92"/>
                  </a:lnTo>
                  <a:lnTo>
                    <a:pt x="126" y="88"/>
                  </a:lnTo>
                  <a:lnTo>
                    <a:pt x="130" y="85"/>
                  </a:lnTo>
                  <a:lnTo>
                    <a:pt x="134" y="82"/>
                  </a:lnTo>
                  <a:lnTo>
                    <a:pt x="138" y="78"/>
                  </a:lnTo>
                  <a:lnTo>
                    <a:pt x="142" y="75"/>
                  </a:lnTo>
                  <a:lnTo>
                    <a:pt x="147" y="72"/>
                  </a:lnTo>
                  <a:lnTo>
                    <a:pt x="150" y="68"/>
                  </a:lnTo>
                  <a:lnTo>
                    <a:pt x="154" y="66"/>
                  </a:lnTo>
                  <a:lnTo>
                    <a:pt x="158" y="62"/>
                  </a:lnTo>
                  <a:lnTo>
                    <a:pt x="163" y="59"/>
                  </a:lnTo>
                  <a:lnTo>
                    <a:pt x="167" y="56"/>
                  </a:lnTo>
                  <a:lnTo>
                    <a:pt x="170" y="53"/>
                  </a:lnTo>
                  <a:lnTo>
                    <a:pt x="174" y="49"/>
                  </a:lnTo>
                  <a:lnTo>
                    <a:pt x="179" y="47"/>
                  </a:lnTo>
                  <a:lnTo>
                    <a:pt x="183" y="44"/>
                  </a:lnTo>
                  <a:lnTo>
                    <a:pt x="186" y="41"/>
                  </a:lnTo>
                  <a:lnTo>
                    <a:pt x="190" y="38"/>
                  </a:lnTo>
                  <a:lnTo>
                    <a:pt x="195" y="36"/>
                  </a:lnTo>
                  <a:lnTo>
                    <a:pt x="198" y="32"/>
                  </a:lnTo>
                  <a:lnTo>
                    <a:pt x="202" y="29"/>
                  </a:lnTo>
                  <a:lnTo>
                    <a:pt x="206" y="27"/>
                  </a:lnTo>
                  <a:lnTo>
                    <a:pt x="209" y="25"/>
                  </a:lnTo>
                  <a:lnTo>
                    <a:pt x="213" y="22"/>
                  </a:lnTo>
                  <a:lnTo>
                    <a:pt x="217" y="20"/>
                  </a:lnTo>
                  <a:lnTo>
                    <a:pt x="221" y="17"/>
                  </a:lnTo>
                  <a:lnTo>
                    <a:pt x="225" y="15"/>
                  </a:lnTo>
                  <a:lnTo>
                    <a:pt x="227" y="12"/>
                  </a:lnTo>
                  <a:lnTo>
                    <a:pt x="230" y="10"/>
                  </a:lnTo>
                  <a:lnTo>
                    <a:pt x="234" y="8"/>
                  </a:lnTo>
                  <a:lnTo>
                    <a:pt x="237" y="7"/>
                  </a:lnTo>
                  <a:lnTo>
                    <a:pt x="240" y="5"/>
                  </a:lnTo>
                  <a:lnTo>
                    <a:pt x="244" y="3"/>
                  </a:lnTo>
                  <a:lnTo>
                    <a:pt x="246" y="1"/>
                  </a:lnTo>
                  <a:lnTo>
                    <a:pt x="249" y="0"/>
                  </a:lnTo>
                  <a:lnTo>
                    <a:pt x="248" y="0"/>
                  </a:lnTo>
                  <a:lnTo>
                    <a:pt x="247" y="0"/>
                  </a:lnTo>
                  <a:lnTo>
                    <a:pt x="244" y="1"/>
                  </a:lnTo>
                  <a:lnTo>
                    <a:pt x="241" y="4"/>
                  </a:lnTo>
                  <a:lnTo>
                    <a:pt x="236" y="5"/>
                  </a:lnTo>
                  <a:lnTo>
                    <a:pt x="231" y="8"/>
                  </a:lnTo>
                  <a:lnTo>
                    <a:pt x="228" y="8"/>
                  </a:lnTo>
                  <a:lnTo>
                    <a:pt x="225" y="10"/>
                  </a:lnTo>
                  <a:lnTo>
                    <a:pt x="222" y="12"/>
                  </a:lnTo>
                  <a:lnTo>
                    <a:pt x="219" y="14"/>
                  </a:lnTo>
                  <a:lnTo>
                    <a:pt x="215" y="16"/>
                  </a:lnTo>
                  <a:lnTo>
                    <a:pt x="211" y="17"/>
                  </a:lnTo>
                  <a:lnTo>
                    <a:pt x="207" y="20"/>
                  </a:lnTo>
                  <a:lnTo>
                    <a:pt x="204" y="22"/>
                  </a:lnTo>
                  <a:lnTo>
                    <a:pt x="200" y="24"/>
                  </a:lnTo>
                  <a:lnTo>
                    <a:pt x="195" y="27"/>
                  </a:lnTo>
                  <a:lnTo>
                    <a:pt x="191" y="28"/>
                  </a:lnTo>
                  <a:lnTo>
                    <a:pt x="187" y="31"/>
                  </a:lnTo>
                  <a:lnTo>
                    <a:pt x="183" y="33"/>
                  </a:lnTo>
                  <a:lnTo>
                    <a:pt x="178" y="36"/>
                  </a:lnTo>
                  <a:lnTo>
                    <a:pt x="173" y="39"/>
                  </a:lnTo>
                  <a:lnTo>
                    <a:pt x="168" y="42"/>
                  </a:lnTo>
                  <a:lnTo>
                    <a:pt x="164" y="45"/>
                  </a:lnTo>
                  <a:lnTo>
                    <a:pt x="160" y="48"/>
                  </a:lnTo>
                  <a:lnTo>
                    <a:pt x="155" y="51"/>
                  </a:lnTo>
                  <a:lnTo>
                    <a:pt x="150" y="54"/>
                  </a:lnTo>
                  <a:lnTo>
                    <a:pt x="145" y="57"/>
                  </a:lnTo>
                  <a:lnTo>
                    <a:pt x="140" y="61"/>
                  </a:lnTo>
                  <a:lnTo>
                    <a:pt x="134" y="65"/>
                  </a:lnTo>
                  <a:lnTo>
                    <a:pt x="129" y="69"/>
                  </a:lnTo>
                  <a:lnTo>
                    <a:pt x="126" y="70"/>
                  </a:lnTo>
                  <a:lnTo>
                    <a:pt x="123" y="73"/>
                  </a:lnTo>
                  <a:lnTo>
                    <a:pt x="120" y="76"/>
                  </a:lnTo>
                  <a:lnTo>
                    <a:pt x="117" y="78"/>
                  </a:lnTo>
                  <a:lnTo>
                    <a:pt x="114" y="81"/>
                  </a:lnTo>
                  <a:lnTo>
                    <a:pt x="111" y="83"/>
                  </a:lnTo>
                  <a:lnTo>
                    <a:pt x="108" y="85"/>
                  </a:lnTo>
                  <a:lnTo>
                    <a:pt x="106" y="88"/>
                  </a:lnTo>
                  <a:lnTo>
                    <a:pt x="102" y="90"/>
                  </a:lnTo>
                  <a:lnTo>
                    <a:pt x="99" y="93"/>
                  </a:lnTo>
                  <a:lnTo>
                    <a:pt x="95" y="96"/>
                  </a:lnTo>
                  <a:lnTo>
                    <a:pt x="93" y="99"/>
                  </a:lnTo>
                  <a:lnTo>
                    <a:pt x="90" y="102"/>
                  </a:lnTo>
                  <a:lnTo>
                    <a:pt x="87" y="104"/>
                  </a:lnTo>
                  <a:lnTo>
                    <a:pt x="83" y="106"/>
                  </a:lnTo>
                  <a:lnTo>
                    <a:pt x="81" y="110"/>
                  </a:lnTo>
                  <a:lnTo>
                    <a:pt x="77" y="112"/>
                  </a:lnTo>
                  <a:lnTo>
                    <a:pt x="74" y="114"/>
                  </a:lnTo>
                  <a:lnTo>
                    <a:pt x="71" y="117"/>
                  </a:lnTo>
                  <a:lnTo>
                    <a:pt x="68" y="120"/>
                  </a:lnTo>
                  <a:lnTo>
                    <a:pt x="62" y="126"/>
                  </a:lnTo>
                  <a:lnTo>
                    <a:pt x="56" y="132"/>
                  </a:lnTo>
                  <a:lnTo>
                    <a:pt x="53" y="133"/>
                  </a:lnTo>
                  <a:lnTo>
                    <a:pt x="50" y="136"/>
                  </a:lnTo>
                  <a:lnTo>
                    <a:pt x="47" y="139"/>
                  </a:lnTo>
                  <a:lnTo>
                    <a:pt x="45" y="142"/>
                  </a:lnTo>
                  <a:lnTo>
                    <a:pt x="38" y="147"/>
                  </a:lnTo>
                  <a:lnTo>
                    <a:pt x="33" y="152"/>
                  </a:lnTo>
                  <a:lnTo>
                    <a:pt x="29" y="156"/>
                  </a:lnTo>
                  <a:lnTo>
                    <a:pt x="24" y="161"/>
                  </a:lnTo>
                  <a:lnTo>
                    <a:pt x="19" y="165"/>
                  </a:lnTo>
                  <a:lnTo>
                    <a:pt x="16" y="170"/>
                  </a:lnTo>
                  <a:lnTo>
                    <a:pt x="12" y="172"/>
                  </a:lnTo>
                  <a:lnTo>
                    <a:pt x="9" y="176"/>
                  </a:lnTo>
                  <a:lnTo>
                    <a:pt x="6" y="178"/>
                  </a:lnTo>
                  <a:lnTo>
                    <a:pt x="4" y="181"/>
                  </a:lnTo>
                  <a:lnTo>
                    <a:pt x="0" y="184"/>
                  </a:lnTo>
                  <a:lnTo>
                    <a:pt x="0" y="186"/>
                  </a:lnTo>
                  <a:close/>
                </a:path>
              </a:pathLst>
            </a:custGeom>
            <a:solidFill>
              <a:srgbClr val="B3B3B3"/>
            </a:solidFill>
            <a:ln w="9525">
              <a:noFill/>
              <a:round/>
              <a:headEnd/>
              <a:tailEnd/>
            </a:ln>
          </p:spPr>
          <p:txBody>
            <a:bodyPr/>
            <a:lstStyle/>
            <a:p>
              <a:endParaRPr lang="en-US" dirty="0"/>
            </a:p>
          </p:txBody>
        </p:sp>
        <p:sp>
          <p:nvSpPr>
            <p:cNvPr id="120" name="Freeform 267"/>
            <p:cNvSpPr>
              <a:spLocks/>
            </p:cNvSpPr>
            <p:nvPr/>
          </p:nvSpPr>
          <p:spPr bwMode="auto">
            <a:xfrm>
              <a:off x="1007" y="1285"/>
              <a:ext cx="56" cy="91"/>
            </a:xfrm>
            <a:custGeom>
              <a:avLst/>
              <a:gdLst>
                <a:gd name="T0" fmla="*/ 33 w 56"/>
                <a:gd name="T1" fmla="*/ 0 h 91"/>
                <a:gd name="T2" fmla="*/ 0 w 56"/>
                <a:gd name="T3" fmla="*/ 32 h 91"/>
                <a:gd name="T4" fmla="*/ 56 w 56"/>
                <a:gd name="T5" fmla="*/ 91 h 91"/>
                <a:gd name="T6" fmla="*/ 56 w 56"/>
                <a:gd name="T7" fmla="*/ 89 h 91"/>
                <a:gd name="T8" fmla="*/ 55 w 56"/>
                <a:gd name="T9" fmla="*/ 84 h 91"/>
                <a:gd name="T10" fmla="*/ 54 w 56"/>
                <a:gd name="T11" fmla="*/ 81 h 91"/>
                <a:gd name="T12" fmla="*/ 54 w 56"/>
                <a:gd name="T13" fmla="*/ 78 h 91"/>
                <a:gd name="T14" fmla="*/ 53 w 56"/>
                <a:gd name="T15" fmla="*/ 75 h 91"/>
                <a:gd name="T16" fmla="*/ 53 w 56"/>
                <a:gd name="T17" fmla="*/ 71 h 91"/>
                <a:gd name="T18" fmla="*/ 52 w 56"/>
                <a:gd name="T19" fmla="*/ 65 h 91"/>
                <a:gd name="T20" fmla="*/ 51 w 56"/>
                <a:gd name="T21" fmla="*/ 60 h 91"/>
                <a:gd name="T22" fmla="*/ 50 w 56"/>
                <a:gd name="T23" fmla="*/ 56 h 91"/>
                <a:gd name="T24" fmla="*/ 50 w 56"/>
                <a:gd name="T25" fmla="*/ 52 h 91"/>
                <a:gd name="T26" fmla="*/ 49 w 56"/>
                <a:gd name="T27" fmla="*/ 47 h 91"/>
                <a:gd name="T28" fmla="*/ 48 w 56"/>
                <a:gd name="T29" fmla="*/ 43 h 91"/>
                <a:gd name="T30" fmla="*/ 47 w 56"/>
                <a:gd name="T31" fmla="*/ 37 h 91"/>
                <a:gd name="T32" fmla="*/ 46 w 56"/>
                <a:gd name="T33" fmla="*/ 34 h 91"/>
                <a:gd name="T34" fmla="*/ 44 w 56"/>
                <a:gd name="T35" fmla="*/ 28 h 91"/>
                <a:gd name="T36" fmla="*/ 43 w 56"/>
                <a:gd name="T37" fmla="*/ 25 h 91"/>
                <a:gd name="T38" fmla="*/ 42 w 56"/>
                <a:gd name="T39" fmla="*/ 22 h 91"/>
                <a:gd name="T40" fmla="*/ 41 w 56"/>
                <a:gd name="T41" fmla="*/ 19 h 91"/>
                <a:gd name="T42" fmla="*/ 39 w 56"/>
                <a:gd name="T43" fmla="*/ 15 h 91"/>
                <a:gd name="T44" fmla="*/ 39 w 56"/>
                <a:gd name="T45" fmla="*/ 12 h 91"/>
                <a:gd name="T46" fmla="*/ 37 w 56"/>
                <a:gd name="T47" fmla="*/ 10 h 91"/>
                <a:gd name="T48" fmla="*/ 37 w 56"/>
                <a:gd name="T49" fmla="*/ 9 h 91"/>
                <a:gd name="T50" fmla="*/ 35 w 56"/>
                <a:gd name="T51" fmla="*/ 5 h 91"/>
                <a:gd name="T52" fmla="*/ 34 w 56"/>
                <a:gd name="T53" fmla="*/ 2 h 91"/>
                <a:gd name="T54" fmla="*/ 33 w 56"/>
                <a:gd name="T55" fmla="*/ 0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6"/>
                <a:gd name="T85" fmla="*/ 0 h 91"/>
                <a:gd name="T86" fmla="*/ 56 w 56"/>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6" h="91">
                  <a:moveTo>
                    <a:pt x="33" y="0"/>
                  </a:moveTo>
                  <a:lnTo>
                    <a:pt x="0" y="32"/>
                  </a:lnTo>
                  <a:lnTo>
                    <a:pt x="56" y="91"/>
                  </a:lnTo>
                  <a:lnTo>
                    <a:pt x="56" y="89"/>
                  </a:lnTo>
                  <a:lnTo>
                    <a:pt x="55" y="84"/>
                  </a:lnTo>
                  <a:lnTo>
                    <a:pt x="54" y="81"/>
                  </a:lnTo>
                  <a:lnTo>
                    <a:pt x="54" y="78"/>
                  </a:lnTo>
                  <a:lnTo>
                    <a:pt x="53" y="75"/>
                  </a:lnTo>
                  <a:lnTo>
                    <a:pt x="53" y="71"/>
                  </a:lnTo>
                  <a:lnTo>
                    <a:pt x="52" y="65"/>
                  </a:lnTo>
                  <a:lnTo>
                    <a:pt x="51" y="60"/>
                  </a:lnTo>
                  <a:lnTo>
                    <a:pt x="50" y="56"/>
                  </a:lnTo>
                  <a:lnTo>
                    <a:pt x="50" y="52"/>
                  </a:lnTo>
                  <a:lnTo>
                    <a:pt x="49" y="47"/>
                  </a:lnTo>
                  <a:lnTo>
                    <a:pt x="48" y="43"/>
                  </a:lnTo>
                  <a:lnTo>
                    <a:pt x="47" y="37"/>
                  </a:lnTo>
                  <a:lnTo>
                    <a:pt x="46" y="34"/>
                  </a:lnTo>
                  <a:lnTo>
                    <a:pt x="44" y="28"/>
                  </a:lnTo>
                  <a:lnTo>
                    <a:pt x="43" y="25"/>
                  </a:lnTo>
                  <a:lnTo>
                    <a:pt x="42" y="22"/>
                  </a:lnTo>
                  <a:lnTo>
                    <a:pt x="41" y="19"/>
                  </a:lnTo>
                  <a:lnTo>
                    <a:pt x="39" y="15"/>
                  </a:lnTo>
                  <a:lnTo>
                    <a:pt x="39" y="12"/>
                  </a:lnTo>
                  <a:lnTo>
                    <a:pt x="37" y="10"/>
                  </a:lnTo>
                  <a:lnTo>
                    <a:pt x="37" y="9"/>
                  </a:lnTo>
                  <a:lnTo>
                    <a:pt x="35" y="5"/>
                  </a:lnTo>
                  <a:lnTo>
                    <a:pt x="34" y="2"/>
                  </a:lnTo>
                  <a:lnTo>
                    <a:pt x="33" y="0"/>
                  </a:lnTo>
                  <a:close/>
                </a:path>
              </a:pathLst>
            </a:custGeom>
            <a:solidFill>
              <a:srgbClr val="85291C"/>
            </a:solidFill>
            <a:ln w="9525">
              <a:noFill/>
              <a:round/>
              <a:headEnd/>
              <a:tailEnd/>
            </a:ln>
          </p:spPr>
          <p:txBody>
            <a:bodyPr/>
            <a:lstStyle/>
            <a:p>
              <a:endParaRPr lang="en-US" dirty="0"/>
            </a:p>
          </p:txBody>
        </p:sp>
        <p:sp>
          <p:nvSpPr>
            <p:cNvPr id="121" name="Freeform 268"/>
            <p:cNvSpPr>
              <a:spLocks/>
            </p:cNvSpPr>
            <p:nvPr/>
          </p:nvSpPr>
          <p:spPr bwMode="auto">
            <a:xfrm>
              <a:off x="944" y="1446"/>
              <a:ext cx="110" cy="80"/>
            </a:xfrm>
            <a:custGeom>
              <a:avLst/>
              <a:gdLst>
                <a:gd name="T0" fmla="*/ 65 w 110"/>
                <a:gd name="T1" fmla="*/ 0 h 80"/>
                <a:gd name="T2" fmla="*/ 110 w 110"/>
                <a:gd name="T3" fmla="*/ 43 h 80"/>
                <a:gd name="T4" fmla="*/ 108 w 110"/>
                <a:gd name="T5" fmla="*/ 45 h 80"/>
                <a:gd name="T6" fmla="*/ 103 w 110"/>
                <a:gd name="T7" fmla="*/ 50 h 80"/>
                <a:gd name="T8" fmla="*/ 100 w 110"/>
                <a:gd name="T9" fmla="*/ 52 h 80"/>
                <a:gd name="T10" fmla="*/ 95 w 110"/>
                <a:gd name="T11" fmla="*/ 55 h 80"/>
                <a:gd name="T12" fmla="*/ 93 w 110"/>
                <a:gd name="T13" fmla="*/ 57 h 80"/>
                <a:gd name="T14" fmla="*/ 90 w 110"/>
                <a:gd name="T15" fmla="*/ 59 h 80"/>
                <a:gd name="T16" fmla="*/ 86 w 110"/>
                <a:gd name="T17" fmla="*/ 60 h 80"/>
                <a:gd name="T18" fmla="*/ 84 w 110"/>
                <a:gd name="T19" fmla="*/ 62 h 80"/>
                <a:gd name="T20" fmla="*/ 79 w 110"/>
                <a:gd name="T21" fmla="*/ 64 h 80"/>
                <a:gd name="T22" fmla="*/ 75 w 110"/>
                <a:gd name="T23" fmla="*/ 65 h 80"/>
                <a:gd name="T24" fmla="*/ 72 w 110"/>
                <a:gd name="T25" fmla="*/ 67 h 80"/>
                <a:gd name="T26" fmla="*/ 69 w 110"/>
                <a:gd name="T27" fmla="*/ 69 h 80"/>
                <a:gd name="T28" fmla="*/ 64 w 110"/>
                <a:gd name="T29" fmla="*/ 69 h 80"/>
                <a:gd name="T30" fmla="*/ 61 w 110"/>
                <a:gd name="T31" fmla="*/ 71 h 80"/>
                <a:gd name="T32" fmla="*/ 56 w 110"/>
                <a:gd name="T33" fmla="*/ 72 h 80"/>
                <a:gd name="T34" fmla="*/ 54 w 110"/>
                <a:gd name="T35" fmla="*/ 74 h 80"/>
                <a:gd name="T36" fmla="*/ 50 w 110"/>
                <a:gd name="T37" fmla="*/ 75 h 80"/>
                <a:gd name="T38" fmla="*/ 46 w 110"/>
                <a:gd name="T39" fmla="*/ 76 h 80"/>
                <a:gd name="T40" fmla="*/ 43 w 110"/>
                <a:gd name="T41" fmla="*/ 77 h 80"/>
                <a:gd name="T42" fmla="*/ 41 w 110"/>
                <a:gd name="T43" fmla="*/ 78 h 80"/>
                <a:gd name="T44" fmla="*/ 37 w 110"/>
                <a:gd name="T45" fmla="*/ 79 h 80"/>
                <a:gd name="T46" fmla="*/ 36 w 110"/>
                <a:gd name="T47" fmla="*/ 80 h 80"/>
                <a:gd name="T48" fmla="*/ 0 w 110"/>
                <a:gd name="T49" fmla="*/ 53 h 80"/>
                <a:gd name="T50" fmla="*/ 0 w 110"/>
                <a:gd name="T51" fmla="*/ 52 h 80"/>
                <a:gd name="T52" fmla="*/ 4 w 110"/>
                <a:gd name="T53" fmla="*/ 51 h 80"/>
                <a:gd name="T54" fmla="*/ 5 w 110"/>
                <a:gd name="T55" fmla="*/ 50 h 80"/>
                <a:gd name="T56" fmla="*/ 8 w 110"/>
                <a:gd name="T57" fmla="*/ 50 h 80"/>
                <a:gd name="T58" fmla="*/ 11 w 110"/>
                <a:gd name="T59" fmla="*/ 49 h 80"/>
                <a:gd name="T60" fmla="*/ 14 w 110"/>
                <a:gd name="T61" fmla="*/ 48 h 80"/>
                <a:gd name="T62" fmla="*/ 17 w 110"/>
                <a:gd name="T63" fmla="*/ 45 h 80"/>
                <a:gd name="T64" fmla="*/ 20 w 110"/>
                <a:gd name="T65" fmla="*/ 43 h 80"/>
                <a:gd name="T66" fmla="*/ 23 w 110"/>
                <a:gd name="T67" fmla="*/ 41 h 80"/>
                <a:gd name="T68" fmla="*/ 26 w 110"/>
                <a:gd name="T69" fmla="*/ 40 h 80"/>
                <a:gd name="T70" fmla="*/ 30 w 110"/>
                <a:gd name="T71" fmla="*/ 38 h 80"/>
                <a:gd name="T72" fmla="*/ 33 w 110"/>
                <a:gd name="T73" fmla="*/ 36 h 80"/>
                <a:gd name="T74" fmla="*/ 36 w 110"/>
                <a:gd name="T75" fmla="*/ 33 h 80"/>
                <a:gd name="T76" fmla="*/ 39 w 110"/>
                <a:gd name="T77" fmla="*/ 31 h 80"/>
                <a:gd name="T78" fmla="*/ 45 w 110"/>
                <a:gd name="T79" fmla="*/ 25 h 80"/>
                <a:gd name="T80" fmla="*/ 50 w 110"/>
                <a:gd name="T81" fmla="*/ 20 h 80"/>
                <a:gd name="T82" fmla="*/ 55 w 110"/>
                <a:gd name="T83" fmla="*/ 15 h 80"/>
                <a:gd name="T84" fmla="*/ 58 w 110"/>
                <a:gd name="T85" fmla="*/ 10 h 80"/>
                <a:gd name="T86" fmla="*/ 61 w 110"/>
                <a:gd name="T87" fmla="*/ 5 h 80"/>
                <a:gd name="T88" fmla="*/ 63 w 110"/>
                <a:gd name="T89" fmla="*/ 2 h 80"/>
                <a:gd name="T90" fmla="*/ 64 w 110"/>
                <a:gd name="T91" fmla="*/ 1 h 80"/>
                <a:gd name="T92" fmla="*/ 65 w 110"/>
                <a:gd name="T93" fmla="*/ 0 h 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0"/>
                <a:gd name="T142" fmla="*/ 0 h 80"/>
                <a:gd name="T143" fmla="*/ 110 w 110"/>
                <a:gd name="T144" fmla="*/ 80 h 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0" h="80">
                  <a:moveTo>
                    <a:pt x="65" y="0"/>
                  </a:moveTo>
                  <a:lnTo>
                    <a:pt x="110" y="43"/>
                  </a:lnTo>
                  <a:lnTo>
                    <a:pt x="108" y="45"/>
                  </a:lnTo>
                  <a:lnTo>
                    <a:pt x="103" y="50"/>
                  </a:lnTo>
                  <a:lnTo>
                    <a:pt x="100" y="52"/>
                  </a:lnTo>
                  <a:lnTo>
                    <a:pt x="95" y="55"/>
                  </a:lnTo>
                  <a:lnTo>
                    <a:pt x="93" y="57"/>
                  </a:lnTo>
                  <a:lnTo>
                    <a:pt x="90" y="59"/>
                  </a:lnTo>
                  <a:lnTo>
                    <a:pt x="86" y="60"/>
                  </a:lnTo>
                  <a:lnTo>
                    <a:pt x="84" y="62"/>
                  </a:lnTo>
                  <a:lnTo>
                    <a:pt x="79" y="64"/>
                  </a:lnTo>
                  <a:lnTo>
                    <a:pt x="75" y="65"/>
                  </a:lnTo>
                  <a:lnTo>
                    <a:pt x="72" y="67"/>
                  </a:lnTo>
                  <a:lnTo>
                    <a:pt x="69" y="69"/>
                  </a:lnTo>
                  <a:lnTo>
                    <a:pt x="64" y="69"/>
                  </a:lnTo>
                  <a:lnTo>
                    <a:pt x="61" y="71"/>
                  </a:lnTo>
                  <a:lnTo>
                    <a:pt x="56" y="72"/>
                  </a:lnTo>
                  <a:lnTo>
                    <a:pt x="54" y="74"/>
                  </a:lnTo>
                  <a:lnTo>
                    <a:pt x="50" y="75"/>
                  </a:lnTo>
                  <a:lnTo>
                    <a:pt x="46" y="76"/>
                  </a:lnTo>
                  <a:lnTo>
                    <a:pt x="43" y="77"/>
                  </a:lnTo>
                  <a:lnTo>
                    <a:pt x="41" y="78"/>
                  </a:lnTo>
                  <a:lnTo>
                    <a:pt x="37" y="79"/>
                  </a:lnTo>
                  <a:lnTo>
                    <a:pt x="36" y="80"/>
                  </a:lnTo>
                  <a:lnTo>
                    <a:pt x="0" y="53"/>
                  </a:lnTo>
                  <a:lnTo>
                    <a:pt x="0" y="52"/>
                  </a:lnTo>
                  <a:lnTo>
                    <a:pt x="4" y="51"/>
                  </a:lnTo>
                  <a:lnTo>
                    <a:pt x="5" y="50"/>
                  </a:lnTo>
                  <a:lnTo>
                    <a:pt x="8" y="50"/>
                  </a:lnTo>
                  <a:lnTo>
                    <a:pt x="11" y="49"/>
                  </a:lnTo>
                  <a:lnTo>
                    <a:pt x="14" y="48"/>
                  </a:lnTo>
                  <a:lnTo>
                    <a:pt x="17" y="45"/>
                  </a:lnTo>
                  <a:lnTo>
                    <a:pt x="20" y="43"/>
                  </a:lnTo>
                  <a:lnTo>
                    <a:pt x="23" y="41"/>
                  </a:lnTo>
                  <a:lnTo>
                    <a:pt x="26" y="40"/>
                  </a:lnTo>
                  <a:lnTo>
                    <a:pt x="30" y="38"/>
                  </a:lnTo>
                  <a:lnTo>
                    <a:pt x="33" y="36"/>
                  </a:lnTo>
                  <a:lnTo>
                    <a:pt x="36" y="33"/>
                  </a:lnTo>
                  <a:lnTo>
                    <a:pt x="39" y="31"/>
                  </a:lnTo>
                  <a:lnTo>
                    <a:pt x="45" y="25"/>
                  </a:lnTo>
                  <a:lnTo>
                    <a:pt x="50" y="20"/>
                  </a:lnTo>
                  <a:lnTo>
                    <a:pt x="55" y="15"/>
                  </a:lnTo>
                  <a:lnTo>
                    <a:pt x="58" y="10"/>
                  </a:lnTo>
                  <a:lnTo>
                    <a:pt x="61" y="5"/>
                  </a:lnTo>
                  <a:lnTo>
                    <a:pt x="63" y="2"/>
                  </a:lnTo>
                  <a:lnTo>
                    <a:pt x="64" y="1"/>
                  </a:lnTo>
                  <a:lnTo>
                    <a:pt x="65" y="0"/>
                  </a:lnTo>
                  <a:close/>
                </a:path>
              </a:pathLst>
            </a:custGeom>
            <a:solidFill>
              <a:srgbClr val="85291C"/>
            </a:solidFill>
            <a:ln w="9525">
              <a:noFill/>
              <a:round/>
              <a:headEnd/>
              <a:tailEnd/>
            </a:ln>
          </p:spPr>
          <p:txBody>
            <a:bodyPr/>
            <a:lstStyle/>
            <a:p>
              <a:endParaRPr lang="en-US" dirty="0"/>
            </a:p>
          </p:txBody>
        </p:sp>
        <p:sp>
          <p:nvSpPr>
            <p:cNvPr id="122" name="Freeform 269"/>
            <p:cNvSpPr>
              <a:spLocks/>
            </p:cNvSpPr>
            <p:nvPr/>
          </p:nvSpPr>
          <p:spPr bwMode="auto">
            <a:xfrm>
              <a:off x="935" y="1465"/>
              <a:ext cx="60" cy="43"/>
            </a:xfrm>
            <a:custGeom>
              <a:avLst/>
              <a:gdLst>
                <a:gd name="T0" fmla="*/ 60 w 60"/>
                <a:gd name="T1" fmla="*/ 0 h 43"/>
                <a:gd name="T2" fmla="*/ 17 w 60"/>
                <a:gd name="T3" fmla="*/ 43 h 43"/>
                <a:gd name="T4" fmla="*/ 0 w 60"/>
                <a:gd name="T5" fmla="*/ 32 h 43"/>
                <a:gd name="T6" fmla="*/ 1 w 60"/>
                <a:gd name="T7" fmla="*/ 31 h 43"/>
                <a:gd name="T8" fmla="*/ 3 w 60"/>
                <a:gd name="T9" fmla="*/ 31 h 43"/>
                <a:gd name="T10" fmla="*/ 7 w 60"/>
                <a:gd name="T11" fmla="*/ 29 h 43"/>
                <a:gd name="T12" fmla="*/ 12 w 60"/>
                <a:gd name="T13" fmla="*/ 27 h 43"/>
                <a:gd name="T14" fmla="*/ 17 w 60"/>
                <a:gd name="T15" fmla="*/ 24 h 43"/>
                <a:gd name="T16" fmla="*/ 22 w 60"/>
                <a:gd name="T17" fmla="*/ 23 h 43"/>
                <a:gd name="T18" fmla="*/ 27 w 60"/>
                <a:gd name="T19" fmla="*/ 20 h 43"/>
                <a:gd name="T20" fmla="*/ 33 w 60"/>
                <a:gd name="T21" fmla="*/ 18 h 43"/>
                <a:gd name="T22" fmla="*/ 38 w 60"/>
                <a:gd name="T23" fmla="*/ 14 h 43"/>
                <a:gd name="T24" fmla="*/ 44 w 60"/>
                <a:gd name="T25" fmla="*/ 11 h 43"/>
                <a:gd name="T26" fmla="*/ 47 w 60"/>
                <a:gd name="T27" fmla="*/ 8 h 43"/>
                <a:gd name="T28" fmla="*/ 52 w 60"/>
                <a:gd name="T29" fmla="*/ 5 h 43"/>
                <a:gd name="T30" fmla="*/ 54 w 60"/>
                <a:gd name="T31" fmla="*/ 1 h 43"/>
                <a:gd name="T32" fmla="*/ 57 w 60"/>
                <a:gd name="T33" fmla="*/ 1 h 43"/>
                <a:gd name="T34" fmla="*/ 59 w 60"/>
                <a:gd name="T35" fmla="*/ 0 h 43"/>
                <a:gd name="T36" fmla="*/ 60 w 60"/>
                <a:gd name="T37" fmla="*/ 0 h 4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
                <a:gd name="T58" fmla="*/ 0 h 43"/>
                <a:gd name="T59" fmla="*/ 60 w 60"/>
                <a:gd name="T60" fmla="*/ 43 h 4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 h="43">
                  <a:moveTo>
                    <a:pt x="60" y="0"/>
                  </a:moveTo>
                  <a:lnTo>
                    <a:pt x="17" y="43"/>
                  </a:lnTo>
                  <a:lnTo>
                    <a:pt x="0" y="32"/>
                  </a:lnTo>
                  <a:lnTo>
                    <a:pt x="1" y="31"/>
                  </a:lnTo>
                  <a:lnTo>
                    <a:pt x="3" y="31"/>
                  </a:lnTo>
                  <a:lnTo>
                    <a:pt x="7" y="29"/>
                  </a:lnTo>
                  <a:lnTo>
                    <a:pt x="12" y="27"/>
                  </a:lnTo>
                  <a:lnTo>
                    <a:pt x="17" y="24"/>
                  </a:lnTo>
                  <a:lnTo>
                    <a:pt x="22" y="23"/>
                  </a:lnTo>
                  <a:lnTo>
                    <a:pt x="27" y="20"/>
                  </a:lnTo>
                  <a:lnTo>
                    <a:pt x="33" y="18"/>
                  </a:lnTo>
                  <a:lnTo>
                    <a:pt x="38" y="14"/>
                  </a:lnTo>
                  <a:lnTo>
                    <a:pt x="44" y="11"/>
                  </a:lnTo>
                  <a:lnTo>
                    <a:pt x="47" y="8"/>
                  </a:lnTo>
                  <a:lnTo>
                    <a:pt x="52" y="5"/>
                  </a:lnTo>
                  <a:lnTo>
                    <a:pt x="54" y="1"/>
                  </a:lnTo>
                  <a:lnTo>
                    <a:pt x="57" y="1"/>
                  </a:lnTo>
                  <a:lnTo>
                    <a:pt x="59" y="0"/>
                  </a:lnTo>
                  <a:lnTo>
                    <a:pt x="60" y="0"/>
                  </a:lnTo>
                  <a:close/>
                </a:path>
              </a:pathLst>
            </a:custGeom>
            <a:solidFill>
              <a:srgbClr val="E87A63"/>
            </a:solidFill>
            <a:ln w="9525">
              <a:noFill/>
              <a:round/>
              <a:headEnd/>
              <a:tailEnd/>
            </a:ln>
          </p:spPr>
          <p:txBody>
            <a:bodyPr/>
            <a:lstStyle/>
            <a:p>
              <a:endParaRPr lang="en-US" dirty="0"/>
            </a:p>
          </p:txBody>
        </p:sp>
        <p:sp>
          <p:nvSpPr>
            <p:cNvPr id="123" name="Freeform 270"/>
            <p:cNvSpPr>
              <a:spLocks/>
            </p:cNvSpPr>
            <p:nvPr/>
          </p:nvSpPr>
          <p:spPr bwMode="auto">
            <a:xfrm>
              <a:off x="0" y="1538"/>
              <a:ext cx="1600" cy="1188"/>
            </a:xfrm>
            <a:custGeom>
              <a:avLst/>
              <a:gdLst>
                <a:gd name="T0" fmla="*/ 0 w 1600"/>
                <a:gd name="T1" fmla="*/ 1183 h 1188"/>
                <a:gd name="T2" fmla="*/ 3 w 1600"/>
                <a:gd name="T3" fmla="*/ 1173 h 1188"/>
                <a:gd name="T4" fmla="*/ 15 w 1600"/>
                <a:gd name="T5" fmla="*/ 1159 h 1188"/>
                <a:gd name="T6" fmla="*/ 29 w 1600"/>
                <a:gd name="T7" fmla="*/ 1141 h 1188"/>
                <a:gd name="T8" fmla="*/ 46 w 1600"/>
                <a:gd name="T9" fmla="*/ 1120 h 1188"/>
                <a:gd name="T10" fmla="*/ 66 w 1600"/>
                <a:gd name="T11" fmla="*/ 1095 h 1188"/>
                <a:gd name="T12" fmla="*/ 89 w 1600"/>
                <a:gd name="T13" fmla="*/ 1066 h 1188"/>
                <a:gd name="T14" fmla="*/ 115 w 1600"/>
                <a:gd name="T15" fmla="*/ 1034 h 1188"/>
                <a:gd name="T16" fmla="*/ 144 w 1600"/>
                <a:gd name="T17" fmla="*/ 1000 h 1188"/>
                <a:gd name="T18" fmla="*/ 174 w 1600"/>
                <a:gd name="T19" fmla="*/ 963 h 1188"/>
                <a:gd name="T20" fmla="*/ 208 w 1600"/>
                <a:gd name="T21" fmla="*/ 924 h 1188"/>
                <a:gd name="T22" fmla="*/ 242 w 1600"/>
                <a:gd name="T23" fmla="*/ 884 h 1188"/>
                <a:gd name="T24" fmla="*/ 279 w 1600"/>
                <a:gd name="T25" fmla="*/ 842 h 1188"/>
                <a:gd name="T26" fmla="*/ 316 w 1600"/>
                <a:gd name="T27" fmla="*/ 798 h 1188"/>
                <a:gd name="T28" fmla="*/ 355 w 1600"/>
                <a:gd name="T29" fmla="*/ 754 h 1188"/>
                <a:gd name="T30" fmla="*/ 396 w 1600"/>
                <a:gd name="T31" fmla="*/ 711 h 1188"/>
                <a:gd name="T32" fmla="*/ 437 w 1600"/>
                <a:gd name="T33" fmla="*/ 667 h 1188"/>
                <a:gd name="T34" fmla="*/ 478 w 1600"/>
                <a:gd name="T35" fmla="*/ 621 h 1188"/>
                <a:gd name="T36" fmla="*/ 521 w 1600"/>
                <a:gd name="T37" fmla="*/ 578 h 1188"/>
                <a:gd name="T38" fmla="*/ 563 w 1600"/>
                <a:gd name="T39" fmla="*/ 534 h 1188"/>
                <a:gd name="T40" fmla="*/ 607 w 1600"/>
                <a:gd name="T41" fmla="*/ 492 h 1188"/>
                <a:gd name="T42" fmla="*/ 648 w 1600"/>
                <a:gd name="T43" fmla="*/ 450 h 1188"/>
                <a:gd name="T44" fmla="*/ 691 w 1600"/>
                <a:gd name="T45" fmla="*/ 410 h 1188"/>
                <a:gd name="T46" fmla="*/ 732 w 1600"/>
                <a:gd name="T47" fmla="*/ 372 h 1188"/>
                <a:gd name="T48" fmla="*/ 773 w 1600"/>
                <a:gd name="T49" fmla="*/ 335 h 1188"/>
                <a:gd name="T50" fmla="*/ 813 w 1600"/>
                <a:gd name="T51" fmla="*/ 301 h 1188"/>
                <a:gd name="T52" fmla="*/ 852 w 1600"/>
                <a:gd name="T53" fmla="*/ 267 h 1188"/>
                <a:gd name="T54" fmla="*/ 890 w 1600"/>
                <a:gd name="T55" fmla="*/ 235 h 1188"/>
                <a:gd name="T56" fmla="*/ 927 w 1600"/>
                <a:gd name="T57" fmla="*/ 205 h 1188"/>
                <a:gd name="T58" fmla="*/ 961 w 1600"/>
                <a:gd name="T59" fmla="*/ 177 h 1188"/>
                <a:gd name="T60" fmla="*/ 996 w 1600"/>
                <a:gd name="T61" fmla="*/ 150 h 1188"/>
                <a:gd name="T62" fmla="*/ 1027 w 1600"/>
                <a:gd name="T63" fmla="*/ 126 h 1188"/>
                <a:gd name="T64" fmla="*/ 1057 w 1600"/>
                <a:gd name="T65" fmla="*/ 103 h 1188"/>
                <a:gd name="T66" fmla="*/ 1084 w 1600"/>
                <a:gd name="T67" fmla="*/ 82 h 1188"/>
                <a:gd name="T68" fmla="*/ 1109 w 1600"/>
                <a:gd name="T69" fmla="*/ 64 h 1188"/>
                <a:gd name="T70" fmla="*/ 1132 w 1600"/>
                <a:gd name="T71" fmla="*/ 48 h 1188"/>
                <a:gd name="T72" fmla="*/ 1152 w 1600"/>
                <a:gd name="T73" fmla="*/ 35 h 1188"/>
                <a:gd name="T74" fmla="*/ 1168 w 1600"/>
                <a:gd name="T75" fmla="*/ 22 h 1188"/>
                <a:gd name="T76" fmla="*/ 1181 w 1600"/>
                <a:gd name="T77" fmla="*/ 12 h 1188"/>
                <a:gd name="T78" fmla="*/ 1193 w 1600"/>
                <a:gd name="T79" fmla="*/ 5 h 1188"/>
                <a:gd name="T80" fmla="*/ 1199 w 1600"/>
                <a:gd name="T81" fmla="*/ 1 h 1188"/>
                <a:gd name="T82" fmla="*/ 1205 w 1600"/>
                <a:gd name="T83" fmla="*/ 1 h 1188"/>
                <a:gd name="T84" fmla="*/ 1212 w 1600"/>
                <a:gd name="T85" fmla="*/ 5 h 1188"/>
                <a:gd name="T86" fmla="*/ 1227 w 1600"/>
                <a:gd name="T87" fmla="*/ 18 h 1188"/>
                <a:gd name="T88" fmla="*/ 1236 w 1600"/>
                <a:gd name="T89" fmla="*/ 24 h 1188"/>
                <a:gd name="T90" fmla="*/ 1247 w 1600"/>
                <a:gd name="T91" fmla="*/ 32 h 1188"/>
                <a:gd name="T92" fmla="*/ 1258 w 1600"/>
                <a:gd name="T93" fmla="*/ 42 h 1188"/>
                <a:gd name="T94" fmla="*/ 1270 w 1600"/>
                <a:gd name="T95" fmla="*/ 52 h 1188"/>
                <a:gd name="T96" fmla="*/ 1285 w 1600"/>
                <a:gd name="T97" fmla="*/ 62 h 1188"/>
                <a:gd name="T98" fmla="*/ 1299 w 1600"/>
                <a:gd name="T99" fmla="*/ 73 h 1188"/>
                <a:gd name="T100" fmla="*/ 1313 w 1600"/>
                <a:gd name="T101" fmla="*/ 84 h 1188"/>
                <a:gd name="T102" fmla="*/ 1328 w 1600"/>
                <a:gd name="T103" fmla="*/ 97 h 1188"/>
                <a:gd name="T104" fmla="*/ 1345 w 1600"/>
                <a:gd name="T105" fmla="*/ 109 h 1188"/>
                <a:gd name="T106" fmla="*/ 1360 w 1600"/>
                <a:gd name="T107" fmla="*/ 121 h 1188"/>
                <a:gd name="T108" fmla="*/ 1376 w 1600"/>
                <a:gd name="T109" fmla="*/ 135 h 1188"/>
                <a:gd name="T110" fmla="*/ 1392 w 1600"/>
                <a:gd name="T111" fmla="*/ 148 h 1188"/>
                <a:gd name="T112" fmla="*/ 1408 w 1600"/>
                <a:gd name="T113" fmla="*/ 160 h 1188"/>
                <a:gd name="T114" fmla="*/ 1424 w 1600"/>
                <a:gd name="T115" fmla="*/ 174 h 1188"/>
                <a:gd name="T116" fmla="*/ 1440 w 1600"/>
                <a:gd name="T117" fmla="*/ 187 h 1188"/>
                <a:gd name="T118" fmla="*/ 1455 w 1600"/>
                <a:gd name="T119" fmla="*/ 200 h 1188"/>
                <a:gd name="T120" fmla="*/ 0 w 1600"/>
                <a:gd name="T121" fmla="*/ 1188 h 118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00"/>
                <a:gd name="T184" fmla="*/ 0 h 1188"/>
                <a:gd name="T185" fmla="*/ 1600 w 1600"/>
                <a:gd name="T186" fmla="*/ 1188 h 118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00" h="1188">
                  <a:moveTo>
                    <a:pt x="0" y="1188"/>
                  </a:moveTo>
                  <a:lnTo>
                    <a:pt x="0" y="1186"/>
                  </a:lnTo>
                  <a:lnTo>
                    <a:pt x="0" y="1183"/>
                  </a:lnTo>
                  <a:lnTo>
                    <a:pt x="0" y="1179"/>
                  </a:lnTo>
                  <a:lnTo>
                    <a:pt x="1" y="1176"/>
                  </a:lnTo>
                  <a:lnTo>
                    <a:pt x="3" y="1173"/>
                  </a:lnTo>
                  <a:lnTo>
                    <a:pt x="7" y="1169"/>
                  </a:lnTo>
                  <a:lnTo>
                    <a:pt x="10" y="1164"/>
                  </a:lnTo>
                  <a:lnTo>
                    <a:pt x="15" y="1159"/>
                  </a:lnTo>
                  <a:lnTo>
                    <a:pt x="18" y="1154"/>
                  </a:lnTo>
                  <a:lnTo>
                    <a:pt x="23" y="1148"/>
                  </a:lnTo>
                  <a:lnTo>
                    <a:pt x="29" y="1141"/>
                  </a:lnTo>
                  <a:lnTo>
                    <a:pt x="34" y="1135"/>
                  </a:lnTo>
                  <a:lnTo>
                    <a:pt x="39" y="1127"/>
                  </a:lnTo>
                  <a:lnTo>
                    <a:pt x="46" y="1120"/>
                  </a:lnTo>
                  <a:lnTo>
                    <a:pt x="52" y="1112"/>
                  </a:lnTo>
                  <a:lnTo>
                    <a:pt x="59" y="1103"/>
                  </a:lnTo>
                  <a:lnTo>
                    <a:pt x="66" y="1095"/>
                  </a:lnTo>
                  <a:lnTo>
                    <a:pt x="73" y="1085"/>
                  </a:lnTo>
                  <a:lnTo>
                    <a:pt x="81" y="1076"/>
                  </a:lnTo>
                  <a:lnTo>
                    <a:pt x="89" y="1066"/>
                  </a:lnTo>
                  <a:lnTo>
                    <a:pt x="97" y="1056"/>
                  </a:lnTo>
                  <a:lnTo>
                    <a:pt x="107" y="1045"/>
                  </a:lnTo>
                  <a:lnTo>
                    <a:pt x="115" y="1034"/>
                  </a:lnTo>
                  <a:lnTo>
                    <a:pt x="125" y="1022"/>
                  </a:lnTo>
                  <a:lnTo>
                    <a:pt x="134" y="1011"/>
                  </a:lnTo>
                  <a:lnTo>
                    <a:pt x="144" y="1000"/>
                  </a:lnTo>
                  <a:lnTo>
                    <a:pt x="153" y="987"/>
                  </a:lnTo>
                  <a:lnTo>
                    <a:pt x="165" y="976"/>
                  </a:lnTo>
                  <a:lnTo>
                    <a:pt x="174" y="963"/>
                  </a:lnTo>
                  <a:lnTo>
                    <a:pt x="186" y="951"/>
                  </a:lnTo>
                  <a:lnTo>
                    <a:pt x="196" y="938"/>
                  </a:lnTo>
                  <a:lnTo>
                    <a:pt x="208" y="924"/>
                  </a:lnTo>
                  <a:lnTo>
                    <a:pt x="219" y="911"/>
                  </a:lnTo>
                  <a:lnTo>
                    <a:pt x="230" y="898"/>
                  </a:lnTo>
                  <a:lnTo>
                    <a:pt x="242" y="884"/>
                  </a:lnTo>
                  <a:lnTo>
                    <a:pt x="254" y="869"/>
                  </a:lnTo>
                  <a:lnTo>
                    <a:pt x="266" y="856"/>
                  </a:lnTo>
                  <a:lnTo>
                    <a:pt x="279" y="842"/>
                  </a:lnTo>
                  <a:lnTo>
                    <a:pt x="291" y="828"/>
                  </a:lnTo>
                  <a:lnTo>
                    <a:pt x="304" y="813"/>
                  </a:lnTo>
                  <a:lnTo>
                    <a:pt x="316" y="798"/>
                  </a:lnTo>
                  <a:lnTo>
                    <a:pt x="329" y="785"/>
                  </a:lnTo>
                  <a:lnTo>
                    <a:pt x="343" y="770"/>
                  </a:lnTo>
                  <a:lnTo>
                    <a:pt x="355" y="754"/>
                  </a:lnTo>
                  <a:lnTo>
                    <a:pt x="368" y="740"/>
                  </a:lnTo>
                  <a:lnTo>
                    <a:pt x="382" y="726"/>
                  </a:lnTo>
                  <a:lnTo>
                    <a:pt x="396" y="711"/>
                  </a:lnTo>
                  <a:lnTo>
                    <a:pt x="409" y="695"/>
                  </a:lnTo>
                  <a:lnTo>
                    <a:pt x="423" y="681"/>
                  </a:lnTo>
                  <a:lnTo>
                    <a:pt x="437" y="667"/>
                  </a:lnTo>
                  <a:lnTo>
                    <a:pt x="450" y="652"/>
                  </a:lnTo>
                  <a:lnTo>
                    <a:pt x="464" y="637"/>
                  </a:lnTo>
                  <a:lnTo>
                    <a:pt x="478" y="621"/>
                  </a:lnTo>
                  <a:lnTo>
                    <a:pt x="493" y="607"/>
                  </a:lnTo>
                  <a:lnTo>
                    <a:pt x="507" y="592"/>
                  </a:lnTo>
                  <a:lnTo>
                    <a:pt x="521" y="578"/>
                  </a:lnTo>
                  <a:lnTo>
                    <a:pt x="535" y="563"/>
                  </a:lnTo>
                  <a:lnTo>
                    <a:pt x="550" y="548"/>
                  </a:lnTo>
                  <a:lnTo>
                    <a:pt x="563" y="534"/>
                  </a:lnTo>
                  <a:lnTo>
                    <a:pt x="577" y="520"/>
                  </a:lnTo>
                  <a:lnTo>
                    <a:pt x="592" y="506"/>
                  </a:lnTo>
                  <a:lnTo>
                    <a:pt x="607" y="492"/>
                  </a:lnTo>
                  <a:lnTo>
                    <a:pt x="620" y="478"/>
                  </a:lnTo>
                  <a:lnTo>
                    <a:pt x="634" y="465"/>
                  </a:lnTo>
                  <a:lnTo>
                    <a:pt x="648" y="450"/>
                  </a:lnTo>
                  <a:lnTo>
                    <a:pt x="662" y="437"/>
                  </a:lnTo>
                  <a:lnTo>
                    <a:pt x="676" y="424"/>
                  </a:lnTo>
                  <a:lnTo>
                    <a:pt x="691" y="410"/>
                  </a:lnTo>
                  <a:lnTo>
                    <a:pt x="704" y="398"/>
                  </a:lnTo>
                  <a:lnTo>
                    <a:pt x="718" y="386"/>
                  </a:lnTo>
                  <a:lnTo>
                    <a:pt x="732" y="372"/>
                  </a:lnTo>
                  <a:lnTo>
                    <a:pt x="746" y="360"/>
                  </a:lnTo>
                  <a:lnTo>
                    <a:pt x="759" y="348"/>
                  </a:lnTo>
                  <a:lnTo>
                    <a:pt x="773" y="335"/>
                  </a:lnTo>
                  <a:lnTo>
                    <a:pt x="787" y="323"/>
                  </a:lnTo>
                  <a:lnTo>
                    <a:pt x="800" y="311"/>
                  </a:lnTo>
                  <a:lnTo>
                    <a:pt x="813" y="301"/>
                  </a:lnTo>
                  <a:lnTo>
                    <a:pt x="826" y="290"/>
                  </a:lnTo>
                  <a:lnTo>
                    <a:pt x="839" y="278"/>
                  </a:lnTo>
                  <a:lnTo>
                    <a:pt x="852" y="267"/>
                  </a:lnTo>
                  <a:lnTo>
                    <a:pt x="864" y="255"/>
                  </a:lnTo>
                  <a:lnTo>
                    <a:pt x="878" y="245"/>
                  </a:lnTo>
                  <a:lnTo>
                    <a:pt x="890" y="235"/>
                  </a:lnTo>
                  <a:lnTo>
                    <a:pt x="903" y="224"/>
                  </a:lnTo>
                  <a:lnTo>
                    <a:pt x="915" y="215"/>
                  </a:lnTo>
                  <a:lnTo>
                    <a:pt x="927" y="205"/>
                  </a:lnTo>
                  <a:lnTo>
                    <a:pt x="939" y="195"/>
                  </a:lnTo>
                  <a:lnTo>
                    <a:pt x="950" y="185"/>
                  </a:lnTo>
                  <a:lnTo>
                    <a:pt x="961" y="177"/>
                  </a:lnTo>
                  <a:lnTo>
                    <a:pt x="974" y="168"/>
                  </a:lnTo>
                  <a:lnTo>
                    <a:pt x="984" y="158"/>
                  </a:lnTo>
                  <a:lnTo>
                    <a:pt x="996" y="150"/>
                  </a:lnTo>
                  <a:lnTo>
                    <a:pt x="1006" y="141"/>
                  </a:lnTo>
                  <a:lnTo>
                    <a:pt x="1018" y="134"/>
                  </a:lnTo>
                  <a:lnTo>
                    <a:pt x="1027" y="126"/>
                  </a:lnTo>
                  <a:lnTo>
                    <a:pt x="1038" y="118"/>
                  </a:lnTo>
                  <a:lnTo>
                    <a:pt x="1047" y="110"/>
                  </a:lnTo>
                  <a:lnTo>
                    <a:pt x="1057" y="103"/>
                  </a:lnTo>
                  <a:lnTo>
                    <a:pt x="1066" y="96"/>
                  </a:lnTo>
                  <a:lnTo>
                    <a:pt x="1076" y="89"/>
                  </a:lnTo>
                  <a:lnTo>
                    <a:pt x="1084" y="82"/>
                  </a:lnTo>
                  <a:lnTo>
                    <a:pt x="1094" y="77"/>
                  </a:lnTo>
                  <a:lnTo>
                    <a:pt x="1101" y="70"/>
                  </a:lnTo>
                  <a:lnTo>
                    <a:pt x="1109" y="64"/>
                  </a:lnTo>
                  <a:lnTo>
                    <a:pt x="1116" y="58"/>
                  </a:lnTo>
                  <a:lnTo>
                    <a:pt x="1125" y="53"/>
                  </a:lnTo>
                  <a:lnTo>
                    <a:pt x="1132" y="48"/>
                  </a:lnTo>
                  <a:lnTo>
                    <a:pt x="1139" y="43"/>
                  </a:lnTo>
                  <a:lnTo>
                    <a:pt x="1145" y="38"/>
                  </a:lnTo>
                  <a:lnTo>
                    <a:pt x="1152" y="35"/>
                  </a:lnTo>
                  <a:lnTo>
                    <a:pt x="1157" y="29"/>
                  </a:lnTo>
                  <a:lnTo>
                    <a:pt x="1163" y="25"/>
                  </a:lnTo>
                  <a:lnTo>
                    <a:pt x="1168" y="22"/>
                  </a:lnTo>
                  <a:lnTo>
                    <a:pt x="1173" y="19"/>
                  </a:lnTo>
                  <a:lnTo>
                    <a:pt x="1177" y="16"/>
                  </a:lnTo>
                  <a:lnTo>
                    <a:pt x="1181" y="12"/>
                  </a:lnTo>
                  <a:lnTo>
                    <a:pt x="1185" y="9"/>
                  </a:lnTo>
                  <a:lnTo>
                    <a:pt x="1190" y="8"/>
                  </a:lnTo>
                  <a:lnTo>
                    <a:pt x="1193" y="5"/>
                  </a:lnTo>
                  <a:lnTo>
                    <a:pt x="1194" y="4"/>
                  </a:lnTo>
                  <a:lnTo>
                    <a:pt x="1197" y="2"/>
                  </a:lnTo>
                  <a:lnTo>
                    <a:pt x="1199" y="1"/>
                  </a:lnTo>
                  <a:lnTo>
                    <a:pt x="1202" y="0"/>
                  </a:lnTo>
                  <a:lnTo>
                    <a:pt x="1203" y="0"/>
                  </a:lnTo>
                  <a:lnTo>
                    <a:pt x="1205" y="1"/>
                  </a:lnTo>
                  <a:lnTo>
                    <a:pt x="1206" y="2"/>
                  </a:lnTo>
                  <a:lnTo>
                    <a:pt x="1210" y="4"/>
                  </a:lnTo>
                  <a:lnTo>
                    <a:pt x="1212" y="5"/>
                  </a:lnTo>
                  <a:lnTo>
                    <a:pt x="1216" y="9"/>
                  </a:lnTo>
                  <a:lnTo>
                    <a:pt x="1221" y="13"/>
                  </a:lnTo>
                  <a:lnTo>
                    <a:pt x="1227" y="18"/>
                  </a:lnTo>
                  <a:lnTo>
                    <a:pt x="1230" y="20"/>
                  </a:lnTo>
                  <a:lnTo>
                    <a:pt x="1232" y="22"/>
                  </a:lnTo>
                  <a:lnTo>
                    <a:pt x="1236" y="24"/>
                  </a:lnTo>
                  <a:lnTo>
                    <a:pt x="1239" y="27"/>
                  </a:lnTo>
                  <a:lnTo>
                    <a:pt x="1243" y="29"/>
                  </a:lnTo>
                  <a:lnTo>
                    <a:pt x="1247" y="32"/>
                  </a:lnTo>
                  <a:lnTo>
                    <a:pt x="1251" y="36"/>
                  </a:lnTo>
                  <a:lnTo>
                    <a:pt x="1254" y="39"/>
                  </a:lnTo>
                  <a:lnTo>
                    <a:pt x="1258" y="42"/>
                  </a:lnTo>
                  <a:lnTo>
                    <a:pt x="1262" y="44"/>
                  </a:lnTo>
                  <a:lnTo>
                    <a:pt x="1266" y="48"/>
                  </a:lnTo>
                  <a:lnTo>
                    <a:pt x="1270" y="52"/>
                  </a:lnTo>
                  <a:lnTo>
                    <a:pt x="1275" y="55"/>
                  </a:lnTo>
                  <a:lnTo>
                    <a:pt x="1280" y="58"/>
                  </a:lnTo>
                  <a:lnTo>
                    <a:pt x="1285" y="62"/>
                  </a:lnTo>
                  <a:lnTo>
                    <a:pt x="1289" y="66"/>
                  </a:lnTo>
                  <a:lnTo>
                    <a:pt x="1294" y="69"/>
                  </a:lnTo>
                  <a:lnTo>
                    <a:pt x="1299" y="73"/>
                  </a:lnTo>
                  <a:lnTo>
                    <a:pt x="1304" y="77"/>
                  </a:lnTo>
                  <a:lnTo>
                    <a:pt x="1308" y="81"/>
                  </a:lnTo>
                  <a:lnTo>
                    <a:pt x="1313" y="84"/>
                  </a:lnTo>
                  <a:lnTo>
                    <a:pt x="1318" y="89"/>
                  </a:lnTo>
                  <a:lnTo>
                    <a:pt x="1324" y="93"/>
                  </a:lnTo>
                  <a:lnTo>
                    <a:pt x="1328" y="97"/>
                  </a:lnTo>
                  <a:lnTo>
                    <a:pt x="1334" y="101"/>
                  </a:lnTo>
                  <a:lnTo>
                    <a:pt x="1339" y="105"/>
                  </a:lnTo>
                  <a:lnTo>
                    <a:pt x="1345" y="109"/>
                  </a:lnTo>
                  <a:lnTo>
                    <a:pt x="1350" y="113"/>
                  </a:lnTo>
                  <a:lnTo>
                    <a:pt x="1355" y="118"/>
                  </a:lnTo>
                  <a:lnTo>
                    <a:pt x="1360" y="121"/>
                  </a:lnTo>
                  <a:lnTo>
                    <a:pt x="1366" y="126"/>
                  </a:lnTo>
                  <a:lnTo>
                    <a:pt x="1371" y="131"/>
                  </a:lnTo>
                  <a:lnTo>
                    <a:pt x="1376" y="135"/>
                  </a:lnTo>
                  <a:lnTo>
                    <a:pt x="1382" y="139"/>
                  </a:lnTo>
                  <a:lnTo>
                    <a:pt x="1387" y="143"/>
                  </a:lnTo>
                  <a:lnTo>
                    <a:pt x="1392" y="148"/>
                  </a:lnTo>
                  <a:lnTo>
                    <a:pt x="1397" y="152"/>
                  </a:lnTo>
                  <a:lnTo>
                    <a:pt x="1404" y="157"/>
                  </a:lnTo>
                  <a:lnTo>
                    <a:pt x="1408" y="160"/>
                  </a:lnTo>
                  <a:lnTo>
                    <a:pt x="1414" y="165"/>
                  </a:lnTo>
                  <a:lnTo>
                    <a:pt x="1419" y="170"/>
                  </a:lnTo>
                  <a:lnTo>
                    <a:pt x="1424" y="174"/>
                  </a:lnTo>
                  <a:lnTo>
                    <a:pt x="1429" y="178"/>
                  </a:lnTo>
                  <a:lnTo>
                    <a:pt x="1434" y="182"/>
                  </a:lnTo>
                  <a:lnTo>
                    <a:pt x="1440" y="187"/>
                  </a:lnTo>
                  <a:lnTo>
                    <a:pt x="1444" y="191"/>
                  </a:lnTo>
                  <a:lnTo>
                    <a:pt x="1449" y="196"/>
                  </a:lnTo>
                  <a:lnTo>
                    <a:pt x="1455" y="200"/>
                  </a:lnTo>
                  <a:lnTo>
                    <a:pt x="1600" y="335"/>
                  </a:lnTo>
                  <a:lnTo>
                    <a:pt x="1600" y="1187"/>
                  </a:lnTo>
                  <a:lnTo>
                    <a:pt x="0" y="1188"/>
                  </a:lnTo>
                  <a:close/>
                </a:path>
              </a:pathLst>
            </a:custGeom>
            <a:solidFill>
              <a:srgbClr val="A67A4D"/>
            </a:solidFill>
            <a:ln w="9525">
              <a:noFill/>
              <a:round/>
              <a:headEnd/>
              <a:tailEnd/>
            </a:ln>
          </p:spPr>
          <p:txBody>
            <a:bodyPr/>
            <a:lstStyle/>
            <a:p>
              <a:endParaRPr lang="en-US" dirty="0"/>
            </a:p>
          </p:txBody>
        </p:sp>
        <p:sp>
          <p:nvSpPr>
            <p:cNvPr id="124" name="Freeform 271"/>
            <p:cNvSpPr>
              <a:spLocks/>
            </p:cNvSpPr>
            <p:nvPr/>
          </p:nvSpPr>
          <p:spPr bwMode="auto">
            <a:xfrm>
              <a:off x="788" y="1529"/>
              <a:ext cx="734" cy="330"/>
            </a:xfrm>
            <a:custGeom>
              <a:avLst/>
              <a:gdLst>
                <a:gd name="T0" fmla="*/ 501 w 734"/>
                <a:gd name="T1" fmla="*/ 318 h 330"/>
                <a:gd name="T2" fmla="*/ 734 w 734"/>
                <a:gd name="T3" fmla="*/ 264 h 330"/>
                <a:gd name="T4" fmla="*/ 408 w 734"/>
                <a:gd name="T5" fmla="*/ 1 h 330"/>
                <a:gd name="T6" fmla="*/ 404 w 734"/>
                <a:gd name="T7" fmla="*/ 4 h 330"/>
                <a:gd name="T8" fmla="*/ 396 w 734"/>
                <a:gd name="T9" fmla="*/ 9 h 330"/>
                <a:gd name="T10" fmla="*/ 387 w 734"/>
                <a:gd name="T11" fmla="*/ 16 h 330"/>
                <a:gd name="T12" fmla="*/ 381 w 734"/>
                <a:gd name="T13" fmla="*/ 20 h 330"/>
                <a:gd name="T14" fmla="*/ 375 w 734"/>
                <a:gd name="T15" fmla="*/ 24 h 330"/>
                <a:gd name="T16" fmla="*/ 368 w 734"/>
                <a:gd name="T17" fmla="*/ 29 h 330"/>
                <a:gd name="T18" fmla="*/ 363 w 734"/>
                <a:gd name="T19" fmla="*/ 35 h 330"/>
                <a:gd name="T20" fmla="*/ 355 w 734"/>
                <a:gd name="T21" fmla="*/ 40 h 330"/>
                <a:gd name="T22" fmla="*/ 347 w 734"/>
                <a:gd name="T23" fmla="*/ 46 h 330"/>
                <a:gd name="T24" fmla="*/ 339 w 734"/>
                <a:gd name="T25" fmla="*/ 52 h 330"/>
                <a:gd name="T26" fmla="*/ 331 w 734"/>
                <a:gd name="T27" fmla="*/ 59 h 330"/>
                <a:gd name="T28" fmla="*/ 322 w 734"/>
                <a:gd name="T29" fmla="*/ 65 h 330"/>
                <a:gd name="T30" fmla="*/ 312 w 734"/>
                <a:gd name="T31" fmla="*/ 72 h 330"/>
                <a:gd name="T32" fmla="*/ 304 w 734"/>
                <a:gd name="T33" fmla="*/ 80 h 330"/>
                <a:gd name="T34" fmla="*/ 294 w 734"/>
                <a:gd name="T35" fmla="*/ 86 h 330"/>
                <a:gd name="T36" fmla="*/ 284 w 734"/>
                <a:gd name="T37" fmla="*/ 94 h 330"/>
                <a:gd name="T38" fmla="*/ 274 w 734"/>
                <a:gd name="T39" fmla="*/ 101 h 330"/>
                <a:gd name="T40" fmla="*/ 265 w 734"/>
                <a:gd name="T41" fmla="*/ 109 h 330"/>
                <a:gd name="T42" fmla="*/ 255 w 734"/>
                <a:gd name="T43" fmla="*/ 117 h 330"/>
                <a:gd name="T44" fmla="*/ 245 w 734"/>
                <a:gd name="T45" fmla="*/ 124 h 330"/>
                <a:gd name="T46" fmla="*/ 234 w 734"/>
                <a:gd name="T47" fmla="*/ 132 h 330"/>
                <a:gd name="T48" fmla="*/ 225 w 734"/>
                <a:gd name="T49" fmla="*/ 140 h 330"/>
                <a:gd name="T50" fmla="*/ 215 w 734"/>
                <a:gd name="T51" fmla="*/ 148 h 330"/>
                <a:gd name="T52" fmla="*/ 205 w 734"/>
                <a:gd name="T53" fmla="*/ 156 h 330"/>
                <a:gd name="T54" fmla="*/ 195 w 734"/>
                <a:gd name="T55" fmla="*/ 163 h 330"/>
                <a:gd name="T56" fmla="*/ 186 w 734"/>
                <a:gd name="T57" fmla="*/ 171 h 330"/>
                <a:gd name="T58" fmla="*/ 176 w 734"/>
                <a:gd name="T59" fmla="*/ 179 h 330"/>
                <a:gd name="T60" fmla="*/ 167 w 734"/>
                <a:gd name="T61" fmla="*/ 186 h 330"/>
                <a:gd name="T62" fmla="*/ 157 w 734"/>
                <a:gd name="T63" fmla="*/ 194 h 330"/>
                <a:gd name="T64" fmla="*/ 148 w 734"/>
                <a:gd name="T65" fmla="*/ 201 h 330"/>
                <a:gd name="T66" fmla="*/ 139 w 734"/>
                <a:gd name="T67" fmla="*/ 209 h 330"/>
                <a:gd name="T68" fmla="*/ 131 w 734"/>
                <a:gd name="T69" fmla="*/ 215 h 330"/>
                <a:gd name="T70" fmla="*/ 122 w 734"/>
                <a:gd name="T71" fmla="*/ 222 h 330"/>
                <a:gd name="T72" fmla="*/ 114 w 734"/>
                <a:gd name="T73" fmla="*/ 230 h 330"/>
                <a:gd name="T74" fmla="*/ 106 w 734"/>
                <a:gd name="T75" fmla="*/ 236 h 330"/>
                <a:gd name="T76" fmla="*/ 97 w 734"/>
                <a:gd name="T77" fmla="*/ 243 h 330"/>
                <a:gd name="T78" fmla="*/ 91 w 734"/>
                <a:gd name="T79" fmla="*/ 250 h 330"/>
                <a:gd name="T80" fmla="*/ 83 w 734"/>
                <a:gd name="T81" fmla="*/ 255 h 330"/>
                <a:gd name="T82" fmla="*/ 76 w 734"/>
                <a:gd name="T83" fmla="*/ 262 h 330"/>
                <a:gd name="T84" fmla="*/ 69 w 734"/>
                <a:gd name="T85" fmla="*/ 267 h 330"/>
                <a:gd name="T86" fmla="*/ 62 w 734"/>
                <a:gd name="T87" fmla="*/ 273 h 330"/>
                <a:gd name="T88" fmla="*/ 56 w 734"/>
                <a:gd name="T89" fmla="*/ 278 h 330"/>
                <a:gd name="T90" fmla="*/ 51 w 734"/>
                <a:gd name="T91" fmla="*/ 285 h 330"/>
                <a:gd name="T92" fmla="*/ 44 w 734"/>
                <a:gd name="T93" fmla="*/ 289 h 330"/>
                <a:gd name="T94" fmla="*/ 38 w 734"/>
                <a:gd name="T95" fmla="*/ 293 h 330"/>
                <a:gd name="T96" fmla="*/ 29 w 734"/>
                <a:gd name="T97" fmla="*/ 303 h 330"/>
                <a:gd name="T98" fmla="*/ 20 w 734"/>
                <a:gd name="T99" fmla="*/ 310 h 330"/>
                <a:gd name="T100" fmla="*/ 14 w 734"/>
                <a:gd name="T101" fmla="*/ 317 h 330"/>
                <a:gd name="T102" fmla="*/ 7 w 734"/>
                <a:gd name="T103" fmla="*/ 322 h 330"/>
                <a:gd name="T104" fmla="*/ 3 w 734"/>
                <a:gd name="T105" fmla="*/ 326 h 330"/>
                <a:gd name="T106" fmla="*/ 0 w 734"/>
                <a:gd name="T107" fmla="*/ 330 h 33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34"/>
                <a:gd name="T163" fmla="*/ 0 h 330"/>
                <a:gd name="T164" fmla="*/ 734 w 734"/>
                <a:gd name="T165" fmla="*/ 330 h 33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34" h="330">
                  <a:moveTo>
                    <a:pt x="0" y="330"/>
                  </a:moveTo>
                  <a:lnTo>
                    <a:pt x="501" y="318"/>
                  </a:lnTo>
                  <a:lnTo>
                    <a:pt x="559" y="249"/>
                  </a:lnTo>
                  <a:lnTo>
                    <a:pt x="734" y="264"/>
                  </a:lnTo>
                  <a:lnTo>
                    <a:pt x="409" y="0"/>
                  </a:lnTo>
                  <a:lnTo>
                    <a:pt x="408" y="1"/>
                  </a:lnTo>
                  <a:lnTo>
                    <a:pt x="405" y="2"/>
                  </a:lnTo>
                  <a:lnTo>
                    <a:pt x="404" y="4"/>
                  </a:lnTo>
                  <a:lnTo>
                    <a:pt x="400" y="5"/>
                  </a:lnTo>
                  <a:lnTo>
                    <a:pt x="396" y="9"/>
                  </a:lnTo>
                  <a:lnTo>
                    <a:pt x="391" y="12"/>
                  </a:lnTo>
                  <a:lnTo>
                    <a:pt x="387" y="16"/>
                  </a:lnTo>
                  <a:lnTo>
                    <a:pt x="384" y="18"/>
                  </a:lnTo>
                  <a:lnTo>
                    <a:pt x="381" y="20"/>
                  </a:lnTo>
                  <a:lnTo>
                    <a:pt x="378" y="22"/>
                  </a:lnTo>
                  <a:lnTo>
                    <a:pt x="375" y="24"/>
                  </a:lnTo>
                  <a:lnTo>
                    <a:pt x="372" y="26"/>
                  </a:lnTo>
                  <a:lnTo>
                    <a:pt x="368" y="29"/>
                  </a:lnTo>
                  <a:lnTo>
                    <a:pt x="366" y="32"/>
                  </a:lnTo>
                  <a:lnTo>
                    <a:pt x="363" y="35"/>
                  </a:lnTo>
                  <a:lnTo>
                    <a:pt x="358" y="37"/>
                  </a:lnTo>
                  <a:lnTo>
                    <a:pt x="355" y="40"/>
                  </a:lnTo>
                  <a:lnTo>
                    <a:pt x="350" y="43"/>
                  </a:lnTo>
                  <a:lnTo>
                    <a:pt x="347" y="46"/>
                  </a:lnTo>
                  <a:lnTo>
                    <a:pt x="343" y="49"/>
                  </a:lnTo>
                  <a:lnTo>
                    <a:pt x="339" y="52"/>
                  </a:lnTo>
                  <a:lnTo>
                    <a:pt x="335" y="56"/>
                  </a:lnTo>
                  <a:lnTo>
                    <a:pt x="331" y="59"/>
                  </a:lnTo>
                  <a:lnTo>
                    <a:pt x="327" y="62"/>
                  </a:lnTo>
                  <a:lnTo>
                    <a:pt x="322" y="65"/>
                  </a:lnTo>
                  <a:lnTo>
                    <a:pt x="317" y="69"/>
                  </a:lnTo>
                  <a:lnTo>
                    <a:pt x="312" y="72"/>
                  </a:lnTo>
                  <a:lnTo>
                    <a:pt x="308" y="76"/>
                  </a:lnTo>
                  <a:lnTo>
                    <a:pt x="304" y="80"/>
                  </a:lnTo>
                  <a:lnTo>
                    <a:pt x="299" y="82"/>
                  </a:lnTo>
                  <a:lnTo>
                    <a:pt x="294" y="86"/>
                  </a:lnTo>
                  <a:lnTo>
                    <a:pt x="289" y="90"/>
                  </a:lnTo>
                  <a:lnTo>
                    <a:pt x="284" y="94"/>
                  </a:lnTo>
                  <a:lnTo>
                    <a:pt x="279" y="98"/>
                  </a:lnTo>
                  <a:lnTo>
                    <a:pt x="274" y="101"/>
                  </a:lnTo>
                  <a:lnTo>
                    <a:pt x="269" y="105"/>
                  </a:lnTo>
                  <a:lnTo>
                    <a:pt x="265" y="109"/>
                  </a:lnTo>
                  <a:lnTo>
                    <a:pt x="260" y="113"/>
                  </a:lnTo>
                  <a:lnTo>
                    <a:pt x="255" y="117"/>
                  </a:lnTo>
                  <a:lnTo>
                    <a:pt x="250" y="120"/>
                  </a:lnTo>
                  <a:lnTo>
                    <a:pt x="245" y="124"/>
                  </a:lnTo>
                  <a:lnTo>
                    <a:pt x="239" y="128"/>
                  </a:lnTo>
                  <a:lnTo>
                    <a:pt x="234" y="132"/>
                  </a:lnTo>
                  <a:lnTo>
                    <a:pt x="230" y="136"/>
                  </a:lnTo>
                  <a:lnTo>
                    <a:pt x="225" y="140"/>
                  </a:lnTo>
                  <a:lnTo>
                    <a:pt x="220" y="144"/>
                  </a:lnTo>
                  <a:lnTo>
                    <a:pt x="215" y="148"/>
                  </a:lnTo>
                  <a:lnTo>
                    <a:pt x="210" y="151"/>
                  </a:lnTo>
                  <a:lnTo>
                    <a:pt x="205" y="156"/>
                  </a:lnTo>
                  <a:lnTo>
                    <a:pt x="200" y="159"/>
                  </a:lnTo>
                  <a:lnTo>
                    <a:pt x="195" y="163"/>
                  </a:lnTo>
                  <a:lnTo>
                    <a:pt x="191" y="167"/>
                  </a:lnTo>
                  <a:lnTo>
                    <a:pt x="186" y="171"/>
                  </a:lnTo>
                  <a:lnTo>
                    <a:pt x="181" y="175"/>
                  </a:lnTo>
                  <a:lnTo>
                    <a:pt x="176" y="179"/>
                  </a:lnTo>
                  <a:lnTo>
                    <a:pt x="172" y="182"/>
                  </a:lnTo>
                  <a:lnTo>
                    <a:pt x="167" y="186"/>
                  </a:lnTo>
                  <a:lnTo>
                    <a:pt x="162" y="190"/>
                  </a:lnTo>
                  <a:lnTo>
                    <a:pt x="157" y="194"/>
                  </a:lnTo>
                  <a:lnTo>
                    <a:pt x="153" y="197"/>
                  </a:lnTo>
                  <a:lnTo>
                    <a:pt x="148" y="201"/>
                  </a:lnTo>
                  <a:lnTo>
                    <a:pt x="144" y="205"/>
                  </a:lnTo>
                  <a:lnTo>
                    <a:pt x="139" y="209"/>
                  </a:lnTo>
                  <a:lnTo>
                    <a:pt x="134" y="212"/>
                  </a:lnTo>
                  <a:lnTo>
                    <a:pt x="131" y="215"/>
                  </a:lnTo>
                  <a:lnTo>
                    <a:pt x="126" y="218"/>
                  </a:lnTo>
                  <a:lnTo>
                    <a:pt x="122" y="222"/>
                  </a:lnTo>
                  <a:lnTo>
                    <a:pt x="117" y="226"/>
                  </a:lnTo>
                  <a:lnTo>
                    <a:pt x="114" y="230"/>
                  </a:lnTo>
                  <a:lnTo>
                    <a:pt x="110" y="233"/>
                  </a:lnTo>
                  <a:lnTo>
                    <a:pt x="106" y="236"/>
                  </a:lnTo>
                  <a:lnTo>
                    <a:pt x="101" y="239"/>
                  </a:lnTo>
                  <a:lnTo>
                    <a:pt x="97" y="243"/>
                  </a:lnTo>
                  <a:lnTo>
                    <a:pt x="94" y="246"/>
                  </a:lnTo>
                  <a:lnTo>
                    <a:pt x="91" y="250"/>
                  </a:lnTo>
                  <a:lnTo>
                    <a:pt x="87" y="252"/>
                  </a:lnTo>
                  <a:lnTo>
                    <a:pt x="83" y="255"/>
                  </a:lnTo>
                  <a:lnTo>
                    <a:pt x="79" y="258"/>
                  </a:lnTo>
                  <a:lnTo>
                    <a:pt x="76" y="262"/>
                  </a:lnTo>
                  <a:lnTo>
                    <a:pt x="72" y="265"/>
                  </a:lnTo>
                  <a:lnTo>
                    <a:pt x="69" y="267"/>
                  </a:lnTo>
                  <a:lnTo>
                    <a:pt x="65" y="270"/>
                  </a:lnTo>
                  <a:lnTo>
                    <a:pt x="62" y="273"/>
                  </a:lnTo>
                  <a:lnTo>
                    <a:pt x="59" y="275"/>
                  </a:lnTo>
                  <a:lnTo>
                    <a:pt x="56" y="278"/>
                  </a:lnTo>
                  <a:lnTo>
                    <a:pt x="54" y="281"/>
                  </a:lnTo>
                  <a:lnTo>
                    <a:pt x="51" y="285"/>
                  </a:lnTo>
                  <a:lnTo>
                    <a:pt x="47" y="287"/>
                  </a:lnTo>
                  <a:lnTo>
                    <a:pt x="44" y="289"/>
                  </a:lnTo>
                  <a:lnTo>
                    <a:pt x="41" y="291"/>
                  </a:lnTo>
                  <a:lnTo>
                    <a:pt x="38" y="293"/>
                  </a:lnTo>
                  <a:lnTo>
                    <a:pt x="34" y="298"/>
                  </a:lnTo>
                  <a:lnTo>
                    <a:pt x="29" y="303"/>
                  </a:lnTo>
                  <a:lnTo>
                    <a:pt x="24" y="307"/>
                  </a:lnTo>
                  <a:lnTo>
                    <a:pt x="20" y="310"/>
                  </a:lnTo>
                  <a:lnTo>
                    <a:pt x="17" y="313"/>
                  </a:lnTo>
                  <a:lnTo>
                    <a:pt x="14" y="317"/>
                  </a:lnTo>
                  <a:lnTo>
                    <a:pt x="10" y="319"/>
                  </a:lnTo>
                  <a:lnTo>
                    <a:pt x="7" y="322"/>
                  </a:lnTo>
                  <a:lnTo>
                    <a:pt x="5" y="324"/>
                  </a:lnTo>
                  <a:lnTo>
                    <a:pt x="3" y="326"/>
                  </a:lnTo>
                  <a:lnTo>
                    <a:pt x="1" y="328"/>
                  </a:lnTo>
                  <a:lnTo>
                    <a:pt x="0" y="330"/>
                  </a:lnTo>
                  <a:close/>
                </a:path>
              </a:pathLst>
            </a:custGeom>
            <a:solidFill>
              <a:srgbClr val="8F6943"/>
            </a:solidFill>
            <a:ln w="9525">
              <a:noFill/>
              <a:round/>
              <a:headEnd/>
              <a:tailEnd/>
            </a:ln>
          </p:spPr>
          <p:txBody>
            <a:bodyPr/>
            <a:lstStyle/>
            <a:p>
              <a:endParaRPr lang="en-US" dirty="0"/>
            </a:p>
          </p:txBody>
        </p:sp>
        <p:sp>
          <p:nvSpPr>
            <p:cNvPr id="125" name="Freeform 272"/>
            <p:cNvSpPr>
              <a:spLocks/>
            </p:cNvSpPr>
            <p:nvPr/>
          </p:nvSpPr>
          <p:spPr bwMode="auto">
            <a:xfrm>
              <a:off x="1224" y="1924"/>
              <a:ext cx="376" cy="395"/>
            </a:xfrm>
            <a:custGeom>
              <a:avLst/>
              <a:gdLst>
                <a:gd name="T0" fmla="*/ 0 w 376"/>
                <a:gd name="T1" fmla="*/ 233 h 395"/>
                <a:gd name="T2" fmla="*/ 225 w 376"/>
                <a:gd name="T3" fmla="*/ 0 h 395"/>
                <a:gd name="T4" fmla="*/ 376 w 376"/>
                <a:gd name="T5" fmla="*/ 150 h 395"/>
                <a:gd name="T6" fmla="*/ 376 w 376"/>
                <a:gd name="T7" fmla="*/ 251 h 395"/>
                <a:gd name="T8" fmla="*/ 236 w 376"/>
                <a:gd name="T9" fmla="*/ 395 h 395"/>
                <a:gd name="T10" fmla="*/ 0 w 376"/>
                <a:gd name="T11" fmla="*/ 233 h 395"/>
                <a:gd name="T12" fmla="*/ 0 60000 65536"/>
                <a:gd name="T13" fmla="*/ 0 60000 65536"/>
                <a:gd name="T14" fmla="*/ 0 60000 65536"/>
                <a:gd name="T15" fmla="*/ 0 60000 65536"/>
                <a:gd name="T16" fmla="*/ 0 60000 65536"/>
                <a:gd name="T17" fmla="*/ 0 60000 65536"/>
                <a:gd name="T18" fmla="*/ 0 w 376"/>
                <a:gd name="T19" fmla="*/ 0 h 395"/>
                <a:gd name="T20" fmla="*/ 376 w 376"/>
                <a:gd name="T21" fmla="*/ 395 h 395"/>
              </a:gdLst>
              <a:ahLst/>
              <a:cxnLst>
                <a:cxn ang="T12">
                  <a:pos x="T0" y="T1"/>
                </a:cxn>
                <a:cxn ang="T13">
                  <a:pos x="T2" y="T3"/>
                </a:cxn>
                <a:cxn ang="T14">
                  <a:pos x="T4" y="T5"/>
                </a:cxn>
                <a:cxn ang="T15">
                  <a:pos x="T6" y="T7"/>
                </a:cxn>
                <a:cxn ang="T16">
                  <a:pos x="T8" y="T9"/>
                </a:cxn>
                <a:cxn ang="T17">
                  <a:pos x="T10" y="T11"/>
                </a:cxn>
              </a:cxnLst>
              <a:rect l="T18" t="T19" r="T20" b="T21"/>
              <a:pathLst>
                <a:path w="376" h="395">
                  <a:moveTo>
                    <a:pt x="0" y="233"/>
                  </a:moveTo>
                  <a:lnTo>
                    <a:pt x="225" y="0"/>
                  </a:lnTo>
                  <a:lnTo>
                    <a:pt x="376" y="150"/>
                  </a:lnTo>
                  <a:lnTo>
                    <a:pt x="376" y="251"/>
                  </a:lnTo>
                  <a:lnTo>
                    <a:pt x="236" y="395"/>
                  </a:lnTo>
                  <a:lnTo>
                    <a:pt x="0" y="233"/>
                  </a:lnTo>
                  <a:close/>
                </a:path>
              </a:pathLst>
            </a:custGeom>
            <a:solidFill>
              <a:srgbClr val="8F6943"/>
            </a:solidFill>
            <a:ln w="9525">
              <a:noFill/>
              <a:round/>
              <a:headEnd/>
              <a:tailEnd/>
            </a:ln>
          </p:spPr>
          <p:txBody>
            <a:bodyPr/>
            <a:lstStyle/>
            <a:p>
              <a:endParaRPr lang="en-US" dirty="0"/>
            </a:p>
          </p:txBody>
        </p:sp>
        <p:sp>
          <p:nvSpPr>
            <p:cNvPr id="126" name="Freeform 273"/>
            <p:cNvSpPr>
              <a:spLocks/>
            </p:cNvSpPr>
            <p:nvPr/>
          </p:nvSpPr>
          <p:spPr bwMode="auto">
            <a:xfrm>
              <a:off x="0" y="1993"/>
              <a:ext cx="668" cy="733"/>
            </a:xfrm>
            <a:custGeom>
              <a:avLst/>
              <a:gdLst>
                <a:gd name="T0" fmla="*/ 303 w 668"/>
                <a:gd name="T1" fmla="*/ 75 h 733"/>
                <a:gd name="T2" fmla="*/ 553 w 668"/>
                <a:gd name="T3" fmla="*/ 0 h 733"/>
                <a:gd name="T4" fmla="*/ 668 w 668"/>
                <a:gd name="T5" fmla="*/ 113 h 733"/>
                <a:gd name="T6" fmla="*/ 548 w 668"/>
                <a:gd name="T7" fmla="*/ 168 h 733"/>
                <a:gd name="T8" fmla="*/ 541 w 668"/>
                <a:gd name="T9" fmla="*/ 169 h 733"/>
                <a:gd name="T10" fmla="*/ 533 w 668"/>
                <a:gd name="T11" fmla="*/ 171 h 733"/>
                <a:gd name="T12" fmla="*/ 526 w 668"/>
                <a:gd name="T13" fmla="*/ 172 h 733"/>
                <a:gd name="T14" fmla="*/ 518 w 668"/>
                <a:gd name="T15" fmla="*/ 173 h 733"/>
                <a:gd name="T16" fmla="*/ 511 w 668"/>
                <a:gd name="T17" fmla="*/ 175 h 733"/>
                <a:gd name="T18" fmla="*/ 503 w 668"/>
                <a:gd name="T19" fmla="*/ 177 h 733"/>
                <a:gd name="T20" fmla="*/ 495 w 668"/>
                <a:gd name="T21" fmla="*/ 178 h 733"/>
                <a:gd name="T22" fmla="*/ 487 w 668"/>
                <a:gd name="T23" fmla="*/ 181 h 733"/>
                <a:gd name="T24" fmla="*/ 480 w 668"/>
                <a:gd name="T25" fmla="*/ 182 h 733"/>
                <a:gd name="T26" fmla="*/ 472 w 668"/>
                <a:gd name="T27" fmla="*/ 184 h 733"/>
                <a:gd name="T28" fmla="*/ 464 w 668"/>
                <a:gd name="T29" fmla="*/ 186 h 733"/>
                <a:gd name="T30" fmla="*/ 457 w 668"/>
                <a:gd name="T31" fmla="*/ 189 h 733"/>
                <a:gd name="T32" fmla="*/ 450 w 668"/>
                <a:gd name="T33" fmla="*/ 190 h 733"/>
                <a:gd name="T34" fmla="*/ 442 w 668"/>
                <a:gd name="T35" fmla="*/ 191 h 733"/>
                <a:gd name="T36" fmla="*/ 437 w 668"/>
                <a:gd name="T37" fmla="*/ 193 h 733"/>
                <a:gd name="T38" fmla="*/ 429 w 668"/>
                <a:gd name="T39" fmla="*/ 196 h 733"/>
                <a:gd name="T40" fmla="*/ 423 w 668"/>
                <a:gd name="T41" fmla="*/ 197 h 733"/>
                <a:gd name="T42" fmla="*/ 417 w 668"/>
                <a:gd name="T43" fmla="*/ 198 h 733"/>
                <a:gd name="T44" fmla="*/ 410 w 668"/>
                <a:gd name="T45" fmla="*/ 200 h 733"/>
                <a:gd name="T46" fmla="*/ 401 w 668"/>
                <a:gd name="T47" fmla="*/ 202 h 733"/>
                <a:gd name="T48" fmla="*/ 392 w 668"/>
                <a:gd name="T49" fmla="*/ 206 h 733"/>
                <a:gd name="T50" fmla="*/ 383 w 668"/>
                <a:gd name="T51" fmla="*/ 208 h 733"/>
                <a:gd name="T52" fmla="*/ 377 w 668"/>
                <a:gd name="T53" fmla="*/ 210 h 733"/>
                <a:gd name="T54" fmla="*/ 371 w 668"/>
                <a:gd name="T55" fmla="*/ 212 h 733"/>
                <a:gd name="T56" fmla="*/ 370 w 668"/>
                <a:gd name="T57" fmla="*/ 213 h 733"/>
                <a:gd name="T58" fmla="*/ 370 w 668"/>
                <a:gd name="T59" fmla="*/ 218 h 733"/>
                <a:gd name="T60" fmla="*/ 370 w 668"/>
                <a:gd name="T61" fmla="*/ 223 h 733"/>
                <a:gd name="T62" fmla="*/ 371 w 668"/>
                <a:gd name="T63" fmla="*/ 229 h 733"/>
                <a:gd name="T64" fmla="*/ 371 w 668"/>
                <a:gd name="T65" fmla="*/ 234 h 733"/>
                <a:gd name="T66" fmla="*/ 372 w 668"/>
                <a:gd name="T67" fmla="*/ 240 h 733"/>
                <a:gd name="T68" fmla="*/ 373 w 668"/>
                <a:gd name="T69" fmla="*/ 246 h 733"/>
                <a:gd name="T70" fmla="*/ 374 w 668"/>
                <a:gd name="T71" fmla="*/ 253 h 733"/>
                <a:gd name="T72" fmla="*/ 374 w 668"/>
                <a:gd name="T73" fmla="*/ 260 h 733"/>
                <a:gd name="T74" fmla="*/ 375 w 668"/>
                <a:gd name="T75" fmla="*/ 266 h 733"/>
                <a:gd name="T76" fmla="*/ 375 w 668"/>
                <a:gd name="T77" fmla="*/ 276 h 733"/>
                <a:gd name="T78" fmla="*/ 375 w 668"/>
                <a:gd name="T79" fmla="*/ 284 h 733"/>
                <a:gd name="T80" fmla="*/ 375 w 668"/>
                <a:gd name="T81" fmla="*/ 290 h 733"/>
                <a:gd name="T82" fmla="*/ 373 w 668"/>
                <a:gd name="T83" fmla="*/ 297 h 733"/>
                <a:gd name="T84" fmla="*/ 372 w 668"/>
                <a:gd name="T85" fmla="*/ 299 h 733"/>
                <a:gd name="T86" fmla="*/ 0 w 668"/>
                <a:gd name="T87" fmla="*/ 661 h 733"/>
                <a:gd name="T88" fmla="*/ 254 w 668"/>
                <a:gd name="T89" fmla="*/ 11 h 7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68"/>
                <a:gd name="T136" fmla="*/ 0 h 733"/>
                <a:gd name="T137" fmla="*/ 668 w 668"/>
                <a:gd name="T138" fmla="*/ 733 h 7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68" h="733">
                  <a:moveTo>
                    <a:pt x="279" y="48"/>
                  </a:moveTo>
                  <a:lnTo>
                    <a:pt x="303" y="75"/>
                  </a:lnTo>
                  <a:lnTo>
                    <a:pt x="459" y="75"/>
                  </a:lnTo>
                  <a:lnTo>
                    <a:pt x="553" y="0"/>
                  </a:lnTo>
                  <a:lnTo>
                    <a:pt x="611" y="11"/>
                  </a:lnTo>
                  <a:lnTo>
                    <a:pt x="668" y="113"/>
                  </a:lnTo>
                  <a:lnTo>
                    <a:pt x="553" y="168"/>
                  </a:lnTo>
                  <a:lnTo>
                    <a:pt x="548" y="168"/>
                  </a:lnTo>
                  <a:lnTo>
                    <a:pt x="545" y="169"/>
                  </a:lnTo>
                  <a:lnTo>
                    <a:pt x="541" y="169"/>
                  </a:lnTo>
                  <a:lnTo>
                    <a:pt x="537" y="170"/>
                  </a:lnTo>
                  <a:lnTo>
                    <a:pt x="533" y="171"/>
                  </a:lnTo>
                  <a:lnTo>
                    <a:pt x="529" y="172"/>
                  </a:lnTo>
                  <a:lnTo>
                    <a:pt x="526" y="172"/>
                  </a:lnTo>
                  <a:lnTo>
                    <a:pt x="523" y="173"/>
                  </a:lnTo>
                  <a:lnTo>
                    <a:pt x="518" y="173"/>
                  </a:lnTo>
                  <a:lnTo>
                    <a:pt x="514" y="175"/>
                  </a:lnTo>
                  <a:lnTo>
                    <a:pt x="511" y="175"/>
                  </a:lnTo>
                  <a:lnTo>
                    <a:pt x="507" y="176"/>
                  </a:lnTo>
                  <a:lnTo>
                    <a:pt x="503" y="177"/>
                  </a:lnTo>
                  <a:lnTo>
                    <a:pt x="499" y="178"/>
                  </a:lnTo>
                  <a:lnTo>
                    <a:pt x="495" y="178"/>
                  </a:lnTo>
                  <a:lnTo>
                    <a:pt x="492" y="180"/>
                  </a:lnTo>
                  <a:lnTo>
                    <a:pt x="487" y="181"/>
                  </a:lnTo>
                  <a:lnTo>
                    <a:pt x="483" y="182"/>
                  </a:lnTo>
                  <a:lnTo>
                    <a:pt x="480" y="182"/>
                  </a:lnTo>
                  <a:lnTo>
                    <a:pt x="477" y="184"/>
                  </a:lnTo>
                  <a:lnTo>
                    <a:pt x="472" y="184"/>
                  </a:lnTo>
                  <a:lnTo>
                    <a:pt x="469" y="186"/>
                  </a:lnTo>
                  <a:lnTo>
                    <a:pt x="464" y="186"/>
                  </a:lnTo>
                  <a:lnTo>
                    <a:pt x="461" y="188"/>
                  </a:lnTo>
                  <a:lnTo>
                    <a:pt x="457" y="189"/>
                  </a:lnTo>
                  <a:lnTo>
                    <a:pt x="454" y="190"/>
                  </a:lnTo>
                  <a:lnTo>
                    <a:pt x="450" y="190"/>
                  </a:lnTo>
                  <a:lnTo>
                    <a:pt x="446" y="191"/>
                  </a:lnTo>
                  <a:lnTo>
                    <a:pt x="442" y="191"/>
                  </a:lnTo>
                  <a:lnTo>
                    <a:pt x="440" y="193"/>
                  </a:lnTo>
                  <a:lnTo>
                    <a:pt x="437" y="193"/>
                  </a:lnTo>
                  <a:lnTo>
                    <a:pt x="433" y="195"/>
                  </a:lnTo>
                  <a:lnTo>
                    <a:pt x="429" y="196"/>
                  </a:lnTo>
                  <a:lnTo>
                    <a:pt x="426" y="196"/>
                  </a:lnTo>
                  <a:lnTo>
                    <a:pt x="423" y="197"/>
                  </a:lnTo>
                  <a:lnTo>
                    <a:pt x="420" y="198"/>
                  </a:lnTo>
                  <a:lnTo>
                    <a:pt x="417" y="198"/>
                  </a:lnTo>
                  <a:lnTo>
                    <a:pt x="413" y="200"/>
                  </a:lnTo>
                  <a:lnTo>
                    <a:pt x="410" y="200"/>
                  </a:lnTo>
                  <a:lnTo>
                    <a:pt x="408" y="201"/>
                  </a:lnTo>
                  <a:lnTo>
                    <a:pt x="401" y="202"/>
                  </a:lnTo>
                  <a:lnTo>
                    <a:pt x="397" y="204"/>
                  </a:lnTo>
                  <a:lnTo>
                    <a:pt x="392" y="206"/>
                  </a:lnTo>
                  <a:lnTo>
                    <a:pt x="388" y="208"/>
                  </a:lnTo>
                  <a:lnTo>
                    <a:pt x="383" y="208"/>
                  </a:lnTo>
                  <a:lnTo>
                    <a:pt x="380" y="209"/>
                  </a:lnTo>
                  <a:lnTo>
                    <a:pt x="377" y="210"/>
                  </a:lnTo>
                  <a:lnTo>
                    <a:pt x="375" y="211"/>
                  </a:lnTo>
                  <a:lnTo>
                    <a:pt x="371" y="212"/>
                  </a:lnTo>
                  <a:lnTo>
                    <a:pt x="370" y="212"/>
                  </a:lnTo>
                  <a:lnTo>
                    <a:pt x="370" y="213"/>
                  </a:lnTo>
                  <a:lnTo>
                    <a:pt x="370" y="215"/>
                  </a:lnTo>
                  <a:lnTo>
                    <a:pt x="370" y="218"/>
                  </a:lnTo>
                  <a:lnTo>
                    <a:pt x="370" y="220"/>
                  </a:lnTo>
                  <a:lnTo>
                    <a:pt x="370" y="223"/>
                  </a:lnTo>
                  <a:lnTo>
                    <a:pt x="371" y="226"/>
                  </a:lnTo>
                  <a:lnTo>
                    <a:pt x="371" y="229"/>
                  </a:lnTo>
                  <a:lnTo>
                    <a:pt x="371" y="231"/>
                  </a:lnTo>
                  <a:lnTo>
                    <a:pt x="371" y="234"/>
                  </a:lnTo>
                  <a:lnTo>
                    <a:pt x="372" y="237"/>
                  </a:lnTo>
                  <a:lnTo>
                    <a:pt x="372" y="240"/>
                  </a:lnTo>
                  <a:lnTo>
                    <a:pt x="372" y="243"/>
                  </a:lnTo>
                  <a:lnTo>
                    <a:pt x="373" y="246"/>
                  </a:lnTo>
                  <a:lnTo>
                    <a:pt x="373" y="249"/>
                  </a:lnTo>
                  <a:lnTo>
                    <a:pt x="374" y="253"/>
                  </a:lnTo>
                  <a:lnTo>
                    <a:pt x="374" y="256"/>
                  </a:lnTo>
                  <a:lnTo>
                    <a:pt x="374" y="260"/>
                  </a:lnTo>
                  <a:lnTo>
                    <a:pt x="374" y="263"/>
                  </a:lnTo>
                  <a:lnTo>
                    <a:pt x="375" y="266"/>
                  </a:lnTo>
                  <a:lnTo>
                    <a:pt x="375" y="270"/>
                  </a:lnTo>
                  <a:lnTo>
                    <a:pt x="375" y="276"/>
                  </a:lnTo>
                  <a:lnTo>
                    <a:pt x="375" y="280"/>
                  </a:lnTo>
                  <a:lnTo>
                    <a:pt x="375" y="284"/>
                  </a:lnTo>
                  <a:lnTo>
                    <a:pt x="375" y="287"/>
                  </a:lnTo>
                  <a:lnTo>
                    <a:pt x="375" y="290"/>
                  </a:lnTo>
                  <a:lnTo>
                    <a:pt x="373" y="294"/>
                  </a:lnTo>
                  <a:lnTo>
                    <a:pt x="373" y="297"/>
                  </a:lnTo>
                  <a:lnTo>
                    <a:pt x="372" y="298"/>
                  </a:lnTo>
                  <a:lnTo>
                    <a:pt x="372" y="299"/>
                  </a:lnTo>
                  <a:lnTo>
                    <a:pt x="0" y="733"/>
                  </a:lnTo>
                  <a:lnTo>
                    <a:pt x="0" y="661"/>
                  </a:lnTo>
                  <a:lnTo>
                    <a:pt x="10" y="137"/>
                  </a:lnTo>
                  <a:lnTo>
                    <a:pt x="254" y="11"/>
                  </a:lnTo>
                  <a:lnTo>
                    <a:pt x="279" y="48"/>
                  </a:lnTo>
                  <a:close/>
                </a:path>
              </a:pathLst>
            </a:custGeom>
            <a:solidFill>
              <a:schemeClr val="accent1">
                <a:lumMod val="75000"/>
              </a:schemeClr>
            </a:solidFill>
            <a:ln w="9525">
              <a:noFill/>
              <a:round/>
              <a:headEnd/>
              <a:tailEnd/>
            </a:ln>
          </p:spPr>
          <p:txBody>
            <a:bodyPr/>
            <a:lstStyle/>
            <a:p>
              <a:endParaRPr lang="en-US" dirty="0"/>
            </a:p>
          </p:txBody>
        </p:sp>
        <p:sp>
          <p:nvSpPr>
            <p:cNvPr id="127" name="Freeform 274"/>
            <p:cNvSpPr>
              <a:spLocks/>
            </p:cNvSpPr>
            <p:nvPr/>
          </p:nvSpPr>
          <p:spPr bwMode="auto">
            <a:xfrm>
              <a:off x="11" y="1409"/>
              <a:ext cx="327" cy="285"/>
            </a:xfrm>
            <a:custGeom>
              <a:avLst/>
              <a:gdLst>
                <a:gd name="T0" fmla="*/ 176 w 327"/>
                <a:gd name="T1" fmla="*/ 284 h 285"/>
                <a:gd name="T2" fmla="*/ 191 w 327"/>
                <a:gd name="T3" fmla="*/ 282 h 285"/>
                <a:gd name="T4" fmla="*/ 207 w 327"/>
                <a:gd name="T5" fmla="*/ 278 h 285"/>
                <a:gd name="T6" fmla="*/ 223 w 327"/>
                <a:gd name="T7" fmla="*/ 274 h 285"/>
                <a:gd name="T8" fmla="*/ 237 w 327"/>
                <a:gd name="T9" fmla="*/ 268 h 285"/>
                <a:gd name="T10" fmla="*/ 250 w 327"/>
                <a:gd name="T11" fmla="*/ 262 h 285"/>
                <a:gd name="T12" fmla="*/ 264 w 327"/>
                <a:gd name="T13" fmla="*/ 253 h 285"/>
                <a:gd name="T14" fmla="*/ 276 w 327"/>
                <a:gd name="T15" fmla="*/ 245 h 285"/>
                <a:gd name="T16" fmla="*/ 294 w 327"/>
                <a:gd name="T17" fmla="*/ 227 h 285"/>
                <a:gd name="T18" fmla="*/ 304 w 327"/>
                <a:gd name="T19" fmla="*/ 212 h 285"/>
                <a:gd name="T20" fmla="*/ 312 w 327"/>
                <a:gd name="T21" fmla="*/ 200 h 285"/>
                <a:gd name="T22" fmla="*/ 317 w 327"/>
                <a:gd name="T23" fmla="*/ 187 h 285"/>
                <a:gd name="T24" fmla="*/ 322 w 327"/>
                <a:gd name="T25" fmla="*/ 173 h 285"/>
                <a:gd name="T26" fmla="*/ 324 w 327"/>
                <a:gd name="T27" fmla="*/ 160 h 285"/>
                <a:gd name="T28" fmla="*/ 326 w 327"/>
                <a:gd name="T29" fmla="*/ 146 h 285"/>
                <a:gd name="T30" fmla="*/ 326 w 327"/>
                <a:gd name="T31" fmla="*/ 131 h 285"/>
                <a:gd name="T32" fmla="*/ 323 w 327"/>
                <a:gd name="T33" fmla="*/ 116 h 285"/>
                <a:gd name="T34" fmla="*/ 320 w 327"/>
                <a:gd name="T35" fmla="*/ 102 h 285"/>
                <a:gd name="T36" fmla="*/ 315 w 327"/>
                <a:gd name="T37" fmla="*/ 90 h 285"/>
                <a:gd name="T38" fmla="*/ 308 w 327"/>
                <a:gd name="T39" fmla="*/ 77 h 285"/>
                <a:gd name="T40" fmla="*/ 300 w 327"/>
                <a:gd name="T41" fmla="*/ 64 h 285"/>
                <a:gd name="T42" fmla="*/ 283 w 327"/>
                <a:gd name="T43" fmla="*/ 45 h 285"/>
                <a:gd name="T44" fmla="*/ 269 w 327"/>
                <a:gd name="T45" fmla="*/ 33 h 285"/>
                <a:gd name="T46" fmla="*/ 257 w 327"/>
                <a:gd name="T47" fmla="*/ 24 h 285"/>
                <a:gd name="T48" fmla="*/ 244 w 327"/>
                <a:gd name="T49" fmla="*/ 17 h 285"/>
                <a:gd name="T50" fmla="*/ 230 w 327"/>
                <a:gd name="T51" fmla="*/ 11 h 285"/>
                <a:gd name="T52" fmla="*/ 215 w 327"/>
                <a:gd name="T53" fmla="*/ 5 h 285"/>
                <a:gd name="T54" fmla="*/ 200 w 327"/>
                <a:gd name="T55" fmla="*/ 1 h 285"/>
                <a:gd name="T56" fmla="*/ 184 w 327"/>
                <a:gd name="T57" fmla="*/ 0 h 285"/>
                <a:gd name="T58" fmla="*/ 167 w 327"/>
                <a:gd name="T59" fmla="*/ 0 h 285"/>
                <a:gd name="T60" fmla="*/ 150 w 327"/>
                <a:gd name="T61" fmla="*/ 0 h 285"/>
                <a:gd name="T62" fmla="*/ 134 w 327"/>
                <a:gd name="T63" fmla="*/ 0 h 285"/>
                <a:gd name="T64" fmla="*/ 118 w 327"/>
                <a:gd name="T65" fmla="*/ 3 h 285"/>
                <a:gd name="T66" fmla="*/ 103 w 327"/>
                <a:gd name="T67" fmla="*/ 8 h 285"/>
                <a:gd name="T68" fmla="*/ 89 w 327"/>
                <a:gd name="T69" fmla="*/ 14 h 285"/>
                <a:gd name="T70" fmla="*/ 75 w 327"/>
                <a:gd name="T71" fmla="*/ 20 h 285"/>
                <a:gd name="T72" fmla="*/ 62 w 327"/>
                <a:gd name="T73" fmla="*/ 29 h 285"/>
                <a:gd name="T74" fmla="*/ 42 w 327"/>
                <a:gd name="T75" fmla="*/ 45 h 285"/>
                <a:gd name="T76" fmla="*/ 25 w 327"/>
                <a:gd name="T77" fmla="*/ 64 h 285"/>
                <a:gd name="T78" fmla="*/ 17 w 327"/>
                <a:gd name="T79" fmla="*/ 77 h 285"/>
                <a:gd name="T80" fmla="*/ 11 w 327"/>
                <a:gd name="T81" fmla="*/ 90 h 285"/>
                <a:gd name="T82" fmla="*/ 5 w 327"/>
                <a:gd name="T83" fmla="*/ 102 h 285"/>
                <a:gd name="T84" fmla="*/ 2 w 327"/>
                <a:gd name="T85" fmla="*/ 116 h 285"/>
                <a:gd name="T86" fmla="*/ 0 w 327"/>
                <a:gd name="T87" fmla="*/ 131 h 285"/>
                <a:gd name="T88" fmla="*/ 0 w 327"/>
                <a:gd name="T89" fmla="*/ 146 h 285"/>
                <a:gd name="T90" fmla="*/ 0 w 327"/>
                <a:gd name="T91" fmla="*/ 160 h 285"/>
                <a:gd name="T92" fmla="*/ 3 w 327"/>
                <a:gd name="T93" fmla="*/ 173 h 285"/>
                <a:gd name="T94" fmla="*/ 8 w 327"/>
                <a:gd name="T95" fmla="*/ 187 h 285"/>
                <a:gd name="T96" fmla="*/ 14 w 327"/>
                <a:gd name="T97" fmla="*/ 200 h 285"/>
                <a:gd name="T98" fmla="*/ 20 w 327"/>
                <a:gd name="T99" fmla="*/ 212 h 285"/>
                <a:gd name="T100" fmla="*/ 32 w 327"/>
                <a:gd name="T101" fmla="*/ 227 h 285"/>
                <a:gd name="T102" fmla="*/ 52 w 327"/>
                <a:gd name="T103" fmla="*/ 247 h 285"/>
                <a:gd name="T104" fmla="*/ 69 w 327"/>
                <a:gd name="T105" fmla="*/ 258 h 285"/>
                <a:gd name="T106" fmla="*/ 81 w 327"/>
                <a:gd name="T107" fmla="*/ 265 h 285"/>
                <a:gd name="T108" fmla="*/ 96 w 327"/>
                <a:gd name="T109" fmla="*/ 271 h 285"/>
                <a:gd name="T110" fmla="*/ 110 w 327"/>
                <a:gd name="T111" fmla="*/ 276 h 285"/>
                <a:gd name="T112" fmla="*/ 126 w 327"/>
                <a:gd name="T113" fmla="*/ 281 h 285"/>
                <a:gd name="T114" fmla="*/ 142 w 327"/>
                <a:gd name="T115" fmla="*/ 283 h 285"/>
                <a:gd name="T116" fmla="*/ 159 w 327"/>
                <a:gd name="T117" fmla="*/ 284 h 2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27"/>
                <a:gd name="T178" fmla="*/ 0 h 285"/>
                <a:gd name="T179" fmla="*/ 327 w 327"/>
                <a:gd name="T180" fmla="*/ 285 h 28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27" h="285">
                  <a:moveTo>
                    <a:pt x="164" y="285"/>
                  </a:moveTo>
                  <a:lnTo>
                    <a:pt x="167" y="284"/>
                  </a:lnTo>
                  <a:lnTo>
                    <a:pt x="172" y="284"/>
                  </a:lnTo>
                  <a:lnTo>
                    <a:pt x="176" y="284"/>
                  </a:lnTo>
                  <a:lnTo>
                    <a:pt x="180" y="284"/>
                  </a:lnTo>
                  <a:lnTo>
                    <a:pt x="184" y="283"/>
                  </a:lnTo>
                  <a:lnTo>
                    <a:pt x="188" y="283"/>
                  </a:lnTo>
                  <a:lnTo>
                    <a:pt x="191" y="282"/>
                  </a:lnTo>
                  <a:lnTo>
                    <a:pt x="196" y="282"/>
                  </a:lnTo>
                  <a:lnTo>
                    <a:pt x="200" y="281"/>
                  </a:lnTo>
                  <a:lnTo>
                    <a:pt x="204" y="279"/>
                  </a:lnTo>
                  <a:lnTo>
                    <a:pt x="207" y="278"/>
                  </a:lnTo>
                  <a:lnTo>
                    <a:pt x="211" y="278"/>
                  </a:lnTo>
                  <a:lnTo>
                    <a:pt x="215" y="276"/>
                  </a:lnTo>
                  <a:lnTo>
                    <a:pt x="219" y="275"/>
                  </a:lnTo>
                  <a:lnTo>
                    <a:pt x="223" y="274"/>
                  </a:lnTo>
                  <a:lnTo>
                    <a:pt x="226" y="273"/>
                  </a:lnTo>
                  <a:lnTo>
                    <a:pt x="230" y="271"/>
                  </a:lnTo>
                  <a:lnTo>
                    <a:pt x="234" y="270"/>
                  </a:lnTo>
                  <a:lnTo>
                    <a:pt x="237" y="268"/>
                  </a:lnTo>
                  <a:lnTo>
                    <a:pt x="241" y="267"/>
                  </a:lnTo>
                  <a:lnTo>
                    <a:pt x="244" y="265"/>
                  </a:lnTo>
                  <a:lnTo>
                    <a:pt x="247" y="263"/>
                  </a:lnTo>
                  <a:lnTo>
                    <a:pt x="250" y="262"/>
                  </a:lnTo>
                  <a:lnTo>
                    <a:pt x="254" y="260"/>
                  </a:lnTo>
                  <a:lnTo>
                    <a:pt x="257" y="258"/>
                  </a:lnTo>
                  <a:lnTo>
                    <a:pt x="260" y="255"/>
                  </a:lnTo>
                  <a:lnTo>
                    <a:pt x="264" y="253"/>
                  </a:lnTo>
                  <a:lnTo>
                    <a:pt x="266" y="251"/>
                  </a:lnTo>
                  <a:lnTo>
                    <a:pt x="269" y="249"/>
                  </a:lnTo>
                  <a:lnTo>
                    <a:pt x="272" y="247"/>
                  </a:lnTo>
                  <a:lnTo>
                    <a:pt x="276" y="245"/>
                  </a:lnTo>
                  <a:lnTo>
                    <a:pt x="279" y="243"/>
                  </a:lnTo>
                  <a:lnTo>
                    <a:pt x="283" y="237"/>
                  </a:lnTo>
                  <a:lnTo>
                    <a:pt x="288" y="231"/>
                  </a:lnTo>
                  <a:lnTo>
                    <a:pt x="294" y="227"/>
                  </a:lnTo>
                  <a:lnTo>
                    <a:pt x="299" y="221"/>
                  </a:lnTo>
                  <a:lnTo>
                    <a:pt x="300" y="218"/>
                  </a:lnTo>
                  <a:lnTo>
                    <a:pt x="303" y="215"/>
                  </a:lnTo>
                  <a:lnTo>
                    <a:pt x="304" y="212"/>
                  </a:lnTo>
                  <a:lnTo>
                    <a:pt x="306" y="210"/>
                  </a:lnTo>
                  <a:lnTo>
                    <a:pt x="308" y="206"/>
                  </a:lnTo>
                  <a:lnTo>
                    <a:pt x="310" y="203"/>
                  </a:lnTo>
                  <a:lnTo>
                    <a:pt x="312" y="200"/>
                  </a:lnTo>
                  <a:lnTo>
                    <a:pt x="314" y="197"/>
                  </a:lnTo>
                  <a:lnTo>
                    <a:pt x="315" y="193"/>
                  </a:lnTo>
                  <a:lnTo>
                    <a:pt x="316" y="191"/>
                  </a:lnTo>
                  <a:lnTo>
                    <a:pt x="317" y="187"/>
                  </a:lnTo>
                  <a:lnTo>
                    <a:pt x="319" y="184"/>
                  </a:lnTo>
                  <a:lnTo>
                    <a:pt x="320" y="180"/>
                  </a:lnTo>
                  <a:lnTo>
                    <a:pt x="321" y="177"/>
                  </a:lnTo>
                  <a:lnTo>
                    <a:pt x="322" y="173"/>
                  </a:lnTo>
                  <a:lnTo>
                    <a:pt x="323" y="171"/>
                  </a:lnTo>
                  <a:lnTo>
                    <a:pt x="323" y="167"/>
                  </a:lnTo>
                  <a:lnTo>
                    <a:pt x="324" y="164"/>
                  </a:lnTo>
                  <a:lnTo>
                    <a:pt x="324" y="160"/>
                  </a:lnTo>
                  <a:lnTo>
                    <a:pt x="326" y="156"/>
                  </a:lnTo>
                  <a:lnTo>
                    <a:pt x="326" y="153"/>
                  </a:lnTo>
                  <a:lnTo>
                    <a:pt x="326" y="150"/>
                  </a:lnTo>
                  <a:lnTo>
                    <a:pt x="326" y="146"/>
                  </a:lnTo>
                  <a:lnTo>
                    <a:pt x="327" y="142"/>
                  </a:lnTo>
                  <a:lnTo>
                    <a:pt x="326" y="138"/>
                  </a:lnTo>
                  <a:lnTo>
                    <a:pt x="326" y="134"/>
                  </a:lnTo>
                  <a:lnTo>
                    <a:pt x="326" y="131"/>
                  </a:lnTo>
                  <a:lnTo>
                    <a:pt x="326" y="127"/>
                  </a:lnTo>
                  <a:lnTo>
                    <a:pt x="324" y="124"/>
                  </a:lnTo>
                  <a:lnTo>
                    <a:pt x="324" y="120"/>
                  </a:lnTo>
                  <a:lnTo>
                    <a:pt x="323" y="116"/>
                  </a:lnTo>
                  <a:lnTo>
                    <a:pt x="323" y="114"/>
                  </a:lnTo>
                  <a:lnTo>
                    <a:pt x="322" y="110"/>
                  </a:lnTo>
                  <a:lnTo>
                    <a:pt x="321" y="106"/>
                  </a:lnTo>
                  <a:lnTo>
                    <a:pt x="320" y="102"/>
                  </a:lnTo>
                  <a:lnTo>
                    <a:pt x="319" y="99"/>
                  </a:lnTo>
                  <a:lnTo>
                    <a:pt x="317" y="96"/>
                  </a:lnTo>
                  <a:lnTo>
                    <a:pt x="316" y="93"/>
                  </a:lnTo>
                  <a:lnTo>
                    <a:pt x="315" y="90"/>
                  </a:lnTo>
                  <a:lnTo>
                    <a:pt x="314" y="86"/>
                  </a:lnTo>
                  <a:lnTo>
                    <a:pt x="312" y="83"/>
                  </a:lnTo>
                  <a:lnTo>
                    <a:pt x="310" y="80"/>
                  </a:lnTo>
                  <a:lnTo>
                    <a:pt x="308" y="77"/>
                  </a:lnTo>
                  <a:lnTo>
                    <a:pt x="306" y="74"/>
                  </a:lnTo>
                  <a:lnTo>
                    <a:pt x="304" y="70"/>
                  </a:lnTo>
                  <a:lnTo>
                    <a:pt x="303" y="67"/>
                  </a:lnTo>
                  <a:lnTo>
                    <a:pt x="300" y="64"/>
                  </a:lnTo>
                  <a:lnTo>
                    <a:pt x="299" y="61"/>
                  </a:lnTo>
                  <a:lnTo>
                    <a:pt x="294" y="56"/>
                  </a:lnTo>
                  <a:lnTo>
                    <a:pt x="288" y="50"/>
                  </a:lnTo>
                  <a:lnTo>
                    <a:pt x="283" y="45"/>
                  </a:lnTo>
                  <a:lnTo>
                    <a:pt x="279" y="40"/>
                  </a:lnTo>
                  <a:lnTo>
                    <a:pt x="276" y="38"/>
                  </a:lnTo>
                  <a:lnTo>
                    <a:pt x="272" y="36"/>
                  </a:lnTo>
                  <a:lnTo>
                    <a:pt x="269" y="33"/>
                  </a:lnTo>
                  <a:lnTo>
                    <a:pt x="266" y="31"/>
                  </a:lnTo>
                  <a:lnTo>
                    <a:pt x="264" y="29"/>
                  </a:lnTo>
                  <a:lnTo>
                    <a:pt x="260" y="26"/>
                  </a:lnTo>
                  <a:lnTo>
                    <a:pt x="257" y="24"/>
                  </a:lnTo>
                  <a:lnTo>
                    <a:pt x="254" y="23"/>
                  </a:lnTo>
                  <a:lnTo>
                    <a:pt x="250" y="20"/>
                  </a:lnTo>
                  <a:lnTo>
                    <a:pt x="247" y="19"/>
                  </a:lnTo>
                  <a:lnTo>
                    <a:pt x="244" y="17"/>
                  </a:lnTo>
                  <a:lnTo>
                    <a:pt x="241" y="16"/>
                  </a:lnTo>
                  <a:lnTo>
                    <a:pt x="237" y="14"/>
                  </a:lnTo>
                  <a:lnTo>
                    <a:pt x="234" y="12"/>
                  </a:lnTo>
                  <a:lnTo>
                    <a:pt x="230" y="11"/>
                  </a:lnTo>
                  <a:lnTo>
                    <a:pt x="226" y="10"/>
                  </a:lnTo>
                  <a:lnTo>
                    <a:pt x="223" y="8"/>
                  </a:lnTo>
                  <a:lnTo>
                    <a:pt x="219" y="7"/>
                  </a:lnTo>
                  <a:lnTo>
                    <a:pt x="215" y="5"/>
                  </a:lnTo>
                  <a:lnTo>
                    <a:pt x="211" y="5"/>
                  </a:lnTo>
                  <a:lnTo>
                    <a:pt x="207" y="3"/>
                  </a:lnTo>
                  <a:lnTo>
                    <a:pt x="204" y="3"/>
                  </a:lnTo>
                  <a:lnTo>
                    <a:pt x="200" y="1"/>
                  </a:lnTo>
                  <a:lnTo>
                    <a:pt x="196" y="1"/>
                  </a:lnTo>
                  <a:lnTo>
                    <a:pt x="191" y="0"/>
                  </a:lnTo>
                  <a:lnTo>
                    <a:pt x="188" y="0"/>
                  </a:lnTo>
                  <a:lnTo>
                    <a:pt x="184" y="0"/>
                  </a:lnTo>
                  <a:lnTo>
                    <a:pt x="180" y="0"/>
                  </a:lnTo>
                  <a:lnTo>
                    <a:pt x="176" y="0"/>
                  </a:lnTo>
                  <a:lnTo>
                    <a:pt x="172" y="0"/>
                  </a:lnTo>
                  <a:lnTo>
                    <a:pt x="167" y="0"/>
                  </a:lnTo>
                  <a:lnTo>
                    <a:pt x="164" y="0"/>
                  </a:lnTo>
                  <a:lnTo>
                    <a:pt x="159" y="0"/>
                  </a:lnTo>
                  <a:lnTo>
                    <a:pt x="155" y="0"/>
                  </a:lnTo>
                  <a:lnTo>
                    <a:pt x="150" y="0"/>
                  </a:lnTo>
                  <a:lnTo>
                    <a:pt x="147" y="0"/>
                  </a:lnTo>
                  <a:lnTo>
                    <a:pt x="142" y="0"/>
                  </a:lnTo>
                  <a:lnTo>
                    <a:pt x="138" y="0"/>
                  </a:lnTo>
                  <a:lnTo>
                    <a:pt x="134" y="0"/>
                  </a:lnTo>
                  <a:lnTo>
                    <a:pt x="130" y="1"/>
                  </a:lnTo>
                  <a:lnTo>
                    <a:pt x="126" y="1"/>
                  </a:lnTo>
                  <a:lnTo>
                    <a:pt x="122" y="3"/>
                  </a:lnTo>
                  <a:lnTo>
                    <a:pt x="118" y="3"/>
                  </a:lnTo>
                  <a:lnTo>
                    <a:pt x="114" y="5"/>
                  </a:lnTo>
                  <a:lnTo>
                    <a:pt x="110" y="5"/>
                  </a:lnTo>
                  <a:lnTo>
                    <a:pt x="107" y="7"/>
                  </a:lnTo>
                  <a:lnTo>
                    <a:pt x="103" y="8"/>
                  </a:lnTo>
                  <a:lnTo>
                    <a:pt x="100" y="10"/>
                  </a:lnTo>
                  <a:lnTo>
                    <a:pt x="96" y="11"/>
                  </a:lnTo>
                  <a:lnTo>
                    <a:pt x="92" y="12"/>
                  </a:lnTo>
                  <a:lnTo>
                    <a:pt x="89" y="14"/>
                  </a:lnTo>
                  <a:lnTo>
                    <a:pt x="85" y="16"/>
                  </a:lnTo>
                  <a:lnTo>
                    <a:pt x="81" y="17"/>
                  </a:lnTo>
                  <a:lnTo>
                    <a:pt x="78" y="19"/>
                  </a:lnTo>
                  <a:lnTo>
                    <a:pt x="75" y="20"/>
                  </a:lnTo>
                  <a:lnTo>
                    <a:pt x="71" y="23"/>
                  </a:lnTo>
                  <a:lnTo>
                    <a:pt x="69" y="24"/>
                  </a:lnTo>
                  <a:lnTo>
                    <a:pt x="65" y="26"/>
                  </a:lnTo>
                  <a:lnTo>
                    <a:pt x="62" y="29"/>
                  </a:lnTo>
                  <a:lnTo>
                    <a:pt x="59" y="31"/>
                  </a:lnTo>
                  <a:lnTo>
                    <a:pt x="52" y="36"/>
                  </a:lnTo>
                  <a:lnTo>
                    <a:pt x="48" y="40"/>
                  </a:lnTo>
                  <a:lnTo>
                    <a:pt x="42" y="45"/>
                  </a:lnTo>
                  <a:lnTo>
                    <a:pt x="36" y="50"/>
                  </a:lnTo>
                  <a:lnTo>
                    <a:pt x="32" y="56"/>
                  </a:lnTo>
                  <a:lnTo>
                    <a:pt x="28" y="61"/>
                  </a:lnTo>
                  <a:lnTo>
                    <a:pt x="25" y="64"/>
                  </a:lnTo>
                  <a:lnTo>
                    <a:pt x="23" y="67"/>
                  </a:lnTo>
                  <a:lnTo>
                    <a:pt x="20" y="70"/>
                  </a:lnTo>
                  <a:lnTo>
                    <a:pt x="19" y="74"/>
                  </a:lnTo>
                  <a:lnTo>
                    <a:pt x="17" y="77"/>
                  </a:lnTo>
                  <a:lnTo>
                    <a:pt x="15" y="80"/>
                  </a:lnTo>
                  <a:lnTo>
                    <a:pt x="14" y="83"/>
                  </a:lnTo>
                  <a:lnTo>
                    <a:pt x="13" y="86"/>
                  </a:lnTo>
                  <a:lnTo>
                    <a:pt x="11" y="90"/>
                  </a:lnTo>
                  <a:lnTo>
                    <a:pt x="10" y="93"/>
                  </a:lnTo>
                  <a:lnTo>
                    <a:pt x="8" y="96"/>
                  </a:lnTo>
                  <a:lnTo>
                    <a:pt x="7" y="99"/>
                  </a:lnTo>
                  <a:lnTo>
                    <a:pt x="5" y="102"/>
                  </a:lnTo>
                  <a:lnTo>
                    <a:pt x="4" y="106"/>
                  </a:lnTo>
                  <a:lnTo>
                    <a:pt x="3" y="110"/>
                  </a:lnTo>
                  <a:lnTo>
                    <a:pt x="3" y="114"/>
                  </a:lnTo>
                  <a:lnTo>
                    <a:pt x="2" y="116"/>
                  </a:lnTo>
                  <a:lnTo>
                    <a:pt x="1" y="120"/>
                  </a:lnTo>
                  <a:lnTo>
                    <a:pt x="0" y="124"/>
                  </a:lnTo>
                  <a:lnTo>
                    <a:pt x="0" y="127"/>
                  </a:lnTo>
                  <a:lnTo>
                    <a:pt x="0" y="131"/>
                  </a:lnTo>
                  <a:lnTo>
                    <a:pt x="0" y="134"/>
                  </a:lnTo>
                  <a:lnTo>
                    <a:pt x="0" y="138"/>
                  </a:lnTo>
                  <a:lnTo>
                    <a:pt x="0" y="142"/>
                  </a:lnTo>
                  <a:lnTo>
                    <a:pt x="0" y="146"/>
                  </a:lnTo>
                  <a:lnTo>
                    <a:pt x="0" y="150"/>
                  </a:lnTo>
                  <a:lnTo>
                    <a:pt x="0" y="153"/>
                  </a:lnTo>
                  <a:lnTo>
                    <a:pt x="0" y="156"/>
                  </a:lnTo>
                  <a:lnTo>
                    <a:pt x="0" y="160"/>
                  </a:lnTo>
                  <a:lnTo>
                    <a:pt x="1" y="164"/>
                  </a:lnTo>
                  <a:lnTo>
                    <a:pt x="2" y="167"/>
                  </a:lnTo>
                  <a:lnTo>
                    <a:pt x="3" y="171"/>
                  </a:lnTo>
                  <a:lnTo>
                    <a:pt x="3" y="173"/>
                  </a:lnTo>
                  <a:lnTo>
                    <a:pt x="4" y="177"/>
                  </a:lnTo>
                  <a:lnTo>
                    <a:pt x="5" y="180"/>
                  </a:lnTo>
                  <a:lnTo>
                    <a:pt x="7" y="184"/>
                  </a:lnTo>
                  <a:lnTo>
                    <a:pt x="8" y="187"/>
                  </a:lnTo>
                  <a:lnTo>
                    <a:pt x="10" y="191"/>
                  </a:lnTo>
                  <a:lnTo>
                    <a:pt x="11" y="193"/>
                  </a:lnTo>
                  <a:lnTo>
                    <a:pt x="13" y="197"/>
                  </a:lnTo>
                  <a:lnTo>
                    <a:pt x="14" y="200"/>
                  </a:lnTo>
                  <a:lnTo>
                    <a:pt x="15" y="203"/>
                  </a:lnTo>
                  <a:lnTo>
                    <a:pt x="17" y="206"/>
                  </a:lnTo>
                  <a:lnTo>
                    <a:pt x="19" y="210"/>
                  </a:lnTo>
                  <a:lnTo>
                    <a:pt x="20" y="212"/>
                  </a:lnTo>
                  <a:lnTo>
                    <a:pt x="23" y="215"/>
                  </a:lnTo>
                  <a:lnTo>
                    <a:pt x="25" y="218"/>
                  </a:lnTo>
                  <a:lnTo>
                    <a:pt x="28" y="221"/>
                  </a:lnTo>
                  <a:lnTo>
                    <a:pt x="32" y="227"/>
                  </a:lnTo>
                  <a:lnTo>
                    <a:pt x="36" y="231"/>
                  </a:lnTo>
                  <a:lnTo>
                    <a:pt x="42" y="237"/>
                  </a:lnTo>
                  <a:lnTo>
                    <a:pt x="48" y="243"/>
                  </a:lnTo>
                  <a:lnTo>
                    <a:pt x="52" y="247"/>
                  </a:lnTo>
                  <a:lnTo>
                    <a:pt x="59" y="251"/>
                  </a:lnTo>
                  <a:lnTo>
                    <a:pt x="62" y="253"/>
                  </a:lnTo>
                  <a:lnTo>
                    <a:pt x="65" y="255"/>
                  </a:lnTo>
                  <a:lnTo>
                    <a:pt x="69" y="258"/>
                  </a:lnTo>
                  <a:lnTo>
                    <a:pt x="71" y="260"/>
                  </a:lnTo>
                  <a:lnTo>
                    <a:pt x="75" y="262"/>
                  </a:lnTo>
                  <a:lnTo>
                    <a:pt x="78" y="263"/>
                  </a:lnTo>
                  <a:lnTo>
                    <a:pt x="81" y="265"/>
                  </a:lnTo>
                  <a:lnTo>
                    <a:pt x="85" y="267"/>
                  </a:lnTo>
                  <a:lnTo>
                    <a:pt x="89" y="268"/>
                  </a:lnTo>
                  <a:lnTo>
                    <a:pt x="92" y="270"/>
                  </a:lnTo>
                  <a:lnTo>
                    <a:pt x="96" y="271"/>
                  </a:lnTo>
                  <a:lnTo>
                    <a:pt x="100" y="273"/>
                  </a:lnTo>
                  <a:lnTo>
                    <a:pt x="103" y="274"/>
                  </a:lnTo>
                  <a:lnTo>
                    <a:pt x="107" y="275"/>
                  </a:lnTo>
                  <a:lnTo>
                    <a:pt x="110" y="276"/>
                  </a:lnTo>
                  <a:lnTo>
                    <a:pt x="114" y="278"/>
                  </a:lnTo>
                  <a:lnTo>
                    <a:pt x="118" y="278"/>
                  </a:lnTo>
                  <a:lnTo>
                    <a:pt x="122" y="279"/>
                  </a:lnTo>
                  <a:lnTo>
                    <a:pt x="126" y="281"/>
                  </a:lnTo>
                  <a:lnTo>
                    <a:pt x="130" y="282"/>
                  </a:lnTo>
                  <a:lnTo>
                    <a:pt x="134" y="282"/>
                  </a:lnTo>
                  <a:lnTo>
                    <a:pt x="138" y="283"/>
                  </a:lnTo>
                  <a:lnTo>
                    <a:pt x="142" y="283"/>
                  </a:lnTo>
                  <a:lnTo>
                    <a:pt x="147" y="284"/>
                  </a:lnTo>
                  <a:lnTo>
                    <a:pt x="150" y="284"/>
                  </a:lnTo>
                  <a:lnTo>
                    <a:pt x="155" y="284"/>
                  </a:lnTo>
                  <a:lnTo>
                    <a:pt x="159" y="284"/>
                  </a:lnTo>
                  <a:lnTo>
                    <a:pt x="164" y="285"/>
                  </a:lnTo>
                  <a:close/>
                </a:path>
              </a:pathLst>
            </a:custGeom>
            <a:solidFill>
              <a:schemeClr val="accent2">
                <a:lumMod val="75000"/>
              </a:schemeClr>
            </a:solidFill>
            <a:ln w="9525">
              <a:noFill/>
              <a:round/>
              <a:headEnd/>
              <a:tailEnd/>
            </a:ln>
          </p:spPr>
          <p:txBody>
            <a:bodyPr/>
            <a:lstStyle/>
            <a:p>
              <a:endParaRPr lang="en-US" dirty="0"/>
            </a:p>
          </p:txBody>
        </p:sp>
        <p:sp>
          <p:nvSpPr>
            <p:cNvPr id="128" name="Freeform 275"/>
            <p:cNvSpPr>
              <a:spLocks/>
            </p:cNvSpPr>
            <p:nvPr/>
          </p:nvSpPr>
          <p:spPr bwMode="auto">
            <a:xfrm>
              <a:off x="11" y="1407"/>
              <a:ext cx="328" cy="286"/>
            </a:xfrm>
            <a:custGeom>
              <a:avLst/>
              <a:gdLst>
                <a:gd name="T0" fmla="*/ 176 w 328"/>
                <a:gd name="T1" fmla="*/ 285 h 286"/>
                <a:gd name="T2" fmla="*/ 192 w 328"/>
                <a:gd name="T3" fmla="*/ 283 h 286"/>
                <a:gd name="T4" fmla="*/ 208 w 328"/>
                <a:gd name="T5" fmla="*/ 279 h 286"/>
                <a:gd name="T6" fmla="*/ 223 w 328"/>
                <a:gd name="T7" fmla="*/ 275 h 286"/>
                <a:gd name="T8" fmla="*/ 238 w 328"/>
                <a:gd name="T9" fmla="*/ 270 h 286"/>
                <a:gd name="T10" fmla="*/ 251 w 328"/>
                <a:gd name="T11" fmla="*/ 263 h 286"/>
                <a:gd name="T12" fmla="*/ 264 w 328"/>
                <a:gd name="T13" fmla="*/ 254 h 286"/>
                <a:gd name="T14" fmla="*/ 276 w 328"/>
                <a:gd name="T15" fmla="*/ 246 h 286"/>
                <a:gd name="T16" fmla="*/ 295 w 328"/>
                <a:gd name="T17" fmla="*/ 228 h 286"/>
                <a:gd name="T18" fmla="*/ 305 w 328"/>
                <a:gd name="T19" fmla="*/ 213 h 286"/>
                <a:gd name="T20" fmla="*/ 312 w 328"/>
                <a:gd name="T21" fmla="*/ 200 h 286"/>
                <a:gd name="T22" fmla="*/ 319 w 328"/>
                <a:gd name="T23" fmla="*/ 188 h 286"/>
                <a:gd name="T24" fmla="*/ 323 w 328"/>
                <a:gd name="T25" fmla="*/ 174 h 286"/>
                <a:gd name="T26" fmla="*/ 326 w 328"/>
                <a:gd name="T27" fmla="*/ 159 h 286"/>
                <a:gd name="T28" fmla="*/ 327 w 328"/>
                <a:gd name="T29" fmla="*/ 146 h 286"/>
                <a:gd name="T30" fmla="*/ 327 w 328"/>
                <a:gd name="T31" fmla="*/ 131 h 286"/>
                <a:gd name="T32" fmla="*/ 324 w 328"/>
                <a:gd name="T33" fmla="*/ 117 h 286"/>
                <a:gd name="T34" fmla="*/ 321 w 328"/>
                <a:gd name="T35" fmla="*/ 102 h 286"/>
                <a:gd name="T36" fmla="*/ 316 w 328"/>
                <a:gd name="T37" fmla="*/ 90 h 286"/>
                <a:gd name="T38" fmla="*/ 309 w 328"/>
                <a:gd name="T39" fmla="*/ 77 h 286"/>
                <a:gd name="T40" fmla="*/ 295 w 328"/>
                <a:gd name="T41" fmla="*/ 57 h 286"/>
                <a:gd name="T42" fmla="*/ 276 w 328"/>
                <a:gd name="T43" fmla="*/ 39 h 286"/>
                <a:gd name="T44" fmla="*/ 264 w 328"/>
                <a:gd name="T45" fmla="*/ 30 h 286"/>
                <a:gd name="T46" fmla="*/ 251 w 328"/>
                <a:gd name="T47" fmla="*/ 21 h 286"/>
                <a:gd name="T48" fmla="*/ 238 w 328"/>
                <a:gd name="T49" fmla="*/ 15 h 286"/>
                <a:gd name="T50" fmla="*/ 223 w 328"/>
                <a:gd name="T51" fmla="*/ 9 h 286"/>
                <a:gd name="T52" fmla="*/ 208 w 328"/>
                <a:gd name="T53" fmla="*/ 4 h 286"/>
                <a:gd name="T54" fmla="*/ 192 w 328"/>
                <a:gd name="T55" fmla="*/ 2 h 286"/>
                <a:gd name="T56" fmla="*/ 176 w 328"/>
                <a:gd name="T57" fmla="*/ 0 h 286"/>
                <a:gd name="T58" fmla="*/ 160 w 328"/>
                <a:gd name="T59" fmla="*/ 0 h 286"/>
                <a:gd name="T60" fmla="*/ 143 w 328"/>
                <a:gd name="T61" fmla="*/ 1 h 286"/>
                <a:gd name="T62" fmla="*/ 127 w 328"/>
                <a:gd name="T63" fmla="*/ 2 h 286"/>
                <a:gd name="T64" fmla="*/ 111 w 328"/>
                <a:gd name="T65" fmla="*/ 6 h 286"/>
                <a:gd name="T66" fmla="*/ 96 w 328"/>
                <a:gd name="T67" fmla="*/ 12 h 286"/>
                <a:gd name="T68" fmla="*/ 81 w 328"/>
                <a:gd name="T69" fmla="*/ 18 h 286"/>
                <a:gd name="T70" fmla="*/ 69 w 328"/>
                <a:gd name="T71" fmla="*/ 25 h 286"/>
                <a:gd name="T72" fmla="*/ 52 w 328"/>
                <a:gd name="T73" fmla="*/ 37 h 286"/>
                <a:gd name="T74" fmla="*/ 32 w 328"/>
                <a:gd name="T75" fmla="*/ 57 h 286"/>
                <a:gd name="T76" fmla="*/ 17 w 328"/>
                <a:gd name="T77" fmla="*/ 77 h 286"/>
                <a:gd name="T78" fmla="*/ 11 w 328"/>
                <a:gd name="T79" fmla="*/ 90 h 286"/>
                <a:gd name="T80" fmla="*/ 5 w 328"/>
                <a:gd name="T81" fmla="*/ 102 h 286"/>
                <a:gd name="T82" fmla="*/ 2 w 328"/>
                <a:gd name="T83" fmla="*/ 117 h 286"/>
                <a:gd name="T84" fmla="*/ 0 w 328"/>
                <a:gd name="T85" fmla="*/ 131 h 286"/>
                <a:gd name="T86" fmla="*/ 0 w 328"/>
                <a:gd name="T87" fmla="*/ 146 h 286"/>
                <a:gd name="T88" fmla="*/ 6 w 328"/>
                <a:gd name="T89" fmla="*/ 160 h 286"/>
                <a:gd name="T90" fmla="*/ 20 w 328"/>
                <a:gd name="T91" fmla="*/ 173 h 286"/>
                <a:gd name="T92" fmla="*/ 36 w 328"/>
                <a:gd name="T93" fmla="*/ 179 h 286"/>
                <a:gd name="T94" fmla="*/ 54 w 328"/>
                <a:gd name="T95" fmla="*/ 185 h 286"/>
                <a:gd name="T96" fmla="*/ 75 w 328"/>
                <a:gd name="T97" fmla="*/ 190 h 286"/>
                <a:gd name="T98" fmla="*/ 96 w 328"/>
                <a:gd name="T99" fmla="*/ 194 h 286"/>
                <a:gd name="T100" fmla="*/ 117 w 328"/>
                <a:gd name="T101" fmla="*/ 198 h 286"/>
                <a:gd name="T102" fmla="*/ 137 w 328"/>
                <a:gd name="T103" fmla="*/ 203 h 286"/>
                <a:gd name="T104" fmla="*/ 156 w 328"/>
                <a:gd name="T105" fmla="*/ 208 h 286"/>
                <a:gd name="T106" fmla="*/ 170 w 328"/>
                <a:gd name="T107" fmla="*/ 214 h 286"/>
                <a:gd name="T108" fmla="*/ 182 w 328"/>
                <a:gd name="T109" fmla="*/ 222 h 286"/>
                <a:gd name="T110" fmla="*/ 189 w 328"/>
                <a:gd name="T111" fmla="*/ 238 h 286"/>
                <a:gd name="T112" fmla="*/ 187 w 328"/>
                <a:gd name="T113" fmla="*/ 252 h 286"/>
                <a:gd name="T114" fmla="*/ 176 w 328"/>
                <a:gd name="T115" fmla="*/ 270 h 2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
                <a:gd name="T175" fmla="*/ 0 h 286"/>
                <a:gd name="T176" fmla="*/ 328 w 328"/>
                <a:gd name="T177" fmla="*/ 286 h 2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 h="286">
                  <a:moveTo>
                    <a:pt x="165" y="286"/>
                  </a:moveTo>
                  <a:lnTo>
                    <a:pt x="168" y="285"/>
                  </a:lnTo>
                  <a:lnTo>
                    <a:pt x="172" y="285"/>
                  </a:lnTo>
                  <a:lnTo>
                    <a:pt x="176" y="285"/>
                  </a:lnTo>
                  <a:lnTo>
                    <a:pt x="181" y="285"/>
                  </a:lnTo>
                  <a:lnTo>
                    <a:pt x="185" y="284"/>
                  </a:lnTo>
                  <a:lnTo>
                    <a:pt x="188" y="284"/>
                  </a:lnTo>
                  <a:lnTo>
                    <a:pt x="192" y="283"/>
                  </a:lnTo>
                  <a:lnTo>
                    <a:pt x="197" y="283"/>
                  </a:lnTo>
                  <a:lnTo>
                    <a:pt x="201" y="281"/>
                  </a:lnTo>
                  <a:lnTo>
                    <a:pt x="205" y="280"/>
                  </a:lnTo>
                  <a:lnTo>
                    <a:pt x="208" y="279"/>
                  </a:lnTo>
                  <a:lnTo>
                    <a:pt x="212" y="279"/>
                  </a:lnTo>
                  <a:lnTo>
                    <a:pt x="215" y="277"/>
                  </a:lnTo>
                  <a:lnTo>
                    <a:pt x="220" y="276"/>
                  </a:lnTo>
                  <a:lnTo>
                    <a:pt x="223" y="275"/>
                  </a:lnTo>
                  <a:lnTo>
                    <a:pt x="227" y="274"/>
                  </a:lnTo>
                  <a:lnTo>
                    <a:pt x="230" y="272"/>
                  </a:lnTo>
                  <a:lnTo>
                    <a:pt x="234" y="271"/>
                  </a:lnTo>
                  <a:lnTo>
                    <a:pt x="238" y="270"/>
                  </a:lnTo>
                  <a:lnTo>
                    <a:pt x="242" y="268"/>
                  </a:lnTo>
                  <a:lnTo>
                    <a:pt x="245" y="266"/>
                  </a:lnTo>
                  <a:lnTo>
                    <a:pt x="247" y="264"/>
                  </a:lnTo>
                  <a:lnTo>
                    <a:pt x="251" y="263"/>
                  </a:lnTo>
                  <a:lnTo>
                    <a:pt x="255" y="261"/>
                  </a:lnTo>
                  <a:lnTo>
                    <a:pt x="258" y="259"/>
                  </a:lnTo>
                  <a:lnTo>
                    <a:pt x="261" y="256"/>
                  </a:lnTo>
                  <a:lnTo>
                    <a:pt x="264" y="254"/>
                  </a:lnTo>
                  <a:lnTo>
                    <a:pt x="267" y="252"/>
                  </a:lnTo>
                  <a:lnTo>
                    <a:pt x="270" y="251"/>
                  </a:lnTo>
                  <a:lnTo>
                    <a:pt x="273" y="248"/>
                  </a:lnTo>
                  <a:lnTo>
                    <a:pt x="276" y="246"/>
                  </a:lnTo>
                  <a:lnTo>
                    <a:pt x="280" y="244"/>
                  </a:lnTo>
                  <a:lnTo>
                    <a:pt x="284" y="238"/>
                  </a:lnTo>
                  <a:lnTo>
                    <a:pt x="290" y="232"/>
                  </a:lnTo>
                  <a:lnTo>
                    <a:pt x="295" y="228"/>
                  </a:lnTo>
                  <a:lnTo>
                    <a:pt x="300" y="222"/>
                  </a:lnTo>
                  <a:lnTo>
                    <a:pt x="301" y="219"/>
                  </a:lnTo>
                  <a:lnTo>
                    <a:pt x="303" y="216"/>
                  </a:lnTo>
                  <a:lnTo>
                    <a:pt x="305" y="213"/>
                  </a:lnTo>
                  <a:lnTo>
                    <a:pt x="307" y="211"/>
                  </a:lnTo>
                  <a:lnTo>
                    <a:pt x="309" y="207"/>
                  </a:lnTo>
                  <a:lnTo>
                    <a:pt x="311" y="204"/>
                  </a:lnTo>
                  <a:lnTo>
                    <a:pt x="312" y="200"/>
                  </a:lnTo>
                  <a:lnTo>
                    <a:pt x="315" y="198"/>
                  </a:lnTo>
                  <a:lnTo>
                    <a:pt x="316" y="194"/>
                  </a:lnTo>
                  <a:lnTo>
                    <a:pt x="317" y="191"/>
                  </a:lnTo>
                  <a:lnTo>
                    <a:pt x="319" y="188"/>
                  </a:lnTo>
                  <a:lnTo>
                    <a:pt x="320" y="184"/>
                  </a:lnTo>
                  <a:lnTo>
                    <a:pt x="321" y="180"/>
                  </a:lnTo>
                  <a:lnTo>
                    <a:pt x="322" y="177"/>
                  </a:lnTo>
                  <a:lnTo>
                    <a:pt x="323" y="174"/>
                  </a:lnTo>
                  <a:lnTo>
                    <a:pt x="324" y="171"/>
                  </a:lnTo>
                  <a:lnTo>
                    <a:pt x="324" y="167"/>
                  </a:lnTo>
                  <a:lnTo>
                    <a:pt x="325" y="163"/>
                  </a:lnTo>
                  <a:lnTo>
                    <a:pt x="326" y="159"/>
                  </a:lnTo>
                  <a:lnTo>
                    <a:pt x="327" y="156"/>
                  </a:lnTo>
                  <a:lnTo>
                    <a:pt x="327" y="153"/>
                  </a:lnTo>
                  <a:lnTo>
                    <a:pt x="327" y="150"/>
                  </a:lnTo>
                  <a:lnTo>
                    <a:pt x="327" y="146"/>
                  </a:lnTo>
                  <a:lnTo>
                    <a:pt x="328" y="142"/>
                  </a:lnTo>
                  <a:lnTo>
                    <a:pt x="327" y="138"/>
                  </a:lnTo>
                  <a:lnTo>
                    <a:pt x="327" y="135"/>
                  </a:lnTo>
                  <a:lnTo>
                    <a:pt x="327" y="131"/>
                  </a:lnTo>
                  <a:lnTo>
                    <a:pt x="327" y="127"/>
                  </a:lnTo>
                  <a:lnTo>
                    <a:pt x="326" y="123"/>
                  </a:lnTo>
                  <a:lnTo>
                    <a:pt x="325" y="119"/>
                  </a:lnTo>
                  <a:lnTo>
                    <a:pt x="324" y="117"/>
                  </a:lnTo>
                  <a:lnTo>
                    <a:pt x="324" y="114"/>
                  </a:lnTo>
                  <a:lnTo>
                    <a:pt x="323" y="110"/>
                  </a:lnTo>
                  <a:lnTo>
                    <a:pt x="322" y="106"/>
                  </a:lnTo>
                  <a:lnTo>
                    <a:pt x="321" y="102"/>
                  </a:lnTo>
                  <a:lnTo>
                    <a:pt x="320" y="99"/>
                  </a:lnTo>
                  <a:lnTo>
                    <a:pt x="319" y="96"/>
                  </a:lnTo>
                  <a:lnTo>
                    <a:pt x="317" y="93"/>
                  </a:lnTo>
                  <a:lnTo>
                    <a:pt x="316" y="90"/>
                  </a:lnTo>
                  <a:lnTo>
                    <a:pt x="315" y="87"/>
                  </a:lnTo>
                  <a:lnTo>
                    <a:pt x="312" y="83"/>
                  </a:lnTo>
                  <a:lnTo>
                    <a:pt x="311" y="80"/>
                  </a:lnTo>
                  <a:lnTo>
                    <a:pt x="309" y="77"/>
                  </a:lnTo>
                  <a:lnTo>
                    <a:pt x="307" y="74"/>
                  </a:lnTo>
                  <a:lnTo>
                    <a:pt x="303" y="68"/>
                  </a:lnTo>
                  <a:lnTo>
                    <a:pt x="300" y="62"/>
                  </a:lnTo>
                  <a:lnTo>
                    <a:pt x="295" y="57"/>
                  </a:lnTo>
                  <a:lnTo>
                    <a:pt x="290" y="51"/>
                  </a:lnTo>
                  <a:lnTo>
                    <a:pt x="284" y="46"/>
                  </a:lnTo>
                  <a:lnTo>
                    <a:pt x="280" y="41"/>
                  </a:lnTo>
                  <a:lnTo>
                    <a:pt x="276" y="39"/>
                  </a:lnTo>
                  <a:lnTo>
                    <a:pt x="273" y="37"/>
                  </a:lnTo>
                  <a:lnTo>
                    <a:pt x="270" y="34"/>
                  </a:lnTo>
                  <a:lnTo>
                    <a:pt x="267" y="32"/>
                  </a:lnTo>
                  <a:lnTo>
                    <a:pt x="264" y="30"/>
                  </a:lnTo>
                  <a:lnTo>
                    <a:pt x="261" y="27"/>
                  </a:lnTo>
                  <a:lnTo>
                    <a:pt x="258" y="25"/>
                  </a:lnTo>
                  <a:lnTo>
                    <a:pt x="255" y="23"/>
                  </a:lnTo>
                  <a:lnTo>
                    <a:pt x="251" y="21"/>
                  </a:lnTo>
                  <a:lnTo>
                    <a:pt x="247" y="20"/>
                  </a:lnTo>
                  <a:lnTo>
                    <a:pt x="245" y="18"/>
                  </a:lnTo>
                  <a:lnTo>
                    <a:pt x="242" y="17"/>
                  </a:lnTo>
                  <a:lnTo>
                    <a:pt x="238" y="15"/>
                  </a:lnTo>
                  <a:lnTo>
                    <a:pt x="234" y="13"/>
                  </a:lnTo>
                  <a:lnTo>
                    <a:pt x="230" y="12"/>
                  </a:lnTo>
                  <a:lnTo>
                    <a:pt x="227" y="11"/>
                  </a:lnTo>
                  <a:lnTo>
                    <a:pt x="223" y="9"/>
                  </a:lnTo>
                  <a:lnTo>
                    <a:pt x="220" y="7"/>
                  </a:lnTo>
                  <a:lnTo>
                    <a:pt x="215" y="6"/>
                  </a:lnTo>
                  <a:lnTo>
                    <a:pt x="212" y="6"/>
                  </a:lnTo>
                  <a:lnTo>
                    <a:pt x="208" y="4"/>
                  </a:lnTo>
                  <a:lnTo>
                    <a:pt x="205" y="3"/>
                  </a:lnTo>
                  <a:lnTo>
                    <a:pt x="201" y="2"/>
                  </a:lnTo>
                  <a:lnTo>
                    <a:pt x="197" y="2"/>
                  </a:lnTo>
                  <a:lnTo>
                    <a:pt x="192" y="2"/>
                  </a:lnTo>
                  <a:lnTo>
                    <a:pt x="188" y="2"/>
                  </a:lnTo>
                  <a:lnTo>
                    <a:pt x="185" y="1"/>
                  </a:lnTo>
                  <a:lnTo>
                    <a:pt x="181" y="1"/>
                  </a:lnTo>
                  <a:lnTo>
                    <a:pt x="176" y="0"/>
                  </a:lnTo>
                  <a:lnTo>
                    <a:pt x="172" y="0"/>
                  </a:lnTo>
                  <a:lnTo>
                    <a:pt x="168" y="0"/>
                  </a:lnTo>
                  <a:lnTo>
                    <a:pt x="165" y="0"/>
                  </a:lnTo>
                  <a:lnTo>
                    <a:pt x="160" y="0"/>
                  </a:lnTo>
                  <a:lnTo>
                    <a:pt x="156" y="0"/>
                  </a:lnTo>
                  <a:lnTo>
                    <a:pt x="150" y="0"/>
                  </a:lnTo>
                  <a:lnTo>
                    <a:pt x="148" y="1"/>
                  </a:lnTo>
                  <a:lnTo>
                    <a:pt x="143" y="1"/>
                  </a:lnTo>
                  <a:lnTo>
                    <a:pt x="139" y="2"/>
                  </a:lnTo>
                  <a:lnTo>
                    <a:pt x="134" y="2"/>
                  </a:lnTo>
                  <a:lnTo>
                    <a:pt x="131" y="2"/>
                  </a:lnTo>
                  <a:lnTo>
                    <a:pt x="127" y="2"/>
                  </a:lnTo>
                  <a:lnTo>
                    <a:pt x="123" y="3"/>
                  </a:lnTo>
                  <a:lnTo>
                    <a:pt x="118" y="4"/>
                  </a:lnTo>
                  <a:lnTo>
                    <a:pt x="115" y="6"/>
                  </a:lnTo>
                  <a:lnTo>
                    <a:pt x="111" y="6"/>
                  </a:lnTo>
                  <a:lnTo>
                    <a:pt x="108" y="7"/>
                  </a:lnTo>
                  <a:lnTo>
                    <a:pt x="104" y="9"/>
                  </a:lnTo>
                  <a:lnTo>
                    <a:pt x="100" y="11"/>
                  </a:lnTo>
                  <a:lnTo>
                    <a:pt x="96" y="12"/>
                  </a:lnTo>
                  <a:lnTo>
                    <a:pt x="92" y="13"/>
                  </a:lnTo>
                  <a:lnTo>
                    <a:pt x="89" y="15"/>
                  </a:lnTo>
                  <a:lnTo>
                    <a:pt x="85" y="17"/>
                  </a:lnTo>
                  <a:lnTo>
                    <a:pt x="81" y="18"/>
                  </a:lnTo>
                  <a:lnTo>
                    <a:pt x="78" y="20"/>
                  </a:lnTo>
                  <a:lnTo>
                    <a:pt x="75" y="21"/>
                  </a:lnTo>
                  <a:lnTo>
                    <a:pt x="71" y="23"/>
                  </a:lnTo>
                  <a:lnTo>
                    <a:pt x="69" y="25"/>
                  </a:lnTo>
                  <a:lnTo>
                    <a:pt x="65" y="27"/>
                  </a:lnTo>
                  <a:lnTo>
                    <a:pt x="62" y="30"/>
                  </a:lnTo>
                  <a:lnTo>
                    <a:pt x="59" y="32"/>
                  </a:lnTo>
                  <a:lnTo>
                    <a:pt x="52" y="37"/>
                  </a:lnTo>
                  <a:lnTo>
                    <a:pt x="48" y="41"/>
                  </a:lnTo>
                  <a:lnTo>
                    <a:pt x="42" y="46"/>
                  </a:lnTo>
                  <a:lnTo>
                    <a:pt x="36" y="51"/>
                  </a:lnTo>
                  <a:lnTo>
                    <a:pt x="32" y="57"/>
                  </a:lnTo>
                  <a:lnTo>
                    <a:pt x="28" y="62"/>
                  </a:lnTo>
                  <a:lnTo>
                    <a:pt x="23" y="68"/>
                  </a:lnTo>
                  <a:lnTo>
                    <a:pt x="19" y="74"/>
                  </a:lnTo>
                  <a:lnTo>
                    <a:pt x="17" y="77"/>
                  </a:lnTo>
                  <a:lnTo>
                    <a:pt x="15" y="80"/>
                  </a:lnTo>
                  <a:lnTo>
                    <a:pt x="14" y="83"/>
                  </a:lnTo>
                  <a:lnTo>
                    <a:pt x="13" y="87"/>
                  </a:lnTo>
                  <a:lnTo>
                    <a:pt x="11" y="90"/>
                  </a:lnTo>
                  <a:lnTo>
                    <a:pt x="10" y="93"/>
                  </a:lnTo>
                  <a:lnTo>
                    <a:pt x="8" y="96"/>
                  </a:lnTo>
                  <a:lnTo>
                    <a:pt x="7" y="99"/>
                  </a:lnTo>
                  <a:lnTo>
                    <a:pt x="5" y="102"/>
                  </a:lnTo>
                  <a:lnTo>
                    <a:pt x="4" y="106"/>
                  </a:lnTo>
                  <a:lnTo>
                    <a:pt x="3" y="110"/>
                  </a:lnTo>
                  <a:lnTo>
                    <a:pt x="3" y="114"/>
                  </a:lnTo>
                  <a:lnTo>
                    <a:pt x="2" y="117"/>
                  </a:lnTo>
                  <a:lnTo>
                    <a:pt x="1" y="119"/>
                  </a:lnTo>
                  <a:lnTo>
                    <a:pt x="0" y="123"/>
                  </a:lnTo>
                  <a:lnTo>
                    <a:pt x="0" y="127"/>
                  </a:lnTo>
                  <a:lnTo>
                    <a:pt x="0" y="131"/>
                  </a:lnTo>
                  <a:lnTo>
                    <a:pt x="0" y="135"/>
                  </a:lnTo>
                  <a:lnTo>
                    <a:pt x="0" y="138"/>
                  </a:lnTo>
                  <a:lnTo>
                    <a:pt x="0" y="142"/>
                  </a:lnTo>
                  <a:lnTo>
                    <a:pt x="0" y="146"/>
                  </a:lnTo>
                  <a:lnTo>
                    <a:pt x="0" y="149"/>
                  </a:lnTo>
                  <a:lnTo>
                    <a:pt x="1" y="152"/>
                  </a:lnTo>
                  <a:lnTo>
                    <a:pt x="3" y="155"/>
                  </a:lnTo>
                  <a:lnTo>
                    <a:pt x="6" y="160"/>
                  </a:lnTo>
                  <a:lnTo>
                    <a:pt x="12" y="166"/>
                  </a:lnTo>
                  <a:lnTo>
                    <a:pt x="13" y="168"/>
                  </a:lnTo>
                  <a:lnTo>
                    <a:pt x="17" y="171"/>
                  </a:lnTo>
                  <a:lnTo>
                    <a:pt x="20" y="173"/>
                  </a:lnTo>
                  <a:lnTo>
                    <a:pt x="24" y="174"/>
                  </a:lnTo>
                  <a:lnTo>
                    <a:pt x="28" y="176"/>
                  </a:lnTo>
                  <a:lnTo>
                    <a:pt x="32" y="178"/>
                  </a:lnTo>
                  <a:lnTo>
                    <a:pt x="36" y="179"/>
                  </a:lnTo>
                  <a:lnTo>
                    <a:pt x="41" y="181"/>
                  </a:lnTo>
                  <a:lnTo>
                    <a:pt x="46" y="183"/>
                  </a:lnTo>
                  <a:lnTo>
                    <a:pt x="50" y="184"/>
                  </a:lnTo>
                  <a:lnTo>
                    <a:pt x="54" y="185"/>
                  </a:lnTo>
                  <a:lnTo>
                    <a:pt x="60" y="187"/>
                  </a:lnTo>
                  <a:lnTo>
                    <a:pt x="65" y="188"/>
                  </a:lnTo>
                  <a:lnTo>
                    <a:pt x="70" y="189"/>
                  </a:lnTo>
                  <a:lnTo>
                    <a:pt x="75" y="190"/>
                  </a:lnTo>
                  <a:lnTo>
                    <a:pt x="80" y="192"/>
                  </a:lnTo>
                  <a:lnTo>
                    <a:pt x="85" y="192"/>
                  </a:lnTo>
                  <a:lnTo>
                    <a:pt x="91" y="193"/>
                  </a:lnTo>
                  <a:lnTo>
                    <a:pt x="96" y="194"/>
                  </a:lnTo>
                  <a:lnTo>
                    <a:pt x="102" y="195"/>
                  </a:lnTo>
                  <a:lnTo>
                    <a:pt x="107" y="196"/>
                  </a:lnTo>
                  <a:lnTo>
                    <a:pt x="112" y="197"/>
                  </a:lnTo>
                  <a:lnTo>
                    <a:pt x="117" y="198"/>
                  </a:lnTo>
                  <a:lnTo>
                    <a:pt x="124" y="200"/>
                  </a:lnTo>
                  <a:lnTo>
                    <a:pt x="128" y="200"/>
                  </a:lnTo>
                  <a:lnTo>
                    <a:pt x="132" y="202"/>
                  </a:lnTo>
                  <a:lnTo>
                    <a:pt x="137" y="203"/>
                  </a:lnTo>
                  <a:lnTo>
                    <a:pt x="142" y="204"/>
                  </a:lnTo>
                  <a:lnTo>
                    <a:pt x="147" y="205"/>
                  </a:lnTo>
                  <a:lnTo>
                    <a:pt x="151" y="207"/>
                  </a:lnTo>
                  <a:lnTo>
                    <a:pt x="156" y="208"/>
                  </a:lnTo>
                  <a:lnTo>
                    <a:pt x="160" y="210"/>
                  </a:lnTo>
                  <a:lnTo>
                    <a:pt x="164" y="211"/>
                  </a:lnTo>
                  <a:lnTo>
                    <a:pt x="167" y="213"/>
                  </a:lnTo>
                  <a:lnTo>
                    <a:pt x="170" y="214"/>
                  </a:lnTo>
                  <a:lnTo>
                    <a:pt x="174" y="216"/>
                  </a:lnTo>
                  <a:lnTo>
                    <a:pt x="177" y="218"/>
                  </a:lnTo>
                  <a:lnTo>
                    <a:pt x="180" y="220"/>
                  </a:lnTo>
                  <a:lnTo>
                    <a:pt x="182" y="222"/>
                  </a:lnTo>
                  <a:lnTo>
                    <a:pt x="185" y="225"/>
                  </a:lnTo>
                  <a:lnTo>
                    <a:pt x="187" y="230"/>
                  </a:lnTo>
                  <a:lnTo>
                    <a:pt x="189" y="235"/>
                  </a:lnTo>
                  <a:lnTo>
                    <a:pt x="189" y="238"/>
                  </a:lnTo>
                  <a:lnTo>
                    <a:pt x="189" y="241"/>
                  </a:lnTo>
                  <a:lnTo>
                    <a:pt x="189" y="245"/>
                  </a:lnTo>
                  <a:lnTo>
                    <a:pt x="188" y="249"/>
                  </a:lnTo>
                  <a:lnTo>
                    <a:pt x="187" y="252"/>
                  </a:lnTo>
                  <a:lnTo>
                    <a:pt x="185" y="256"/>
                  </a:lnTo>
                  <a:lnTo>
                    <a:pt x="183" y="260"/>
                  </a:lnTo>
                  <a:lnTo>
                    <a:pt x="180" y="265"/>
                  </a:lnTo>
                  <a:lnTo>
                    <a:pt x="176" y="270"/>
                  </a:lnTo>
                  <a:lnTo>
                    <a:pt x="173" y="275"/>
                  </a:lnTo>
                  <a:lnTo>
                    <a:pt x="168" y="280"/>
                  </a:lnTo>
                  <a:lnTo>
                    <a:pt x="165" y="286"/>
                  </a:lnTo>
                  <a:close/>
                </a:path>
              </a:pathLst>
            </a:custGeom>
            <a:solidFill>
              <a:schemeClr val="accent2">
                <a:lumMod val="50000"/>
              </a:schemeClr>
            </a:solidFill>
            <a:ln w="9525">
              <a:noFill/>
              <a:round/>
              <a:headEnd/>
              <a:tailEnd/>
            </a:ln>
          </p:spPr>
          <p:txBody>
            <a:bodyPr/>
            <a:lstStyle/>
            <a:p>
              <a:endParaRPr lang="en-US" dirty="0"/>
            </a:p>
          </p:txBody>
        </p:sp>
        <p:sp>
          <p:nvSpPr>
            <p:cNvPr id="129" name="Freeform 276"/>
            <p:cNvSpPr>
              <a:spLocks/>
            </p:cNvSpPr>
            <p:nvPr/>
          </p:nvSpPr>
          <p:spPr bwMode="auto">
            <a:xfrm>
              <a:off x="0" y="1294"/>
              <a:ext cx="384" cy="290"/>
            </a:xfrm>
            <a:custGeom>
              <a:avLst/>
              <a:gdLst>
                <a:gd name="T0" fmla="*/ 195 w 384"/>
                <a:gd name="T1" fmla="*/ 289 h 290"/>
                <a:gd name="T2" fmla="*/ 215 w 384"/>
                <a:gd name="T3" fmla="*/ 287 h 290"/>
                <a:gd name="T4" fmla="*/ 235 w 384"/>
                <a:gd name="T5" fmla="*/ 283 h 290"/>
                <a:gd name="T6" fmla="*/ 254 w 384"/>
                <a:gd name="T7" fmla="*/ 279 h 290"/>
                <a:gd name="T8" fmla="*/ 272 w 384"/>
                <a:gd name="T9" fmla="*/ 273 h 290"/>
                <a:gd name="T10" fmla="*/ 289 w 384"/>
                <a:gd name="T11" fmla="*/ 265 h 290"/>
                <a:gd name="T12" fmla="*/ 305 w 384"/>
                <a:gd name="T13" fmla="*/ 258 h 290"/>
                <a:gd name="T14" fmla="*/ 320 w 384"/>
                <a:gd name="T15" fmla="*/ 249 h 290"/>
                <a:gd name="T16" fmla="*/ 334 w 384"/>
                <a:gd name="T17" fmla="*/ 239 h 290"/>
                <a:gd name="T18" fmla="*/ 345 w 384"/>
                <a:gd name="T19" fmla="*/ 228 h 290"/>
                <a:gd name="T20" fmla="*/ 356 w 384"/>
                <a:gd name="T21" fmla="*/ 216 h 290"/>
                <a:gd name="T22" fmla="*/ 364 w 384"/>
                <a:gd name="T23" fmla="*/ 203 h 290"/>
                <a:gd name="T24" fmla="*/ 372 w 384"/>
                <a:gd name="T25" fmla="*/ 190 h 290"/>
                <a:gd name="T26" fmla="*/ 379 w 384"/>
                <a:gd name="T27" fmla="*/ 176 h 290"/>
                <a:gd name="T28" fmla="*/ 382 w 384"/>
                <a:gd name="T29" fmla="*/ 161 h 290"/>
                <a:gd name="T30" fmla="*/ 383 w 384"/>
                <a:gd name="T31" fmla="*/ 147 h 290"/>
                <a:gd name="T32" fmla="*/ 383 w 384"/>
                <a:gd name="T33" fmla="*/ 132 h 290"/>
                <a:gd name="T34" fmla="*/ 381 w 384"/>
                <a:gd name="T35" fmla="*/ 117 h 290"/>
                <a:gd name="T36" fmla="*/ 376 w 384"/>
                <a:gd name="T37" fmla="*/ 103 h 290"/>
                <a:gd name="T38" fmla="*/ 369 w 384"/>
                <a:gd name="T39" fmla="*/ 91 h 290"/>
                <a:gd name="T40" fmla="*/ 361 w 384"/>
                <a:gd name="T41" fmla="*/ 77 h 290"/>
                <a:gd name="T42" fmla="*/ 351 w 384"/>
                <a:gd name="T43" fmla="*/ 65 h 290"/>
                <a:gd name="T44" fmla="*/ 340 w 384"/>
                <a:gd name="T45" fmla="*/ 54 h 290"/>
                <a:gd name="T46" fmla="*/ 327 w 384"/>
                <a:gd name="T47" fmla="*/ 43 h 290"/>
                <a:gd name="T48" fmla="*/ 312 w 384"/>
                <a:gd name="T49" fmla="*/ 34 h 290"/>
                <a:gd name="T50" fmla="*/ 298 w 384"/>
                <a:gd name="T51" fmla="*/ 25 h 290"/>
                <a:gd name="T52" fmla="*/ 281 w 384"/>
                <a:gd name="T53" fmla="*/ 18 h 290"/>
                <a:gd name="T54" fmla="*/ 264 w 384"/>
                <a:gd name="T55" fmla="*/ 12 h 290"/>
                <a:gd name="T56" fmla="*/ 245 w 384"/>
                <a:gd name="T57" fmla="*/ 6 h 290"/>
                <a:gd name="T58" fmla="*/ 226 w 384"/>
                <a:gd name="T59" fmla="*/ 2 h 290"/>
                <a:gd name="T60" fmla="*/ 206 w 384"/>
                <a:gd name="T61" fmla="*/ 0 h 290"/>
                <a:gd name="T62" fmla="*/ 185 w 384"/>
                <a:gd name="T63" fmla="*/ 0 h 290"/>
                <a:gd name="T64" fmla="*/ 168 w 384"/>
                <a:gd name="T65" fmla="*/ 0 h 290"/>
                <a:gd name="T66" fmla="*/ 152 w 384"/>
                <a:gd name="T67" fmla="*/ 0 h 290"/>
                <a:gd name="T68" fmla="*/ 137 w 384"/>
                <a:gd name="T69" fmla="*/ 1 h 290"/>
                <a:gd name="T70" fmla="*/ 123 w 384"/>
                <a:gd name="T71" fmla="*/ 4 h 290"/>
                <a:gd name="T72" fmla="*/ 109 w 384"/>
                <a:gd name="T73" fmla="*/ 7 h 290"/>
                <a:gd name="T74" fmla="*/ 95 w 384"/>
                <a:gd name="T75" fmla="*/ 11 h 290"/>
                <a:gd name="T76" fmla="*/ 82 w 384"/>
                <a:gd name="T77" fmla="*/ 16 h 290"/>
                <a:gd name="T78" fmla="*/ 70 w 384"/>
                <a:gd name="T79" fmla="*/ 21 h 290"/>
                <a:gd name="T80" fmla="*/ 57 w 384"/>
                <a:gd name="T81" fmla="*/ 27 h 290"/>
                <a:gd name="T82" fmla="*/ 38 w 384"/>
                <a:gd name="T83" fmla="*/ 38 h 290"/>
                <a:gd name="T84" fmla="*/ 18 w 384"/>
                <a:gd name="T85" fmla="*/ 54 h 290"/>
                <a:gd name="T86" fmla="*/ 2 w 384"/>
                <a:gd name="T87" fmla="*/ 71 h 290"/>
                <a:gd name="T88" fmla="*/ 0 w 384"/>
                <a:gd name="T89" fmla="*/ 198 h 290"/>
                <a:gd name="T90" fmla="*/ 7 w 384"/>
                <a:gd name="T91" fmla="*/ 217 h 290"/>
                <a:gd name="T92" fmla="*/ 23 w 384"/>
                <a:gd name="T93" fmla="*/ 234 h 290"/>
                <a:gd name="T94" fmla="*/ 43 w 384"/>
                <a:gd name="T95" fmla="*/ 250 h 290"/>
                <a:gd name="T96" fmla="*/ 59 w 384"/>
                <a:gd name="T97" fmla="*/ 259 h 290"/>
                <a:gd name="T98" fmla="*/ 72 w 384"/>
                <a:gd name="T99" fmla="*/ 266 h 290"/>
                <a:gd name="T100" fmla="*/ 84 w 384"/>
                <a:gd name="T101" fmla="*/ 272 h 290"/>
                <a:gd name="T102" fmla="*/ 97 w 384"/>
                <a:gd name="T103" fmla="*/ 277 h 290"/>
                <a:gd name="T104" fmla="*/ 111 w 384"/>
                <a:gd name="T105" fmla="*/ 280 h 290"/>
                <a:gd name="T106" fmla="*/ 126 w 384"/>
                <a:gd name="T107" fmla="*/ 284 h 290"/>
                <a:gd name="T108" fmla="*/ 140 w 384"/>
                <a:gd name="T109" fmla="*/ 286 h 290"/>
                <a:gd name="T110" fmla="*/ 156 w 384"/>
                <a:gd name="T111" fmla="*/ 288 h 290"/>
                <a:gd name="T112" fmla="*/ 172 w 384"/>
                <a:gd name="T113" fmla="*/ 289 h 2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84"/>
                <a:gd name="T172" fmla="*/ 0 h 290"/>
                <a:gd name="T173" fmla="*/ 384 w 384"/>
                <a:gd name="T174" fmla="*/ 290 h 2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84" h="290">
                  <a:moveTo>
                    <a:pt x="180" y="290"/>
                  </a:moveTo>
                  <a:lnTo>
                    <a:pt x="185" y="289"/>
                  </a:lnTo>
                  <a:lnTo>
                    <a:pt x="190" y="289"/>
                  </a:lnTo>
                  <a:lnTo>
                    <a:pt x="195" y="289"/>
                  </a:lnTo>
                  <a:lnTo>
                    <a:pt x="201" y="289"/>
                  </a:lnTo>
                  <a:lnTo>
                    <a:pt x="206" y="288"/>
                  </a:lnTo>
                  <a:lnTo>
                    <a:pt x="210" y="288"/>
                  </a:lnTo>
                  <a:lnTo>
                    <a:pt x="215" y="287"/>
                  </a:lnTo>
                  <a:lnTo>
                    <a:pt x="221" y="286"/>
                  </a:lnTo>
                  <a:lnTo>
                    <a:pt x="226" y="285"/>
                  </a:lnTo>
                  <a:lnTo>
                    <a:pt x="230" y="284"/>
                  </a:lnTo>
                  <a:lnTo>
                    <a:pt x="235" y="283"/>
                  </a:lnTo>
                  <a:lnTo>
                    <a:pt x="240" y="282"/>
                  </a:lnTo>
                  <a:lnTo>
                    <a:pt x="245" y="281"/>
                  </a:lnTo>
                  <a:lnTo>
                    <a:pt x="249" y="280"/>
                  </a:lnTo>
                  <a:lnTo>
                    <a:pt x="254" y="279"/>
                  </a:lnTo>
                  <a:lnTo>
                    <a:pt x="259" y="278"/>
                  </a:lnTo>
                  <a:lnTo>
                    <a:pt x="264" y="277"/>
                  </a:lnTo>
                  <a:lnTo>
                    <a:pt x="267" y="275"/>
                  </a:lnTo>
                  <a:lnTo>
                    <a:pt x="272" y="273"/>
                  </a:lnTo>
                  <a:lnTo>
                    <a:pt x="277" y="272"/>
                  </a:lnTo>
                  <a:lnTo>
                    <a:pt x="281" y="269"/>
                  </a:lnTo>
                  <a:lnTo>
                    <a:pt x="285" y="268"/>
                  </a:lnTo>
                  <a:lnTo>
                    <a:pt x="289" y="265"/>
                  </a:lnTo>
                  <a:lnTo>
                    <a:pt x="294" y="264"/>
                  </a:lnTo>
                  <a:lnTo>
                    <a:pt x="298" y="261"/>
                  </a:lnTo>
                  <a:lnTo>
                    <a:pt x="302" y="259"/>
                  </a:lnTo>
                  <a:lnTo>
                    <a:pt x="305" y="258"/>
                  </a:lnTo>
                  <a:lnTo>
                    <a:pt x="309" y="256"/>
                  </a:lnTo>
                  <a:lnTo>
                    <a:pt x="312" y="253"/>
                  </a:lnTo>
                  <a:lnTo>
                    <a:pt x="316" y="251"/>
                  </a:lnTo>
                  <a:lnTo>
                    <a:pt x="320" y="249"/>
                  </a:lnTo>
                  <a:lnTo>
                    <a:pt x="324" y="246"/>
                  </a:lnTo>
                  <a:lnTo>
                    <a:pt x="327" y="244"/>
                  </a:lnTo>
                  <a:lnTo>
                    <a:pt x="330" y="241"/>
                  </a:lnTo>
                  <a:lnTo>
                    <a:pt x="334" y="239"/>
                  </a:lnTo>
                  <a:lnTo>
                    <a:pt x="337" y="236"/>
                  </a:lnTo>
                  <a:lnTo>
                    <a:pt x="340" y="233"/>
                  </a:lnTo>
                  <a:lnTo>
                    <a:pt x="343" y="231"/>
                  </a:lnTo>
                  <a:lnTo>
                    <a:pt x="345" y="228"/>
                  </a:lnTo>
                  <a:lnTo>
                    <a:pt x="348" y="225"/>
                  </a:lnTo>
                  <a:lnTo>
                    <a:pt x="351" y="221"/>
                  </a:lnTo>
                  <a:lnTo>
                    <a:pt x="353" y="219"/>
                  </a:lnTo>
                  <a:lnTo>
                    <a:pt x="356" y="216"/>
                  </a:lnTo>
                  <a:lnTo>
                    <a:pt x="359" y="213"/>
                  </a:lnTo>
                  <a:lnTo>
                    <a:pt x="361" y="209"/>
                  </a:lnTo>
                  <a:lnTo>
                    <a:pt x="362" y="206"/>
                  </a:lnTo>
                  <a:lnTo>
                    <a:pt x="364" y="203"/>
                  </a:lnTo>
                  <a:lnTo>
                    <a:pt x="367" y="201"/>
                  </a:lnTo>
                  <a:lnTo>
                    <a:pt x="369" y="197"/>
                  </a:lnTo>
                  <a:lnTo>
                    <a:pt x="371" y="193"/>
                  </a:lnTo>
                  <a:lnTo>
                    <a:pt x="372" y="190"/>
                  </a:lnTo>
                  <a:lnTo>
                    <a:pt x="375" y="187"/>
                  </a:lnTo>
                  <a:lnTo>
                    <a:pt x="376" y="183"/>
                  </a:lnTo>
                  <a:lnTo>
                    <a:pt x="377" y="180"/>
                  </a:lnTo>
                  <a:lnTo>
                    <a:pt x="379" y="176"/>
                  </a:lnTo>
                  <a:lnTo>
                    <a:pt x="380" y="173"/>
                  </a:lnTo>
                  <a:lnTo>
                    <a:pt x="381" y="169"/>
                  </a:lnTo>
                  <a:lnTo>
                    <a:pt x="381" y="165"/>
                  </a:lnTo>
                  <a:lnTo>
                    <a:pt x="382" y="161"/>
                  </a:lnTo>
                  <a:lnTo>
                    <a:pt x="382" y="158"/>
                  </a:lnTo>
                  <a:lnTo>
                    <a:pt x="383" y="155"/>
                  </a:lnTo>
                  <a:lnTo>
                    <a:pt x="383" y="151"/>
                  </a:lnTo>
                  <a:lnTo>
                    <a:pt x="383" y="147"/>
                  </a:lnTo>
                  <a:lnTo>
                    <a:pt x="384" y="144"/>
                  </a:lnTo>
                  <a:lnTo>
                    <a:pt x="383" y="139"/>
                  </a:lnTo>
                  <a:lnTo>
                    <a:pt x="383" y="135"/>
                  </a:lnTo>
                  <a:lnTo>
                    <a:pt x="383" y="132"/>
                  </a:lnTo>
                  <a:lnTo>
                    <a:pt x="382" y="129"/>
                  </a:lnTo>
                  <a:lnTo>
                    <a:pt x="382" y="125"/>
                  </a:lnTo>
                  <a:lnTo>
                    <a:pt x="381" y="121"/>
                  </a:lnTo>
                  <a:lnTo>
                    <a:pt x="381" y="117"/>
                  </a:lnTo>
                  <a:lnTo>
                    <a:pt x="380" y="115"/>
                  </a:lnTo>
                  <a:lnTo>
                    <a:pt x="379" y="111"/>
                  </a:lnTo>
                  <a:lnTo>
                    <a:pt x="377" y="107"/>
                  </a:lnTo>
                  <a:lnTo>
                    <a:pt x="376" y="103"/>
                  </a:lnTo>
                  <a:lnTo>
                    <a:pt x="375" y="100"/>
                  </a:lnTo>
                  <a:lnTo>
                    <a:pt x="372" y="96"/>
                  </a:lnTo>
                  <a:lnTo>
                    <a:pt x="371" y="94"/>
                  </a:lnTo>
                  <a:lnTo>
                    <a:pt x="369" y="91"/>
                  </a:lnTo>
                  <a:lnTo>
                    <a:pt x="367" y="87"/>
                  </a:lnTo>
                  <a:lnTo>
                    <a:pt x="364" y="84"/>
                  </a:lnTo>
                  <a:lnTo>
                    <a:pt x="362" y="80"/>
                  </a:lnTo>
                  <a:lnTo>
                    <a:pt x="361" y="77"/>
                  </a:lnTo>
                  <a:lnTo>
                    <a:pt x="359" y="75"/>
                  </a:lnTo>
                  <a:lnTo>
                    <a:pt x="356" y="71"/>
                  </a:lnTo>
                  <a:lnTo>
                    <a:pt x="353" y="68"/>
                  </a:lnTo>
                  <a:lnTo>
                    <a:pt x="351" y="65"/>
                  </a:lnTo>
                  <a:lnTo>
                    <a:pt x="348" y="62"/>
                  </a:lnTo>
                  <a:lnTo>
                    <a:pt x="345" y="59"/>
                  </a:lnTo>
                  <a:lnTo>
                    <a:pt x="343" y="57"/>
                  </a:lnTo>
                  <a:lnTo>
                    <a:pt x="340" y="54"/>
                  </a:lnTo>
                  <a:lnTo>
                    <a:pt x="337" y="51"/>
                  </a:lnTo>
                  <a:lnTo>
                    <a:pt x="334" y="48"/>
                  </a:lnTo>
                  <a:lnTo>
                    <a:pt x="330" y="46"/>
                  </a:lnTo>
                  <a:lnTo>
                    <a:pt x="327" y="43"/>
                  </a:lnTo>
                  <a:lnTo>
                    <a:pt x="324" y="41"/>
                  </a:lnTo>
                  <a:lnTo>
                    <a:pt x="320" y="38"/>
                  </a:lnTo>
                  <a:lnTo>
                    <a:pt x="316" y="37"/>
                  </a:lnTo>
                  <a:lnTo>
                    <a:pt x="312" y="34"/>
                  </a:lnTo>
                  <a:lnTo>
                    <a:pt x="309" y="32"/>
                  </a:lnTo>
                  <a:lnTo>
                    <a:pt x="305" y="30"/>
                  </a:lnTo>
                  <a:lnTo>
                    <a:pt x="302" y="27"/>
                  </a:lnTo>
                  <a:lnTo>
                    <a:pt x="298" y="25"/>
                  </a:lnTo>
                  <a:lnTo>
                    <a:pt x="294" y="23"/>
                  </a:lnTo>
                  <a:lnTo>
                    <a:pt x="289" y="21"/>
                  </a:lnTo>
                  <a:lnTo>
                    <a:pt x="285" y="19"/>
                  </a:lnTo>
                  <a:lnTo>
                    <a:pt x="281" y="18"/>
                  </a:lnTo>
                  <a:lnTo>
                    <a:pt x="277" y="16"/>
                  </a:lnTo>
                  <a:lnTo>
                    <a:pt x="272" y="15"/>
                  </a:lnTo>
                  <a:lnTo>
                    <a:pt x="267" y="13"/>
                  </a:lnTo>
                  <a:lnTo>
                    <a:pt x="264" y="12"/>
                  </a:lnTo>
                  <a:lnTo>
                    <a:pt x="259" y="11"/>
                  </a:lnTo>
                  <a:lnTo>
                    <a:pt x="254" y="9"/>
                  </a:lnTo>
                  <a:lnTo>
                    <a:pt x="249" y="7"/>
                  </a:lnTo>
                  <a:lnTo>
                    <a:pt x="245" y="6"/>
                  </a:lnTo>
                  <a:lnTo>
                    <a:pt x="240" y="5"/>
                  </a:lnTo>
                  <a:lnTo>
                    <a:pt x="235" y="3"/>
                  </a:lnTo>
                  <a:lnTo>
                    <a:pt x="230" y="3"/>
                  </a:lnTo>
                  <a:lnTo>
                    <a:pt x="226" y="2"/>
                  </a:lnTo>
                  <a:lnTo>
                    <a:pt x="221" y="2"/>
                  </a:lnTo>
                  <a:lnTo>
                    <a:pt x="215" y="1"/>
                  </a:lnTo>
                  <a:lnTo>
                    <a:pt x="210" y="0"/>
                  </a:lnTo>
                  <a:lnTo>
                    <a:pt x="206" y="0"/>
                  </a:lnTo>
                  <a:lnTo>
                    <a:pt x="201" y="0"/>
                  </a:lnTo>
                  <a:lnTo>
                    <a:pt x="195" y="0"/>
                  </a:lnTo>
                  <a:lnTo>
                    <a:pt x="190" y="0"/>
                  </a:lnTo>
                  <a:lnTo>
                    <a:pt x="185" y="0"/>
                  </a:lnTo>
                  <a:lnTo>
                    <a:pt x="180" y="0"/>
                  </a:lnTo>
                  <a:lnTo>
                    <a:pt x="176" y="0"/>
                  </a:lnTo>
                  <a:lnTo>
                    <a:pt x="172" y="0"/>
                  </a:lnTo>
                  <a:lnTo>
                    <a:pt x="168" y="0"/>
                  </a:lnTo>
                  <a:lnTo>
                    <a:pt x="164" y="0"/>
                  </a:lnTo>
                  <a:lnTo>
                    <a:pt x="160" y="0"/>
                  </a:lnTo>
                  <a:lnTo>
                    <a:pt x="156" y="0"/>
                  </a:lnTo>
                  <a:lnTo>
                    <a:pt x="152" y="0"/>
                  </a:lnTo>
                  <a:lnTo>
                    <a:pt x="149" y="0"/>
                  </a:lnTo>
                  <a:lnTo>
                    <a:pt x="145" y="0"/>
                  </a:lnTo>
                  <a:lnTo>
                    <a:pt x="141" y="1"/>
                  </a:lnTo>
                  <a:lnTo>
                    <a:pt x="137" y="1"/>
                  </a:lnTo>
                  <a:lnTo>
                    <a:pt x="133" y="2"/>
                  </a:lnTo>
                  <a:lnTo>
                    <a:pt x="130" y="2"/>
                  </a:lnTo>
                  <a:lnTo>
                    <a:pt x="127" y="3"/>
                  </a:lnTo>
                  <a:lnTo>
                    <a:pt x="123" y="4"/>
                  </a:lnTo>
                  <a:lnTo>
                    <a:pt x="120" y="5"/>
                  </a:lnTo>
                  <a:lnTo>
                    <a:pt x="116" y="6"/>
                  </a:lnTo>
                  <a:lnTo>
                    <a:pt x="112" y="7"/>
                  </a:lnTo>
                  <a:lnTo>
                    <a:pt x="109" y="7"/>
                  </a:lnTo>
                  <a:lnTo>
                    <a:pt x="105" y="8"/>
                  </a:lnTo>
                  <a:lnTo>
                    <a:pt x="102" y="9"/>
                  </a:lnTo>
                  <a:lnTo>
                    <a:pt x="99" y="10"/>
                  </a:lnTo>
                  <a:lnTo>
                    <a:pt x="95" y="11"/>
                  </a:lnTo>
                  <a:lnTo>
                    <a:pt x="92" y="13"/>
                  </a:lnTo>
                  <a:lnTo>
                    <a:pt x="89" y="14"/>
                  </a:lnTo>
                  <a:lnTo>
                    <a:pt x="86" y="15"/>
                  </a:lnTo>
                  <a:lnTo>
                    <a:pt x="82" y="16"/>
                  </a:lnTo>
                  <a:lnTo>
                    <a:pt x="79" y="18"/>
                  </a:lnTo>
                  <a:lnTo>
                    <a:pt x="75" y="19"/>
                  </a:lnTo>
                  <a:lnTo>
                    <a:pt x="73" y="19"/>
                  </a:lnTo>
                  <a:lnTo>
                    <a:pt x="70" y="21"/>
                  </a:lnTo>
                  <a:lnTo>
                    <a:pt x="67" y="23"/>
                  </a:lnTo>
                  <a:lnTo>
                    <a:pt x="64" y="24"/>
                  </a:lnTo>
                  <a:lnTo>
                    <a:pt x="60" y="26"/>
                  </a:lnTo>
                  <a:lnTo>
                    <a:pt x="57" y="27"/>
                  </a:lnTo>
                  <a:lnTo>
                    <a:pt x="54" y="28"/>
                  </a:lnTo>
                  <a:lnTo>
                    <a:pt x="49" y="32"/>
                  </a:lnTo>
                  <a:lnTo>
                    <a:pt x="44" y="36"/>
                  </a:lnTo>
                  <a:lnTo>
                    <a:pt x="38" y="38"/>
                  </a:lnTo>
                  <a:lnTo>
                    <a:pt x="34" y="42"/>
                  </a:lnTo>
                  <a:lnTo>
                    <a:pt x="29" y="46"/>
                  </a:lnTo>
                  <a:lnTo>
                    <a:pt x="23" y="51"/>
                  </a:lnTo>
                  <a:lnTo>
                    <a:pt x="18" y="54"/>
                  </a:lnTo>
                  <a:lnTo>
                    <a:pt x="15" y="58"/>
                  </a:lnTo>
                  <a:lnTo>
                    <a:pt x="10" y="62"/>
                  </a:lnTo>
                  <a:lnTo>
                    <a:pt x="6" y="67"/>
                  </a:lnTo>
                  <a:lnTo>
                    <a:pt x="2" y="71"/>
                  </a:lnTo>
                  <a:lnTo>
                    <a:pt x="0" y="76"/>
                  </a:lnTo>
                  <a:lnTo>
                    <a:pt x="0" y="80"/>
                  </a:lnTo>
                  <a:lnTo>
                    <a:pt x="0" y="86"/>
                  </a:lnTo>
                  <a:lnTo>
                    <a:pt x="0" y="198"/>
                  </a:lnTo>
                  <a:lnTo>
                    <a:pt x="0" y="202"/>
                  </a:lnTo>
                  <a:lnTo>
                    <a:pt x="0" y="207"/>
                  </a:lnTo>
                  <a:lnTo>
                    <a:pt x="3" y="212"/>
                  </a:lnTo>
                  <a:lnTo>
                    <a:pt x="7" y="217"/>
                  </a:lnTo>
                  <a:lnTo>
                    <a:pt x="11" y="221"/>
                  </a:lnTo>
                  <a:lnTo>
                    <a:pt x="15" y="225"/>
                  </a:lnTo>
                  <a:lnTo>
                    <a:pt x="18" y="230"/>
                  </a:lnTo>
                  <a:lnTo>
                    <a:pt x="23" y="234"/>
                  </a:lnTo>
                  <a:lnTo>
                    <a:pt x="28" y="238"/>
                  </a:lnTo>
                  <a:lnTo>
                    <a:pt x="33" y="241"/>
                  </a:lnTo>
                  <a:lnTo>
                    <a:pt x="37" y="245"/>
                  </a:lnTo>
                  <a:lnTo>
                    <a:pt x="43" y="250"/>
                  </a:lnTo>
                  <a:lnTo>
                    <a:pt x="48" y="253"/>
                  </a:lnTo>
                  <a:lnTo>
                    <a:pt x="54" y="257"/>
                  </a:lnTo>
                  <a:lnTo>
                    <a:pt x="57" y="258"/>
                  </a:lnTo>
                  <a:lnTo>
                    <a:pt x="59" y="259"/>
                  </a:lnTo>
                  <a:lnTo>
                    <a:pt x="63" y="261"/>
                  </a:lnTo>
                  <a:lnTo>
                    <a:pt x="66" y="263"/>
                  </a:lnTo>
                  <a:lnTo>
                    <a:pt x="69" y="264"/>
                  </a:lnTo>
                  <a:lnTo>
                    <a:pt x="72" y="266"/>
                  </a:lnTo>
                  <a:lnTo>
                    <a:pt x="74" y="267"/>
                  </a:lnTo>
                  <a:lnTo>
                    <a:pt x="78" y="269"/>
                  </a:lnTo>
                  <a:lnTo>
                    <a:pt x="81" y="270"/>
                  </a:lnTo>
                  <a:lnTo>
                    <a:pt x="84" y="272"/>
                  </a:lnTo>
                  <a:lnTo>
                    <a:pt x="88" y="273"/>
                  </a:lnTo>
                  <a:lnTo>
                    <a:pt x="92" y="274"/>
                  </a:lnTo>
                  <a:lnTo>
                    <a:pt x="94" y="275"/>
                  </a:lnTo>
                  <a:lnTo>
                    <a:pt x="97" y="277"/>
                  </a:lnTo>
                  <a:lnTo>
                    <a:pt x="101" y="277"/>
                  </a:lnTo>
                  <a:lnTo>
                    <a:pt x="104" y="278"/>
                  </a:lnTo>
                  <a:lnTo>
                    <a:pt x="108" y="279"/>
                  </a:lnTo>
                  <a:lnTo>
                    <a:pt x="111" y="280"/>
                  </a:lnTo>
                  <a:lnTo>
                    <a:pt x="115" y="281"/>
                  </a:lnTo>
                  <a:lnTo>
                    <a:pt x="119" y="282"/>
                  </a:lnTo>
                  <a:lnTo>
                    <a:pt x="122" y="283"/>
                  </a:lnTo>
                  <a:lnTo>
                    <a:pt x="126" y="284"/>
                  </a:lnTo>
                  <a:lnTo>
                    <a:pt x="130" y="284"/>
                  </a:lnTo>
                  <a:lnTo>
                    <a:pt x="133" y="285"/>
                  </a:lnTo>
                  <a:lnTo>
                    <a:pt x="136" y="285"/>
                  </a:lnTo>
                  <a:lnTo>
                    <a:pt x="140" y="286"/>
                  </a:lnTo>
                  <a:lnTo>
                    <a:pt x="144" y="286"/>
                  </a:lnTo>
                  <a:lnTo>
                    <a:pt x="149" y="288"/>
                  </a:lnTo>
                  <a:lnTo>
                    <a:pt x="151" y="288"/>
                  </a:lnTo>
                  <a:lnTo>
                    <a:pt x="156" y="288"/>
                  </a:lnTo>
                  <a:lnTo>
                    <a:pt x="160" y="288"/>
                  </a:lnTo>
                  <a:lnTo>
                    <a:pt x="164" y="289"/>
                  </a:lnTo>
                  <a:lnTo>
                    <a:pt x="168" y="289"/>
                  </a:lnTo>
                  <a:lnTo>
                    <a:pt x="172" y="289"/>
                  </a:lnTo>
                  <a:lnTo>
                    <a:pt x="176" y="289"/>
                  </a:lnTo>
                  <a:lnTo>
                    <a:pt x="180" y="290"/>
                  </a:lnTo>
                  <a:close/>
                </a:path>
              </a:pathLst>
            </a:custGeom>
            <a:solidFill>
              <a:schemeClr val="accent2">
                <a:lumMod val="75000"/>
              </a:schemeClr>
            </a:solidFill>
            <a:ln w="9525">
              <a:noFill/>
              <a:round/>
              <a:headEnd/>
              <a:tailEnd/>
            </a:ln>
          </p:spPr>
          <p:txBody>
            <a:bodyPr/>
            <a:lstStyle/>
            <a:p>
              <a:endParaRPr lang="en-US" dirty="0"/>
            </a:p>
          </p:txBody>
        </p:sp>
        <p:sp>
          <p:nvSpPr>
            <p:cNvPr id="130" name="Freeform 277"/>
            <p:cNvSpPr>
              <a:spLocks/>
            </p:cNvSpPr>
            <p:nvPr/>
          </p:nvSpPr>
          <p:spPr bwMode="auto">
            <a:xfrm>
              <a:off x="7" y="1316"/>
              <a:ext cx="338" cy="229"/>
            </a:xfrm>
            <a:custGeom>
              <a:avLst/>
              <a:gdLst>
                <a:gd name="T0" fmla="*/ 182 w 338"/>
                <a:gd name="T1" fmla="*/ 228 h 229"/>
                <a:gd name="T2" fmla="*/ 198 w 338"/>
                <a:gd name="T3" fmla="*/ 226 h 229"/>
                <a:gd name="T4" fmla="*/ 214 w 338"/>
                <a:gd name="T5" fmla="*/ 223 h 229"/>
                <a:gd name="T6" fmla="*/ 230 w 338"/>
                <a:gd name="T7" fmla="*/ 220 h 229"/>
                <a:gd name="T8" fmla="*/ 245 w 338"/>
                <a:gd name="T9" fmla="*/ 216 h 229"/>
                <a:gd name="T10" fmla="*/ 259 w 338"/>
                <a:gd name="T11" fmla="*/ 210 h 229"/>
                <a:gd name="T12" fmla="*/ 272 w 338"/>
                <a:gd name="T13" fmla="*/ 203 h 229"/>
                <a:gd name="T14" fmla="*/ 285 w 338"/>
                <a:gd name="T15" fmla="*/ 197 h 229"/>
                <a:gd name="T16" fmla="*/ 303 w 338"/>
                <a:gd name="T17" fmla="*/ 181 h 229"/>
                <a:gd name="T18" fmla="*/ 320 w 338"/>
                <a:gd name="T19" fmla="*/ 162 h 229"/>
                <a:gd name="T20" fmla="*/ 333 w 338"/>
                <a:gd name="T21" fmla="*/ 141 h 229"/>
                <a:gd name="T22" fmla="*/ 337 w 338"/>
                <a:gd name="T23" fmla="*/ 120 h 229"/>
                <a:gd name="T24" fmla="*/ 337 w 338"/>
                <a:gd name="T25" fmla="*/ 104 h 229"/>
                <a:gd name="T26" fmla="*/ 333 w 338"/>
                <a:gd name="T27" fmla="*/ 84 h 229"/>
                <a:gd name="T28" fmla="*/ 320 w 338"/>
                <a:gd name="T29" fmla="*/ 65 h 229"/>
                <a:gd name="T30" fmla="*/ 303 w 338"/>
                <a:gd name="T31" fmla="*/ 45 h 229"/>
                <a:gd name="T32" fmla="*/ 285 w 338"/>
                <a:gd name="T33" fmla="*/ 31 h 229"/>
                <a:gd name="T34" fmla="*/ 272 w 338"/>
                <a:gd name="T35" fmla="*/ 24 h 229"/>
                <a:gd name="T36" fmla="*/ 259 w 338"/>
                <a:gd name="T37" fmla="*/ 17 h 229"/>
                <a:gd name="T38" fmla="*/ 245 w 338"/>
                <a:gd name="T39" fmla="*/ 11 h 229"/>
                <a:gd name="T40" fmla="*/ 230 w 338"/>
                <a:gd name="T41" fmla="*/ 7 h 229"/>
                <a:gd name="T42" fmla="*/ 214 w 338"/>
                <a:gd name="T43" fmla="*/ 4 h 229"/>
                <a:gd name="T44" fmla="*/ 198 w 338"/>
                <a:gd name="T45" fmla="*/ 1 h 229"/>
                <a:gd name="T46" fmla="*/ 182 w 338"/>
                <a:gd name="T47" fmla="*/ 0 h 229"/>
                <a:gd name="T48" fmla="*/ 165 w 338"/>
                <a:gd name="T49" fmla="*/ 0 h 229"/>
                <a:gd name="T50" fmla="*/ 147 w 338"/>
                <a:gd name="T51" fmla="*/ 0 h 229"/>
                <a:gd name="T52" fmla="*/ 131 w 338"/>
                <a:gd name="T53" fmla="*/ 2 h 229"/>
                <a:gd name="T54" fmla="*/ 114 w 338"/>
                <a:gd name="T55" fmla="*/ 5 h 229"/>
                <a:gd name="T56" fmla="*/ 99 w 338"/>
                <a:gd name="T57" fmla="*/ 9 h 229"/>
                <a:gd name="T58" fmla="*/ 85 w 338"/>
                <a:gd name="T59" fmla="*/ 14 h 229"/>
                <a:gd name="T60" fmla="*/ 72 w 338"/>
                <a:gd name="T61" fmla="*/ 21 h 229"/>
                <a:gd name="T62" fmla="*/ 56 w 338"/>
                <a:gd name="T63" fmla="*/ 29 h 229"/>
                <a:gd name="T64" fmla="*/ 41 w 338"/>
                <a:gd name="T65" fmla="*/ 39 h 229"/>
                <a:gd name="T66" fmla="*/ 24 w 338"/>
                <a:gd name="T67" fmla="*/ 54 h 229"/>
                <a:gd name="T68" fmla="*/ 11 w 338"/>
                <a:gd name="T69" fmla="*/ 74 h 229"/>
                <a:gd name="T70" fmla="*/ 2 w 338"/>
                <a:gd name="T71" fmla="*/ 96 h 229"/>
                <a:gd name="T72" fmla="*/ 0 w 338"/>
                <a:gd name="T73" fmla="*/ 111 h 229"/>
                <a:gd name="T74" fmla="*/ 2 w 338"/>
                <a:gd name="T75" fmla="*/ 131 h 229"/>
                <a:gd name="T76" fmla="*/ 11 w 338"/>
                <a:gd name="T77" fmla="*/ 153 h 229"/>
                <a:gd name="T78" fmla="*/ 24 w 338"/>
                <a:gd name="T79" fmla="*/ 172 h 229"/>
                <a:gd name="T80" fmla="*/ 41 w 338"/>
                <a:gd name="T81" fmla="*/ 188 h 229"/>
                <a:gd name="T82" fmla="*/ 56 w 338"/>
                <a:gd name="T83" fmla="*/ 199 h 229"/>
                <a:gd name="T84" fmla="*/ 72 w 338"/>
                <a:gd name="T85" fmla="*/ 207 h 229"/>
                <a:gd name="T86" fmla="*/ 85 w 338"/>
                <a:gd name="T87" fmla="*/ 213 h 229"/>
                <a:gd name="T88" fmla="*/ 99 w 338"/>
                <a:gd name="T89" fmla="*/ 218 h 229"/>
                <a:gd name="T90" fmla="*/ 114 w 338"/>
                <a:gd name="T91" fmla="*/ 222 h 229"/>
                <a:gd name="T92" fmla="*/ 131 w 338"/>
                <a:gd name="T93" fmla="*/ 225 h 229"/>
                <a:gd name="T94" fmla="*/ 147 w 338"/>
                <a:gd name="T95" fmla="*/ 227 h 229"/>
                <a:gd name="T96" fmla="*/ 165 w 338"/>
                <a:gd name="T97" fmla="*/ 228 h 2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8"/>
                <a:gd name="T148" fmla="*/ 0 h 229"/>
                <a:gd name="T149" fmla="*/ 338 w 338"/>
                <a:gd name="T150" fmla="*/ 229 h 2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8" h="229">
                  <a:moveTo>
                    <a:pt x="170" y="229"/>
                  </a:moveTo>
                  <a:lnTo>
                    <a:pt x="173" y="228"/>
                  </a:lnTo>
                  <a:lnTo>
                    <a:pt x="177" y="228"/>
                  </a:lnTo>
                  <a:lnTo>
                    <a:pt x="182" y="228"/>
                  </a:lnTo>
                  <a:lnTo>
                    <a:pt x="186" y="228"/>
                  </a:lnTo>
                  <a:lnTo>
                    <a:pt x="190" y="227"/>
                  </a:lnTo>
                  <a:lnTo>
                    <a:pt x="194" y="227"/>
                  </a:lnTo>
                  <a:lnTo>
                    <a:pt x="198" y="226"/>
                  </a:lnTo>
                  <a:lnTo>
                    <a:pt x="203" y="226"/>
                  </a:lnTo>
                  <a:lnTo>
                    <a:pt x="207" y="225"/>
                  </a:lnTo>
                  <a:lnTo>
                    <a:pt x="211" y="224"/>
                  </a:lnTo>
                  <a:lnTo>
                    <a:pt x="214" y="223"/>
                  </a:lnTo>
                  <a:lnTo>
                    <a:pt x="219" y="223"/>
                  </a:lnTo>
                  <a:lnTo>
                    <a:pt x="223" y="222"/>
                  </a:lnTo>
                  <a:lnTo>
                    <a:pt x="227" y="221"/>
                  </a:lnTo>
                  <a:lnTo>
                    <a:pt x="230" y="220"/>
                  </a:lnTo>
                  <a:lnTo>
                    <a:pt x="235" y="219"/>
                  </a:lnTo>
                  <a:lnTo>
                    <a:pt x="238" y="218"/>
                  </a:lnTo>
                  <a:lnTo>
                    <a:pt x="242" y="218"/>
                  </a:lnTo>
                  <a:lnTo>
                    <a:pt x="245" y="216"/>
                  </a:lnTo>
                  <a:lnTo>
                    <a:pt x="248" y="215"/>
                  </a:lnTo>
                  <a:lnTo>
                    <a:pt x="252" y="213"/>
                  </a:lnTo>
                  <a:lnTo>
                    <a:pt x="256" y="212"/>
                  </a:lnTo>
                  <a:lnTo>
                    <a:pt x="259" y="210"/>
                  </a:lnTo>
                  <a:lnTo>
                    <a:pt x="263" y="209"/>
                  </a:lnTo>
                  <a:lnTo>
                    <a:pt x="266" y="207"/>
                  </a:lnTo>
                  <a:lnTo>
                    <a:pt x="269" y="205"/>
                  </a:lnTo>
                  <a:lnTo>
                    <a:pt x="272" y="203"/>
                  </a:lnTo>
                  <a:lnTo>
                    <a:pt x="276" y="202"/>
                  </a:lnTo>
                  <a:lnTo>
                    <a:pt x="278" y="199"/>
                  </a:lnTo>
                  <a:lnTo>
                    <a:pt x="281" y="199"/>
                  </a:lnTo>
                  <a:lnTo>
                    <a:pt x="285" y="197"/>
                  </a:lnTo>
                  <a:lnTo>
                    <a:pt x="288" y="195"/>
                  </a:lnTo>
                  <a:lnTo>
                    <a:pt x="293" y="191"/>
                  </a:lnTo>
                  <a:lnTo>
                    <a:pt x="298" y="186"/>
                  </a:lnTo>
                  <a:lnTo>
                    <a:pt x="303" y="181"/>
                  </a:lnTo>
                  <a:lnTo>
                    <a:pt x="309" y="178"/>
                  </a:lnTo>
                  <a:lnTo>
                    <a:pt x="313" y="172"/>
                  </a:lnTo>
                  <a:lnTo>
                    <a:pt x="317" y="167"/>
                  </a:lnTo>
                  <a:lnTo>
                    <a:pt x="320" y="162"/>
                  </a:lnTo>
                  <a:lnTo>
                    <a:pt x="324" y="159"/>
                  </a:lnTo>
                  <a:lnTo>
                    <a:pt x="327" y="153"/>
                  </a:lnTo>
                  <a:lnTo>
                    <a:pt x="331" y="147"/>
                  </a:lnTo>
                  <a:lnTo>
                    <a:pt x="333" y="141"/>
                  </a:lnTo>
                  <a:lnTo>
                    <a:pt x="335" y="137"/>
                  </a:lnTo>
                  <a:lnTo>
                    <a:pt x="336" y="131"/>
                  </a:lnTo>
                  <a:lnTo>
                    <a:pt x="337" y="125"/>
                  </a:lnTo>
                  <a:lnTo>
                    <a:pt x="337" y="120"/>
                  </a:lnTo>
                  <a:lnTo>
                    <a:pt x="338" y="114"/>
                  </a:lnTo>
                  <a:lnTo>
                    <a:pt x="337" y="111"/>
                  </a:lnTo>
                  <a:lnTo>
                    <a:pt x="337" y="108"/>
                  </a:lnTo>
                  <a:lnTo>
                    <a:pt x="337" y="104"/>
                  </a:lnTo>
                  <a:lnTo>
                    <a:pt x="337" y="102"/>
                  </a:lnTo>
                  <a:lnTo>
                    <a:pt x="336" y="96"/>
                  </a:lnTo>
                  <a:lnTo>
                    <a:pt x="335" y="90"/>
                  </a:lnTo>
                  <a:lnTo>
                    <a:pt x="333" y="84"/>
                  </a:lnTo>
                  <a:lnTo>
                    <a:pt x="331" y="79"/>
                  </a:lnTo>
                  <a:lnTo>
                    <a:pt x="327" y="74"/>
                  </a:lnTo>
                  <a:lnTo>
                    <a:pt x="324" y="69"/>
                  </a:lnTo>
                  <a:lnTo>
                    <a:pt x="320" y="65"/>
                  </a:lnTo>
                  <a:lnTo>
                    <a:pt x="317" y="59"/>
                  </a:lnTo>
                  <a:lnTo>
                    <a:pt x="313" y="54"/>
                  </a:lnTo>
                  <a:lnTo>
                    <a:pt x="309" y="49"/>
                  </a:lnTo>
                  <a:lnTo>
                    <a:pt x="303" y="45"/>
                  </a:lnTo>
                  <a:lnTo>
                    <a:pt x="298" y="41"/>
                  </a:lnTo>
                  <a:lnTo>
                    <a:pt x="293" y="37"/>
                  </a:lnTo>
                  <a:lnTo>
                    <a:pt x="288" y="33"/>
                  </a:lnTo>
                  <a:lnTo>
                    <a:pt x="285" y="31"/>
                  </a:lnTo>
                  <a:lnTo>
                    <a:pt x="281" y="29"/>
                  </a:lnTo>
                  <a:lnTo>
                    <a:pt x="278" y="26"/>
                  </a:lnTo>
                  <a:lnTo>
                    <a:pt x="276" y="26"/>
                  </a:lnTo>
                  <a:lnTo>
                    <a:pt x="272" y="24"/>
                  </a:lnTo>
                  <a:lnTo>
                    <a:pt x="269" y="22"/>
                  </a:lnTo>
                  <a:lnTo>
                    <a:pt x="266" y="21"/>
                  </a:lnTo>
                  <a:lnTo>
                    <a:pt x="263" y="19"/>
                  </a:lnTo>
                  <a:lnTo>
                    <a:pt x="259" y="17"/>
                  </a:lnTo>
                  <a:lnTo>
                    <a:pt x="256" y="16"/>
                  </a:lnTo>
                  <a:lnTo>
                    <a:pt x="252" y="14"/>
                  </a:lnTo>
                  <a:lnTo>
                    <a:pt x="248" y="13"/>
                  </a:lnTo>
                  <a:lnTo>
                    <a:pt x="245" y="11"/>
                  </a:lnTo>
                  <a:lnTo>
                    <a:pt x="242" y="10"/>
                  </a:lnTo>
                  <a:lnTo>
                    <a:pt x="238" y="9"/>
                  </a:lnTo>
                  <a:lnTo>
                    <a:pt x="235" y="8"/>
                  </a:lnTo>
                  <a:lnTo>
                    <a:pt x="230" y="7"/>
                  </a:lnTo>
                  <a:lnTo>
                    <a:pt x="227" y="6"/>
                  </a:lnTo>
                  <a:lnTo>
                    <a:pt x="223" y="5"/>
                  </a:lnTo>
                  <a:lnTo>
                    <a:pt x="219" y="5"/>
                  </a:lnTo>
                  <a:lnTo>
                    <a:pt x="214" y="4"/>
                  </a:lnTo>
                  <a:lnTo>
                    <a:pt x="211" y="3"/>
                  </a:lnTo>
                  <a:lnTo>
                    <a:pt x="207" y="2"/>
                  </a:lnTo>
                  <a:lnTo>
                    <a:pt x="203" y="2"/>
                  </a:lnTo>
                  <a:lnTo>
                    <a:pt x="198" y="1"/>
                  </a:lnTo>
                  <a:lnTo>
                    <a:pt x="194" y="1"/>
                  </a:lnTo>
                  <a:lnTo>
                    <a:pt x="190" y="0"/>
                  </a:lnTo>
                  <a:lnTo>
                    <a:pt x="186" y="0"/>
                  </a:lnTo>
                  <a:lnTo>
                    <a:pt x="182" y="0"/>
                  </a:lnTo>
                  <a:lnTo>
                    <a:pt x="177" y="0"/>
                  </a:lnTo>
                  <a:lnTo>
                    <a:pt x="173" y="0"/>
                  </a:lnTo>
                  <a:lnTo>
                    <a:pt x="170" y="0"/>
                  </a:lnTo>
                  <a:lnTo>
                    <a:pt x="165" y="0"/>
                  </a:lnTo>
                  <a:lnTo>
                    <a:pt x="160" y="0"/>
                  </a:lnTo>
                  <a:lnTo>
                    <a:pt x="155" y="0"/>
                  </a:lnTo>
                  <a:lnTo>
                    <a:pt x="152" y="0"/>
                  </a:lnTo>
                  <a:lnTo>
                    <a:pt x="147" y="0"/>
                  </a:lnTo>
                  <a:lnTo>
                    <a:pt x="143" y="1"/>
                  </a:lnTo>
                  <a:lnTo>
                    <a:pt x="139" y="1"/>
                  </a:lnTo>
                  <a:lnTo>
                    <a:pt x="135" y="2"/>
                  </a:lnTo>
                  <a:lnTo>
                    <a:pt x="131" y="2"/>
                  </a:lnTo>
                  <a:lnTo>
                    <a:pt x="127" y="3"/>
                  </a:lnTo>
                  <a:lnTo>
                    <a:pt x="122" y="4"/>
                  </a:lnTo>
                  <a:lnTo>
                    <a:pt x="118" y="5"/>
                  </a:lnTo>
                  <a:lnTo>
                    <a:pt x="114" y="5"/>
                  </a:lnTo>
                  <a:lnTo>
                    <a:pt x="111" y="6"/>
                  </a:lnTo>
                  <a:lnTo>
                    <a:pt x="107" y="7"/>
                  </a:lnTo>
                  <a:lnTo>
                    <a:pt x="104" y="8"/>
                  </a:lnTo>
                  <a:lnTo>
                    <a:pt x="99" y="9"/>
                  </a:lnTo>
                  <a:lnTo>
                    <a:pt x="95" y="10"/>
                  </a:lnTo>
                  <a:lnTo>
                    <a:pt x="92" y="11"/>
                  </a:lnTo>
                  <a:lnTo>
                    <a:pt x="89" y="13"/>
                  </a:lnTo>
                  <a:lnTo>
                    <a:pt x="85" y="14"/>
                  </a:lnTo>
                  <a:lnTo>
                    <a:pt x="81" y="16"/>
                  </a:lnTo>
                  <a:lnTo>
                    <a:pt x="78" y="17"/>
                  </a:lnTo>
                  <a:lnTo>
                    <a:pt x="76" y="19"/>
                  </a:lnTo>
                  <a:lnTo>
                    <a:pt x="72" y="21"/>
                  </a:lnTo>
                  <a:lnTo>
                    <a:pt x="68" y="22"/>
                  </a:lnTo>
                  <a:lnTo>
                    <a:pt x="65" y="24"/>
                  </a:lnTo>
                  <a:lnTo>
                    <a:pt x="61" y="26"/>
                  </a:lnTo>
                  <a:lnTo>
                    <a:pt x="56" y="29"/>
                  </a:lnTo>
                  <a:lnTo>
                    <a:pt x="51" y="33"/>
                  </a:lnTo>
                  <a:lnTo>
                    <a:pt x="47" y="35"/>
                  </a:lnTo>
                  <a:lnTo>
                    <a:pt x="44" y="37"/>
                  </a:lnTo>
                  <a:lnTo>
                    <a:pt x="41" y="39"/>
                  </a:lnTo>
                  <a:lnTo>
                    <a:pt x="39" y="41"/>
                  </a:lnTo>
                  <a:lnTo>
                    <a:pt x="34" y="45"/>
                  </a:lnTo>
                  <a:lnTo>
                    <a:pt x="29" y="49"/>
                  </a:lnTo>
                  <a:lnTo>
                    <a:pt x="24" y="54"/>
                  </a:lnTo>
                  <a:lnTo>
                    <a:pt x="20" y="59"/>
                  </a:lnTo>
                  <a:lnTo>
                    <a:pt x="17" y="65"/>
                  </a:lnTo>
                  <a:lnTo>
                    <a:pt x="14" y="69"/>
                  </a:lnTo>
                  <a:lnTo>
                    <a:pt x="11" y="74"/>
                  </a:lnTo>
                  <a:lnTo>
                    <a:pt x="8" y="79"/>
                  </a:lnTo>
                  <a:lnTo>
                    <a:pt x="5" y="84"/>
                  </a:lnTo>
                  <a:lnTo>
                    <a:pt x="4" y="90"/>
                  </a:lnTo>
                  <a:lnTo>
                    <a:pt x="2" y="96"/>
                  </a:lnTo>
                  <a:lnTo>
                    <a:pt x="1" y="102"/>
                  </a:lnTo>
                  <a:lnTo>
                    <a:pt x="0" y="104"/>
                  </a:lnTo>
                  <a:lnTo>
                    <a:pt x="0" y="108"/>
                  </a:lnTo>
                  <a:lnTo>
                    <a:pt x="0" y="111"/>
                  </a:lnTo>
                  <a:lnTo>
                    <a:pt x="0" y="114"/>
                  </a:lnTo>
                  <a:lnTo>
                    <a:pt x="0" y="120"/>
                  </a:lnTo>
                  <a:lnTo>
                    <a:pt x="1" y="125"/>
                  </a:lnTo>
                  <a:lnTo>
                    <a:pt x="2" y="131"/>
                  </a:lnTo>
                  <a:lnTo>
                    <a:pt x="4" y="137"/>
                  </a:lnTo>
                  <a:lnTo>
                    <a:pt x="5" y="141"/>
                  </a:lnTo>
                  <a:lnTo>
                    <a:pt x="8" y="147"/>
                  </a:lnTo>
                  <a:lnTo>
                    <a:pt x="11" y="153"/>
                  </a:lnTo>
                  <a:lnTo>
                    <a:pt x="14" y="159"/>
                  </a:lnTo>
                  <a:lnTo>
                    <a:pt x="17" y="162"/>
                  </a:lnTo>
                  <a:lnTo>
                    <a:pt x="20" y="167"/>
                  </a:lnTo>
                  <a:lnTo>
                    <a:pt x="24" y="172"/>
                  </a:lnTo>
                  <a:lnTo>
                    <a:pt x="29" y="178"/>
                  </a:lnTo>
                  <a:lnTo>
                    <a:pt x="34" y="181"/>
                  </a:lnTo>
                  <a:lnTo>
                    <a:pt x="39" y="186"/>
                  </a:lnTo>
                  <a:lnTo>
                    <a:pt x="41" y="188"/>
                  </a:lnTo>
                  <a:lnTo>
                    <a:pt x="44" y="191"/>
                  </a:lnTo>
                  <a:lnTo>
                    <a:pt x="47" y="192"/>
                  </a:lnTo>
                  <a:lnTo>
                    <a:pt x="51" y="195"/>
                  </a:lnTo>
                  <a:lnTo>
                    <a:pt x="56" y="199"/>
                  </a:lnTo>
                  <a:lnTo>
                    <a:pt x="61" y="202"/>
                  </a:lnTo>
                  <a:lnTo>
                    <a:pt x="65" y="203"/>
                  </a:lnTo>
                  <a:lnTo>
                    <a:pt x="68" y="205"/>
                  </a:lnTo>
                  <a:lnTo>
                    <a:pt x="72" y="207"/>
                  </a:lnTo>
                  <a:lnTo>
                    <a:pt x="76" y="209"/>
                  </a:lnTo>
                  <a:lnTo>
                    <a:pt x="78" y="210"/>
                  </a:lnTo>
                  <a:lnTo>
                    <a:pt x="81" y="212"/>
                  </a:lnTo>
                  <a:lnTo>
                    <a:pt x="85" y="213"/>
                  </a:lnTo>
                  <a:lnTo>
                    <a:pt x="89" y="215"/>
                  </a:lnTo>
                  <a:lnTo>
                    <a:pt x="92" y="216"/>
                  </a:lnTo>
                  <a:lnTo>
                    <a:pt x="95" y="218"/>
                  </a:lnTo>
                  <a:lnTo>
                    <a:pt x="99" y="218"/>
                  </a:lnTo>
                  <a:lnTo>
                    <a:pt x="104" y="219"/>
                  </a:lnTo>
                  <a:lnTo>
                    <a:pt x="107" y="220"/>
                  </a:lnTo>
                  <a:lnTo>
                    <a:pt x="111" y="221"/>
                  </a:lnTo>
                  <a:lnTo>
                    <a:pt x="114" y="222"/>
                  </a:lnTo>
                  <a:lnTo>
                    <a:pt x="118" y="223"/>
                  </a:lnTo>
                  <a:lnTo>
                    <a:pt x="122" y="223"/>
                  </a:lnTo>
                  <a:lnTo>
                    <a:pt x="127" y="224"/>
                  </a:lnTo>
                  <a:lnTo>
                    <a:pt x="131" y="225"/>
                  </a:lnTo>
                  <a:lnTo>
                    <a:pt x="135" y="226"/>
                  </a:lnTo>
                  <a:lnTo>
                    <a:pt x="139" y="226"/>
                  </a:lnTo>
                  <a:lnTo>
                    <a:pt x="143" y="227"/>
                  </a:lnTo>
                  <a:lnTo>
                    <a:pt x="147" y="227"/>
                  </a:lnTo>
                  <a:lnTo>
                    <a:pt x="152" y="228"/>
                  </a:lnTo>
                  <a:lnTo>
                    <a:pt x="155" y="228"/>
                  </a:lnTo>
                  <a:lnTo>
                    <a:pt x="160" y="228"/>
                  </a:lnTo>
                  <a:lnTo>
                    <a:pt x="165" y="228"/>
                  </a:lnTo>
                  <a:lnTo>
                    <a:pt x="170" y="229"/>
                  </a:lnTo>
                  <a:close/>
                </a:path>
              </a:pathLst>
            </a:custGeom>
            <a:solidFill>
              <a:srgbClr val="7D4D1C"/>
            </a:solidFill>
            <a:ln w="9525">
              <a:noFill/>
              <a:round/>
              <a:headEnd/>
              <a:tailEnd/>
            </a:ln>
          </p:spPr>
          <p:txBody>
            <a:bodyPr/>
            <a:lstStyle/>
            <a:p>
              <a:endParaRPr lang="en-US" dirty="0"/>
            </a:p>
          </p:txBody>
        </p:sp>
        <p:sp>
          <p:nvSpPr>
            <p:cNvPr id="131" name="Freeform 278"/>
            <p:cNvSpPr>
              <a:spLocks/>
            </p:cNvSpPr>
            <p:nvPr/>
          </p:nvSpPr>
          <p:spPr bwMode="auto">
            <a:xfrm>
              <a:off x="0" y="1296"/>
              <a:ext cx="203" cy="290"/>
            </a:xfrm>
            <a:custGeom>
              <a:avLst/>
              <a:gdLst>
                <a:gd name="T0" fmla="*/ 186 w 203"/>
                <a:gd name="T1" fmla="*/ 280 h 290"/>
                <a:gd name="T2" fmla="*/ 165 w 203"/>
                <a:gd name="T3" fmla="*/ 270 h 290"/>
                <a:gd name="T4" fmla="*/ 145 w 203"/>
                <a:gd name="T5" fmla="*/ 259 h 290"/>
                <a:gd name="T6" fmla="*/ 127 w 203"/>
                <a:gd name="T7" fmla="*/ 251 h 290"/>
                <a:gd name="T8" fmla="*/ 109 w 203"/>
                <a:gd name="T9" fmla="*/ 242 h 290"/>
                <a:gd name="T10" fmla="*/ 93 w 203"/>
                <a:gd name="T11" fmla="*/ 234 h 290"/>
                <a:gd name="T12" fmla="*/ 79 w 203"/>
                <a:gd name="T13" fmla="*/ 226 h 290"/>
                <a:gd name="T14" fmla="*/ 66 w 203"/>
                <a:gd name="T15" fmla="*/ 218 h 290"/>
                <a:gd name="T16" fmla="*/ 54 w 203"/>
                <a:gd name="T17" fmla="*/ 209 h 290"/>
                <a:gd name="T18" fmla="*/ 36 w 203"/>
                <a:gd name="T19" fmla="*/ 194 h 290"/>
                <a:gd name="T20" fmla="*/ 23 w 203"/>
                <a:gd name="T21" fmla="*/ 173 h 290"/>
                <a:gd name="T22" fmla="*/ 15 w 203"/>
                <a:gd name="T23" fmla="*/ 153 h 290"/>
                <a:gd name="T24" fmla="*/ 15 w 203"/>
                <a:gd name="T25" fmla="*/ 140 h 290"/>
                <a:gd name="T26" fmla="*/ 15 w 203"/>
                <a:gd name="T27" fmla="*/ 125 h 290"/>
                <a:gd name="T28" fmla="*/ 15 w 203"/>
                <a:gd name="T29" fmla="*/ 111 h 290"/>
                <a:gd name="T30" fmla="*/ 17 w 203"/>
                <a:gd name="T31" fmla="*/ 97 h 290"/>
                <a:gd name="T32" fmla="*/ 25 w 203"/>
                <a:gd name="T33" fmla="*/ 77 h 290"/>
                <a:gd name="T34" fmla="*/ 37 w 203"/>
                <a:gd name="T35" fmla="*/ 62 h 290"/>
                <a:gd name="T36" fmla="*/ 55 w 203"/>
                <a:gd name="T37" fmla="*/ 49 h 290"/>
                <a:gd name="T38" fmla="*/ 70 w 203"/>
                <a:gd name="T39" fmla="*/ 42 h 290"/>
                <a:gd name="T40" fmla="*/ 83 w 203"/>
                <a:gd name="T41" fmla="*/ 36 h 290"/>
                <a:gd name="T42" fmla="*/ 98 w 203"/>
                <a:gd name="T43" fmla="*/ 30 h 290"/>
                <a:gd name="T44" fmla="*/ 115 w 203"/>
                <a:gd name="T45" fmla="*/ 24 h 290"/>
                <a:gd name="T46" fmla="*/ 133 w 203"/>
                <a:gd name="T47" fmla="*/ 17 h 290"/>
                <a:gd name="T48" fmla="*/ 153 w 203"/>
                <a:gd name="T49" fmla="*/ 9 h 290"/>
                <a:gd name="T50" fmla="*/ 174 w 203"/>
                <a:gd name="T51" fmla="*/ 2 h 290"/>
                <a:gd name="T52" fmla="*/ 168 w 203"/>
                <a:gd name="T53" fmla="*/ 0 h 290"/>
                <a:gd name="T54" fmla="*/ 153 w 203"/>
                <a:gd name="T55" fmla="*/ 1 h 290"/>
                <a:gd name="T56" fmla="*/ 138 w 203"/>
                <a:gd name="T57" fmla="*/ 2 h 290"/>
                <a:gd name="T58" fmla="*/ 123 w 203"/>
                <a:gd name="T59" fmla="*/ 5 h 290"/>
                <a:gd name="T60" fmla="*/ 109 w 203"/>
                <a:gd name="T61" fmla="*/ 8 h 290"/>
                <a:gd name="T62" fmla="*/ 96 w 203"/>
                <a:gd name="T63" fmla="*/ 12 h 290"/>
                <a:gd name="T64" fmla="*/ 83 w 203"/>
                <a:gd name="T65" fmla="*/ 16 h 290"/>
                <a:gd name="T66" fmla="*/ 70 w 203"/>
                <a:gd name="T67" fmla="*/ 22 h 290"/>
                <a:gd name="T68" fmla="*/ 57 w 203"/>
                <a:gd name="T69" fmla="*/ 27 h 290"/>
                <a:gd name="T70" fmla="*/ 38 w 203"/>
                <a:gd name="T71" fmla="*/ 39 h 290"/>
                <a:gd name="T72" fmla="*/ 18 w 203"/>
                <a:gd name="T73" fmla="*/ 54 h 290"/>
                <a:gd name="T74" fmla="*/ 2 w 203"/>
                <a:gd name="T75" fmla="*/ 72 h 290"/>
                <a:gd name="T76" fmla="*/ 0 w 203"/>
                <a:gd name="T77" fmla="*/ 199 h 290"/>
                <a:gd name="T78" fmla="*/ 7 w 203"/>
                <a:gd name="T79" fmla="*/ 218 h 290"/>
                <a:gd name="T80" fmla="*/ 25 w 203"/>
                <a:gd name="T81" fmla="*/ 236 h 290"/>
                <a:gd name="T82" fmla="*/ 47 w 203"/>
                <a:gd name="T83" fmla="*/ 251 h 290"/>
                <a:gd name="T84" fmla="*/ 60 w 203"/>
                <a:gd name="T85" fmla="*/ 258 h 290"/>
                <a:gd name="T86" fmla="*/ 73 w 203"/>
                <a:gd name="T87" fmla="*/ 266 h 290"/>
                <a:gd name="T88" fmla="*/ 86 w 203"/>
                <a:gd name="T89" fmla="*/ 272 h 290"/>
                <a:gd name="T90" fmla="*/ 101 w 203"/>
                <a:gd name="T91" fmla="*/ 277 h 290"/>
                <a:gd name="T92" fmla="*/ 117 w 203"/>
                <a:gd name="T93" fmla="*/ 281 h 290"/>
                <a:gd name="T94" fmla="*/ 133 w 203"/>
                <a:gd name="T95" fmla="*/ 285 h 290"/>
                <a:gd name="T96" fmla="*/ 149 w 203"/>
                <a:gd name="T97" fmla="*/ 287 h 290"/>
                <a:gd name="T98" fmla="*/ 166 w 203"/>
                <a:gd name="T99" fmla="*/ 290 h 290"/>
                <a:gd name="T100" fmla="*/ 184 w 203"/>
                <a:gd name="T101" fmla="*/ 290 h 290"/>
                <a:gd name="T102" fmla="*/ 203 w 203"/>
                <a:gd name="T103" fmla="*/ 290 h 29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03"/>
                <a:gd name="T157" fmla="*/ 0 h 290"/>
                <a:gd name="T158" fmla="*/ 203 w 203"/>
                <a:gd name="T159" fmla="*/ 290 h 29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03" h="290">
                  <a:moveTo>
                    <a:pt x="203" y="290"/>
                  </a:moveTo>
                  <a:lnTo>
                    <a:pt x="198" y="286"/>
                  </a:lnTo>
                  <a:lnTo>
                    <a:pt x="192" y="283"/>
                  </a:lnTo>
                  <a:lnTo>
                    <a:pt x="186" y="280"/>
                  </a:lnTo>
                  <a:lnTo>
                    <a:pt x="181" y="277"/>
                  </a:lnTo>
                  <a:lnTo>
                    <a:pt x="175" y="275"/>
                  </a:lnTo>
                  <a:lnTo>
                    <a:pt x="170" y="272"/>
                  </a:lnTo>
                  <a:lnTo>
                    <a:pt x="165" y="270"/>
                  </a:lnTo>
                  <a:lnTo>
                    <a:pt x="160" y="267"/>
                  </a:lnTo>
                  <a:lnTo>
                    <a:pt x="155" y="264"/>
                  </a:lnTo>
                  <a:lnTo>
                    <a:pt x="150" y="262"/>
                  </a:lnTo>
                  <a:lnTo>
                    <a:pt x="145" y="259"/>
                  </a:lnTo>
                  <a:lnTo>
                    <a:pt x="141" y="257"/>
                  </a:lnTo>
                  <a:lnTo>
                    <a:pt x="136" y="255"/>
                  </a:lnTo>
                  <a:lnTo>
                    <a:pt x="131" y="254"/>
                  </a:lnTo>
                  <a:lnTo>
                    <a:pt x="127" y="251"/>
                  </a:lnTo>
                  <a:lnTo>
                    <a:pt x="122" y="249"/>
                  </a:lnTo>
                  <a:lnTo>
                    <a:pt x="118" y="246"/>
                  </a:lnTo>
                  <a:lnTo>
                    <a:pt x="113" y="244"/>
                  </a:lnTo>
                  <a:lnTo>
                    <a:pt x="109" y="242"/>
                  </a:lnTo>
                  <a:lnTo>
                    <a:pt x="105" y="240"/>
                  </a:lnTo>
                  <a:lnTo>
                    <a:pt x="101" y="238"/>
                  </a:lnTo>
                  <a:lnTo>
                    <a:pt x="97" y="236"/>
                  </a:lnTo>
                  <a:lnTo>
                    <a:pt x="93" y="234"/>
                  </a:lnTo>
                  <a:lnTo>
                    <a:pt x="90" y="232"/>
                  </a:lnTo>
                  <a:lnTo>
                    <a:pt x="86" y="230"/>
                  </a:lnTo>
                  <a:lnTo>
                    <a:pt x="83" y="228"/>
                  </a:lnTo>
                  <a:lnTo>
                    <a:pt x="79" y="226"/>
                  </a:lnTo>
                  <a:lnTo>
                    <a:pt x="76" y="224"/>
                  </a:lnTo>
                  <a:lnTo>
                    <a:pt x="72" y="222"/>
                  </a:lnTo>
                  <a:lnTo>
                    <a:pt x="69" y="219"/>
                  </a:lnTo>
                  <a:lnTo>
                    <a:pt x="66" y="218"/>
                  </a:lnTo>
                  <a:lnTo>
                    <a:pt x="64" y="216"/>
                  </a:lnTo>
                  <a:lnTo>
                    <a:pt x="60" y="214"/>
                  </a:lnTo>
                  <a:lnTo>
                    <a:pt x="57" y="211"/>
                  </a:lnTo>
                  <a:lnTo>
                    <a:pt x="54" y="209"/>
                  </a:lnTo>
                  <a:lnTo>
                    <a:pt x="51" y="207"/>
                  </a:lnTo>
                  <a:lnTo>
                    <a:pt x="46" y="202"/>
                  </a:lnTo>
                  <a:lnTo>
                    <a:pt x="41" y="199"/>
                  </a:lnTo>
                  <a:lnTo>
                    <a:pt x="36" y="194"/>
                  </a:lnTo>
                  <a:lnTo>
                    <a:pt x="33" y="188"/>
                  </a:lnTo>
                  <a:lnTo>
                    <a:pt x="30" y="183"/>
                  </a:lnTo>
                  <a:lnTo>
                    <a:pt x="26" y="179"/>
                  </a:lnTo>
                  <a:lnTo>
                    <a:pt x="23" y="173"/>
                  </a:lnTo>
                  <a:lnTo>
                    <a:pt x="21" y="167"/>
                  </a:lnTo>
                  <a:lnTo>
                    <a:pt x="18" y="161"/>
                  </a:lnTo>
                  <a:lnTo>
                    <a:pt x="17" y="157"/>
                  </a:lnTo>
                  <a:lnTo>
                    <a:pt x="15" y="153"/>
                  </a:lnTo>
                  <a:lnTo>
                    <a:pt x="15" y="150"/>
                  </a:lnTo>
                  <a:lnTo>
                    <a:pt x="15" y="146"/>
                  </a:lnTo>
                  <a:lnTo>
                    <a:pt x="15" y="143"/>
                  </a:lnTo>
                  <a:lnTo>
                    <a:pt x="15" y="140"/>
                  </a:lnTo>
                  <a:lnTo>
                    <a:pt x="15" y="137"/>
                  </a:lnTo>
                  <a:lnTo>
                    <a:pt x="15" y="133"/>
                  </a:lnTo>
                  <a:lnTo>
                    <a:pt x="15" y="130"/>
                  </a:lnTo>
                  <a:lnTo>
                    <a:pt x="15" y="125"/>
                  </a:lnTo>
                  <a:lnTo>
                    <a:pt x="15" y="122"/>
                  </a:lnTo>
                  <a:lnTo>
                    <a:pt x="15" y="119"/>
                  </a:lnTo>
                  <a:lnTo>
                    <a:pt x="15" y="115"/>
                  </a:lnTo>
                  <a:lnTo>
                    <a:pt x="15" y="111"/>
                  </a:lnTo>
                  <a:lnTo>
                    <a:pt x="15" y="108"/>
                  </a:lnTo>
                  <a:lnTo>
                    <a:pt x="15" y="105"/>
                  </a:lnTo>
                  <a:lnTo>
                    <a:pt x="15" y="103"/>
                  </a:lnTo>
                  <a:lnTo>
                    <a:pt x="17" y="97"/>
                  </a:lnTo>
                  <a:lnTo>
                    <a:pt x="18" y="91"/>
                  </a:lnTo>
                  <a:lnTo>
                    <a:pt x="20" y="86"/>
                  </a:lnTo>
                  <a:lnTo>
                    <a:pt x="23" y="82"/>
                  </a:lnTo>
                  <a:lnTo>
                    <a:pt x="25" y="77"/>
                  </a:lnTo>
                  <a:lnTo>
                    <a:pt x="28" y="73"/>
                  </a:lnTo>
                  <a:lnTo>
                    <a:pt x="31" y="69"/>
                  </a:lnTo>
                  <a:lnTo>
                    <a:pt x="34" y="66"/>
                  </a:lnTo>
                  <a:lnTo>
                    <a:pt x="37" y="62"/>
                  </a:lnTo>
                  <a:lnTo>
                    <a:pt x="42" y="59"/>
                  </a:lnTo>
                  <a:lnTo>
                    <a:pt x="46" y="55"/>
                  </a:lnTo>
                  <a:lnTo>
                    <a:pt x="51" y="53"/>
                  </a:lnTo>
                  <a:lnTo>
                    <a:pt x="55" y="49"/>
                  </a:lnTo>
                  <a:lnTo>
                    <a:pt x="61" y="46"/>
                  </a:lnTo>
                  <a:lnTo>
                    <a:pt x="64" y="45"/>
                  </a:lnTo>
                  <a:lnTo>
                    <a:pt x="67" y="44"/>
                  </a:lnTo>
                  <a:lnTo>
                    <a:pt x="70" y="42"/>
                  </a:lnTo>
                  <a:lnTo>
                    <a:pt x="73" y="41"/>
                  </a:lnTo>
                  <a:lnTo>
                    <a:pt x="77" y="39"/>
                  </a:lnTo>
                  <a:lnTo>
                    <a:pt x="80" y="38"/>
                  </a:lnTo>
                  <a:lnTo>
                    <a:pt x="83" y="36"/>
                  </a:lnTo>
                  <a:lnTo>
                    <a:pt x="87" y="34"/>
                  </a:lnTo>
                  <a:lnTo>
                    <a:pt x="90" y="33"/>
                  </a:lnTo>
                  <a:lnTo>
                    <a:pt x="95" y="32"/>
                  </a:lnTo>
                  <a:lnTo>
                    <a:pt x="98" y="30"/>
                  </a:lnTo>
                  <a:lnTo>
                    <a:pt x="102" y="29"/>
                  </a:lnTo>
                  <a:lnTo>
                    <a:pt x="106" y="27"/>
                  </a:lnTo>
                  <a:lnTo>
                    <a:pt x="111" y="26"/>
                  </a:lnTo>
                  <a:lnTo>
                    <a:pt x="115" y="24"/>
                  </a:lnTo>
                  <a:lnTo>
                    <a:pt x="120" y="22"/>
                  </a:lnTo>
                  <a:lnTo>
                    <a:pt x="123" y="21"/>
                  </a:lnTo>
                  <a:lnTo>
                    <a:pt x="128" y="19"/>
                  </a:lnTo>
                  <a:lnTo>
                    <a:pt x="133" y="17"/>
                  </a:lnTo>
                  <a:lnTo>
                    <a:pt x="138" y="16"/>
                  </a:lnTo>
                  <a:lnTo>
                    <a:pt x="143" y="13"/>
                  </a:lnTo>
                  <a:lnTo>
                    <a:pt x="148" y="12"/>
                  </a:lnTo>
                  <a:lnTo>
                    <a:pt x="153" y="9"/>
                  </a:lnTo>
                  <a:lnTo>
                    <a:pt x="158" y="8"/>
                  </a:lnTo>
                  <a:lnTo>
                    <a:pt x="162" y="6"/>
                  </a:lnTo>
                  <a:lnTo>
                    <a:pt x="169" y="4"/>
                  </a:lnTo>
                  <a:lnTo>
                    <a:pt x="174" y="2"/>
                  </a:lnTo>
                  <a:lnTo>
                    <a:pt x="180" y="0"/>
                  </a:lnTo>
                  <a:lnTo>
                    <a:pt x="177" y="0"/>
                  </a:lnTo>
                  <a:lnTo>
                    <a:pt x="173" y="0"/>
                  </a:lnTo>
                  <a:lnTo>
                    <a:pt x="168" y="0"/>
                  </a:lnTo>
                  <a:lnTo>
                    <a:pt x="164" y="0"/>
                  </a:lnTo>
                  <a:lnTo>
                    <a:pt x="160" y="0"/>
                  </a:lnTo>
                  <a:lnTo>
                    <a:pt x="157" y="1"/>
                  </a:lnTo>
                  <a:lnTo>
                    <a:pt x="153" y="1"/>
                  </a:lnTo>
                  <a:lnTo>
                    <a:pt x="149" y="1"/>
                  </a:lnTo>
                  <a:lnTo>
                    <a:pt x="145" y="1"/>
                  </a:lnTo>
                  <a:lnTo>
                    <a:pt x="141" y="2"/>
                  </a:lnTo>
                  <a:lnTo>
                    <a:pt x="138" y="2"/>
                  </a:lnTo>
                  <a:lnTo>
                    <a:pt x="134" y="3"/>
                  </a:lnTo>
                  <a:lnTo>
                    <a:pt x="130" y="3"/>
                  </a:lnTo>
                  <a:lnTo>
                    <a:pt x="127" y="5"/>
                  </a:lnTo>
                  <a:lnTo>
                    <a:pt x="123" y="5"/>
                  </a:lnTo>
                  <a:lnTo>
                    <a:pt x="121" y="6"/>
                  </a:lnTo>
                  <a:lnTo>
                    <a:pt x="117" y="7"/>
                  </a:lnTo>
                  <a:lnTo>
                    <a:pt x="113" y="8"/>
                  </a:lnTo>
                  <a:lnTo>
                    <a:pt x="109" y="8"/>
                  </a:lnTo>
                  <a:lnTo>
                    <a:pt x="105" y="9"/>
                  </a:lnTo>
                  <a:lnTo>
                    <a:pt x="102" y="9"/>
                  </a:lnTo>
                  <a:lnTo>
                    <a:pt x="100" y="10"/>
                  </a:lnTo>
                  <a:lnTo>
                    <a:pt x="96" y="12"/>
                  </a:lnTo>
                  <a:lnTo>
                    <a:pt x="93" y="13"/>
                  </a:lnTo>
                  <a:lnTo>
                    <a:pt x="89" y="14"/>
                  </a:lnTo>
                  <a:lnTo>
                    <a:pt x="86" y="15"/>
                  </a:lnTo>
                  <a:lnTo>
                    <a:pt x="83" y="16"/>
                  </a:lnTo>
                  <a:lnTo>
                    <a:pt x="80" y="18"/>
                  </a:lnTo>
                  <a:lnTo>
                    <a:pt x="76" y="19"/>
                  </a:lnTo>
                  <a:lnTo>
                    <a:pt x="73" y="21"/>
                  </a:lnTo>
                  <a:lnTo>
                    <a:pt x="70" y="22"/>
                  </a:lnTo>
                  <a:lnTo>
                    <a:pt x="67" y="24"/>
                  </a:lnTo>
                  <a:lnTo>
                    <a:pt x="64" y="25"/>
                  </a:lnTo>
                  <a:lnTo>
                    <a:pt x="61" y="27"/>
                  </a:lnTo>
                  <a:lnTo>
                    <a:pt x="57" y="27"/>
                  </a:lnTo>
                  <a:lnTo>
                    <a:pt x="54" y="29"/>
                  </a:lnTo>
                  <a:lnTo>
                    <a:pt x="49" y="32"/>
                  </a:lnTo>
                  <a:lnTo>
                    <a:pt x="44" y="36"/>
                  </a:lnTo>
                  <a:lnTo>
                    <a:pt x="38" y="39"/>
                  </a:lnTo>
                  <a:lnTo>
                    <a:pt x="34" y="43"/>
                  </a:lnTo>
                  <a:lnTo>
                    <a:pt x="29" y="46"/>
                  </a:lnTo>
                  <a:lnTo>
                    <a:pt x="23" y="51"/>
                  </a:lnTo>
                  <a:lnTo>
                    <a:pt x="18" y="54"/>
                  </a:lnTo>
                  <a:lnTo>
                    <a:pt x="15" y="59"/>
                  </a:lnTo>
                  <a:lnTo>
                    <a:pt x="10" y="63"/>
                  </a:lnTo>
                  <a:lnTo>
                    <a:pt x="6" y="67"/>
                  </a:lnTo>
                  <a:lnTo>
                    <a:pt x="2" y="72"/>
                  </a:lnTo>
                  <a:lnTo>
                    <a:pt x="0" y="77"/>
                  </a:lnTo>
                  <a:lnTo>
                    <a:pt x="0" y="82"/>
                  </a:lnTo>
                  <a:lnTo>
                    <a:pt x="0" y="86"/>
                  </a:lnTo>
                  <a:lnTo>
                    <a:pt x="0" y="199"/>
                  </a:lnTo>
                  <a:lnTo>
                    <a:pt x="0" y="203"/>
                  </a:lnTo>
                  <a:lnTo>
                    <a:pt x="0" y="208"/>
                  </a:lnTo>
                  <a:lnTo>
                    <a:pt x="3" y="213"/>
                  </a:lnTo>
                  <a:lnTo>
                    <a:pt x="7" y="218"/>
                  </a:lnTo>
                  <a:lnTo>
                    <a:pt x="11" y="222"/>
                  </a:lnTo>
                  <a:lnTo>
                    <a:pt x="15" y="226"/>
                  </a:lnTo>
                  <a:lnTo>
                    <a:pt x="20" y="231"/>
                  </a:lnTo>
                  <a:lnTo>
                    <a:pt x="25" y="236"/>
                  </a:lnTo>
                  <a:lnTo>
                    <a:pt x="30" y="239"/>
                  </a:lnTo>
                  <a:lnTo>
                    <a:pt x="35" y="243"/>
                  </a:lnTo>
                  <a:lnTo>
                    <a:pt x="40" y="247"/>
                  </a:lnTo>
                  <a:lnTo>
                    <a:pt x="47" y="251"/>
                  </a:lnTo>
                  <a:lnTo>
                    <a:pt x="50" y="253"/>
                  </a:lnTo>
                  <a:lnTo>
                    <a:pt x="53" y="255"/>
                  </a:lnTo>
                  <a:lnTo>
                    <a:pt x="55" y="257"/>
                  </a:lnTo>
                  <a:lnTo>
                    <a:pt x="60" y="258"/>
                  </a:lnTo>
                  <a:lnTo>
                    <a:pt x="63" y="260"/>
                  </a:lnTo>
                  <a:lnTo>
                    <a:pt x="66" y="262"/>
                  </a:lnTo>
                  <a:lnTo>
                    <a:pt x="69" y="263"/>
                  </a:lnTo>
                  <a:lnTo>
                    <a:pt x="73" y="266"/>
                  </a:lnTo>
                  <a:lnTo>
                    <a:pt x="76" y="267"/>
                  </a:lnTo>
                  <a:lnTo>
                    <a:pt x="80" y="268"/>
                  </a:lnTo>
                  <a:lnTo>
                    <a:pt x="83" y="270"/>
                  </a:lnTo>
                  <a:lnTo>
                    <a:pt x="86" y="272"/>
                  </a:lnTo>
                  <a:lnTo>
                    <a:pt x="89" y="273"/>
                  </a:lnTo>
                  <a:lnTo>
                    <a:pt x="93" y="275"/>
                  </a:lnTo>
                  <a:lnTo>
                    <a:pt x="97" y="276"/>
                  </a:lnTo>
                  <a:lnTo>
                    <a:pt x="101" y="277"/>
                  </a:lnTo>
                  <a:lnTo>
                    <a:pt x="104" y="277"/>
                  </a:lnTo>
                  <a:lnTo>
                    <a:pt x="108" y="279"/>
                  </a:lnTo>
                  <a:lnTo>
                    <a:pt x="112" y="279"/>
                  </a:lnTo>
                  <a:lnTo>
                    <a:pt x="117" y="281"/>
                  </a:lnTo>
                  <a:lnTo>
                    <a:pt x="121" y="282"/>
                  </a:lnTo>
                  <a:lnTo>
                    <a:pt x="124" y="283"/>
                  </a:lnTo>
                  <a:lnTo>
                    <a:pt x="128" y="284"/>
                  </a:lnTo>
                  <a:lnTo>
                    <a:pt x="133" y="285"/>
                  </a:lnTo>
                  <a:lnTo>
                    <a:pt x="137" y="286"/>
                  </a:lnTo>
                  <a:lnTo>
                    <a:pt x="141" y="286"/>
                  </a:lnTo>
                  <a:lnTo>
                    <a:pt x="144" y="287"/>
                  </a:lnTo>
                  <a:lnTo>
                    <a:pt x="149" y="287"/>
                  </a:lnTo>
                  <a:lnTo>
                    <a:pt x="153" y="288"/>
                  </a:lnTo>
                  <a:lnTo>
                    <a:pt x="158" y="288"/>
                  </a:lnTo>
                  <a:lnTo>
                    <a:pt x="161" y="289"/>
                  </a:lnTo>
                  <a:lnTo>
                    <a:pt x="166" y="290"/>
                  </a:lnTo>
                  <a:lnTo>
                    <a:pt x="171" y="290"/>
                  </a:lnTo>
                  <a:lnTo>
                    <a:pt x="175" y="290"/>
                  </a:lnTo>
                  <a:lnTo>
                    <a:pt x="179" y="290"/>
                  </a:lnTo>
                  <a:lnTo>
                    <a:pt x="184" y="290"/>
                  </a:lnTo>
                  <a:lnTo>
                    <a:pt x="189" y="290"/>
                  </a:lnTo>
                  <a:lnTo>
                    <a:pt x="194" y="290"/>
                  </a:lnTo>
                  <a:lnTo>
                    <a:pt x="199" y="290"/>
                  </a:lnTo>
                  <a:lnTo>
                    <a:pt x="203" y="290"/>
                  </a:lnTo>
                  <a:close/>
                </a:path>
              </a:pathLst>
            </a:custGeom>
            <a:solidFill>
              <a:schemeClr val="accent2"/>
            </a:solidFill>
            <a:ln w="9525">
              <a:noFill/>
              <a:round/>
              <a:headEnd/>
              <a:tailEnd/>
            </a:ln>
          </p:spPr>
          <p:txBody>
            <a:bodyPr/>
            <a:lstStyle/>
            <a:p>
              <a:endParaRPr lang="en-US" dirty="0"/>
            </a:p>
          </p:txBody>
        </p:sp>
        <p:sp>
          <p:nvSpPr>
            <p:cNvPr id="132" name="Freeform 279"/>
            <p:cNvSpPr>
              <a:spLocks/>
            </p:cNvSpPr>
            <p:nvPr/>
          </p:nvSpPr>
          <p:spPr bwMode="auto">
            <a:xfrm>
              <a:off x="0" y="1117"/>
              <a:ext cx="608" cy="454"/>
            </a:xfrm>
            <a:custGeom>
              <a:avLst/>
              <a:gdLst>
                <a:gd name="T0" fmla="*/ 452 w 608"/>
                <a:gd name="T1" fmla="*/ 13 h 454"/>
                <a:gd name="T2" fmla="*/ 469 w 608"/>
                <a:gd name="T3" fmla="*/ 33 h 454"/>
                <a:gd name="T4" fmla="*/ 485 w 608"/>
                <a:gd name="T5" fmla="*/ 46 h 454"/>
                <a:gd name="T6" fmla="*/ 502 w 608"/>
                <a:gd name="T7" fmla="*/ 59 h 454"/>
                <a:gd name="T8" fmla="*/ 522 w 608"/>
                <a:gd name="T9" fmla="*/ 68 h 454"/>
                <a:gd name="T10" fmla="*/ 543 w 608"/>
                <a:gd name="T11" fmla="*/ 76 h 454"/>
                <a:gd name="T12" fmla="*/ 564 w 608"/>
                <a:gd name="T13" fmla="*/ 81 h 454"/>
                <a:gd name="T14" fmla="*/ 583 w 608"/>
                <a:gd name="T15" fmla="*/ 84 h 454"/>
                <a:gd name="T16" fmla="*/ 598 w 608"/>
                <a:gd name="T17" fmla="*/ 87 h 454"/>
                <a:gd name="T18" fmla="*/ 606 w 608"/>
                <a:gd name="T19" fmla="*/ 90 h 454"/>
                <a:gd name="T20" fmla="*/ 592 w 608"/>
                <a:gd name="T21" fmla="*/ 105 h 454"/>
                <a:gd name="T22" fmla="*/ 569 w 608"/>
                <a:gd name="T23" fmla="*/ 122 h 454"/>
                <a:gd name="T24" fmla="*/ 552 w 608"/>
                <a:gd name="T25" fmla="*/ 133 h 454"/>
                <a:gd name="T26" fmla="*/ 532 w 608"/>
                <a:gd name="T27" fmla="*/ 143 h 454"/>
                <a:gd name="T28" fmla="*/ 510 w 608"/>
                <a:gd name="T29" fmla="*/ 152 h 454"/>
                <a:gd name="T30" fmla="*/ 487 w 608"/>
                <a:gd name="T31" fmla="*/ 159 h 454"/>
                <a:gd name="T32" fmla="*/ 468 w 608"/>
                <a:gd name="T33" fmla="*/ 165 h 454"/>
                <a:gd name="T34" fmla="*/ 452 w 608"/>
                <a:gd name="T35" fmla="*/ 169 h 454"/>
                <a:gd name="T36" fmla="*/ 441 w 608"/>
                <a:gd name="T37" fmla="*/ 175 h 454"/>
                <a:gd name="T38" fmla="*/ 457 w 608"/>
                <a:gd name="T39" fmla="*/ 190 h 454"/>
                <a:gd name="T40" fmla="*/ 480 w 608"/>
                <a:gd name="T41" fmla="*/ 212 h 454"/>
                <a:gd name="T42" fmla="*/ 494 w 608"/>
                <a:gd name="T43" fmla="*/ 232 h 454"/>
                <a:gd name="T44" fmla="*/ 509 w 608"/>
                <a:gd name="T45" fmla="*/ 251 h 454"/>
                <a:gd name="T46" fmla="*/ 527 w 608"/>
                <a:gd name="T47" fmla="*/ 276 h 454"/>
                <a:gd name="T48" fmla="*/ 540 w 608"/>
                <a:gd name="T49" fmla="*/ 297 h 454"/>
                <a:gd name="T50" fmla="*/ 529 w 608"/>
                <a:gd name="T51" fmla="*/ 301 h 454"/>
                <a:gd name="T52" fmla="*/ 510 w 608"/>
                <a:gd name="T53" fmla="*/ 304 h 454"/>
                <a:gd name="T54" fmla="*/ 486 w 608"/>
                <a:gd name="T55" fmla="*/ 309 h 454"/>
                <a:gd name="T56" fmla="*/ 466 w 608"/>
                <a:gd name="T57" fmla="*/ 312 h 454"/>
                <a:gd name="T58" fmla="*/ 450 w 608"/>
                <a:gd name="T59" fmla="*/ 315 h 454"/>
                <a:gd name="T60" fmla="*/ 434 w 608"/>
                <a:gd name="T61" fmla="*/ 316 h 454"/>
                <a:gd name="T62" fmla="*/ 418 w 608"/>
                <a:gd name="T63" fmla="*/ 318 h 454"/>
                <a:gd name="T64" fmla="*/ 401 w 608"/>
                <a:gd name="T65" fmla="*/ 320 h 454"/>
                <a:gd name="T66" fmla="*/ 384 w 608"/>
                <a:gd name="T67" fmla="*/ 320 h 454"/>
                <a:gd name="T68" fmla="*/ 367 w 608"/>
                <a:gd name="T69" fmla="*/ 320 h 454"/>
                <a:gd name="T70" fmla="*/ 351 w 608"/>
                <a:gd name="T71" fmla="*/ 320 h 454"/>
                <a:gd name="T72" fmla="*/ 335 w 608"/>
                <a:gd name="T73" fmla="*/ 320 h 454"/>
                <a:gd name="T74" fmla="*/ 319 w 608"/>
                <a:gd name="T75" fmla="*/ 319 h 454"/>
                <a:gd name="T76" fmla="*/ 292 w 608"/>
                <a:gd name="T77" fmla="*/ 317 h 454"/>
                <a:gd name="T78" fmla="*/ 270 w 608"/>
                <a:gd name="T79" fmla="*/ 315 h 454"/>
                <a:gd name="T80" fmla="*/ 255 w 608"/>
                <a:gd name="T81" fmla="*/ 313 h 454"/>
                <a:gd name="T82" fmla="*/ 136 w 608"/>
                <a:gd name="T83" fmla="*/ 453 h 454"/>
                <a:gd name="T84" fmla="*/ 117 w 608"/>
                <a:gd name="T85" fmla="*/ 441 h 454"/>
                <a:gd name="T86" fmla="*/ 91 w 608"/>
                <a:gd name="T87" fmla="*/ 420 h 454"/>
                <a:gd name="T88" fmla="*/ 78 w 608"/>
                <a:gd name="T89" fmla="*/ 404 h 454"/>
                <a:gd name="T90" fmla="*/ 69 w 608"/>
                <a:gd name="T91" fmla="*/ 385 h 454"/>
                <a:gd name="T92" fmla="*/ 63 w 608"/>
                <a:gd name="T93" fmla="*/ 364 h 454"/>
                <a:gd name="T94" fmla="*/ 62 w 608"/>
                <a:gd name="T95" fmla="*/ 341 h 454"/>
                <a:gd name="T96" fmla="*/ 62 w 608"/>
                <a:gd name="T97" fmla="*/ 321 h 454"/>
                <a:gd name="T98" fmla="*/ 62 w 608"/>
                <a:gd name="T99" fmla="*/ 303 h 454"/>
                <a:gd name="T100" fmla="*/ 65 w 608"/>
                <a:gd name="T101" fmla="*/ 289 h 45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08"/>
                <a:gd name="T154" fmla="*/ 0 h 454"/>
                <a:gd name="T155" fmla="*/ 608 w 608"/>
                <a:gd name="T156" fmla="*/ 454 h 45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08" h="454">
                  <a:moveTo>
                    <a:pt x="444" y="0"/>
                  </a:moveTo>
                  <a:lnTo>
                    <a:pt x="445" y="1"/>
                  </a:lnTo>
                  <a:lnTo>
                    <a:pt x="448" y="5"/>
                  </a:lnTo>
                  <a:lnTo>
                    <a:pt x="449" y="8"/>
                  </a:lnTo>
                  <a:lnTo>
                    <a:pt x="452" y="13"/>
                  </a:lnTo>
                  <a:lnTo>
                    <a:pt x="455" y="17"/>
                  </a:lnTo>
                  <a:lnTo>
                    <a:pt x="460" y="22"/>
                  </a:lnTo>
                  <a:lnTo>
                    <a:pt x="463" y="26"/>
                  </a:lnTo>
                  <a:lnTo>
                    <a:pt x="468" y="31"/>
                  </a:lnTo>
                  <a:lnTo>
                    <a:pt x="469" y="33"/>
                  </a:lnTo>
                  <a:lnTo>
                    <a:pt x="472" y="36"/>
                  </a:lnTo>
                  <a:lnTo>
                    <a:pt x="476" y="39"/>
                  </a:lnTo>
                  <a:lnTo>
                    <a:pt x="479" y="42"/>
                  </a:lnTo>
                  <a:lnTo>
                    <a:pt x="482" y="43"/>
                  </a:lnTo>
                  <a:lnTo>
                    <a:pt x="485" y="46"/>
                  </a:lnTo>
                  <a:lnTo>
                    <a:pt x="487" y="49"/>
                  </a:lnTo>
                  <a:lnTo>
                    <a:pt x="491" y="52"/>
                  </a:lnTo>
                  <a:lnTo>
                    <a:pt x="494" y="54"/>
                  </a:lnTo>
                  <a:lnTo>
                    <a:pt x="498" y="57"/>
                  </a:lnTo>
                  <a:lnTo>
                    <a:pt x="502" y="59"/>
                  </a:lnTo>
                  <a:lnTo>
                    <a:pt x="507" y="62"/>
                  </a:lnTo>
                  <a:lnTo>
                    <a:pt x="509" y="63"/>
                  </a:lnTo>
                  <a:lnTo>
                    <a:pt x="514" y="65"/>
                  </a:lnTo>
                  <a:lnTo>
                    <a:pt x="518" y="66"/>
                  </a:lnTo>
                  <a:lnTo>
                    <a:pt x="522" y="68"/>
                  </a:lnTo>
                  <a:lnTo>
                    <a:pt x="526" y="70"/>
                  </a:lnTo>
                  <a:lnTo>
                    <a:pt x="530" y="71"/>
                  </a:lnTo>
                  <a:lnTo>
                    <a:pt x="534" y="73"/>
                  </a:lnTo>
                  <a:lnTo>
                    <a:pt x="539" y="75"/>
                  </a:lnTo>
                  <a:lnTo>
                    <a:pt x="543" y="76"/>
                  </a:lnTo>
                  <a:lnTo>
                    <a:pt x="547" y="77"/>
                  </a:lnTo>
                  <a:lnTo>
                    <a:pt x="551" y="78"/>
                  </a:lnTo>
                  <a:lnTo>
                    <a:pt x="556" y="80"/>
                  </a:lnTo>
                  <a:lnTo>
                    <a:pt x="560" y="80"/>
                  </a:lnTo>
                  <a:lnTo>
                    <a:pt x="564" y="81"/>
                  </a:lnTo>
                  <a:lnTo>
                    <a:pt x="568" y="82"/>
                  </a:lnTo>
                  <a:lnTo>
                    <a:pt x="572" y="83"/>
                  </a:lnTo>
                  <a:lnTo>
                    <a:pt x="576" y="83"/>
                  </a:lnTo>
                  <a:lnTo>
                    <a:pt x="579" y="84"/>
                  </a:lnTo>
                  <a:lnTo>
                    <a:pt x="583" y="84"/>
                  </a:lnTo>
                  <a:lnTo>
                    <a:pt x="586" y="85"/>
                  </a:lnTo>
                  <a:lnTo>
                    <a:pt x="589" y="86"/>
                  </a:lnTo>
                  <a:lnTo>
                    <a:pt x="592" y="86"/>
                  </a:lnTo>
                  <a:lnTo>
                    <a:pt x="595" y="87"/>
                  </a:lnTo>
                  <a:lnTo>
                    <a:pt x="598" y="87"/>
                  </a:lnTo>
                  <a:lnTo>
                    <a:pt x="602" y="88"/>
                  </a:lnTo>
                  <a:lnTo>
                    <a:pt x="604" y="88"/>
                  </a:lnTo>
                  <a:lnTo>
                    <a:pt x="607" y="88"/>
                  </a:lnTo>
                  <a:lnTo>
                    <a:pt x="608" y="89"/>
                  </a:lnTo>
                  <a:lnTo>
                    <a:pt x="606" y="90"/>
                  </a:lnTo>
                  <a:lnTo>
                    <a:pt x="603" y="94"/>
                  </a:lnTo>
                  <a:lnTo>
                    <a:pt x="601" y="96"/>
                  </a:lnTo>
                  <a:lnTo>
                    <a:pt x="599" y="99"/>
                  </a:lnTo>
                  <a:lnTo>
                    <a:pt x="595" y="101"/>
                  </a:lnTo>
                  <a:lnTo>
                    <a:pt x="592" y="105"/>
                  </a:lnTo>
                  <a:lnTo>
                    <a:pt x="587" y="108"/>
                  </a:lnTo>
                  <a:lnTo>
                    <a:pt x="583" y="113"/>
                  </a:lnTo>
                  <a:lnTo>
                    <a:pt x="578" y="117"/>
                  </a:lnTo>
                  <a:lnTo>
                    <a:pt x="572" y="120"/>
                  </a:lnTo>
                  <a:lnTo>
                    <a:pt x="569" y="122"/>
                  </a:lnTo>
                  <a:lnTo>
                    <a:pt x="566" y="124"/>
                  </a:lnTo>
                  <a:lnTo>
                    <a:pt x="563" y="127"/>
                  </a:lnTo>
                  <a:lnTo>
                    <a:pt x="560" y="129"/>
                  </a:lnTo>
                  <a:lnTo>
                    <a:pt x="556" y="131"/>
                  </a:lnTo>
                  <a:lnTo>
                    <a:pt x="552" y="133"/>
                  </a:lnTo>
                  <a:lnTo>
                    <a:pt x="548" y="136"/>
                  </a:lnTo>
                  <a:lnTo>
                    <a:pt x="545" y="138"/>
                  </a:lnTo>
                  <a:lnTo>
                    <a:pt x="541" y="139"/>
                  </a:lnTo>
                  <a:lnTo>
                    <a:pt x="537" y="141"/>
                  </a:lnTo>
                  <a:lnTo>
                    <a:pt x="532" y="143"/>
                  </a:lnTo>
                  <a:lnTo>
                    <a:pt x="528" y="145"/>
                  </a:lnTo>
                  <a:lnTo>
                    <a:pt x="523" y="147"/>
                  </a:lnTo>
                  <a:lnTo>
                    <a:pt x="519" y="148"/>
                  </a:lnTo>
                  <a:lnTo>
                    <a:pt x="514" y="150"/>
                  </a:lnTo>
                  <a:lnTo>
                    <a:pt x="510" y="152"/>
                  </a:lnTo>
                  <a:lnTo>
                    <a:pt x="506" y="153"/>
                  </a:lnTo>
                  <a:lnTo>
                    <a:pt x="501" y="155"/>
                  </a:lnTo>
                  <a:lnTo>
                    <a:pt x="497" y="157"/>
                  </a:lnTo>
                  <a:lnTo>
                    <a:pt x="492" y="158"/>
                  </a:lnTo>
                  <a:lnTo>
                    <a:pt x="487" y="159"/>
                  </a:lnTo>
                  <a:lnTo>
                    <a:pt x="484" y="160"/>
                  </a:lnTo>
                  <a:lnTo>
                    <a:pt x="480" y="162"/>
                  </a:lnTo>
                  <a:lnTo>
                    <a:pt x="476" y="163"/>
                  </a:lnTo>
                  <a:lnTo>
                    <a:pt x="472" y="164"/>
                  </a:lnTo>
                  <a:lnTo>
                    <a:pt x="468" y="165"/>
                  </a:lnTo>
                  <a:lnTo>
                    <a:pt x="465" y="166"/>
                  </a:lnTo>
                  <a:lnTo>
                    <a:pt x="461" y="167"/>
                  </a:lnTo>
                  <a:lnTo>
                    <a:pt x="458" y="168"/>
                  </a:lnTo>
                  <a:lnTo>
                    <a:pt x="454" y="169"/>
                  </a:lnTo>
                  <a:lnTo>
                    <a:pt x="452" y="169"/>
                  </a:lnTo>
                  <a:lnTo>
                    <a:pt x="449" y="171"/>
                  </a:lnTo>
                  <a:lnTo>
                    <a:pt x="445" y="171"/>
                  </a:lnTo>
                  <a:lnTo>
                    <a:pt x="442" y="172"/>
                  </a:lnTo>
                  <a:lnTo>
                    <a:pt x="440" y="173"/>
                  </a:lnTo>
                  <a:lnTo>
                    <a:pt x="441" y="175"/>
                  </a:lnTo>
                  <a:lnTo>
                    <a:pt x="445" y="177"/>
                  </a:lnTo>
                  <a:lnTo>
                    <a:pt x="447" y="179"/>
                  </a:lnTo>
                  <a:lnTo>
                    <a:pt x="449" y="182"/>
                  </a:lnTo>
                  <a:lnTo>
                    <a:pt x="453" y="185"/>
                  </a:lnTo>
                  <a:lnTo>
                    <a:pt x="457" y="190"/>
                  </a:lnTo>
                  <a:lnTo>
                    <a:pt x="461" y="194"/>
                  </a:lnTo>
                  <a:lnTo>
                    <a:pt x="466" y="198"/>
                  </a:lnTo>
                  <a:lnTo>
                    <a:pt x="470" y="203"/>
                  </a:lnTo>
                  <a:lnTo>
                    <a:pt x="475" y="208"/>
                  </a:lnTo>
                  <a:lnTo>
                    <a:pt x="480" y="212"/>
                  </a:lnTo>
                  <a:lnTo>
                    <a:pt x="485" y="219"/>
                  </a:lnTo>
                  <a:lnTo>
                    <a:pt x="487" y="221"/>
                  </a:lnTo>
                  <a:lnTo>
                    <a:pt x="489" y="224"/>
                  </a:lnTo>
                  <a:lnTo>
                    <a:pt x="492" y="227"/>
                  </a:lnTo>
                  <a:lnTo>
                    <a:pt x="494" y="232"/>
                  </a:lnTo>
                  <a:lnTo>
                    <a:pt x="499" y="236"/>
                  </a:lnTo>
                  <a:lnTo>
                    <a:pt x="503" y="243"/>
                  </a:lnTo>
                  <a:lnTo>
                    <a:pt x="506" y="244"/>
                  </a:lnTo>
                  <a:lnTo>
                    <a:pt x="507" y="248"/>
                  </a:lnTo>
                  <a:lnTo>
                    <a:pt x="509" y="251"/>
                  </a:lnTo>
                  <a:lnTo>
                    <a:pt x="512" y="254"/>
                  </a:lnTo>
                  <a:lnTo>
                    <a:pt x="516" y="260"/>
                  </a:lnTo>
                  <a:lnTo>
                    <a:pt x="520" y="265"/>
                  </a:lnTo>
                  <a:lnTo>
                    <a:pt x="524" y="271"/>
                  </a:lnTo>
                  <a:lnTo>
                    <a:pt x="527" y="276"/>
                  </a:lnTo>
                  <a:lnTo>
                    <a:pt x="530" y="281"/>
                  </a:lnTo>
                  <a:lnTo>
                    <a:pt x="533" y="284"/>
                  </a:lnTo>
                  <a:lnTo>
                    <a:pt x="535" y="288"/>
                  </a:lnTo>
                  <a:lnTo>
                    <a:pt x="538" y="292"/>
                  </a:lnTo>
                  <a:lnTo>
                    <a:pt x="540" y="297"/>
                  </a:lnTo>
                  <a:lnTo>
                    <a:pt x="542" y="299"/>
                  </a:lnTo>
                  <a:lnTo>
                    <a:pt x="540" y="299"/>
                  </a:lnTo>
                  <a:lnTo>
                    <a:pt x="538" y="300"/>
                  </a:lnTo>
                  <a:lnTo>
                    <a:pt x="534" y="300"/>
                  </a:lnTo>
                  <a:lnTo>
                    <a:pt x="529" y="301"/>
                  </a:lnTo>
                  <a:lnTo>
                    <a:pt x="526" y="301"/>
                  </a:lnTo>
                  <a:lnTo>
                    <a:pt x="522" y="302"/>
                  </a:lnTo>
                  <a:lnTo>
                    <a:pt x="518" y="303"/>
                  </a:lnTo>
                  <a:lnTo>
                    <a:pt x="514" y="304"/>
                  </a:lnTo>
                  <a:lnTo>
                    <a:pt x="510" y="304"/>
                  </a:lnTo>
                  <a:lnTo>
                    <a:pt x="506" y="306"/>
                  </a:lnTo>
                  <a:lnTo>
                    <a:pt x="501" y="306"/>
                  </a:lnTo>
                  <a:lnTo>
                    <a:pt x="497" y="308"/>
                  </a:lnTo>
                  <a:lnTo>
                    <a:pt x="491" y="308"/>
                  </a:lnTo>
                  <a:lnTo>
                    <a:pt x="486" y="309"/>
                  </a:lnTo>
                  <a:lnTo>
                    <a:pt x="480" y="310"/>
                  </a:lnTo>
                  <a:lnTo>
                    <a:pt x="474" y="311"/>
                  </a:lnTo>
                  <a:lnTo>
                    <a:pt x="471" y="311"/>
                  </a:lnTo>
                  <a:lnTo>
                    <a:pt x="468" y="312"/>
                  </a:lnTo>
                  <a:lnTo>
                    <a:pt x="466" y="312"/>
                  </a:lnTo>
                  <a:lnTo>
                    <a:pt x="463" y="313"/>
                  </a:lnTo>
                  <a:lnTo>
                    <a:pt x="460" y="313"/>
                  </a:lnTo>
                  <a:lnTo>
                    <a:pt x="456" y="314"/>
                  </a:lnTo>
                  <a:lnTo>
                    <a:pt x="453" y="314"/>
                  </a:lnTo>
                  <a:lnTo>
                    <a:pt x="450" y="315"/>
                  </a:lnTo>
                  <a:lnTo>
                    <a:pt x="448" y="315"/>
                  </a:lnTo>
                  <a:lnTo>
                    <a:pt x="444" y="316"/>
                  </a:lnTo>
                  <a:lnTo>
                    <a:pt x="441" y="316"/>
                  </a:lnTo>
                  <a:lnTo>
                    <a:pt x="437" y="316"/>
                  </a:lnTo>
                  <a:lnTo>
                    <a:pt x="434" y="316"/>
                  </a:lnTo>
                  <a:lnTo>
                    <a:pt x="431" y="317"/>
                  </a:lnTo>
                  <a:lnTo>
                    <a:pt x="428" y="317"/>
                  </a:lnTo>
                  <a:lnTo>
                    <a:pt x="425" y="318"/>
                  </a:lnTo>
                  <a:lnTo>
                    <a:pt x="421" y="318"/>
                  </a:lnTo>
                  <a:lnTo>
                    <a:pt x="418" y="318"/>
                  </a:lnTo>
                  <a:lnTo>
                    <a:pt x="415" y="318"/>
                  </a:lnTo>
                  <a:lnTo>
                    <a:pt x="412" y="319"/>
                  </a:lnTo>
                  <a:lnTo>
                    <a:pt x="408" y="319"/>
                  </a:lnTo>
                  <a:lnTo>
                    <a:pt x="405" y="320"/>
                  </a:lnTo>
                  <a:lnTo>
                    <a:pt x="401" y="320"/>
                  </a:lnTo>
                  <a:lnTo>
                    <a:pt x="398" y="320"/>
                  </a:lnTo>
                  <a:lnTo>
                    <a:pt x="395" y="320"/>
                  </a:lnTo>
                  <a:lnTo>
                    <a:pt x="391" y="320"/>
                  </a:lnTo>
                  <a:lnTo>
                    <a:pt x="388" y="320"/>
                  </a:lnTo>
                  <a:lnTo>
                    <a:pt x="384" y="320"/>
                  </a:lnTo>
                  <a:lnTo>
                    <a:pt x="381" y="320"/>
                  </a:lnTo>
                  <a:lnTo>
                    <a:pt x="377" y="320"/>
                  </a:lnTo>
                  <a:lnTo>
                    <a:pt x="374" y="320"/>
                  </a:lnTo>
                  <a:lnTo>
                    <a:pt x="371" y="320"/>
                  </a:lnTo>
                  <a:lnTo>
                    <a:pt x="367" y="320"/>
                  </a:lnTo>
                  <a:lnTo>
                    <a:pt x="363" y="320"/>
                  </a:lnTo>
                  <a:lnTo>
                    <a:pt x="361" y="320"/>
                  </a:lnTo>
                  <a:lnTo>
                    <a:pt x="357" y="320"/>
                  </a:lnTo>
                  <a:lnTo>
                    <a:pt x="354" y="320"/>
                  </a:lnTo>
                  <a:lnTo>
                    <a:pt x="351" y="320"/>
                  </a:lnTo>
                  <a:lnTo>
                    <a:pt x="347" y="320"/>
                  </a:lnTo>
                  <a:lnTo>
                    <a:pt x="344" y="320"/>
                  </a:lnTo>
                  <a:lnTo>
                    <a:pt x="341" y="320"/>
                  </a:lnTo>
                  <a:lnTo>
                    <a:pt x="338" y="320"/>
                  </a:lnTo>
                  <a:lnTo>
                    <a:pt x="335" y="320"/>
                  </a:lnTo>
                  <a:lnTo>
                    <a:pt x="331" y="320"/>
                  </a:lnTo>
                  <a:lnTo>
                    <a:pt x="328" y="319"/>
                  </a:lnTo>
                  <a:lnTo>
                    <a:pt x="324" y="319"/>
                  </a:lnTo>
                  <a:lnTo>
                    <a:pt x="322" y="319"/>
                  </a:lnTo>
                  <a:lnTo>
                    <a:pt x="319" y="319"/>
                  </a:lnTo>
                  <a:lnTo>
                    <a:pt x="313" y="318"/>
                  </a:lnTo>
                  <a:lnTo>
                    <a:pt x="307" y="318"/>
                  </a:lnTo>
                  <a:lnTo>
                    <a:pt x="303" y="318"/>
                  </a:lnTo>
                  <a:lnTo>
                    <a:pt x="298" y="318"/>
                  </a:lnTo>
                  <a:lnTo>
                    <a:pt x="292" y="317"/>
                  </a:lnTo>
                  <a:lnTo>
                    <a:pt x="287" y="317"/>
                  </a:lnTo>
                  <a:lnTo>
                    <a:pt x="283" y="316"/>
                  </a:lnTo>
                  <a:lnTo>
                    <a:pt x="278" y="316"/>
                  </a:lnTo>
                  <a:lnTo>
                    <a:pt x="273" y="316"/>
                  </a:lnTo>
                  <a:lnTo>
                    <a:pt x="270" y="315"/>
                  </a:lnTo>
                  <a:lnTo>
                    <a:pt x="266" y="315"/>
                  </a:lnTo>
                  <a:lnTo>
                    <a:pt x="264" y="315"/>
                  </a:lnTo>
                  <a:lnTo>
                    <a:pt x="260" y="314"/>
                  </a:lnTo>
                  <a:lnTo>
                    <a:pt x="258" y="314"/>
                  </a:lnTo>
                  <a:lnTo>
                    <a:pt x="255" y="313"/>
                  </a:lnTo>
                  <a:lnTo>
                    <a:pt x="254" y="313"/>
                  </a:lnTo>
                  <a:lnTo>
                    <a:pt x="251" y="313"/>
                  </a:lnTo>
                  <a:lnTo>
                    <a:pt x="139" y="454"/>
                  </a:lnTo>
                  <a:lnTo>
                    <a:pt x="138" y="453"/>
                  </a:lnTo>
                  <a:lnTo>
                    <a:pt x="136" y="453"/>
                  </a:lnTo>
                  <a:lnTo>
                    <a:pt x="133" y="451"/>
                  </a:lnTo>
                  <a:lnTo>
                    <a:pt x="131" y="450"/>
                  </a:lnTo>
                  <a:lnTo>
                    <a:pt x="127" y="447"/>
                  </a:lnTo>
                  <a:lnTo>
                    <a:pt x="123" y="445"/>
                  </a:lnTo>
                  <a:lnTo>
                    <a:pt x="117" y="441"/>
                  </a:lnTo>
                  <a:lnTo>
                    <a:pt x="112" y="439"/>
                  </a:lnTo>
                  <a:lnTo>
                    <a:pt x="107" y="435"/>
                  </a:lnTo>
                  <a:lnTo>
                    <a:pt x="101" y="430"/>
                  </a:lnTo>
                  <a:lnTo>
                    <a:pt x="95" y="425"/>
                  </a:lnTo>
                  <a:lnTo>
                    <a:pt x="91" y="420"/>
                  </a:lnTo>
                  <a:lnTo>
                    <a:pt x="87" y="416"/>
                  </a:lnTo>
                  <a:lnTo>
                    <a:pt x="85" y="414"/>
                  </a:lnTo>
                  <a:lnTo>
                    <a:pt x="82" y="410"/>
                  </a:lnTo>
                  <a:lnTo>
                    <a:pt x="80" y="408"/>
                  </a:lnTo>
                  <a:lnTo>
                    <a:pt x="78" y="404"/>
                  </a:lnTo>
                  <a:lnTo>
                    <a:pt x="75" y="400"/>
                  </a:lnTo>
                  <a:lnTo>
                    <a:pt x="74" y="397"/>
                  </a:lnTo>
                  <a:lnTo>
                    <a:pt x="73" y="394"/>
                  </a:lnTo>
                  <a:lnTo>
                    <a:pt x="71" y="389"/>
                  </a:lnTo>
                  <a:lnTo>
                    <a:pt x="69" y="385"/>
                  </a:lnTo>
                  <a:lnTo>
                    <a:pt x="68" y="380"/>
                  </a:lnTo>
                  <a:lnTo>
                    <a:pt x="67" y="377"/>
                  </a:lnTo>
                  <a:lnTo>
                    <a:pt x="65" y="373"/>
                  </a:lnTo>
                  <a:lnTo>
                    <a:pt x="64" y="368"/>
                  </a:lnTo>
                  <a:lnTo>
                    <a:pt x="63" y="364"/>
                  </a:lnTo>
                  <a:lnTo>
                    <a:pt x="63" y="359"/>
                  </a:lnTo>
                  <a:lnTo>
                    <a:pt x="62" y="355"/>
                  </a:lnTo>
                  <a:lnTo>
                    <a:pt x="62" y="351"/>
                  </a:lnTo>
                  <a:lnTo>
                    <a:pt x="62" y="346"/>
                  </a:lnTo>
                  <a:lnTo>
                    <a:pt x="62" y="341"/>
                  </a:lnTo>
                  <a:lnTo>
                    <a:pt x="61" y="337"/>
                  </a:lnTo>
                  <a:lnTo>
                    <a:pt x="61" y="333"/>
                  </a:lnTo>
                  <a:lnTo>
                    <a:pt x="61" y="329"/>
                  </a:lnTo>
                  <a:lnTo>
                    <a:pt x="62" y="325"/>
                  </a:lnTo>
                  <a:lnTo>
                    <a:pt x="62" y="321"/>
                  </a:lnTo>
                  <a:lnTo>
                    <a:pt x="62" y="318"/>
                  </a:lnTo>
                  <a:lnTo>
                    <a:pt x="62" y="314"/>
                  </a:lnTo>
                  <a:lnTo>
                    <a:pt x="62" y="311"/>
                  </a:lnTo>
                  <a:lnTo>
                    <a:pt x="62" y="307"/>
                  </a:lnTo>
                  <a:lnTo>
                    <a:pt x="62" y="303"/>
                  </a:lnTo>
                  <a:lnTo>
                    <a:pt x="63" y="301"/>
                  </a:lnTo>
                  <a:lnTo>
                    <a:pt x="63" y="299"/>
                  </a:lnTo>
                  <a:lnTo>
                    <a:pt x="64" y="294"/>
                  </a:lnTo>
                  <a:lnTo>
                    <a:pt x="64" y="291"/>
                  </a:lnTo>
                  <a:lnTo>
                    <a:pt x="65" y="289"/>
                  </a:lnTo>
                  <a:lnTo>
                    <a:pt x="66" y="288"/>
                  </a:lnTo>
                  <a:lnTo>
                    <a:pt x="0" y="246"/>
                  </a:lnTo>
                  <a:lnTo>
                    <a:pt x="0" y="0"/>
                  </a:lnTo>
                  <a:lnTo>
                    <a:pt x="444" y="0"/>
                  </a:lnTo>
                  <a:close/>
                </a:path>
              </a:pathLst>
            </a:custGeom>
            <a:solidFill>
              <a:schemeClr val="accent3"/>
            </a:solidFill>
            <a:ln w="9525">
              <a:noFill/>
              <a:round/>
              <a:headEnd/>
              <a:tailEnd/>
            </a:ln>
          </p:spPr>
          <p:txBody>
            <a:bodyPr/>
            <a:lstStyle/>
            <a:p>
              <a:endParaRPr lang="en-US" dirty="0"/>
            </a:p>
          </p:txBody>
        </p:sp>
        <p:sp>
          <p:nvSpPr>
            <p:cNvPr id="133" name="Freeform 280"/>
            <p:cNvSpPr>
              <a:spLocks/>
            </p:cNvSpPr>
            <p:nvPr/>
          </p:nvSpPr>
          <p:spPr bwMode="auto">
            <a:xfrm>
              <a:off x="62" y="1322"/>
              <a:ext cx="100" cy="233"/>
            </a:xfrm>
            <a:custGeom>
              <a:avLst/>
              <a:gdLst>
                <a:gd name="T0" fmla="*/ 62 w 100"/>
                <a:gd name="T1" fmla="*/ 232 h 233"/>
                <a:gd name="T2" fmla="*/ 61 w 100"/>
                <a:gd name="T3" fmla="*/ 227 h 233"/>
                <a:gd name="T4" fmla="*/ 59 w 100"/>
                <a:gd name="T5" fmla="*/ 221 h 233"/>
                <a:gd name="T6" fmla="*/ 59 w 100"/>
                <a:gd name="T7" fmla="*/ 214 h 233"/>
                <a:gd name="T8" fmla="*/ 59 w 100"/>
                <a:gd name="T9" fmla="*/ 205 h 233"/>
                <a:gd name="T10" fmla="*/ 59 w 100"/>
                <a:gd name="T11" fmla="*/ 200 h 233"/>
                <a:gd name="T12" fmla="*/ 59 w 100"/>
                <a:gd name="T13" fmla="*/ 192 h 233"/>
                <a:gd name="T14" fmla="*/ 59 w 100"/>
                <a:gd name="T15" fmla="*/ 184 h 233"/>
                <a:gd name="T16" fmla="*/ 60 w 100"/>
                <a:gd name="T17" fmla="*/ 176 h 233"/>
                <a:gd name="T18" fmla="*/ 62 w 100"/>
                <a:gd name="T19" fmla="*/ 166 h 233"/>
                <a:gd name="T20" fmla="*/ 63 w 100"/>
                <a:gd name="T21" fmla="*/ 159 h 233"/>
                <a:gd name="T22" fmla="*/ 65 w 100"/>
                <a:gd name="T23" fmla="*/ 152 h 233"/>
                <a:gd name="T24" fmla="*/ 65 w 100"/>
                <a:gd name="T25" fmla="*/ 146 h 233"/>
                <a:gd name="T26" fmla="*/ 66 w 100"/>
                <a:gd name="T27" fmla="*/ 140 h 233"/>
                <a:gd name="T28" fmla="*/ 67 w 100"/>
                <a:gd name="T29" fmla="*/ 133 h 233"/>
                <a:gd name="T30" fmla="*/ 68 w 100"/>
                <a:gd name="T31" fmla="*/ 127 h 233"/>
                <a:gd name="T32" fmla="*/ 70 w 100"/>
                <a:gd name="T33" fmla="*/ 120 h 233"/>
                <a:gd name="T34" fmla="*/ 72 w 100"/>
                <a:gd name="T35" fmla="*/ 114 h 233"/>
                <a:gd name="T36" fmla="*/ 73 w 100"/>
                <a:gd name="T37" fmla="*/ 107 h 233"/>
                <a:gd name="T38" fmla="*/ 75 w 100"/>
                <a:gd name="T39" fmla="*/ 99 h 233"/>
                <a:gd name="T40" fmla="*/ 76 w 100"/>
                <a:gd name="T41" fmla="*/ 94 h 233"/>
                <a:gd name="T42" fmla="*/ 78 w 100"/>
                <a:gd name="T43" fmla="*/ 87 h 233"/>
                <a:gd name="T44" fmla="*/ 79 w 100"/>
                <a:gd name="T45" fmla="*/ 79 h 233"/>
                <a:gd name="T46" fmla="*/ 81 w 100"/>
                <a:gd name="T47" fmla="*/ 74 h 233"/>
                <a:gd name="T48" fmla="*/ 82 w 100"/>
                <a:gd name="T49" fmla="*/ 67 h 233"/>
                <a:gd name="T50" fmla="*/ 84 w 100"/>
                <a:gd name="T51" fmla="*/ 60 h 233"/>
                <a:gd name="T52" fmla="*/ 85 w 100"/>
                <a:gd name="T53" fmla="*/ 55 h 233"/>
                <a:gd name="T54" fmla="*/ 87 w 100"/>
                <a:gd name="T55" fmla="*/ 48 h 233"/>
                <a:gd name="T56" fmla="*/ 89 w 100"/>
                <a:gd name="T57" fmla="*/ 39 h 233"/>
                <a:gd name="T58" fmla="*/ 92 w 100"/>
                <a:gd name="T59" fmla="*/ 29 h 233"/>
                <a:gd name="T60" fmla="*/ 94 w 100"/>
                <a:gd name="T61" fmla="*/ 19 h 233"/>
                <a:gd name="T62" fmla="*/ 96 w 100"/>
                <a:gd name="T63" fmla="*/ 12 h 233"/>
                <a:gd name="T64" fmla="*/ 98 w 100"/>
                <a:gd name="T65" fmla="*/ 5 h 233"/>
                <a:gd name="T66" fmla="*/ 99 w 100"/>
                <a:gd name="T67" fmla="*/ 0 h 233"/>
                <a:gd name="T68" fmla="*/ 9 w 100"/>
                <a:gd name="T69" fmla="*/ 72 h 233"/>
                <a:gd name="T70" fmla="*/ 7 w 100"/>
                <a:gd name="T71" fmla="*/ 74 h 233"/>
                <a:gd name="T72" fmla="*/ 6 w 100"/>
                <a:gd name="T73" fmla="*/ 79 h 233"/>
                <a:gd name="T74" fmla="*/ 4 w 100"/>
                <a:gd name="T75" fmla="*/ 88 h 233"/>
                <a:gd name="T76" fmla="*/ 2 w 100"/>
                <a:gd name="T77" fmla="*/ 94 h 233"/>
                <a:gd name="T78" fmla="*/ 2 w 100"/>
                <a:gd name="T79" fmla="*/ 99 h 233"/>
                <a:gd name="T80" fmla="*/ 0 w 100"/>
                <a:gd name="T81" fmla="*/ 106 h 233"/>
                <a:gd name="T82" fmla="*/ 0 w 100"/>
                <a:gd name="T83" fmla="*/ 113 h 233"/>
                <a:gd name="T84" fmla="*/ 0 w 100"/>
                <a:gd name="T85" fmla="*/ 119 h 233"/>
                <a:gd name="T86" fmla="*/ 0 w 100"/>
                <a:gd name="T87" fmla="*/ 128 h 233"/>
                <a:gd name="T88" fmla="*/ 0 w 100"/>
                <a:gd name="T89" fmla="*/ 136 h 233"/>
                <a:gd name="T90" fmla="*/ 1 w 100"/>
                <a:gd name="T91" fmla="*/ 144 h 233"/>
                <a:gd name="T92" fmla="*/ 3 w 100"/>
                <a:gd name="T93" fmla="*/ 151 h 233"/>
                <a:gd name="T94" fmla="*/ 6 w 100"/>
                <a:gd name="T95" fmla="*/ 160 h 233"/>
                <a:gd name="T96" fmla="*/ 8 w 100"/>
                <a:gd name="T97" fmla="*/ 166 h 233"/>
                <a:gd name="T98" fmla="*/ 11 w 100"/>
                <a:gd name="T99" fmla="*/ 173 h 233"/>
                <a:gd name="T100" fmla="*/ 14 w 100"/>
                <a:gd name="T101" fmla="*/ 180 h 233"/>
                <a:gd name="T102" fmla="*/ 20 w 100"/>
                <a:gd name="T103" fmla="*/ 187 h 233"/>
                <a:gd name="T104" fmla="*/ 24 w 100"/>
                <a:gd name="T105" fmla="*/ 193 h 233"/>
                <a:gd name="T106" fmla="*/ 29 w 100"/>
                <a:gd name="T107" fmla="*/ 200 h 233"/>
                <a:gd name="T108" fmla="*/ 40 w 100"/>
                <a:gd name="T109" fmla="*/ 211 h 233"/>
                <a:gd name="T110" fmla="*/ 49 w 100"/>
                <a:gd name="T111" fmla="*/ 220 h 233"/>
                <a:gd name="T112" fmla="*/ 56 w 100"/>
                <a:gd name="T113" fmla="*/ 226 h 233"/>
                <a:gd name="T114" fmla="*/ 61 w 100"/>
                <a:gd name="T115" fmla="*/ 231 h 233"/>
                <a:gd name="T116" fmla="*/ 63 w 100"/>
                <a:gd name="T117" fmla="*/ 233 h 23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233"/>
                <a:gd name="T179" fmla="*/ 100 w 100"/>
                <a:gd name="T180" fmla="*/ 233 h 23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233">
                  <a:moveTo>
                    <a:pt x="63" y="233"/>
                  </a:moveTo>
                  <a:lnTo>
                    <a:pt x="62" y="232"/>
                  </a:lnTo>
                  <a:lnTo>
                    <a:pt x="62" y="229"/>
                  </a:lnTo>
                  <a:lnTo>
                    <a:pt x="61" y="227"/>
                  </a:lnTo>
                  <a:lnTo>
                    <a:pt x="60" y="224"/>
                  </a:lnTo>
                  <a:lnTo>
                    <a:pt x="59" y="221"/>
                  </a:lnTo>
                  <a:lnTo>
                    <a:pt x="59" y="219"/>
                  </a:lnTo>
                  <a:lnTo>
                    <a:pt x="59" y="214"/>
                  </a:lnTo>
                  <a:lnTo>
                    <a:pt x="59" y="209"/>
                  </a:lnTo>
                  <a:lnTo>
                    <a:pt x="59" y="205"/>
                  </a:lnTo>
                  <a:lnTo>
                    <a:pt x="59" y="202"/>
                  </a:lnTo>
                  <a:lnTo>
                    <a:pt x="59" y="200"/>
                  </a:lnTo>
                  <a:lnTo>
                    <a:pt x="59" y="197"/>
                  </a:lnTo>
                  <a:lnTo>
                    <a:pt x="59" y="192"/>
                  </a:lnTo>
                  <a:lnTo>
                    <a:pt x="59" y="188"/>
                  </a:lnTo>
                  <a:lnTo>
                    <a:pt x="59" y="184"/>
                  </a:lnTo>
                  <a:lnTo>
                    <a:pt x="60" y="181"/>
                  </a:lnTo>
                  <a:lnTo>
                    <a:pt x="60" y="176"/>
                  </a:lnTo>
                  <a:lnTo>
                    <a:pt x="61" y="171"/>
                  </a:lnTo>
                  <a:lnTo>
                    <a:pt x="62" y="166"/>
                  </a:lnTo>
                  <a:lnTo>
                    <a:pt x="63" y="162"/>
                  </a:lnTo>
                  <a:lnTo>
                    <a:pt x="63" y="159"/>
                  </a:lnTo>
                  <a:lnTo>
                    <a:pt x="64" y="156"/>
                  </a:lnTo>
                  <a:lnTo>
                    <a:pt x="65" y="152"/>
                  </a:lnTo>
                  <a:lnTo>
                    <a:pt x="65" y="150"/>
                  </a:lnTo>
                  <a:lnTo>
                    <a:pt x="65" y="146"/>
                  </a:lnTo>
                  <a:lnTo>
                    <a:pt x="66" y="144"/>
                  </a:lnTo>
                  <a:lnTo>
                    <a:pt x="66" y="140"/>
                  </a:lnTo>
                  <a:lnTo>
                    <a:pt x="67" y="137"/>
                  </a:lnTo>
                  <a:lnTo>
                    <a:pt x="67" y="133"/>
                  </a:lnTo>
                  <a:lnTo>
                    <a:pt x="68" y="130"/>
                  </a:lnTo>
                  <a:lnTo>
                    <a:pt x="68" y="127"/>
                  </a:lnTo>
                  <a:lnTo>
                    <a:pt x="70" y="124"/>
                  </a:lnTo>
                  <a:lnTo>
                    <a:pt x="70" y="120"/>
                  </a:lnTo>
                  <a:lnTo>
                    <a:pt x="71" y="116"/>
                  </a:lnTo>
                  <a:lnTo>
                    <a:pt x="72" y="114"/>
                  </a:lnTo>
                  <a:lnTo>
                    <a:pt x="73" y="111"/>
                  </a:lnTo>
                  <a:lnTo>
                    <a:pt x="73" y="107"/>
                  </a:lnTo>
                  <a:lnTo>
                    <a:pt x="74" y="103"/>
                  </a:lnTo>
                  <a:lnTo>
                    <a:pt x="75" y="99"/>
                  </a:lnTo>
                  <a:lnTo>
                    <a:pt x="76" y="96"/>
                  </a:lnTo>
                  <a:lnTo>
                    <a:pt x="76" y="94"/>
                  </a:lnTo>
                  <a:lnTo>
                    <a:pt x="78" y="90"/>
                  </a:lnTo>
                  <a:lnTo>
                    <a:pt x="78" y="87"/>
                  </a:lnTo>
                  <a:lnTo>
                    <a:pt x="79" y="83"/>
                  </a:lnTo>
                  <a:lnTo>
                    <a:pt x="79" y="79"/>
                  </a:lnTo>
                  <a:lnTo>
                    <a:pt x="80" y="77"/>
                  </a:lnTo>
                  <a:lnTo>
                    <a:pt x="81" y="74"/>
                  </a:lnTo>
                  <a:lnTo>
                    <a:pt x="82" y="70"/>
                  </a:lnTo>
                  <a:lnTo>
                    <a:pt x="82" y="67"/>
                  </a:lnTo>
                  <a:lnTo>
                    <a:pt x="83" y="63"/>
                  </a:lnTo>
                  <a:lnTo>
                    <a:pt x="84" y="60"/>
                  </a:lnTo>
                  <a:lnTo>
                    <a:pt x="85" y="58"/>
                  </a:lnTo>
                  <a:lnTo>
                    <a:pt x="85" y="55"/>
                  </a:lnTo>
                  <a:lnTo>
                    <a:pt x="86" y="51"/>
                  </a:lnTo>
                  <a:lnTo>
                    <a:pt x="87" y="48"/>
                  </a:lnTo>
                  <a:lnTo>
                    <a:pt x="88" y="45"/>
                  </a:lnTo>
                  <a:lnTo>
                    <a:pt x="89" y="39"/>
                  </a:lnTo>
                  <a:lnTo>
                    <a:pt x="91" y="35"/>
                  </a:lnTo>
                  <a:lnTo>
                    <a:pt x="92" y="29"/>
                  </a:lnTo>
                  <a:lnTo>
                    <a:pt x="93" y="24"/>
                  </a:lnTo>
                  <a:lnTo>
                    <a:pt x="94" y="19"/>
                  </a:lnTo>
                  <a:lnTo>
                    <a:pt x="96" y="16"/>
                  </a:lnTo>
                  <a:lnTo>
                    <a:pt x="96" y="12"/>
                  </a:lnTo>
                  <a:lnTo>
                    <a:pt x="98" y="9"/>
                  </a:lnTo>
                  <a:lnTo>
                    <a:pt x="98" y="5"/>
                  </a:lnTo>
                  <a:lnTo>
                    <a:pt x="98" y="3"/>
                  </a:lnTo>
                  <a:lnTo>
                    <a:pt x="99" y="0"/>
                  </a:lnTo>
                  <a:lnTo>
                    <a:pt x="100" y="0"/>
                  </a:lnTo>
                  <a:lnTo>
                    <a:pt x="9" y="72"/>
                  </a:lnTo>
                  <a:lnTo>
                    <a:pt x="8" y="72"/>
                  </a:lnTo>
                  <a:lnTo>
                    <a:pt x="7" y="74"/>
                  </a:lnTo>
                  <a:lnTo>
                    <a:pt x="6" y="76"/>
                  </a:lnTo>
                  <a:lnTo>
                    <a:pt x="6" y="79"/>
                  </a:lnTo>
                  <a:lnTo>
                    <a:pt x="5" y="83"/>
                  </a:lnTo>
                  <a:lnTo>
                    <a:pt x="4" y="88"/>
                  </a:lnTo>
                  <a:lnTo>
                    <a:pt x="3" y="90"/>
                  </a:lnTo>
                  <a:lnTo>
                    <a:pt x="2" y="94"/>
                  </a:lnTo>
                  <a:lnTo>
                    <a:pt x="2" y="96"/>
                  </a:lnTo>
                  <a:lnTo>
                    <a:pt x="2" y="99"/>
                  </a:lnTo>
                  <a:lnTo>
                    <a:pt x="1" y="102"/>
                  </a:lnTo>
                  <a:lnTo>
                    <a:pt x="0" y="106"/>
                  </a:lnTo>
                  <a:lnTo>
                    <a:pt x="0" y="109"/>
                  </a:lnTo>
                  <a:lnTo>
                    <a:pt x="0" y="113"/>
                  </a:lnTo>
                  <a:lnTo>
                    <a:pt x="0" y="115"/>
                  </a:lnTo>
                  <a:lnTo>
                    <a:pt x="0" y="119"/>
                  </a:lnTo>
                  <a:lnTo>
                    <a:pt x="0" y="124"/>
                  </a:lnTo>
                  <a:lnTo>
                    <a:pt x="0" y="128"/>
                  </a:lnTo>
                  <a:lnTo>
                    <a:pt x="0" y="131"/>
                  </a:lnTo>
                  <a:lnTo>
                    <a:pt x="0" y="136"/>
                  </a:lnTo>
                  <a:lnTo>
                    <a:pt x="0" y="140"/>
                  </a:lnTo>
                  <a:lnTo>
                    <a:pt x="1" y="144"/>
                  </a:lnTo>
                  <a:lnTo>
                    <a:pt x="2" y="147"/>
                  </a:lnTo>
                  <a:lnTo>
                    <a:pt x="3" y="151"/>
                  </a:lnTo>
                  <a:lnTo>
                    <a:pt x="4" y="155"/>
                  </a:lnTo>
                  <a:lnTo>
                    <a:pt x="6" y="160"/>
                  </a:lnTo>
                  <a:lnTo>
                    <a:pt x="7" y="163"/>
                  </a:lnTo>
                  <a:lnTo>
                    <a:pt x="8" y="166"/>
                  </a:lnTo>
                  <a:lnTo>
                    <a:pt x="10" y="169"/>
                  </a:lnTo>
                  <a:lnTo>
                    <a:pt x="11" y="173"/>
                  </a:lnTo>
                  <a:lnTo>
                    <a:pt x="13" y="177"/>
                  </a:lnTo>
                  <a:lnTo>
                    <a:pt x="14" y="180"/>
                  </a:lnTo>
                  <a:lnTo>
                    <a:pt x="17" y="183"/>
                  </a:lnTo>
                  <a:lnTo>
                    <a:pt x="20" y="187"/>
                  </a:lnTo>
                  <a:lnTo>
                    <a:pt x="21" y="189"/>
                  </a:lnTo>
                  <a:lnTo>
                    <a:pt x="24" y="193"/>
                  </a:lnTo>
                  <a:lnTo>
                    <a:pt x="26" y="196"/>
                  </a:lnTo>
                  <a:lnTo>
                    <a:pt x="29" y="200"/>
                  </a:lnTo>
                  <a:lnTo>
                    <a:pt x="34" y="204"/>
                  </a:lnTo>
                  <a:lnTo>
                    <a:pt x="40" y="211"/>
                  </a:lnTo>
                  <a:lnTo>
                    <a:pt x="43" y="215"/>
                  </a:lnTo>
                  <a:lnTo>
                    <a:pt x="49" y="220"/>
                  </a:lnTo>
                  <a:lnTo>
                    <a:pt x="53" y="222"/>
                  </a:lnTo>
                  <a:lnTo>
                    <a:pt x="56" y="226"/>
                  </a:lnTo>
                  <a:lnTo>
                    <a:pt x="59" y="229"/>
                  </a:lnTo>
                  <a:lnTo>
                    <a:pt x="61" y="231"/>
                  </a:lnTo>
                  <a:lnTo>
                    <a:pt x="62" y="232"/>
                  </a:lnTo>
                  <a:lnTo>
                    <a:pt x="63" y="233"/>
                  </a:lnTo>
                  <a:close/>
                </a:path>
              </a:pathLst>
            </a:custGeom>
            <a:solidFill>
              <a:schemeClr val="accent3">
                <a:lumMod val="75000"/>
              </a:schemeClr>
            </a:solidFill>
            <a:ln w="9525">
              <a:noFill/>
              <a:round/>
              <a:headEnd/>
              <a:tailEnd/>
            </a:ln>
          </p:spPr>
          <p:txBody>
            <a:bodyPr/>
            <a:lstStyle/>
            <a:p>
              <a:endParaRPr lang="en-US" dirty="0"/>
            </a:p>
          </p:txBody>
        </p:sp>
        <p:sp>
          <p:nvSpPr>
            <p:cNvPr id="134" name="Freeform 281"/>
            <p:cNvSpPr>
              <a:spLocks/>
            </p:cNvSpPr>
            <p:nvPr/>
          </p:nvSpPr>
          <p:spPr bwMode="auto">
            <a:xfrm>
              <a:off x="248" y="1280"/>
              <a:ext cx="177" cy="131"/>
            </a:xfrm>
            <a:custGeom>
              <a:avLst/>
              <a:gdLst>
                <a:gd name="T0" fmla="*/ 70 w 177"/>
                <a:gd name="T1" fmla="*/ 0 h 131"/>
                <a:gd name="T2" fmla="*/ 177 w 177"/>
                <a:gd name="T3" fmla="*/ 120 h 131"/>
                <a:gd name="T4" fmla="*/ 176 w 177"/>
                <a:gd name="T5" fmla="*/ 120 h 131"/>
                <a:gd name="T6" fmla="*/ 175 w 177"/>
                <a:gd name="T7" fmla="*/ 120 h 131"/>
                <a:gd name="T8" fmla="*/ 172 w 177"/>
                <a:gd name="T9" fmla="*/ 120 h 131"/>
                <a:gd name="T10" fmla="*/ 170 w 177"/>
                <a:gd name="T11" fmla="*/ 120 h 131"/>
                <a:gd name="T12" fmla="*/ 166 w 177"/>
                <a:gd name="T13" fmla="*/ 120 h 131"/>
                <a:gd name="T14" fmla="*/ 162 w 177"/>
                <a:gd name="T15" fmla="*/ 120 h 131"/>
                <a:gd name="T16" fmla="*/ 157 w 177"/>
                <a:gd name="T17" fmla="*/ 121 h 131"/>
                <a:gd name="T18" fmla="*/ 153 w 177"/>
                <a:gd name="T19" fmla="*/ 121 h 131"/>
                <a:gd name="T20" fmla="*/ 149 w 177"/>
                <a:gd name="T21" fmla="*/ 121 h 131"/>
                <a:gd name="T22" fmla="*/ 146 w 177"/>
                <a:gd name="T23" fmla="*/ 121 h 131"/>
                <a:gd name="T24" fmla="*/ 143 w 177"/>
                <a:gd name="T25" fmla="*/ 122 h 131"/>
                <a:gd name="T26" fmla="*/ 140 w 177"/>
                <a:gd name="T27" fmla="*/ 122 h 131"/>
                <a:gd name="T28" fmla="*/ 136 w 177"/>
                <a:gd name="T29" fmla="*/ 122 h 131"/>
                <a:gd name="T30" fmla="*/ 134 w 177"/>
                <a:gd name="T31" fmla="*/ 122 h 131"/>
                <a:gd name="T32" fmla="*/ 131 w 177"/>
                <a:gd name="T33" fmla="*/ 123 h 131"/>
                <a:gd name="T34" fmla="*/ 127 w 177"/>
                <a:gd name="T35" fmla="*/ 123 h 131"/>
                <a:gd name="T36" fmla="*/ 123 w 177"/>
                <a:gd name="T37" fmla="*/ 123 h 131"/>
                <a:gd name="T38" fmla="*/ 119 w 177"/>
                <a:gd name="T39" fmla="*/ 124 h 131"/>
                <a:gd name="T40" fmla="*/ 115 w 177"/>
                <a:gd name="T41" fmla="*/ 124 h 131"/>
                <a:gd name="T42" fmla="*/ 112 w 177"/>
                <a:gd name="T43" fmla="*/ 125 h 131"/>
                <a:gd name="T44" fmla="*/ 108 w 177"/>
                <a:gd name="T45" fmla="*/ 125 h 131"/>
                <a:gd name="T46" fmla="*/ 104 w 177"/>
                <a:gd name="T47" fmla="*/ 125 h 131"/>
                <a:gd name="T48" fmla="*/ 100 w 177"/>
                <a:gd name="T49" fmla="*/ 126 h 131"/>
                <a:gd name="T50" fmla="*/ 97 w 177"/>
                <a:gd name="T51" fmla="*/ 126 h 131"/>
                <a:gd name="T52" fmla="*/ 93 w 177"/>
                <a:gd name="T53" fmla="*/ 126 h 131"/>
                <a:gd name="T54" fmla="*/ 90 w 177"/>
                <a:gd name="T55" fmla="*/ 126 h 131"/>
                <a:gd name="T56" fmla="*/ 85 w 177"/>
                <a:gd name="T57" fmla="*/ 126 h 131"/>
                <a:gd name="T58" fmla="*/ 82 w 177"/>
                <a:gd name="T59" fmla="*/ 127 h 131"/>
                <a:gd name="T60" fmla="*/ 77 w 177"/>
                <a:gd name="T61" fmla="*/ 127 h 131"/>
                <a:gd name="T62" fmla="*/ 74 w 177"/>
                <a:gd name="T63" fmla="*/ 127 h 131"/>
                <a:gd name="T64" fmla="*/ 70 w 177"/>
                <a:gd name="T65" fmla="*/ 127 h 131"/>
                <a:gd name="T66" fmla="*/ 67 w 177"/>
                <a:gd name="T67" fmla="*/ 128 h 131"/>
                <a:gd name="T68" fmla="*/ 63 w 177"/>
                <a:gd name="T69" fmla="*/ 128 h 131"/>
                <a:gd name="T70" fmla="*/ 59 w 177"/>
                <a:gd name="T71" fmla="*/ 129 h 131"/>
                <a:gd name="T72" fmla="*/ 56 w 177"/>
                <a:gd name="T73" fmla="*/ 129 h 131"/>
                <a:gd name="T74" fmla="*/ 52 w 177"/>
                <a:gd name="T75" fmla="*/ 129 h 131"/>
                <a:gd name="T76" fmla="*/ 49 w 177"/>
                <a:gd name="T77" fmla="*/ 129 h 131"/>
                <a:gd name="T78" fmla="*/ 46 w 177"/>
                <a:gd name="T79" fmla="*/ 130 h 131"/>
                <a:gd name="T80" fmla="*/ 42 w 177"/>
                <a:gd name="T81" fmla="*/ 130 h 131"/>
                <a:gd name="T82" fmla="*/ 39 w 177"/>
                <a:gd name="T83" fmla="*/ 130 h 131"/>
                <a:gd name="T84" fmla="*/ 37 w 177"/>
                <a:gd name="T85" fmla="*/ 130 h 131"/>
                <a:gd name="T86" fmla="*/ 34 w 177"/>
                <a:gd name="T87" fmla="*/ 130 h 131"/>
                <a:gd name="T88" fmla="*/ 31 w 177"/>
                <a:gd name="T89" fmla="*/ 130 h 131"/>
                <a:gd name="T90" fmla="*/ 29 w 177"/>
                <a:gd name="T91" fmla="*/ 131 h 131"/>
                <a:gd name="T92" fmla="*/ 23 w 177"/>
                <a:gd name="T93" fmla="*/ 131 h 131"/>
                <a:gd name="T94" fmla="*/ 20 w 177"/>
                <a:gd name="T95" fmla="*/ 131 h 131"/>
                <a:gd name="T96" fmla="*/ 18 w 177"/>
                <a:gd name="T97" fmla="*/ 131 h 131"/>
                <a:gd name="T98" fmla="*/ 15 w 177"/>
                <a:gd name="T99" fmla="*/ 131 h 131"/>
                <a:gd name="T100" fmla="*/ 14 w 177"/>
                <a:gd name="T101" fmla="*/ 131 h 131"/>
                <a:gd name="T102" fmla="*/ 33 w 177"/>
                <a:gd name="T103" fmla="*/ 91 h 131"/>
                <a:gd name="T104" fmla="*/ 0 w 177"/>
                <a:gd name="T105" fmla="*/ 52 h 131"/>
                <a:gd name="T106" fmla="*/ 70 w 177"/>
                <a:gd name="T107" fmla="*/ 0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7"/>
                <a:gd name="T163" fmla="*/ 0 h 131"/>
                <a:gd name="T164" fmla="*/ 177 w 177"/>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7" h="131">
                  <a:moveTo>
                    <a:pt x="70" y="0"/>
                  </a:moveTo>
                  <a:lnTo>
                    <a:pt x="177" y="120"/>
                  </a:lnTo>
                  <a:lnTo>
                    <a:pt x="176" y="120"/>
                  </a:lnTo>
                  <a:lnTo>
                    <a:pt x="175" y="120"/>
                  </a:lnTo>
                  <a:lnTo>
                    <a:pt x="172" y="120"/>
                  </a:lnTo>
                  <a:lnTo>
                    <a:pt x="170" y="120"/>
                  </a:lnTo>
                  <a:lnTo>
                    <a:pt x="166" y="120"/>
                  </a:lnTo>
                  <a:lnTo>
                    <a:pt x="162" y="120"/>
                  </a:lnTo>
                  <a:lnTo>
                    <a:pt x="157" y="121"/>
                  </a:lnTo>
                  <a:lnTo>
                    <a:pt x="153" y="121"/>
                  </a:lnTo>
                  <a:lnTo>
                    <a:pt x="149" y="121"/>
                  </a:lnTo>
                  <a:lnTo>
                    <a:pt x="146" y="121"/>
                  </a:lnTo>
                  <a:lnTo>
                    <a:pt x="143" y="122"/>
                  </a:lnTo>
                  <a:lnTo>
                    <a:pt x="140" y="122"/>
                  </a:lnTo>
                  <a:lnTo>
                    <a:pt x="136" y="122"/>
                  </a:lnTo>
                  <a:lnTo>
                    <a:pt x="134" y="122"/>
                  </a:lnTo>
                  <a:lnTo>
                    <a:pt x="131" y="123"/>
                  </a:lnTo>
                  <a:lnTo>
                    <a:pt x="127" y="123"/>
                  </a:lnTo>
                  <a:lnTo>
                    <a:pt x="123" y="123"/>
                  </a:lnTo>
                  <a:lnTo>
                    <a:pt x="119" y="124"/>
                  </a:lnTo>
                  <a:lnTo>
                    <a:pt x="115" y="124"/>
                  </a:lnTo>
                  <a:lnTo>
                    <a:pt x="112" y="125"/>
                  </a:lnTo>
                  <a:lnTo>
                    <a:pt x="108" y="125"/>
                  </a:lnTo>
                  <a:lnTo>
                    <a:pt x="104" y="125"/>
                  </a:lnTo>
                  <a:lnTo>
                    <a:pt x="100" y="126"/>
                  </a:lnTo>
                  <a:lnTo>
                    <a:pt x="97" y="126"/>
                  </a:lnTo>
                  <a:lnTo>
                    <a:pt x="93" y="126"/>
                  </a:lnTo>
                  <a:lnTo>
                    <a:pt x="90" y="126"/>
                  </a:lnTo>
                  <a:lnTo>
                    <a:pt x="85" y="126"/>
                  </a:lnTo>
                  <a:lnTo>
                    <a:pt x="82" y="127"/>
                  </a:lnTo>
                  <a:lnTo>
                    <a:pt x="77" y="127"/>
                  </a:lnTo>
                  <a:lnTo>
                    <a:pt x="74" y="127"/>
                  </a:lnTo>
                  <a:lnTo>
                    <a:pt x="70" y="127"/>
                  </a:lnTo>
                  <a:lnTo>
                    <a:pt x="67" y="128"/>
                  </a:lnTo>
                  <a:lnTo>
                    <a:pt x="63" y="128"/>
                  </a:lnTo>
                  <a:lnTo>
                    <a:pt x="59" y="129"/>
                  </a:lnTo>
                  <a:lnTo>
                    <a:pt x="56" y="129"/>
                  </a:lnTo>
                  <a:lnTo>
                    <a:pt x="52" y="129"/>
                  </a:lnTo>
                  <a:lnTo>
                    <a:pt x="49" y="129"/>
                  </a:lnTo>
                  <a:lnTo>
                    <a:pt x="46" y="130"/>
                  </a:lnTo>
                  <a:lnTo>
                    <a:pt x="42" y="130"/>
                  </a:lnTo>
                  <a:lnTo>
                    <a:pt x="39" y="130"/>
                  </a:lnTo>
                  <a:lnTo>
                    <a:pt x="37" y="130"/>
                  </a:lnTo>
                  <a:lnTo>
                    <a:pt x="34" y="130"/>
                  </a:lnTo>
                  <a:lnTo>
                    <a:pt x="31" y="130"/>
                  </a:lnTo>
                  <a:lnTo>
                    <a:pt x="29" y="131"/>
                  </a:lnTo>
                  <a:lnTo>
                    <a:pt x="23" y="131"/>
                  </a:lnTo>
                  <a:lnTo>
                    <a:pt x="20" y="131"/>
                  </a:lnTo>
                  <a:lnTo>
                    <a:pt x="18" y="131"/>
                  </a:lnTo>
                  <a:lnTo>
                    <a:pt x="15" y="131"/>
                  </a:lnTo>
                  <a:lnTo>
                    <a:pt x="14" y="131"/>
                  </a:lnTo>
                  <a:lnTo>
                    <a:pt x="33" y="91"/>
                  </a:lnTo>
                  <a:lnTo>
                    <a:pt x="0" y="52"/>
                  </a:lnTo>
                  <a:lnTo>
                    <a:pt x="70" y="0"/>
                  </a:lnTo>
                  <a:close/>
                </a:path>
              </a:pathLst>
            </a:custGeom>
            <a:solidFill>
              <a:schemeClr val="accent3">
                <a:lumMod val="75000"/>
              </a:schemeClr>
            </a:solidFill>
            <a:ln w="9525">
              <a:noFill/>
              <a:round/>
              <a:headEnd/>
              <a:tailEnd/>
            </a:ln>
          </p:spPr>
          <p:txBody>
            <a:bodyPr/>
            <a:lstStyle/>
            <a:p>
              <a:endParaRPr lang="en-US" dirty="0"/>
            </a:p>
          </p:txBody>
        </p:sp>
        <p:sp>
          <p:nvSpPr>
            <p:cNvPr id="135" name="Freeform 282"/>
            <p:cNvSpPr>
              <a:spLocks/>
            </p:cNvSpPr>
            <p:nvPr/>
          </p:nvSpPr>
          <p:spPr bwMode="auto">
            <a:xfrm>
              <a:off x="21" y="1117"/>
              <a:ext cx="199" cy="173"/>
            </a:xfrm>
            <a:custGeom>
              <a:avLst/>
              <a:gdLst>
                <a:gd name="T0" fmla="*/ 199 w 199"/>
                <a:gd name="T1" fmla="*/ 0 h 173"/>
                <a:gd name="T2" fmla="*/ 11 w 199"/>
                <a:gd name="T3" fmla="*/ 173 h 173"/>
                <a:gd name="T4" fmla="*/ 10 w 199"/>
                <a:gd name="T5" fmla="*/ 172 h 173"/>
                <a:gd name="T6" fmla="*/ 10 w 199"/>
                <a:gd name="T7" fmla="*/ 169 h 173"/>
                <a:gd name="T8" fmla="*/ 9 w 199"/>
                <a:gd name="T9" fmla="*/ 167 h 173"/>
                <a:gd name="T10" fmla="*/ 9 w 199"/>
                <a:gd name="T11" fmla="*/ 164 h 173"/>
                <a:gd name="T12" fmla="*/ 8 w 199"/>
                <a:gd name="T13" fmla="*/ 162 h 173"/>
                <a:gd name="T14" fmla="*/ 8 w 199"/>
                <a:gd name="T15" fmla="*/ 159 h 173"/>
                <a:gd name="T16" fmla="*/ 6 w 199"/>
                <a:gd name="T17" fmla="*/ 156 h 173"/>
                <a:gd name="T18" fmla="*/ 6 w 199"/>
                <a:gd name="T19" fmla="*/ 152 h 173"/>
                <a:gd name="T20" fmla="*/ 5 w 199"/>
                <a:gd name="T21" fmla="*/ 148 h 173"/>
                <a:gd name="T22" fmla="*/ 5 w 199"/>
                <a:gd name="T23" fmla="*/ 144 h 173"/>
                <a:gd name="T24" fmla="*/ 4 w 199"/>
                <a:gd name="T25" fmla="*/ 139 h 173"/>
                <a:gd name="T26" fmla="*/ 3 w 199"/>
                <a:gd name="T27" fmla="*/ 136 h 173"/>
                <a:gd name="T28" fmla="*/ 2 w 199"/>
                <a:gd name="T29" fmla="*/ 131 h 173"/>
                <a:gd name="T30" fmla="*/ 2 w 199"/>
                <a:gd name="T31" fmla="*/ 126 h 173"/>
                <a:gd name="T32" fmla="*/ 1 w 199"/>
                <a:gd name="T33" fmla="*/ 120 h 173"/>
                <a:gd name="T34" fmla="*/ 1 w 199"/>
                <a:gd name="T35" fmla="*/ 116 h 173"/>
                <a:gd name="T36" fmla="*/ 1 w 199"/>
                <a:gd name="T37" fmla="*/ 111 h 173"/>
                <a:gd name="T38" fmla="*/ 1 w 199"/>
                <a:gd name="T39" fmla="*/ 106 h 173"/>
                <a:gd name="T40" fmla="*/ 0 w 199"/>
                <a:gd name="T41" fmla="*/ 100 h 173"/>
                <a:gd name="T42" fmla="*/ 0 w 199"/>
                <a:gd name="T43" fmla="*/ 95 h 173"/>
                <a:gd name="T44" fmla="*/ 1 w 199"/>
                <a:gd name="T45" fmla="*/ 90 h 173"/>
                <a:gd name="T46" fmla="*/ 1 w 199"/>
                <a:gd name="T47" fmla="*/ 84 h 173"/>
                <a:gd name="T48" fmla="*/ 1 w 199"/>
                <a:gd name="T49" fmla="*/ 80 h 173"/>
                <a:gd name="T50" fmla="*/ 2 w 199"/>
                <a:gd name="T51" fmla="*/ 74 h 173"/>
                <a:gd name="T52" fmla="*/ 2 w 199"/>
                <a:gd name="T53" fmla="*/ 69 h 173"/>
                <a:gd name="T54" fmla="*/ 4 w 199"/>
                <a:gd name="T55" fmla="*/ 64 h 173"/>
                <a:gd name="T56" fmla="*/ 5 w 199"/>
                <a:gd name="T57" fmla="*/ 60 h 173"/>
                <a:gd name="T58" fmla="*/ 6 w 199"/>
                <a:gd name="T59" fmla="*/ 55 h 173"/>
                <a:gd name="T60" fmla="*/ 8 w 199"/>
                <a:gd name="T61" fmla="*/ 51 h 173"/>
                <a:gd name="T62" fmla="*/ 10 w 199"/>
                <a:gd name="T63" fmla="*/ 47 h 173"/>
                <a:gd name="T64" fmla="*/ 12 w 199"/>
                <a:gd name="T65" fmla="*/ 43 h 173"/>
                <a:gd name="T66" fmla="*/ 13 w 199"/>
                <a:gd name="T67" fmla="*/ 39 h 173"/>
                <a:gd name="T68" fmla="*/ 15 w 199"/>
                <a:gd name="T69" fmla="*/ 35 h 173"/>
                <a:gd name="T70" fmla="*/ 18 w 199"/>
                <a:gd name="T71" fmla="*/ 32 h 173"/>
                <a:gd name="T72" fmla="*/ 21 w 199"/>
                <a:gd name="T73" fmla="*/ 28 h 173"/>
                <a:gd name="T74" fmla="*/ 25 w 199"/>
                <a:gd name="T75" fmla="*/ 25 h 173"/>
                <a:gd name="T76" fmla="*/ 28 w 199"/>
                <a:gd name="T77" fmla="*/ 23 h 173"/>
                <a:gd name="T78" fmla="*/ 31 w 199"/>
                <a:gd name="T79" fmla="*/ 21 h 173"/>
                <a:gd name="T80" fmla="*/ 34 w 199"/>
                <a:gd name="T81" fmla="*/ 18 h 173"/>
                <a:gd name="T82" fmla="*/ 37 w 199"/>
                <a:gd name="T83" fmla="*/ 16 h 173"/>
                <a:gd name="T84" fmla="*/ 41 w 199"/>
                <a:gd name="T85" fmla="*/ 14 h 173"/>
                <a:gd name="T86" fmla="*/ 45 w 199"/>
                <a:gd name="T87" fmla="*/ 12 h 173"/>
                <a:gd name="T88" fmla="*/ 48 w 199"/>
                <a:gd name="T89" fmla="*/ 10 h 173"/>
                <a:gd name="T90" fmla="*/ 52 w 199"/>
                <a:gd name="T91" fmla="*/ 9 h 173"/>
                <a:gd name="T92" fmla="*/ 55 w 199"/>
                <a:gd name="T93" fmla="*/ 7 h 173"/>
                <a:gd name="T94" fmla="*/ 60 w 199"/>
                <a:gd name="T95" fmla="*/ 6 h 173"/>
                <a:gd name="T96" fmla="*/ 62 w 199"/>
                <a:gd name="T97" fmla="*/ 5 h 173"/>
                <a:gd name="T98" fmla="*/ 66 w 199"/>
                <a:gd name="T99" fmla="*/ 4 h 173"/>
                <a:gd name="T100" fmla="*/ 69 w 199"/>
                <a:gd name="T101" fmla="*/ 3 h 173"/>
                <a:gd name="T102" fmla="*/ 72 w 199"/>
                <a:gd name="T103" fmla="*/ 3 h 173"/>
                <a:gd name="T104" fmla="*/ 75 w 199"/>
                <a:gd name="T105" fmla="*/ 2 h 173"/>
                <a:gd name="T106" fmla="*/ 79 w 199"/>
                <a:gd name="T107" fmla="*/ 1 h 173"/>
                <a:gd name="T108" fmla="*/ 81 w 199"/>
                <a:gd name="T109" fmla="*/ 1 h 173"/>
                <a:gd name="T110" fmla="*/ 83 w 199"/>
                <a:gd name="T111" fmla="*/ 1 h 173"/>
                <a:gd name="T112" fmla="*/ 88 w 199"/>
                <a:gd name="T113" fmla="*/ 0 h 173"/>
                <a:gd name="T114" fmla="*/ 91 w 199"/>
                <a:gd name="T115" fmla="*/ 0 h 173"/>
                <a:gd name="T116" fmla="*/ 94 w 199"/>
                <a:gd name="T117" fmla="*/ 0 h 173"/>
                <a:gd name="T118" fmla="*/ 95 w 199"/>
                <a:gd name="T119" fmla="*/ 0 h 173"/>
                <a:gd name="T120" fmla="*/ 41 w 199"/>
                <a:gd name="T121" fmla="*/ 66 h 173"/>
                <a:gd name="T122" fmla="*/ 126 w 199"/>
                <a:gd name="T123" fmla="*/ 0 h 173"/>
                <a:gd name="T124" fmla="*/ 199 w 199"/>
                <a:gd name="T125" fmla="*/ 0 h 1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9"/>
                <a:gd name="T190" fmla="*/ 0 h 173"/>
                <a:gd name="T191" fmla="*/ 199 w 199"/>
                <a:gd name="T192" fmla="*/ 173 h 1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9" h="173">
                  <a:moveTo>
                    <a:pt x="199" y="0"/>
                  </a:moveTo>
                  <a:lnTo>
                    <a:pt x="11" y="173"/>
                  </a:lnTo>
                  <a:lnTo>
                    <a:pt x="10" y="172"/>
                  </a:lnTo>
                  <a:lnTo>
                    <a:pt x="10" y="169"/>
                  </a:lnTo>
                  <a:lnTo>
                    <a:pt x="9" y="167"/>
                  </a:lnTo>
                  <a:lnTo>
                    <a:pt x="9" y="164"/>
                  </a:lnTo>
                  <a:lnTo>
                    <a:pt x="8" y="162"/>
                  </a:lnTo>
                  <a:lnTo>
                    <a:pt x="8" y="159"/>
                  </a:lnTo>
                  <a:lnTo>
                    <a:pt x="6" y="156"/>
                  </a:lnTo>
                  <a:lnTo>
                    <a:pt x="6" y="152"/>
                  </a:lnTo>
                  <a:lnTo>
                    <a:pt x="5" y="148"/>
                  </a:lnTo>
                  <a:lnTo>
                    <a:pt x="5" y="144"/>
                  </a:lnTo>
                  <a:lnTo>
                    <a:pt x="4" y="139"/>
                  </a:lnTo>
                  <a:lnTo>
                    <a:pt x="3" y="136"/>
                  </a:lnTo>
                  <a:lnTo>
                    <a:pt x="2" y="131"/>
                  </a:lnTo>
                  <a:lnTo>
                    <a:pt x="2" y="126"/>
                  </a:lnTo>
                  <a:lnTo>
                    <a:pt x="1" y="120"/>
                  </a:lnTo>
                  <a:lnTo>
                    <a:pt x="1" y="116"/>
                  </a:lnTo>
                  <a:lnTo>
                    <a:pt x="1" y="111"/>
                  </a:lnTo>
                  <a:lnTo>
                    <a:pt x="1" y="106"/>
                  </a:lnTo>
                  <a:lnTo>
                    <a:pt x="0" y="100"/>
                  </a:lnTo>
                  <a:lnTo>
                    <a:pt x="0" y="95"/>
                  </a:lnTo>
                  <a:lnTo>
                    <a:pt x="1" y="90"/>
                  </a:lnTo>
                  <a:lnTo>
                    <a:pt x="1" y="84"/>
                  </a:lnTo>
                  <a:lnTo>
                    <a:pt x="1" y="80"/>
                  </a:lnTo>
                  <a:lnTo>
                    <a:pt x="2" y="74"/>
                  </a:lnTo>
                  <a:lnTo>
                    <a:pt x="2" y="69"/>
                  </a:lnTo>
                  <a:lnTo>
                    <a:pt x="4" y="64"/>
                  </a:lnTo>
                  <a:lnTo>
                    <a:pt x="5" y="60"/>
                  </a:lnTo>
                  <a:lnTo>
                    <a:pt x="6" y="55"/>
                  </a:lnTo>
                  <a:lnTo>
                    <a:pt x="8" y="51"/>
                  </a:lnTo>
                  <a:lnTo>
                    <a:pt x="10" y="47"/>
                  </a:lnTo>
                  <a:lnTo>
                    <a:pt x="12" y="43"/>
                  </a:lnTo>
                  <a:lnTo>
                    <a:pt x="13" y="39"/>
                  </a:lnTo>
                  <a:lnTo>
                    <a:pt x="15" y="35"/>
                  </a:lnTo>
                  <a:lnTo>
                    <a:pt x="18" y="32"/>
                  </a:lnTo>
                  <a:lnTo>
                    <a:pt x="21" y="28"/>
                  </a:lnTo>
                  <a:lnTo>
                    <a:pt x="25" y="25"/>
                  </a:lnTo>
                  <a:lnTo>
                    <a:pt x="28" y="23"/>
                  </a:lnTo>
                  <a:lnTo>
                    <a:pt x="31" y="21"/>
                  </a:lnTo>
                  <a:lnTo>
                    <a:pt x="34" y="18"/>
                  </a:lnTo>
                  <a:lnTo>
                    <a:pt x="37" y="16"/>
                  </a:lnTo>
                  <a:lnTo>
                    <a:pt x="41" y="14"/>
                  </a:lnTo>
                  <a:lnTo>
                    <a:pt x="45" y="12"/>
                  </a:lnTo>
                  <a:lnTo>
                    <a:pt x="48" y="10"/>
                  </a:lnTo>
                  <a:lnTo>
                    <a:pt x="52" y="9"/>
                  </a:lnTo>
                  <a:lnTo>
                    <a:pt x="55" y="7"/>
                  </a:lnTo>
                  <a:lnTo>
                    <a:pt x="60" y="6"/>
                  </a:lnTo>
                  <a:lnTo>
                    <a:pt x="62" y="5"/>
                  </a:lnTo>
                  <a:lnTo>
                    <a:pt x="66" y="4"/>
                  </a:lnTo>
                  <a:lnTo>
                    <a:pt x="69" y="3"/>
                  </a:lnTo>
                  <a:lnTo>
                    <a:pt x="72" y="3"/>
                  </a:lnTo>
                  <a:lnTo>
                    <a:pt x="75" y="2"/>
                  </a:lnTo>
                  <a:lnTo>
                    <a:pt x="79" y="1"/>
                  </a:lnTo>
                  <a:lnTo>
                    <a:pt x="81" y="1"/>
                  </a:lnTo>
                  <a:lnTo>
                    <a:pt x="83" y="1"/>
                  </a:lnTo>
                  <a:lnTo>
                    <a:pt x="88" y="0"/>
                  </a:lnTo>
                  <a:lnTo>
                    <a:pt x="91" y="0"/>
                  </a:lnTo>
                  <a:lnTo>
                    <a:pt x="94" y="0"/>
                  </a:lnTo>
                  <a:lnTo>
                    <a:pt x="95" y="0"/>
                  </a:lnTo>
                  <a:lnTo>
                    <a:pt x="41" y="66"/>
                  </a:lnTo>
                  <a:lnTo>
                    <a:pt x="126" y="0"/>
                  </a:lnTo>
                  <a:lnTo>
                    <a:pt x="199" y="0"/>
                  </a:lnTo>
                  <a:close/>
                </a:path>
              </a:pathLst>
            </a:custGeom>
            <a:solidFill>
              <a:schemeClr val="accent3">
                <a:lumMod val="75000"/>
              </a:schemeClr>
            </a:solidFill>
            <a:ln w="9525">
              <a:noFill/>
              <a:round/>
              <a:headEnd/>
              <a:tailEnd/>
            </a:ln>
          </p:spPr>
          <p:txBody>
            <a:bodyPr/>
            <a:lstStyle/>
            <a:p>
              <a:endParaRPr lang="en-US" dirty="0"/>
            </a:p>
          </p:txBody>
        </p:sp>
        <p:sp>
          <p:nvSpPr>
            <p:cNvPr id="136" name="Freeform 283"/>
            <p:cNvSpPr>
              <a:spLocks/>
            </p:cNvSpPr>
            <p:nvPr/>
          </p:nvSpPr>
          <p:spPr bwMode="auto">
            <a:xfrm>
              <a:off x="176" y="1138"/>
              <a:ext cx="147" cy="160"/>
            </a:xfrm>
            <a:custGeom>
              <a:avLst/>
              <a:gdLst>
                <a:gd name="T0" fmla="*/ 9 w 147"/>
                <a:gd name="T1" fmla="*/ 160 h 160"/>
                <a:gd name="T2" fmla="*/ 0 w 147"/>
                <a:gd name="T3" fmla="*/ 85 h 160"/>
                <a:gd name="T4" fmla="*/ 109 w 147"/>
                <a:gd name="T5" fmla="*/ 0 h 160"/>
                <a:gd name="T6" fmla="*/ 147 w 147"/>
                <a:gd name="T7" fmla="*/ 82 h 160"/>
                <a:gd name="T8" fmla="*/ 84 w 147"/>
                <a:gd name="T9" fmla="*/ 78 h 160"/>
                <a:gd name="T10" fmla="*/ 9 w 147"/>
                <a:gd name="T11" fmla="*/ 160 h 160"/>
                <a:gd name="T12" fmla="*/ 0 60000 65536"/>
                <a:gd name="T13" fmla="*/ 0 60000 65536"/>
                <a:gd name="T14" fmla="*/ 0 60000 65536"/>
                <a:gd name="T15" fmla="*/ 0 60000 65536"/>
                <a:gd name="T16" fmla="*/ 0 60000 65536"/>
                <a:gd name="T17" fmla="*/ 0 60000 65536"/>
                <a:gd name="T18" fmla="*/ 0 w 147"/>
                <a:gd name="T19" fmla="*/ 0 h 160"/>
                <a:gd name="T20" fmla="*/ 147 w 147"/>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47" h="160">
                  <a:moveTo>
                    <a:pt x="9" y="160"/>
                  </a:moveTo>
                  <a:lnTo>
                    <a:pt x="0" y="85"/>
                  </a:lnTo>
                  <a:lnTo>
                    <a:pt x="109" y="0"/>
                  </a:lnTo>
                  <a:lnTo>
                    <a:pt x="147" y="82"/>
                  </a:lnTo>
                  <a:lnTo>
                    <a:pt x="84" y="78"/>
                  </a:lnTo>
                  <a:lnTo>
                    <a:pt x="9" y="160"/>
                  </a:lnTo>
                  <a:close/>
                </a:path>
              </a:pathLst>
            </a:custGeom>
            <a:solidFill>
              <a:schemeClr val="accent3">
                <a:lumMod val="50000"/>
              </a:schemeClr>
            </a:solidFill>
            <a:ln w="9525">
              <a:noFill/>
              <a:round/>
              <a:headEnd/>
              <a:tailEnd/>
            </a:ln>
          </p:spPr>
          <p:txBody>
            <a:bodyPr/>
            <a:lstStyle/>
            <a:p>
              <a:endParaRPr lang="en-US" dirty="0"/>
            </a:p>
          </p:txBody>
        </p:sp>
        <p:sp>
          <p:nvSpPr>
            <p:cNvPr id="137" name="Freeform 284"/>
            <p:cNvSpPr>
              <a:spLocks/>
            </p:cNvSpPr>
            <p:nvPr/>
          </p:nvSpPr>
          <p:spPr bwMode="auto">
            <a:xfrm>
              <a:off x="104" y="2109"/>
              <a:ext cx="1260" cy="486"/>
            </a:xfrm>
            <a:custGeom>
              <a:avLst/>
              <a:gdLst>
                <a:gd name="T0" fmla="*/ 1260 w 1260"/>
                <a:gd name="T1" fmla="*/ 16 h 486"/>
                <a:gd name="T2" fmla="*/ 1235 w 1260"/>
                <a:gd name="T3" fmla="*/ 121 h 486"/>
                <a:gd name="T4" fmla="*/ 1070 w 1260"/>
                <a:gd name="T5" fmla="*/ 72 h 486"/>
                <a:gd name="T6" fmla="*/ 798 w 1260"/>
                <a:gd name="T7" fmla="*/ 159 h 486"/>
                <a:gd name="T8" fmla="*/ 634 w 1260"/>
                <a:gd name="T9" fmla="*/ 246 h 486"/>
                <a:gd name="T10" fmla="*/ 809 w 1260"/>
                <a:gd name="T11" fmla="*/ 222 h 486"/>
                <a:gd name="T12" fmla="*/ 953 w 1260"/>
                <a:gd name="T13" fmla="*/ 239 h 486"/>
                <a:gd name="T14" fmla="*/ 911 w 1260"/>
                <a:gd name="T15" fmla="*/ 334 h 486"/>
                <a:gd name="T16" fmla="*/ 798 w 1260"/>
                <a:gd name="T17" fmla="*/ 394 h 486"/>
                <a:gd name="T18" fmla="*/ 571 w 1260"/>
                <a:gd name="T19" fmla="*/ 363 h 486"/>
                <a:gd name="T20" fmla="*/ 389 w 1260"/>
                <a:gd name="T21" fmla="*/ 440 h 486"/>
                <a:gd name="T22" fmla="*/ 0 w 1260"/>
                <a:gd name="T23" fmla="*/ 486 h 486"/>
                <a:gd name="T24" fmla="*/ 298 w 1260"/>
                <a:gd name="T25" fmla="*/ 142 h 486"/>
                <a:gd name="T26" fmla="*/ 480 w 1260"/>
                <a:gd name="T27" fmla="*/ 145 h 486"/>
                <a:gd name="T28" fmla="*/ 791 w 1260"/>
                <a:gd name="T29" fmla="*/ 72 h 486"/>
                <a:gd name="T30" fmla="*/ 1143 w 1260"/>
                <a:gd name="T31" fmla="*/ 0 h 486"/>
                <a:gd name="T32" fmla="*/ 1260 w 1260"/>
                <a:gd name="T33" fmla="*/ 16 h 48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60"/>
                <a:gd name="T52" fmla="*/ 0 h 486"/>
                <a:gd name="T53" fmla="*/ 1260 w 1260"/>
                <a:gd name="T54" fmla="*/ 486 h 48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60" h="486">
                  <a:moveTo>
                    <a:pt x="1260" y="16"/>
                  </a:moveTo>
                  <a:lnTo>
                    <a:pt x="1235" y="121"/>
                  </a:lnTo>
                  <a:lnTo>
                    <a:pt x="1070" y="72"/>
                  </a:lnTo>
                  <a:lnTo>
                    <a:pt x="798" y="159"/>
                  </a:lnTo>
                  <a:lnTo>
                    <a:pt x="634" y="246"/>
                  </a:lnTo>
                  <a:lnTo>
                    <a:pt x="809" y="222"/>
                  </a:lnTo>
                  <a:lnTo>
                    <a:pt x="953" y="239"/>
                  </a:lnTo>
                  <a:lnTo>
                    <a:pt x="911" y="334"/>
                  </a:lnTo>
                  <a:lnTo>
                    <a:pt x="798" y="394"/>
                  </a:lnTo>
                  <a:lnTo>
                    <a:pt x="571" y="363"/>
                  </a:lnTo>
                  <a:lnTo>
                    <a:pt x="389" y="440"/>
                  </a:lnTo>
                  <a:lnTo>
                    <a:pt x="0" y="486"/>
                  </a:lnTo>
                  <a:lnTo>
                    <a:pt x="298" y="142"/>
                  </a:lnTo>
                  <a:lnTo>
                    <a:pt x="480" y="145"/>
                  </a:lnTo>
                  <a:lnTo>
                    <a:pt x="791" y="72"/>
                  </a:lnTo>
                  <a:lnTo>
                    <a:pt x="1143" y="0"/>
                  </a:lnTo>
                  <a:lnTo>
                    <a:pt x="1260" y="16"/>
                  </a:lnTo>
                  <a:close/>
                </a:path>
              </a:pathLst>
            </a:custGeom>
            <a:solidFill>
              <a:srgbClr val="8F6943"/>
            </a:solidFill>
            <a:ln w="9525">
              <a:noFill/>
              <a:round/>
              <a:headEnd/>
              <a:tailEnd/>
            </a:ln>
          </p:spPr>
          <p:txBody>
            <a:bodyPr/>
            <a:lstStyle/>
            <a:p>
              <a:endParaRPr lang="en-US" dirty="0"/>
            </a:p>
          </p:txBody>
        </p:sp>
        <p:sp>
          <p:nvSpPr>
            <p:cNvPr id="138" name="Freeform 285"/>
            <p:cNvSpPr>
              <a:spLocks/>
            </p:cNvSpPr>
            <p:nvPr/>
          </p:nvSpPr>
          <p:spPr bwMode="auto">
            <a:xfrm>
              <a:off x="0" y="2009"/>
              <a:ext cx="250" cy="668"/>
            </a:xfrm>
            <a:custGeom>
              <a:avLst/>
              <a:gdLst>
                <a:gd name="T0" fmla="*/ 137 w 250"/>
                <a:gd name="T1" fmla="*/ 2 h 668"/>
                <a:gd name="T2" fmla="*/ 103 w 250"/>
                <a:gd name="T3" fmla="*/ 0 h 668"/>
                <a:gd name="T4" fmla="*/ 76 w 250"/>
                <a:gd name="T5" fmla="*/ 25 h 668"/>
                <a:gd name="T6" fmla="*/ 0 w 250"/>
                <a:gd name="T7" fmla="*/ 89 h 668"/>
                <a:gd name="T8" fmla="*/ 0 w 250"/>
                <a:gd name="T9" fmla="*/ 668 h 668"/>
                <a:gd name="T10" fmla="*/ 26 w 250"/>
                <a:gd name="T11" fmla="*/ 668 h 668"/>
                <a:gd name="T12" fmla="*/ 26 w 250"/>
                <a:gd name="T13" fmla="*/ 592 h 668"/>
                <a:gd name="T14" fmla="*/ 105 w 250"/>
                <a:gd name="T15" fmla="*/ 590 h 668"/>
                <a:gd name="T16" fmla="*/ 38 w 250"/>
                <a:gd name="T17" fmla="*/ 520 h 668"/>
                <a:gd name="T18" fmla="*/ 111 w 250"/>
                <a:gd name="T19" fmla="*/ 471 h 668"/>
                <a:gd name="T20" fmla="*/ 12 w 250"/>
                <a:gd name="T21" fmla="*/ 246 h 668"/>
                <a:gd name="T22" fmla="*/ 62 w 250"/>
                <a:gd name="T23" fmla="*/ 278 h 668"/>
                <a:gd name="T24" fmla="*/ 162 w 250"/>
                <a:gd name="T25" fmla="*/ 180 h 668"/>
                <a:gd name="T26" fmla="*/ 112 w 250"/>
                <a:gd name="T27" fmla="*/ 109 h 668"/>
                <a:gd name="T28" fmla="*/ 189 w 250"/>
                <a:gd name="T29" fmla="*/ 159 h 668"/>
                <a:gd name="T30" fmla="*/ 250 w 250"/>
                <a:gd name="T31" fmla="*/ 93 h 668"/>
                <a:gd name="T32" fmla="*/ 137 w 250"/>
                <a:gd name="T33" fmla="*/ 2 h 6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0"/>
                <a:gd name="T52" fmla="*/ 0 h 668"/>
                <a:gd name="T53" fmla="*/ 250 w 250"/>
                <a:gd name="T54" fmla="*/ 668 h 6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0" h="668">
                  <a:moveTo>
                    <a:pt x="137" y="2"/>
                  </a:moveTo>
                  <a:lnTo>
                    <a:pt x="103" y="0"/>
                  </a:lnTo>
                  <a:lnTo>
                    <a:pt x="76" y="25"/>
                  </a:lnTo>
                  <a:lnTo>
                    <a:pt x="0" y="89"/>
                  </a:lnTo>
                  <a:lnTo>
                    <a:pt x="0" y="668"/>
                  </a:lnTo>
                  <a:lnTo>
                    <a:pt x="26" y="668"/>
                  </a:lnTo>
                  <a:lnTo>
                    <a:pt x="26" y="592"/>
                  </a:lnTo>
                  <a:lnTo>
                    <a:pt x="105" y="590"/>
                  </a:lnTo>
                  <a:lnTo>
                    <a:pt x="38" y="520"/>
                  </a:lnTo>
                  <a:lnTo>
                    <a:pt x="111" y="471"/>
                  </a:lnTo>
                  <a:lnTo>
                    <a:pt x="12" y="246"/>
                  </a:lnTo>
                  <a:lnTo>
                    <a:pt x="62" y="278"/>
                  </a:lnTo>
                  <a:lnTo>
                    <a:pt x="162" y="180"/>
                  </a:lnTo>
                  <a:lnTo>
                    <a:pt x="112" y="109"/>
                  </a:lnTo>
                  <a:lnTo>
                    <a:pt x="189" y="159"/>
                  </a:lnTo>
                  <a:lnTo>
                    <a:pt x="250" y="93"/>
                  </a:lnTo>
                  <a:lnTo>
                    <a:pt x="137" y="2"/>
                  </a:lnTo>
                  <a:close/>
                </a:path>
              </a:pathLst>
            </a:custGeom>
            <a:solidFill>
              <a:schemeClr val="accent1"/>
            </a:solidFill>
            <a:ln w="9525">
              <a:noFill/>
              <a:round/>
              <a:headEnd/>
              <a:tailEnd/>
            </a:ln>
          </p:spPr>
          <p:txBody>
            <a:bodyPr/>
            <a:lstStyle/>
            <a:p>
              <a:endParaRPr lang="en-US" dirty="0"/>
            </a:p>
          </p:txBody>
        </p:sp>
        <p:sp>
          <p:nvSpPr>
            <p:cNvPr id="139" name="Freeform 286"/>
            <p:cNvSpPr>
              <a:spLocks/>
            </p:cNvSpPr>
            <p:nvPr/>
          </p:nvSpPr>
          <p:spPr bwMode="auto">
            <a:xfrm>
              <a:off x="103" y="1803"/>
              <a:ext cx="283" cy="314"/>
            </a:xfrm>
            <a:custGeom>
              <a:avLst/>
              <a:gdLst>
                <a:gd name="T0" fmla="*/ 283 w 283"/>
                <a:gd name="T1" fmla="*/ 58 h 314"/>
                <a:gd name="T2" fmla="*/ 273 w 283"/>
                <a:gd name="T3" fmla="*/ 140 h 314"/>
                <a:gd name="T4" fmla="*/ 157 w 283"/>
                <a:gd name="T5" fmla="*/ 247 h 314"/>
                <a:gd name="T6" fmla="*/ 138 w 283"/>
                <a:gd name="T7" fmla="*/ 314 h 314"/>
                <a:gd name="T8" fmla="*/ 134 w 283"/>
                <a:gd name="T9" fmla="*/ 313 h 314"/>
                <a:gd name="T10" fmla="*/ 127 w 283"/>
                <a:gd name="T11" fmla="*/ 312 h 314"/>
                <a:gd name="T12" fmla="*/ 122 w 283"/>
                <a:gd name="T13" fmla="*/ 312 h 314"/>
                <a:gd name="T14" fmla="*/ 115 w 283"/>
                <a:gd name="T15" fmla="*/ 311 h 314"/>
                <a:gd name="T16" fmla="*/ 110 w 283"/>
                <a:gd name="T17" fmla="*/ 311 h 314"/>
                <a:gd name="T18" fmla="*/ 103 w 283"/>
                <a:gd name="T19" fmla="*/ 310 h 314"/>
                <a:gd name="T20" fmla="*/ 96 w 283"/>
                <a:gd name="T21" fmla="*/ 308 h 314"/>
                <a:gd name="T22" fmla="*/ 88 w 283"/>
                <a:gd name="T23" fmla="*/ 307 h 314"/>
                <a:gd name="T24" fmla="*/ 80 w 283"/>
                <a:gd name="T25" fmla="*/ 304 h 314"/>
                <a:gd name="T26" fmla="*/ 73 w 283"/>
                <a:gd name="T27" fmla="*/ 302 h 314"/>
                <a:gd name="T28" fmla="*/ 65 w 283"/>
                <a:gd name="T29" fmla="*/ 300 h 314"/>
                <a:gd name="T30" fmla="*/ 58 w 283"/>
                <a:gd name="T31" fmla="*/ 297 h 314"/>
                <a:gd name="T32" fmla="*/ 52 w 283"/>
                <a:gd name="T33" fmla="*/ 295 h 314"/>
                <a:gd name="T34" fmla="*/ 46 w 283"/>
                <a:gd name="T35" fmla="*/ 291 h 314"/>
                <a:gd name="T36" fmla="*/ 39 w 283"/>
                <a:gd name="T37" fmla="*/ 287 h 314"/>
                <a:gd name="T38" fmla="*/ 31 w 283"/>
                <a:gd name="T39" fmla="*/ 280 h 314"/>
                <a:gd name="T40" fmla="*/ 21 w 283"/>
                <a:gd name="T41" fmla="*/ 270 h 314"/>
                <a:gd name="T42" fmla="*/ 15 w 283"/>
                <a:gd name="T43" fmla="*/ 260 h 314"/>
                <a:gd name="T44" fmla="*/ 9 w 283"/>
                <a:gd name="T45" fmla="*/ 251 h 314"/>
                <a:gd name="T46" fmla="*/ 4 w 283"/>
                <a:gd name="T47" fmla="*/ 242 h 314"/>
                <a:gd name="T48" fmla="*/ 1 w 283"/>
                <a:gd name="T49" fmla="*/ 236 h 314"/>
                <a:gd name="T50" fmla="*/ 0 w 283"/>
                <a:gd name="T51" fmla="*/ 232 h 314"/>
                <a:gd name="T52" fmla="*/ 2 w 283"/>
                <a:gd name="T53" fmla="*/ 228 h 314"/>
                <a:gd name="T54" fmla="*/ 5 w 283"/>
                <a:gd name="T55" fmla="*/ 224 h 314"/>
                <a:gd name="T56" fmla="*/ 9 w 283"/>
                <a:gd name="T57" fmla="*/ 218 h 314"/>
                <a:gd name="T58" fmla="*/ 14 w 283"/>
                <a:gd name="T59" fmla="*/ 209 h 314"/>
                <a:gd name="T60" fmla="*/ 19 w 283"/>
                <a:gd name="T61" fmla="*/ 200 h 314"/>
                <a:gd name="T62" fmla="*/ 22 w 283"/>
                <a:gd name="T63" fmla="*/ 193 h 314"/>
                <a:gd name="T64" fmla="*/ 27 w 283"/>
                <a:gd name="T65" fmla="*/ 185 h 314"/>
                <a:gd name="T66" fmla="*/ 32 w 283"/>
                <a:gd name="T67" fmla="*/ 177 h 314"/>
                <a:gd name="T68" fmla="*/ 38 w 283"/>
                <a:gd name="T69" fmla="*/ 166 h 314"/>
                <a:gd name="T70" fmla="*/ 42 w 283"/>
                <a:gd name="T71" fmla="*/ 156 h 314"/>
                <a:gd name="T72" fmla="*/ 46 w 283"/>
                <a:gd name="T73" fmla="*/ 147 h 314"/>
                <a:gd name="T74" fmla="*/ 49 w 283"/>
                <a:gd name="T75" fmla="*/ 141 h 314"/>
                <a:gd name="T76" fmla="*/ 53 w 283"/>
                <a:gd name="T77" fmla="*/ 135 h 314"/>
                <a:gd name="T78" fmla="*/ 56 w 283"/>
                <a:gd name="T79" fmla="*/ 129 h 314"/>
                <a:gd name="T80" fmla="*/ 58 w 283"/>
                <a:gd name="T81" fmla="*/ 123 h 314"/>
                <a:gd name="T82" fmla="*/ 61 w 283"/>
                <a:gd name="T83" fmla="*/ 117 h 314"/>
                <a:gd name="T84" fmla="*/ 64 w 283"/>
                <a:gd name="T85" fmla="*/ 110 h 314"/>
                <a:gd name="T86" fmla="*/ 67 w 283"/>
                <a:gd name="T87" fmla="*/ 104 h 314"/>
                <a:gd name="T88" fmla="*/ 70 w 283"/>
                <a:gd name="T89" fmla="*/ 98 h 314"/>
                <a:gd name="T90" fmla="*/ 74 w 283"/>
                <a:gd name="T91" fmla="*/ 92 h 314"/>
                <a:gd name="T92" fmla="*/ 78 w 283"/>
                <a:gd name="T93" fmla="*/ 83 h 314"/>
                <a:gd name="T94" fmla="*/ 82 w 283"/>
                <a:gd name="T95" fmla="*/ 74 h 314"/>
                <a:gd name="T96" fmla="*/ 85 w 283"/>
                <a:gd name="T97" fmla="*/ 68 h 314"/>
                <a:gd name="T98" fmla="*/ 89 w 283"/>
                <a:gd name="T99" fmla="*/ 60 h 314"/>
                <a:gd name="T100" fmla="*/ 94 w 283"/>
                <a:gd name="T101" fmla="*/ 50 h 314"/>
                <a:gd name="T102" fmla="*/ 98 w 283"/>
                <a:gd name="T103" fmla="*/ 41 h 314"/>
                <a:gd name="T104" fmla="*/ 101 w 283"/>
                <a:gd name="T105" fmla="*/ 34 h 314"/>
                <a:gd name="T106" fmla="*/ 104 w 283"/>
                <a:gd name="T107" fmla="*/ 27 h 314"/>
                <a:gd name="T108" fmla="*/ 107 w 283"/>
                <a:gd name="T109" fmla="*/ 23 h 314"/>
                <a:gd name="T110" fmla="*/ 269 w 283"/>
                <a:gd name="T111" fmla="*/ 0 h 3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
                <a:gd name="T169" fmla="*/ 0 h 314"/>
                <a:gd name="T170" fmla="*/ 283 w 283"/>
                <a:gd name="T171" fmla="*/ 314 h 3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 h="314">
                  <a:moveTo>
                    <a:pt x="269" y="0"/>
                  </a:moveTo>
                  <a:lnTo>
                    <a:pt x="283" y="58"/>
                  </a:lnTo>
                  <a:lnTo>
                    <a:pt x="265" y="83"/>
                  </a:lnTo>
                  <a:lnTo>
                    <a:pt x="273" y="140"/>
                  </a:lnTo>
                  <a:lnTo>
                    <a:pt x="242" y="235"/>
                  </a:lnTo>
                  <a:lnTo>
                    <a:pt x="157" y="247"/>
                  </a:lnTo>
                  <a:lnTo>
                    <a:pt x="139" y="314"/>
                  </a:lnTo>
                  <a:lnTo>
                    <a:pt x="138" y="314"/>
                  </a:lnTo>
                  <a:lnTo>
                    <a:pt x="136" y="314"/>
                  </a:lnTo>
                  <a:lnTo>
                    <a:pt x="134" y="313"/>
                  </a:lnTo>
                  <a:lnTo>
                    <a:pt x="130" y="313"/>
                  </a:lnTo>
                  <a:lnTo>
                    <a:pt x="127" y="312"/>
                  </a:lnTo>
                  <a:lnTo>
                    <a:pt x="124" y="312"/>
                  </a:lnTo>
                  <a:lnTo>
                    <a:pt x="122" y="312"/>
                  </a:lnTo>
                  <a:lnTo>
                    <a:pt x="119" y="312"/>
                  </a:lnTo>
                  <a:lnTo>
                    <a:pt x="115" y="311"/>
                  </a:lnTo>
                  <a:lnTo>
                    <a:pt x="113" y="311"/>
                  </a:lnTo>
                  <a:lnTo>
                    <a:pt x="110" y="311"/>
                  </a:lnTo>
                  <a:lnTo>
                    <a:pt x="107" y="311"/>
                  </a:lnTo>
                  <a:lnTo>
                    <a:pt x="103" y="310"/>
                  </a:lnTo>
                  <a:lnTo>
                    <a:pt x="99" y="309"/>
                  </a:lnTo>
                  <a:lnTo>
                    <a:pt x="96" y="308"/>
                  </a:lnTo>
                  <a:lnTo>
                    <a:pt x="92" y="308"/>
                  </a:lnTo>
                  <a:lnTo>
                    <a:pt x="88" y="307"/>
                  </a:lnTo>
                  <a:lnTo>
                    <a:pt x="85" y="306"/>
                  </a:lnTo>
                  <a:lnTo>
                    <a:pt x="80" y="304"/>
                  </a:lnTo>
                  <a:lnTo>
                    <a:pt x="77" y="304"/>
                  </a:lnTo>
                  <a:lnTo>
                    <a:pt x="73" y="302"/>
                  </a:lnTo>
                  <a:lnTo>
                    <a:pt x="69" y="301"/>
                  </a:lnTo>
                  <a:lnTo>
                    <a:pt x="65" y="300"/>
                  </a:lnTo>
                  <a:lnTo>
                    <a:pt x="62" y="299"/>
                  </a:lnTo>
                  <a:lnTo>
                    <a:pt x="58" y="297"/>
                  </a:lnTo>
                  <a:lnTo>
                    <a:pt x="55" y="295"/>
                  </a:lnTo>
                  <a:lnTo>
                    <a:pt x="52" y="295"/>
                  </a:lnTo>
                  <a:lnTo>
                    <a:pt x="49" y="294"/>
                  </a:lnTo>
                  <a:lnTo>
                    <a:pt x="46" y="291"/>
                  </a:lnTo>
                  <a:lnTo>
                    <a:pt x="42" y="289"/>
                  </a:lnTo>
                  <a:lnTo>
                    <a:pt x="39" y="287"/>
                  </a:lnTo>
                  <a:lnTo>
                    <a:pt x="37" y="285"/>
                  </a:lnTo>
                  <a:lnTo>
                    <a:pt x="31" y="280"/>
                  </a:lnTo>
                  <a:lnTo>
                    <a:pt x="26" y="276"/>
                  </a:lnTo>
                  <a:lnTo>
                    <a:pt x="21" y="270"/>
                  </a:lnTo>
                  <a:lnTo>
                    <a:pt x="18" y="265"/>
                  </a:lnTo>
                  <a:lnTo>
                    <a:pt x="15" y="260"/>
                  </a:lnTo>
                  <a:lnTo>
                    <a:pt x="12" y="256"/>
                  </a:lnTo>
                  <a:lnTo>
                    <a:pt x="9" y="251"/>
                  </a:lnTo>
                  <a:lnTo>
                    <a:pt x="6" y="246"/>
                  </a:lnTo>
                  <a:lnTo>
                    <a:pt x="4" y="242"/>
                  </a:lnTo>
                  <a:lnTo>
                    <a:pt x="2" y="238"/>
                  </a:lnTo>
                  <a:lnTo>
                    <a:pt x="1" y="236"/>
                  </a:lnTo>
                  <a:lnTo>
                    <a:pt x="0" y="234"/>
                  </a:lnTo>
                  <a:lnTo>
                    <a:pt x="0" y="232"/>
                  </a:lnTo>
                  <a:lnTo>
                    <a:pt x="1" y="230"/>
                  </a:lnTo>
                  <a:lnTo>
                    <a:pt x="2" y="228"/>
                  </a:lnTo>
                  <a:lnTo>
                    <a:pt x="3" y="226"/>
                  </a:lnTo>
                  <a:lnTo>
                    <a:pt x="5" y="224"/>
                  </a:lnTo>
                  <a:lnTo>
                    <a:pt x="7" y="221"/>
                  </a:lnTo>
                  <a:lnTo>
                    <a:pt x="9" y="218"/>
                  </a:lnTo>
                  <a:lnTo>
                    <a:pt x="12" y="214"/>
                  </a:lnTo>
                  <a:lnTo>
                    <a:pt x="14" y="209"/>
                  </a:lnTo>
                  <a:lnTo>
                    <a:pt x="18" y="203"/>
                  </a:lnTo>
                  <a:lnTo>
                    <a:pt x="19" y="200"/>
                  </a:lnTo>
                  <a:lnTo>
                    <a:pt x="21" y="197"/>
                  </a:lnTo>
                  <a:lnTo>
                    <a:pt x="22" y="193"/>
                  </a:lnTo>
                  <a:lnTo>
                    <a:pt x="25" y="189"/>
                  </a:lnTo>
                  <a:lnTo>
                    <a:pt x="27" y="185"/>
                  </a:lnTo>
                  <a:lnTo>
                    <a:pt x="30" y="181"/>
                  </a:lnTo>
                  <a:lnTo>
                    <a:pt x="32" y="177"/>
                  </a:lnTo>
                  <a:lnTo>
                    <a:pt x="35" y="173"/>
                  </a:lnTo>
                  <a:lnTo>
                    <a:pt x="38" y="166"/>
                  </a:lnTo>
                  <a:lnTo>
                    <a:pt x="40" y="161"/>
                  </a:lnTo>
                  <a:lnTo>
                    <a:pt x="42" y="156"/>
                  </a:lnTo>
                  <a:lnTo>
                    <a:pt x="45" y="150"/>
                  </a:lnTo>
                  <a:lnTo>
                    <a:pt x="46" y="147"/>
                  </a:lnTo>
                  <a:lnTo>
                    <a:pt x="48" y="144"/>
                  </a:lnTo>
                  <a:lnTo>
                    <a:pt x="49" y="141"/>
                  </a:lnTo>
                  <a:lnTo>
                    <a:pt x="51" y="138"/>
                  </a:lnTo>
                  <a:lnTo>
                    <a:pt x="53" y="135"/>
                  </a:lnTo>
                  <a:lnTo>
                    <a:pt x="54" y="132"/>
                  </a:lnTo>
                  <a:lnTo>
                    <a:pt x="56" y="129"/>
                  </a:lnTo>
                  <a:lnTo>
                    <a:pt x="57" y="126"/>
                  </a:lnTo>
                  <a:lnTo>
                    <a:pt x="58" y="123"/>
                  </a:lnTo>
                  <a:lnTo>
                    <a:pt x="59" y="120"/>
                  </a:lnTo>
                  <a:lnTo>
                    <a:pt x="61" y="117"/>
                  </a:lnTo>
                  <a:lnTo>
                    <a:pt x="63" y="114"/>
                  </a:lnTo>
                  <a:lnTo>
                    <a:pt x="64" y="110"/>
                  </a:lnTo>
                  <a:lnTo>
                    <a:pt x="66" y="107"/>
                  </a:lnTo>
                  <a:lnTo>
                    <a:pt x="67" y="104"/>
                  </a:lnTo>
                  <a:lnTo>
                    <a:pt x="69" y="102"/>
                  </a:lnTo>
                  <a:lnTo>
                    <a:pt x="70" y="98"/>
                  </a:lnTo>
                  <a:lnTo>
                    <a:pt x="72" y="95"/>
                  </a:lnTo>
                  <a:lnTo>
                    <a:pt x="74" y="92"/>
                  </a:lnTo>
                  <a:lnTo>
                    <a:pt x="75" y="88"/>
                  </a:lnTo>
                  <a:lnTo>
                    <a:pt x="78" y="83"/>
                  </a:lnTo>
                  <a:lnTo>
                    <a:pt x="81" y="77"/>
                  </a:lnTo>
                  <a:lnTo>
                    <a:pt x="82" y="74"/>
                  </a:lnTo>
                  <a:lnTo>
                    <a:pt x="83" y="70"/>
                  </a:lnTo>
                  <a:lnTo>
                    <a:pt x="85" y="68"/>
                  </a:lnTo>
                  <a:lnTo>
                    <a:pt x="86" y="66"/>
                  </a:lnTo>
                  <a:lnTo>
                    <a:pt x="89" y="60"/>
                  </a:lnTo>
                  <a:lnTo>
                    <a:pt x="92" y="55"/>
                  </a:lnTo>
                  <a:lnTo>
                    <a:pt x="94" y="50"/>
                  </a:lnTo>
                  <a:lnTo>
                    <a:pt x="96" y="46"/>
                  </a:lnTo>
                  <a:lnTo>
                    <a:pt x="98" y="41"/>
                  </a:lnTo>
                  <a:lnTo>
                    <a:pt x="100" y="38"/>
                  </a:lnTo>
                  <a:lnTo>
                    <a:pt x="101" y="34"/>
                  </a:lnTo>
                  <a:lnTo>
                    <a:pt x="103" y="30"/>
                  </a:lnTo>
                  <a:lnTo>
                    <a:pt x="104" y="27"/>
                  </a:lnTo>
                  <a:lnTo>
                    <a:pt x="106" y="26"/>
                  </a:lnTo>
                  <a:lnTo>
                    <a:pt x="107" y="23"/>
                  </a:lnTo>
                  <a:lnTo>
                    <a:pt x="108" y="22"/>
                  </a:lnTo>
                  <a:lnTo>
                    <a:pt x="269" y="0"/>
                  </a:lnTo>
                  <a:close/>
                </a:path>
              </a:pathLst>
            </a:custGeom>
            <a:solidFill>
              <a:srgbClr val="EDA391"/>
            </a:solidFill>
            <a:ln w="9525">
              <a:noFill/>
              <a:round/>
              <a:headEnd/>
              <a:tailEnd/>
            </a:ln>
          </p:spPr>
          <p:txBody>
            <a:bodyPr/>
            <a:lstStyle/>
            <a:p>
              <a:endParaRPr lang="en-US" dirty="0"/>
            </a:p>
          </p:txBody>
        </p:sp>
        <p:sp>
          <p:nvSpPr>
            <p:cNvPr id="140" name="Freeform 287"/>
            <p:cNvSpPr>
              <a:spLocks/>
            </p:cNvSpPr>
            <p:nvPr/>
          </p:nvSpPr>
          <p:spPr bwMode="auto">
            <a:xfrm>
              <a:off x="274" y="1793"/>
              <a:ext cx="118" cy="247"/>
            </a:xfrm>
            <a:custGeom>
              <a:avLst/>
              <a:gdLst>
                <a:gd name="T0" fmla="*/ 118 w 118"/>
                <a:gd name="T1" fmla="*/ 73 h 247"/>
                <a:gd name="T2" fmla="*/ 118 w 118"/>
                <a:gd name="T3" fmla="*/ 158 h 247"/>
                <a:gd name="T4" fmla="*/ 97 w 118"/>
                <a:gd name="T5" fmla="*/ 172 h 247"/>
                <a:gd name="T6" fmla="*/ 97 w 118"/>
                <a:gd name="T7" fmla="*/ 181 h 247"/>
                <a:gd name="T8" fmla="*/ 96 w 118"/>
                <a:gd name="T9" fmla="*/ 187 h 247"/>
                <a:gd name="T10" fmla="*/ 96 w 118"/>
                <a:gd name="T11" fmla="*/ 192 h 247"/>
                <a:gd name="T12" fmla="*/ 94 w 118"/>
                <a:gd name="T13" fmla="*/ 199 h 247"/>
                <a:gd name="T14" fmla="*/ 93 w 118"/>
                <a:gd name="T15" fmla="*/ 207 h 247"/>
                <a:gd name="T16" fmla="*/ 89 w 118"/>
                <a:gd name="T17" fmla="*/ 213 h 247"/>
                <a:gd name="T18" fmla="*/ 86 w 118"/>
                <a:gd name="T19" fmla="*/ 220 h 247"/>
                <a:gd name="T20" fmla="*/ 82 w 118"/>
                <a:gd name="T21" fmla="*/ 227 h 247"/>
                <a:gd name="T22" fmla="*/ 79 w 118"/>
                <a:gd name="T23" fmla="*/ 233 h 247"/>
                <a:gd name="T24" fmla="*/ 74 w 118"/>
                <a:gd name="T25" fmla="*/ 243 h 247"/>
                <a:gd name="T26" fmla="*/ 72 w 118"/>
                <a:gd name="T27" fmla="*/ 247 h 247"/>
                <a:gd name="T28" fmla="*/ 63 w 118"/>
                <a:gd name="T29" fmla="*/ 194 h 247"/>
                <a:gd name="T30" fmla="*/ 69 w 118"/>
                <a:gd name="T31" fmla="*/ 187 h 247"/>
                <a:gd name="T32" fmla="*/ 74 w 118"/>
                <a:gd name="T33" fmla="*/ 179 h 247"/>
                <a:gd name="T34" fmla="*/ 79 w 118"/>
                <a:gd name="T35" fmla="*/ 170 h 247"/>
                <a:gd name="T36" fmla="*/ 85 w 118"/>
                <a:gd name="T37" fmla="*/ 160 h 247"/>
                <a:gd name="T38" fmla="*/ 89 w 118"/>
                <a:gd name="T39" fmla="*/ 150 h 247"/>
                <a:gd name="T40" fmla="*/ 92 w 118"/>
                <a:gd name="T41" fmla="*/ 140 h 247"/>
                <a:gd name="T42" fmla="*/ 92 w 118"/>
                <a:gd name="T43" fmla="*/ 131 h 247"/>
                <a:gd name="T44" fmla="*/ 89 w 118"/>
                <a:gd name="T45" fmla="*/ 122 h 247"/>
                <a:gd name="T46" fmla="*/ 85 w 118"/>
                <a:gd name="T47" fmla="*/ 115 h 247"/>
                <a:gd name="T48" fmla="*/ 80 w 118"/>
                <a:gd name="T49" fmla="*/ 109 h 247"/>
                <a:gd name="T50" fmla="*/ 73 w 118"/>
                <a:gd name="T51" fmla="*/ 103 h 247"/>
                <a:gd name="T52" fmla="*/ 65 w 118"/>
                <a:gd name="T53" fmla="*/ 97 h 247"/>
                <a:gd name="T54" fmla="*/ 102 w 118"/>
                <a:gd name="T55" fmla="*/ 79 h 247"/>
                <a:gd name="T56" fmla="*/ 92 w 118"/>
                <a:gd name="T57" fmla="*/ 41 h 247"/>
                <a:gd name="T58" fmla="*/ 89 w 118"/>
                <a:gd name="T59" fmla="*/ 41 h 247"/>
                <a:gd name="T60" fmla="*/ 81 w 118"/>
                <a:gd name="T61" fmla="*/ 41 h 247"/>
                <a:gd name="T62" fmla="*/ 73 w 118"/>
                <a:gd name="T63" fmla="*/ 42 h 247"/>
                <a:gd name="T64" fmla="*/ 66 w 118"/>
                <a:gd name="T65" fmla="*/ 42 h 247"/>
                <a:gd name="T66" fmla="*/ 58 w 118"/>
                <a:gd name="T67" fmla="*/ 43 h 247"/>
                <a:gd name="T68" fmla="*/ 47 w 118"/>
                <a:gd name="T69" fmla="*/ 43 h 247"/>
                <a:gd name="T70" fmla="*/ 38 w 118"/>
                <a:gd name="T71" fmla="*/ 43 h 247"/>
                <a:gd name="T72" fmla="*/ 27 w 118"/>
                <a:gd name="T73" fmla="*/ 43 h 247"/>
                <a:gd name="T74" fmla="*/ 17 w 118"/>
                <a:gd name="T75" fmla="*/ 43 h 247"/>
                <a:gd name="T76" fmla="*/ 10 w 118"/>
                <a:gd name="T77" fmla="*/ 43 h 247"/>
                <a:gd name="T78" fmla="*/ 1 w 118"/>
                <a:gd name="T79" fmla="*/ 43 h 247"/>
                <a:gd name="T80" fmla="*/ 111 w 118"/>
                <a:gd name="T81" fmla="*/ 0 h 24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8"/>
                <a:gd name="T124" fmla="*/ 0 h 247"/>
                <a:gd name="T125" fmla="*/ 118 w 118"/>
                <a:gd name="T126" fmla="*/ 247 h 24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8" h="247">
                  <a:moveTo>
                    <a:pt x="111" y="0"/>
                  </a:moveTo>
                  <a:lnTo>
                    <a:pt x="118" y="73"/>
                  </a:lnTo>
                  <a:lnTo>
                    <a:pt x="105" y="93"/>
                  </a:lnTo>
                  <a:lnTo>
                    <a:pt x="118" y="158"/>
                  </a:lnTo>
                  <a:lnTo>
                    <a:pt x="97" y="171"/>
                  </a:lnTo>
                  <a:lnTo>
                    <a:pt x="97" y="172"/>
                  </a:lnTo>
                  <a:lnTo>
                    <a:pt x="97" y="176"/>
                  </a:lnTo>
                  <a:lnTo>
                    <a:pt x="97" y="181"/>
                  </a:lnTo>
                  <a:lnTo>
                    <a:pt x="96" y="183"/>
                  </a:lnTo>
                  <a:lnTo>
                    <a:pt x="96" y="187"/>
                  </a:lnTo>
                  <a:lnTo>
                    <a:pt x="96" y="190"/>
                  </a:lnTo>
                  <a:lnTo>
                    <a:pt x="96" y="192"/>
                  </a:lnTo>
                  <a:lnTo>
                    <a:pt x="95" y="196"/>
                  </a:lnTo>
                  <a:lnTo>
                    <a:pt x="94" y="199"/>
                  </a:lnTo>
                  <a:lnTo>
                    <a:pt x="93" y="203"/>
                  </a:lnTo>
                  <a:lnTo>
                    <a:pt x="93" y="207"/>
                  </a:lnTo>
                  <a:lnTo>
                    <a:pt x="91" y="210"/>
                  </a:lnTo>
                  <a:lnTo>
                    <a:pt x="89" y="213"/>
                  </a:lnTo>
                  <a:lnTo>
                    <a:pt x="87" y="216"/>
                  </a:lnTo>
                  <a:lnTo>
                    <a:pt x="86" y="220"/>
                  </a:lnTo>
                  <a:lnTo>
                    <a:pt x="84" y="224"/>
                  </a:lnTo>
                  <a:lnTo>
                    <a:pt x="82" y="227"/>
                  </a:lnTo>
                  <a:lnTo>
                    <a:pt x="81" y="229"/>
                  </a:lnTo>
                  <a:lnTo>
                    <a:pt x="79" y="233"/>
                  </a:lnTo>
                  <a:lnTo>
                    <a:pt x="76" y="238"/>
                  </a:lnTo>
                  <a:lnTo>
                    <a:pt x="74" y="243"/>
                  </a:lnTo>
                  <a:lnTo>
                    <a:pt x="72" y="246"/>
                  </a:lnTo>
                  <a:lnTo>
                    <a:pt x="72" y="247"/>
                  </a:lnTo>
                  <a:lnTo>
                    <a:pt x="62" y="196"/>
                  </a:lnTo>
                  <a:lnTo>
                    <a:pt x="63" y="194"/>
                  </a:lnTo>
                  <a:lnTo>
                    <a:pt x="66" y="190"/>
                  </a:lnTo>
                  <a:lnTo>
                    <a:pt x="69" y="187"/>
                  </a:lnTo>
                  <a:lnTo>
                    <a:pt x="71" y="183"/>
                  </a:lnTo>
                  <a:lnTo>
                    <a:pt x="74" y="179"/>
                  </a:lnTo>
                  <a:lnTo>
                    <a:pt x="78" y="175"/>
                  </a:lnTo>
                  <a:lnTo>
                    <a:pt x="79" y="170"/>
                  </a:lnTo>
                  <a:lnTo>
                    <a:pt x="82" y="165"/>
                  </a:lnTo>
                  <a:lnTo>
                    <a:pt x="85" y="160"/>
                  </a:lnTo>
                  <a:lnTo>
                    <a:pt x="87" y="155"/>
                  </a:lnTo>
                  <a:lnTo>
                    <a:pt x="89" y="150"/>
                  </a:lnTo>
                  <a:lnTo>
                    <a:pt x="91" y="145"/>
                  </a:lnTo>
                  <a:lnTo>
                    <a:pt x="92" y="140"/>
                  </a:lnTo>
                  <a:lnTo>
                    <a:pt x="93" y="135"/>
                  </a:lnTo>
                  <a:lnTo>
                    <a:pt x="92" y="131"/>
                  </a:lnTo>
                  <a:lnTo>
                    <a:pt x="91" y="126"/>
                  </a:lnTo>
                  <a:lnTo>
                    <a:pt x="89" y="122"/>
                  </a:lnTo>
                  <a:lnTo>
                    <a:pt x="88" y="118"/>
                  </a:lnTo>
                  <a:lnTo>
                    <a:pt x="85" y="115"/>
                  </a:lnTo>
                  <a:lnTo>
                    <a:pt x="83" y="112"/>
                  </a:lnTo>
                  <a:lnTo>
                    <a:pt x="80" y="109"/>
                  </a:lnTo>
                  <a:lnTo>
                    <a:pt x="79" y="107"/>
                  </a:lnTo>
                  <a:lnTo>
                    <a:pt x="73" y="103"/>
                  </a:lnTo>
                  <a:lnTo>
                    <a:pt x="68" y="100"/>
                  </a:lnTo>
                  <a:lnTo>
                    <a:pt x="65" y="97"/>
                  </a:lnTo>
                  <a:lnTo>
                    <a:pt x="64" y="97"/>
                  </a:lnTo>
                  <a:lnTo>
                    <a:pt x="102" y="79"/>
                  </a:lnTo>
                  <a:lnTo>
                    <a:pt x="93" y="41"/>
                  </a:lnTo>
                  <a:lnTo>
                    <a:pt x="92" y="41"/>
                  </a:lnTo>
                  <a:lnTo>
                    <a:pt x="91" y="41"/>
                  </a:lnTo>
                  <a:lnTo>
                    <a:pt x="89" y="41"/>
                  </a:lnTo>
                  <a:lnTo>
                    <a:pt x="86" y="41"/>
                  </a:lnTo>
                  <a:lnTo>
                    <a:pt x="81" y="41"/>
                  </a:lnTo>
                  <a:lnTo>
                    <a:pt x="76" y="42"/>
                  </a:lnTo>
                  <a:lnTo>
                    <a:pt x="73" y="42"/>
                  </a:lnTo>
                  <a:lnTo>
                    <a:pt x="70" y="42"/>
                  </a:lnTo>
                  <a:lnTo>
                    <a:pt x="66" y="42"/>
                  </a:lnTo>
                  <a:lnTo>
                    <a:pt x="62" y="43"/>
                  </a:lnTo>
                  <a:lnTo>
                    <a:pt x="58" y="43"/>
                  </a:lnTo>
                  <a:lnTo>
                    <a:pt x="53" y="43"/>
                  </a:lnTo>
                  <a:lnTo>
                    <a:pt x="47" y="43"/>
                  </a:lnTo>
                  <a:lnTo>
                    <a:pt x="42" y="43"/>
                  </a:lnTo>
                  <a:lnTo>
                    <a:pt x="38" y="43"/>
                  </a:lnTo>
                  <a:lnTo>
                    <a:pt x="32" y="43"/>
                  </a:lnTo>
                  <a:lnTo>
                    <a:pt x="27" y="43"/>
                  </a:lnTo>
                  <a:lnTo>
                    <a:pt x="22" y="43"/>
                  </a:lnTo>
                  <a:lnTo>
                    <a:pt x="17" y="43"/>
                  </a:lnTo>
                  <a:lnTo>
                    <a:pt x="13" y="43"/>
                  </a:lnTo>
                  <a:lnTo>
                    <a:pt x="10" y="43"/>
                  </a:lnTo>
                  <a:lnTo>
                    <a:pt x="7" y="43"/>
                  </a:lnTo>
                  <a:lnTo>
                    <a:pt x="1" y="43"/>
                  </a:lnTo>
                  <a:lnTo>
                    <a:pt x="0" y="43"/>
                  </a:lnTo>
                  <a:lnTo>
                    <a:pt x="111" y="0"/>
                  </a:lnTo>
                  <a:close/>
                </a:path>
              </a:pathLst>
            </a:custGeom>
            <a:solidFill>
              <a:srgbClr val="E98D77"/>
            </a:solidFill>
            <a:ln w="9525">
              <a:noFill/>
              <a:round/>
              <a:headEnd/>
              <a:tailEnd/>
            </a:ln>
          </p:spPr>
          <p:txBody>
            <a:bodyPr/>
            <a:lstStyle/>
            <a:p>
              <a:endParaRPr lang="en-US" dirty="0"/>
            </a:p>
          </p:txBody>
        </p:sp>
        <p:sp>
          <p:nvSpPr>
            <p:cNvPr id="141" name="Freeform 288"/>
            <p:cNvSpPr>
              <a:spLocks/>
            </p:cNvSpPr>
            <p:nvPr/>
          </p:nvSpPr>
          <p:spPr bwMode="auto">
            <a:xfrm>
              <a:off x="208" y="2044"/>
              <a:ext cx="71" cy="73"/>
            </a:xfrm>
            <a:custGeom>
              <a:avLst/>
              <a:gdLst>
                <a:gd name="T0" fmla="*/ 0 w 71"/>
                <a:gd name="T1" fmla="*/ 0 h 73"/>
                <a:gd name="T2" fmla="*/ 71 w 71"/>
                <a:gd name="T3" fmla="*/ 0 h 73"/>
                <a:gd name="T4" fmla="*/ 39 w 71"/>
                <a:gd name="T5" fmla="*/ 73 h 73"/>
                <a:gd name="T6" fmla="*/ 23 w 71"/>
                <a:gd name="T7" fmla="*/ 54 h 73"/>
                <a:gd name="T8" fmla="*/ 0 w 71"/>
                <a:gd name="T9" fmla="*/ 0 h 73"/>
                <a:gd name="T10" fmla="*/ 0 60000 65536"/>
                <a:gd name="T11" fmla="*/ 0 60000 65536"/>
                <a:gd name="T12" fmla="*/ 0 60000 65536"/>
                <a:gd name="T13" fmla="*/ 0 60000 65536"/>
                <a:gd name="T14" fmla="*/ 0 60000 65536"/>
                <a:gd name="T15" fmla="*/ 0 w 71"/>
                <a:gd name="T16" fmla="*/ 0 h 73"/>
                <a:gd name="T17" fmla="*/ 71 w 71"/>
                <a:gd name="T18" fmla="*/ 73 h 73"/>
              </a:gdLst>
              <a:ahLst/>
              <a:cxnLst>
                <a:cxn ang="T10">
                  <a:pos x="T0" y="T1"/>
                </a:cxn>
                <a:cxn ang="T11">
                  <a:pos x="T2" y="T3"/>
                </a:cxn>
                <a:cxn ang="T12">
                  <a:pos x="T4" y="T5"/>
                </a:cxn>
                <a:cxn ang="T13">
                  <a:pos x="T6" y="T7"/>
                </a:cxn>
                <a:cxn ang="T14">
                  <a:pos x="T8" y="T9"/>
                </a:cxn>
              </a:cxnLst>
              <a:rect l="T15" t="T16" r="T17" b="T18"/>
              <a:pathLst>
                <a:path w="71" h="73">
                  <a:moveTo>
                    <a:pt x="0" y="0"/>
                  </a:moveTo>
                  <a:lnTo>
                    <a:pt x="71" y="0"/>
                  </a:lnTo>
                  <a:lnTo>
                    <a:pt x="39" y="73"/>
                  </a:lnTo>
                  <a:lnTo>
                    <a:pt x="23" y="54"/>
                  </a:lnTo>
                  <a:lnTo>
                    <a:pt x="0" y="0"/>
                  </a:lnTo>
                  <a:close/>
                </a:path>
              </a:pathLst>
            </a:custGeom>
            <a:solidFill>
              <a:srgbClr val="E98D77"/>
            </a:solidFill>
            <a:ln w="9525">
              <a:noFill/>
              <a:round/>
              <a:headEnd/>
              <a:tailEnd/>
            </a:ln>
          </p:spPr>
          <p:txBody>
            <a:bodyPr/>
            <a:lstStyle/>
            <a:p>
              <a:endParaRPr lang="en-US" dirty="0"/>
            </a:p>
          </p:txBody>
        </p:sp>
        <p:sp>
          <p:nvSpPr>
            <p:cNvPr id="142" name="Freeform 289"/>
            <p:cNvSpPr>
              <a:spLocks/>
            </p:cNvSpPr>
            <p:nvPr/>
          </p:nvSpPr>
          <p:spPr bwMode="auto">
            <a:xfrm>
              <a:off x="141" y="1741"/>
              <a:ext cx="266" cy="220"/>
            </a:xfrm>
            <a:custGeom>
              <a:avLst/>
              <a:gdLst>
                <a:gd name="T0" fmla="*/ 26 w 266"/>
                <a:gd name="T1" fmla="*/ 42 h 220"/>
                <a:gd name="T2" fmla="*/ 28 w 266"/>
                <a:gd name="T3" fmla="*/ 58 h 220"/>
                <a:gd name="T4" fmla="*/ 28 w 266"/>
                <a:gd name="T5" fmla="*/ 72 h 220"/>
                <a:gd name="T6" fmla="*/ 27 w 266"/>
                <a:gd name="T7" fmla="*/ 84 h 220"/>
                <a:gd name="T8" fmla="*/ 25 w 266"/>
                <a:gd name="T9" fmla="*/ 101 h 220"/>
                <a:gd name="T10" fmla="*/ 23 w 266"/>
                <a:gd name="T11" fmla="*/ 119 h 220"/>
                <a:gd name="T12" fmla="*/ 19 w 266"/>
                <a:gd name="T13" fmla="*/ 137 h 220"/>
                <a:gd name="T14" fmla="*/ 15 w 266"/>
                <a:gd name="T15" fmla="*/ 157 h 220"/>
                <a:gd name="T16" fmla="*/ 11 w 266"/>
                <a:gd name="T17" fmla="*/ 175 h 220"/>
                <a:gd name="T18" fmla="*/ 7 w 266"/>
                <a:gd name="T19" fmla="*/ 191 h 220"/>
                <a:gd name="T20" fmla="*/ 3 w 266"/>
                <a:gd name="T21" fmla="*/ 204 h 220"/>
                <a:gd name="T22" fmla="*/ 0 w 266"/>
                <a:gd name="T23" fmla="*/ 219 h 220"/>
                <a:gd name="T24" fmla="*/ 9 w 266"/>
                <a:gd name="T25" fmla="*/ 217 h 220"/>
                <a:gd name="T26" fmla="*/ 29 w 266"/>
                <a:gd name="T27" fmla="*/ 210 h 220"/>
                <a:gd name="T28" fmla="*/ 47 w 266"/>
                <a:gd name="T29" fmla="*/ 199 h 220"/>
                <a:gd name="T30" fmla="*/ 56 w 266"/>
                <a:gd name="T31" fmla="*/ 193 h 220"/>
                <a:gd name="T32" fmla="*/ 53 w 266"/>
                <a:gd name="T33" fmla="*/ 184 h 220"/>
                <a:gd name="T34" fmla="*/ 50 w 266"/>
                <a:gd name="T35" fmla="*/ 170 h 220"/>
                <a:gd name="T36" fmla="*/ 50 w 266"/>
                <a:gd name="T37" fmla="*/ 157 h 220"/>
                <a:gd name="T38" fmla="*/ 54 w 266"/>
                <a:gd name="T39" fmla="*/ 145 h 220"/>
                <a:gd name="T40" fmla="*/ 69 w 266"/>
                <a:gd name="T41" fmla="*/ 135 h 220"/>
                <a:gd name="T42" fmla="*/ 89 w 266"/>
                <a:gd name="T43" fmla="*/ 137 h 220"/>
                <a:gd name="T44" fmla="*/ 94 w 266"/>
                <a:gd name="T45" fmla="*/ 150 h 220"/>
                <a:gd name="T46" fmla="*/ 93 w 266"/>
                <a:gd name="T47" fmla="*/ 159 h 220"/>
                <a:gd name="T48" fmla="*/ 106 w 266"/>
                <a:gd name="T49" fmla="*/ 149 h 220"/>
                <a:gd name="T50" fmla="*/ 121 w 266"/>
                <a:gd name="T51" fmla="*/ 137 h 220"/>
                <a:gd name="T52" fmla="*/ 134 w 266"/>
                <a:gd name="T53" fmla="*/ 123 h 220"/>
                <a:gd name="T54" fmla="*/ 145 w 266"/>
                <a:gd name="T55" fmla="*/ 108 h 220"/>
                <a:gd name="T56" fmla="*/ 154 w 266"/>
                <a:gd name="T57" fmla="*/ 96 h 220"/>
                <a:gd name="T58" fmla="*/ 159 w 266"/>
                <a:gd name="T59" fmla="*/ 89 h 220"/>
                <a:gd name="T60" fmla="*/ 174 w 266"/>
                <a:gd name="T61" fmla="*/ 88 h 220"/>
                <a:gd name="T62" fmla="*/ 193 w 266"/>
                <a:gd name="T63" fmla="*/ 84 h 220"/>
                <a:gd name="T64" fmla="*/ 214 w 266"/>
                <a:gd name="T65" fmla="*/ 79 h 220"/>
                <a:gd name="T66" fmla="*/ 232 w 266"/>
                <a:gd name="T67" fmla="*/ 69 h 220"/>
                <a:gd name="T68" fmla="*/ 248 w 266"/>
                <a:gd name="T69" fmla="*/ 58 h 220"/>
                <a:gd name="T70" fmla="*/ 260 w 266"/>
                <a:gd name="T71" fmla="*/ 47 h 220"/>
                <a:gd name="T72" fmla="*/ 264 w 266"/>
                <a:gd name="T73" fmla="*/ 41 h 220"/>
                <a:gd name="T74" fmla="*/ 251 w 266"/>
                <a:gd name="T75" fmla="*/ 33 h 220"/>
                <a:gd name="T76" fmla="*/ 235 w 266"/>
                <a:gd name="T77" fmla="*/ 24 h 220"/>
                <a:gd name="T78" fmla="*/ 219 w 266"/>
                <a:gd name="T79" fmla="*/ 16 h 220"/>
                <a:gd name="T80" fmla="*/ 200 w 266"/>
                <a:gd name="T81" fmla="*/ 9 h 220"/>
                <a:gd name="T82" fmla="*/ 179 w 266"/>
                <a:gd name="T83" fmla="*/ 3 h 220"/>
                <a:gd name="T84" fmla="*/ 157 w 266"/>
                <a:gd name="T85" fmla="*/ 1 h 220"/>
                <a:gd name="T86" fmla="*/ 143 w 266"/>
                <a:gd name="T87" fmla="*/ 0 h 220"/>
                <a:gd name="T88" fmla="*/ 123 w 266"/>
                <a:gd name="T89" fmla="*/ 1 h 220"/>
                <a:gd name="T90" fmla="*/ 100 w 266"/>
                <a:gd name="T91" fmla="*/ 5 h 220"/>
                <a:gd name="T92" fmla="*/ 80 w 266"/>
                <a:gd name="T93" fmla="*/ 11 h 220"/>
                <a:gd name="T94" fmla="*/ 61 w 266"/>
                <a:gd name="T95" fmla="*/ 19 h 220"/>
                <a:gd name="T96" fmla="*/ 45 w 266"/>
                <a:gd name="T97" fmla="*/ 25 h 220"/>
                <a:gd name="T98" fmla="*/ 32 w 266"/>
                <a:gd name="T99" fmla="*/ 33 h 2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6"/>
                <a:gd name="T151" fmla="*/ 0 h 220"/>
                <a:gd name="T152" fmla="*/ 266 w 266"/>
                <a:gd name="T153" fmla="*/ 220 h 2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6" h="220">
                  <a:moveTo>
                    <a:pt x="25" y="37"/>
                  </a:moveTo>
                  <a:lnTo>
                    <a:pt x="25" y="38"/>
                  </a:lnTo>
                  <a:lnTo>
                    <a:pt x="26" y="41"/>
                  </a:lnTo>
                  <a:lnTo>
                    <a:pt x="26" y="42"/>
                  </a:lnTo>
                  <a:lnTo>
                    <a:pt x="27" y="46"/>
                  </a:lnTo>
                  <a:lnTo>
                    <a:pt x="27" y="49"/>
                  </a:lnTo>
                  <a:lnTo>
                    <a:pt x="28" y="54"/>
                  </a:lnTo>
                  <a:lnTo>
                    <a:pt x="28" y="58"/>
                  </a:lnTo>
                  <a:lnTo>
                    <a:pt x="28" y="63"/>
                  </a:lnTo>
                  <a:lnTo>
                    <a:pt x="28" y="65"/>
                  </a:lnTo>
                  <a:lnTo>
                    <a:pt x="28" y="69"/>
                  </a:lnTo>
                  <a:lnTo>
                    <a:pt x="28" y="72"/>
                  </a:lnTo>
                  <a:lnTo>
                    <a:pt x="28" y="75"/>
                  </a:lnTo>
                  <a:lnTo>
                    <a:pt x="27" y="79"/>
                  </a:lnTo>
                  <a:lnTo>
                    <a:pt x="27" y="81"/>
                  </a:lnTo>
                  <a:lnTo>
                    <a:pt x="27" y="84"/>
                  </a:lnTo>
                  <a:lnTo>
                    <a:pt x="27" y="89"/>
                  </a:lnTo>
                  <a:lnTo>
                    <a:pt x="26" y="92"/>
                  </a:lnTo>
                  <a:lnTo>
                    <a:pt x="26" y="97"/>
                  </a:lnTo>
                  <a:lnTo>
                    <a:pt x="25" y="101"/>
                  </a:lnTo>
                  <a:lnTo>
                    <a:pt x="25" y="106"/>
                  </a:lnTo>
                  <a:lnTo>
                    <a:pt x="24" y="110"/>
                  </a:lnTo>
                  <a:lnTo>
                    <a:pt x="24" y="114"/>
                  </a:lnTo>
                  <a:lnTo>
                    <a:pt x="23" y="119"/>
                  </a:lnTo>
                  <a:lnTo>
                    <a:pt x="22" y="123"/>
                  </a:lnTo>
                  <a:lnTo>
                    <a:pt x="21" y="128"/>
                  </a:lnTo>
                  <a:lnTo>
                    <a:pt x="20" y="133"/>
                  </a:lnTo>
                  <a:lnTo>
                    <a:pt x="19" y="137"/>
                  </a:lnTo>
                  <a:lnTo>
                    <a:pt x="19" y="143"/>
                  </a:lnTo>
                  <a:lnTo>
                    <a:pt x="17" y="147"/>
                  </a:lnTo>
                  <a:lnTo>
                    <a:pt x="17" y="152"/>
                  </a:lnTo>
                  <a:lnTo>
                    <a:pt x="15" y="157"/>
                  </a:lnTo>
                  <a:lnTo>
                    <a:pt x="15" y="162"/>
                  </a:lnTo>
                  <a:lnTo>
                    <a:pt x="13" y="166"/>
                  </a:lnTo>
                  <a:lnTo>
                    <a:pt x="12" y="171"/>
                  </a:lnTo>
                  <a:lnTo>
                    <a:pt x="11" y="175"/>
                  </a:lnTo>
                  <a:lnTo>
                    <a:pt x="11" y="180"/>
                  </a:lnTo>
                  <a:lnTo>
                    <a:pt x="9" y="184"/>
                  </a:lnTo>
                  <a:lnTo>
                    <a:pt x="8" y="187"/>
                  </a:lnTo>
                  <a:lnTo>
                    <a:pt x="7" y="191"/>
                  </a:lnTo>
                  <a:lnTo>
                    <a:pt x="6" y="196"/>
                  </a:lnTo>
                  <a:lnTo>
                    <a:pt x="5" y="199"/>
                  </a:lnTo>
                  <a:lnTo>
                    <a:pt x="4" y="202"/>
                  </a:lnTo>
                  <a:lnTo>
                    <a:pt x="3" y="204"/>
                  </a:lnTo>
                  <a:lnTo>
                    <a:pt x="3" y="208"/>
                  </a:lnTo>
                  <a:lnTo>
                    <a:pt x="2" y="213"/>
                  </a:lnTo>
                  <a:lnTo>
                    <a:pt x="1" y="217"/>
                  </a:lnTo>
                  <a:lnTo>
                    <a:pt x="0" y="219"/>
                  </a:lnTo>
                  <a:lnTo>
                    <a:pt x="0" y="220"/>
                  </a:lnTo>
                  <a:lnTo>
                    <a:pt x="3" y="219"/>
                  </a:lnTo>
                  <a:lnTo>
                    <a:pt x="5" y="218"/>
                  </a:lnTo>
                  <a:lnTo>
                    <a:pt x="9" y="217"/>
                  </a:lnTo>
                  <a:lnTo>
                    <a:pt x="14" y="216"/>
                  </a:lnTo>
                  <a:lnTo>
                    <a:pt x="19" y="214"/>
                  </a:lnTo>
                  <a:lnTo>
                    <a:pt x="23" y="212"/>
                  </a:lnTo>
                  <a:lnTo>
                    <a:pt x="29" y="210"/>
                  </a:lnTo>
                  <a:lnTo>
                    <a:pt x="34" y="207"/>
                  </a:lnTo>
                  <a:lnTo>
                    <a:pt x="38" y="204"/>
                  </a:lnTo>
                  <a:lnTo>
                    <a:pt x="43" y="201"/>
                  </a:lnTo>
                  <a:lnTo>
                    <a:pt x="47" y="199"/>
                  </a:lnTo>
                  <a:lnTo>
                    <a:pt x="50" y="196"/>
                  </a:lnTo>
                  <a:lnTo>
                    <a:pt x="53" y="195"/>
                  </a:lnTo>
                  <a:lnTo>
                    <a:pt x="55" y="193"/>
                  </a:lnTo>
                  <a:lnTo>
                    <a:pt x="56" y="193"/>
                  </a:lnTo>
                  <a:lnTo>
                    <a:pt x="55" y="192"/>
                  </a:lnTo>
                  <a:lnTo>
                    <a:pt x="54" y="188"/>
                  </a:lnTo>
                  <a:lnTo>
                    <a:pt x="53" y="186"/>
                  </a:lnTo>
                  <a:lnTo>
                    <a:pt x="53" y="184"/>
                  </a:lnTo>
                  <a:lnTo>
                    <a:pt x="52" y="181"/>
                  </a:lnTo>
                  <a:lnTo>
                    <a:pt x="52" y="178"/>
                  </a:lnTo>
                  <a:lnTo>
                    <a:pt x="50" y="174"/>
                  </a:lnTo>
                  <a:lnTo>
                    <a:pt x="50" y="170"/>
                  </a:lnTo>
                  <a:lnTo>
                    <a:pt x="49" y="166"/>
                  </a:lnTo>
                  <a:lnTo>
                    <a:pt x="49" y="164"/>
                  </a:lnTo>
                  <a:lnTo>
                    <a:pt x="49" y="160"/>
                  </a:lnTo>
                  <a:lnTo>
                    <a:pt x="50" y="157"/>
                  </a:lnTo>
                  <a:lnTo>
                    <a:pt x="50" y="154"/>
                  </a:lnTo>
                  <a:lnTo>
                    <a:pt x="52" y="151"/>
                  </a:lnTo>
                  <a:lnTo>
                    <a:pt x="53" y="147"/>
                  </a:lnTo>
                  <a:lnTo>
                    <a:pt x="54" y="145"/>
                  </a:lnTo>
                  <a:lnTo>
                    <a:pt x="57" y="143"/>
                  </a:lnTo>
                  <a:lnTo>
                    <a:pt x="58" y="140"/>
                  </a:lnTo>
                  <a:lnTo>
                    <a:pt x="63" y="137"/>
                  </a:lnTo>
                  <a:lnTo>
                    <a:pt x="69" y="135"/>
                  </a:lnTo>
                  <a:lnTo>
                    <a:pt x="74" y="134"/>
                  </a:lnTo>
                  <a:lnTo>
                    <a:pt x="79" y="134"/>
                  </a:lnTo>
                  <a:lnTo>
                    <a:pt x="84" y="135"/>
                  </a:lnTo>
                  <a:lnTo>
                    <a:pt x="89" y="137"/>
                  </a:lnTo>
                  <a:lnTo>
                    <a:pt x="90" y="139"/>
                  </a:lnTo>
                  <a:lnTo>
                    <a:pt x="93" y="143"/>
                  </a:lnTo>
                  <a:lnTo>
                    <a:pt x="93" y="146"/>
                  </a:lnTo>
                  <a:lnTo>
                    <a:pt x="94" y="150"/>
                  </a:lnTo>
                  <a:lnTo>
                    <a:pt x="93" y="152"/>
                  </a:lnTo>
                  <a:lnTo>
                    <a:pt x="93" y="156"/>
                  </a:lnTo>
                  <a:lnTo>
                    <a:pt x="93" y="158"/>
                  </a:lnTo>
                  <a:lnTo>
                    <a:pt x="93" y="159"/>
                  </a:lnTo>
                  <a:lnTo>
                    <a:pt x="95" y="158"/>
                  </a:lnTo>
                  <a:lnTo>
                    <a:pt x="97" y="155"/>
                  </a:lnTo>
                  <a:lnTo>
                    <a:pt x="101" y="153"/>
                  </a:lnTo>
                  <a:lnTo>
                    <a:pt x="106" y="149"/>
                  </a:lnTo>
                  <a:lnTo>
                    <a:pt x="112" y="146"/>
                  </a:lnTo>
                  <a:lnTo>
                    <a:pt x="115" y="143"/>
                  </a:lnTo>
                  <a:lnTo>
                    <a:pt x="117" y="140"/>
                  </a:lnTo>
                  <a:lnTo>
                    <a:pt x="121" y="137"/>
                  </a:lnTo>
                  <a:lnTo>
                    <a:pt x="124" y="135"/>
                  </a:lnTo>
                  <a:lnTo>
                    <a:pt x="127" y="131"/>
                  </a:lnTo>
                  <a:lnTo>
                    <a:pt x="130" y="128"/>
                  </a:lnTo>
                  <a:lnTo>
                    <a:pt x="134" y="123"/>
                  </a:lnTo>
                  <a:lnTo>
                    <a:pt x="136" y="119"/>
                  </a:lnTo>
                  <a:lnTo>
                    <a:pt x="139" y="116"/>
                  </a:lnTo>
                  <a:lnTo>
                    <a:pt x="142" y="112"/>
                  </a:lnTo>
                  <a:lnTo>
                    <a:pt x="145" y="108"/>
                  </a:lnTo>
                  <a:lnTo>
                    <a:pt x="148" y="105"/>
                  </a:lnTo>
                  <a:lnTo>
                    <a:pt x="150" y="101"/>
                  </a:lnTo>
                  <a:lnTo>
                    <a:pt x="152" y="98"/>
                  </a:lnTo>
                  <a:lnTo>
                    <a:pt x="154" y="96"/>
                  </a:lnTo>
                  <a:lnTo>
                    <a:pt x="155" y="94"/>
                  </a:lnTo>
                  <a:lnTo>
                    <a:pt x="157" y="91"/>
                  </a:lnTo>
                  <a:lnTo>
                    <a:pt x="158" y="90"/>
                  </a:lnTo>
                  <a:lnTo>
                    <a:pt x="159" y="89"/>
                  </a:lnTo>
                  <a:lnTo>
                    <a:pt x="164" y="89"/>
                  </a:lnTo>
                  <a:lnTo>
                    <a:pt x="167" y="88"/>
                  </a:lnTo>
                  <a:lnTo>
                    <a:pt x="171" y="88"/>
                  </a:lnTo>
                  <a:lnTo>
                    <a:pt x="174" y="88"/>
                  </a:lnTo>
                  <a:lnTo>
                    <a:pt x="179" y="88"/>
                  </a:lnTo>
                  <a:lnTo>
                    <a:pt x="183" y="87"/>
                  </a:lnTo>
                  <a:lnTo>
                    <a:pt x="187" y="86"/>
                  </a:lnTo>
                  <a:lnTo>
                    <a:pt x="193" y="84"/>
                  </a:lnTo>
                  <a:lnTo>
                    <a:pt x="198" y="84"/>
                  </a:lnTo>
                  <a:lnTo>
                    <a:pt x="202" y="82"/>
                  </a:lnTo>
                  <a:lnTo>
                    <a:pt x="208" y="80"/>
                  </a:lnTo>
                  <a:lnTo>
                    <a:pt x="214" y="79"/>
                  </a:lnTo>
                  <a:lnTo>
                    <a:pt x="219" y="78"/>
                  </a:lnTo>
                  <a:lnTo>
                    <a:pt x="223" y="75"/>
                  </a:lnTo>
                  <a:lnTo>
                    <a:pt x="228" y="72"/>
                  </a:lnTo>
                  <a:lnTo>
                    <a:pt x="232" y="69"/>
                  </a:lnTo>
                  <a:lnTo>
                    <a:pt x="238" y="66"/>
                  </a:lnTo>
                  <a:lnTo>
                    <a:pt x="241" y="63"/>
                  </a:lnTo>
                  <a:lnTo>
                    <a:pt x="245" y="60"/>
                  </a:lnTo>
                  <a:lnTo>
                    <a:pt x="248" y="58"/>
                  </a:lnTo>
                  <a:lnTo>
                    <a:pt x="252" y="56"/>
                  </a:lnTo>
                  <a:lnTo>
                    <a:pt x="255" y="53"/>
                  </a:lnTo>
                  <a:lnTo>
                    <a:pt x="258" y="50"/>
                  </a:lnTo>
                  <a:lnTo>
                    <a:pt x="260" y="47"/>
                  </a:lnTo>
                  <a:lnTo>
                    <a:pt x="262" y="46"/>
                  </a:lnTo>
                  <a:lnTo>
                    <a:pt x="264" y="43"/>
                  </a:lnTo>
                  <a:lnTo>
                    <a:pt x="266" y="42"/>
                  </a:lnTo>
                  <a:lnTo>
                    <a:pt x="264" y="41"/>
                  </a:lnTo>
                  <a:lnTo>
                    <a:pt x="263" y="41"/>
                  </a:lnTo>
                  <a:lnTo>
                    <a:pt x="260" y="39"/>
                  </a:lnTo>
                  <a:lnTo>
                    <a:pt x="256" y="36"/>
                  </a:lnTo>
                  <a:lnTo>
                    <a:pt x="251" y="33"/>
                  </a:lnTo>
                  <a:lnTo>
                    <a:pt x="245" y="29"/>
                  </a:lnTo>
                  <a:lnTo>
                    <a:pt x="241" y="27"/>
                  </a:lnTo>
                  <a:lnTo>
                    <a:pt x="239" y="25"/>
                  </a:lnTo>
                  <a:lnTo>
                    <a:pt x="235" y="24"/>
                  </a:lnTo>
                  <a:lnTo>
                    <a:pt x="231" y="22"/>
                  </a:lnTo>
                  <a:lnTo>
                    <a:pt x="227" y="21"/>
                  </a:lnTo>
                  <a:lnTo>
                    <a:pt x="222" y="18"/>
                  </a:lnTo>
                  <a:lnTo>
                    <a:pt x="219" y="16"/>
                  </a:lnTo>
                  <a:lnTo>
                    <a:pt x="214" y="14"/>
                  </a:lnTo>
                  <a:lnTo>
                    <a:pt x="209" y="12"/>
                  </a:lnTo>
                  <a:lnTo>
                    <a:pt x="205" y="10"/>
                  </a:lnTo>
                  <a:lnTo>
                    <a:pt x="200" y="9"/>
                  </a:lnTo>
                  <a:lnTo>
                    <a:pt x="195" y="7"/>
                  </a:lnTo>
                  <a:lnTo>
                    <a:pt x="190" y="6"/>
                  </a:lnTo>
                  <a:lnTo>
                    <a:pt x="184" y="4"/>
                  </a:lnTo>
                  <a:lnTo>
                    <a:pt x="179" y="3"/>
                  </a:lnTo>
                  <a:lnTo>
                    <a:pt x="174" y="3"/>
                  </a:lnTo>
                  <a:lnTo>
                    <a:pt x="169" y="2"/>
                  </a:lnTo>
                  <a:lnTo>
                    <a:pt x="163" y="1"/>
                  </a:lnTo>
                  <a:lnTo>
                    <a:pt x="157" y="1"/>
                  </a:lnTo>
                  <a:lnTo>
                    <a:pt x="152" y="1"/>
                  </a:lnTo>
                  <a:lnTo>
                    <a:pt x="149" y="0"/>
                  </a:lnTo>
                  <a:lnTo>
                    <a:pt x="146" y="0"/>
                  </a:lnTo>
                  <a:lnTo>
                    <a:pt x="143" y="0"/>
                  </a:lnTo>
                  <a:lnTo>
                    <a:pt x="140" y="0"/>
                  </a:lnTo>
                  <a:lnTo>
                    <a:pt x="135" y="0"/>
                  </a:lnTo>
                  <a:lnTo>
                    <a:pt x="129" y="1"/>
                  </a:lnTo>
                  <a:lnTo>
                    <a:pt x="123" y="1"/>
                  </a:lnTo>
                  <a:lnTo>
                    <a:pt x="117" y="2"/>
                  </a:lnTo>
                  <a:lnTo>
                    <a:pt x="112" y="3"/>
                  </a:lnTo>
                  <a:lnTo>
                    <a:pt x="106" y="4"/>
                  </a:lnTo>
                  <a:lnTo>
                    <a:pt x="100" y="5"/>
                  </a:lnTo>
                  <a:lnTo>
                    <a:pt x="95" y="6"/>
                  </a:lnTo>
                  <a:lnTo>
                    <a:pt x="90" y="8"/>
                  </a:lnTo>
                  <a:lnTo>
                    <a:pt x="85" y="10"/>
                  </a:lnTo>
                  <a:lnTo>
                    <a:pt x="80" y="11"/>
                  </a:lnTo>
                  <a:lnTo>
                    <a:pt x="76" y="13"/>
                  </a:lnTo>
                  <a:lnTo>
                    <a:pt x="70" y="15"/>
                  </a:lnTo>
                  <a:lnTo>
                    <a:pt x="66" y="17"/>
                  </a:lnTo>
                  <a:lnTo>
                    <a:pt x="61" y="19"/>
                  </a:lnTo>
                  <a:lnTo>
                    <a:pt x="57" y="21"/>
                  </a:lnTo>
                  <a:lnTo>
                    <a:pt x="53" y="22"/>
                  </a:lnTo>
                  <a:lnTo>
                    <a:pt x="49" y="24"/>
                  </a:lnTo>
                  <a:lnTo>
                    <a:pt x="45" y="25"/>
                  </a:lnTo>
                  <a:lnTo>
                    <a:pt x="42" y="27"/>
                  </a:lnTo>
                  <a:lnTo>
                    <a:pt x="39" y="29"/>
                  </a:lnTo>
                  <a:lnTo>
                    <a:pt x="37" y="30"/>
                  </a:lnTo>
                  <a:lnTo>
                    <a:pt x="32" y="33"/>
                  </a:lnTo>
                  <a:lnTo>
                    <a:pt x="28" y="35"/>
                  </a:lnTo>
                  <a:lnTo>
                    <a:pt x="26" y="36"/>
                  </a:lnTo>
                  <a:lnTo>
                    <a:pt x="25" y="37"/>
                  </a:lnTo>
                  <a:close/>
                </a:path>
              </a:pathLst>
            </a:custGeom>
            <a:solidFill>
              <a:srgbClr val="1A1A1A"/>
            </a:solidFill>
            <a:ln w="9525">
              <a:noFill/>
              <a:round/>
              <a:headEnd/>
              <a:tailEnd/>
            </a:ln>
          </p:spPr>
          <p:txBody>
            <a:bodyPr/>
            <a:lstStyle/>
            <a:p>
              <a:endParaRPr lang="en-US" dirty="0"/>
            </a:p>
          </p:txBody>
        </p:sp>
        <p:sp>
          <p:nvSpPr>
            <p:cNvPr id="143" name="Freeform 290"/>
            <p:cNvSpPr>
              <a:spLocks/>
            </p:cNvSpPr>
            <p:nvPr/>
          </p:nvSpPr>
          <p:spPr bwMode="auto">
            <a:xfrm>
              <a:off x="178" y="1751"/>
              <a:ext cx="190" cy="65"/>
            </a:xfrm>
            <a:custGeom>
              <a:avLst/>
              <a:gdLst>
                <a:gd name="T0" fmla="*/ 2 w 190"/>
                <a:gd name="T1" fmla="*/ 26 h 65"/>
                <a:gd name="T2" fmla="*/ 12 w 190"/>
                <a:gd name="T3" fmla="*/ 22 h 65"/>
                <a:gd name="T4" fmla="*/ 24 w 190"/>
                <a:gd name="T5" fmla="*/ 17 h 65"/>
                <a:gd name="T6" fmla="*/ 34 w 190"/>
                <a:gd name="T7" fmla="*/ 13 h 65"/>
                <a:gd name="T8" fmla="*/ 45 w 190"/>
                <a:gd name="T9" fmla="*/ 10 h 65"/>
                <a:gd name="T10" fmla="*/ 56 w 190"/>
                <a:gd name="T11" fmla="*/ 6 h 65"/>
                <a:gd name="T12" fmla="*/ 68 w 190"/>
                <a:gd name="T13" fmla="*/ 3 h 65"/>
                <a:gd name="T14" fmla="*/ 80 w 190"/>
                <a:gd name="T15" fmla="*/ 2 h 65"/>
                <a:gd name="T16" fmla="*/ 92 w 190"/>
                <a:gd name="T17" fmla="*/ 1 h 65"/>
                <a:gd name="T18" fmla="*/ 103 w 190"/>
                <a:gd name="T19" fmla="*/ 0 h 65"/>
                <a:gd name="T20" fmla="*/ 113 w 190"/>
                <a:gd name="T21" fmla="*/ 1 h 65"/>
                <a:gd name="T22" fmla="*/ 125 w 190"/>
                <a:gd name="T23" fmla="*/ 2 h 65"/>
                <a:gd name="T24" fmla="*/ 141 w 190"/>
                <a:gd name="T25" fmla="*/ 6 h 65"/>
                <a:gd name="T26" fmla="*/ 151 w 190"/>
                <a:gd name="T27" fmla="*/ 11 h 65"/>
                <a:gd name="T28" fmla="*/ 160 w 190"/>
                <a:gd name="T29" fmla="*/ 15 h 65"/>
                <a:gd name="T30" fmla="*/ 149 w 190"/>
                <a:gd name="T31" fmla="*/ 22 h 65"/>
                <a:gd name="T32" fmla="*/ 141 w 190"/>
                <a:gd name="T33" fmla="*/ 26 h 65"/>
                <a:gd name="T34" fmla="*/ 131 w 190"/>
                <a:gd name="T35" fmla="*/ 30 h 65"/>
                <a:gd name="T36" fmla="*/ 121 w 190"/>
                <a:gd name="T37" fmla="*/ 32 h 65"/>
                <a:gd name="T38" fmla="*/ 109 w 190"/>
                <a:gd name="T39" fmla="*/ 35 h 65"/>
                <a:gd name="T40" fmla="*/ 100 w 190"/>
                <a:gd name="T41" fmla="*/ 36 h 65"/>
                <a:gd name="T42" fmla="*/ 91 w 190"/>
                <a:gd name="T43" fmla="*/ 38 h 65"/>
                <a:gd name="T44" fmla="*/ 95 w 190"/>
                <a:gd name="T45" fmla="*/ 39 h 65"/>
                <a:gd name="T46" fmla="*/ 104 w 190"/>
                <a:gd name="T47" fmla="*/ 41 h 65"/>
                <a:gd name="T48" fmla="*/ 115 w 190"/>
                <a:gd name="T49" fmla="*/ 43 h 65"/>
                <a:gd name="T50" fmla="*/ 128 w 190"/>
                <a:gd name="T51" fmla="*/ 44 h 65"/>
                <a:gd name="T52" fmla="*/ 143 w 190"/>
                <a:gd name="T53" fmla="*/ 45 h 65"/>
                <a:gd name="T54" fmla="*/ 156 w 190"/>
                <a:gd name="T55" fmla="*/ 45 h 65"/>
                <a:gd name="T56" fmla="*/ 168 w 190"/>
                <a:gd name="T57" fmla="*/ 44 h 65"/>
                <a:gd name="T58" fmla="*/ 179 w 190"/>
                <a:gd name="T59" fmla="*/ 43 h 65"/>
                <a:gd name="T60" fmla="*/ 186 w 190"/>
                <a:gd name="T61" fmla="*/ 41 h 65"/>
                <a:gd name="T62" fmla="*/ 189 w 190"/>
                <a:gd name="T63" fmla="*/ 41 h 65"/>
                <a:gd name="T64" fmla="*/ 183 w 190"/>
                <a:gd name="T65" fmla="*/ 44 h 65"/>
                <a:gd name="T66" fmla="*/ 169 w 190"/>
                <a:gd name="T67" fmla="*/ 48 h 65"/>
                <a:gd name="T68" fmla="*/ 158 w 190"/>
                <a:gd name="T69" fmla="*/ 51 h 65"/>
                <a:gd name="T70" fmla="*/ 149 w 190"/>
                <a:gd name="T71" fmla="*/ 53 h 65"/>
                <a:gd name="T72" fmla="*/ 140 w 190"/>
                <a:gd name="T73" fmla="*/ 57 h 65"/>
                <a:gd name="T74" fmla="*/ 128 w 190"/>
                <a:gd name="T75" fmla="*/ 59 h 65"/>
                <a:gd name="T76" fmla="*/ 118 w 190"/>
                <a:gd name="T77" fmla="*/ 62 h 65"/>
                <a:gd name="T78" fmla="*/ 107 w 190"/>
                <a:gd name="T79" fmla="*/ 64 h 65"/>
                <a:gd name="T80" fmla="*/ 96 w 190"/>
                <a:gd name="T81" fmla="*/ 64 h 65"/>
                <a:gd name="T82" fmla="*/ 86 w 190"/>
                <a:gd name="T83" fmla="*/ 64 h 65"/>
                <a:gd name="T84" fmla="*/ 76 w 190"/>
                <a:gd name="T85" fmla="*/ 64 h 65"/>
                <a:gd name="T86" fmla="*/ 67 w 190"/>
                <a:gd name="T87" fmla="*/ 64 h 65"/>
                <a:gd name="T88" fmla="*/ 59 w 190"/>
                <a:gd name="T89" fmla="*/ 64 h 65"/>
                <a:gd name="T90" fmla="*/ 45 w 190"/>
                <a:gd name="T91" fmla="*/ 62 h 65"/>
                <a:gd name="T92" fmla="*/ 36 w 190"/>
                <a:gd name="T93" fmla="*/ 61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90"/>
                <a:gd name="T142" fmla="*/ 0 h 65"/>
                <a:gd name="T143" fmla="*/ 190 w 1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90" h="65">
                  <a:moveTo>
                    <a:pt x="0" y="27"/>
                  </a:moveTo>
                  <a:lnTo>
                    <a:pt x="0" y="26"/>
                  </a:lnTo>
                  <a:lnTo>
                    <a:pt x="2" y="26"/>
                  </a:lnTo>
                  <a:lnTo>
                    <a:pt x="5" y="24"/>
                  </a:lnTo>
                  <a:lnTo>
                    <a:pt x="9" y="23"/>
                  </a:lnTo>
                  <a:lnTo>
                    <a:pt x="12" y="22"/>
                  </a:lnTo>
                  <a:lnTo>
                    <a:pt x="18" y="20"/>
                  </a:lnTo>
                  <a:lnTo>
                    <a:pt x="21" y="18"/>
                  </a:lnTo>
                  <a:lnTo>
                    <a:pt x="24" y="17"/>
                  </a:lnTo>
                  <a:lnTo>
                    <a:pt x="28" y="16"/>
                  </a:lnTo>
                  <a:lnTo>
                    <a:pt x="31" y="15"/>
                  </a:lnTo>
                  <a:lnTo>
                    <a:pt x="34" y="13"/>
                  </a:lnTo>
                  <a:lnTo>
                    <a:pt x="38" y="12"/>
                  </a:lnTo>
                  <a:lnTo>
                    <a:pt x="42" y="11"/>
                  </a:lnTo>
                  <a:lnTo>
                    <a:pt x="45" y="10"/>
                  </a:lnTo>
                  <a:lnTo>
                    <a:pt x="49" y="8"/>
                  </a:lnTo>
                  <a:lnTo>
                    <a:pt x="52" y="7"/>
                  </a:lnTo>
                  <a:lnTo>
                    <a:pt x="56" y="6"/>
                  </a:lnTo>
                  <a:lnTo>
                    <a:pt x="61" y="5"/>
                  </a:lnTo>
                  <a:lnTo>
                    <a:pt x="65" y="4"/>
                  </a:lnTo>
                  <a:lnTo>
                    <a:pt x="68" y="3"/>
                  </a:lnTo>
                  <a:lnTo>
                    <a:pt x="72" y="3"/>
                  </a:lnTo>
                  <a:lnTo>
                    <a:pt x="76" y="3"/>
                  </a:lnTo>
                  <a:lnTo>
                    <a:pt x="80" y="2"/>
                  </a:lnTo>
                  <a:lnTo>
                    <a:pt x="85" y="1"/>
                  </a:lnTo>
                  <a:lnTo>
                    <a:pt x="88" y="1"/>
                  </a:lnTo>
                  <a:lnTo>
                    <a:pt x="92" y="1"/>
                  </a:lnTo>
                  <a:lnTo>
                    <a:pt x="96" y="1"/>
                  </a:lnTo>
                  <a:lnTo>
                    <a:pt x="100" y="0"/>
                  </a:lnTo>
                  <a:lnTo>
                    <a:pt x="103" y="0"/>
                  </a:lnTo>
                  <a:lnTo>
                    <a:pt x="107" y="1"/>
                  </a:lnTo>
                  <a:lnTo>
                    <a:pt x="109" y="1"/>
                  </a:lnTo>
                  <a:lnTo>
                    <a:pt x="113" y="1"/>
                  </a:lnTo>
                  <a:lnTo>
                    <a:pt x="116" y="1"/>
                  </a:lnTo>
                  <a:lnTo>
                    <a:pt x="120" y="2"/>
                  </a:lnTo>
                  <a:lnTo>
                    <a:pt x="125" y="2"/>
                  </a:lnTo>
                  <a:lnTo>
                    <a:pt x="131" y="3"/>
                  </a:lnTo>
                  <a:lnTo>
                    <a:pt x="136" y="4"/>
                  </a:lnTo>
                  <a:lnTo>
                    <a:pt x="141" y="6"/>
                  </a:lnTo>
                  <a:lnTo>
                    <a:pt x="145" y="7"/>
                  </a:lnTo>
                  <a:lnTo>
                    <a:pt x="148" y="9"/>
                  </a:lnTo>
                  <a:lnTo>
                    <a:pt x="151" y="11"/>
                  </a:lnTo>
                  <a:lnTo>
                    <a:pt x="154" y="12"/>
                  </a:lnTo>
                  <a:lnTo>
                    <a:pt x="158" y="14"/>
                  </a:lnTo>
                  <a:lnTo>
                    <a:pt x="160" y="15"/>
                  </a:lnTo>
                  <a:lnTo>
                    <a:pt x="158" y="16"/>
                  </a:lnTo>
                  <a:lnTo>
                    <a:pt x="153" y="20"/>
                  </a:lnTo>
                  <a:lnTo>
                    <a:pt x="149" y="22"/>
                  </a:lnTo>
                  <a:lnTo>
                    <a:pt x="146" y="24"/>
                  </a:lnTo>
                  <a:lnTo>
                    <a:pt x="143" y="25"/>
                  </a:lnTo>
                  <a:lnTo>
                    <a:pt x="141" y="26"/>
                  </a:lnTo>
                  <a:lnTo>
                    <a:pt x="138" y="28"/>
                  </a:lnTo>
                  <a:lnTo>
                    <a:pt x="135" y="29"/>
                  </a:lnTo>
                  <a:lnTo>
                    <a:pt x="131" y="30"/>
                  </a:lnTo>
                  <a:lnTo>
                    <a:pt x="127" y="31"/>
                  </a:lnTo>
                  <a:lnTo>
                    <a:pt x="124" y="31"/>
                  </a:lnTo>
                  <a:lnTo>
                    <a:pt x="121" y="32"/>
                  </a:lnTo>
                  <a:lnTo>
                    <a:pt x="116" y="33"/>
                  </a:lnTo>
                  <a:lnTo>
                    <a:pt x="113" y="34"/>
                  </a:lnTo>
                  <a:lnTo>
                    <a:pt x="109" y="35"/>
                  </a:lnTo>
                  <a:lnTo>
                    <a:pt x="106" y="36"/>
                  </a:lnTo>
                  <a:lnTo>
                    <a:pt x="103" y="36"/>
                  </a:lnTo>
                  <a:lnTo>
                    <a:pt x="100" y="36"/>
                  </a:lnTo>
                  <a:lnTo>
                    <a:pt x="96" y="37"/>
                  </a:lnTo>
                  <a:lnTo>
                    <a:pt x="95" y="37"/>
                  </a:lnTo>
                  <a:lnTo>
                    <a:pt x="91" y="38"/>
                  </a:lnTo>
                  <a:lnTo>
                    <a:pt x="90" y="39"/>
                  </a:lnTo>
                  <a:lnTo>
                    <a:pt x="91" y="39"/>
                  </a:lnTo>
                  <a:lnTo>
                    <a:pt x="95" y="39"/>
                  </a:lnTo>
                  <a:lnTo>
                    <a:pt x="97" y="40"/>
                  </a:lnTo>
                  <a:lnTo>
                    <a:pt x="100" y="40"/>
                  </a:lnTo>
                  <a:lnTo>
                    <a:pt x="104" y="41"/>
                  </a:lnTo>
                  <a:lnTo>
                    <a:pt x="107" y="42"/>
                  </a:lnTo>
                  <a:lnTo>
                    <a:pt x="110" y="42"/>
                  </a:lnTo>
                  <a:lnTo>
                    <a:pt x="115" y="43"/>
                  </a:lnTo>
                  <a:lnTo>
                    <a:pt x="120" y="43"/>
                  </a:lnTo>
                  <a:lnTo>
                    <a:pt x="125" y="44"/>
                  </a:lnTo>
                  <a:lnTo>
                    <a:pt x="128" y="44"/>
                  </a:lnTo>
                  <a:lnTo>
                    <a:pt x="133" y="45"/>
                  </a:lnTo>
                  <a:lnTo>
                    <a:pt x="138" y="45"/>
                  </a:lnTo>
                  <a:lnTo>
                    <a:pt x="143" y="45"/>
                  </a:lnTo>
                  <a:lnTo>
                    <a:pt x="147" y="45"/>
                  </a:lnTo>
                  <a:lnTo>
                    <a:pt x="152" y="45"/>
                  </a:lnTo>
                  <a:lnTo>
                    <a:pt x="156" y="45"/>
                  </a:lnTo>
                  <a:lnTo>
                    <a:pt x="161" y="45"/>
                  </a:lnTo>
                  <a:lnTo>
                    <a:pt x="165" y="44"/>
                  </a:lnTo>
                  <a:lnTo>
                    <a:pt x="168" y="44"/>
                  </a:lnTo>
                  <a:lnTo>
                    <a:pt x="172" y="43"/>
                  </a:lnTo>
                  <a:lnTo>
                    <a:pt x="176" y="43"/>
                  </a:lnTo>
                  <a:lnTo>
                    <a:pt x="179" y="43"/>
                  </a:lnTo>
                  <a:lnTo>
                    <a:pt x="182" y="42"/>
                  </a:lnTo>
                  <a:lnTo>
                    <a:pt x="184" y="41"/>
                  </a:lnTo>
                  <a:lnTo>
                    <a:pt x="186" y="41"/>
                  </a:lnTo>
                  <a:lnTo>
                    <a:pt x="189" y="41"/>
                  </a:lnTo>
                  <a:lnTo>
                    <a:pt x="190" y="41"/>
                  </a:lnTo>
                  <a:lnTo>
                    <a:pt x="189" y="41"/>
                  </a:lnTo>
                  <a:lnTo>
                    <a:pt x="188" y="41"/>
                  </a:lnTo>
                  <a:lnTo>
                    <a:pt x="185" y="42"/>
                  </a:lnTo>
                  <a:lnTo>
                    <a:pt x="183" y="44"/>
                  </a:lnTo>
                  <a:lnTo>
                    <a:pt x="179" y="45"/>
                  </a:lnTo>
                  <a:lnTo>
                    <a:pt x="174" y="46"/>
                  </a:lnTo>
                  <a:lnTo>
                    <a:pt x="169" y="48"/>
                  </a:lnTo>
                  <a:lnTo>
                    <a:pt x="165" y="50"/>
                  </a:lnTo>
                  <a:lnTo>
                    <a:pt x="162" y="50"/>
                  </a:lnTo>
                  <a:lnTo>
                    <a:pt x="158" y="51"/>
                  </a:lnTo>
                  <a:lnTo>
                    <a:pt x="155" y="52"/>
                  </a:lnTo>
                  <a:lnTo>
                    <a:pt x="152" y="53"/>
                  </a:lnTo>
                  <a:lnTo>
                    <a:pt x="149" y="53"/>
                  </a:lnTo>
                  <a:lnTo>
                    <a:pt x="146" y="55"/>
                  </a:lnTo>
                  <a:lnTo>
                    <a:pt x="143" y="56"/>
                  </a:lnTo>
                  <a:lnTo>
                    <a:pt x="140" y="57"/>
                  </a:lnTo>
                  <a:lnTo>
                    <a:pt x="136" y="58"/>
                  </a:lnTo>
                  <a:lnTo>
                    <a:pt x="132" y="59"/>
                  </a:lnTo>
                  <a:lnTo>
                    <a:pt x="128" y="59"/>
                  </a:lnTo>
                  <a:lnTo>
                    <a:pt x="125" y="60"/>
                  </a:lnTo>
                  <a:lnTo>
                    <a:pt x="121" y="61"/>
                  </a:lnTo>
                  <a:lnTo>
                    <a:pt x="118" y="62"/>
                  </a:lnTo>
                  <a:lnTo>
                    <a:pt x="114" y="63"/>
                  </a:lnTo>
                  <a:lnTo>
                    <a:pt x="110" y="64"/>
                  </a:lnTo>
                  <a:lnTo>
                    <a:pt x="107" y="64"/>
                  </a:lnTo>
                  <a:lnTo>
                    <a:pt x="104" y="64"/>
                  </a:lnTo>
                  <a:lnTo>
                    <a:pt x="100" y="64"/>
                  </a:lnTo>
                  <a:lnTo>
                    <a:pt x="96" y="64"/>
                  </a:lnTo>
                  <a:lnTo>
                    <a:pt x="92" y="64"/>
                  </a:lnTo>
                  <a:lnTo>
                    <a:pt x="88" y="64"/>
                  </a:lnTo>
                  <a:lnTo>
                    <a:pt x="86" y="64"/>
                  </a:lnTo>
                  <a:lnTo>
                    <a:pt x="82" y="65"/>
                  </a:lnTo>
                  <a:lnTo>
                    <a:pt x="79" y="64"/>
                  </a:lnTo>
                  <a:lnTo>
                    <a:pt x="76" y="64"/>
                  </a:lnTo>
                  <a:lnTo>
                    <a:pt x="72" y="64"/>
                  </a:lnTo>
                  <a:lnTo>
                    <a:pt x="70" y="64"/>
                  </a:lnTo>
                  <a:lnTo>
                    <a:pt x="67" y="64"/>
                  </a:lnTo>
                  <a:lnTo>
                    <a:pt x="64" y="64"/>
                  </a:lnTo>
                  <a:lnTo>
                    <a:pt x="61" y="64"/>
                  </a:lnTo>
                  <a:lnTo>
                    <a:pt x="59" y="64"/>
                  </a:lnTo>
                  <a:lnTo>
                    <a:pt x="53" y="63"/>
                  </a:lnTo>
                  <a:lnTo>
                    <a:pt x="49" y="63"/>
                  </a:lnTo>
                  <a:lnTo>
                    <a:pt x="45" y="62"/>
                  </a:lnTo>
                  <a:lnTo>
                    <a:pt x="43" y="62"/>
                  </a:lnTo>
                  <a:lnTo>
                    <a:pt x="38" y="61"/>
                  </a:lnTo>
                  <a:lnTo>
                    <a:pt x="36" y="61"/>
                  </a:lnTo>
                  <a:lnTo>
                    <a:pt x="64" y="51"/>
                  </a:lnTo>
                  <a:lnTo>
                    <a:pt x="0" y="27"/>
                  </a:lnTo>
                  <a:close/>
                </a:path>
              </a:pathLst>
            </a:custGeom>
            <a:solidFill>
              <a:srgbClr val="4D4D4D"/>
            </a:solidFill>
            <a:ln w="9525">
              <a:noFill/>
              <a:round/>
              <a:headEnd/>
              <a:tailEnd/>
            </a:ln>
          </p:spPr>
          <p:txBody>
            <a:bodyPr/>
            <a:lstStyle/>
            <a:p>
              <a:endParaRPr lang="en-US" dirty="0"/>
            </a:p>
          </p:txBody>
        </p:sp>
        <p:sp>
          <p:nvSpPr>
            <p:cNvPr id="144" name="Freeform 291"/>
            <p:cNvSpPr>
              <a:spLocks/>
            </p:cNvSpPr>
            <p:nvPr/>
          </p:nvSpPr>
          <p:spPr bwMode="auto">
            <a:xfrm>
              <a:off x="219" y="2117"/>
              <a:ext cx="49" cy="82"/>
            </a:xfrm>
            <a:custGeom>
              <a:avLst/>
              <a:gdLst>
                <a:gd name="T0" fmla="*/ 26 w 49"/>
                <a:gd name="T1" fmla="*/ 0 h 82"/>
                <a:gd name="T2" fmla="*/ 49 w 49"/>
                <a:gd name="T3" fmla="*/ 24 h 82"/>
                <a:gd name="T4" fmla="*/ 26 w 49"/>
                <a:gd name="T5" fmla="*/ 82 h 82"/>
                <a:gd name="T6" fmla="*/ 0 w 49"/>
                <a:gd name="T7" fmla="*/ 39 h 82"/>
                <a:gd name="T8" fmla="*/ 26 w 49"/>
                <a:gd name="T9" fmla="*/ 0 h 82"/>
                <a:gd name="T10" fmla="*/ 0 60000 65536"/>
                <a:gd name="T11" fmla="*/ 0 60000 65536"/>
                <a:gd name="T12" fmla="*/ 0 60000 65536"/>
                <a:gd name="T13" fmla="*/ 0 60000 65536"/>
                <a:gd name="T14" fmla="*/ 0 60000 65536"/>
                <a:gd name="T15" fmla="*/ 0 w 49"/>
                <a:gd name="T16" fmla="*/ 0 h 82"/>
                <a:gd name="T17" fmla="*/ 49 w 49"/>
                <a:gd name="T18" fmla="*/ 82 h 82"/>
              </a:gdLst>
              <a:ahLst/>
              <a:cxnLst>
                <a:cxn ang="T10">
                  <a:pos x="T0" y="T1"/>
                </a:cxn>
                <a:cxn ang="T11">
                  <a:pos x="T2" y="T3"/>
                </a:cxn>
                <a:cxn ang="T12">
                  <a:pos x="T4" y="T5"/>
                </a:cxn>
                <a:cxn ang="T13">
                  <a:pos x="T6" y="T7"/>
                </a:cxn>
                <a:cxn ang="T14">
                  <a:pos x="T8" y="T9"/>
                </a:cxn>
              </a:cxnLst>
              <a:rect l="T15" t="T16" r="T17" b="T18"/>
              <a:pathLst>
                <a:path w="49" h="82">
                  <a:moveTo>
                    <a:pt x="26" y="0"/>
                  </a:moveTo>
                  <a:lnTo>
                    <a:pt x="49" y="24"/>
                  </a:lnTo>
                  <a:lnTo>
                    <a:pt x="26" y="82"/>
                  </a:lnTo>
                  <a:lnTo>
                    <a:pt x="0" y="39"/>
                  </a:lnTo>
                  <a:lnTo>
                    <a:pt x="26" y="0"/>
                  </a:lnTo>
                  <a:close/>
                </a:path>
              </a:pathLst>
            </a:custGeom>
            <a:solidFill>
              <a:schemeClr val="accent3">
                <a:lumMod val="75000"/>
              </a:schemeClr>
            </a:solidFill>
            <a:ln w="9525">
              <a:noFill/>
              <a:round/>
              <a:headEnd/>
              <a:tailEnd/>
            </a:ln>
          </p:spPr>
          <p:txBody>
            <a:bodyPr/>
            <a:lstStyle/>
            <a:p>
              <a:endParaRPr lang="en-US" dirty="0"/>
            </a:p>
          </p:txBody>
        </p:sp>
        <p:sp>
          <p:nvSpPr>
            <p:cNvPr id="145" name="Freeform 292"/>
            <p:cNvSpPr>
              <a:spLocks/>
            </p:cNvSpPr>
            <p:nvPr/>
          </p:nvSpPr>
          <p:spPr bwMode="auto">
            <a:xfrm>
              <a:off x="188" y="2165"/>
              <a:ext cx="92" cy="345"/>
            </a:xfrm>
            <a:custGeom>
              <a:avLst/>
              <a:gdLst>
                <a:gd name="T0" fmla="*/ 56 w 92"/>
                <a:gd name="T1" fmla="*/ 0 h 345"/>
                <a:gd name="T2" fmla="*/ 56 w 92"/>
                <a:gd name="T3" fmla="*/ 3 h 345"/>
                <a:gd name="T4" fmla="*/ 58 w 92"/>
                <a:gd name="T5" fmla="*/ 8 h 345"/>
                <a:gd name="T6" fmla="*/ 60 w 92"/>
                <a:gd name="T7" fmla="*/ 14 h 345"/>
                <a:gd name="T8" fmla="*/ 61 w 92"/>
                <a:gd name="T9" fmla="*/ 21 h 345"/>
                <a:gd name="T10" fmla="*/ 64 w 92"/>
                <a:gd name="T11" fmla="*/ 30 h 345"/>
                <a:gd name="T12" fmla="*/ 66 w 92"/>
                <a:gd name="T13" fmla="*/ 39 h 345"/>
                <a:gd name="T14" fmla="*/ 68 w 92"/>
                <a:gd name="T15" fmla="*/ 50 h 345"/>
                <a:gd name="T16" fmla="*/ 70 w 92"/>
                <a:gd name="T17" fmla="*/ 60 h 345"/>
                <a:gd name="T18" fmla="*/ 72 w 92"/>
                <a:gd name="T19" fmla="*/ 69 h 345"/>
                <a:gd name="T20" fmla="*/ 73 w 92"/>
                <a:gd name="T21" fmla="*/ 76 h 345"/>
                <a:gd name="T22" fmla="*/ 75 w 92"/>
                <a:gd name="T23" fmla="*/ 82 h 345"/>
                <a:gd name="T24" fmla="*/ 76 w 92"/>
                <a:gd name="T25" fmla="*/ 89 h 345"/>
                <a:gd name="T26" fmla="*/ 77 w 92"/>
                <a:gd name="T27" fmla="*/ 96 h 345"/>
                <a:gd name="T28" fmla="*/ 78 w 92"/>
                <a:gd name="T29" fmla="*/ 101 h 345"/>
                <a:gd name="T30" fmla="*/ 79 w 92"/>
                <a:gd name="T31" fmla="*/ 108 h 345"/>
                <a:gd name="T32" fmla="*/ 81 w 92"/>
                <a:gd name="T33" fmla="*/ 115 h 345"/>
                <a:gd name="T34" fmla="*/ 82 w 92"/>
                <a:gd name="T35" fmla="*/ 122 h 345"/>
                <a:gd name="T36" fmla="*/ 83 w 92"/>
                <a:gd name="T37" fmla="*/ 129 h 345"/>
                <a:gd name="T38" fmla="*/ 84 w 92"/>
                <a:gd name="T39" fmla="*/ 136 h 345"/>
                <a:gd name="T40" fmla="*/ 85 w 92"/>
                <a:gd name="T41" fmla="*/ 144 h 345"/>
                <a:gd name="T42" fmla="*/ 86 w 92"/>
                <a:gd name="T43" fmla="*/ 151 h 345"/>
                <a:gd name="T44" fmla="*/ 87 w 92"/>
                <a:gd name="T45" fmla="*/ 157 h 345"/>
                <a:gd name="T46" fmla="*/ 87 w 92"/>
                <a:gd name="T47" fmla="*/ 163 h 345"/>
                <a:gd name="T48" fmla="*/ 87 w 92"/>
                <a:gd name="T49" fmla="*/ 169 h 345"/>
                <a:gd name="T50" fmla="*/ 88 w 92"/>
                <a:gd name="T51" fmla="*/ 177 h 345"/>
                <a:gd name="T52" fmla="*/ 89 w 92"/>
                <a:gd name="T53" fmla="*/ 188 h 345"/>
                <a:gd name="T54" fmla="*/ 90 w 92"/>
                <a:gd name="T55" fmla="*/ 196 h 345"/>
                <a:gd name="T56" fmla="*/ 90 w 92"/>
                <a:gd name="T57" fmla="*/ 204 h 345"/>
                <a:gd name="T58" fmla="*/ 91 w 92"/>
                <a:gd name="T59" fmla="*/ 211 h 345"/>
                <a:gd name="T60" fmla="*/ 92 w 92"/>
                <a:gd name="T61" fmla="*/ 217 h 345"/>
                <a:gd name="T62" fmla="*/ 92 w 92"/>
                <a:gd name="T63" fmla="*/ 223 h 345"/>
                <a:gd name="T64" fmla="*/ 92 w 92"/>
                <a:gd name="T65" fmla="*/ 230 h 345"/>
                <a:gd name="T66" fmla="*/ 92 w 92"/>
                <a:gd name="T67" fmla="*/ 234 h 345"/>
                <a:gd name="T68" fmla="*/ 0 w 92"/>
                <a:gd name="T69" fmla="*/ 345 h 3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2"/>
                <a:gd name="T106" fmla="*/ 0 h 345"/>
                <a:gd name="T107" fmla="*/ 92 w 92"/>
                <a:gd name="T108" fmla="*/ 345 h 34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2" h="345">
                  <a:moveTo>
                    <a:pt x="56" y="0"/>
                  </a:moveTo>
                  <a:lnTo>
                    <a:pt x="56" y="0"/>
                  </a:lnTo>
                  <a:lnTo>
                    <a:pt x="56" y="1"/>
                  </a:lnTo>
                  <a:lnTo>
                    <a:pt x="56" y="3"/>
                  </a:lnTo>
                  <a:lnTo>
                    <a:pt x="57" y="5"/>
                  </a:lnTo>
                  <a:lnTo>
                    <a:pt x="58" y="8"/>
                  </a:lnTo>
                  <a:lnTo>
                    <a:pt x="59" y="12"/>
                  </a:lnTo>
                  <a:lnTo>
                    <a:pt x="60" y="14"/>
                  </a:lnTo>
                  <a:lnTo>
                    <a:pt x="61" y="18"/>
                  </a:lnTo>
                  <a:lnTo>
                    <a:pt x="61" y="21"/>
                  </a:lnTo>
                  <a:lnTo>
                    <a:pt x="63" y="25"/>
                  </a:lnTo>
                  <a:lnTo>
                    <a:pt x="64" y="30"/>
                  </a:lnTo>
                  <a:lnTo>
                    <a:pt x="65" y="35"/>
                  </a:lnTo>
                  <a:lnTo>
                    <a:pt x="66" y="39"/>
                  </a:lnTo>
                  <a:lnTo>
                    <a:pt x="68" y="45"/>
                  </a:lnTo>
                  <a:lnTo>
                    <a:pt x="68" y="50"/>
                  </a:lnTo>
                  <a:lnTo>
                    <a:pt x="69" y="55"/>
                  </a:lnTo>
                  <a:lnTo>
                    <a:pt x="70" y="60"/>
                  </a:lnTo>
                  <a:lnTo>
                    <a:pt x="72" y="66"/>
                  </a:lnTo>
                  <a:lnTo>
                    <a:pt x="72" y="69"/>
                  </a:lnTo>
                  <a:lnTo>
                    <a:pt x="73" y="73"/>
                  </a:lnTo>
                  <a:lnTo>
                    <a:pt x="73" y="76"/>
                  </a:lnTo>
                  <a:lnTo>
                    <a:pt x="74" y="78"/>
                  </a:lnTo>
                  <a:lnTo>
                    <a:pt x="75" y="82"/>
                  </a:lnTo>
                  <a:lnTo>
                    <a:pt x="75" y="85"/>
                  </a:lnTo>
                  <a:lnTo>
                    <a:pt x="76" y="89"/>
                  </a:lnTo>
                  <a:lnTo>
                    <a:pt x="77" y="92"/>
                  </a:lnTo>
                  <a:lnTo>
                    <a:pt x="77" y="96"/>
                  </a:lnTo>
                  <a:lnTo>
                    <a:pt x="78" y="98"/>
                  </a:lnTo>
                  <a:lnTo>
                    <a:pt x="78" y="101"/>
                  </a:lnTo>
                  <a:lnTo>
                    <a:pt x="79" y="105"/>
                  </a:lnTo>
                  <a:lnTo>
                    <a:pt x="79" y="108"/>
                  </a:lnTo>
                  <a:lnTo>
                    <a:pt x="81" y="112"/>
                  </a:lnTo>
                  <a:lnTo>
                    <a:pt x="81" y="115"/>
                  </a:lnTo>
                  <a:lnTo>
                    <a:pt x="82" y="118"/>
                  </a:lnTo>
                  <a:lnTo>
                    <a:pt x="82" y="122"/>
                  </a:lnTo>
                  <a:lnTo>
                    <a:pt x="83" y="126"/>
                  </a:lnTo>
                  <a:lnTo>
                    <a:pt x="83" y="129"/>
                  </a:lnTo>
                  <a:lnTo>
                    <a:pt x="84" y="133"/>
                  </a:lnTo>
                  <a:lnTo>
                    <a:pt x="84" y="136"/>
                  </a:lnTo>
                  <a:lnTo>
                    <a:pt x="85" y="140"/>
                  </a:lnTo>
                  <a:lnTo>
                    <a:pt x="85" y="144"/>
                  </a:lnTo>
                  <a:lnTo>
                    <a:pt x="86" y="147"/>
                  </a:lnTo>
                  <a:lnTo>
                    <a:pt x="86" y="151"/>
                  </a:lnTo>
                  <a:lnTo>
                    <a:pt x="87" y="153"/>
                  </a:lnTo>
                  <a:lnTo>
                    <a:pt x="87" y="157"/>
                  </a:lnTo>
                  <a:lnTo>
                    <a:pt x="87" y="160"/>
                  </a:lnTo>
                  <a:lnTo>
                    <a:pt x="87" y="163"/>
                  </a:lnTo>
                  <a:lnTo>
                    <a:pt x="87" y="166"/>
                  </a:lnTo>
                  <a:lnTo>
                    <a:pt x="87" y="169"/>
                  </a:lnTo>
                  <a:lnTo>
                    <a:pt x="88" y="172"/>
                  </a:lnTo>
                  <a:lnTo>
                    <a:pt x="88" y="177"/>
                  </a:lnTo>
                  <a:lnTo>
                    <a:pt x="89" y="183"/>
                  </a:lnTo>
                  <a:lnTo>
                    <a:pt x="89" y="188"/>
                  </a:lnTo>
                  <a:lnTo>
                    <a:pt x="90" y="192"/>
                  </a:lnTo>
                  <a:lnTo>
                    <a:pt x="90" y="196"/>
                  </a:lnTo>
                  <a:lnTo>
                    <a:pt x="90" y="201"/>
                  </a:lnTo>
                  <a:lnTo>
                    <a:pt x="90" y="204"/>
                  </a:lnTo>
                  <a:lnTo>
                    <a:pt x="91" y="208"/>
                  </a:lnTo>
                  <a:lnTo>
                    <a:pt x="91" y="211"/>
                  </a:lnTo>
                  <a:lnTo>
                    <a:pt x="92" y="214"/>
                  </a:lnTo>
                  <a:lnTo>
                    <a:pt x="92" y="217"/>
                  </a:lnTo>
                  <a:lnTo>
                    <a:pt x="92" y="219"/>
                  </a:lnTo>
                  <a:lnTo>
                    <a:pt x="92" y="223"/>
                  </a:lnTo>
                  <a:lnTo>
                    <a:pt x="92" y="227"/>
                  </a:lnTo>
                  <a:lnTo>
                    <a:pt x="92" y="230"/>
                  </a:lnTo>
                  <a:lnTo>
                    <a:pt x="92" y="232"/>
                  </a:lnTo>
                  <a:lnTo>
                    <a:pt x="92" y="234"/>
                  </a:lnTo>
                  <a:lnTo>
                    <a:pt x="92" y="235"/>
                  </a:lnTo>
                  <a:lnTo>
                    <a:pt x="0" y="345"/>
                  </a:lnTo>
                  <a:lnTo>
                    <a:pt x="56" y="0"/>
                  </a:lnTo>
                  <a:close/>
                </a:path>
              </a:pathLst>
            </a:custGeom>
            <a:solidFill>
              <a:schemeClr val="accent3"/>
            </a:solidFill>
            <a:ln w="9525">
              <a:noFill/>
              <a:round/>
              <a:headEnd/>
              <a:tailEnd/>
            </a:ln>
          </p:spPr>
          <p:txBody>
            <a:bodyPr/>
            <a:lstStyle/>
            <a:p>
              <a:endParaRPr lang="en-US" dirty="0"/>
            </a:p>
          </p:txBody>
        </p:sp>
        <p:sp>
          <p:nvSpPr>
            <p:cNvPr id="146" name="Freeform 293"/>
            <p:cNvSpPr>
              <a:spLocks/>
            </p:cNvSpPr>
            <p:nvPr/>
          </p:nvSpPr>
          <p:spPr bwMode="auto">
            <a:xfrm>
              <a:off x="932" y="1828"/>
              <a:ext cx="257" cy="355"/>
            </a:xfrm>
            <a:custGeom>
              <a:avLst/>
              <a:gdLst>
                <a:gd name="T0" fmla="*/ 1 w 257"/>
                <a:gd name="T1" fmla="*/ 0 h 355"/>
                <a:gd name="T2" fmla="*/ 0 w 257"/>
                <a:gd name="T3" fmla="*/ 355 h 355"/>
                <a:gd name="T4" fmla="*/ 257 w 257"/>
                <a:gd name="T5" fmla="*/ 355 h 355"/>
                <a:gd name="T6" fmla="*/ 257 w 257"/>
                <a:gd name="T7" fmla="*/ 1 h 355"/>
                <a:gd name="T8" fmla="*/ 1 w 257"/>
                <a:gd name="T9" fmla="*/ 0 h 355"/>
                <a:gd name="T10" fmla="*/ 0 60000 65536"/>
                <a:gd name="T11" fmla="*/ 0 60000 65536"/>
                <a:gd name="T12" fmla="*/ 0 60000 65536"/>
                <a:gd name="T13" fmla="*/ 0 60000 65536"/>
                <a:gd name="T14" fmla="*/ 0 60000 65536"/>
                <a:gd name="T15" fmla="*/ 0 w 257"/>
                <a:gd name="T16" fmla="*/ 0 h 355"/>
                <a:gd name="T17" fmla="*/ 257 w 257"/>
                <a:gd name="T18" fmla="*/ 355 h 355"/>
              </a:gdLst>
              <a:ahLst/>
              <a:cxnLst>
                <a:cxn ang="T10">
                  <a:pos x="T0" y="T1"/>
                </a:cxn>
                <a:cxn ang="T11">
                  <a:pos x="T2" y="T3"/>
                </a:cxn>
                <a:cxn ang="T12">
                  <a:pos x="T4" y="T5"/>
                </a:cxn>
                <a:cxn ang="T13">
                  <a:pos x="T6" y="T7"/>
                </a:cxn>
                <a:cxn ang="T14">
                  <a:pos x="T8" y="T9"/>
                </a:cxn>
              </a:cxnLst>
              <a:rect l="T15" t="T16" r="T17" b="T18"/>
              <a:pathLst>
                <a:path w="257" h="355">
                  <a:moveTo>
                    <a:pt x="1" y="0"/>
                  </a:moveTo>
                  <a:lnTo>
                    <a:pt x="0" y="355"/>
                  </a:lnTo>
                  <a:lnTo>
                    <a:pt x="257" y="355"/>
                  </a:lnTo>
                  <a:lnTo>
                    <a:pt x="257" y="1"/>
                  </a:lnTo>
                  <a:lnTo>
                    <a:pt x="1" y="0"/>
                  </a:lnTo>
                  <a:close/>
                </a:path>
              </a:pathLst>
            </a:custGeom>
            <a:solidFill>
              <a:srgbClr val="FFFFFF"/>
            </a:solidFill>
            <a:ln w="9525">
              <a:noFill/>
              <a:round/>
              <a:headEnd/>
              <a:tailEnd/>
            </a:ln>
          </p:spPr>
          <p:txBody>
            <a:bodyPr/>
            <a:lstStyle/>
            <a:p>
              <a:endParaRPr lang="en-US" dirty="0"/>
            </a:p>
          </p:txBody>
        </p:sp>
        <p:sp>
          <p:nvSpPr>
            <p:cNvPr id="147" name="Freeform 294"/>
            <p:cNvSpPr>
              <a:spLocks/>
            </p:cNvSpPr>
            <p:nvPr/>
          </p:nvSpPr>
          <p:spPr bwMode="auto">
            <a:xfrm>
              <a:off x="1206" y="2314"/>
              <a:ext cx="193" cy="253"/>
            </a:xfrm>
            <a:custGeom>
              <a:avLst/>
              <a:gdLst>
                <a:gd name="T0" fmla="*/ 0 w 193"/>
                <a:gd name="T1" fmla="*/ 166 h 253"/>
                <a:gd name="T2" fmla="*/ 41 w 193"/>
                <a:gd name="T3" fmla="*/ 181 h 253"/>
                <a:gd name="T4" fmla="*/ 43 w 193"/>
                <a:gd name="T5" fmla="*/ 253 h 253"/>
                <a:gd name="T6" fmla="*/ 193 w 193"/>
                <a:gd name="T7" fmla="*/ 195 h 253"/>
                <a:gd name="T8" fmla="*/ 165 w 193"/>
                <a:gd name="T9" fmla="*/ 68 h 253"/>
                <a:gd name="T10" fmla="*/ 30 w 193"/>
                <a:gd name="T11" fmla="*/ 0 h 253"/>
                <a:gd name="T12" fmla="*/ 0 w 193"/>
                <a:gd name="T13" fmla="*/ 166 h 253"/>
                <a:gd name="T14" fmla="*/ 0 60000 65536"/>
                <a:gd name="T15" fmla="*/ 0 60000 65536"/>
                <a:gd name="T16" fmla="*/ 0 60000 65536"/>
                <a:gd name="T17" fmla="*/ 0 60000 65536"/>
                <a:gd name="T18" fmla="*/ 0 60000 65536"/>
                <a:gd name="T19" fmla="*/ 0 60000 65536"/>
                <a:gd name="T20" fmla="*/ 0 60000 65536"/>
                <a:gd name="T21" fmla="*/ 0 w 193"/>
                <a:gd name="T22" fmla="*/ 0 h 253"/>
                <a:gd name="T23" fmla="*/ 193 w 193"/>
                <a:gd name="T24" fmla="*/ 253 h 2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3" h="253">
                  <a:moveTo>
                    <a:pt x="0" y="166"/>
                  </a:moveTo>
                  <a:lnTo>
                    <a:pt x="41" y="181"/>
                  </a:lnTo>
                  <a:lnTo>
                    <a:pt x="43" y="253"/>
                  </a:lnTo>
                  <a:lnTo>
                    <a:pt x="193" y="195"/>
                  </a:lnTo>
                  <a:lnTo>
                    <a:pt x="165" y="68"/>
                  </a:lnTo>
                  <a:lnTo>
                    <a:pt x="30" y="0"/>
                  </a:lnTo>
                  <a:lnTo>
                    <a:pt x="0" y="166"/>
                  </a:lnTo>
                  <a:close/>
                </a:path>
              </a:pathLst>
            </a:custGeom>
            <a:solidFill>
              <a:srgbClr val="85291C"/>
            </a:solidFill>
            <a:ln w="9525">
              <a:noFill/>
              <a:round/>
              <a:headEnd/>
              <a:tailEnd/>
            </a:ln>
          </p:spPr>
          <p:txBody>
            <a:bodyPr/>
            <a:lstStyle/>
            <a:p>
              <a:endParaRPr lang="en-US" dirty="0"/>
            </a:p>
          </p:txBody>
        </p:sp>
        <p:sp>
          <p:nvSpPr>
            <p:cNvPr id="148" name="Freeform 295"/>
            <p:cNvSpPr>
              <a:spLocks/>
            </p:cNvSpPr>
            <p:nvPr/>
          </p:nvSpPr>
          <p:spPr bwMode="auto">
            <a:xfrm>
              <a:off x="1183" y="2194"/>
              <a:ext cx="194" cy="402"/>
            </a:xfrm>
            <a:custGeom>
              <a:avLst/>
              <a:gdLst>
                <a:gd name="T0" fmla="*/ 29 w 194"/>
                <a:gd name="T1" fmla="*/ 402 h 402"/>
                <a:gd name="T2" fmla="*/ 27 w 194"/>
                <a:gd name="T3" fmla="*/ 398 h 402"/>
                <a:gd name="T4" fmla="*/ 27 w 194"/>
                <a:gd name="T5" fmla="*/ 391 h 402"/>
                <a:gd name="T6" fmla="*/ 27 w 194"/>
                <a:gd name="T7" fmla="*/ 384 h 402"/>
                <a:gd name="T8" fmla="*/ 28 w 194"/>
                <a:gd name="T9" fmla="*/ 378 h 402"/>
                <a:gd name="T10" fmla="*/ 29 w 194"/>
                <a:gd name="T11" fmla="*/ 372 h 402"/>
                <a:gd name="T12" fmla="*/ 30 w 194"/>
                <a:gd name="T13" fmla="*/ 366 h 402"/>
                <a:gd name="T14" fmla="*/ 32 w 194"/>
                <a:gd name="T15" fmla="*/ 359 h 402"/>
                <a:gd name="T16" fmla="*/ 34 w 194"/>
                <a:gd name="T17" fmla="*/ 351 h 402"/>
                <a:gd name="T18" fmla="*/ 36 w 194"/>
                <a:gd name="T19" fmla="*/ 342 h 402"/>
                <a:gd name="T20" fmla="*/ 39 w 194"/>
                <a:gd name="T21" fmla="*/ 331 h 402"/>
                <a:gd name="T22" fmla="*/ 41 w 194"/>
                <a:gd name="T23" fmla="*/ 322 h 402"/>
                <a:gd name="T24" fmla="*/ 44 w 194"/>
                <a:gd name="T25" fmla="*/ 311 h 402"/>
                <a:gd name="T26" fmla="*/ 47 w 194"/>
                <a:gd name="T27" fmla="*/ 301 h 402"/>
                <a:gd name="T28" fmla="*/ 51 w 194"/>
                <a:gd name="T29" fmla="*/ 290 h 402"/>
                <a:gd name="T30" fmla="*/ 54 w 194"/>
                <a:gd name="T31" fmla="*/ 281 h 402"/>
                <a:gd name="T32" fmla="*/ 57 w 194"/>
                <a:gd name="T33" fmla="*/ 270 h 402"/>
                <a:gd name="T34" fmla="*/ 58 w 194"/>
                <a:gd name="T35" fmla="*/ 261 h 402"/>
                <a:gd name="T36" fmla="*/ 61 w 194"/>
                <a:gd name="T37" fmla="*/ 252 h 402"/>
                <a:gd name="T38" fmla="*/ 63 w 194"/>
                <a:gd name="T39" fmla="*/ 245 h 402"/>
                <a:gd name="T40" fmla="*/ 66 w 194"/>
                <a:gd name="T41" fmla="*/ 239 h 402"/>
                <a:gd name="T42" fmla="*/ 67 w 194"/>
                <a:gd name="T43" fmla="*/ 233 h 402"/>
                <a:gd name="T44" fmla="*/ 70 w 194"/>
                <a:gd name="T45" fmla="*/ 230 h 402"/>
                <a:gd name="T46" fmla="*/ 25 w 194"/>
                <a:gd name="T47" fmla="*/ 286 h 402"/>
                <a:gd name="T48" fmla="*/ 22 w 194"/>
                <a:gd name="T49" fmla="*/ 282 h 402"/>
                <a:gd name="T50" fmla="*/ 20 w 194"/>
                <a:gd name="T51" fmla="*/ 275 h 402"/>
                <a:gd name="T52" fmla="*/ 16 w 194"/>
                <a:gd name="T53" fmla="*/ 266 h 402"/>
                <a:gd name="T54" fmla="*/ 12 w 194"/>
                <a:gd name="T55" fmla="*/ 258 h 402"/>
                <a:gd name="T56" fmla="*/ 10 w 194"/>
                <a:gd name="T57" fmla="*/ 251 h 402"/>
                <a:gd name="T58" fmla="*/ 8 w 194"/>
                <a:gd name="T59" fmla="*/ 245 h 402"/>
                <a:gd name="T60" fmla="*/ 6 w 194"/>
                <a:gd name="T61" fmla="*/ 237 h 402"/>
                <a:gd name="T62" fmla="*/ 4 w 194"/>
                <a:gd name="T63" fmla="*/ 230 h 402"/>
                <a:gd name="T64" fmla="*/ 2 w 194"/>
                <a:gd name="T65" fmla="*/ 221 h 402"/>
                <a:gd name="T66" fmla="*/ 1 w 194"/>
                <a:gd name="T67" fmla="*/ 212 h 402"/>
                <a:gd name="T68" fmla="*/ 1 w 194"/>
                <a:gd name="T69" fmla="*/ 204 h 402"/>
                <a:gd name="T70" fmla="*/ 0 w 194"/>
                <a:gd name="T71" fmla="*/ 195 h 402"/>
                <a:gd name="T72" fmla="*/ 0 w 194"/>
                <a:gd name="T73" fmla="*/ 186 h 402"/>
                <a:gd name="T74" fmla="*/ 1 w 194"/>
                <a:gd name="T75" fmla="*/ 177 h 402"/>
                <a:gd name="T76" fmla="*/ 1 w 194"/>
                <a:gd name="T77" fmla="*/ 169 h 402"/>
                <a:gd name="T78" fmla="*/ 2 w 194"/>
                <a:gd name="T79" fmla="*/ 159 h 402"/>
                <a:gd name="T80" fmla="*/ 4 w 194"/>
                <a:gd name="T81" fmla="*/ 151 h 402"/>
                <a:gd name="T82" fmla="*/ 6 w 194"/>
                <a:gd name="T83" fmla="*/ 142 h 402"/>
                <a:gd name="T84" fmla="*/ 7 w 194"/>
                <a:gd name="T85" fmla="*/ 134 h 402"/>
                <a:gd name="T86" fmla="*/ 9 w 194"/>
                <a:gd name="T87" fmla="*/ 127 h 402"/>
                <a:gd name="T88" fmla="*/ 11 w 194"/>
                <a:gd name="T89" fmla="*/ 120 h 402"/>
                <a:gd name="T90" fmla="*/ 14 w 194"/>
                <a:gd name="T91" fmla="*/ 112 h 402"/>
                <a:gd name="T92" fmla="*/ 16 w 194"/>
                <a:gd name="T93" fmla="*/ 102 h 402"/>
                <a:gd name="T94" fmla="*/ 18 w 194"/>
                <a:gd name="T95" fmla="*/ 97 h 402"/>
                <a:gd name="T96" fmla="*/ 8 w 194"/>
                <a:gd name="T97" fmla="*/ 66 h 402"/>
                <a:gd name="T98" fmla="*/ 194 w 194"/>
                <a:gd name="T99" fmla="*/ 122 h 402"/>
                <a:gd name="T100" fmla="*/ 88 w 194"/>
                <a:gd name="T101" fmla="*/ 33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94"/>
                <a:gd name="T154" fmla="*/ 0 h 402"/>
                <a:gd name="T155" fmla="*/ 194 w 194"/>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94" h="402">
                  <a:moveTo>
                    <a:pt x="30" y="402"/>
                  </a:moveTo>
                  <a:lnTo>
                    <a:pt x="29" y="402"/>
                  </a:lnTo>
                  <a:lnTo>
                    <a:pt x="28" y="400"/>
                  </a:lnTo>
                  <a:lnTo>
                    <a:pt x="27" y="398"/>
                  </a:lnTo>
                  <a:lnTo>
                    <a:pt x="27" y="395"/>
                  </a:lnTo>
                  <a:lnTo>
                    <a:pt x="27" y="391"/>
                  </a:lnTo>
                  <a:lnTo>
                    <a:pt x="27" y="388"/>
                  </a:lnTo>
                  <a:lnTo>
                    <a:pt x="27" y="384"/>
                  </a:lnTo>
                  <a:lnTo>
                    <a:pt x="28" y="381"/>
                  </a:lnTo>
                  <a:lnTo>
                    <a:pt x="28" y="378"/>
                  </a:lnTo>
                  <a:lnTo>
                    <a:pt x="28" y="375"/>
                  </a:lnTo>
                  <a:lnTo>
                    <a:pt x="29" y="372"/>
                  </a:lnTo>
                  <a:lnTo>
                    <a:pt x="30" y="369"/>
                  </a:lnTo>
                  <a:lnTo>
                    <a:pt x="30" y="366"/>
                  </a:lnTo>
                  <a:lnTo>
                    <a:pt x="31" y="363"/>
                  </a:lnTo>
                  <a:lnTo>
                    <a:pt x="32" y="359"/>
                  </a:lnTo>
                  <a:lnTo>
                    <a:pt x="34" y="356"/>
                  </a:lnTo>
                  <a:lnTo>
                    <a:pt x="34" y="351"/>
                  </a:lnTo>
                  <a:lnTo>
                    <a:pt x="35" y="346"/>
                  </a:lnTo>
                  <a:lnTo>
                    <a:pt x="36" y="342"/>
                  </a:lnTo>
                  <a:lnTo>
                    <a:pt x="38" y="337"/>
                  </a:lnTo>
                  <a:lnTo>
                    <a:pt x="39" y="331"/>
                  </a:lnTo>
                  <a:lnTo>
                    <a:pt x="39" y="326"/>
                  </a:lnTo>
                  <a:lnTo>
                    <a:pt x="41" y="322"/>
                  </a:lnTo>
                  <a:lnTo>
                    <a:pt x="43" y="317"/>
                  </a:lnTo>
                  <a:lnTo>
                    <a:pt x="44" y="311"/>
                  </a:lnTo>
                  <a:lnTo>
                    <a:pt x="46" y="307"/>
                  </a:lnTo>
                  <a:lnTo>
                    <a:pt x="47" y="301"/>
                  </a:lnTo>
                  <a:lnTo>
                    <a:pt x="49" y="295"/>
                  </a:lnTo>
                  <a:lnTo>
                    <a:pt x="51" y="290"/>
                  </a:lnTo>
                  <a:lnTo>
                    <a:pt x="52" y="286"/>
                  </a:lnTo>
                  <a:lnTo>
                    <a:pt x="54" y="281"/>
                  </a:lnTo>
                  <a:lnTo>
                    <a:pt x="56" y="275"/>
                  </a:lnTo>
                  <a:lnTo>
                    <a:pt x="57" y="270"/>
                  </a:lnTo>
                  <a:lnTo>
                    <a:pt x="58" y="266"/>
                  </a:lnTo>
                  <a:lnTo>
                    <a:pt x="58" y="261"/>
                  </a:lnTo>
                  <a:lnTo>
                    <a:pt x="60" y="257"/>
                  </a:lnTo>
                  <a:lnTo>
                    <a:pt x="61" y="252"/>
                  </a:lnTo>
                  <a:lnTo>
                    <a:pt x="62" y="249"/>
                  </a:lnTo>
                  <a:lnTo>
                    <a:pt x="63" y="245"/>
                  </a:lnTo>
                  <a:lnTo>
                    <a:pt x="65" y="242"/>
                  </a:lnTo>
                  <a:lnTo>
                    <a:pt x="66" y="239"/>
                  </a:lnTo>
                  <a:lnTo>
                    <a:pt x="67" y="236"/>
                  </a:lnTo>
                  <a:lnTo>
                    <a:pt x="67" y="233"/>
                  </a:lnTo>
                  <a:lnTo>
                    <a:pt x="68" y="231"/>
                  </a:lnTo>
                  <a:lnTo>
                    <a:pt x="70" y="230"/>
                  </a:lnTo>
                  <a:lnTo>
                    <a:pt x="25" y="287"/>
                  </a:lnTo>
                  <a:lnTo>
                    <a:pt x="25" y="286"/>
                  </a:lnTo>
                  <a:lnTo>
                    <a:pt x="24" y="284"/>
                  </a:lnTo>
                  <a:lnTo>
                    <a:pt x="22" y="282"/>
                  </a:lnTo>
                  <a:lnTo>
                    <a:pt x="21" y="279"/>
                  </a:lnTo>
                  <a:lnTo>
                    <a:pt x="20" y="275"/>
                  </a:lnTo>
                  <a:lnTo>
                    <a:pt x="18" y="271"/>
                  </a:lnTo>
                  <a:lnTo>
                    <a:pt x="16" y="266"/>
                  </a:lnTo>
                  <a:lnTo>
                    <a:pt x="14" y="261"/>
                  </a:lnTo>
                  <a:lnTo>
                    <a:pt x="12" y="258"/>
                  </a:lnTo>
                  <a:lnTo>
                    <a:pt x="11" y="254"/>
                  </a:lnTo>
                  <a:lnTo>
                    <a:pt x="10" y="251"/>
                  </a:lnTo>
                  <a:lnTo>
                    <a:pt x="9" y="249"/>
                  </a:lnTo>
                  <a:lnTo>
                    <a:pt x="8" y="245"/>
                  </a:lnTo>
                  <a:lnTo>
                    <a:pt x="7" y="241"/>
                  </a:lnTo>
                  <a:lnTo>
                    <a:pt x="6" y="237"/>
                  </a:lnTo>
                  <a:lnTo>
                    <a:pt x="5" y="233"/>
                  </a:lnTo>
                  <a:lnTo>
                    <a:pt x="4" y="230"/>
                  </a:lnTo>
                  <a:lnTo>
                    <a:pt x="3" y="226"/>
                  </a:lnTo>
                  <a:lnTo>
                    <a:pt x="2" y="221"/>
                  </a:lnTo>
                  <a:lnTo>
                    <a:pt x="2" y="217"/>
                  </a:lnTo>
                  <a:lnTo>
                    <a:pt x="1" y="212"/>
                  </a:lnTo>
                  <a:lnTo>
                    <a:pt x="1" y="209"/>
                  </a:lnTo>
                  <a:lnTo>
                    <a:pt x="1" y="204"/>
                  </a:lnTo>
                  <a:lnTo>
                    <a:pt x="1" y="200"/>
                  </a:lnTo>
                  <a:lnTo>
                    <a:pt x="0" y="195"/>
                  </a:lnTo>
                  <a:lnTo>
                    <a:pt x="0" y="191"/>
                  </a:lnTo>
                  <a:lnTo>
                    <a:pt x="0" y="186"/>
                  </a:lnTo>
                  <a:lnTo>
                    <a:pt x="1" y="182"/>
                  </a:lnTo>
                  <a:lnTo>
                    <a:pt x="1" y="177"/>
                  </a:lnTo>
                  <a:lnTo>
                    <a:pt x="1" y="173"/>
                  </a:lnTo>
                  <a:lnTo>
                    <a:pt x="1" y="169"/>
                  </a:lnTo>
                  <a:lnTo>
                    <a:pt x="2" y="164"/>
                  </a:lnTo>
                  <a:lnTo>
                    <a:pt x="2" y="159"/>
                  </a:lnTo>
                  <a:lnTo>
                    <a:pt x="3" y="154"/>
                  </a:lnTo>
                  <a:lnTo>
                    <a:pt x="4" y="151"/>
                  </a:lnTo>
                  <a:lnTo>
                    <a:pt x="5" y="147"/>
                  </a:lnTo>
                  <a:lnTo>
                    <a:pt x="6" y="142"/>
                  </a:lnTo>
                  <a:lnTo>
                    <a:pt x="7" y="138"/>
                  </a:lnTo>
                  <a:lnTo>
                    <a:pt x="7" y="134"/>
                  </a:lnTo>
                  <a:lnTo>
                    <a:pt x="9" y="131"/>
                  </a:lnTo>
                  <a:lnTo>
                    <a:pt x="9" y="127"/>
                  </a:lnTo>
                  <a:lnTo>
                    <a:pt x="10" y="124"/>
                  </a:lnTo>
                  <a:lnTo>
                    <a:pt x="11" y="120"/>
                  </a:lnTo>
                  <a:lnTo>
                    <a:pt x="12" y="117"/>
                  </a:lnTo>
                  <a:lnTo>
                    <a:pt x="14" y="112"/>
                  </a:lnTo>
                  <a:lnTo>
                    <a:pt x="15" y="107"/>
                  </a:lnTo>
                  <a:lnTo>
                    <a:pt x="16" y="102"/>
                  </a:lnTo>
                  <a:lnTo>
                    <a:pt x="18" y="100"/>
                  </a:lnTo>
                  <a:lnTo>
                    <a:pt x="18" y="97"/>
                  </a:lnTo>
                  <a:lnTo>
                    <a:pt x="19" y="97"/>
                  </a:lnTo>
                  <a:lnTo>
                    <a:pt x="8" y="66"/>
                  </a:lnTo>
                  <a:lnTo>
                    <a:pt x="56" y="0"/>
                  </a:lnTo>
                  <a:lnTo>
                    <a:pt x="194" y="122"/>
                  </a:lnTo>
                  <a:lnTo>
                    <a:pt x="146" y="244"/>
                  </a:lnTo>
                  <a:lnTo>
                    <a:pt x="88" y="336"/>
                  </a:lnTo>
                  <a:lnTo>
                    <a:pt x="30" y="402"/>
                  </a:lnTo>
                  <a:close/>
                </a:path>
              </a:pathLst>
            </a:custGeom>
            <a:solidFill>
              <a:srgbClr val="A84A3D"/>
            </a:solidFill>
            <a:ln w="9525">
              <a:noFill/>
              <a:round/>
              <a:headEnd/>
              <a:tailEnd/>
            </a:ln>
          </p:spPr>
          <p:txBody>
            <a:bodyPr/>
            <a:lstStyle/>
            <a:p>
              <a:endParaRPr lang="en-US" dirty="0"/>
            </a:p>
          </p:txBody>
        </p:sp>
        <p:sp>
          <p:nvSpPr>
            <p:cNvPr id="149" name="Freeform 296"/>
            <p:cNvSpPr>
              <a:spLocks/>
            </p:cNvSpPr>
            <p:nvPr/>
          </p:nvSpPr>
          <p:spPr bwMode="auto">
            <a:xfrm>
              <a:off x="1265" y="2287"/>
              <a:ext cx="36" cy="76"/>
            </a:xfrm>
            <a:custGeom>
              <a:avLst/>
              <a:gdLst>
                <a:gd name="T0" fmla="*/ 5 w 36"/>
                <a:gd name="T1" fmla="*/ 9 h 76"/>
                <a:gd name="T2" fmla="*/ 6 w 36"/>
                <a:gd name="T3" fmla="*/ 7 h 76"/>
                <a:gd name="T4" fmla="*/ 11 w 36"/>
                <a:gd name="T5" fmla="*/ 3 h 76"/>
                <a:gd name="T6" fmla="*/ 13 w 36"/>
                <a:gd name="T7" fmla="*/ 2 h 76"/>
                <a:gd name="T8" fmla="*/ 17 w 36"/>
                <a:gd name="T9" fmla="*/ 1 h 76"/>
                <a:gd name="T10" fmla="*/ 20 w 36"/>
                <a:gd name="T11" fmla="*/ 0 h 76"/>
                <a:gd name="T12" fmla="*/ 23 w 36"/>
                <a:gd name="T13" fmla="*/ 1 h 76"/>
                <a:gd name="T14" fmla="*/ 25 w 36"/>
                <a:gd name="T15" fmla="*/ 2 h 76"/>
                <a:gd name="T16" fmla="*/ 29 w 36"/>
                <a:gd name="T17" fmla="*/ 4 h 76"/>
                <a:gd name="T18" fmla="*/ 31 w 36"/>
                <a:gd name="T19" fmla="*/ 8 h 76"/>
                <a:gd name="T20" fmla="*/ 34 w 36"/>
                <a:gd name="T21" fmla="*/ 13 h 76"/>
                <a:gd name="T22" fmla="*/ 34 w 36"/>
                <a:gd name="T23" fmla="*/ 15 h 76"/>
                <a:gd name="T24" fmla="*/ 34 w 36"/>
                <a:gd name="T25" fmla="*/ 19 h 76"/>
                <a:gd name="T26" fmla="*/ 35 w 36"/>
                <a:gd name="T27" fmla="*/ 22 h 76"/>
                <a:gd name="T28" fmla="*/ 36 w 36"/>
                <a:gd name="T29" fmla="*/ 24 h 76"/>
                <a:gd name="T30" fmla="*/ 35 w 36"/>
                <a:gd name="T31" fmla="*/ 28 h 76"/>
                <a:gd name="T32" fmla="*/ 35 w 36"/>
                <a:gd name="T33" fmla="*/ 31 h 76"/>
                <a:gd name="T34" fmla="*/ 35 w 36"/>
                <a:gd name="T35" fmla="*/ 34 h 76"/>
                <a:gd name="T36" fmla="*/ 35 w 36"/>
                <a:gd name="T37" fmla="*/ 38 h 76"/>
                <a:gd name="T38" fmla="*/ 34 w 36"/>
                <a:gd name="T39" fmla="*/ 41 h 76"/>
                <a:gd name="T40" fmla="*/ 34 w 36"/>
                <a:gd name="T41" fmla="*/ 45 h 76"/>
                <a:gd name="T42" fmla="*/ 32 w 36"/>
                <a:gd name="T43" fmla="*/ 48 h 76"/>
                <a:gd name="T44" fmla="*/ 31 w 36"/>
                <a:gd name="T45" fmla="*/ 52 h 76"/>
                <a:gd name="T46" fmla="*/ 30 w 36"/>
                <a:gd name="T47" fmla="*/ 55 h 76"/>
                <a:gd name="T48" fmla="*/ 28 w 36"/>
                <a:gd name="T49" fmla="*/ 58 h 76"/>
                <a:gd name="T50" fmla="*/ 25 w 36"/>
                <a:gd name="T51" fmla="*/ 61 h 76"/>
                <a:gd name="T52" fmla="*/ 25 w 36"/>
                <a:gd name="T53" fmla="*/ 64 h 76"/>
                <a:gd name="T54" fmla="*/ 21 w 36"/>
                <a:gd name="T55" fmla="*/ 69 h 76"/>
                <a:gd name="T56" fmla="*/ 18 w 36"/>
                <a:gd name="T57" fmla="*/ 73 h 76"/>
                <a:gd name="T58" fmla="*/ 16 w 36"/>
                <a:gd name="T59" fmla="*/ 76 h 76"/>
                <a:gd name="T60" fmla="*/ 21 w 36"/>
                <a:gd name="T61" fmla="*/ 33 h 76"/>
                <a:gd name="T62" fmla="*/ 0 w 36"/>
                <a:gd name="T63" fmla="*/ 20 h 76"/>
                <a:gd name="T64" fmla="*/ 5 w 36"/>
                <a:gd name="T65" fmla="*/ 9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
                <a:gd name="T100" fmla="*/ 0 h 76"/>
                <a:gd name="T101" fmla="*/ 36 w 36"/>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 h="76">
                  <a:moveTo>
                    <a:pt x="5" y="9"/>
                  </a:moveTo>
                  <a:lnTo>
                    <a:pt x="6" y="7"/>
                  </a:lnTo>
                  <a:lnTo>
                    <a:pt x="11" y="3"/>
                  </a:lnTo>
                  <a:lnTo>
                    <a:pt x="13" y="2"/>
                  </a:lnTo>
                  <a:lnTo>
                    <a:pt x="17" y="1"/>
                  </a:lnTo>
                  <a:lnTo>
                    <a:pt x="20" y="0"/>
                  </a:lnTo>
                  <a:lnTo>
                    <a:pt x="23" y="1"/>
                  </a:lnTo>
                  <a:lnTo>
                    <a:pt x="25" y="2"/>
                  </a:lnTo>
                  <a:lnTo>
                    <a:pt x="29" y="4"/>
                  </a:lnTo>
                  <a:lnTo>
                    <a:pt x="31" y="8"/>
                  </a:lnTo>
                  <a:lnTo>
                    <a:pt x="34" y="13"/>
                  </a:lnTo>
                  <a:lnTo>
                    <a:pt x="34" y="15"/>
                  </a:lnTo>
                  <a:lnTo>
                    <a:pt x="34" y="19"/>
                  </a:lnTo>
                  <a:lnTo>
                    <a:pt x="35" y="22"/>
                  </a:lnTo>
                  <a:lnTo>
                    <a:pt x="36" y="24"/>
                  </a:lnTo>
                  <a:lnTo>
                    <a:pt x="35" y="28"/>
                  </a:lnTo>
                  <a:lnTo>
                    <a:pt x="35" y="31"/>
                  </a:lnTo>
                  <a:lnTo>
                    <a:pt x="35" y="34"/>
                  </a:lnTo>
                  <a:lnTo>
                    <a:pt x="35" y="38"/>
                  </a:lnTo>
                  <a:lnTo>
                    <a:pt x="34" y="41"/>
                  </a:lnTo>
                  <a:lnTo>
                    <a:pt x="34" y="45"/>
                  </a:lnTo>
                  <a:lnTo>
                    <a:pt x="32" y="48"/>
                  </a:lnTo>
                  <a:lnTo>
                    <a:pt x="31" y="52"/>
                  </a:lnTo>
                  <a:lnTo>
                    <a:pt x="30" y="55"/>
                  </a:lnTo>
                  <a:lnTo>
                    <a:pt x="28" y="58"/>
                  </a:lnTo>
                  <a:lnTo>
                    <a:pt x="25" y="61"/>
                  </a:lnTo>
                  <a:lnTo>
                    <a:pt x="25" y="64"/>
                  </a:lnTo>
                  <a:lnTo>
                    <a:pt x="21" y="69"/>
                  </a:lnTo>
                  <a:lnTo>
                    <a:pt x="18" y="73"/>
                  </a:lnTo>
                  <a:lnTo>
                    <a:pt x="16" y="76"/>
                  </a:lnTo>
                  <a:lnTo>
                    <a:pt x="21" y="33"/>
                  </a:lnTo>
                  <a:lnTo>
                    <a:pt x="0" y="20"/>
                  </a:lnTo>
                  <a:lnTo>
                    <a:pt x="5" y="9"/>
                  </a:lnTo>
                  <a:close/>
                </a:path>
              </a:pathLst>
            </a:custGeom>
            <a:solidFill>
              <a:srgbClr val="85291C"/>
            </a:solidFill>
            <a:ln w="9525">
              <a:noFill/>
              <a:round/>
              <a:headEnd/>
              <a:tailEnd/>
            </a:ln>
          </p:spPr>
          <p:txBody>
            <a:bodyPr/>
            <a:lstStyle/>
            <a:p>
              <a:endParaRPr lang="en-US" dirty="0"/>
            </a:p>
          </p:txBody>
        </p:sp>
        <p:sp>
          <p:nvSpPr>
            <p:cNvPr id="150" name="Freeform 297"/>
            <p:cNvSpPr>
              <a:spLocks/>
            </p:cNvSpPr>
            <p:nvPr/>
          </p:nvSpPr>
          <p:spPr bwMode="auto">
            <a:xfrm>
              <a:off x="1214" y="2435"/>
              <a:ext cx="36" cy="128"/>
            </a:xfrm>
            <a:custGeom>
              <a:avLst/>
              <a:gdLst>
                <a:gd name="T0" fmla="*/ 36 w 36"/>
                <a:gd name="T1" fmla="*/ 0 h 128"/>
                <a:gd name="T2" fmla="*/ 32 w 36"/>
                <a:gd name="T3" fmla="*/ 120 h 128"/>
                <a:gd name="T4" fmla="*/ 0 w 36"/>
                <a:gd name="T5" fmla="*/ 128 h 128"/>
                <a:gd name="T6" fmla="*/ 36 w 36"/>
                <a:gd name="T7" fmla="*/ 0 h 128"/>
                <a:gd name="T8" fmla="*/ 0 60000 65536"/>
                <a:gd name="T9" fmla="*/ 0 60000 65536"/>
                <a:gd name="T10" fmla="*/ 0 60000 65536"/>
                <a:gd name="T11" fmla="*/ 0 60000 65536"/>
                <a:gd name="T12" fmla="*/ 0 w 36"/>
                <a:gd name="T13" fmla="*/ 0 h 128"/>
                <a:gd name="T14" fmla="*/ 36 w 36"/>
                <a:gd name="T15" fmla="*/ 128 h 128"/>
              </a:gdLst>
              <a:ahLst/>
              <a:cxnLst>
                <a:cxn ang="T8">
                  <a:pos x="T0" y="T1"/>
                </a:cxn>
                <a:cxn ang="T9">
                  <a:pos x="T2" y="T3"/>
                </a:cxn>
                <a:cxn ang="T10">
                  <a:pos x="T4" y="T5"/>
                </a:cxn>
                <a:cxn ang="T11">
                  <a:pos x="T6" y="T7"/>
                </a:cxn>
              </a:cxnLst>
              <a:rect l="T12" t="T13" r="T14" b="T15"/>
              <a:pathLst>
                <a:path w="36" h="128">
                  <a:moveTo>
                    <a:pt x="36" y="0"/>
                  </a:moveTo>
                  <a:lnTo>
                    <a:pt x="32" y="120"/>
                  </a:lnTo>
                  <a:lnTo>
                    <a:pt x="0" y="128"/>
                  </a:lnTo>
                  <a:lnTo>
                    <a:pt x="36" y="0"/>
                  </a:lnTo>
                  <a:close/>
                </a:path>
              </a:pathLst>
            </a:custGeom>
            <a:solidFill>
              <a:srgbClr val="BB5345"/>
            </a:solidFill>
            <a:ln w="9525">
              <a:noFill/>
              <a:round/>
              <a:headEnd/>
              <a:tailEnd/>
            </a:ln>
          </p:spPr>
          <p:txBody>
            <a:bodyPr/>
            <a:lstStyle/>
            <a:p>
              <a:endParaRPr lang="en-US" dirty="0"/>
            </a:p>
          </p:txBody>
        </p:sp>
        <p:sp>
          <p:nvSpPr>
            <p:cNvPr id="151" name="Freeform 298"/>
            <p:cNvSpPr>
              <a:spLocks/>
            </p:cNvSpPr>
            <p:nvPr/>
          </p:nvSpPr>
          <p:spPr bwMode="auto">
            <a:xfrm>
              <a:off x="1125" y="2485"/>
              <a:ext cx="475" cy="241"/>
            </a:xfrm>
            <a:custGeom>
              <a:avLst/>
              <a:gdLst>
                <a:gd name="T0" fmla="*/ 198 w 475"/>
                <a:gd name="T1" fmla="*/ 28 h 241"/>
                <a:gd name="T2" fmla="*/ 199 w 475"/>
                <a:gd name="T3" fmla="*/ 27 h 241"/>
                <a:gd name="T4" fmla="*/ 201 w 475"/>
                <a:gd name="T5" fmla="*/ 26 h 241"/>
                <a:gd name="T6" fmla="*/ 203 w 475"/>
                <a:gd name="T7" fmla="*/ 23 h 241"/>
                <a:gd name="T8" fmla="*/ 208 w 475"/>
                <a:gd name="T9" fmla="*/ 20 h 241"/>
                <a:gd name="T10" fmla="*/ 210 w 475"/>
                <a:gd name="T11" fmla="*/ 17 h 241"/>
                <a:gd name="T12" fmla="*/ 213 w 475"/>
                <a:gd name="T13" fmla="*/ 15 h 241"/>
                <a:gd name="T14" fmla="*/ 217 w 475"/>
                <a:gd name="T15" fmla="*/ 13 h 241"/>
                <a:gd name="T16" fmla="*/ 220 w 475"/>
                <a:gd name="T17" fmla="*/ 11 h 241"/>
                <a:gd name="T18" fmla="*/ 222 w 475"/>
                <a:gd name="T19" fmla="*/ 9 h 241"/>
                <a:gd name="T20" fmla="*/ 226 w 475"/>
                <a:gd name="T21" fmla="*/ 7 h 241"/>
                <a:gd name="T22" fmla="*/ 230 w 475"/>
                <a:gd name="T23" fmla="*/ 6 h 241"/>
                <a:gd name="T24" fmla="*/ 234 w 475"/>
                <a:gd name="T25" fmla="*/ 5 h 241"/>
                <a:gd name="T26" fmla="*/ 238 w 475"/>
                <a:gd name="T27" fmla="*/ 4 h 241"/>
                <a:gd name="T28" fmla="*/ 241 w 475"/>
                <a:gd name="T29" fmla="*/ 3 h 241"/>
                <a:gd name="T30" fmla="*/ 245 w 475"/>
                <a:gd name="T31" fmla="*/ 1 h 241"/>
                <a:gd name="T32" fmla="*/ 250 w 475"/>
                <a:gd name="T33" fmla="*/ 1 h 241"/>
                <a:gd name="T34" fmla="*/ 253 w 475"/>
                <a:gd name="T35" fmla="*/ 0 h 241"/>
                <a:gd name="T36" fmla="*/ 257 w 475"/>
                <a:gd name="T37" fmla="*/ 0 h 241"/>
                <a:gd name="T38" fmla="*/ 261 w 475"/>
                <a:gd name="T39" fmla="*/ 0 h 241"/>
                <a:gd name="T40" fmla="*/ 264 w 475"/>
                <a:gd name="T41" fmla="*/ 0 h 241"/>
                <a:gd name="T42" fmla="*/ 267 w 475"/>
                <a:gd name="T43" fmla="*/ 0 h 241"/>
                <a:gd name="T44" fmla="*/ 270 w 475"/>
                <a:gd name="T45" fmla="*/ 0 h 241"/>
                <a:gd name="T46" fmla="*/ 272 w 475"/>
                <a:gd name="T47" fmla="*/ 0 h 241"/>
                <a:gd name="T48" fmla="*/ 275 w 475"/>
                <a:gd name="T49" fmla="*/ 0 h 241"/>
                <a:gd name="T50" fmla="*/ 279 w 475"/>
                <a:gd name="T51" fmla="*/ 0 h 241"/>
                <a:gd name="T52" fmla="*/ 280 w 475"/>
                <a:gd name="T53" fmla="*/ 0 h 241"/>
                <a:gd name="T54" fmla="*/ 308 w 475"/>
                <a:gd name="T55" fmla="*/ 28 h 241"/>
                <a:gd name="T56" fmla="*/ 475 w 475"/>
                <a:gd name="T57" fmla="*/ 118 h 241"/>
                <a:gd name="T58" fmla="*/ 475 w 475"/>
                <a:gd name="T59" fmla="*/ 241 h 241"/>
                <a:gd name="T60" fmla="*/ 0 w 475"/>
                <a:gd name="T61" fmla="*/ 241 h 241"/>
                <a:gd name="T62" fmla="*/ 108 w 475"/>
                <a:gd name="T63" fmla="*/ 80 h 241"/>
                <a:gd name="T64" fmla="*/ 198 w 475"/>
                <a:gd name="T65" fmla="*/ 28 h 2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75"/>
                <a:gd name="T100" fmla="*/ 0 h 241"/>
                <a:gd name="T101" fmla="*/ 475 w 475"/>
                <a:gd name="T102" fmla="*/ 241 h 2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75" h="241">
                  <a:moveTo>
                    <a:pt x="198" y="28"/>
                  </a:moveTo>
                  <a:lnTo>
                    <a:pt x="199" y="27"/>
                  </a:lnTo>
                  <a:lnTo>
                    <a:pt x="201" y="26"/>
                  </a:lnTo>
                  <a:lnTo>
                    <a:pt x="203" y="23"/>
                  </a:lnTo>
                  <a:lnTo>
                    <a:pt x="208" y="20"/>
                  </a:lnTo>
                  <a:lnTo>
                    <a:pt x="210" y="17"/>
                  </a:lnTo>
                  <a:lnTo>
                    <a:pt x="213" y="15"/>
                  </a:lnTo>
                  <a:lnTo>
                    <a:pt x="217" y="13"/>
                  </a:lnTo>
                  <a:lnTo>
                    <a:pt x="220" y="11"/>
                  </a:lnTo>
                  <a:lnTo>
                    <a:pt x="222" y="9"/>
                  </a:lnTo>
                  <a:lnTo>
                    <a:pt x="226" y="7"/>
                  </a:lnTo>
                  <a:lnTo>
                    <a:pt x="230" y="6"/>
                  </a:lnTo>
                  <a:lnTo>
                    <a:pt x="234" y="5"/>
                  </a:lnTo>
                  <a:lnTo>
                    <a:pt x="238" y="4"/>
                  </a:lnTo>
                  <a:lnTo>
                    <a:pt x="241" y="3"/>
                  </a:lnTo>
                  <a:lnTo>
                    <a:pt x="245" y="1"/>
                  </a:lnTo>
                  <a:lnTo>
                    <a:pt x="250" y="1"/>
                  </a:lnTo>
                  <a:lnTo>
                    <a:pt x="253" y="0"/>
                  </a:lnTo>
                  <a:lnTo>
                    <a:pt x="257" y="0"/>
                  </a:lnTo>
                  <a:lnTo>
                    <a:pt x="261" y="0"/>
                  </a:lnTo>
                  <a:lnTo>
                    <a:pt x="264" y="0"/>
                  </a:lnTo>
                  <a:lnTo>
                    <a:pt x="267" y="0"/>
                  </a:lnTo>
                  <a:lnTo>
                    <a:pt x="270" y="0"/>
                  </a:lnTo>
                  <a:lnTo>
                    <a:pt x="272" y="0"/>
                  </a:lnTo>
                  <a:lnTo>
                    <a:pt x="275" y="0"/>
                  </a:lnTo>
                  <a:lnTo>
                    <a:pt x="279" y="0"/>
                  </a:lnTo>
                  <a:lnTo>
                    <a:pt x="280" y="0"/>
                  </a:lnTo>
                  <a:lnTo>
                    <a:pt x="308" y="28"/>
                  </a:lnTo>
                  <a:lnTo>
                    <a:pt x="475" y="118"/>
                  </a:lnTo>
                  <a:lnTo>
                    <a:pt x="475" y="241"/>
                  </a:lnTo>
                  <a:lnTo>
                    <a:pt x="0" y="241"/>
                  </a:lnTo>
                  <a:lnTo>
                    <a:pt x="108" y="80"/>
                  </a:lnTo>
                  <a:lnTo>
                    <a:pt x="198" y="28"/>
                  </a:lnTo>
                  <a:close/>
                </a:path>
              </a:pathLst>
            </a:custGeom>
            <a:solidFill>
              <a:schemeClr val="accent1"/>
            </a:solidFill>
            <a:ln w="9525">
              <a:noFill/>
              <a:round/>
              <a:headEnd/>
              <a:tailEnd/>
            </a:ln>
          </p:spPr>
          <p:txBody>
            <a:bodyPr/>
            <a:lstStyle/>
            <a:p>
              <a:endParaRPr lang="en-US" dirty="0"/>
            </a:p>
          </p:txBody>
        </p:sp>
        <p:sp>
          <p:nvSpPr>
            <p:cNvPr id="152" name="Freeform 299"/>
            <p:cNvSpPr>
              <a:spLocks/>
            </p:cNvSpPr>
            <p:nvPr/>
          </p:nvSpPr>
          <p:spPr bwMode="auto">
            <a:xfrm>
              <a:off x="1181" y="2494"/>
              <a:ext cx="174" cy="107"/>
            </a:xfrm>
            <a:custGeom>
              <a:avLst/>
              <a:gdLst>
                <a:gd name="T0" fmla="*/ 0 w 174"/>
                <a:gd name="T1" fmla="*/ 107 h 107"/>
                <a:gd name="T2" fmla="*/ 27 w 174"/>
                <a:gd name="T3" fmla="*/ 63 h 107"/>
                <a:gd name="T4" fmla="*/ 174 w 174"/>
                <a:gd name="T5" fmla="*/ 0 h 107"/>
                <a:gd name="T6" fmla="*/ 117 w 174"/>
                <a:gd name="T7" fmla="*/ 65 h 107"/>
                <a:gd name="T8" fmla="*/ 0 w 174"/>
                <a:gd name="T9" fmla="*/ 107 h 107"/>
                <a:gd name="T10" fmla="*/ 0 60000 65536"/>
                <a:gd name="T11" fmla="*/ 0 60000 65536"/>
                <a:gd name="T12" fmla="*/ 0 60000 65536"/>
                <a:gd name="T13" fmla="*/ 0 60000 65536"/>
                <a:gd name="T14" fmla="*/ 0 60000 65536"/>
                <a:gd name="T15" fmla="*/ 0 w 174"/>
                <a:gd name="T16" fmla="*/ 0 h 107"/>
                <a:gd name="T17" fmla="*/ 174 w 174"/>
                <a:gd name="T18" fmla="*/ 107 h 107"/>
              </a:gdLst>
              <a:ahLst/>
              <a:cxnLst>
                <a:cxn ang="T10">
                  <a:pos x="T0" y="T1"/>
                </a:cxn>
                <a:cxn ang="T11">
                  <a:pos x="T2" y="T3"/>
                </a:cxn>
                <a:cxn ang="T12">
                  <a:pos x="T4" y="T5"/>
                </a:cxn>
                <a:cxn ang="T13">
                  <a:pos x="T6" y="T7"/>
                </a:cxn>
                <a:cxn ang="T14">
                  <a:pos x="T8" y="T9"/>
                </a:cxn>
              </a:cxnLst>
              <a:rect l="T15" t="T16" r="T17" b="T18"/>
              <a:pathLst>
                <a:path w="174" h="107">
                  <a:moveTo>
                    <a:pt x="0" y="107"/>
                  </a:moveTo>
                  <a:lnTo>
                    <a:pt x="27" y="63"/>
                  </a:lnTo>
                  <a:lnTo>
                    <a:pt x="174" y="0"/>
                  </a:lnTo>
                  <a:lnTo>
                    <a:pt x="117" y="65"/>
                  </a:lnTo>
                  <a:lnTo>
                    <a:pt x="0" y="107"/>
                  </a:lnTo>
                  <a:close/>
                </a:path>
              </a:pathLst>
            </a:custGeom>
            <a:solidFill>
              <a:schemeClr val="accent1">
                <a:lumMod val="60000"/>
                <a:lumOff val="40000"/>
              </a:schemeClr>
            </a:solidFill>
            <a:ln w="9525">
              <a:noFill/>
              <a:round/>
              <a:headEnd/>
              <a:tailEnd/>
            </a:ln>
          </p:spPr>
          <p:txBody>
            <a:bodyPr/>
            <a:lstStyle/>
            <a:p>
              <a:endParaRPr lang="en-US" dirty="0"/>
            </a:p>
          </p:txBody>
        </p:sp>
        <p:sp>
          <p:nvSpPr>
            <p:cNvPr id="153" name="Freeform 300"/>
            <p:cNvSpPr>
              <a:spLocks/>
            </p:cNvSpPr>
            <p:nvPr/>
          </p:nvSpPr>
          <p:spPr bwMode="auto">
            <a:xfrm>
              <a:off x="935" y="2581"/>
              <a:ext cx="560" cy="145"/>
            </a:xfrm>
            <a:custGeom>
              <a:avLst/>
              <a:gdLst>
                <a:gd name="T0" fmla="*/ 0 w 560"/>
                <a:gd name="T1" fmla="*/ 145 h 145"/>
                <a:gd name="T2" fmla="*/ 99 w 560"/>
                <a:gd name="T3" fmla="*/ 49 h 145"/>
                <a:gd name="T4" fmla="*/ 284 w 560"/>
                <a:gd name="T5" fmla="*/ 0 h 145"/>
                <a:gd name="T6" fmla="*/ 560 w 560"/>
                <a:gd name="T7" fmla="*/ 0 h 145"/>
                <a:gd name="T8" fmla="*/ 559 w 560"/>
                <a:gd name="T9" fmla="*/ 0 h 145"/>
                <a:gd name="T10" fmla="*/ 557 w 560"/>
                <a:gd name="T11" fmla="*/ 1 h 145"/>
                <a:gd name="T12" fmla="*/ 554 w 560"/>
                <a:gd name="T13" fmla="*/ 2 h 145"/>
                <a:gd name="T14" fmla="*/ 550 w 560"/>
                <a:gd name="T15" fmla="*/ 5 h 145"/>
                <a:gd name="T16" fmla="*/ 546 w 560"/>
                <a:gd name="T17" fmla="*/ 6 h 145"/>
                <a:gd name="T18" fmla="*/ 543 w 560"/>
                <a:gd name="T19" fmla="*/ 6 h 145"/>
                <a:gd name="T20" fmla="*/ 540 w 560"/>
                <a:gd name="T21" fmla="*/ 8 h 145"/>
                <a:gd name="T22" fmla="*/ 538 w 560"/>
                <a:gd name="T23" fmla="*/ 10 h 145"/>
                <a:gd name="T24" fmla="*/ 534 w 560"/>
                <a:gd name="T25" fmla="*/ 12 h 145"/>
                <a:gd name="T26" fmla="*/ 530 w 560"/>
                <a:gd name="T27" fmla="*/ 13 h 145"/>
                <a:gd name="T28" fmla="*/ 526 w 560"/>
                <a:gd name="T29" fmla="*/ 16 h 145"/>
                <a:gd name="T30" fmla="*/ 522 w 560"/>
                <a:gd name="T31" fmla="*/ 19 h 145"/>
                <a:gd name="T32" fmla="*/ 519 w 560"/>
                <a:gd name="T33" fmla="*/ 20 h 145"/>
                <a:gd name="T34" fmla="*/ 514 w 560"/>
                <a:gd name="T35" fmla="*/ 23 h 145"/>
                <a:gd name="T36" fmla="*/ 510 w 560"/>
                <a:gd name="T37" fmla="*/ 24 h 145"/>
                <a:gd name="T38" fmla="*/ 505 w 560"/>
                <a:gd name="T39" fmla="*/ 27 h 145"/>
                <a:gd name="T40" fmla="*/ 500 w 560"/>
                <a:gd name="T41" fmla="*/ 29 h 145"/>
                <a:gd name="T42" fmla="*/ 497 w 560"/>
                <a:gd name="T43" fmla="*/ 32 h 145"/>
                <a:gd name="T44" fmla="*/ 491 w 560"/>
                <a:gd name="T45" fmla="*/ 35 h 145"/>
                <a:gd name="T46" fmla="*/ 487 w 560"/>
                <a:gd name="T47" fmla="*/ 38 h 145"/>
                <a:gd name="T48" fmla="*/ 482 w 560"/>
                <a:gd name="T49" fmla="*/ 41 h 145"/>
                <a:gd name="T50" fmla="*/ 478 w 560"/>
                <a:gd name="T51" fmla="*/ 44 h 145"/>
                <a:gd name="T52" fmla="*/ 473 w 560"/>
                <a:gd name="T53" fmla="*/ 47 h 145"/>
                <a:gd name="T54" fmla="*/ 468 w 560"/>
                <a:gd name="T55" fmla="*/ 51 h 145"/>
                <a:gd name="T56" fmla="*/ 463 w 560"/>
                <a:gd name="T57" fmla="*/ 54 h 145"/>
                <a:gd name="T58" fmla="*/ 459 w 560"/>
                <a:gd name="T59" fmla="*/ 57 h 145"/>
                <a:gd name="T60" fmla="*/ 455 w 560"/>
                <a:gd name="T61" fmla="*/ 60 h 145"/>
                <a:gd name="T62" fmla="*/ 451 w 560"/>
                <a:gd name="T63" fmla="*/ 64 h 145"/>
                <a:gd name="T64" fmla="*/ 446 w 560"/>
                <a:gd name="T65" fmla="*/ 68 h 145"/>
                <a:gd name="T66" fmla="*/ 442 w 560"/>
                <a:gd name="T67" fmla="*/ 71 h 145"/>
                <a:gd name="T68" fmla="*/ 438 w 560"/>
                <a:gd name="T69" fmla="*/ 74 h 145"/>
                <a:gd name="T70" fmla="*/ 435 w 560"/>
                <a:gd name="T71" fmla="*/ 77 h 145"/>
                <a:gd name="T72" fmla="*/ 430 w 560"/>
                <a:gd name="T73" fmla="*/ 81 h 145"/>
                <a:gd name="T74" fmla="*/ 427 w 560"/>
                <a:gd name="T75" fmla="*/ 85 h 145"/>
                <a:gd name="T76" fmla="*/ 424 w 560"/>
                <a:gd name="T77" fmla="*/ 88 h 145"/>
                <a:gd name="T78" fmla="*/ 421 w 560"/>
                <a:gd name="T79" fmla="*/ 92 h 145"/>
                <a:gd name="T80" fmla="*/ 418 w 560"/>
                <a:gd name="T81" fmla="*/ 95 h 145"/>
                <a:gd name="T82" fmla="*/ 414 w 560"/>
                <a:gd name="T83" fmla="*/ 98 h 145"/>
                <a:gd name="T84" fmla="*/ 411 w 560"/>
                <a:gd name="T85" fmla="*/ 101 h 145"/>
                <a:gd name="T86" fmla="*/ 408 w 560"/>
                <a:gd name="T87" fmla="*/ 105 h 145"/>
                <a:gd name="T88" fmla="*/ 405 w 560"/>
                <a:gd name="T89" fmla="*/ 109 h 145"/>
                <a:gd name="T90" fmla="*/ 403 w 560"/>
                <a:gd name="T91" fmla="*/ 111 h 145"/>
                <a:gd name="T92" fmla="*/ 401 w 560"/>
                <a:gd name="T93" fmla="*/ 115 h 145"/>
                <a:gd name="T94" fmla="*/ 399 w 560"/>
                <a:gd name="T95" fmla="*/ 118 h 145"/>
                <a:gd name="T96" fmla="*/ 394 w 560"/>
                <a:gd name="T97" fmla="*/ 123 h 145"/>
                <a:gd name="T98" fmla="*/ 390 w 560"/>
                <a:gd name="T99" fmla="*/ 129 h 145"/>
                <a:gd name="T100" fmla="*/ 387 w 560"/>
                <a:gd name="T101" fmla="*/ 132 h 145"/>
                <a:gd name="T102" fmla="*/ 385 w 560"/>
                <a:gd name="T103" fmla="*/ 137 h 145"/>
                <a:gd name="T104" fmla="*/ 384 w 560"/>
                <a:gd name="T105" fmla="*/ 140 h 145"/>
                <a:gd name="T106" fmla="*/ 382 w 560"/>
                <a:gd name="T107" fmla="*/ 142 h 145"/>
                <a:gd name="T108" fmla="*/ 381 w 560"/>
                <a:gd name="T109" fmla="*/ 144 h 145"/>
                <a:gd name="T110" fmla="*/ 381 w 560"/>
                <a:gd name="T111" fmla="*/ 145 h 145"/>
                <a:gd name="T112" fmla="*/ 0 w 560"/>
                <a:gd name="T113" fmla="*/ 145 h 14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60"/>
                <a:gd name="T172" fmla="*/ 0 h 145"/>
                <a:gd name="T173" fmla="*/ 560 w 560"/>
                <a:gd name="T174" fmla="*/ 145 h 14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60" h="145">
                  <a:moveTo>
                    <a:pt x="0" y="145"/>
                  </a:moveTo>
                  <a:lnTo>
                    <a:pt x="99" y="49"/>
                  </a:lnTo>
                  <a:lnTo>
                    <a:pt x="284" y="0"/>
                  </a:lnTo>
                  <a:lnTo>
                    <a:pt x="560" y="0"/>
                  </a:lnTo>
                  <a:lnTo>
                    <a:pt x="559" y="0"/>
                  </a:lnTo>
                  <a:lnTo>
                    <a:pt x="557" y="1"/>
                  </a:lnTo>
                  <a:lnTo>
                    <a:pt x="554" y="2"/>
                  </a:lnTo>
                  <a:lnTo>
                    <a:pt x="550" y="5"/>
                  </a:lnTo>
                  <a:lnTo>
                    <a:pt x="546" y="6"/>
                  </a:lnTo>
                  <a:lnTo>
                    <a:pt x="543" y="6"/>
                  </a:lnTo>
                  <a:lnTo>
                    <a:pt x="540" y="8"/>
                  </a:lnTo>
                  <a:lnTo>
                    <a:pt x="538" y="10"/>
                  </a:lnTo>
                  <a:lnTo>
                    <a:pt x="534" y="12"/>
                  </a:lnTo>
                  <a:lnTo>
                    <a:pt x="530" y="13"/>
                  </a:lnTo>
                  <a:lnTo>
                    <a:pt x="526" y="16"/>
                  </a:lnTo>
                  <a:lnTo>
                    <a:pt x="522" y="19"/>
                  </a:lnTo>
                  <a:lnTo>
                    <a:pt x="519" y="20"/>
                  </a:lnTo>
                  <a:lnTo>
                    <a:pt x="514" y="23"/>
                  </a:lnTo>
                  <a:lnTo>
                    <a:pt x="510" y="24"/>
                  </a:lnTo>
                  <a:lnTo>
                    <a:pt x="505" y="27"/>
                  </a:lnTo>
                  <a:lnTo>
                    <a:pt x="500" y="29"/>
                  </a:lnTo>
                  <a:lnTo>
                    <a:pt x="497" y="32"/>
                  </a:lnTo>
                  <a:lnTo>
                    <a:pt x="491" y="35"/>
                  </a:lnTo>
                  <a:lnTo>
                    <a:pt x="487" y="38"/>
                  </a:lnTo>
                  <a:lnTo>
                    <a:pt x="482" y="41"/>
                  </a:lnTo>
                  <a:lnTo>
                    <a:pt x="478" y="44"/>
                  </a:lnTo>
                  <a:lnTo>
                    <a:pt x="473" y="47"/>
                  </a:lnTo>
                  <a:lnTo>
                    <a:pt x="468" y="51"/>
                  </a:lnTo>
                  <a:lnTo>
                    <a:pt x="463" y="54"/>
                  </a:lnTo>
                  <a:lnTo>
                    <a:pt x="459" y="57"/>
                  </a:lnTo>
                  <a:lnTo>
                    <a:pt x="455" y="60"/>
                  </a:lnTo>
                  <a:lnTo>
                    <a:pt x="451" y="64"/>
                  </a:lnTo>
                  <a:lnTo>
                    <a:pt x="446" y="68"/>
                  </a:lnTo>
                  <a:lnTo>
                    <a:pt x="442" y="71"/>
                  </a:lnTo>
                  <a:lnTo>
                    <a:pt x="438" y="74"/>
                  </a:lnTo>
                  <a:lnTo>
                    <a:pt x="435" y="77"/>
                  </a:lnTo>
                  <a:lnTo>
                    <a:pt x="430" y="81"/>
                  </a:lnTo>
                  <a:lnTo>
                    <a:pt x="427" y="85"/>
                  </a:lnTo>
                  <a:lnTo>
                    <a:pt x="424" y="88"/>
                  </a:lnTo>
                  <a:lnTo>
                    <a:pt x="421" y="92"/>
                  </a:lnTo>
                  <a:lnTo>
                    <a:pt x="418" y="95"/>
                  </a:lnTo>
                  <a:lnTo>
                    <a:pt x="414" y="98"/>
                  </a:lnTo>
                  <a:lnTo>
                    <a:pt x="411" y="101"/>
                  </a:lnTo>
                  <a:lnTo>
                    <a:pt x="408" y="105"/>
                  </a:lnTo>
                  <a:lnTo>
                    <a:pt x="405" y="109"/>
                  </a:lnTo>
                  <a:lnTo>
                    <a:pt x="403" y="111"/>
                  </a:lnTo>
                  <a:lnTo>
                    <a:pt x="401" y="115"/>
                  </a:lnTo>
                  <a:lnTo>
                    <a:pt x="399" y="118"/>
                  </a:lnTo>
                  <a:lnTo>
                    <a:pt x="394" y="123"/>
                  </a:lnTo>
                  <a:lnTo>
                    <a:pt x="390" y="129"/>
                  </a:lnTo>
                  <a:lnTo>
                    <a:pt x="387" y="132"/>
                  </a:lnTo>
                  <a:lnTo>
                    <a:pt x="385" y="137"/>
                  </a:lnTo>
                  <a:lnTo>
                    <a:pt x="384" y="140"/>
                  </a:lnTo>
                  <a:lnTo>
                    <a:pt x="382" y="142"/>
                  </a:lnTo>
                  <a:lnTo>
                    <a:pt x="381" y="144"/>
                  </a:lnTo>
                  <a:lnTo>
                    <a:pt x="381" y="145"/>
                  </a:lnTo>
                  <a:lnTo>
                    <a:pt x="0" y="145"/>
                  </a:lnTo>
                  <a:close/>
                </a:path>
              </a:pathLst>
            </a:custGeom>
            <a:solidFill>
              <a:schemeClr val="accent1">
                <a:lumMod val="60000"/>
                <a:lumOff val="40000"/>
              </a:schemeClr>
            </a:solidFill>
            <a:ln w="9525">
              <a:noFill/>
              <a:round/>
              <a:headEnd/>
              <a:tailEnd/>
            </a:ln>
          </p:spPr>
          <p:txBody>
            <a:bodyPr/>
            <a:lstStyle/>
            <a:p>
              <a:endParaRPr lang="en-US" dirty="0"/>
            </a:p>
          </p:txBody>
        </p:sp>
        <p:sp>
          <p:nvSpPr>
            <p:cNvPr id="154" name="Freeform 301"/>
            <p:cNvSpPr>
              <a:spLocks/>
            </p:cNvSpPr>
            <p:nvPr/>
          </p:nvSpPr>
          <p:spPr bwMode="auto">
            <a:xfrm>
              <a:off x="1370" y="1762"/>
              <a:ext cx="230" cy="194"/>
            </a:xfrm>
            <a:custGeom>
              <a:avLst/>
              <a:gdLst>
                <a:gd name="T0" fmla="*/ 200 w 230"/>
                <a:gd name="T1" fmla="*/ 194 h 194"/>
                <a:gd name="T2" fmla="*/ 229 w 230"/>
                <a:gd name="T3" fmla="*/ 180 h 194"/>
                <a:gd name="T4" fmla="*/ 230 w 230"/>
                <a:gd name="T5" fmla="*/ 116 h 194"/>
                <a:gd name="T6" fmla="*/ 96 w 230"/>
                <a:gd name="T7" fmla="*/ 13 h 194"/>
                <a:gd name="T8" fmla="*/ 0 w 230"/>
                <a:gd name="T9" fmla="*/ 0 h 194"/>
                <a:gd name="T10" fmla="*/ 200 w 230"/>
                <a:gd name="T11" fmla="*/ 194 h 194"/>
                <a:gd name="T12" fmla="*/ 0 60000 65536"/>
                <a:gd name="T13" fmla="*/ 0 60000 65536"/>
                <a:gd name="T14" fmla="*/ 0 60000 65536"/>
                <a:gd name="T15" fmla="*/ 0 60000 65536"/>
                <a:gd name="T16" fmla="*/ 0 60000 65536"/>
                <a:gd name="T17" fmla="*/ 0 60000 65536"/>
                <a:gd name="T18" fmla="*/ 0 w 230"/>
                <a:gd name="T19" fmla="*/ 0 h 194"/>
                <a:gd name="T20" fmla="*/ 230 w 230"/>
                <a:gd name="T21" fmla="*/ 194 h 194"/>
              </a:gdLst>
              <a:ahLst/>
              <a:cxnLst>
                <a:cxn ang="T12">
                  <a:pos x="T0" y="T1"/>
                </a:cxn>
                <a:cxn ang="T13">
                  <a:pos x="T2" y="T3"/>
                </a:cxn>
                <a:cxn ang="T14">
                  <a:pos x="T4" y="T5"/>
                </a:cxn>
                <a:cxn ang="T15">
                  <a:pos x="T6" y="T7"/>
                </a:cxn>
                <a:cxn ang="T16">
                  <a:pos x="T8" y="T9"/>
                </a:cxn>
                <a:cxn ang="T17">
                  <a:pos x="T10" y="T11"/>
                </a:cxn>
              </a:cxnLst>
              <a:rect l="T18" t="T19" r="T20" b="T21"/>
              <a:pathLst>
                <a:path w="230" h="194">
                  <a:moveTo>
                    <a:pt x="200" y="194"/>
                  </a:moveTo>
                  <a:lnTo>
                    <a:pt x="229" y="180"/>
                  </a:lnTo>
                  <a:lnTo>
                    <a:pt x="230" y="116"/>
                  </a:lnTo>
                  <a:lnTo>
                    <a:pt x="96" y="13"/>
                  </a:lnTo>
                  <a:lnTo>
                    <a:pt x="0" y="0"/>
                  </a:lnTo>
                  <a:lnTo>
                    <a:pt x="200" y="194"/>
                  </a:lnTo>
                  <a:close/>
                </a:path>
              </a:pathLst>
            </a:custGeom>
            <a:solidFill>
              <a:srgbClr val="8F6943"/>
            </a:solidFill>
            <a:ln w="9525">
              <a:noFill/>
              <a:round/>
              <a:headEnd/>
              <a:tailEnd/>
            </a:ln>
          </p:spPr>
          <p:txBody>
            <a:bodyPr/>
            <a:lstStyle/>
            <a:p>
              <a:endParaRPr lang="en-US" dirty="0"/>
            </a:p>
          </p:txBody>
        </p:sp>
        <p:sp>
          <p:nvSpPr>
            <p:cNvPr id="155" name="Freeform 302"/>
            <p:cNvSpPr>
              <a:spLocks/>
            </p:cNvSpPr>
            <p:nvPr/>
          </p:nvSpPr>
          <p:spPr bwMode="auto">
            <a:xfrm>
              <a:off x="1210" y="1456"/>
              <a:ext cx="377" cy="353"/>
            </a:xfrm>
            <a:custGeom>
              <a:avLst/>
              <a:gdLst>
                <a:gd name="T0" fmla="*/ 0 w 377"/>
                <a:gd name="T1" fmla="*/ 307 h 353"/>
                <a:gd name="T2" fmla="*/ 16 w 377"/>
                <a:gd name="T3" fmla="*/ 228 h 353"/>
                <a:gd name="T4" fmla="*/ 19 w 377"/>
                <a:gd name="T5" fmla="*/ 224 h 353"/>
                <a:gd name="T6" fmla="*/ 22 w 377"/>
                <a:gd name="T7" fmla="*/ 220 h 353"/>
                <a:gd name="T8" fmla="*/ 27 w 377"/>
                <a:gd name="T9" fmla="*/ 214 h 353"/>
                <a:gd name="T10" fmla="*/ 31 w 377"/>
                <a:gd name="T11" fmla="*/ 205 h 353"/>
                <a:gd name="T12" fmla="*/ 38 w 377"/>
                <a:gd name="T13" fmla="*/ 195 h 353"/>
                <a:gd name="T14" fmla="*/ 45 w 377"/>
                <a:gd name="T15" fmla="*/ 186 h 353"/>
                <a:gd name="T16" fmla="*/ 53 w 377"/>
                <a:gd name="T17" fmla="*/ 175 h 353"/>
                <a:gd name="T18" fmla="*/ 57 w 377"/>
                <a:gd name="T19" fmla="*/ 170 h 353"/>
                <a:gd name="T20" fmla="*/ 61 w 377"/>
                <a:gd name="T21" fmla="*/ 164 h 353"/>
                <a:gd name="T22" fmla="*/ 70 w 377"/>
                <a:gd name="T23" fmla="*/ 153 h 353"/>
                <a:gd name="T24" fmla="*/ 75 w 377"/>
                <a:gd name="T25" fmla="*/ 146 h 353"/>
                <a:gd name="T26" fmla="*/ 80 w 377"/>
                <a:gd name="T27" fmla="*/ 140 h 353"/>
                <a:gd name="T28" fmla="*/ 85 w 377"/>
                <a:gd name="T29" fmla="*/ 134 h 353"/>
                <a:gd name="T30" fmla="*/ 89 w 377"/>
                <a:gd name="T31" fmla="*/ 129 h 353"/>
                <a:gd name="T32" fmla="*/ 94 w 377"/>
                <a:gd name="T33" fmla="*/ 122 h 353"/>
                <a:gd name="T34" fmla="*/ 99 w 377"/>
                <a:gd name="T35" fmla="*/ 115 h 353"/>
                <a:gd name="T36" fmla="*/ 105 w 377"/>
                <a:gd name="T37" fmla="*/ 110 h 353"/>
                <a:gd name="T38" fmla="*/ 109 w 377"/>
                <a:gd name="T39" fmla="*/ 103 h 353"/>
                <a:gd name="T40" fmla="*/ 120 w 377"/>
                <a:gd name="T41" fmla="*/ 93 h 353"/>
                <a:gd name="T42" fmla="*/ 130 w 377"/>
                <a:gd name="T43" fmla="*/ 81 h 353"/>
                <a:gd name="T44" fmla="*/ 140 w 377"/>
                <a:gd name="T45" fmla="*/ 71 h 353"/>
                <a:gd name="T46" fmla="*/ 149 w 377"/>
                <a:gd name="T47" fmla="*/ 61 h 353"/>
                <a:gd name="T48" fmla="*/ 159 w 377"/>
                <a:gd name="T49" fmla="*/ 52 h 353"/>
                <a:gd name="T50" fmla="*/ 169 w 377"/>
                <a:gd name="T51" fmla="*/ 44 h 353"/>
                <a:gd name="T52" fmla="*/ 177 w 377"/>
                <a:gd name="T53" fmla="*/ 37 h 353"/>
                <a:gd name="T54" fmla="*/ 186 w 377"/>
                <a:gd name="T55" fmla="*/ 30 h 353"/>
                <a:gd name="T56" fmla="*/ 195 w 377"/>
                <a:gd name="T57" fmla="*/ 24 h 353"/>
                <a:gd name="T58" fmla="*/ 202 w 377"/>
                <a:gd name="T59" fmla="*/ 19 h 353"/>
                <a:gd name="T60" fmla="*/ 208 w 377"/>
                <a:gd name="T61" fmla="*/ 14 h 353"/>
                <a:gd name="T62" fmla="*/ 214 w 377"/>
                <a:gd name="T63" fmla="*/ 10 h 353"/>
                <a:gd name="T64" fmla="*/ 225 w 377"/>
                <a:gd name="T65" fmla="*/ 4 h 353"/>
                <a:gd name="T66" fmla="*/ 231 w 377"/>
                <a:gd name="T67" fmla="*/ 0 h 353"/>
                <a:gd name="T68" fmla="*/ 234 w 377"/>
                <a:gd name="T69" fmla="*/ 0 h 353"/>
                <a:gd name="T70" fmla="*/ 366 w 377"/>
                <a:gd name="T71" fmla="*/ 270 h 353"/>
                <a:gd name="T72" fmla="*/ 52 w 377"/>
                <a:gd name="T73" fmla="*/ 353 h 35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77"/>
                <a:gd name="T112" fmla="*/ 0 h 353"/>
                <a:gd name="T113" fmla="*/ 377 w 377"/>
                <a:gd name="T114" fmla="*/ 353 h 35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77" h="353">
                  <a:moveTo>
                    <a:pt x="52" y="353"/>
                  </a:moveTo>
                  <a:lnTo>
                    <a:pt x="0" y="307"/>
                  </a:lnTo>
                  <a:lnTo>
                    <a:pt x="25" y="256"/>
                  </a:lnTo>
                  <a:lnTo>
                    <a:pt x="16" y="228"/>
                  </a:lnTo>
                  <a:lnTo>
                    <a:pt x="16" y="227"/>
                  </a:lnTo>
                  <a:lnTo>
                    <a:pt x="19" y="224"/>
                  </a:lnTo>
                  <a:lnTo>
                    <a:pt x="20" y="221"/>
                  </a:lnTo>
                  <a:lnTo>
                    <a:pt x="22" y="220"/>
                  </a:lnTo>
                  <a:lnTo>
                    <a:pt x="24" y="215"/>
                  </a:lnTo>
                  <a:lnTo>
                    <a:pt x="27" y="214"/>
                  </a:lnTo>
                  <a:lnTo>
                    <a:pt x="29" y="209"/>
                  </a:lnTo>
                  <a:lnTo>
                    <a:pt x="31" y="205"/>
                  </a:lnTo>
                  <a:lnTo>
                    <a:pt x="34" y="200"/>
                  </a:lnTo>
                  <a:lnTo>
                    <a:pt x="38" y="195"/>
                  </a:lnTo>
                  <a:lnTo>
                    <a:pt x="41" y="191"/>
                  </a:lnTo>
                  <a:lnTo>
                    <a:pt x="45" y="186"/>
                  </a:lnTo>
                  <a:lnTo>
                    <a:pt x="49" y="181"/>
                  </a:lnTo>
                  <a:lnTo>
                    <a:pt x="53" y="175"/>
                  </a:lnTo>
                  <a:lnTo>
                    <a:pt x="55" y="173"/>
                  </a:lnTo>
                  <a:lnTo>
                    <a:pt x="57" y="170"/>
                  </a:lnTo>
                  <a:lnTo>
                    <a:pt x="59" y="167"/>
                  </a:lnTo>
                  <a:lnTo>
                    <a:pt x="61" y="164"/>
                  </a:lnTo>
                  <a:lnTo>
                    <a:pt x="66" y="158"/>
                  </a:lnTo>
                  <a:lnTo>
                    <a:pt x="70" y="153"/>
                  </a:lnTo>
                  <a:lnTo>
                    <a:pt x="72" y="150"/>
                  </a:lnTo>
                  <a:lnTo>
                    <a:pt x="75" y="146"/>
                  </a:lnTo>
                  <a:lnTo>
                    <a:pt x="77" y="143"/>
                  </a:lnTo>
                  <a:lnTo>
                    <a:pt x="80" y="140"/>
                  </a:lnTo>
                  <a:lnTo>
                    <a:pt x="82" y="137"/>
                  </a:lnTo>
                  <a:lnTo>
                    <a:pt x="85" y="134"/>
                  </a:lnTo>
                  <a:lnTo>
                    <a:pt x="87" y="131"/>
                  </a:lnTo>
                  <a:lnTo>
                    <a:pt x="89" y="129"/>
                  </a:lnTo>
                  <a:lnTo>
                    <a:pt x="91" y="125"/>
                  </a:lnTo>
                  <a:lnTo>
                    <a:pt x="94" y="122"/>
                  </a:lnTo>
                  <a:lnTo>
                    <a:pt x="96" y="118"/>
                  </a:lnTo>
                  <a:lnTo>
                    <a:pt x="99" y="115"/>
                  </a:lnTo>
                  <a:lnTo>
                    <a:pt x="101" y="113"/>
                  </a:lnTo>
                  <a:lnTo>
                    <a:pt x="105" y="110"/>
                  </a:lnTo>
                  <a:lnTo>
                    <a:pt x="107" y="106"/>
                  </a:lnTo>
                  <a:lnTo>
                    <a:pt x="109" y="103"/>
                  </a:lnTo>
                  <a:lnTo>
                    <a:pt x="114" y="97"/>
                  </a:lnTo>
                  <a:lnTo>
                    <a:pt x="120" y="93"/>
                  </a:lnTo>
                  <a:lnTo>
                    <a:pt x="125" y="86"/>
                  </a:lnTo>
                  <a:lnTo>
                    <a:pt x="130" y="81"/>
                  </a:lnTo>
                  <a:lnTo>
                    <a:pt x="136" y="76"/>
                  </a:lnTo>
                  <a:lnTo>
                    <a:pt x="140" y="71"/>
                  </a:lnTo>
                  <a:lnTo>
                    <a:pt x="145" y="66"/>
                  </a:lnTo>
                  <a:lnTo>
                    <a:pt x="149" y="61"/>
                  </a:lnTo>
                  <a:lnTo>
                    <a:pt x="155" y="57"/>
                  </a:lnTo>
                  <a:lnTo>
                    <a:pt x="159" y="52"/>
                  </a:lnTo>
                  <a:lnTo>
                    <a:pt x="164" y="48"/>
                  </a:lnTo>
                  <a:lnTo>
                    <a:pt x="169" y="44"/>
                  </a:lnTo>
                  <a:lnTo>
                    <a:pt x="174" y="40"/>
                  </a:lnTo>
                  <a:lnTo>
                    <a:pt x="177" y="37"/>
                  </a:lnTo>
                  <a:lnTo>
                    <a:pt x="182" y="33"/>
                  </a:lnTo>
                  <a:lnTo>
                    <a:pt x="186" y="30"/>
                  </a:lnTo>
                  <a:lnTo>
                    <a:pt x="190" y="26"/>
                  </a:lnTo>
                  <a:lnTo>
                    <a:pt x="195" y="24"/>
                  </a:lnTo>
                  <a:lnTo>
                    <a:pt x="198" y="21"/>
                  </a:lnTo>
                  <a:lnTo>
                    <a:pt x="202" y="19"/>
                  </a:lnTo>
                  <a:lnTo>
                    <a:pt x="205" y="16"/>
                  </a:lnTo>
                  <a:lnTo>
                    <a:pt x="208" y="14"/>
                  </a:lnTo>
                  <a:lnTo>
                    <a:pt x="212" y="12"/>
                  </a:lnTo>
                  <a:lnTo>
                    <a:pt x="214" y="10"/>
                  </a:lnTo>
                  <a:lnTo>
                    <a:pt x="220" y="6"/>
                  </a:lnTo>
                  <a:lnTo>
                    <a:pt x="225" y="4"/>
                  </a:lnTo>
                  <a:lnTo>
                    <a:pt x="228" y="1"/>
                  </a:lnTo>
                  <a:lnTo>
                    <a:pt x="231" y="0"/>
                  </a:lnTo>
                  <a:lnTo>
                    <a:pt x="233" y="0"/>
                  </a:lnTo>
                  <a:lnTo>
                    <a:pt x="234" y="0"/>
                  </a:lnTo>
                  <a:lnTo>
                    <a:pt x="377" y="30"/>
                  </a:lnTo>
                  <a:lnTo>
                    <a:pt x="366" y="270"/>
                  </a:lnTo>
                  <a:lnTo>
                    <a:pt x="188" y="288"/>
                  </a:lnTo>
                  <a:lnTo>
                    <a:pt x="52" y="353"/>
                  </a:lnTo>
                  <a:close/>
                </a:path>
              </a:pathLst>
            </a:custGeom>
            <a:solidFill>
              <a:schemeClr val="accent3"/>
            </a:solidFill>
            <a:ln w="9525">
              <a:noFill/>
              <a:round/>
              <a:headEnd/>
              <a:tailEnd/>
            </a:ln>
          </p:spPr>
          <p:txBody>
            <a:bodyPr/>
            <a:lstStyle/>
            <a:p>
              <a:endParaRPr lang="en-US" dirty="0"/>
            </a:p>
          </p:txBody>
        </p:sp>
        <p:sp>
          <p:nvSpPr>
            <p:cNvPr id="156" name="Freeform 303"/>
            <p:cNvSpPr>
              <a:spLocks/>
            </p:cNvSpPr>
            <p:nvPr/>
          </p:nvSpPr>
          <p:spPr bwMode="auto">
            <a:xfrm>
              <a:off x="1482" y="1334"/>
              <a:ext cx="118" cy="272"/>
            </a:xfrm>
            <a:custGeom>
              <a:avLst/>
              <a:gdLst>
                <a:gd name="T0" fmla="*/ 39 w 118"/>
                <a:gd name="T1" fmla="*/ 0 h 272"/>
                <a:gd name="T2" fmla="*/ 36 w 118"/>
                <a:gd name="T3" fmla="*/ 4 h 272"/>
                <a:gd name="T4" fmla="*/ 31 w 118"/>
                <a:gd name="T5" fmla="*/ 10 h 272"/>
                <a:gd name="T6" fmla="*/ 26 w 118"/>
                <a:gd name="T7" fmla="*/ 17 h 272"/>
                <a:gd name="T8" fmla="*/ 23 w 118"/>
                <a:gd name="T9" fmla="*/ 24 h 272"/>
                <a:gd name="T10" fmla="*/ 20 w 118"/>
                <a:gd name="T11" fmla="*/ 30 h 272"/>
                <a:gd name="T12" fmla="*/ 15 w 118"/>
                <a:gd name="T13" fmla="*/ 37 h 272"/>
                <a:gd name="T14" fmla="*/ 11 w 118"/>
                <a:gd name="T15" fmla="*/ 44 h 272"/>
                <a:gd name="T16" fmla="*/ 8 w 118"/>
                <a:gd name="T17" fmla="*/ 51 h 272"/>
                <a:gd name="T18" fmla="*/ 5 w 118"/>
                <a:gd name="T19" fmla="*/ 58 h 272"/>
                <a:gd name="T20" fmla="*/ 2 w 118"/>
                <a:gd name="T21" fmla="*/ 64 h 272"/>
                <a:gd name="T22" fmla="*/ 0 w 118"/>
                <a:gd name="T23" fmla="*/ 69 h 272"/>
                <a:gd name="T24" fmla="*/ 13 w 118"/>
                <a:gd name="T25" fmla="*/ 88 h 272"/>
                <a:gd name="T26" fmla="*/ 3 w 118"/>
                <a:gd name="T27" fmla="*/ 130 h 272"/>
                <a:gd name="T28" fmla="*/ 4 w 118"/>
                <a:gd name="T29" fmla="*/ 134 h 272"/>
                <a:gd name="T30" fmla="*/ 5 w 118"/>
                <a:gd name="T31" fmla="*/ 142 h 272"/>
                <a:gd name="T32" fmla="*/ 7 w 118"/>
                <a:gd name="T33" fmla="*/ 152 h 272"/>
                <a:gd name="T34" fmla="*/ 8 w 118"/>
                <a:gd name="T35" fmla="*/ 163 h 272"/>
                <a:gd name="T36" fmla="*/ 9 w 118"/>
                <a:gd name="T37" fmla="*/ 170 h 272"/>
                <a:gd name="T38" fmla="*/ 11 w 118"/>
                <a:gd name="T39" fmla="*/ 176 h 272"/>
                <a:gd name="T40" fmla="*/ 12 w 118"/>
                <a:gd name="T41" fmla="*/ 182 h 272"/>
                <a:gd name="T42" fmla="*/ 13 w 118"/>
                <a:gd name="T43" fmla="*/ 189 h 272"/>
                <a:gd name="T44" fmla="*/ 15 w 118"/>
                <a:gd name="T45" fmla="*/ 195 h 272"/>
                <a:gd name="T46" fmla="*/ 17 w 118"/>
                <a:gd name="T47" fmla="*/ 200 h 272"/>
                <a:gd name="T48" fmla="*/ 20 w 118"/>
                <a:gd name="T49" fmla="*/ 212 h 272"/>
                <a:gd name="T50" fmla="*/ 22 w 118"/>
                <a:gd name="T51" fmla="*/ 222 h 272"/>
                <a:gd name="T52" fmla="*/ 25 w 118"/>
                <a:gd name="T53" fmla="*/ 231 h 272"/>
                <a:gd name="T54" fmla="*/ 29 w 118"/>
                <a:gd name="T55" fmla="*/ 238 h 272"/>
                <a:gd name="T56" fmla="*/ 31 w 118"/>
                <a:gd name="T57" fmla="*/ 244 h 272"/>
                <a:gd name="T58" fmla="*/ 34 w 118"/>
                <a:gd name="T59" fmla="*/ 248 h 272"/>
                <a:gd name="T60" fmla="*/ 36 w 118"/>
                <a:gd name="T61" fmla="*/ 253 h 272"/>
                <a:gd name="T62" fmla="*/ 117 w 118"/>
                <a:gd name="T63" fmla="*/ 240 h 272"/>
                <a:gd name="T64" fmla="*/ 118 w 118"/>
                <a:gd name="T65" fmla="*/ 10 h 2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8"/>
                <a:gd name="T100" fmla="*/ 0 h 272"/>
                <a:gd name="T101" fmla="*/ 118 w 118"/>
                <a:gd name="T102" fmla="*/ 272 h 2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8" h="272">
                  <a:moveTo>
                    <a:pt x="39" y="0"/>
                  </a:moveTo>
                  <a:lnTo>
                    <a:pt x="39" y="0"/>
                  </a:lnTo>
                  <a:lnTo>
                    <a:pt x="38" y="2"/>
                  </a:lnTo>
                  <a:lnTo>
                    <a:pt x="36" y="4"/>
                  </a:lnTo>
                  <a:lnTo>
                    <a:pt x="35" y="7"/>
                  </a:lnTo>
                  <a:lnTo>
                    <a:pt x="31" y="10"/>
                  </a:lnTo>
                  <a:lnTo>
                    <a:pt x="28" y="15"/>
                  </a:lnTo>
                  <a:lnTo>
                    <a:pt x="26" y="17"/>
                  </a:lnTo>
                  <a:lnTo>
                    <a:pt x="24" y="20"/>
                  </a:lnTo>
                  <a:lnTo>
                    <a:pt x="23" y="24"/>
                  </a:lnTo>
                  <a:lnTo>
                    <a:pt x="21" y="27"/>
                  </a:lnTo>
                  <a:lnTo>
                    <a:pt x="20" y="30"/>
                  </a:lnTo>
                  <a:lnTo>
                    <a:pt x="17" y="33"/>
                  </a:lnTo>
                  <a:lnTo>
                    <a:pt x="15" y="37"/>
                  </a:lnTo>
                  <a:lnTo>
                    <a:pt x="13" y="41"/>
                  </a:lnTo>
                  <a:lnTo>
                    <a:pt x="11" y="44"/>
                  </a:lnTo>
                  <a:lnTo>
                    <a:pt x="9" y="47"/>
                  </a:lnTo>
                  <a:lnTo>
                    <a:pt x="8" y="51"/>
                  </a:lnTo>
                  <a:lnTo>
                    <a:pt x="7" y="55"/>
                  </a:lnTo>
                  <a:lnTo>
                    <a:pt x="5" y="58"/>
                  </a:lnTo>
                  <a:lnTo>
                    <a:pt x="3" y="61"/>
                  </a:lnTo>
                  <a:lnTo>
                    <a:pt x="2" y="64"/>
                  </a:lnTo>
                  <a:lnTo>
                    <a:pt x="2" y="66"/>
                  </a:lnTo>
                  <a:lnTo>
                    <a:pt x="0" y="69"/>
                  </a:lnTo>
                  <a:lnTo>
                    <a:pt x="0" y="71"/>
                  </a:lnTo>
                  <a:lnTo>
                    <a:pt x="13" y="88"/>
                  </a:lnTo>
                  <a:lnTo>
                    <a:pt x="3" y="128"/>
                  </a:lnTo>
                  <a:lnTo>
                    <a:pt x="3" y="130"/>
                  </a:lnTo>
                  <a:lnTo>
                    <a:pt x="3" y="132"/>
                  </a:lnTo>
                  <a:lnTo>
                    <a:pt x="4" y="134"/>
                  </a:lnTo>
                  <a:lnTo>
                    <a:pt x="4" y="138"/>
                  </a:lnTo>
                  <a:lnTo>
                    <a:pt x="5" y="142"/>
                  </a:lnTo>
                  <a:lnTo>
                    <a:pt x="6" y="147"/>
                  </a:lnTo>
                  <a:lnTo>
                    <a:pt x="7" y="152"/>
                  </a:lnTo>
                  <a:lnTo>
                    <a:pt x="7" y="157"/>
                  </a:lnTo>
                  <a:lnTo>
                    <a:pt x="8" y="163"/>
                  </a:lnTo>
                  <a:lnTo>
                    <a:pt x="9" y="167"/>
                  </a:lnTo>
                  <a:lnTo>
                    <a:pt x="9" y="170"/>
                  </a:lnTo>
                  <a:lnTo>
                    <a:pt x="10" y="172"/>
                  </a:lnTo>
                  <a:lnTo>
                    <a:pt x="11" y="176"/>
                  </a:lnTo>
                  <a:lnTo>
                    <a:pt x="11" y="179"/>
                  </a:lnTo>
                  <a:lnTo>
                    <a:pt x="12" y="182"/>
                  </a:lnTo>
                  <a:lnTo>
                    <a:pt x="12" y="185"/>
                  </a:lnTo>
                  <a:lnTo>
                    <a:pt x="13" y="189"/>
                  </a:lnTo>
                  <a:lnTo>
                    <a:pt x="14" y="191"/>
                  </a:lnTo>
                  <a:lnTo>
                    <a:pt x="15" y="195"/>
                  </a:lnTo>
                  <a:lnTo>
                    <a:pt x="16" y="198"/>
                  </a:lnTo>
                  <a:lnTo>
                    <a:pt x="17" y="200"/>
                  </a:lnTo>
                  <a:lnTo>
                    <a:pt x="18" y="206"/>
                  </a:lnTo>
                  <a:lnTo>
                    <a:pt x="20" y="212"/>
                  </a:lnTo>
                  <a:lnTo>
                    <a:pt x="20" y="217"/>
                  </a:lnTo>
                  <a:lnTo>
                    <a:pt x="22" y="222"/>
                  </a:lnTo>
                  <a:lnTo>
                    <a:pt x="24" y="226"/>
                  </a:lnTo>
                  <a:lnTo>
                    <a:pt x="25" y="231"/>
                  </a:lnTo>
                  <a:lnTo>
                    <a:pt x="27" y="235"/>
                  </a:lnTo>
                  <a:lnTo>
                    <a:pt x="29" y="238"/>
                  </a:lnTo>
                  <a:lnTo>
                    <a:pt x="30" y="240"/>
                  </a:lnTo>
                  <a:lnTo>
                    <a:pt x="31" y="244"/>
                  </a:lnTo>
                  <a:lnTo>
                    <a:pt x="32" y="246"/>
                  </a:lnTo>
                  <a:lnTo>
                    <a:pt x="34" y="248"/>
                  </a:lnTo>
                  <a:lnTo>
                    <a:pt x="35" y="251"/>
                  </a:lnTo>
                  <a:lnTo>
                    <a:pt x="36" y="253"/>
                  </a:lnTo>
                  <a:lnTo>
                    <a:pt x="92" y="272"/>
                  </a:lnTo>
                  <a:lnTo>
                    <a:pt x="117" y="240"/>
                  </a:lnTo>
                  <a:lnTo>
                    <a:pt x="118" y="101"/>
                  </a:lnTo>
                  <a:lnTo>
                    <a:pt x="118" y="10"/>
                  </a:lnTo>
                  <a:lnTo>
                    <a:pt x="39" y="0"/>
                  </a:lnTo>
                  <a:close/>
                </a:path>
              </a:pathLst>
            </a:custGeom>
            <a:solidFill>
              <a:srgbClr val="FFCC99"/>
            </a:solidFill>
            <a:ln w="9525">
              <a:noFill/>
              <a:round/>
              <a:headEnd/>
              <a:tailEnd/>
            </a:ln>
          </p:spPr>
          <p:txBody>
            <a:bodyPr/>
            <a:lstStyle/>
            <a:p>
              <a:endParaRPr lang="en-US" dirty="0"/>
            </a:p>
          </p:txBody>
        </p:sp>
        <p:sp>
          <p:nvSpPr>
            <p:cNvPr id="157" name="Freeform 304"/>
            <p:cNvSpPr>
              <a:spLocks/>
            </p:cNvSpPr>
            <p:nvPr/>
          </p:nvSpPr>
          <p:spPr bwMode="auto">
            <a:xfrm>
              <a:off x="1261" y="1548"/>
              <a:ext cx="339" cy="331"/>
            </a:xfrm>
            <a:custGeom>
              <a:avLst/>
              <a:gdLst>
                <a:gd name="T0" fmla="*/ 0 w 339"/>
                <a:gd name="T1" fmla="*/ 259 h 331"/>
                <a:gd name="T2" fmla="*/ 0 w 339"/>
                <a:gd name="T3" fmla="*/ 257 h 331"/>
                <a:gd name="T4" fmla="*/ 1 w 339"/>
                <a:gd name="T5" fmla="*/ 251 h 331"/>
                <a:gd name="T6" fmla="*/ 3 w 339"/>
                <a:gd name="T7" fmla="*/ 244 h 331"/>
                <a:gd name="T8" fmla="*/ 7 w 339"/>
                <a:gd name="T9" fmla="*/ 234 h 331"/>
                <a:gd name="T10" fmla="*/ 13 w 339"/>
                <a:gd name="T11" fmla="*/ 223 h 331"/>
                <a:gd name="T12" fmla="*/ 15 w 339"/>
                <a:gd name="T13" fmla="*/ 217 h 331"/>
                <a:gd name="T14" fmla="*/ 19 w 339"/>
                <a:gd name="T15" fmla="*/ 211 h 331"/>
                <a:gd name="T16" fmla="*/ 22 w 339"/>
                <a:gd name="T17" fmla="*/ 205 h 331"/>
                <a:gd name="T18" fmla="*/ 27 w 339"/>
                <a:gd name="T19" fmla="*/ 199 h 331"/>
                <a:gd name="T20" fmla="*/ 33 w 339"/>
                <a:gd name="T21" fmla="*/ 193 h 331"/>
                <a:gd name="T22" fmla="*/ 38 w 339"/>
                <a:gd name="T23" fmla="*/ 188 h 331"/>
                <a:gd name="T24" fmla="*/ 45 w 339"/>
                <a:gd name="T25" fmla="*/ 183 h 331"/>
                <a:gd name="T26" fmla="*/ 51 w 339"/>
                <a:gd name="T27" fmla="*/ 178 h 331"/>
                <a:gd name="T28" fmla="*/ 58 w 339"/>
                <a:gd name="T29" fmla="*/ 173 h 331"/>
                <a:gd name="T30" fmla="*/ 66 w 339"/>
                <a:gd name="T31" fmla="*/ 169 h 331"/>
                <a:gd name="T32" fmla="*/ 73 w 339"/>
                <a:gd name="T33" fmla="*/ 165 h 331"/>
                <a:gd name="T34" fmla="*/ 79 w 339"/>
                <a:gd name="T35" fmla="*/ 162 h 331"/>
                <a:gd name="T36" fmla="*/ 87 w 339"/>
                <a:gd name="T37" fmla="*/ 158 h 331"/>
                <a:gd name="T38" fmla="*/ 95 w 339"/>
                <a:gd name="T39" fmla="*/ 155 h 331"/>
                <a:gd name="T40" fmla="*/ 100 w 339"/>
                <a:gd name="T41" fmla="*/ 152 h 331"/>
                <a:gd name="T42" fmla="*/ 106 w 339"/>
                <a:gd name="T43" fmla="*/ 150 h 331"/>
                <a:gd name="T44" fmla="*/ 116 w 339"/>
                <a:gd name="T45" fmla="*/ 147 h 331"/>
                <a:gd name="T46" fmla="*/ 123 w 339"/>
                <a:gd name="T47" fmla="*/ 144 h 331"/>
                <a:gd name="T48" fmla="*/ 126 w 339"/>
                <a:gd name="T49" fmla="*/ 144 h 331"/>
                <a:gd name="T50" fmla="*/ 151 w 339"/>
                <a:gd name="T51" fmla="*/ 131 h 331"/>
                <a:gd name="T52" fmla="*/ 123 w 339"/>
                <a:gd name="T53" fmla="*/ 108 h 331"/>
                <a:gd name="T54" fmla="*/ 127 w 339"/>
                <a:gd name="T55" fmla="*/ 106 h 331"/>
                <a:gd name="T56" fmla="*/ 133 w 339"/>
                <a:gd name="T57" fmla="*/ 104 h 331"/>
                <a:gd name="T58" fmla="*/ 138 w 339"/>
                <a:gd name="T59" fmla="*/ 101 h 331"/>
                <a:gd name="T60" fmla="*/ 145 w 339"/>
                <a:gd name="T61" fmla="*/ 97 h 331"/>
                <a:gd name="T62" fmla="*/ 152 w 339"/>
                <a:gd name="T63" fmla="*/ 90 h 331"/>
                <a:gd name="T64" fmla="*/ 159 w 339"/>
                <a:gd name="T65" fmla="*/ 82 h 331"/>
                <a:gd name="T66" fmla="*/ 164 w 339"/>
                <a:gd name="T67" fmla="*/ 75 h 331"/>
                <a:gd name="T68" fmla="*/ 167 w 339"/>
                <a:gd name="T69" fmla="*/ 69 h 331"/>
                <a:gd name="T70" fmla="*/ 171 w 339"/>
                <a:gd name="T71" fmla="*/ 63 h 331"/>
                <a:gd name="T72" fmla="*/ 173 w 339"/>
                <a:gd name="T73" fmla="*/ 57 h 331"/>
                <a:gd name="T74" fmla="*/ 176 w 339"/>
                <a:gd name="T75" fmla="*/ 50 h 331"/>
                <a:gd name="T76" fmla="*/ 178 w 339"/>
                <a:gd name="T77" fmla="*/ 43 h 331"/>
                <a:gd name="T78" fmla="*/ 181 w 339"/>
                <a:gd name="T79" fmla="*/ 38 h 331"/>
                <a:gd name="T80" fmla="*/ 184 w 339"/>
                <a:gd name="T81" fmla="*/ 31 h 331"/>
                <a:gd name="T82" fmla="*/ 186 w 339"/>
                <a:gd name="T83" fmla="*/ 25 h 331"/>
                <a:gd name="T84" fmla="*/ 188 w 339"/>
                <a:gd name="T85" fmla="*/ 19 h 331"/>
                <a:gd name="T86" fmla="*/ 190 w 339"/>
                <a:gd name="T87" fmla="*/ 11 h 331"/>
                <a:gd name="T88" fmla="*/ 193 w 339"/>
                <a:gd name="T89" fmla="*/ 4 h 331"/>
                <a:gd name="T90" fmla="*/ 193 w 339"/>
                <a:gd name="T91" fmla="*/ 0 h 331"/>
                <a:gd name="T92" fmla="*/ 254 w 339"/>
                <a:gd name="T93" fmla="*/ 144 h 331"/>
                <a:gd name="T94" fmla="*/ 339 w 339"/>
                <a:gd name="T95" fmla="*/ 60 h 331"/>
                <a:gd name="T96" fmla="*/ 161 w 339"/>
                <a:gd name="T97" fmla="*/ 199 h 331"/>
                <a:gd name="T98" fmla="*/ 57 w 339"/>
                <a:gd name="T99" fmla="*/ 259 h 33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39"/>
                <a:gd name="T151" fmla="*/ 0 h 331"/>
                <a:gd name="T152" fmla="*/ 339 w 339"/>
                <a:gd name="T153" fmla="*/ 331 h 33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39" h="331">
                  <a:moveTo>
                    <a:pt x="57" y="259"/>
                  </a:moveTo>
                  <a:lnTo>
                    <a:pt x="0" y="259"/>
                  </a:lnTo>
                  <a:lnTo>
                    <a:pt x="0" y="258"/>
                  </a:lnTo>
                  <a:lnTo>
                    <a:pt x="0" y="257"/>
                  </a:lnTo>
                  <a:lnTo>
                    <a:pt x="0" y="254"/>
                  </a:lnTo>
                  <a:lnTo>
                    <a:pt x="1" y="251"/>
                  </a:lnTo>
                  <a:lnTo>
                    <a:pt x="2" y="247"/>
                  </a:lnTo>
                  <a:lnTo>
                    <a:pt x="3" y="244"/>
                  </a:lnTo>
                  <a:lnTo>
                    <a:pt x="5" y="239"/>
                  </a:lnTo>
                  <a:lnTo>
                    <a:pt x="7" y="234"/>
                  </a:lnTo>
                  <a:lnTo>
                    <a:pt x="9" y="228"/>
                  </a:lnTo>
                  <a:lnTo>
                    <a:pt x="13" y="223"/>
                  </a:lnTo>
                  <a:lnTo>
                    <a:pt x="14" y="220"/>
                  </a:lnTo>
                  <a:lnTo>
                    <a:pt x="15" y="217"/>
                  </a:lnTo>
                  <a:lnTo>
                    <a:pt x="18" y="214"/>
                  </a:lnTo>
                  <a:lnTo>
                    <a:pt x="19" y="211"/>
                  </a:lnTo>
                  <a:lnTo>
                    <a:pt x="21" y="207"/>
                  </a:lnTo>
                  <a:lnTo>
                    <a:pt x="22" y="205"/>
                  </a:lnTo>
                  <a:lnTo>
                    <a:pt x="25" y="202"/>
                  </a:lnTo>
                  <a:lnTo>
                    <a:pt x="27" y="199"/>
                  </a:lnTo>
                  <a:lnTo>
                    <a:pt x="30" y="196"/>
                  </a:lnTo>
                  <a:lnTo>
                    <a:pt x="33" y="193"/>
                  </a:lnTo>
                  <a:lnTo>
                    <a:pt x="36" y="190"/>
                  </a:lnTo>
                  <a:lnTo>
                    <a:pt x="38" y="188"/>
                  </a:lnTo>
                  <a:lnTo>
                    <a:pt x="41" y="185"/>
                  </a:lnTo>
                  <a:lnTo>
                    <a:pt x="45" y="183"/>
                  </a:lnTo>
                  <a:lnTo>
                    <a:pt x="48" y="180"/>
                  </a:lnTo>
                  <a:lnTo>
                    <a:pt x="51" y="178"/>
                  </a:lnTo>
                  <a:lnTo>
                    <a:pt x="55" y="175"/>
                  </a:lnTo>
                  <a:lnTo>
                    <a:pt x="58" y="173"/>
                  </a:lnTo>
                  <a:lnTo>
                    <a:pt x="62" y="171"/>
                  </a:lnTo>
                  <a:lnTo>
                    <a:pt x="66" y="169"/>
                  </a:lnTo>
                  <a:lnTo>
                    <a:pt x="69" y="167"/>
                  </a:lnTo>
                  <a:lnTo>
                    <a:pt x="73" y="165"/>
                  </a:lnTo>
                  <a:lnTo>
                    <a:pt x="76" y="163"/>
                  </a:lnTo>
                  <a:lnTo>
                    <a:pt x="79" y="162"/>
                  </a:lnTo>
                  <a:lnTo>
                    <a:pt x="83" y="160"/>
                  </a:lnTo>
                  <a:lnTo>
                    <a:pt x="87" y="158"/>
                  </a:lnTo>
                  <a:lnTo>
                    <a:pt x="91" y="156"/>
                  </a:lnTo>
                  <a:lnTo>
                    <a:pt x="95" y="155"/>
                  </a:lnTo>
                  <a:lnTo>
                    <a:pt x="96" y="154"/>
                  </a:lnTo>
                  <a:lnTo>
                    <a:pt x="100" y="152"/>
                  </a:lnTo>
                  <a:lnTo>
                    <a:pt x="103" y="150"/>
                  </a:lnTo>
                  <a:lnTo>
                    <a:pt x="106" y="150"/>
                  </a:lnTo>
                  <a:lnTo>
                    <a:pt x="112" y="148"/>
                  </a:lnTo>
                  <a:lnTo>
                    <a:pt x="116" y="147"/>
                  </a:lnTo>
                  <a:lnTo>
                    <a:pt x="120" y="145"/>
                  </a:lnTo>
                  <a:lnTo>
                    <a:pt x="123" y="144"/>
                  </a:lnTo>
                  <a:lnTo>
                    <a:pt x="125" y="144"/>
                  </a:lnTo>
                  <a:lnTo>
                    <a:pt x="126" y="144"/>
                  </a:lnTo>
                  <a:lnTo>
                    <a:pt x="148" y="183"/>
                  </a:lnTo>
                  <a:lnTo>
                    <a:pt x="151" y="131"/>
                  </a:lnTo>
                  <a:lnTo>
                    <a:pt x="122" y="108"/>
                  </a:lnTo>
                  <a:lnTo>
                    <a:pt x="123" y="108"/>
                  </a:lnTo>
                  <a:lnTo>
                    <a:pt x="125" y="107"/>
                  </a:lnTo>
                  <a:lnTo>
                    <a:pt x="127" y="106"/>
                  </a:lnTo>
                  <a:lnTo>
                    <a:pt x="130" y="105"/>
                  </a:lnTo>
                  <a:lnTo>
                    <a:pt x="133" y="104"/>
                  </a:lnTo>
                  <a:lnTo>
                    <a:pt x="135" y="103"/>
                  </a:lnTo>
                  <a:lnTo>
                    <a:pt x="138" y="101"/>
                  </a:lnTo>
                  <a:lnTo>
                    <a:pt x="142" y="100"/>
                  </a:lnTo>
                  <a:lnTo>
                    <a:pt x="145" y="97"/>
                  </a:lnTo>
                  <a:lnTo>
                    <a:pt x="149" y="94"/>
                  </a:lnTo>
                  <a:lnTo>
                    <a:pt x="152" y="90"/>
                  </a:lnTo>
                  <a:lnTo>
                    <a:pt x="155" y="87"/>
                  </a:lnTo>
                  <a:lnTo>
                    <a:pt x="159" y="82"/>
                  </a:lnTo>
                  <a:lnTo>
                    <a:pt x="163" y="79"/>
                  </a:lnTo>
                  <a:lnTo>
                    <a:pt x="164" y="75"/>
                  </a:lnTo>
                  <a:lnTo>
                    <a:pt x="165" y="72"/>
                  </a:lnTo>
                  <a:lnTo>
                    <a:pt x="167" y="69"/>
                  </a:lnTo>
                  <a:lnTo>
                    <a:pt x="169" y="66"/>
                  </a:lnTo>
                  <a:lnTo>
                    <a:pt x="171" y="63"/>
                  </a:lnTo>
                  <a:lnTo>
                    <a:pt x="172" y="60"/>
                  </a:lnTo>
                  <a:lnTo>
                    <a:pt x="173" y="57"/>
                  </a:lnTo>
                  <a:lnTo>
                    <a:pt x="175" y="54"/>
                  </a:lnTo>
                  <a:lnTo>
                    <a:pt x="176" y="50"/>
                  </a:lnTo>
                  <a:lnTo>
                    <a:pt x="177" y="47"/>
                  </a:lnTo>
                  <a:lnTo>
                    <a:pt x="178" y="43"/>
                  </a:lnTo>
                  <a:lnTo>
                    <a:pt x="180" y="41"/>
                  </a:lnTo>
                  <a:lnTo>
                    <a:pt x="181" y="38"/>
                  </a:lnTo>
                  <a:lnTo>
                    <a:pt x="183" y="34"/>
                  </a:lnTo>
                  <a:lnTo>
                    <a:pt x="184" y="31"/>
                  </a:lnTo>
                  <a:lnTo>
                    <a:pt x="185" y="28"/>
                  </a:lnTo>
                  <a:lnTo>
                    <a:pt x="186" y="25"/>
                  </a:lnTo>
                  <a:lnTo>
                    <a:pt x="187" y="22"/>
                  </a:lnTo>
                  <a:lnTo>
                    <a:pt x="188" y="19"/>
                  </a:lnTo>
                  <a:lnTo>
                    <a:pt x="189" y="16"/>
                  </a:lnTo>
                  <a:lnTo>
                    <a:pt x="190" y="11"/>
                  </a:lnTo>
                  <a:lnTo>
                    <a:pt x="192" y="7"/>
                  </a:lnTo>
                  <a:lnTo>
                    <a:pt x="193" y="4"/>
                  </a:lnTo>
                  <a:lnTo>
                    <a:pt x="193" y="2"/>
                  </a:lnTo>
                  <a:lnTo>
                    <a:pt x="193" y="0"/>
                  </a:lnTo>
                  <a:lnTo>
                    <a:pt x="194" y="0"/>
                  </a:lnTo>
                  <a:lnTo>
                    <a:pt x="254" y="144"/>
                  </a:lnTo>
                  <a:lnTo>
                    <a:pt x="295" y="90"/>
                  </a:lnTo>
                  <a:lnTo>
                    <a:pt x="339" y="60"/>
                  </a:lnTo>
                  <a:lnTo>
                    <a:pt x="339" y="331"/>
                  </a:lnTo>
                  <a:lnTo>
                    <a:pt x="161" y="199"/>
                  </a:lnTo>
                  <a:lnTo>
                    <a:pt x="119" y="246"/>
                  </a:lnTo>
                  <a:lnTo>
                    <a:pt x="57" y="259"/>
                  </a:lnTo>
                  <a:close/>
                </a:path>
              </a:pathLst>
            </a:custGeom>
            <a:solidFill>
              <a:schemeClr val="accent3">
                <a:lumMod val="75000"/>
              </a:schemeClr>
            </a:solidFill>
            <a:ln w="9525">
              <a:noFill/>
              <a:round/>
              <a:headEnd/>
              <a:tailEnd/>
            </a:ln>
          </p:spPr>
          <p:txBody>
            <a:bodyPr/>
            <a:lstStyle/>
            <a:p>
              <a:endParaRPr lang="en-US" dirty="0"/>
            </a:p>
          </p:txBody>
        </p:sp>
        <p:sp>
          <p:nvSpPr>
            <p:cNvPr id="158" name="Freeform 305"/>
            <p:cNvSpPr>
              <a:spLocks/>
            </p:cNvSpPr>
            <p:nvPr/>
          </p:nvSpPr>
          <p:spPr bwMode="auto">
            <a:xfrm>
              <a:off x="1516" y="1409"/>
              <a:ext cx="84" cy="235"/>
            </a:xfrm>
            <a:custGeom>
              <a:avLst/>
              <a:gdLst>
                <a:gd name="T0" fmla="*/ 39 w 84"/>
                <a:gd name="T1" fmla="*/ 235 h 235"/>
                <a:gd name="T2" fmla="*/ 10 w 84"/>
                <a:gd name="T3" fmla="*/ 171 h 235"/>
                <a:gd name="T4" fmla="*/ 34 w 84"/>
                <a:gd name="T5" fmla="*/ 183 h 235"/>
                <a:gd name="T6" fmla="*/ 60 w 84"/>
                <a:gd name="T7" fmla="*/ 175 h 235"/>
                <a:gd name="T8" fmla="*/ 30 w 84"/>
                <a:gd name="T9" fmla="*/ 169 h 235"/>
                <a:gd name="T10" fmla="*/ 17 w 84"/>
                <a:gd name="T11" fmla="*/ 125 h 235"/>
                <a:gd name="T12" fmla="*/ 17 w 84"/>
                <a:gd name="T13" fmla="*/ 94 h 235"/>
                <a:gd name="T14" fmla="*/ 0 w 84"/>
                <a:gd name="T15" fmla="*/ 77 h 235"/>
                <a:gd name="T16" fmla="*/ 24 w 84"/>
                <a:gd name="T17" fmla="*/ 13 h 235"/>
                <a:gd name="T18" fmla="*/ 63 w 84"/>
                <a:gd name="T19" fmla="*/ 0 h 235"/>
                <a:gd name="T20" fmla="*/ 84 w 84"/>
                <a:gd name="T21" fmla="*/ 19 h 235"/>
                <a:gd name="T22" fmla="*/ 84 w 84"/>
                <a:gd name="T23" fmla="*/ 205 h 235"/>
                <a:gd name="T24" fmla="*/ 39 w 84"/>
                <a:gd name="T25" fmla="*/ 235 h 2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
                <a:gd name="T40" fmla="*/ 0 h 235"/>
                <a:gd name="T41" fmla="*/ 84 w 84"/>
                <a:gd name="T42" fmla="*/ 235 h 2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 h="235">
                  <a:moveTo>
                    <a:pt x="39" y="235"/>
                  </a:moveTo>
                  <a:lnTo>
                    <a:pt x="10" y="171"/>
                  </a:lnTo>
                  <a:lnTo>
                    <a:pt x="34" y="183"/>
                  </a:lnTo>
                  <a:lnTo>
                    <a:pt x="60" y="175"/>
                  </a:lnTo>
                  <a:lnTo>
                    <a:pt x="30" y="169"/>
                  </a:lnTo>
                  <a:lnTo>
                    <a:pt x="17" y="125"/>
                  </a:lnTo>
                  <a:lnTo>
                    <a:pt x="17" y="94"/>
                  </a:lnTo>
                  <a:lnTo>
                    <a:pt x="0" y="77"/>
                  </a:lnTo>
                  <a:lnTo>
                    <a:pt x="24" y="13"/>
                  </a:lnTo>
                  <a:lnTo>
                    <a:pt x="63" y="0"/>
                  </a:lnTo>
                  <a:lnTo>
                    <a:pt x="84" y="19"/>
                  </a:lnTo>
                  <a:lnTo>
                    <a:pt x="84" y="205"/>
                  </a:lnTo>
                  <a:lnTo>
                    <a:pt x="39" y="235"/>
                  </a:lnTo>
                  <a:close/>
                </a:path>
              </a:pathLst>
            </a:custGeom>
            <a:solidFill>
              <a:srgbClr val="FFBC79"/>
            </a:solidFill>
            <a:ln w="9525">
              <a:noFill/>
              <a:round/>
              <a:headEnd/>
              <a:tailEnd/>
            </a:ln>
          </p:spPr>
          <p:txBody>
            <a:bodyPr/>
            <a:lstStyle/>
            <a:p>
              <a:endParaRPr lang="en-US" dirty="0"/>
            </a:p>
          </p:txBody>
        </p:sp>
        <p:sp>
          <p:nvSpPr>
            <p:cNvPr id="159" name="Freeform 306"/>
            <p:cNvSpPr>
              <a:spLocks/>
            </p:cNvSpPr>
            <p:nvPr/>
          </p:nvSpPr>
          <p:spPr bwMode="auto">
            <a:xfrm>
              <a:off x="1536" y="1647"/>
              <a:ext cx="39" cy="81"/>
            </a:xfrm>
            <a:custGeom>
              <a:avLst/>
              <a:gdLst>
                <a:gd name="T0" fmla="*/ 18 w 39"/>
                <a:gd name="T1" fmla="*/ 0 h 81"/>
                <a:gd name="T2" fmla="*/ 39 w 39"/>
                <a:gd name="T3" fmla="*/ 37 h 81"/>
                <a:gd name="T4" fmla="*/ 12 w 39"/>
                <a:gd name="T5" fmla="*/ 81 h 81"/>
                <a:gd name="T6" fmla="*/ 0 w 39"/>
                <a:gd name="T7" fmla="*/ 26 h 81"/>
                <a:gd name="T8" fmla="*/ 18 w 39"/>
                <a:gd name="T9" fmla="*/ 0 h 81"/>
                <a:gd name="T10" fmla="*/ 0 60000 65536"/>
                <a:gd name="T11" fmla="*/ 0 60000 65536"/>
                <a:gd name="T12" fmla="*/ 0 60000 65536"/>
                <a:gd name="T13" fmla="*/ 0 60000 65536"/>
                <a:gd name="T14" fmla="*/ 0 60000 65536"/>
                <a:gd name="T15" fmla="*/ 0 w 39"/>
                <a:gd name="T16" fmla="*/ 0 h 81"/>
                <a:gd name="T17" fmla="*/ 39 w 39"/>
                <a:gd name="T18" fmla="*/ 81 h 81"/>
              </a:gdLst>
              <a:ahLst/>
              <a:cxnLst>
                <a:cxn ang="T10">
                  <a:pos x="T0" y="T1"/>
                </a:cxn>
                <a:cxn ang="T11">
                  <a:pos x="T2" y="T3"/>
                </a:cxn>
                <a:cxn ang="T12">
                  <a:pos x="T4" y="T5"/>
                </a:cxn>
                <a:cxn ang="T13">
                  <a:pos x="T6" y="T7"/>
                </a:cxn>
                <a:cxn ang="T14">
                  <a:pos x="T8" y="T9"/>
                </a:cxn>
              </a:cxnLst>
              <a:rect l="T15" t="T16" r="T17" b="T18"/>
              <a:pathLst>
                <a:path w="39" h="81">
                  <a:moveTo>
                    <a:pt x="18" y="0"/>
                  </a:moveTo>
                  <a:lnTo>
                    <a:pt x="39" y="37"/>
                  </a:lnTo>
                  <a:lnTo>
                    <a:pt x="12" y="81"/>
                  </a:lnTo>
                  <a:lnTo>
                    <a:pt x="0" y="26"/>
                  </a:lnTo>
                  <a:lnTo>
                    <a:pt x="18" y="0"/>
                  </a:lnTo>
                  <a:close/>
                </a:path>
              </a:pathLst>
            </a:custGeom>
            <a:solidFill>
              <a:srgbClr val="1A1A1A"/>
            </a:solidFill>
            <a:ln w="9525">
              <a:noFill/>
              <a:round/>
              <a:headEnd/>
              <a:tailEnd/>
            </a:ln>
          </p:spPr>
          <p:txBody>
            <a:bodyPr/>
            <a:lstStyle/>
            <a:p>
              <a:endParaRPr lang="en-US" dirty="0"/>
            </a:p>
          </p:txBody>
        </p:sp>
        <p:sp>
          <p:nvSpPr>
            <p:cNvPr id="160" name="Freeform 307"/>
            <p:cNvSpPr>
              <a:spLocks/>
            </p:cNvSpPr>
            <p:nvPr/>
          </p:nvSpPr>
          <p:spPr bwMode="auto">
            <a:xfrm>
              <a:off x="1517" y="1717"/>
              <a:ext cx="59" cy="146"/>
            </a:xfrm>
            <a:custGeom>
              <a:avLst/>
              <a:gdLst>
                <a:gd name="T0" fmla="*/ 32 w 59"/>
                <a:gd name="T1" fmla="*/ 0 h 146"/>
                <a:gd name="T2" fmla="*/ 32 w 59"/>
                <a:gd name="T3" fmla="*/ 1 h 146"/>
                <a:gd name="T4" fmla="*/ 32 w 59"/>
                <a:gd name="T5" fmla="*/ 5 h 146"/>
                <a:gd name="T6" fmla="*/ 32 w 59"/>
                <a:gd name="T7" fmla="*/ 7 h 146"/>
                <a:gd name="T8" fmla="*/ 33 w 59"/>
                <a:gd name="T9" fmla="*/ 10 h 146"/>
                <a:gd name="T10" fmla="*/ 34 w 59"/>
                <a:gd name="T11" fmla="*/ 13 h 146"/>
                <a:gd name="T12" fmla="*/ 35 w 59"/>
                <a:gd name="T13" fmla="*/ 18 h 146"/>
                <a:gd name="T14" fmla="*/ 36 w 59"/>
                <a:gd name="T15" fmla="*/ 23 h 146"/>
                <a:gd name="T16" fmla="*/ 37 w 59"/>
                <a:gd name="T17" fmla="*/ 28 h 146"/>
                <a:gd name="T18" fmla="*/ 37 w 59"/>
                <a:gd name="T19" fmla="*/ 32 h 146"/>
                <a:gd name="T20" fmla="*/ 39 w 59"/>
                <a:gd name="T21" fmla="*/ 39 h 146"/>
                <a:gd name="T22" fmla="*/ 39 w 59"/>
                <a:gd name="T23" fmla="*/ 42 h 146"/>
                <a:gd name="T24" fmla="*/ 40 w 59"/>
                <a:gd name="T25" fmla="*/ 45 h 146"/>
                <a:gd name="T26" fmla="*/ 40 w 59"/>
                <a:gd name="T27" fmla="*/ 47 h 146"/>
                <a:gd name="T28" fmla="*/ 41 w 59"/>
                <a:gd name="T29" fmla="*/ 51 h 146"/>
                <a:gd name="T30" fmla="*/ 42 w 59"/>
                <a:gd name="T31" fmla="*/ 54 h 146"/>
                <a:gd name="T32" fmla="*/ 42 w 59"/>
                <a:gd name="T33" fmla="*/ 58 h 146"/>
                <a:gd name="T34" fmla="*/ 43 w 59"/>
                <a:gd name="T35" fmla="*/ 60 h 146"/>
                <a:gd name="T36" fmla="*/ 44 w 59"/>
                <a:gd name="T37" fmla="*/ 64 h 146"/>
                <a:gd name="T38" fmla="*/ 44 w 59"/>
                <a:gd name="T39" fmla="*/ 67 h 146"/>
                <a:gd name="T40" fmla="*/ 45 w 59"/>
                <a:gd name="T41" fmla="*/ 71 h 146"/>
                <a:gd name="T42" fmla="*/ 45 w 59"/>
                <a:gd name="T43" fmla="*/ 74 h 146"/>
                <a:gd name="T44" fmla="*/ 46 w 59"/>
                <a:gd name="T45" fmla="*/ 77 h 146"/>
                <a:gd name="T46" fmla="*/ 47 w 59"/>
                <a:gd name="T47" fmla="*/ 80 h 146"/>
                <a:gd name="T48" fmla="*/ 48 w 59"/>
                <a:gd name="T49" fmla="*/ 84 h 146"/>
                <a:gd name="T50" fmla="*/ 48 w 59"/>
                <a:gd name="T51" fmla="*/ 88 h 146"/>
                <a:gd name="T52" fmla="*/ 49 w 59"/>
                <a:gd name="T53" fmla="*/ 92 h 146"/>
                <a:gd name="T54" fmla="*/ 49 w 59"/>
                <a:gd name="T55" fmla="*/ 95 h 146"/>
                <a:gd name="T56" fmla="*/ 50 w 59"/>
                <a:gd name="T57" fmla="*/ 98 h 146"/>
                <a:gd name="T58" fmla="*/ 50 w 59"/>
                <a:gd name="T59" fmla="*/ 102 h 146"/>
                <a:gd name="T60" fmla="*/ 51 w 59"/>
                <a:gd name="T61" fmla="*/ 106 h 146"/>
                <a:gd name="T62" fmla="*/ 52 w 59"/>
                <a:gd name="T63" fmla="*/ 109 h 146"/>
                <a:gd name="T64" fmla="*/ 52 w 59"/>
                <a:gd name="T65" fmla="*/ 112 h 146"/>
                <a:gd name="T66" fmla="*/ 52 w 59"/>
                <a:gd name="T67" fmla="*/ 115 h 146"/>
                <a:gd name="T68" fmla="*/ 53 w 59"/>
                <a:gd name="T69" fmla="*/ 118 h 146"/>
                <a:gd name="T70" fmla="*/ 54 w 59"/>
                <a:gd name="T71" fmla="*/ 123 h 146"/>
                <a:gd name="T72" fmla="*/ 55 w 59"/>
                <a:gd name="T73" fmla="*/ 129 h 146"/>
                <a:gd name="T74" fmla="*/ 56 w 59"/>
                <a:gd name="T75" fmla="*/ 132 h 146"/>
                <a:gd name="T76" fmla="*/ 57 w 59"/>
                <a:gd name="T77" fmla="*/ 137 h 146"/>
                <a:gd name="T78" fmla="*/ 58 w 59"/>
                <a:gd name="T79" fmla="*/ 140 h 146"/>
                <a:gd name="T80" fmla="*/ 58 w 59"/>
                <a:gd name="T81" fmla="*/ 143 h 146"/>
                <a:gd name="T82" fmla="*/ 58 w 59"/>
                <a:gd name="T83" fmla="*/ 144 h 146"/>
                <a:gd name="T84" fmla="*/ 59 w 59"/>
                <a:gd name="T85" fmla="*/ 146 h 146"/>
                <a:gd name="T86" fmla="*/ 0 w 59"/>
                <a:gd name="T87" fmla="*/ 101 h 146"/>
                <a:gd name="T88" fmla="*/ 32 w 59"/>
                <a:gd name="T89" fmla="*/ 0 h 14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9"/>
                <a:gd name="T136" fmla="*/ 0 h 146"/>
                <a:gd name="T137" fmla="*/ 59 w 59"/>
                <a:gd name="T138" fmla="*/ 146 h 14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9" h="146">
                  <a:moveTo>
                    <a:pt x="32" y="0"/>
                  </a:moveTo>
                  <a:lnTo>
                    <a:pt x="32" y="1"/>
                  </a:lnTo>
                  <a:lnTo>
                    <a:pt x="32" y="5"/>
                  </a:lnTo>
                  <a:lnTo>
                    <a:pt x="32" y="7"/>
                  </a:lnTo>
                  <a:lnTo>
                    <a:pt x="33" y="10"/>
                  </a:lnTo>
                  <a:lnTo>
                    <a:pt x="34" y="13"/>
                  </a:lnTo>
                  <a:lnTo>
                    <a:pt x="35" y="18"/>
                  </a:lnTo>
                  <a:lnTo>
                    <a:pt x="36" y="23"/>
                  </a:lnTo>
                  <a:lnTo>
                    <a:pt x="37" y="28"/>
                  </a:lnTo>
                  <a:lnTo>
                    <a:pt x="37" y="32"/>
                  </a:lnTo>
                  <a:lnTo>
                    <a:pt x="39" y="39"/>
                  </a:lnTo>
                  <a:lnTo>
                    <a:pt x="39" y="42"/>
                  </a:lnTo>
                  <a:lnTo>
                    <a:pt x="40" y="45"/>
                  </a:lnTo>
                  <a:lnTo>
                    <a:pt x="40" y="47"/>
                  </a:lnTo>
                  <a:lnTo>
                    <a:pt x="41" y="51"/>
                  </a:lnTo>
                  <a:lnTo>
                    <a:pt x="42" y="54"/>
                  </a:lnTo>
                  <a:lnTo>
                    <a:pt x="42" y="58"/>
                  </a:lnTo>
                  <a:lnTo>
                    <a:pt x="43" y="60"/>
                  </a:lnTo>
                  <a:lnTo>
                    <a:pt x="44" y="64"/>
                  </a:lnTo>
                  <a:lnTo>
                    <a:pt x="44" y="67"/>
                  </a:lnTo>
                  <a:lnTo>
                    <a:pt x="45" y="71"/>
                  </a:lnTo>
                  <a:lnTo>
                    <a:pt x="45" y="74"/>
                  </a:lnTo>
                  <a:lnTo>
                    <a:pt x="46" y="77"/>
                  </a:lnTo>
                  <a:lnTo>
                    <a:pt x="47" y="80"/>
                  </a:lnTo>
                  <a:lnTo>
                    <a:pt x="48" y="84"/>
                  </a:lnTo>
                  <a:lnTo>
                    <a:pt x="48" y="88"/>
                  </a:lnTo>
                  <a:lnTo>
                    <a:pt x="49" y="92"/>
                  </a:lnTo>
                  <a:lnTo>
                    <a:pt x="49" y="95"/>
                  </a:lnTo>
                  <a:lnTo>
                    <a:pt x="50" y="98"/>
                  </a:lnTo>
                  <a:lnTo>
                    <a:pt x="50" y="102"/>
                  </a:lnTo>
                  <a:lnTo>
                    <a:pt x="51" y="106"/>
                  </a:lnTo>
                  <a:lnTo>
                    <a:pt x="52" y="109"/>
                  </a:lnTo>
                  <a:lnTo>
                    <a:pt x="52" y="112"/>
                  </a:lnTo>
                  <a:lnTo>
                    <a:pt x="52" y="115"/>
                  </a:lnTo>
                  <a:lnTo>
                    <a:pt x="53" y="118"/>
                  </a:lnTo>
                  <a:lnTo>
                    <a:pt x="54" y="123"/>
                  </a:lnTo>
                  <a:lnTo>
                    <a:pt x="55" y="129"/>
                  </a:lnTo>
                  <a:lnTo>
                    <a:pt x="56" y="132"/>
                  </a:lnTo>
                  <a:lnTo>
                    <a:pt x="57" y="137"/>
                  </a:lnTo>
                  <a:lnTo>
                    <a:pt x="58" y="140"/>
                  </a:lnTo>
                  <a:lnTo>
                    <a:pt x="58" y="143"/>
                  </a:lnTo>
                  <a:lnTo>
                    <a:pt x="58" y="144"/>
                  </a:lnTo>
                  <a:lnTo>
                    <a:pt x="59" y="146"/>
                  </a:lnTo>
                  <a:lnTo>
                    <a:pt x="0" y="101"/>
                  </a:lnTo>
                  <a:lnTo>
                    <a:pt x="32" y="0"/>
                  </a:lnTo>
                  <a:close/>
                </a:path>
              </a:pathLst>
            </a:custGeom>
            <a:solidFill>
              <a:srgbClr val="1A1A1A"/>
            </a:solidFill>
            <a:ln w="9525">
              <a:noFill/>
              <a:round/>
              <a:headEnd/>
              <a:tailEnd/>
            </a:ln>
          </p:spPr>
          <p:txBody>
            <a:bodyPr/>
            <a:lstStyle/>
            <a:p>
              <a:endParaRPr lang="en-US" dirty="0"/>
            </a:p>
          </p:txBody>
        </p:sp>
        <p:sp>
          <p:nvSpPr>
            <p:cNvPr id="161" name="Freeform 308"/>
            <p:cNvSpPr>
              <a:spLocks/>
            </p:cNvSpPr>
            <p:nvPr/>
          </p:nvSpPr>
          <p:spPr bwMode="auto">
            <a:xfrm>
              <a:off x="1283" y="1720"/>
              <a:ext cx="305" cy="247"/>
            </a:xfrm>
            <a:custGeom>
              <a:avLst/>
              <a:gdLst>
                <a:gd name="T0" fmla="*/ 0 w 305"/>
                <a:gd name="T1" fmla="*/ 77 h 247"/>
                <a:gd name="T2" fmla="*/ 0 w 305"/>
                <a:gd name="T3" fmla="*/ 76 h 247"/>
                <a:gd name="T4" fmla="*/ 2 w 305"/>
                <a:gd name="T5" fmla="*/ 72 h 247"/>
                <a:gd name="T6" fmla="*/ 2 w 305"/>
                <a:gd name="T7" fmla="*/ 69 h 247"/>
                <a:gd name="T8" fmla="*/ 3 w 305"/>
                <a:gd name="T9" fmla="*/ 67 h 247"/>
                <a:gd name="T10" fmla="*/ 5 w 305"/>
                <a:gd name="T11" fmla="*/ 63 h 247"/>
                <a:gd name="T12" fmla="*/ 7 w 305"/>
                <a:gd name="T13" fmla="*/ 61 h 247"/>
                <a:gd name="T14" fmla="*/ 9 w 305"/>
                <a:gd name="T15" fmla="*/ 57 h 247"/>
                <a:gd name="T16" fmla="*/ 12 w 305"/>
                <a:gd name="T17" fmla="*/ 53 h 247"/>
                <a:gd name="T18" fmla="*/ 14 w 305"/>
                <a:gd name="T19" fmla="*/ 49 h 247"/>
                <a:gd name="T20" fmla="*/ 17 w 305"/>
                <a:gd name="T21" fmla="*/ 46 h 247"/>
                <a:gd name="T22" fmla="*/ 21 w 305"/>
                <a:gd name="T23" fmla="*/ 42 h 247"/>
                <a:gd name="T24" fmla="*/ 25 w 305"/>
                <a:gd name="T25" fmla="*/ 39 h 247"/>
                <a:gd name="T26" fmla="*/ 30 w 305"/>
                <a:gd name="T27" fmla="*/ 35 h 247"/>
                <a:gd name="T28" fmla="*/ 36 w 305"/>
                <a:gd name="T29" fmla="*/ 31 h 247"/>
                <a:gd name="T30" fmla="*/ 37 w 305"/>
                <a:gd name="T31" fmla="*/ 29 h 247"/>
                <a:gd name="T32" fmla="*/ 40 w 305"/>
                <a:gd name="T33" fmla="*/ 27 h 247"/>
                <a:gd name="T34" fmla="*/ 42 w 305"/>
                <a:gd name="T35" fmla="*/ 25 h 247"/>
                <a:gd name="T36" fmla="*/ 46 w 305"/>
                <a:gd name="T37" fmla="*/ 24 h 247"/>
                <a:gd name="T38" fmla="*/ 49 w 305"/>
                <a:gd name="T39" fmla="*/ 23 h 247"/>
                <a:gd name="T40" fmla="*/ 52 w 305"/>
                <a:gd name="T41" fmla="*/ 21 h 247"/>
                <a:gd name="T42" fmla="*/ 55 w 305"/>
                <a:gd name="T43" fmla="*/ 19 h 247"/>
                <a:gd name="T44" fmla="*/ 58 w 305"/>
                <a:gd name="T45" fmla="*/ 18 h 247"/>
                <a:gd name="T46" fmla="*/ 61 w 305"/>
                <a:gd name="T47" fmla="*/ 16 h 247"/>
                <a:gd name="T48" fmla="*/ 64 w 305"/>
                <a:gd name="T49" fmla="*/ 15 h 247"/>
                <a:gd name="T50" fmla="*/ 68 w 305"/>
                <a:gd name="T51" fmla="*/ 13 h 247"/>
                <a:gd name="T52" fmla="*/ 71 w 305"/>
                <a:gd name="T53" fmla="*/ 12 h 247"/>
                <a:gd name="T54" fmla="*/ 74 w 305"/>
                <a:gd name="T55" fmla="*/ 11 h 247"/>
                <a:gd name="T56" fmla="*/ 76 w 305"/>
                <a:gd name="T57" fmla="*/ 9 h 247"/>
                <a:gd name="T58" fmla="*/ 80 w 305"/>
                <a:gd name="T59" fmla="*/ 8 h 247"/>
                <a:gd name="T60" fmla="*/ 83 w 305"/>
                <a:gd name="T61" fmla="*/ 8 h 247"/>
                <a:gd name="T62" fmla="*/ 88 w 305"/>
                <a:gd name="T63" fmla="*/ 5 h 247"/>
                <a:gd name="T64" fmla="*/ 94 w 305"/>
                <a:gd name="T65" fmla="*/ 4 h 247"/>
                <a:gd name="T66" fmla="*/ 97 w 305"/>
                <a:gd name="T67" fmla="*/ 3 h 247"/>
                <a:gd name="T68" fmla="*/ 102 w 305"/>
                <a:gd name="T69" fmla="*/ 1 h 247"/>
                <a:gd name="T70" fmla="*/ 105 w 305"/>
                <a:gd name="T71" fmla="*/ 0 h 247"/>
                <a:gd name="T72" fmla="*/ 108 w 305"/>
                <a:gd name="T73" fmla="*/ 0 h 247"/>
                <a:gd name="T74" fmla="*/ 110 w 305"/>
                <a:gd name="T75" fmla="*/ 0 h 247"/>
                <a:gd name="T76" fmla="*/ 111 w 305"/>
                <a:gd name="T77" fmla="*/ 0 h 247"/>
                <a:gd name="T78" fmla="*/ 205 w 305"/>
                <a:gd name="T79" fmla="*/ 135 h 247"/>
                <a:gd name="T80" fmla="*/ 259 w 305"/>
                <a:gd name="T81" fmla="*/ 128 h 247"/>
                <a:gd name="T82" fmla="*/ 280 w 305"/>
                <a:gd name="T83" fmla="*/ 159 h 247"/>
                <a:gd name="T84" fmla="*/ 300 w 305"/>
                <a:gd name="T85" fmla="*/ 179 h 247"/>
                <a:gd name="T86" fmla="*/ 288 w 305"/>
                <a:gd name="T87" fmla="*/ 194 h 247"/>
                <a:gd name="T88" fmla="*/ 305 w 305"/>
                <a:gd name="T89" fmla="*/ 244 h 247"/>
                <a:gd name="T90" fmla="*/ 294 w 305"/>
                <a:gd name="T91" fmla="*/ 247 h 247"/>
                <a:gd name="T92" fmla="*/ 283 w 305"/>
                <a:gd name="T93" fmla="*/ 237 h 247"/>
                <a:gd name="T94" fmla="*/ 250 w 305"/>
                <a:gd name="T95" fmla="*/ 240 h 247"/>
                <a:gd name="T96" fmla="*/ 175 w 305"/>
                <a:gd name="T97" fmla="*/ 189 h 247"/>
                <a:gd name="T98" fmla="*/ 175 w 305"/>
                <a:gd name="T99" fmla="*/ 172 h 247"/>
                <a:gd name="T100" fmla="*/ 0 w 305"/>
                <a:gd name="T101" fmla="*/ 77 h 2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05"/>
                <a:gd name="T154" fmla="*/ 0 h 247"/>
                <a:gd name="T155" fmla="*/ 305 w 305"/>
                <a:gd name="T156" fmla="*/ 247 h 24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05" h="247">
                  <a:moveTo>
                    <a:pt x="0" y="77"/>
                  </a:moveTo>
                  <a:lnTo>
                    <a:pt x="0" y="76"/>
                  </a:lnTo>
                  <a:lnTo>
                    <a:pt x="2" y="72"/>
                  </a:lnTo>
                  <a:lnTo>
                    <a:pt x="2" y="69"/>
                  </a:lnTo>
                  <a:lnTo>
                    <a:pt x="3" y="67"/>
                  </a:lnTo>
                  <a:lnTo>
                    <a:pt x="5" y="63"/>
                  </a:lnTo>
                  <a:lnTo>
                    <a:pt x="7" y="61"/>
                  </a:lnTo>
                  <a:lnTo>
                    <a:pt x="9" y="57"/>
                  </a:lnTo>
                  <a:lnTo>
                    <a:pt x="12" y="53"/>
                  </a:lnTo>
                  <a:lnTo>
                    <a:pt x="14" y="49"/>
                  </a:lnTo>
                  <a:lnTo>
                    <a:pt x="17" y="46"/>
                  </a:lnTo>
                  <a:lnTo>
                    <a:pt x="21" y="42"/>
                  </a:lnTo>
                  <a:lnTo>
                    <a:pt x="25" y="39"/>
                  </a:lnTo>
                  <a:lnTo>
                    <a:pt x="30" y="35"/>
                  </a:lnTo>
                  <a:lnTo>
                    <a:pt x="36" y="31"/>
                  </a:lnTo>
                  <a:lnTo>
                    <a:pt x="37" y="29"/>
                  </a:lnTo>
                  <a:lnTo>
                    <a:pt x="40" y="27"/>
                  </a:lnTo>
                  <a:lnTo>
                    <a:pt x="42" y="25"/>
                  </a:lnTo>
                  <a:lnTo>
                    <a:pt x="46" y="24"/>
                  </a:lnTo>
                  <a:lnTo>
                    <a:pt x="49" y="23"/>
                  </a:lnTo>
                  <a:lnTo>
                    <a:pt x="52" y="21"/>
                  </a:lnTo>
                  <a:lnTo>
                    <a:pt x="55" y="19"/>
                  </a:lnTo>
                  <a:lnTo>
                    <a:pt x="58" y="18"/>
                  </a:lnTo>
                  <a:lnTo>
                    <a:pt x="61" y="16"/>
                  </a:lnTo>
                  <a:lnTo>
                    <a:pt x="64" y="15"/>
                  </a:lnTo>
                  <a:lnTo>
                    <a:pt x="68" y="13"/>
                  </a:lnTo>
                  <a:lnTo>
                    <a:pt x="71" y="12"/>
                  </a:lnTo>
                  <a:lnTo>
                    <a:pt x="74" y="11"/>
                  </a:lnTo>
                  <a:lnTo>
                    <a:pt x="76" y="9"/>
                  </a:lnTo>
                  <a:lnTo>
                    <a:pt x="80" y="8"/>
                  </a:lnTo>
                  <a:lnTo>
                    <a:pt x="83" y="8"/>
                  </a:lnTo>
                  <a:lnTo>
                    <a:pt x="88" y="5"/>
                  </a:lnTo>
                  <a:lnTo>
                    <a:pt x="94" y="4"/>
                  </a:lnTo>
                  <a:lnTo>
                    <a:pt x="97" y="3"/>
                  </a:lnTo>
                  <a:lnTo>
                    <a:pt x="102" y="1"/>
                  </a:lnTo>
                  <a:lnTo>
                    <a:pt x="105" y="0"/>
                  </a:lnTo>
                  <a:lnTo>
                    <a:pt x="108" y="0"/>
                  </a:lnTo>
                  <a:lnTo>
                    <a:pt x="110" y="0"/>
                  </a:lnTo>
                  <a:lnTo>
                    <a:pt x="111" y="0"/>
                  </a:lnTo>
                  <a:lnTo>
                    <a:pt x="205" y="135"/>
                  </a:lnTo>
                  <a:lnTo>
                    <a:pt x="259" y="128"/>
                  </a:lnTo>
                  <a:lnTo>
                    <a:pt x="280" y="159"/>
                  </a:lnTo>
                  <a:lnTo>
                    <a:pt x="300" y="179"/>
                  </a:lnTo>
                  <a:lnTo>
                    <a:pt x="288" y="194"/>
                  </a:lnTo>
                  <a:lnTo>
                    <a:pt x="305" y="244"/>
                  </a:lnTo>
                  <a:lnTo>
                    <a:pt x="294" y="247"/>
                  </a:lnTo>
                  <a:lnTo>
                    <a:pt x="283" y="237"/>
                  </a:lnTo>
                  <a:lnTo>
                    <a:pt x="250" y="240"/>
                  </a:lnTo>
                  <a:lnTo>
                    <a:pt x="175" y="189"/>
                  </a:lnTo>
                  <a:lnTo>
                    <a:pt x="175" y="172"/>
                  </a:lnTo>
                  <a:lnTo>
                    <a:pt x="0" y="77"/>
                  </a:lnTo>
                  <a:close/>
                </a:path>
              </a:pathLst>
            </a:custGeom>
            <a:solidFill>
              <a:srgbClr val="FFBC79"/>
            </a:solidFill>
            <a:ln w="9525">
              <a:noFill/>
              <a:round/>
              <a:headEnd/>
              <a:tailEnd/>
            </a:ln>
          </p:spPr>
          <p:txBody>
            <a:bodyPr/>
            <a:lstStyle/>
            <a:p>
              <a:endParaRPr lang="en-US" dirty="0"/>
            </a:p>
          </p:txBody>
        </p:sp>
        <p:sp>
          <p:nvSpPr>
            <p:cNvPr id="162" name="Freeform 309"/>
            <p:cNvSpPr>
              <a:spLocks/>
            </p:cNvSpPr>
            <p:nvPr/>
          </p:nvSpPr>
          <p:spPr bwMode="auto">
            <a:xfrm>
              <a:off x="1311" y="1759"/>
              <a:ext cx="263" cy="165"/>
            </a:xfrm>
            <a:custGeom>
              <a:avLst/>
              <a:gdLst>
                <a:gd name="T0" fmla="*/ 0 w 263"/>
                <a:gd name="T1" fmla="*/ 53 h 165"/>
                <a:gd name="T2" fmla="*/ 0 w 263"/>
                <a:gd name="T3" fmla="*/ 49 h 165"/>
                <a:gd name="T4" fmla="*/ 3 w 263"/>
                <a:gd name="T5" fmla="*/ 42 h 165"/>
                <a:gd name="T6" fmla="*/ 9 w 263"/>
                <a:gd name="T7" fmla="*/ 33 h 165"/>
                <a:gd name="T8" fmla="*/ 17 w 263"/>
                <a:gd name="T9" fmla="*/ 25 h 165"/>
                <a:gd name="T10" fmla="*/ 24 w 263"/>
                <a:gd name="T11" fmla="*/ 21 h 165"/>
                <a:gd name="T12" fmla="*/ 32 w 263"/>
                <a:gd name="T13" fmla="*/ 15 h 165"/>
                <a:gd name="T14" fmla="*/ 40 w 263"/>
                <a:gd name="T15" fmla="*/ 10 h 165"/>
                <a:gd name="T16" fmla="*/ 48 w 263"/>
                <a:gd name="T17" fmla="*/ 6 h 165"/>
                <a:gd name="T18" fmla="*/ 54 w 263"/>
                <a:gd name="T19" fmla="*/ 3 h 165"/>
                <a:gd name="T20" fmla="*/ 61 w 263"/>
                <a:gd name="T21" fmla="*/ 0 h 165"/>
                <a:gd name="T22" fmla="*/ 173 w 263"/>
                <a:gd name="T23" fmla="*/ 101 h 165"/>
                <a:gd name="T24" fmla="*/ 263 w 263"/>
                <a:gd name="T25" fmla="*/ 157 h 165"/>
                <a:gd name="T26" fmla="*/ 210 w 263"/>
                <a:gd name="T27" fmla="*/ 123 h 165"/>
                <a:gd name="T28" fmla="*/ 188 w 263"/>
                <a:gd name="T29" fmla="*/ 132 h 165"/>
                <a:gd name="T30" fmla="*/ 145 w 263"/>
                <a:gd name="T31" fmla="*/ 152 h 165"/>
                <a:gd name="T32" fmla="*/ 143 w 263"/>
                <a:gd name="T33" fmla="*/ 134 h 165"/>
                <a:gd name="T34" fmla="*/ 135 w 263"/>
                <a:gd name="T35" fmla="*/ 129 h 165"/>
                <a:gd name="T36" fmla="*/ 127 w 263"/>
                <a:gd name="T37" fmla="*/ 124 h 165"/>
                <a:gd name="T38" fmla="*/ 117 w 263"/>
                <a:gd name="T39" fmla="*/ 118 h 165"/>
                <a:gd name="T40" fmla="*/ 108 w 263"/>
                <a:gd name="T41" fmla="*/ 113 h 165"/>
                <a:gd name="T42" fmla="*/ 102 w 263"/>
                <a:gd name="T43" fmla="*/ 110 h 165"/>
                <a:gd name="T44" fmla="*/ 96 w 263"/>
                <a:gd name="T45" fmla="*/ 106 h 165"/>
                <a:gd name="T46" fmla="*/ 89 w 263"/>
                <a:gd name="T47" fmla="*/ 102 h 165"/>
                <a:gd name="T48" fmla="*/ 82 w 263"/>
                <a:gd name="T49" fmla="*/ 98 h 165"/>
                <a:gd name="T50" fmla="*/ 76 w 263"/>
                <a:gd name="T51" fmla="*/ 95 h 165"/>
                <a:gd name="T52" fmla="*/ 69 w 263"/>
                <a:gd name="T53" fmla="*/ 91 h 165"/>
                <a:gd name="T54" fmla="*/ 62 w 263"/>
                <a:gd name="T55" fmla="*/ 88 h 165"/>
                <a:gd name="T56" fmla="*/ 55 w 263"/>
                <a:gd name="T57" fmla="*/ 84 h 165"/>
                <a:gd name="T58" fmla="*/ 49 w 263"/>
                <a:gd name="T59" fmla="*/ 80 h 165"/>
                <a:gd name="T60" fmla="*/ 42 w 263"/>
                <a:gd name="T61" fmla="*/ 77 h 165"/>
                <a:gd name="T62" fmla="*/ 36 w 263"/>
                <a:gd name="T63" fmla="*/ 74 h 165"/>
                <a:gd name="T64" fmla="*/ 28 w 263"/>
                <a:gd name="T65" fmla="*/ 69 h 165"/>
                <a:gd name="T66" fmla="*/ 17 w 263"/>
                <a:gd name="T67" fmla="*/ 62 h 165"/>
                <a:gd name="T68" fmla="*/ 9 w 263"/>
                <a:gd name="T69" fmla="*/ 59 h 165"/>
                <a:gd name="T70" fmla="*/ 2 w 263"/>
                <a:gd name="T71" fmla="*/ 53 h 16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3"/>
                <a:gd name="T109" fmla="*/ 0 h 165"/>
                <a:gd name="T110" fmla="*/ 263 w 263"/>
                <a:gd name="T111" fmla="*/ 165 h 16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3" h="165">
                  <a:moveTo>
                    <a:pt x="0" y="53"/>
                  </a:moveTo>
                  <a:lnTo>
                    <a:pt x="0" y="53"/>
                  </a:lnTo>
                  <a:lnTo>
                    <a:pt x="0" y="52"/>
                  </a:lnTo>
                  <a:lnTo>
                    <a:pt x="0" y="49"/>
                  </a:lnTo>
                  <a:lnTo>
                    <a:pt x="2" y="46"/>
                  </a:lnTo>
                  <a:lnTo>
                    <a:pt x="3" y="42"/>
                  </a:lnTo>
                  <a:lnTo>
                    <a:pt x="6" y="38"/>
                  </a:lnTo>
                  <a:lnTo>
                    <a:pt x="9" y="33"/>
                  </a:lnTo>
                  <a:lnTo>
                    <a:pt x="15" y="29"/>
                  </a:lnTo>
                  <a:lnTo>
                    <a:pt x="17" y="25"/>
                  </a:lnTo>
                  <a:lnTo>
                    <a:pt x="20" y="23"/>
                  </a:lnTo>
                  <a:lnTo>
                    <a:pt x="24" y="21"/>
                  </a:lnTo>
                  <a:lnTo>
                    <a:pt x="28" y="18"/>
                  </a:lnTo>
                  <a:lnTo>
                    <a:pt x="32" y="15"/>
                  </a:lnTo>
                  <a:lnTo>
                    <a:pt x="36" y="13"/>
                  </a:lnTo>
                  <a:lnTo>
                    <a:pt x="40" y="10"/>
                  </a:lnTo>
                  <a:lnTo>
                    <a:pt x="44" y="8"/>
                  </a:lnTo>
                  <a:lnTo>
                    <a:pt x="48" y="6"/>
                  </a:lnTo>
                  <a:lnTo>
                    <a:pt x="51" y="5"/>
                  </a:lnTo>
                  <a:lnTo>
                    <a:pt x="54" y="3"/>
                  </a:lnTo>
                  <a:lnTo>
                    <a:pt x="56" y="2"/>
                  </a:lnTo>
                  <a:lnTo>
                    <a:pt x="61" y="0"/>
                  </a:lnTo>
                  <a:lnTo>
                    <a:pt x="63" y="0"/>
                  </a:lnTo>
                  <a:lnTo>
                    <a:pt x="173" y="101"/>
                  </a:lnTo>
                  <a:lnTo>
                    <a:pt x="227" y="91"/>
                  </a:lnTo>
                  <a:lnTo>
                    <a:pt x="263" y="157"/>
                  </a:lnTo>
                  <a:lnTo>
                    <a:pt x="247" y="162"/>
                  </a:lnTo>
                  <a:lnTo>
                    <a:pt x="210" y="123"/>
                  </a:lnTo>
                  <a:lnTo>
                    <a:pt x="200" y="135"/>
                  </a:lnTo>
                  <a:lnTo>
                    <a:pt x="188" y="132"/>
                  </a:lnTo>
                  <a:lnTo>
                    <a:pt x="175" y="165"/>
                  </a:lnTo>
                  <a:lnTo>
                    <a:pt x="145" y="152"/>
                  </a:lnTo>
                  <a:lnTo>
                    <a:pt x="145" y="135"/>
                  </a:lnTo>
                  <a:lnTo>
                    <a:pt x="143" y="134"/>
                  </a:lnTo>
                  <a:lnTo>
                    <a:pt x="139" y="131"/>
                  </a:lnTo>
                  <a:lnTo>
                    <a:pt x="135" y="129"/>
                  </a:lnTo>
                  <a:lnTo>
                    <a:pt x="131" y="127"/>
                  </a:lnTo>
                  <a:lnTo>
                    <a:pt x="127" y="124"/>
                  </a:lnTo>
                  <a:lnTo>
                    <a:pt x="123" y="122"/>
                  </a:lnTo>
                  <a:lnTo>
                    <a:pt x="117" y="118"/>
                  </a:lnTo>
                  <a:lnTo>
                    <a:pt x="111" y="115"/>
                  </a:lnTo>
                  <a:lnTo>
                    <a:pt x="108" y="113"/>
                  </a:lnTo>
                  <a:lnTo>
                    <a:pt x="105" y="111"/>
                  </a:lnTo>
                  <a:lnTo>
                    <a:pt x="102" y="110"/>
                  </a:lnTo>
                  <a:lnTo>
                    <a:pt x="99" y="109"/>
                  </a:lnTo>
                  <a:lnTo>
                    <a:pt x="96" y="106"/>
                  </a:lnTo>
                  <a:lnTo>
                    <a:pt x="93" y="105"/>
                  </a:lnTo>
                  <a:lnTo>
                    <a:pt x="89" y="102"/>
                  </a:lnTo>
                  <a:lnTo>
                    <a:pt x="86" y="101"/>
                  </a:lnTo>
                  <a:lnTo>
                    <a:pt x="82" y="98"/>
                  </a:lnTo>
                  <a:lnTo>
                    <a:pt x="79" y="97"/>
                  </a:lnTo>
                  <a:lnTo>
                    <a:pt x="76" y="95"/>
                  </a:lnTo>
                  <a:lnTo>
                    <a:pt x="73" y="93"/>
                  </a:lnTo>
                  <a:lnTo>
                    <a:pt x="69" y="91"/>
                  </a:lnTo>
                  <a:lnTo>
                    <a:pt x="66" y="90"/>
                  </a:lnTo>
                  <a:lnTo>
                    <a:pt x="62" y="88"/>
                  </a:lnTo>
                  <a:lnTo>
                    <a:pt x="59" y="86"/>
                  </a:lnTo>
                  <a:lnTo>
                    <a:pt x="55" y="84"/>
                  </a:lnTo>
                  <a:lnTo>
                    <a:pt x="53" y="82"/>
                  </a:lnTo>
                  <a:lnTo>
                    <a:pt x="49" y="80"/>
                  </a:lnTo>
                  <a:lnTo>
                    <a:pt x="46" y="78"/>
                  </a:lnTo>
                  <a:lnTo>
                    <a:pt x="42" y="77"/>
                  </a:lnTo>
                  <a:lnTo>
                    <a:pt x="39" y="74"/>
                  </a:lnTo>
                  <a:lnTo>
                    <a:pt x="36" y="74"/>
                  </a:lnTo>
                  <a:lnTo>
                    <a:pt x="34" y="71"/>
                  </a:lnTo>
                  <a:lnTo>
                    <a:pt x="28" y="69"/>
                  </a:lnTo>
                  <a:lnTo>
                    <a:pt x="23" y="66"/>
                  </a:lnTo>
                  <a:lnTo>
                    <a:pt x="17" y="62"/>
                  </a:lnTo>
                  <a:lnTo>
                    <a:pt x="13" y="61"/>
                  </a:lnTo>
                  <a:lnTo>
                    <a:pt x="9" y="59"/>
                  </a:lnTo>
                  <a:lnTo>
                    <a:pt x="7" y="56"/>
                  </a:lnTo>
                  <a:lnTo>
                    <a:pt x="2" y="53"/>
                  </a:lnTo>
                  <a:lnTo>
                    <a:pt x="0" y="53"/>
                  </a:lnTo>
                  <a:close/>
                </a:path>
              </a:pathLst>
            </a:custGeom>
            <a:solidFill>
              <a:srgbClr val="FFCC99"/>
            </a:solidFill>
            <a:ln w="9525">
              <a:noFill/>
              <a:round/>
              <a:headEnd/>
              <a:tailEnd/>
            </a:ln>
          </p:spPr>
          <p:txBody>
            <a:bodyPr/>
            <a:lstStyle/>
            <a:p>
              <a:endParaRPr lang="en-US" dirty="0"/>
            </a:p>
          </p:txBody>
        </p:sp>
        <p:sp>
          <p:nvSpPr>
            <p:cNvPr id="163" name="Freeform 310"/>
            <p:cNvSpPr>
              <a:spLocks/>
            </p:cNvSpPr>
            <p:nvPr/>
          </p:nvSpPr>
          <p:spPr bwMode="auto">
            <a:xfrm>
              <a:off x="1473" y="1292"/>
              <a:ext cx="127" cy="114"/>
            </a:xfrm>
            <a:custGeom>
              <a:avLst/>
              <a:gdLst>
                <a:gd name="T0" fmla="*/ 12 w 127"/>
                <a:gd name="T1" fmla="*/ 113 h 114"/>
                <a:gd name="T2" fmla="*/ 10 w 127"/>
                <a:gd name="T3" fmla="*/ 106 h 114"/>
                <a:gd name="T4" fmla="*/ 8 w 127"/>
                <a:gd name="T5" fmla="*/ 101 h 114"/>
                <a:gd name="T6" fmla="*/ 6 w 127"/>
                <a:gd name="T7" fmla="*/ 94 h 114"/>
                <a:gd name="T8" fmla="*/ 4 w 127"/>
                <a:gd name="T9" fmla="*/ 86 h 114"/>
                <a:gd name="T10" fmla="*/ 3 w 127"/>
                <a:gd name="T11" fmla="*/ 78 h 114"/>
                <a:gd name="T12" fmla="*/ 1 w 127"/>
                <a:gd name="T13" fmla="*/ 69 h 114"/>
                <a:gd name="T14" fmla="*/ 1 w 127"/>
                <a:gd name="T15" fmla="*/ 59 h 114"/>
                <a:gd name="T16" fmla="*/ 0 w 127"/>
                <a:gd name="T17" fmla="*/ 49 h 114"/>
                <a:gd name="T18" fmla="*/ 1 w 127"/>
                <a:gd name="T19" fmla="*/ 40 h 114"/>
                <a:gd name="T20" fmla="*/ 3 w 127"/>
                <a:gd name="T21" fmla="*/ 30 h 114"/>
                <a:gd name="T22" fmla="*/ 7 w 127"/>
                <a:gd name="T23" fmla="*/ 21 h 114"/>
                <a:gd name="T24" fmla="*/ 13 w 127"/>
                <a:gd name="T25" fmla="*/ 14 h 114"/>
                <a:gd name="T26" fmla="*/ 20 w 127"/>
                <a:gd name="T27" fmla="*/ 8 h 114"/>
                <a:gd name="T28" fmla="*/ 28 w 127"/>
                <a:gd name="T29" fmla="*/ 4 h 114"/>
                <a:gd name="T30" fmla="*/ 34 w 127"/>
                <a:gd name="T31" fmla="*/ 2 h 114"/>
                <a:gd name="T32" fmla="*/ 40 w 127"/>
                <a:gd name="T33" fmla="*/ 2 h 114"/>
                <a:gd name="T34" fmla="*/ 46 w 127"/>
                <a:gd name="T35" fmla="*/ 1 h 114"/>
                <a:gd name="T36" fmla="*/ 54 w 127"/>
                <a:gd name="T37" fmla="*/ 0 h 114"/>
                <a:gd name="T38" fmla="*/ 61 w 127"/>
                <a:gd name="T39" fmla="*/ 0 h 114"/>
                <a:gd name="T40" fmla="*/ 69 w 127"/>
                <a:gd name="T41" fmla="*/ 1 h 114"/>
                <a:gd name="T42" fmla="*/ 76 w 127"/>
                <a:gd name="T43" fmla="*/ 1 h 114"/>
                <a:gd name="T44" fmla="*/ 83 w 127"/>
                <a:gd name="T45" fmla="*/ 2 h 114"/>
                <a:gd name="T46" fmla="*/ 90 w 127"/>
                <a:gd name="T47" fmla="*/ 3 h 114"/>
                <a:gd name="T48" fmla="*/ 97 w 127"/>
                <a:gd name="T49" fmla="*/ 4 h 114"/>
                <a:gd name="T50" fmla="*/ 104 w 127"/>
                <a:gd name="T51" fmla="*/ 5 h 114"/>
                <a:gd name="T52" fmla="*/ 109 w 127"/>
                <a:gd name="T53" fmla="*/ 6 h 114"/>
                <a:gd name="T54" fmla="*/ 115 w 127"/>
                <a:gd name="T55" fmla="*/ 8 h 114"/>
                <a:gd name="T56" fmla="*/ 122 w 127"/>
                <a:gd name="T57" fmla="*/ 9 h 114"/>
                <a:gd name="T58" fmla="*/ 126 w 127"/>
                <a:gd name="T59" fmla="*/ 11 h 114"/>
                <a:gd name="T60" fmla="*/ 127 w 127"/>
                <a:gd name="T61" fmla="*/ 89 h 114"/>
                <a:gd name="T62" fmla="*/ 123 w 127"/>
                <a:gd name="T63" fmla="*/ 87 h 114"/>
                <a:gd name="T64" fmla="*/ 118 w 127"/>
                <a:gd name="T65" fmla="*/ 85 h 114"/>
                <a:gd name="T66" fmla="*/ 113 w 127"/>
                <a:gd name="T67" fmla="*/ 84 h 114"/>
                <a:gd name="T68" fmla="*/ 106 w 127"/>
                <a:gd name="T69" fmla="*/ 81 h 114"/>
                <a:gd name="T70" fmla="*/ 99 w 127"/>
                <a:gd name="T71" fmla="*/ 79 h 114"/>
                <a:gd name="T72" fmla="*/ 91 w 127"/>
                <a:gd name="T73" fmla="*/ 75 h 114"/>
                <a:gd name="T74" fmla="*/ 85 w 127"/>
                <a:gd name="T75" fmla="*/ 72 h 114"/>
                <a:gd name="T76" fmla="*/ 77 w 127"/>
                <a:gd name="T77" fmla="*/ 66 h 114"/>
                <a:gd name="T78" fmla="*/ 71 w 127"/>
                <a:gd name="T79" fmla="*/ 61 h 114"/>
                <a:gd name="T80" fmla="*/ 61 w 127"/>
                <a:gd name="T81" fmla="*/ 53 h 114"/>
                <a:gd name="T82" fmla="*/ 54 w 127"/>
                <a:gd name="T83" fmla="*/ 46 h 114"/>
                <a:gd name="T84" fmla="*/ 51 w 127"/>
                <a:gd name="T85" fmla="*/ 44 h 114"/>
                <a:gd name="T86" fmla="*/ 46 w 127"/>
                <a:gd name="T87" fmla="*/ 52 h 114"/>
                <a:gd name="T88" fmla="*/ 42 w 127"/>
                <a:gd name="T89" fmla="*/ 58 h 114"/>
                <a:gd name="T90" fmla="*/ 39 w 127"/>
                <a:gd name="T91" fmla="*/ 64 h 114"/>
                <a:gd name="T92" fmla="*/ 35 w 127"/>
                <a:gd name="T93" fmla="*/ 70 h 114"/>
                <a:gd name="T94" fmla="*/ 30 w 127"/>
                <a:gd name="T95" fmla="*/ 77 h 114"/>
                <a:gd name="T96" fmla="*/ 26 w 127"/>
                <a:gd name="T97" fmla="*/ 85 h 114"/>
                <a:gd name="T98" fmla="*/ 22 w 127"/>
                <a:gd name="T99" fmla="*/ 93 h 114"/>
                <a:gd name="T100" fmla="*/ 19 w 127"/>
                <a:gd name="T101" fmla="*/ 100 h 114"/>
                <a:gd name="T102" fmla="*/ 16 w 127"/>
                <a:gd name="T103" fmla="*/ 106 h 114"/>
                <a:gd name="T104" fmla="*/ 13 w 127"/>
                <a:gd name="T105" fmla="*/ 113 h 11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7"/>
                <a:gd name="T160" fmla="*/ 0 h 114"/>
                <a:gd name="T161" fmla="*/ 127 w 127"/>
                <a:gd name="T162" fmla="*/ 114 h 11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7" h="114">
                  <a:moveTo>
                    <a:pt x="13" y="114"/>
                  </a:moveTo>
                  <a:lnTo>
                    <a:pt x="12" y="113"/>
                  </a:lnTo>
                  <a:lnTo>
                    <a:pt x="11" y="109"/>
                  </a:lnTo>
                  <a:lnTo>
                    <a:pt x="10" y="106"/>
                  </a:lnTo>
                  <a:lnTo>
                    <a:pt x="9" y="104"/>
                  </a:lnTo>
                  <a:lnTo>
                    <a:pt x="8" y="101"/>
                  </a:lnTo>
                  <a:lnTo>
                    <a:pt x="8" y="98"/>
                  </a:lnTo>
                  <a:lnTo>
                    <a:pt x="6" y="94"/>
                  </a:lnTo>
                  <a:lnTo>
                    <a:pt x="5" y="90"/>
                  </a:lnTo>
                  <a:lnTo>
                    <a:pt x="4" y="86"/>
                  </a:lnTo>
                  <a:lnTo>
                    <a:pt x="4" y="82"/>
                  </a:lnTo>
                  <a:lnTo>
                    <a:pt x="3" y="78"/>
                  </a:lnTo>
                  <a:lnTo>
                    <a:pt x="2" y="73"/>
                  </a:lnTo>
                  <a:lnTo>
                    <a:pt x="1" y="69"/>
                  </a:lnTo>
                  <a:lnTo>
                    <a:pt x="1" y="64"/>
                  </a:lnTo>
                  <a:lnTo>
                    <a:pt x="1" y="59"/>
                  </a:lnTo>
                  <a:lnTo>
                    <a:pt x="0" y="54"/>
                  </a:lnTo>
                  <a:lnTo>
                    <a:pt x="0" y="49"/>
                  </a:lnTo>
                  <a:lnTo>
                    <a:pt x="1" y="44"/>
                  </a:lnTo>
                  <a:lnTo>
                    <a:pt x="1" y="40"/>
                  </a:lnTo>
                  <a:lnTo>
                    <a:pt x="2" y="35"/>
                  </a:lnTo>
                  <a:lnTo>
                    <a:pt x="3" y="30"/>
                  </a:lnTo>
                  <a:lnTo>
                    <a:pt x="5" y="26"/>
                  </a:lnTo>
                  <a:lnTo>
                    <a:pt x="7" y="21"/>
                  </a:lnTo>
                  <a:lnTo>
                    <a:pt x="10" y="18"/>
                  </a:lnTo>
                  <a:lnTo>
                    <a:pt x="13" y="14"/>
                  </a:lnTo>
                  <a:lnTo>
                    <a:pt x="17" y="11"/>
                  </a:lnTo>
                  <a:lnTo>
                    <a:pt x="20" y="8"/>
                  </a:lnTo>
                  <a:lnTo>
                    <a:pt x="25" y="5"/>
                  </a:lnTo>
                  <a:lnTo>
                    <a:pt x="28" y="4"/>
                  </a:lnTo>
                  <a:lnTo>
                    <a:pt x="31" y="3"/>
                  </a:lnTo>
                  <a:lnTo>
                    <a:pt x="34" y="2"/>
                  </a:lnTo>
                  <a:lnTo>
                    <a:pt x="38" y="2"/>
                  </a:lnTo>
                  <a:lnTo>
                    <a:pt x="40" y="2"/>
                  </a:lnTo>
                  <a:lnTo>
                    <a:pt x="43" y="1"/>
                  </a:lnTo>
                  <a:lnTo>
                    <a:pt x="46" y="1"/>
                  </a:lnTo>
                  <a:lnTo>
                    <a:pt x="50" y="1"/>
                  </a:lnTo>
                  <a:lnTo>
                    <a:pt x="54" y="0"/>
                  </a:lnTo>
                  <a:lnTo>
                    <a:pt x="58" y="0"/>
                  </a:lnTo>
                  <a:lnTo>
                    <a:pt x="61" y="0"/>
                  </a:lnTo>
                  <a:lnTo>
                    <a:pt x="65" y="1"/>
                  </a:lnTo>
                  <a:lnTo>
                    <a:pt x="69" y="1"/>
                  </a:lnTo>
                  <a:lnTo>
                    <a:pt x="73" y="1"/>
                  </a:lnTo>
                  <a:lnTo>
                    <a:pt x="76" y="1"/>
                  </a:lnTo>
                  <a:lnTo>
                    <a:pt x="80" y="2"/>
                  </a:lnTo>
                  <a:lnTo>
                    <a:pt x="83" y="2"/>
                  </a:lnTo>
                  <a:lnTo>
                    <a:pt x="86" y="2"/>
                  </a:lnTo>
                  <a:lnTo>
                    <a:pt x="90" y="3"/>
                  </a:lnTo>
                  <a:lnTo>
                    <a:pt x="94" y="4"/>
                  </a:lnTo>
                  <a:lnTo>
                    <a:pt x="97" y="4"/>
                  </a:lnTo>
                  <a:lnTo>
                    <a:pt x="101" y="5"/>
                  </a:lnTo>
                  <a:lnTo>
                    <a:pt x="104" y="5"/>
                  </a:lnTo>
                  <a:lnTo>
                    <a:pt x="106" y="6"/>
                  </a:lnTo>
                  <a:lnTo>
                    <a:pt x="109" y="6"/>
                  </a:lnTo>
                  <a:lnTo>
                    <a:pt x="112" y="7"/>
                  </a:lnTo>
                  <a:lnTo>
                    <a:pt x="115" y="8"/>
                  </a:lnTo>
                  <a:lnTo>
                    <a:pt x="118" y="9"/>
                  </a:lnTo>
                  <a:lnTo>
                    <a:pt x="122" y="9"/>
                  </a:lnTo>
                  <a:lnTo>
                    <a:pt x="125" y="10"/>
                  </a:lnTo>
                  <a:lnTo>
                    <a:pt x="126" y="11"/>
                  </a:lnTo>
                  <a:lnTo>
                    <a:pt x="127" y="12"/>
                  </a:lnTo>
                  <a:lnTo>
                    <a:pt x="127" y="89"/>
                  </a:lnTo>
                  <a:lnTo>
                    <a:pt x="125" y="88"/>
                  </a:lnTo>
                  <a:lnTo>
                    <a:pt x="123" y="87"/>
                  </a:lnTo>
                  <a:lnTo>
                    <a:pt x="121" y="86"/>
                  </a:lnTo>
                  <a:lnTo>
                    <a:pt x="118" y="85"/>
                  </a:lnTo>
                  <a:lnTo>
                    <a:pt x="115" y="84"/>
                  </a:lnTo>
                  <a:lnTo>
                    <a:pt x="113" y="84"/>
                  </a:lnTo>
                  <a:lnTo>
                    <a:pt x="109" y="82"/>
                  </a:lnTo>
                  <a:lnTo>
                    <a:pt x="106" y="81"/>
                  </a:lnTo>
                  <a:lnTo>
                    <a:pt x="102" y="79"/>
                  </a:lnTo>
                  <a:lnTo>
                    <a:pt x="99" y="79"/>
                  </a:lnTo>
                  <a:lnTo>
                    <a:pt x="95" y="77"/>
                  </a:lnTo>
                  <a:lnTo>
                    <a:pt x="91" y="75"/>
                  </a:lnTo>
                  <a:lnTo>
                    <a:pt x="87" y="73"/>
                  </a:lnTo>
                  <a:lnTo>
                    <a:pt x="85" y="72"/>
                  </a:lnTo>
                  <a:lnTo>
                    <a:pt x="80" y="69"/>
                  </a:lnTo>
                  <a:lnTo>
                    <a:pt x="77" y="66"/>
                  </a:lnTo>
                  <a:lnTo>
                    <a:pt x="74" y="64"/>
                  </a:lnTo>
                  <a:lnTo>
                    <a:pt x="71" y="61"/>
                  </a:lnTo>
                  <a:lnTo>
                    <a:pt x="65" y="57"/>
                  </a:lnTo>
                  <a:lnTo>
                    <a:pt x="61" y="53"/>
                  </a:lnTo>
                  <a:lnTo>
                    <a:pt x="57" y="49"/>
                  </a:lnTo>
                  <a:lnTo>
                    <a:pt x="54" y="46"/>
                  </a:lnTo>
                  <a:lnTo>
                    <a:pt x="53" y="44"/>
                  </a:lnTo>
                  <a:lnTo>
                    <a:pt x="51" y="44"/>
                  </a:lnTo>
                  <a:lnTo>
                    <a:pt x="49" y="49"/>
                  </a:lnTo>
                  <a:lnTo>
                    <a:pt x="46" y="52"/>
                  </a:lnTo>
                  <a:lnTo>
                    <a:pt x="44" y="56"/>
                  </a:lnTo>
                  <a:lnTo>
                    <a:pt x="42" y="58"/>
                  </a:lnTo>
                  <a:lnTo>
                    <a:pt x="40" y="60"/>
                  </a:lnTo>
                  <a:lnTo>
                    <a:pt x="39" y="64"/>
                  </a:lnTo>
                  <a:lnTo>
                    <a:pt x="38" y="67"/>
                  </a:lnTo>
                  <a:lnTo>
                    <a:pt x="35" y="70"/>
                  </a:lnTo>
                  <a:lnTo>
                    <a:pt x="33" y="73"/>
                  </a:lnTo>
                  <a:lnTo>
                    <a:pt x="30" y="77"/>
                  </a:lnTo>
                  <a:lnTo>
                    <a:pt x="29" y="81"/>
                  </a:lnTo>
                  <a:lnTo>
                    <a:pt x="26" y="85"/>
                  </a:lnTo>
                  <a:lnTo>
                    <a:pt x="24" y="89"/>
                  </a:lnTo>
                  <a:lnTo>
                    <a:pt x="22" y="93"/>
                  </a:lnTo>
                  <a:lnTo>
                    <a:pt x="20" y="97"/>
                  </a:lnTo>
                  <a:lnTo>
                    <a:pt x="19" y="100"/>
                  </a:lnTo>
                  <a:lnTo>
                    <a:pt x="17" y="103"/>
                  </a:lnTo>
                  <a:lnTo>
                    <a:pt x="16" y="106"/>
                  </a:lnTo>
                  <a:lnTo>
                    <a:pt x="15" y="109"/>
                  </a:lnTo>
                  <a:lnTo>
                    <a:pt x="13" y="113"/>
                  </a:lnTo>
                  <a:lnTo>
                    <a:pt x="13" y="114"/>
                  </a:lnTo>
                  <a:close/>
                </a:path>
              </a:pathLst>
            </a:custGeom>
            <a:solidFill>
              <a:srgbClr val="8C5E2B"/>
            </a:solidFill>
            <a:ln w="9525">
              <a:noFill/>
              <a:round/>
              <a:headEnd/>
              <a:tailEnd/>
            </a:ln>
          </p:spPr>
          <p:txBody>
            <a:bodyPr/>
            <a:lstStyle/>
            <a:p>
              <a:endParaRPr lang="en-US" dirty="0"/>
            </a:p>
          </p:txBody>
        </p:sp>
        <p:sp>
          <p:nvSpPr>
            <p:cNvPr id="164" name="Freeform 311"/>
            <p:cNvSpPr>
              <a:spLocks/>
            </p:cNvSpPr>
            <p:nvPr/>
          </p:nvSpPr>
          <p:spPr bwMode="auto">
            <a:xfrm>
              <a:off x="1526" y="1302"/>
              <a:ext cx="62" cy="58"/>
            </a:xfrm>
            <a:custGeom>
              <a:avLst/>
              <a:gdLst>
                <a:gd name="T0" fmla="*/ 1 w 62"/>
                <a:gd name="T1" fmla="*/ 0 h 58"/>
                <a:gd name="T2" fmla="*/ 62 w 62"/>
                <a:gd name="T3" fmla="*/ 21 h 58"/>
                <a:gd name="T4" fmla="*/ 23 w 62"/>
                <a:gd name="T5" fmla="*/ 22 h 58"/>
                <a:gd name="T6" fmla="*/ 62 w 62"/>
                <a:gd name="T7" fmla="*/ 58 h 58"/>
                <a:gd name="T8" fmla="*/ 60 w 62"/>
                <a:gd name="T9" fmla="*/ 58 h 58"/>
                <a:gd name="T10" fmla="*/ 56 w 62"/>
                <a:gd name="T11" fmla="*/ 56 h 58"/>
                <a:gd name="T12" fmla="*/ 53 w 62"/>
                <a:gd name="T13" fmla="*/ 55 h 58"/>
                <a:gd name="T14" fmla="*/ 51 w 62"/>
                <a:gd name="T15" fmla="*/ 55 h 58"/>
                <a:gd name="T16" fmla="*/ 48 w 62"/>
                <a:gd name="T17" fmla="*/ 54 h 58"/>
                <a:gd name="T18" fmla="*/ 45 w 62"/>
                <a:gd name="T19" fmla="*/ 54 h 58"/>
                <a:gd name="T20" fmla="*/ 40 w 62"/>
                <a:gd name="T21" fmla="*/ 52 h 58"/>
                <a:gd name="T22" fmla="*/ 37 w 62"/>
                <a:gd name="T23" fmla="*/ 50 h 58"/>
                <a:gd name="T24" fmla="*/ 33 w 62"/>
                <a:gd name="T25" fmla="*/ 48 h 58"/>
                <a:gd name="T26" fmla="*/ 30 w 62"/>
                <a:gd name="T27" fmla="*/ 47 h 58"/>
                <a:gd name="T28" fmla="*/ 25 w 62"/>
                <a:gd name="T29" fmla="*/ 45 h 58"/>
                <a:gd name="T30" fmla="*/ 22 w 62"/>
                <a:gd name="T31" fmla="*/ 42 h 58"/>
                <a:gd name="T32" fmla="*/ 19 w 62"/>
                <a:gd name="T33" fmla="*/ 39 h 58"/>
                <a:gd name="T34" fmla="*/ 16 w 62"/>
                <a:gd name="T35" fmla="*/ 38 h 58"/>
                <a:gd name="T36" fmla="*/ 13 w 62"/>
                <a:gd name="T37" fmla="*/ 35 h 58"/>
                <a:gd name="T38" fmla="*/ 11 w 62"/>
                <a:gd name="T39" fmla="*/ 31 h 58"/>
                <a:gd name="T40" fmla="*/ 8 w 62"/>
                <a:gd name="T41" fmla="*/ 28 h 58"/>
                <a:gd name="T42" fmla="*/ 7 w 62"/>
                <a:gd name="T43" fmla="*/ 25 h 58"/>
                <a:gd name="T44" fmla="*/ 5 w 62"/>
                <a:gd name="T45" fmla="*/ 22 h 58"/>
                <a:gd name="T46" fmla="*/ 4 w 62"/>
                <a:gd name="T47" fmla="*/ 19 h 58"/>
                <a:gd name="T48" fmla="*/ 3 w 62"/>
                <a:gd name="T49" fmla="*/ 16 h 58"/>
                <a:gd name="T50" fmla="*/ 2 w 62"/>
                <a:gd name="T51" fmla="*/ 13 h 58"/>
                <a:gd name="T52" fmla="*/ 1 w 62"/>
                <a:gd name="T53" fmla="*/ 7 h 58"/>
                <a:gd name="T54" fmla="*/ 0 w 62"/>
                <a:gd name="T55" fmla="*/ 3 h 58"/>
                <a:gd name="T56" fmla="*/ 0 w 62"/>
                <a:gd name="T57" fmla="*/ 1 h 58"/>
                <a:gd name="T58" fmla="*/ 1 w 62"/>
                <a:gd name="T59" fmla="*/ 0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
                <a:gd name="T91" fmla="*/ 0 h 58"/>
                <a:gd name="T92" fmla="*/ 62 w 6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 h="58">
                  <a:moveTo>
                    <a:pt x="1" y="0"/>
                  </a:moveTo>
                  <a:lnTo>
                    <a:pt x="62" y="21"/>
                  </a:lnTo>
                  <a:lnTo>
                    <a:pt x="23" y="22"/>
                  </a:lnTo>
                  <a:lnTo>
                    <a:pt x="62" y="58"/>
                  </a:lnTo>
                  <a:lnTo>
                    <a:pt x="60" y="58"/>
                  </a:lnTo>
                  <a:lnTo>
                    <a:pt x="56" y="56"/>
                  </a:lnTo>
                  <a:lnTo>
                    <a:pt x="53" y="55"/>
                  </a:lnTo>
                  <a:lnTo>
                    <a:pt x="51" y="55"/>
                  </a:lnTo>
                  <a:lnTo>
                    <a:pt x="48" y="54"/>
                  </a:lnTo>
                  <a:lnTo>
                    <a:pt x="45" y="54"/>
                  </a:lnTo>
                  <a:lnTo>
                    <a:pt x="40" y="52"/>
                  </a:lnTo>
                  <a:lnTo>
                    <a:pt x="37" y="50"/>
                  </a:lnTo>
                  <a:lnTo>
                    <a:pt x="33" y="48"/>
                  </a:lnTo>
                  <a:lnTo>
                    <a:pt x="30" y="47"/>
                  </a:lnTo>
                  <a:lnTo>
                    <a:pt x="25" y="45"/>
                  </a:lnTo>
                  <a:lnTo>
                    <a:pt x="22" y="42"/>
                  </a:lnTo>
                  <a:lnTo>
                    <a:pt x="19" y="39"/>
                  </a:lnTo>
                  <a:lnTo>
                    <a:pt x="16" y="38"/>
                  </a:lnTo>
                  <a:lnTo>
                    <a:pt x="13" y="35"/>
                  </a:lnTo>
                  <a:lnTo>
                    <a:pt x="11" y="31"/>
                  </a:lnTo>
                  <a:lnTo>
                    <a:pt x="8" y="28"/>
                  </a:lnTo>
                  <a:lnTo>
                    <a:pt x="7" y="25"/>
                  </a:lnTo>
                  <a:lnTo>
                    <a:pt x="5" y="22"/>
                  </a:lnTo>
                  <a:lnTo>
                    <a:pt x="4" y="19"/>
                  </a:lnTo>
                  <a:lnTo>
                    <a:pt x="3" y="16"/>
                  </a:lnTo>
                  <a:lnTo>
                    <a:pt x="2" y="13"/>
                  </a:lnTo>
                  <a:lnTo>
                    <a:pt x="1" y="7"/>
                  </a:lnTo>
                  <a:lnTo>
                    <a:pt x="0" y="3"/>
                  </a:lnTo>
                  <a:lnTo>
                    <a:pt x="0" y="1"/>
                  </a:lnTo>
                  <a:lnTo>
                    <a:pt x="1" y="0"/>
                  </a:lnTo>
                  <a:close/>
                </a:path>
              </a:pathLst>
            </a:custGeom>
            <a:solidFill>
              <a:srgbClr val="E68033"/>
            </a:solidFill>
            <a:ln w="9525">
              <a:noFill/>
              <a:round/>
              <a:headEnd/>
              <a:tailEnd/>
            </a:ln>
          </p:spPr>
          <p:txBody>
            <a:bodyPr/>
            <a:lstStyle/>
            <a:p>
              <a:endParaRPr lang="en-US" dirty="0"/>
            </a:p>
          </p:txBody>
        </p:sp>
        <p:sp>
          <p:nvSpPr>
            <p:cNvPr id="165" name="Freeform 312"/>
            <p:cNvSpPr>
              <a:spLocks/>
            </p:cNvSpPr>
            <p:nvPr/>
          </p:nvSpPr>
          <p:spPr bwMode="auto">
            <a:xfrm>
              <a:off x="937" y="1934"/>
              <a:ext cx="248" cy="243"/>
            </a:xfrm>
            <a:custGeom>
              <a:avLst/>
              <a:gdLst>
                <a:gd name="T0" fmla="*/ 5 w 248"/>
                <a:gd name="T1" fmla="*/ 67 h 243"/>
                <a:gd name="T2" fmla="*/ 110 w 248"/>
                <a:gd name="T3" fmla="*/ 136 h 243"/>
                <a:gd name="T4" fmla="*/ 248 w 248"/>
                <a:gd name="T5" fmla="*/ 0 h 243"/>
                <a:gd name="T6" fmla="*/ 243 w 248"/>
                <a:gd name="T7" fmla="*/ 243 h 243"/>
                <a:gd name="T8" fmla="*/ 0 w 248"/>
                <a:gd name="T9" fmla="*/ 238 h 243"/>
                <a:gd name="T10" fmla="*/ 5 w 248"/>
                <a:gd name="T11" fmla="*/ 67 h 243"/>
                <a:gd name="T12" fmla="*/ 0 60000 65536"/>
                <a:gd name="T13" fmla="*/ 0 60000 65536"/>
                <a:gd name="T14" fmla="*/ 0 60000 65536"/>
                <a:gd name="T15" fmla="*/ 0 60000 65536"/>
                <a:gd name="T16" fmla="*/ 0 60000 65536"/>
                <a:gd name="T17" fmla="*/ 0 60000 65536"/>
                <a:gd name="T18" fmla="*/ 0 w 248"/>
                <a:gd name="T19" fmla="*/ 0 h 243"/>
                <a:gd name="T20" fmla="*/ 248 w 248"/>
                <a:gd name="T21" fmla="*/ 243 h 243"/>
              </a:gdLst>
              <a:ahLst/>
              <a:cxnLst>
                <a:cxn ang="T12">
                  <a:pos x="T0" y="T1"/>
                </a:cxn>
                <a:cxn ang="T13">
                  <a:pos x="T2" y="T3"/>
                </a:cxn>
                <a:cxn ang="T14">
                  <a:pos x="T4" y="T5"/>
                </a:cxn>
                <a:cxn ang="T15">
                  <a:pos x="T6" y="T7"/>
                </a:cxn>
                <a:cxn ang="T16">
                  <a:pos x="T8" y="T9"/>
                </a:cxn>
                <a:cxn ang="T17">
                  <a:pos x="T10" y="T11"/>
                </a:cxn>
              </a:cxnLst>
              <a:rect l="T18" t="T19" r="T20" b="T21"/>
              <a:pathLst>
                <a:path w="248" h="243">
                  <a:moveTo>
                    <a:pt x="5" y="67"/>
                  </a:moveTo>
                  <a:lnTo>
                    <a:pt x="110" y="136"/>
                  </a:lnTo>
                  <a:lnTo>
                    <a:pt x="248" y="0"/>
                  </a:lnTo>
                  <a:lnTo>
                    <a:pt x="243" y="243"/>
                  </a:lnTo>
                  <a:lnTo>
                    <a:pt x="0" y="238"/>
                  </a:lnTo>
                  <a:lnTo>
                    <a:pt x="5" y="67"/>
                  </a:lnTo>
                  <a:close/>
                </a:path>
              </a:pathLst>
            </a:custGeom>
            <a:solidFill>
              <a:srgbClr val="EAEAEA"/>
            </a:solidFill>
            <a:ln w="9525">
              <a:noFill/>
              <a:round/>
              <a:headEnd/>
              <a:tailEnd/>
            </a:ln>
          </p:spPr>
          <p:txBody>
            <a:bodyPr/>
            <a:lstStyle/>
            <a:p>
              <a:endParaRPr lang="en-US" dirty="0"/>
            </a:p>
          </p:txBody>
        </p:sp>
        <p:sp>
          <p:nvSpPr>
            <p:cNvPr id="166" name="Freeform 313"/>
            <p:cNvSpPr>
              <a:spLocks/>
            </p:cNvSpPr>
            <p:nvPr/>
          </p:nvSpPr>
          <p:spPr bwMode="auto">
            <a:xfrm>
              <a:off x="946" y="1845"/>
              <a:ext cx="231" cy="63"/>
            </a:xfrm>
            <a:custGeom>
              <a:avLst/>
              <a:gdLst>
                <a:gd name="T0" fmla="*/ 0 w 231"/>
                <a:gd name="T1" fmla="*/ 0 h 63"/>
                <a:gd name="T2" fmla="*/ 231 w 231"/>
                <a:gd name="T3" fmla="*/ 0 h 63"/>
                <a:gd name="T4" fmla="*/ 231 w 231"/>
                <a:gd name="T5" fmla="*/ 63 h 63"/>
                <a:gd name="T6" fmla="*/ 2 w 231"/>
                <a:gd name="T7" fmla="*/ 63 h 63"/>
                <a:gd name="T8" fmla="*/ 0 w 231"/>
                <a:gd name="T9" fmla="*/ 0 h 63"/>
                <a:gd name="T10" fmla="*/ 0 60000 65536"/>
                <a:gd name="T11" fmla="*/ 0 60000 65536"/>
                <a:gd name="T12" fmla="*/ 0 60000 65536"/>
                <a:gd name="T13" fmla="*/ 0 60000 65536"/>
                <a:gd name="T14" fmla="*/ 0 60000 65536"/>
                <a:gd name="T15" fmla="*/ 0 w 231"/>
                <a:gd name="T16" fmla="*/ 0 h 63"/>
                <a:gd name="T17" fmla="*/ 231 w 231"/>
                <a:gd name="T18" fmla="*/ 63 h 63"/>
              </a:gdLst>
              <a:ahLst/>
              <a:cxnLst>
                <a:cxn ang="T10">
                  <a:pos x="T0" y="T1"/>
                </a:cxn>
                <a:cxn ang="T11">
                  <a:pos x="T2" y="T3"/>
                </a:cxn>
                <a:cxn ang="T12">
                  <a:pos x="T4" y="T5"/>
                </a:cxn>
                <a:cxn ang="T13">
                  <a:pos x="T6" y="T7"/>
                </a:cxn>
                <a:cxn ang="T14">
                  <a:pos x="T8" y="T9"/>
                </a:cxn>
              </a:cxnLst>
              <a:rect l="T15" t="T16" r="T17" b="T18"/>
              <a:pathLst>
                <a:path w="231" h="63">
                  <a:moveTo>
                    <a:pt x="0" y="0"/>
                  </a:moveTo>
                  <a:lnTo>
                    <a:pt x="231" y="0"/>
                  </a:lnTo>
                  <a:lnTo>
                    <a:pt x="231" y="63"/>
                  </a:lnTo>
                  <a:lnTo>
                    <a:pt x="2" y="63"/>
                  </a:lnTo>
                  <a:lnTo>
                    <a:pt x="0" y="0"/>
                  </a:lnTo>
                  <a:close/>
                </a:path>
              </a:pathLst>
            </a:custGeom>
            <a:solidFill>
              <a:srgbClr val="DDDDDD"/>
            </a:solidFill>
            <a:ln w="9525">
              <a:noFill/>
              <a:round/>
              <a:headEnd/>
              <a:tailEnd/>
            </a:ln>
          </p:spPr>
          <p:txBody>
            <a:bodyPr/>
            <a:lstStyle/>
            <a:p>
              <a:endParaRPr lang="en-US" dirty="0"/>
            </a:p>
          </p:txBody>
        </p:sp>
        <p:sp>
          <p:nvSpPr>
            <p:cNvPr id="167" name="Freeform 314"/>
            <p:cNvSpPr>
              <a:spLocks/>
            </p:cNvSpPr>
            <p:nvPr/>
          </p:nvSpPr>
          <p:spPr bwMode="auto">
            <a:xfrm>
              <a:off x="655" y="1989"/>
              <a:ext cx="347" cy="171"/>
            </a:xfrm>
            <a:custGeom>
              <a:avLst/>
              <a:gdLst>
                <a:gd name="T0" fmla="*/ 238 w 347"/>
                <a:gd name="T1" fmla="*/ 17 h 171"/>
                <a:gd name="T2" fmla="*/ 235 w 347"/>
                <a:gd name="T3" fmla="*/ 23 h 171"/>
                <a:gd name="T4" fmla="*/ 231 w 347"/>
                <a:gd name="T5" fmla="*/ 29 h 171"/>
                <a:gd name="T6" fmla="*/ 226 w 347"/>
                <a:gd name="T7" fmla="*/ 39 h 171"/>
                <a:gd name="T8" fmla="*/ 218 w 347"/>
                <a:gd name="T9" fmla="*/ 47 h 171"/>
                <a:gd name="T10" fmla="*/ 209 w 347"/>
                <a:gd name="T11" fmla="*/ 56 h 171"/>
                <a:gd name="T12" fmla="*/ 202 w 347"/>
                <a:gd name="T13" fmla="*/ 60 h 171"/>
                <a:gd name="T14" fmla="*/ 196 w 347"/>
                <a:gd name="T15" fmla="*/ 65 h 171"/>
                <a:gd name="T16" fmla="*/ 189 w 347"/>
                <a:gd name="T17" fmla="*/ 68 h 171"/>
                <a:gd name="T18" fmla="*/ 181 w 347"/>
                <a:gd name="T19" fmla="*/ 71 h 171"/>
                <a:gd name="T20" fmla="*/ 171 w 347"/>
                <a:gd name="T21" fmla="*/ 73 h 171"/>
                <a:gd name="T22" fmla="*/ 161 w 347"/>
                <a:gd name="T23" fmla="*/ 76 h 171"/>
                <a:gd name="T24" fmla="*/ 155 w 347"/>
                <a:gd name="T25" fmla="*/ 77 h 171"/>
                <a:gd name="T26" fmla="*/ 150 w 347"/>
                <a:gd name="T27" fmla="*/ 78 h 171"/>
                <a:gd name="T28" fmla="*/ 138 w 347"/>
                <a:gd name="T29" fmla="*/ 80 h 171"/>
                <a:gd name="T30" fmla="*/ 132 w 347"/>
                <a:gd name="T31" fmla="*/ 80 h 171"/>
                <a:gd name="T32" fmla="*/ 126 w 347"/>
                <a:gd name="T33" fmla="*/ 80 h 171"/>
                <a:gd name="T34" fmla="*/ 119 w 347"/>
                <a:gd name="T35" fmla="*/ 81 h 171"/>
                <a:gd name="T36" fmla="*/ 113 w 347"/>
                <a:gd name="T37" fmla="*/ 81 h 171"/>
                <a:gd name="T38" fmla="*/ 106 w 347"/>
                <a:gd name="T39" fmla="*/ 81 h 171"/>
                <a:gd name="T40" fmla="*/ 99 w 347"/>
                <a:gd name="T41" fmla="*/ 81 h 171"/>
                <a:gd name="T42" fmla="*/ 93 w 347"/>
                <a:gd name="T43" fmla="*/ 81 h 171"/>
                <a:gd name="T44" fmla="*/ 88 w 347"/>
                <a:gd name="T45" fmla="*/ 82 h 171"/>
                <a:gd name="T46" fmla="*/ 81 w 347"/>
                <a:gd name="T47" fmla="*/ 81 h 171"/>
                <a:gd name="T48" fmla="*/ 74 w 347"/>
                <a:gd name="T49" fmla="*/ 81 h 171"/>
                <a:gd name="T50" fmla="*/ 64 w 347"/>
                <a:gd name="T51" fmla="*/ 81 h 171"/>
                <a:gd name="T52" fmla="*/ 54 w 347"/>
                <a:gd name="T53" fmla="*/ 81 h 171"/>
                <a:gd name="T54" fmla="*/ 45 w 347"/>
                <a:gd name="T55" fmla="*/ 81 h 171"/>
                <a:gd name="T56" fmla="*/ 37 w 347"/>
                <a:gd name="T57" fmla="*/ 81 h 171"/>
                <a:gd name="T58" fmla="*/ 33 w 347"/>
                <a:gd name="T59" fmla="*/ 81 h 171"/>
                <a:gd name="T60" fmla="*/ 28 w 347"/>
                <a:gd name="T61" fmla="*/ 81 h 171"/>
                <a:gd name="T62" fmla="*/ 209 w 347"/>
                <a:gd name="T63" fmla="*/ 125 h 171"/>
                <a:gd name="T64" fmla="*/ 253 w 347"/>
                <a:gd name="T65" fmla="*/ 136 h 171"/>
                <a:gd name="T66" fmla="*/ 258 w 347"/>
                <a:gd name="T67" fmla="*/ 136 h 171"/>
                <a:gd name="T68" fmla="*/ 265 w 347"/>
                <a:gd name="T69" fmla="*/ 137 h 171"/>
                <a:gd name="T70" fmla="*/ 271 w 347"/>
                <a:gd name="T71" fmla="*/ 135 h 171"/>
                <a:gd name="T72" fmla="*/ 280 w 347"/>
                <a:gd name="T73" fmla="*/ 133 h 171"/>
                <a:gd name="T74" fmla="*/ 288 w 347"/>
                <a:gd name="T75" fmla="*/ 129 h 171"/>
                <a:gd name="T76" fmla="*/ 298 w 347"/>
                <a:gd name="T77" fmla="*/ 123 h 171"/>
                <a:gd name="T78" fmla="*/ 306 w 347"/>
                <a:gd name="T79" fmla="*/ 116 h 171"/>
                <a:gd name="T80" fmla="*/ 315 w 347"/>
                <a:gd name="T81" fmla="*/ 111 h 171"/>
                <a:gd name="T82" fmla="*/ 324 w 347"/>
                <a:gd name="T83" fmla="*/ 109 h 171"/>
                <a:gd name="T84" fmla="*/ 331 w 347"/>
                <a:gd name="T85" fmla="*/ 109 h 171"/>
                <a:gd name="T86" fmla="*/ 338 w 347"/>
                <a:gd name="T87" fmla="*/ 108 h 171"/>
                <a:gd name="T88" fmla="*/ 343 w 347"/>
                <a:gd name="T89" fmla="*/ 109 h 171"/>
                <a:gd name="T90" fmla="*/ 347 w 347"/>
                <a:gd name="T91" fmla="*/ 109 h 171"/>
                <a:gd name="T92" fmla="*/ 282 w 347"/>
                <a:gd name="T93" fmla="*/ 85 h 1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47"/>
                <a:gd name="T142" fmla="*/ 0 h 171"/>
                <a:gd name="T143" fmla="*/ 347 w 347"/>
                <a:gd name="T144" fmla="*/ 171 h 17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47" h="171">
                  <a:moveTo>
                    <a:pt x="281" y="0"/>
                  </a:moveTo>
                  <a:lnTo>
                    <a:pt x="238" y="17"/>
                  </a:lnTo>
                  <a:lnTo>
                    <a:pt x="237" y="19"/>
                  </a:lnTo>
                  <a:lnTo>
                    <a:pt x="235" y="23"/>
                  </a:lnTo>
                  <a:lnTo>
                    <a:pt x="233" y="26"/>
                  </a:lnTo>
                  <a:lnTo>
                    <a:pt x="231" y="29"/>
                  </a:lnTo>
                  <a:lnTo>
                    <a:pt x="229" y="33"/>
                  </a:lnTo>
                  <a:lnTo>
                    <a:pt x="226" y="39"/>
                  </a:lnTo>
                  <a:lnTo>
                    <a:pt x="222" y="42"/>
                  </a:lnTo>
                  <a:lnTo>
                    <a:pt x="218" y="47"/>
                  </a:lnTo>
                  <a:lnTo>
                    <a:pt x="213" y="51"/>
                  </a:lnTo>
                  <a:lnTo>
                    <a:pt x="209" y="56"/>
                  </a:lnTo>
                  <a:lnTo>
                    <a:pt x="205" y="58"/>
                  </a:lnTo>
                  <a:lnTo>
                    <a:pt x="202" y="60"/>
                  </a:lnTo>
                  <a:lnTo>
                    <a:pt x="199" y="62"/>
                  </a:lnTo>
                  <a:lnTo>
                    <a:pt x="196" y="65"/>
                  </a:lnTo>
                  <a:lnTo>
                    <a:pt x="192" y="66"/>
                  </a:lnTo>
                  <a:lnTo>
                    <a:pt x="189" y="68"/>
                  </a:lnTo>
                  <a:lnTo>
                    <a:pt x="185" y="70"/>
                  </a:lnTo>
                  <a:lnTo>
                    <a:pt x="181" y="71"/>
                  </a:lnTo>
                  <a:lnTo>
                    <a:pt x="176" y="72"/>
                  </a:lnTo>
                  <a:lnTo>
                    <a:pt x="171" y="73"/>
                  </a:lnTo>
                  <a:lnTo>
                    <a:pt x="166" y="75"/>
                  </a:lnTo>
                  <a:lnTo>
                    <a:pt x="161" y="76"/>
                  </a:lnTo>
                  <a:lnTo>
                    <a:pt x="158" y="76"/>
                  </a:lnTo>
                  <a:lnTo>
                    <a:pt x="155" y="77"/>
                  </a:lnTo>
                  <a:lnTo>
                    <a:pt x="152" y="77"/>
                  </a:lnTo>
                  <a:lnTo>
                    <a:pt x="150" y="78"/>
                  </a:lnTo>
                  <a:lnTo>
                    <a:pt x="144" y="79"/>
                  </a:lnTo>
                  <a:lnTo>
                    <a:pt x="138" y="80"/>
                  </a:lnTo>
                  <a:lnTo>
                    <a:pt x="135" y="80"/>
                  </a:lnTo>
                  <a:lnTo>
                    <a:pt x="132" y="80"/>
                  </a:lnTo>
                  <a:lnTo>
                    <a:pt x="129" y="80"/>
                  </a:lnTo>
                  <a:lnTo>
                    <a:pt x="126" y="80"/>
                  </a:lnTo>
                  <a:lnTo>
                    <a:pt x="122" y="80"/>
                  </a:lnTo>
                  <a:lnTo>
                    <a:pt x="119" y="81"/>
                  </a:lnTo>
                  <a:lnTo>
                    <a:pt x="115" y="81"/>
                  </a:lnTo>
                  <a:lnTo>
                    <a:pt x="113" y="81"/>
                  </a:lnTo>
                  <a:lnTo>
                    <a:pt x="109" y="81"/>
                  </a:lnTo>
                  <a:lnTo>
                    <a:pt x="106" y="81"/>
                  </a:lnTo>
                  <a:lnTo>
                    <a:pt x="103" y="81"/>
                  </a:lnTo>
                  <a:lnTo>
                    <a:pt x="99" y="81"/>
                  </a:lnTo>
                  <a:lnTo>
                    <a:pt x="96" y="81"/>
                  </a:lnTo>
                  <a:lnTo>
                    <a:pt x="93" y="81"/>
                  </a:lnTo>
                  <a:lnTo>
                    <a:pt x="91" y="81"/>
                  </a:lnTo>
                  <a:lnTo>
                    <a:pt x="88" y="82"/>
                  </a:lnTo>
                  <a:lnTo>
                    <a:pt x="84" y="81"/>
                  </a:lnTo>
                  <a:lnTo>
                    <a:pt x="81" y="81"/>
                  </a:lnTo>
                  <a:lnTo>
                    <a:pt x="78" y="81"/>
                  </a:lnTo>
                  <a:lnTo>
                    <a:pt x="74" y="81"/>
                  </a:lnTo>
                  <a:lnTo>
                    <a:pt x="69" y="81"/>
                  </a:lnTo>
                  <a:lnTo>
                    <a:pt x="64" y="81"/>
                  </a:lnTo>
                  <a:lnTo>
                    <a:pt x="58" y="81"/>
                  </a:lnTo>
                  <a:lnTo>
                    <a:pt x="54" y="81"/>
                  </a:lnTo>
                  <a:lnTo>
                    <a:pt x="49" y="81"/>
                  </a:lnTo>
                  <a:lnTo>
                    <a:pt x="45" y="81"/>
                  </a:lnTo>
                  <a:lnTo>
                    <a:pt x="41" y="81"/>
                  </a:lnTo>
                  <a:lnTo>
                    <a:pt x="37" y="81"/>
                  </a:lnTo>
                  <a:lnTo>
                    <a:pt x="35" y="81"/>
                  </a:lnTo>
                  <a:lnTo>
                    <a:pt x="33" y="81"/>
                  </a:lnTo>
                  <a:lnTo>
                    <a:pt x="29" y="81"/>
                  </a:lnTo>
                  <a:lnTo>
                    <a:pt x="28" y="81"/>
                  </a:lnTo>
                  <a:lnTo>
                    <a:pt x="0" y="171"/>
                  </a:lnTo>
                  <a:lnTo>
                    <a:pt x="209" y="125"/>
                  </a:lnTo>
                  <a:lnTo>
                    <a:pt x="249" y="136"/>
                  </a:lnTo>
                  <a:lnTo>
                    <a:pt x="253" y="136"/>
                  </a:lnTo>
                  <a:lnTo>
                    <a:pt x="254" y="136"/>
                  </a:lnTo>
                  <a:lnTo>
                    <a:pt x="258" y="136"/>
                  </a:lnTo>
                  <a:lnTo>
                    <a:pt x="261" y="136"/>
                  </a:lnTo>
                  <a:lnTo>
                    <a:pt x="265" y="137"/>
                  </a:lnTo>
                  <a:lnTo>
                    <a:pt x="267" y="136"/>
                  </a:lnTo>
                  <a:lnTo>
                    <a:pt x="271" y="135"/>
                  </a:lnTo>
                  <a:lnTo>
                    <a:pt x="275" y="134"/>
                  </a:lnTo>
                  <a:lnTo>
                    <a:pt x="280" y="133"/>
                  </a:lnTo>
                  <a:lnTo>
                    <a:pt x="285" y="130"/>
                  </a:lnTo>
                  <a:lnTo>
                    <a:pt x="288" y="129"/>
                  </a:lnTo>
                  <a:lnTo>
                    <a:pt x="293" y="126"/>
                  </a:lnTo>
                  <a:lnTo>
                    <a:pt x="298" y="123"/>
                  </a:lnTo>
                  <a:lnTo>
                    <a:pt x="303" y="119"/>
                  </a:lnTo>
                  <a:lnTo>
                    <a:pt x="306" y="116"/>
                  </a:lnTo>
                  <a:lnTo>
                    <a:pt x="311" y="113"/>
                  </a:lnTo>
                  <a:lnTo>
                    <a:pt x="315" y="111"/>
                  </a:lnTo>
                  <a:lnTo>
                    <a:pt x="319" y="109"/>
                  </a:lnTo>
                  <a:lnTo>
                    <a:pt x="324" y="109"/>
                  </a:lnTo>
                  <a:lnTo>
                    <a:pt x="327" y="109"/>
                  </a:lnTo>
                  <a:lnTo>
                    <a:pt x="331" y="109"/>
                  </a:lnTo>
                  <a:lnTo>
                    <a:pt x="335" y="108"/>
                  </a:lnTo>
                  <a:lnTo>
                    <a:pt x="338" y="108"/>
                  </a:lnTo>
                  <a:lnTo>
                    <a:pt x="340" y="108"/>
                  </a:lnTo>
                  <a:lnTo>
                    <a:pt x="343" y="109"/>
                  </a:lnTo>
                  <a:lnTo>
                    <a:pt x="346" y="109"/>
                  </a:lnTo>
                  <a:lnTo>
                    <a:pt x="347" y="109"/>
                  </a:lnTo>
                  <a:lnTo>
                    <a:pt x="339" y="90"/>
                  </a:lnTo>
                  <a:lnTo>
                    <a:pt x="282" y="85"/>
                  </a:lnTo>
                  <a:lnTo>
                    <a:pt x="281" y="0"/>
                  </a:lnTo>
                  <a:close/>
                </a:path>
              </a:pathLst>
            </a:custGeom>
            <a:solidFill>
              <a:srgbClr val="EDA391"/>
            </a:solidFill>
            <a:ln w="9525">
              <a:noFill/>
              <a:round/>
              <a:headEnd/>
              <a:tailEnd/>
            </a:ln>
          </p:spPr>
          <p:txBody>
            <a:bodyPr/>
            <a:lstStyle/>
            <a:p>
              <a:endParaRPr lang="en-US" dirty="0"/>
            </a:p>
          </p:txBody>
        </p:sp>
        <p:sp>
          <p:nvSpPr>
            <p:cNvPr id="168" name="Freeform 315"/>
            <p:cNvSpPr>
              <a:spLocks/>
            </p:cNvSpPr>
            <p:nvPr/>
          </p:nvSpPr>
          <p:spPr bwMode="auto">
            <a:xfrm>
              <a:off x="607" y="2058"/>
              <a:ext cx="245" cy="103"/>
            </a:xfrm>
            <a:custGeom>
              <a:avLst/>
              <a:gdLst>
                <a:gd name="T0" fmla="*/ 152 w 245"/>
                <a:gd name="T1" fmla="*/ 67 h 103"/>
                <a:gd name="T2" fmla="*/ 157 w 245"/>
                <a:gd name="T3" fmla="*/ 66 h 103"/>
                <a:gd name="T4" fmla="*/ 162 w 245"/>
                <a:gd name="T5" fmla="*/ 65 h 103"/>
                <a:gd name="T6" fmla="*/ 168 w 245"/>
                <a:gd name="T7" fmla="*/ 65 h 103"/>
                <a:gd name="T8" fmla="*/ 176 w 245"/>
                <a:gd name="T9" fmla="*/ 64 h 103"/>
                <a:gd name="T10" fmla="*/ 183 w 245"/>
                <a:gd name="T11" fmla="*/ 64 h 103"/>
                <a:gd name="T12" fmla="*/ 192 w 245"/>
                <a:gd name="T13" fmla="*/ 63 h 103"/>
                <a:gd name="T14" fmla="*/ 201 w 245"/>
                <a:gd name="T15" fmla="*/ 63 h 103"/>
                <a:gd name="T16" fmla="*/ 209 w 245"/>
                <a:gd name="T17" fmla="*/ 61 h 103"/>
                <a:gd name="T18" fmla="*/ 217 w 245"/>
                <a:gd name="T19" fmla="*/ 61 h 103"/>
                <a:gd name="T20" fmla="*/ 224 w 245"/>
                <a:gd name="T21" fmla="*/ 60 h 103"/>
                <a:gd name="T22" fmla="*/ 232 w 245"/>
                <a:gd name="T23" fmla="*/ 60 h 103"/>
                <a:gd name="T24" fmla="*/ 241 w 245"/>
                <a:gd name="T25" fmla="*/ 59 h 103"/>
                <a:gd name="T26" fmla="*/ 245 w 245"/>
                <a:gd name="T27" fmla="*/ 59 h 103"/>
                <a:gd name="T28" fmla="*/ 243 w 245"/>
                <a:gd name="T29" fmla="*/ 59 h 103"/>
                <a:gd name="T30" fmla="*/ 238 w 245"/>
                <a:gd name="T31" fmla="*/ 61 h 103"/>
                <a:gd name="T32" fmla="*/ 231 w 245"/>
                <a:gd name="T33" fmla="*/ 64 h 103"/>
                <a:gd name="T34" fmla="*/ 220 w 245"/>
                <a:gd name="T35" fmla="*/ 68 h 103"/>
                <a:gd name="T36" fmla="*/ 213 w 245"/>
                <a:gd name="T37" fmla="*/ 69 h 103"/>
                <a:gd name="T38" fmla="*/ 207 w 245"/>
                <a:gd name="T39" fmla="*/ 71 h 103"/>
                <a:gd name="T40" fmla="*/ 199 w 245"/>
                <a:gd name="T41" fmla="*/ 73 h 103"/>
                <a:gd name="T42" fmla="*/ 192 w 245"/>
                <a:gd name="T43" fmla="*/ 76 h 103"/>
                <a:gd name="T44" fmla="*/ 185 w 245"/>
                <a:gd name="T45" fmla="*/ 77 h 103"/>
                <a:gd name="T46" fmla="*/ 176 w 245"/>
                <a:gd name="T47" fmla="*/ 80 h 103"/>
                <a:gd name="T48" fmla="*/ 168 w 245"/>
                <a:gd name="T49" fmla="*/ 82 h 103"/>
                <a:gd name="T50" fmla="*/ 159 w 245"/>
                <a:gd name="T51" fmla="*/ 85 h 103"/>
                <a:gd name="T52" fmla="*/ 149 w 245"/>
                <a:gd name="T53" fmla="*/ 87 h 103"/>
                <a:gd name="T54" fmla="*/ 138 w 245"/>
                <a:gd name="T55" fmla="*/ 88 h 103"/>
                <a:gd name="T56" fmla="*/ 127 w 245"/>
                <a:gd name="T57" fmla="*/ 89 h 103"/>
                <a:gd name="T58" fmla="*/ 115 w 245"/>
                <a:gd name="T59" fmla="*/ 91 h 103"/>
                <a:gd name="T60" fmla="*/ 110 w 245"/>
                <a:gd name="T61" fmla="*/ 92 h 103"/>
                <a:gd name="T62" fmla="*/ 104 w 245"/>
                <a:gd name="T63" fmla="*/ 92 h 103"/>
                <a:gd name="T64" fmla="*/ 93 w 245"/>
                <a:gd name="T65" fmla="*/ 94 h 103"/>
                <a:gd name="T66" fmla="*/ 81 w 245"/>
                <a:gd name="T67" fmla="*/ 96 h 103"/>
                <a:gd name="T68" fmla="*/ 71 w 245"/>
                <a:gd name="T69" fmla="*/ 98 h 103"/>
                <a:gd name="T70" fmla="*/ 61 w 245"/>
                <a:gd name="T71" fmla="*/ 98 h 103"/>
                <a:gd name="T72" fmla="*/ 52 w 245"/>
                <a:gd name="T73" fmla="*/ 99 h 103"/>
                <a:gd name="T74" fmla="*/ 43 w 245"/>
                <a:gd name="T75" fmla="*/ 100 h 103"/>
                <a:gd name="T76" fmla="*/ 36 w 245"/>
                <a:gd name="T77" fmla="*/ 101 h 103"/>
                <a:gd name="T78" fmla="*/ 30 w 245"/>
                <a:gd name="T79" fmla="*/ 102 h 103"/>
                <a:gd name="T80" fmla="*/ 26 w 245"/>
                <a:gd name="T81" fmla="*/ 103 h 103"/>
                <a:gd name="T82" fmla="*/ 22 w 245"/>
                <a:gd name="T83" fmla="*/ 103 h 103"/>
                <a:gd name="T84" fmla="*/ 94 w 245"/>
                <a:gd name="T85" fmla="*/ 11 h 10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45"/>
                <a:gd name="T130" fmla="*/ 0 h 103"/>
                <a:gd name="T131" fmla="*/ 245 w 245"/>
                <a:gd name="T132" fmla="*/ 103 h 10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45" h="103">
                  <a:moveTo>
                    <a:pt x="94" y="11"/>
                  </a:moveTo>
                  <a:lnTo>
                    <a:pt x="152" y="67"/>
                  </a:lnTo>
                  <a:lnTo>
                    <a:pt x="153" y="66"/>
                  </a:lnTo>
                  <a:lnTo>
                    <a:pt x="157" y="66"/>
                  </a:lnTo>
                  <a:lnTo>
                    <a:pt x="159" y="65"/>
                  </a:lnTo>
                  <a:lnTo>
                    <a:pt x="162" y="65"/>
                  </a:lnTo>
                  <a:lnTo>
                    <a:pt x="165" y="65"/>
                  </a:lnTo>
                  <a:lnTo>
                    <a:pt x="168" y="65"/>
                  </a:lnTo>
                  <a:lnTo>
                    <a:pt x="172" y="64"/>
                  </a:lnTo>
                  <a:lnTo>
                    <a:pt x="176" y="64"/>
                  </a:lnTo>
                  <a:lnTo>
                    <a:pt x="180" y="64"/>
                  </a:lnTo>
                  <a:lnTo>
                    <a:pt x="183" y="64"/>
                  </a:lnTo>
                  <a:lnTo>
                    <a:pt x="187" y="63"/>
                  </a:lnTo>
                  <a:lnTo>
                    <a:pt x="192" y="63"/>
                  </a:lnTo>
                  <a:lnTo>
                    <a:pt x="196" y="63"/>
                  </a:lnTo>
                  <a:lnTo>
                    <a:pt x="201" y="63"/>
                  </a:lnTo>
                  <a:lnTo>
                    <a:pt x="204" y="62"/>
                  </a:lnTo>
                  <a:lnTo>
                    <a:pt x="209" y="61"/>
                  </a:lnTo>
                  <a:lnTo>
                    <a:pt x="213" y="61"/>
                  </a:lnTo>
                  <a:lnTo>
                    <a:pt x="217" y="61"/>
                  </a:lnTo>
                  <a:lnTo>
                    <a:pt x="220" y="60"/>
                  </a:lnTo>
                  <a:lnTo>
                    <a:pt x="224" y="60"/>
                  </a:lnTo>
                  <a:lnTo>
                    <a:pt x="228" y="60"/>
                  </a:lnTo>
                  <a:lnTo>
                    <a:pt x="232" y="60"/>
                  </a:lnTo>
                  <a:lnTo>
                    <a:pt x="237" y="59"/>
                  </a:lnTo>
                  <a:lnTo>
                    <a:pt x="241" y="59"/>
                  </a:lnTo>
                  <a:lnTo>
                    <a:pt x="244" y="59"/>
                  </a:lnTo>
                  <a:lnTo>
                    <a:pt x="245" y="59"/>
                  </a:lnTo>
                  <a:lnTo>
                    <a:pt x="244" y="59"/>
                  </a:lnTo>
                  <a:lnTo>
                    <a:pt x="243" y="59"/>
                  </a:lnTo>
                  <a:lnTo>
                    <a:pt x="241" y="60"/>
                  </a:lnTo>
                  <a:lnTo>
                    <a:pt x="238" y="61"/>
                  </a:lnTo>
                  <a:lnTo>
                    <a:pt x="235" y="63"/>
                  </a:lnTo>
                  <a:lnTo>
                    <a:pt x="231" y="64"/>
                  </a:lnTo>
                  <a:lnTo>
                    <a:pt x="225" y="66"/>
                  </a:lnTo>
                  <a:lnTo>
                    <a:pt x="220" y="68"/>
                  </a:lnTo>
                  <a:lnTo>
                    <a:pt x="217" y="69"/>
                  </a:lnTo>
                  <a:lnTo>
                    <a:pt x="213" y="69"/>
                  </a:lnTo>
                  <a:lnTo>
                    <a:pt x="210" y="70"/>
                  </a:lnTo>
                  <a:lnTo>
                    <a:pt x="207" y="71"/>
                  </a:lnTo>
                  <a:lnTo>
                    <a:pt x="204" y="72"/>
                  </a:lnTo>
                  <a:lnTo>
                    <a:pt x="199" y="73"/>
                  </a:lnTo>
                  <a:lnTo>
                    <a:pt x="196" y="74"/>
                  </a:lnTo>
                  <a:lnTo>
                    <a:pt x="192" y="76"/>
                  </a:lnTo>
                  <a:lnTo>
                    <a:pt x="189" y="76"/>
                  </a:lnTo>
                  <a:lnTo>
                    <a:pt x="185" y="77"/>
                  </a:lnTo>
                  <a:lnTo>
                    <a:pt x="180" y="79"/>
                  </a:lnTo>
                  <a:lnTo>
                    <a:pt x="176" y="80"/>
                  </a:lnTo>
                  <a:lnTo>
                    <a:pt x="171" y="81"/>
                  </a:lnTo>
                  <a:lnTo>
                    <a:pt x="168" y="82"/>
                  </a:lnTo>
                  <a:lnTo>
                    <a:pt x="163" y="83"/>
                  </a:lnTo>
                  <a:lnTo>
                    <a:pt x="159" y="85"/>
                  </a:lnTo>
                  <a:lnTo>
                    <a:pt x="153" y="85"/>
                  </a:lnTo>
                  <a:lnTo>
                    <a:pt x="149" y="87"/>
                  </a:lnTo>
                  <a:lnTo>
                    <a:pt x="143" y="87"/>
                  </a:lnTo>
                  <a:lnTo>
                    <a:pt x="138" y="88"/>
                  </a:lnTo>
                  <a:lnTo>
                    <a:pt x="132" y="88"/>
                  </a:lnTo>
                  <a:lnTo>
                    <a:pt x="127" y="89"/>
                  </a:lnTo>
                  <a:lnTo>
                    <a:pt x="121" y="90"/>
                  </a:lnTo>
                  <a:lnTo>
                    <a:pt x="115" y="91"/>
                  </a:lnTo>
                  <a:lnTo>
                    <a:pt x="113" y="91"/>
                  </a:lnTo>
                  <a:lnTo>
                    <a:pt x="110" y="92"/>
                  </a:lnTo>
                  <a:lnTo>
                    <a:pt x="107" y="92"/>
                  </a:lnTo>
                  <a:lnTo>
                    <a:pt x="104" y="92"/>
                  </a:lnTo>
                  <a:lnTo>
                    <a:pt x="98" y="93"/>
                  </a:lnTo>
                  <a:lnTo>
                    <a:pt x="93" y="94"/>
                  </a:lnTo>
                  <a:lnTo>
                    <a:pt x="87" y="95"/>
                  </a:lnTo>
                  <a:lnTo>
                    <a:pt x="81" y="96"/>
                  </a:lnTo>
                  <a:lnTo>
                    <a:pt x="75" y="96"/>
                  </a:lnTo>
                  <a:lnTo>
                    <a:pt x="71" y="98"/>
                  </a:lnTo>
                  <a:lnTo>
                    <a:pt x="66" y="98"/>
                  </a:lnTo>
                  <a:lnTo>
                    <a:pt x="61" y="98"/>
                  </a:lnTo>
                  <a:lnTo>
                    <a:pt x="55" y="99"/>
                  </a:lnTo>
                  <a:lnTo>
                    <a:pt x="52" y="99"/>
                  </a:lnTo>
                  <a:lnTo>
                    <a:pt x="47" y="100"/>
                  </a:lnTo>
                  <a:lnTo>
                    <a:pt x="43" y="100"/>
                  </a:lnTo>
                  <a:lnTo>
                    <a:pt x="39" y="101"/>
                  </a:lnTo>
                  <a:lnTo>
                    <a:pt x="36" y="101"/>
                  </a:lnTo>
                  <a:lnTo>
                    <a:pt x="33" y="101"/>
                  </a:lnTo>
                  <a:lnTo>
                    <a:pt x="30" y="102"/>
                  </a:lnTo>
                  <a:lnTo>
                    <a:pt x="27" y="102"/>
                  </a:lnTo>
                  <a:lnTo>
                    <a:pt x="26" y="103"/>
                  </a:lnTo>
                  <a:lnTo>
                    <a:pt x="23" y="103"/>
                  </a:lnTo>
                  <a:lnTo>
                    <a:pt x="22" y="103"/>
                  </a:lnTo>
                  <a:lnTo>
                    <a:pt x="0" y="0"/>
                  </a:lnTo>
                  <a:lnTo>
                    <a:pt x="94" y="11"/>
                  </a:lnTo>
                  <a:close/>
                </a:path>
              </a:pathLst>
            </a:custGeom>
            <a:solidFill>
              <a:srgbClr val="E98D77"/>
            </a:solidFill>
            <a:ln w="9525">
              <a:noFill/>
              <a:round/>
              <a:headEnd/>
              <a:tailEnd/>
            </a:ln>
          </p:spPr>
          <p:txBody>
            <a:bodyPr/>
            <a:lstStyle/>
            <a:p>
              <a:endParaRPr lang="en-US" dirty="0"/>
            </a:p>
          </p:txBody>
        </p:sp>
        <p:sp>
          <p:nvSpPr>
            <p:cNvPr id="169" name="Freeform 316"/>
            <p:cNvSpPr>
              <a:spLocks/>
            </p:cNvSpPr>
            <p:nvPr/>
          </p:nvSpPr>
          <p:spPr bwMode="auto">
            <a:xfrm>
              <a:off x="525" y="2005"/>
              <a:ext cx="166" cy="172"/>
            </a:xfrm>
            <a:custGeom>
              <a:avLst/>
              <a:gdLst>
                <a:gd name="T0" fmla="*/ 102 w 166"/>
                <a:gd name="T1" fmla="*/ 170 h 172"/>
                <a:gd name="T2" fmla="*/ 166 w 166"/>
                <a:gd name="T3" fmla="*/ 115 h 172"/>
                <a:gd name="T4" fmla="*/ 82 w 166"/>
                <a:gd name="T5" fmla="*/ 0 h 172"/>
                <a:gd name="T6" fmla="*/ 25 w 166"/>
                <a:gd name="T7" fmla="*/ 0 h 172"/>
                <a:gd name="T8" fmla="*/ 0 w 166"/>
                <a:gd name="T9" fmla="*/ 18 h 172"/>
                <a:gd name="T10" fmla="*/ 30 w 166"/>
                <a:gd name="T11" fmla="*/ 86 h 172"/>
                <a:gd name="T12" fmla="*/ 98 w 166"/>
                <a:gd name="T13" fmla="*/ 103 h 172"/>
                <a:gd name="T14" fmla="*/ 30 w 166"/>
                <a:gd name="T15" fmla="*/ 134 h 172"/>
                <a:gd name="T16" fmla="*/ 14 w 166"/>
                <a:gd name="T17" fmla="*/ 172 h 172"/>
                <a:gd name="T18" fmla="*/ 102 w 166"/>
                <a:gd name="T19" fmla="*/ 170 h 1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6"/>
                <a:gd name="T31" fmla="*/ 0 h 172"/>
                <a:gd name="T32" fmla="*/ 166 w 166"/>
                <a:gd name="T33" fmla="*/ 172 h 1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6" h="172">
                  <a:moveTo>
                    <a:pt x="102" y="170"/>
                  </a:moveTo>
                  <a:lnTo>
                    <a:pt x="166" y="115"/>
                  </a:lnTo>
                  <a:lnTo>
                    <a:pt x="82" y="0"/>
                  </a:lnTo>
                  <a:lnTo>
                    <a:pt x="25" y="0"/>
                  </a:lnTo>
                  <a:lnTo>
                    <a:pt x="0" y="18"/>
                  </a:lnTo>
                  <a:lnTo>
                    <a:pt x="30" y="86"/>
                  </a:lnTo>
                  <a:lnTo>
                    <a:pt x="98" y="103"/>
                  </a:lnTo>
                  <a:lnTo>
                    <a:pt x="30" y="134"/>
                  </a:lnTo>
                  <a:lnTo>
                    <a:pt x="14" y="172"/>
                  </a:lnTo>
                  <a:lnTo>
                    <a:pt x="102" y="170"/>
                  </a:lnTo>
                  <a:close/>
                </a:path>
              </a:pathLst>
            </a:custGeom>
            <a:solidFill>
              <a:schemeClr val="accent1"/>
            </a:solidFill>
            <a:ln w="9525">
              <a:noFill/>
              <a:round/>
              <a:headEnd/>
              <a:tailEnd/>
            </a:ln>
          </p:spPr>
          <p:txBody>
            <a:bodyPr/>
            <a:lstStyle/>
            <a:p>
              <a:endParaRPr lang="en-US" dirty="0"/>
            </a:p>
          </p:txBody>
        </p:sp>
        <p:sp>
          <p:nvSpPr>
            <p:cNvPr id="170" name="Freeform 317"/>
            <p:cNvSpPr>
              <a:spLocks/>
            </p:cNvSpPr>
            <p:nvPr/>
          </p:nvSpPr>
          <p:spPr bwMode="auto">
            <a:xfrm>
              <a:off x="899" y="2019"/>
              <a:ext cx="35" cy="55"/>
            </a:xfrm>
            <a:custGeom>
              <a:avLst/>
              <a:gdLst>
                <a:gd name="T0" fmla="*/ 35 w 35"/>
                <a:gd name="T1" fmla="*/ 0 h 55"/>
                <a:gd name="T2" fmla="*/ 0 w 35"/>
                <a:gd name="T3" fmla="*/ 43 h 55"/>
                <a:gd name="T4" fmla="*/ 35 w 35"/>
                <a:gd name="T5" fmla="*/ 55 h 55"/>
                <a:gd name="T6" fmla="*/ 35 w 35"/>
                <a:gd name="T7" fmla="*/ 0 h 55"/>
                <a:gd name="T8" fmla="*/ 0 60000 65536"/>
                <a:gd name="T9" fmla="*/ 0 60000 65536"/>
                <a:gd name="T10" fmla="*/ 0 60000 65536"/>
                <a:gd name="T11" fmla="*/ 0 60000 65536"/>
                <a:gd name="T12" fmla="*/ 0 w 35"/>
                <a:gd name="T13" fmla="*/ 0 h 55"/>
                <a:gd name="T14" fmla="*/ 35 w 35"/>
                <a:gd name="T15" fmla="*/ 55 h 55"/>
              </a:gdLst>
              <a:ahLst/>
              <a:cxnLst>
                <a:cxn ang="T8">
                  <a:pos x="T0" y="T1"/>
                </a:cxn>
                <a:cxn ang="T9">
                  <a:pos x="T2" y="T3"/>
                </a:cxn>
                <a:cxn ang="T10">
                  <a:pos x="T4" y="T5"/>
                </a:cxn>
                <a:cxn ang="T11">
                  <a:pos x="T6" y="T7"/>
                </a:cxn>
              </a:cxnLst>
              <a:rect l="T12" t="T13" r="T14" b="T15"/>
              <a:pathLst>
                <a:path w="35" h="55">
                  <a:moveTo>
                    <a:pt x="35" y="0"/>
                  </a:moveTo>
                  <a:lnTo>
                    <a:pt x="0" y="43"/>
                  </a:lnTo>
                  <a:lnTo>
                    <a:pt x="35" y="55"/>
                  </a:lnTo>
                  <a:lnTo>
                    <a:pt x="35" y="0"/>
                  </a:lnTo>
                  <a:close/>
                </a:path>
              </a:pathLst>
            </a:custGeom>
            <a:solidFill>
              <a:srgbClr val="A84A3D"/>
            </a:solidFill>
            <a:ln w="9525">
              <a:noFill/>
              <a:round/>
              <a:headEnd/>
              <a:tailEnd/>
            </a:ln>
          </p:spPr>
          <p:txBody>
            <a:bodyPr/>
            <a:lstStyle/>
            <a:p>
              <a:endParaRPr lang="en-US" dirty="0"/>
            </a:p>
          </p:txBody>
        </p:sp>
        <p:sp>
          <p:nvSpPr>
            <p:cNvPr id="171" name="Freeform 318"/>
            <p:cNvSpPr>
              <a:spLocks/>
            </p:cNvSpPr>
            <p:nvPr/>
          </p:nvSpPr>
          <p:spPr bwMode="auto">
            <a:xfrm>
              <a:off x="527" y="2603"/>
              <a:ext cx="249" cy="75"/>
            </a:xfrm>
            <a:custGeom>
              <a:avLst/>
              <a:gdLst>
                <a:gd name="T0" fmla="*/ 0 w 249"/>
                <a:gd name="T1" fmla="*/ 2 h 75"/>
                <a:gd name="T2" fmla="*/ 174 w 249"/>
                <a:gd name="T3" fmla="*/ 0 h 75"/>
                <a:gd name="T4" fmla="*/ 249 w 249"/>
                <a:gd name="T5" fmla="*/ 61 h 75"/>
                <a:gd name="T6" fmla="*/ 203 w 249"/>
                <a:gd name="T7" fmla="*/ 75 h 75"/>
                <a:gd name="T8" fmla="*/ 49 w 249"/>
                <a:gd name="T9" fmla="*/ 67 h 75"/>
                <a:gd name="T10" fmla="*/ 0 w 249"/>
                <a:gd name="T11" fmla="*/ 2 h 75"/>
                <a:gd name="T12" fmla="*/ 0 60000 65536"/>
                <a:gd name="T13" fmla="*/ 0 60000 65536"/>
                <a:gd name="T14" fmla="*/ 0 60000 65536"/>
                <a:gd name="T15" fmla="*/ 0 60000 65536"/>
                <a:gd name="T16" fmla="*/ 0 60000 65536"/>
                <a:gd name="T17" fmla="*/ 0 60000 65536"/>
                <a:gd name="T18" fmla="*/ 0 w 249"/>
                <a:gd name="T19" fmla="*/ 0 h 75"/>
                <a:gd name="T20" fmla="*/ 249 w 249"/>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249" h="75">
                  <a:moveTo>
                    <a:pt x="0" y="2"/>
                  </a:moveTo>
                  <a:lnTo>
                    <a:pt x="174" y="0"/>
                  </a:lnTo>
                  <a:lnTo>
                    <a:pt x="249" y="61"/>
                  </a:lnTo>
                  <a:lnTo>
                    <a:pt x="203" y="75"/>
                  </a:lnTo>
                  <a:lnTo>
                    <a:pt x="49" y="67"/>
                  </a:lnTo>
                  <a:lnTo>
                    <a:pt x="0" y="2"/>
                  </a:lnTo>
                  <a:close/>
                </a:path>
              </a:pathLst>
            </a:custGeom>
            <a:solidFill>
              <a:srgbClr val="8F6943"/>
            </a:solidFill>
            <a:ln w="9525">
              <a:noFill/>
              <a:round/>
              <a:headEnd/>
              <a:tailEnd/>
            </a:ln>
          </p:spPr>
          <p:txBody>
            <a:bodyPr/>
            <a:lstStyle/>
            <a:p>
              <a:endParaRPr lang="en-US" dirty="0"/>
            </a:p>
          </p:txBody>
        </p:sp>
        <p:sp>
          <p:nvSpPr>
            <p:cNvPr id="172" name="Freeform 319"/>
            <p:cNvSpPr>
              <a:spLocks/>
            </p:cNvSpPr>
            <p:nvPr/>
          </p:nvSpPr>
          <p:spPr bwMode="auto">
            <a:xfrm>
              <a:off x="123" y="2555"/>
              <a:ext cx="528" cy="122"/>
            </a:xfrm>
            <a:custGeom>
              <a:avLst/>
              <a:gdLst>
                <a:gd name="T0" fmla="*/ 56 w 528"/>
                <a:gd name="T1" fmla="*/ 0 h 122"/>
                <a:gd name="T2" fmla="*/ 296 w 528"/>
                <a:gd name="T3" fmla="*/ 59 h 122"/>
                <a:gd name="T4" fmla="*/ 395 w 528"/>
                <a:gd name="T5" fmla="*/ 4 h 122"/>
                <a:gd name="T6" fmla="*/ 473 w 528"/>
                <a:gd name="T7" fmla="*/ 16 h 122"/>
                <a:gd name="T8" fmla="*/ 475 w 528"/>
                <a:gd name="T9" fmla="*/ 17 h 122"/>
                <a:gd name="T10" fmla="*/ 478 w 528"/>
                <a:gd name="T11" fmla="*/ 22 h 122"/>
                <a:gd name="T12" fmla="*/ 481 w 528"/>
                <a:gd name="T13" fmla="*/ 24 h 122"/>
                <a:gd name="T14" fmla="*/ 484 w 528"/>
                <a:gd name="T15" fmla="*/ 27 h 122"/>
                <a:gd name="T16" fmla="*/ 488 w 528"/>
                <a:gd name="T17" fmla="*/ 30 h 122"/>
                <a:gd name="T18" fmla="*/ 493 w 528"/>
                <a:gd name="T19" fmla="*/ 34 h 122"/>
                <a:gd name="T20" fmla="*/ 496 w 528"/>
                <a:gd name="T21" fmla="*/ 36 h 122"/>
                <a:gd name="T22" fmla="*/ 498 w 528"/>
                <a:gd name="T23" fmla="*/ 38 h 122"/>
                <a:gd name="T24" fmla="*/ 501 w 528"/>
                <a:gd name="T25" fmla="*/ 39 h 122"/>
                <a:gd name="T26" fmla="*/ 504 w 528"/>
                <a:gd name="T27" fmla="*/ 41 h 122"/>
                <a:gd name="T28" fmla="*/ 510 w 528"/>
                <a:gd name="T29" fmla="*/ 43 h 122"/>
                <a:gd name="T30" fmla="*/ 516 w 528"/>
                <a:gd name="T31" fmla="*/ 46 h 122"/>
                <a:gd name="T32" fmla="*/ 520 w 528"/>
                <a:gd name="T33" fmla="*/ 48 h 122"/>
                <a:gd name="T34" fmla="*/ 524 w 528"/>
                <a:gd name="T35" fmla="*/ 50 h 122"/>
                <a:gd name="T36" fmla="*/ 526 w 528"/>
                <a:gd name="T37" fmla="*/ 51 h 122"/>
                <a:gd name="T38" fmla="*/ 528 w 528"/>
                <a:gd name="T39" fmla="*/ 53 h 122"/>
                <a:gd name="T40" fmla="*/ 459 w 528"/>
                <a:gd name="T41" fmla="*/ 122 h 122"/>
                <a:gd name="T42" fmla="*/ 0 w 528"/>
                <a:gd name="T43" fmla="*/ 122 h 122"/>
                <a:gd name="T44" fmla="*/ 56 w 528"/>
                <a:gd name="T45" fmla="*/ 0 h 1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8"/>
                <a:gd name="T70" fmla="*/ 0 h 122"/>
                <a:gd name="T71" fmla="*/ 528 w 528"/>
                <a:gd name="T72" fmla="*/ 122 h 1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8" h="122">
                  <a:moveTo>
                    <a:pt x="56" y="0"/>
                  </a:moveTo>
                  <a:lnTo>
                    <a:pt x="296" y="59"/>
                  </a:lnTo>
                  <a:lnTo>
                    <a:pt x="395" y="4"/>
                  </a:lnTo>
                  <a:lnTo>
                    <a:pt x="473" y="16"/>
                  </a:lnTo>
                  <a:lnTo>
                    <a:pt x="475" y="17"/>
                  </a:lnTo>
                  <a:lnTo>
                    <a:pt x="478" y="22"/>
                  </a:lnTo>
                  <a:lnTo>
                    <a:pt x="481" y="24"/>
                  </a:lnTo>
                  <a:lnTo>
                    <a:pt x="484" y="27"/>
                  </a:lnTo>
                  <a:lnTo>
                    <a:pt x="488" y="30"/>
                  </a:lnTo>
                  <a:lnTo>
                    <a:pt x="493" y="34"/>
                  </a:lnTo>
                  <a:lnTo>
                    <a:pt x="496" y="36"/>
                  </a:lnTo>
                  <a:lnTo>
                    <a:pt x="498" y="38"/>
                  </a:lnTo>
                  <a:lnTo>
                    <a:pt x="501" y="39"/>
                  </a:lnTo>
                  <a:lnTo>
                    <a:pt x="504" y="41"/>
                  </a:lnTo>
                  <a:lnTo>
                    <a:pt x="510" y="43"/>
                  </a:lnTo>
                  <a:lnTo>
                    <a:pt x="516" y="46"/>
                  </a:lnTo>
                  <a:lnTo>
                    <a:pt x="520" y="48"/>
                  </a:lnTo>
                  <a:lnTo>
                    <a:pt x="524" y="50"/>
                  </a:lnTo>
                  <a:lnTo>
                    <a:pt x="526" y="51"/>
                  </a:lnTo>
                  <a:lnTo>
                    <a:pt x="528" y="53"/>
                  </a:lnTo>
                  <a:lnTo>
                    <a:pt x="459" y="122"/>
                  </a:lnTo>
                  <a:lnTo>
                    <a:pt x="0" y="122"/>
                  </a:lnTo>
                  <a:lnTo>
                    <a:pt x="56" y="0"/>
                  </a:lnTo>
                  <a:close/>
                </a:path>
              </a:pathLst>
            </a:custGeom>
            <a:solidFill>
              <a:srgbClr val="EDA391"/>
            </a:solidFill>
            <a:ln w="9525">
              <a:noFill/>
              <a:round/>
              <a:headEnd/>
              <a:tailEnd/>
            </a:ln>
          </p:spPr>
          <p:txBody>
            <a:bodyPr/>
            <a:lstStyle/>
            <a:p>
              <a:endParaRPr lang="en-US" dirty="0"/>
            </a:p>
          </p:txBody>
        </p:sp>
        <p:sp>
          <p:nvSpPr>
            <p:cNvPr id="173" name="Freeform 320"/>
            <p:cNvSpPr>
              <a:spLocks/>
            </p:cNvSpPr>
            <p:nvPr/>
          </p:nvSpPr>
          <p:spPr bwMode="auto">
            <a:xfrm>
              <a:off x="132" y="2557"/>
              <a:ext cx="568" cy="132"/>
            </a:xfrm>
            <a:custGeom>
              <a:avLst/>
              <a:gdLst>
                <a:gd name="T0" fmla="*/ 101 w 568"/>
                <a:gd name="T1" fmla="*/ 8 h 132"/>
                <a:gd name="T2" fmla="*/ 101 w 568"/>
                <a:gd name="T3" fmla="*/ 9 h 132"/>
                <a:gd name="T4" fmla="*/ 103 w 568"/>
                <a:gd name="T5" fmla="*/ 13 h 132"/>
                <a:gd name="T6" fmla="*/ 104 w 568"/>
                <a:gd name="T7" fmla="*/ 15 h 132"/>
                <a:gd name="T8" fmla="*/ 106 w 568"/>
                <a:gd name="T9" fmla="*/ 19 h 132"/>
                <a:gd name="T10" fmla="*/ 109 w 568"/>
                <a:gd name="T11" fmla="*/ 22 h 132"/>
                <a:gd name="T12" fmla="*/ 112 w 568"/>
                <a:gd name="T13" fmla="*/ 27 h 132"/>
                <a:gd name="T14" fmla="*/ 114 w 568"/>
                <a:gd name="T15" fmla="*/ 31 h 132"/>
                <a:gd name="T16" fmla="*/ 118 w 568"/>
                <a:gd name="T17" fmla="*/ 36 h 132"/>
                <a:gd name="T18" fmla="*/ 123 w 568"/>
                <a:gd name="T19" fmla="*/ 40 h 132"/>
                <a:gd name="T20" fmla="*/ 128 w 568"/>
                <a:gd name="T21" fmla="*/ 45 h 132"/>
                <a:gd name="T22" fmla="*/ 131 w 568"/>
                <a:gd name="T23" fmla="*/ 47 h 132"/>
                <a:gd name="T24" fmla="*/ 134 w 568"/>
                <a:gd name="T25" fmla="*/ 50 h 132"/>
                <a:gd name="T26" fmla="*/ 137 w 568"/>
                <a:gd name="T27" fmla="*/ 52 h 132"/>
                <a:gd name="T28" fmla="*/ 141 w 568"/>
                <a:gd name="T29" fmla="*/ 55 h 132"/>
                <a:gd name="T30" fmla="*/ 144 w 568"/>
                <a:gd name="T31" fmla="*/ 57 h 132"/>
                <a:gd name="T32" fmla="*/ 149 w 568"/>
                <a:gd name="T33" fmla="*/ 59 h 132"/>
                <a:gd name="T34" fmla="*/ 152 w 568"/>
                <a:gd name="T35" fmla="*/ 62 h 132"/>
                <a:gd name="T36" fmla="*/ 156 w 568"/>
                <a:gd name="T37" fmla="*/ 65 h 132"/>
                <a:gd name="T38" fmla="*/ 160 w 568"/>
                <a:gd name="T39" fmla="*/ 67 h 132"/>
                <a:gd name="T40" fmla="*/ 166 w 568"/>
                <a:gd name="T41" fmla="*/ 69 h 132"/>
                <a:gd name="T42" fmla="*/ 171 w 568"/>
                <a:gd name="T43" fmla="*/ 71 h 132"/>
                <a:gd name="T44" fmla="*/ 175 w 568"/>
                <a:gd name="T45" fmla="*/ 74 h 132"/>
                <a:gd name="T46" fmla="*/ 180 w 568"/>
                <a:gd name="T47" fmla="*/ 76 h 132"/>
                <a:gd name="T48" fmla="*/ 185 w 568"/>
                <a:gd name="T49" fmla="*/ 78 h 132"/>
                <a:gd name="T50" fmla="*/ 191 w 568"/>
                <a:gd name="T51" fmla="*/ 79 h 132"/>
                <a:gd name="T52" fmla="*/ 195 w 568"/>
                <a:gd name="T53" fmla="*/ 82 h 132"/>
                <a:gd name="T54" fmla="*/ 200 w 568"/>
                <a:gd name="T55" fmla="*/ 84 h 132"/>
                <a:gd name="T56" fmla="*/ 206 w 568"/>
                <a:gd name="T57" fmla="*/ 85 h 132"/>
                <a:gd name="T58" fmla="*/ 211 w 568"/>
                <a:gd name="T59" fmla="*/ 87 h 132"/>
                <a:gd name="T60" fmla="*/ 216 w 568"/>
                <a:gd name="T61" fmla="*/ 89 h 132"/>
                <a:gd name="T62" fmla="*/ 221 w 568"/>
                <a:gd name="T63" fmla="*/ 91 h 132"/>
                <a:gd name="T64" fmla="*/ 227 w 568"/>
                <a:gd name="T65" fmla="*/ 93 h 132"/>
                <a:gd name="T66" fmla="*/ 231 w 568"/>
                <a:gd name="T67" fmla="*/ 95 h 132"/>
                <a:gd name="T68" fmla="*/ 236 w 568"/>
                <a:gd name="T69" fmla="*/ 97 h 132"/>
                <a:gd name="T70" fmla="*/ 241 w 568"/>
                <a:gd name="T71" fmla="*/ 97 h 132"/>
                <a:gd name="T72" fmla="*/ 246 w 568"/>
                <a:gd name="T73" fmla="*/ 98 h 132"/>
                <a:gd name="T74" fmla="*/ 250 w 568"/>
                <a:gd name="T75" fmla="*/ 99 h 132"/>
                <a:gd name="T76" fmla="*/ 254 w 568"/>
                <a:gd name="T77" fmla="*/ 101 h 132"/>
                <a:gd name="T78" fmla="*/ 258 w 568"/>
                <a:gd name="T79" fmla="*/ 101 h 132"/>
                <a:gd name="T80" fmla="*/ 262 w 568"/>
                <a:gd name="T81" fmla="*/ 103 h 132"/>
                <a:gd name="T82" fmla="*/ 266 w 568"/>
                <a:gd name="T83" fmla="*/ 104 h 132"/>
                <a:gd name="T84" fmla="*/ 269 w 568"/>
                <a:gd name="T85" fmla="*/ 105 h 132"/>
                <a:gd name="T86" fmla="*/ 274 w 568"/>
                <a:gd name="T87" fmla="*/ 106 h 132"/>
                <a:gd name="T88" fmla="*/ 279 w 568"/>
                <a:gd name="T89" fmla="*/ 108 h 132"/>
                <a:gd name="T90" fmla="*/ 282 w 568"/>
                <a:gd name="T91" fmla="*/ 108 h 132"/>
                <a:gd name="T92" fmla="*/ 283 w 568"/>
                <a:gd name="T93" fmla="*/ 109 h 132"/>
                <a:gd name="T94" fmla="*/ 304 w 568"/>
                <a:gd name="T95" fmla="*/ 98 h 132"/>
                <a:gd name="T96" fmla="*/ 342 w 568"/>
                <a:gd name="T97" fmla="*/ 106 h 132"/>
                <a:gd name="T98" fmla="*/ 423 w 568"/>
                <a:gd name="T99" fmla="*/ 89 h 132"/>
                <a:gd name="T100" fmla="*/ 411 w 568"/>
                <a:gd name="T101" fmla="*/ 37 h 132"/>
                <a:gd name="T102" fmla="*/ 399 w 568"/>
                <a:gd name="T103" fmla="*/ 32 h 132"/>
                <a:gd name="T104" fmla="*/ 417 w 568"/>
                <a:gd name="T105" fmla="*/ 10 h 132"/>
                <a:gd name="T106" fmla="*/ 566 w 568"/>
                <a:gd name="T107" fmla="*/ 98 h 132"/>
                <a:gd name="T108" fmla="*/ 568 w 568"/>
                <a:gd name="T109" fmla="*/ 119 h 132"/>
                <a:gd name="T110" fmla="*/ 408 w 568"/>
                <a:gd name="T111" fmla="*/ 132 h 132"/>
                <a:gd name="T112" fmla="*/ 308 w 568"/>
                <a:gd name="T113" fmla="*/ 124 h 132"/>
                <a:gd name="T114" fmla="*/ 225 w 568"/>
                <a:gd name="T115" fmla="*/ 128 h 132"/>
                <a:gd name="T116" fmla="*/ 0 w 568"/>
                <a:gd name="T117" fmla="*/ 116 h 132"/>
                <a:gd name="T118" fmla="*/ 42 w 568"/>
                <a:gd name="T119" fmla="*/ 0 h 132"/>
                <a:gd name="T120" fmla="*/ 101 w 568"/>
                <a:gd name="T121" fmla="*/ 8 h 1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68"/>
                <a:gd name="T184" fmla="*/ 0 h 132"/>
                <a:gd name="T185" fmla="*/ 568 w 568"/>
                <a:gd name="T186" fmla="*/ 132 h 13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68" h="132">
                  <a:moveTo>
                    <a:pt x="101" y="8"/>
                  </a:moveTo>
                  <a:lnTo>
                    <a:pt x="101" y="9"/>
                  </a:lnTo>
                  <a:lnTo>
                    <a:pt x="103" y="13"/>
                  </a:lnTo>
                  <a:lnTo>
                    <a:pt x="104" y="15"/>
                  </a:lnTo>
                  <a:lnTo>
                    <a:pt x="106" y="19"/>
                  </a:lnTo>
                  <a:lnTo>
                    <a:pt x="109" y="22"/>
                  </a:lnTo>
                  <a:lnTo>
                    <a:pt x="112" y="27"/>
                  </a:lnTo>
                  <a:lnTo>
                    <a:pt x="114" y="31"/>
                  </a:lnTo>
                  <a:lnTo>
                    <a:pt x="118" y="36"/>
                  </a:lnTo>
                  <a:lnTo>
                    <a:pt x="123" y="40"/>
                  </a:lnTo>
                  <a:lnTo>
                    <a:pt x="128" y="45"/>
                  </a:lnTo>
                  <a:lnTo>
                    <a:pt x="131" y="47"/>
                  </a:lnTo>
                  <a:lnTo>
                    <a:pt x="134" y="50"/>
                  </a:lnTo>
                  <a:lnTo>
                    <a:pt x="137" y="52"/>
                  </a:lnTo>
                  <a:lnTo>
                    <a:pt x="141" y="55"/>
                  </a:lnTo>
                  <a:lnTo>
                    <a:pt x="144" y="57"/>
                  </a:lnTo>
                  <a:lnTo>
                    <a:pt x="149" y="59"/>
                  </a:lnTo>
                  <a:lnTo>
                    <a:pt x="152" y="62"/>
                  </a:lnTo>
                  <a:lnTo>
                    <a:pt x="156" y="65"/>
                  </a:lnTo>
                  <a:lnTo>
                    <a:pt x="160" y="67"/>
                  </a:lnTo>
                  <a:lnTo>
                    <a:pt x="166" y="69"/>
                  </a:lnTo>
                  <a:lnTo>
                    <a:pt x="171" y="71"/>
                  </a:lnTo>
                  <a:lnTo>
                    <a:pt x="175" y="74"/>
                  </a:lnTo>
                  <a:lnTo>
                    <a:pt x="180" y="76"/>
                  </a:lnTo>
                  <a:lnTo>
                    <a:pt x="185" y="78"/>
                  </a:lnTo>
                  <a:lnTo>
                    <a:pt x="191" y="79"/>
                  </a:lnTo>
                  <a:lnTo>
                    <a:pt x="195" y="82"/>
                  </a:lnTo>
                  <a:lnTo>
                    <a:pt x="200" y="84"/>
                  </a:lnTo>
                  <a:lnTo>
                    <a:pt x="206" y="85"/>
                  </a:lnTo>
                  <a:lnTo>
                    <a:pt x="211" y="87"/>
                  </a:lnTo>
                  <a:lnTo>
                    <a:pt x="216" y="89"/>
                  </a:lnTo>
                  <a:lnTo>
                    <a:pt x="221" y="91"/>
                  </a:lnTo>
                  <a:lnTo>
                    <a:pt x="227" y="93"/>
                  </a:lnTo>
                  <a:lnTo>
                    <a:pt x="231" y="95"/>
                  </a:lnTo>
                  <a:lnTo>
                    <a:pt x="236" y="97"/>
                  </a:lnTo>
                  <a:lnTo>
                    <a:pt x="241" y="97"/>
                  </a:lnTo>
                  <a:lnTo>
                    <a:pt x="246" y="98"/>
                  </a:lnTo>
                  <a:lnTo>
                    <a:pt x="250" y="99"/>
                  </a:lnTo>
                  <a:lnTo>
                    <a:pt x="254" y="101"/>
                  </a:lnTo>
                  <a:lnTo>
                    <a:pt x="258" y="101"/>
                  </a:lnTo>
                  <a:lnTo>
                    <a:pt x="262" y="103"/>
                  </a:lnTo>
                  <a:lnTo>
                    <a:pt x="266" y="104"/>
                  </a:lnTo>
                  <a:lnTo>
                    <a:pt x="269" y="105"/>
                  </a:lnTo>
                  <a:lnTo>
                    <a:pt x="274" y="106"/>
                  </a:lnTo>
                  <a:lnTo>
                    <a:pt x="279" y="108"/>
                  </a:lnTo>
                  <a:lnTo>
                    <a:pt x="282" y="108"/>
                  </a:lnTo>
                  <a:lnTo>
                    <a:pt x="283" y="109"/>
                  </a:lnTo>
                  <a:lnTo>
                    <a:pt x="304" y="98"/>
                  </a:lnTo>
                  <a:lnTo>
                    <a:pt x="342" y="106"/>
                  </a:lnTo>
                  <a:lnTo>
                    <a:pt x="423" y="89"/>
                  </a:lnTo>
                  <a:lnTo>
                    <a:pt x="411" y="37"/>
                  </a:lnTo>
                  <a:lnTo>
                    <a:pt x="399" y="32"/>
                  </a:lnTo>
                  <a:lnTo>
                    <a:pt x="417" y="10"/>
                  </a:lnTo>
                  <a:lnTo>
                    <a:pt x="566" y="98"/>
                  </a:lnTo>
                  <a:lnTo>
                    <a:pt x="568" y="119"/>
                  </a:lnTo>
                  <a:lnTo>
                    <a:pt x="408" y="132"/>
                  </a:lnTo>
                  <a:lnTo>
                    <a:pt x="308" y="124"/>
                  </a:lnTo>
                  <a:lnTo>
                    <a:pt x="225" y="128"/>
                  </a:lnTo>
                  <a:lnTo>
                    <a:pt x="0" y="116"/>
                  </a:lnTo>
                  <a:lnTo>
                    <a:pt x="42" y="0"/>
                  </a:lnTo>
                  <a:lnTo>
                    <a:pt x="101" y="8"/>
                  </a:lnTo>
                  <a:close/>
                </a:path>
              </a:pathLst>
            </a:custGeom>
            <a:solidFill>
              <a:srgbClr val="E98D77"/>
            </a:solidFill>
            <a:ln w="9525">
              <a:noFill/>
              <a:round/>
              <a:headEnd/>
              <a:tailEnd/>
            </a:ln>
          </p:spPr>
          <p:txBody>
            <a:bodyPr/>
            <a:lstStyle/>
            <a:p>
              <a:endParaRPr lang="en-US" dirty="0"/>
            </a:p>
          </p:txBody>
        </p:sp>
        <p:sp>
          <p:nvSpPr>
            <p:cNvPr id="174" name="Freeform 321"/>
            <p:cNvSpPr>
              <a:spLocks/>
            </p:cNvSpPr>
            <p:nvPr/>
          </p:nvSpPr>
          <p:spPr bwMode="auto">
            <a:xfrm>
              <a:off x="44" y="2478"/>
              <a:ext cx="196" cy="199"/>
            </a:xfrm>
            <a:custGeom>
              <a:avLst/>
              <a:gdLst>
                <a:gd name="T0" fmla="*/ 196 w 196"/>
                <a:gd name="T1" fmla="*/ 73 h 199"/>
                <a:gd name="T2" fmla="*/ 92 w 196"/>
                <a:gd name="T3" fmla="*/ 0 h 199"/>
                <a:gd name="T4" fmla="*/ 27 w 196"/>
                <a:gd name="T5" fmla="*/ 75 h 199"/>
                <a:gd name="T6" fmla="*/ 60 w 196"/>
                <a:gd name="T7" fmla="*/ 119 h 199"/>
                <a:gd name="T8" fmla="*/ 10 w 196"/>
                <a:gd name="T9" fmla="*/ 138 h 199"/>
                <a:gd name="T10" fmla="*/ 0 w 196"/>
                <a:gd name="T11" fmla="*/ 199 h 199"/>
                <a:gd name="T12" fmla="*/ 136 w 196"/>
                <a:gd name="T13" fmla="*/ 199 h 199"/>
                <a:gd name="T14" fmla="*/ 137 w 196"/>
                <a:gd name="T15" fmla="*/ 197 h 199"/>
                <a:gd name="T16" fmla="*/ 140 w 196"/>
                <a:gd name="T17" fmla="*/ 195 h 199"/>
                <a:gd name="T18" fmla="*/ 141 w 196"/>
                <a:gd name="T19" fmla="*/ 192 h 199"/>
                <a:gd name="T20" fmla="*/ 144 w 196"/>
                <a:gd name="T21" fmla="*/ 189 h 199"/>
                <a:gd name="T22" fmla="*/ 147 w 196"/>
                <a:gd name="T23" fmla="*/ 187 h 199"/>
                <a:gd name="T24" fmla="*/ 150 w 196"/>
                <a:gd name="T25" fmla="*/ 185 h 199"/>
                <a:gd name="T26" fmla="*/ 153 w 196"/>
                <a:gd name="T27" fmla="*/ 180 h 199"/>
                <a:gd name="T28" fmla="*/ 156 w 196"/>
                <a:gd name="T29" fmla="*/ 176 h 199"/>
                <a:gd name="T30" fmla="*/ 159 w 196"/>
                <a:gd name="T31" fmla="*/ 172 h 199"/>
                <a:gd name="T32" fmla="*/ 162 w 196"/>
                <a:gd name="T33" fmla="*/ 168 h 199"/>
                <a:gd name="T34" fmla="*/ 166 w 196"/>
                <a:gd name="T35" fmla="*/ 163 h 199"/>
                <a:gd name="T36" fmla="*/ 169 w 196"/>
                <a:gd name="T37" fmla="*/ 159 h 199"/>
                <a:gd name="T38" fmla="*/ 173 w 196"/>
                <a:gd name="T39" fmla="*/ 153 h 199"/>
                <a:gd name="T40" fmla="*/ 175 w 196"/>
                <a:gd name="T41" fmla="*/ 148 h 199"/>
                <a:gd name="T42" fmla="*/ 176 w 196"/>
                <a:gd name="T43" fmla="*/ 144 h 199"/>
                <a:gd name="T44" fmla="*/ 177 w 196"/>
                <a:gd name="T45" fmla="*/ 141 h 199"/>
                <a:gd name="T46" fmla="*/ 178 w 196"/>
                <a:gd name="T47" fmla="*/ 138 h 199"/>
                <a:gd name="T48" fmla="*/ 179 w 196"/>
                <a:gd name="T49" fmla="*/ 136 h 199"/>
                <a:gd name="T50" fmla="*/ 181 w 196"/>
                <a:gd name="T51" fmla="*/ 132 h 199"/>
                <a:gd name="T52" fmla="*/ 182 w 196"/>
                <a:gd name="T53" fmla="*/ 129 h 199"/>
                <a:gd name="T54" fmla="*/ 183 w 196"/>
                <a:gd name="T55" fmla="*/ 126 h 199"/>
                <a:gd name="T56" fmla="*/ 184 w 196"/>
                <a:gd name="T57" fmla="*/ 123 h 199"/>
                <a:gd name="T58" fmla="*/ 185 w 196"/>
                <a:gd name="T59" fmla="*/ 119 h 199"/>
                <a:gd name="T60" fmla="*/ 186 w 196"/>
                <a:gd name="T61" fmla="*/ 117 h 199"/>
                <a:gd name="T62" fmla="*/ 186 w 196"/>
                <a:gd name="T63" fmla="*/ 114 h 199"/>
                <a:gd name="T64" fmla="*/ 187 w 196"/>
                <a:gd name="T65" fmla="*/ 110 h 199"/>
                <a:gd name="T66" fmla="*/ 189 w 196"/>
                <a:gd name="T67" fmla="*/ 104 h 199"/>
                <a:gd name="T68" fmla="*/ 191 w 196"/>
                <a:gd name="T69" fmla="*/ 99 h 199"/>
                <a:gd name="T70" fmla="*/ 192 w 196"/>
                <a:gd name="T71" fmla="*/ 93 h 199"/>
                <a:gd name="T72" fmla="*/ 193 w 196"/>
                <a:gd name="T73" fmla="*/ 88 h 199"/>
                <a:gd name="T74" fmla="*/ 193 w 196"/>
                <a:gd name="T75" fmla="*/ 83 h 199"/>
                <a:gd name="T76" fmla="*/ 194 w 196"/>
                <a:gd name="T77" fmla="*/ 80 h 199"/>
                <a:gd name="T78" fmla="*/ 195 w 196"/>
                <a:gd name="T79" fmla="*/ 77 h 199"/>
                <a:gd name="T80" fmla="*/ 195 w 196"/>
                <a:gd name="T81" fmla="*/ 75 h 199"/>
                <a:gd name="T82" fmla="*/ 195 w 196"/>
                <a:gd name="T83" fmla="*/ 73 h 199"/>
                <a:gd name="T84" fmla="*/ 196 w 196"/>
                <a:gd name="T85" fmla="*/ 73 h 1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96"/>
                <a:gd name="T130" fmla="*/ 0 h 199"/>
                <a:gd name="T131" fmla="*/ 196 w 196"/>
                <a:gd name="T132" fmla="*/ 199 h 1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96" h="199">
                  <a:moveTo>
                    <a:pt x="196" y="73"/>
                  </a:moveTo>
                  <a:lnTo>
                    <a:pt x="92" y="0"/>
                  </a:lnTo>
                  <a:lnTo>
                    <a:pt x="27" y="75"/>
                  </a:lnTo>
                  <a:lnTo>
                    <a:pt x="60" y="119"/>
                  </a:lnTo>
                  <a:lnTo>
                    <a:pt x="10" y="138"/>
                  </a:lnTo>
                  <a:lnTo>
                    <a:pt x="0" y="199"/>
                  </a:lnTo>
                  <a:lnTo>
                    <a:pt x="136" y="199"/>
                  </a:lnTo>
                  <a:lnTo>
                    <a:pt x="137" y="197"/>
                  </a:lnTo>
                  <a:lnTo>
                    <a:pt x="140" y="195"/>
                  </a:lnTo>
                  <a:lnTo>
                    <a:pt x="141" y="192"/>
                  </a:lnTo>
                  <a:lnTo>
                    <a:pt x="144" y="189"/>
                  </a:lnTo>
                  <a:lnTo>
                    <a:pt x="147" y="187"/>
                  </a:lnTo>
                  <a:lnTo>
                    <a:pt x="150" y="185"/>
                  </a:lnTo>
                  <a:lnTo>
                    <a:pt x="153" y="180"/>
                  </a:lnTo>
                  <a:lnTo>
                    <a:pt x="156" y="176"/>
                  </a:lnTo>
                  <a:lnTo>
                    <a:pt x="159" y="172"/>
                  </a:lnTo>
                  <a:lnTo>
                    <a:pt x="162" y="168"/>
                  </a:lnTo>
                  <a:lnTo>
                    <a:pt x="166" y="163"/>
                  </a:lnTo>
                  <a:lnTo>
                    <a:pt x="169" y="159"/>
                  </a:lnTo>
                  <a:lnTo>
                    <a:pt x="173" y="153"/>
                  </a:lnTo>
                  <a:lnTo>
                    <a:pt x="175" y="148"/>
                  </a:lnTo>
                  <a:lnTo>
                    <a:pt x="176" y="144"/>
                  </a:lnTo>
                  <a:lnTo>
                    <a:pt x="177" y="141"/>
                  </a:lnTo>
                  <a:lnTo>
                    <a:pt x="178" y="138"/>
                  </a:lnTo>
                  <a:lnTo>
                    <a:pt x="179" y="136"/>
                  </a:lnTo>
                  <a:lnTo>
                    <a:pt x="181" y="132"/>
                  </a:lnTo>
                  <a:lnTo>
                    <a:pt x="182" y="129"/>
                  </a:lnTo>
                  <a:lnTo>
                    <a:pt x="183" y="126"/>
                  </a:lnTo>
                  <a:lnTo>
                    <a:pt x="184" y="123"/>
                  </a:lnTo>
                  <a:lnTo>
                    <a:pt x="185" y="119"/>
                  </a:lnTo>
                  <a:lnTo>
                    <a:pt x="186" y="117"/>
                  </a:lnTo>
                  <a:lnTo>
                    <a:pt x="186" y="114"/>
                  </a:lnTo>
                  <a:lnTo>
                    <a:pt x="187" y="110"/>
                  </a:lnTo>
                  <a:lnTo>
                    <a:pt x="189" y="104"/>
                  </a:lnTo>
                  <a:lnTo>
                    <a:pt x="191" y="99"/>
                  </a:lnTo>
                  <a:lnTo>
                    <a:pt x="192" y="93"/>
                  </a:lnTo>
                  <a:lnTo>
                    <a:pt x="193" y="88"/>
                  </a:lnTo>
                  <a:lnTo>
                    <a:pt x="193" y="83"/>
                  </a:lnTo>
                  <a:lnTo>
                    <a:pt x="194" y="80"/>
                  </a:lnTo>
                  <a:lnTo>
                    <a:pt x="195" y="77"/>
                  </a:lnTo>
                  <a:lnTo>
                    <a:pt x="195" y="75"/>
                  </a:lnTo>
                  <a:lnTo>
                    <a:pt x="195" y="73"/>
                  </a:lnTo>
                  <a:lnTo>
                    <a:pt x="196" y="73"/>
                  </a:lnTo>
                  <a:close/>
                </a:path>
              </a:pathLst>
            </a:custGeom>
            <a:solidFill>
              <a:schemeClr val="accent1">
                <a:lumMod val="75000"/>
              </a:schemeClr>
            </a:solidFill>
            <a:ln w="9525">
              <a:noFill/>
              <a:round/>
              <a:headEnd/>
              <a:tailEnd/>
            </a:ln>
          </p:spPr>
          <p:txBody>
            <a:bodyPr/>
            <a:lstStyle/>
            <a:p>
              <a:endParaRPr lang="en-US" dirty="0"/>
            </a:p>
          </p:txBody>
        </p:sp>
        <p:sp>
          <p:nvSpPr>
            <p:cNvPr id="175" name="Freeform 322"/>
            <p:cNvSpPr>
              <a:spLocks/>
            </p:cNvSpPr>
            <p:nvPr/>
          </p:nvSpPr>
          <p:spPr bwMode="auto">
            <a:xfrm>
              <a:off x="87" y="2484"/>
              <a:ext cx="137" cy="193"/>
            </a:xfrm>
            <a:custGeom>
              <a:avLst/>
              <a:gdLst>
                <a:gd name="T0" fmla="*/ 54 w 137"/>
                <a:gd name="T1" fmla="*/ 0 h 193"/>
                <a:gd name="T2" fmla="*/ 54 w 137"/>
                <a:gd name="T3" fmla="*/ 139 h 193"/>
                <a:gd name="T4" fmla="*/ 0 w 137"/>
                <a:gd name="T5" fmla="*/ 193 h 193"/>
                <a:gd name="T6" fmla="*/ 98 w 137"/>
                <a:gd name="T7" fmla="*/ 193 h 193"/>
                <a:gd name="T8" fmla="*/ 98 w 137"/>
                <a:gd name="T9" fmla="*/ 191 h 193"/>
                <a:gd name="T10" fmla="*/ 102 w 137"/>
                <a:gd name="T11" fmla="*/ 186 h 193"/>
                <a:gd name="T12" fmla="*/ 102 w 137"/>
                <a:gd name="T13" fmla="*/ 183 h 193"/>
                <a:gd name="T14" fmla="*/ 105 w 137"/>
                <a:gd name="T15" fmla="*/ 180 h 193"/>
                <a:gd name="T16" fmla="*/ 107 w 137"/>
                <a:gd name="T17" fmla="*/ 177 h 193"/>
                <a:gd name="T18" fmla="*/ 111 w 137"/>
                <a:gd name="T19" fmla="*/ 173 h 193"/>
                <a:gd name="T20" fmla="*/ 114 w 137"/>
                <a:gd name="T21" fmla="*/ 168 h 193"/>
                <a:gd name="T22" fmla="*/ 115 w 137"/>
                <a:gd name="T23" fmla="*/ 162 h 193"/>
                <a:gd name="T24" fmla="*/ 118 w 137"/>
                <a:gd name="T25" fmla="*/ 158 h 193"/>
                <a:gd name="T26" fmla="*/ 122 w 137"/>
                <a:gd name="T27" fmla="*/ 153 h 193"/>
                <a:gd name="T28" fmla="*/ 124 w 137"/>
                <a:gd name="T29" fmla="*/ 147 h 193"/>
                <a:gd name="T30" fmla="*/ 127 w 137"/>
                <a:gd name="T31" fmla="*/ 142 h 193"/>
                <a:gd name="T32" fmla="*/ 129 w 137"/>
                <a:gd name="T33" fmla="*/ 137 h 193"/>
                <a:gd name="T34" fmla="*/ 131 w 137"/>
                <a:gd name="T35" fmla="*/ 132 h 193"/>
                <a:gd name="T36" fmla="*/ 132 w 137"/>
                <a:gd name="T37" fmla="*/ 126 h 193"/>
                <a:gd name="T38" fmla="*/ 133 w 137"/>
                <a:gd name="T39" fmla="*/ 121 h 193"/>
                <a:gd name="T40" fmla="*/ 134 w 137"/>
                <a:gd name="T41" fmla="*/ 116 h 193"/>
                <a:gd name="T42" fmla="*/ 135 w 137"/>
                <a:gd name="T43" fmla="*/ 110 h 193"/>
                <a:gd name="T44" fmla="*/ 136 w 137"/>
                <a:gd name="T45" fmla="*/ 104 h 193"/>
                <a:gd name="T46" fmla="*/ 137 w 137"/>
                <a:gd name="T47" fmla="*/ 99 h 193"/>
                <a:gd name="T48" fmla="*/ 137 w 137"/>
                <a:gd name="T49" fmla="*/ 94 h 193"/>
                <a:gd name="T50" fmla="*/ 137 w 137"/>
                <a:gd name="T51" fmla="*/ 89 h 193"/>
                <a:gd name="T52" fmla="*/ 137 w 137"/>
                <a:gd name="T53" fmla="*/ 84 h 193"/>
                <a:gd name="T54" fmla="*/ 137 w 137"/>
                <a:gd name="T55" fmla="*/ 80 h 193"/>
                <a:gd name="T56" fmla="*/ 137 w 137"/>
                <a:gd name="T57" fmla="*/ 76 h 193"/>
                <a:gd name="T58" fmla="*/ 137 w 137"/>
                <a:gd name="T59" fmla="*/ 73 h 193"/>
                <a:gd name="T60" fmla="*/ 137 w 137"/>
                <a:gd name="T61" fmla="*/ 68 h 193"/>
                <a:gd name="T62" fmla="*/ 137 w 137"/>
                <a:gd name="T63" fmla="*/ 67 h 193"/>
                <a:gd name="T64" fmla="*/ 54 w 137"/>
                <a:gd name="T65" fmla="*/ 0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93"/>
                <a:gd name="T101" fmla="*/ 137 w 137"/>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93">
                  <a:moveTo>
                    <a:pt x="54" y="0"/>
                  </a:moveTo>
                  <a:lnTo>
                    <a:pt x="54" y="139"/>
                  </a:lnTo>
                  <a:lnTo>
                    <a:pt x="0" y="193"/>
                  </a:lnTo>
                  <a:lnTo>
                    <a:pt x="98" y="193"/>
                  </a:lnTo>
                  <a:lnTo>
                    <a:pt x="98" y="191"/>
                  </a:lnTo>
                  <a:lnTo>
                    <a:pt x="102" y="186"/>
                  </a:lnTo>
                  <a:lnTo>
                    <a:pt x="102" y="183"/>
                  </a:lnTo>
                  <a:lnTo>
                    <a:pt x="105" y="180"/>
                  </a:lnTo>
                  <a:lnTo>
                    <a:pt x="107" y="177"/>
                  </a:lnTo>
                  <a:lnTo>
                    <a:pt x="111" y="173"/>
                  </a:lnTo>
                  <a:lnTo>
                    <a:pt x="114" y="168"/>
                  </a:lnTo>
                  <a:lnTo>
                    <a:pt x="115" y="162"/>
                  </a:lnTo>
                  <a:lnTo>
                    <a:pt x="118" y="158"/>
                  </a:lnTo>
                  <a:lnTo>
                    <a:pt x="122" y="153"/>
                  </a:lnTo>
                  <a:lnTo>
                    <a:pt x="124" y="147"/>
                  </a:lnTo>
                  <a:lnTo>
                    <a:pt x="127" y="142"/>
                  </a:lnTo>
                  <a:lnTo>
                    <a:pt x="129" y="137"/>
                  </a:lnTo>
                  <a:lnTo>
                    <a:pt x="131" y="132"/>
                  </a:lnTo>
                  <a:lnTo>
                    <a:pt x="132" y="126"/>
                  </a:lnTo>
                  <a:lnTo>
                    <a:pt x="133" y="121"/>
                  </a:lnTo>
                  <a:lnTo>
                    <a:pt x="134" y="116"/>
                  </a:lnTo>
                  <a:lnTo>
                    <a:pt x="135" y="110"/>
                  </a:lnTo>
                  <a:lnTo>
                    <a:pt x="136" y="104"/>
                  </a:lnTo>
                  <a:lnTo>
                    <a:pt x="137" y="99"/>
                  </a:lnTo>
                  <a:lnTo>
                    <a:pt x="137" y="94"/>
                  </a:lnTo>
                  <a:lnTo>
                    <a:pt x="137" y="89"/>
                  </a:lnTo>
                  <a:lnTo>
                    <a:pt x="137" y="84"/>
                  </a:lnTo>
                  <a:lnTo>
                    <a:pt x="137" y="80"/>
                  </a:lnTo>
                  <a:lnTo>
                    <a:pt x="137" y="76"/>
                  </a:lnTo>
                  <a:lnTo>
                    <a:pt x="137" y="73"/>
                  </a:lnTo>
                  <a:lnTo>
                    <a:pt x="137" y="68"/>
                  </a:lnTo>
                  <a:lnTo>
                    <a:pt x="137" y="67"/>
                  </a:lnTo>
                  <a:lnTo>
                    <a:pt x="54" y="0"/>
                  </a:lnTo>
                  <a:close/>
                </a:path>
              </a:pathLst>
            </a:custGeom>
            <a:solidFill>
              <a:schemeClr val="accent1"/>
            </a:solidFill>
            <a:ln w="9525">
              <a:noFill/>
              <a:round/>
              <a:headEnd/>
              <a:tailEnd/>
            </a:ln>
          </p:spPr>
          <p:txBody>
            <a:bodyPr/>
            <a:lstStyle/>
            <a:p>
              <a:endParaRPr lang="en-US" dirty="0"/>
            </a:p>
          </p:txBody>
        </p:sp>
        <p:sp>
          <p:nvSpPr>
            <p:cNvPr id="176" name="Freeform 323"/>
            <p:cNvSpPr>
              <a:spLocks/>
            </p:cNvSpPr>
            <p:nvPr/>
          </p:nvSpPr>
          <p:spPr bwMode="auto">
            <a:xfrm>
              <a:off x="1180" y="2557"/>
              <a:ext cx="65" cy="31"/>
            </a:xfrm>
            <a:custGeom>
              <a:avLst/>
              <a:gdLst>
                <a:gd name="T0" fmla="*/ 28 w 65"/>
                <a:gd name="T1" fmla="*/ 0 h 31"/>
                <a:gd name="T2" fmla="*/ 65 w 65"/>
                <a:gd name="T3" fmla="*/ 22 h 31"/>
                <a:gd name="T4" fmla="*/ 0 w 65"/>
                <a:gd name="T5" fmla="*/ 31 h 31"/>
                <a:gd name="T6" fmla="*/ 28 w 65"/>
                <a:gd name="T7" fmla="*/ 0 h 31"/>
                <a:gd name="T8" fmla="*/ 0 60000 65536"/>
                <a:gd name="T9" fmla="*/ 0 60000 65536"/>
                <a:gd name="T10" fmla="*/ 0 60000 65536"/>
                <a:gd name="T11" fmla="*/ 0 60000 65536"/>
                <a:gd name="T12" fmla="*/ 0 w 65"/>
                <a:gd name="T13" fmla="*/ 0 h 31"/>
                <a:gd name="T14" fmla="*/ 65 w 65"/>
                <a:gd name="T15" fmla="*/ 31 h 31"/>
              </a:gdLst>
              <a:ahLst/>
              <a:cxnLst>
                <a:cxn ang="T8">
                  <a:pos x="T0" y="T1"/>
                </a:cxn>
                <a:cxn ang="T9">
                  <a:pos x="T2" y="T3"/>
                </a:cxn>
                <a:cxn ang="T10">
                  <a:pos x="T4" y="T5"/>
                </a:cxn>
                <a:cxn ang="T11">
                  <a:pos x="T6" y="T7"/>
                </a:cxn>
              </a:cxnLst>
              <a:rect l="T12" t="T13" r="T14" b="T15"/>
              <a:pathLst>
                <a:path w="65" h="31">
                  <a:moveTo>
                    <a:pt x="28" y="0"/>
                  </a:moveTo>
                  <a:lnTo>
                    <a:pt x="65" y="22"/>
                  </a:lnTo>
                  <a:lnTo>
                    <a:pt x="0" y="31"/>
                  </a:lnTo>
                  <a:lnTo>
                    <a:pt x="28" y="0"/>
                  </a:lnTo>
                  <a:close/>
                </a:path>
              </a:pathLst>
            </a:custGeom>
            <a:solidFill>
              <a:schemeClr val="accent1">
                <a:lumMod val="40000"/>
                <a:lumOff val="60000"/>
              </a:schemeClr>
            </a:solidFill>
            <a:ln w="9525">
              <a:noFill/>
              <a:round/>
              <a:headEnd/>
              <a:tailEnd/>
            </a:ln>
          </p:spPr>
          <p:txBody>
            <a:bodyPr/>
            <a:lstStyle/>
            <a:p>
              <a:endParaRPr lang="en-US" dirty="0"/>
            </a:p>
          </p:txBody>
        </p:sp>
        <p:sp>
          <p:nvSpPr>
            <p:cNvPr id="177" name="Freeform 324"/>
            <p:cNvSpPr>
              <a:spLocks/>
            </p:cNvSpPr>
            <p:nvPr/>
          </p:nvSpPr>
          <p:spPr bwMode="auto">
            <a:xfrm>
              <a:off x="921" y="2629"/>
              <a:ext cx="179" cy="97"/>
            </a:xfrm>
            <a:custGeom>
              <a:avLst/>
              <a:gdLst>
                <a:gd name="T0" fmla="*/ 0 w 179"/>
                <a:gd name="T1" fmla="*/ 97 h 97"/>
                <a:gd name="T2" fmla="*/ 113 w 179"/>
                <a:gd name="T3" fmla="*/ 0 h 97"/>
                <a:gd name="T4" fmla="*/ 179 w 179"/>
                <a:gd name="T5" fmla="*/ 78 h 97"/>
                <a:gd name="T6" fmla="*/ 177 w 179"/>
                <a:gd name="T7" fmla="*/ 77 h 97"/>
                <a:gd name="T8" fmla="*/ 173 w 179"/>
                <a:gd name="T9" fmla="*/ 73 h 97"/>
                <a:gd name="T10" fmla="*/ 169 w 179"/>
                <a:gd name="T11" fmla="*/ 70 h 97"/>
                <a:gd name="T12" fmla="*/ 166 w 179"/>
                <a:gd name="T13" fmla="*/ 67 h 97"/>
                <a:gd name="T14" fmla="*/ 161 w 179"/>
                <a:gd name="T15" fmla="*/ 64 h 97"/>
                <a:gd name="T16" fmla="*/ 157 w 179"/>
                <a:gd name="T17" fmla="*/ 62 h 97"/>
                <a:gd name="T18" fmla="*/ 152 w 179"/>
                <a:gd name="T19" fmla="*/ 59 h 97"/>
                <a:gd name="T20" fmla="*/ 146 w 179"/>
                <a:gd name="T21" fmla="*/ 56 h 97"/>
                <a:gd name="T22" fmla="*/ 141 w 179"/>
                <a:gd name="T23" fmla="*/ 53 h 97"/>
                <a:gd name="T24" fmla="*/ 136 w 179"/>
                <a:gd name="T25" fmla="*/ 52 h 97"/>
                <a:gd name="T26" fmla="*/ 133 w 179"/>
                <a:gd name="T27" fmla="*/ 51 h 97"/>
                <a:gd name="T28" fmla="*/ 129 w 179"/>
                <a:gd name="T29" fmla="*/ 50 h 97"/>
                <a:gd name="T30" fmla="*/ 126 w 179"/>
                <a:gd name="T31" fmla="*/ 49 h 97"/>
                <a:gd name="T32" fmla="*/ 123 w 179"/>
                <a:gd name="T33" fmla="*/ 49 h 97"/>
                <a:gd name="T34" fmla="*/ 117 w 179"/>
                <a:gd name="T35" fmla="*/ 49 h 97"/>
                <a:gd name="T36" fmla="*/ 113 w 179"/>
                <a:gd name="T37" fmla="*/ 49 h 97"/>
                <a:gd name="T38" fmla="*/ 109 w 179"/>
                <a:gd name="T39" fmla="*/ 49 h 97"/>
                <a:gd name="T40" fmla="*/ 106 w 179"/>
                <a:gd name="T41" fmla="*/ 51 h 97"/>
                <a:gd name="T42" fmla="*/ 103 w 179"/>
                <a:gd name="T43" fmla="*/ 51 h 97"/>
                <a:gd name="T44" fmla="*/ 100 w 179"/>
                <a:gd name="T45" fmla="*/ 53 h 97"/>
                <a:gd name="T46" fmla="*/ 95 w 179"/>
                <a:gd name="T47" fmla="*/ 56 h 97"/>
                <a:gd name="T48" fmla="*/ 90 w 179"/>
                <a:gd name="T49" fmla="*/ 59 h 97"/>
                <a:gd name="T50" fmla="*/ 85 w 179"/>
                <a:gd name="T51" fmla="*/ 62 h 97"/>
                <a:gd name="T52" fmla="*/ 80 w 179"/>
                <a:gd name="T53" fmla="*/ 66 h 97"/>
                <a:gd name="T54" fmla="*/ 77 w 179"/>
                <a:gd name="T55" fmla="*/ 70 h 97"/>
                <a:gd name="T56" fmla="*/ 72 w 179"/>
                <a:gd name="T57" fmla="*/ 75 h 97"/>
                <a:gd name="T58" fmla="*/ 69 w 179"/>
                <a:gd name="T59" fmla="*/ 79 h 97"/>
                <a:gd name="T60" fmla="*/ 66 w 179"/>
                <a:gd name="T61" fmla="*/ 82 h 97"/>
                <a:gd name="T62" fmla="*/ 63 w 179"/>
                <a:gd name="T63" fmla="*/ 85 h 97"/>
                <a:gd name="T64" fmla="*/ 61 w 179"/>
                <a:gd name="T65" fmla="*/ 89 h 97"/>
                <a:gd name="T66" fmla="*/ 59 w 179"/>
                <a:gd name="T67" fmla="*/ 92 h 97"/>
                <a:gd name="T68" fmla="*/ 57 w 179"/>
                <a:gd name="T69" fmla="*/ 94 h 97"/>
                <a:gd name="T70" fmla="*/ 57 w 179"/>
                <a:gd name="T71" fmla="*/ 96 h 97"/>
                <a:gd name="T72" fmla="*/ 57 w 179"/>
                <a:gd name="T73" fmla="*/ 97 h 97"/>
                <a:gd name="T74" fmla="*/ 0 w 179"/>
                <a:gd name="T75" fmla="*/ 9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79"/>
                <a:gd name="T115" fmla="*/ 0 h 97"/>
                <a:gd name="T116" fmla="*/ 179 w 179"/>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79" h="97">
                  <a:moveTo>
                    <a:pt x="0" y="97"/>
                  </a:moveTo>
                  <a:lnTo>
                    <a:pt x="113" y="0"/>
                  </a:lnTo>
                  <a:lnTo>
                    <a:pt x="179" y="78"/>
                  </a:lnTo>
                  <a:lnTo>
                    <a:pt x="177" y="77"/>
                  </a:lnTo>
                  <a:lnTo>
                    <a:pt x="173" y="73"/>
                  </a:lnTo>
                  <a:lnTo>
                    <a:pt x="169" y="70"/>
                  </a:lnTo>
                  <a:lnTo>
                    <a:pt x="166" y="67"/>
                  </a:lnTo>
                  <a:lnTo>
                    <a:pt x="161" y="64"/>
                  </a:lnTo>
                  <a:lnTo>
                    <a:pt x="157" y="62"/>
                  </a:lnTo>
                  <a:lnTo>
                    <a:pt x="152" y="59"/>
                  </a:lnTo>
                  <a:lnTo>
                    <a:pt x="146" y="56"/>
                  </a:lnTo>
                  <a:lnTo>
                    <a:pt x="141" y="53"/>
                  </a:lnTo>
                  <a:lnTo>
                    <a:pt x="136" y="52"/>
                  </a:lnTo>
                  <a:lnTo>
                    <a:pt x="133" y="51"/>
                  </a:lnTo>
                  <a:lnTo>
                    <a:pt x="129" y="50"/>
                  </a:lnTo>
                  <a:lnTo>
                    <a:pt x="126" y="49"/>
                  </a:lnTo>
                  <a:lnTo>
                    <a:pt x="123" y="49"/>
                  </a:lnTo>
                  <a:lnTo>
                    <a:pt x="117" y="49"/>
                  </a:lnTo>
                  <a:lnTo>
                    <a:pt x="113" y="49"/>
                  </a:lnTo>
                  <a:lnTo>
                    <a:pt x="109" y="49"/>
                  </a:lnTo>
                  <a:lnTo>
                    <a:pt x="106" y="51"/>
                  </a:lnTo>
                  <a:lnTo>
                    <a:pt x="103" y="51"/>
                  </a:lnTo>
                  <a:lnTo>
                    <a:pt x="100" y="53"/>
                  </a:lnTo>
                  <a:lnTo>
                    <a:pt x="95" y="56"/>
                  </a:lnTo>
                  <a:lnTo>
                    <a:pt x="90" y="59"/>
                  </a:lnTo>
                  <a:lnTo>
                    <a:pt x="85" y="62"/>
                  </a:lnTo>
                  <a:lnTo>
                    <a:pt x="80" y="66"/>
                  </a:lnTo>
                  <a:lnTo>
                    <a:pt x="77" y="70"/>
                  </a:lnTo>
                  <a:lnTo>
                    <a:pt x="72" y="75"/>
                  </a:lnTo>
                  <a:lnTo>
                    <a:pt x="69" y="79"/>
                  </a:lnTo>
                  <a:lnTo>
                    <a:pt x="66" y="82"/>
                  </a:lnTo>
                  <a:lnTo>
                    <a:pt x="63" y="85"/>
                  </a:lnTo>
                  <a:lnTo>
                    <a:pt x="61" y="89"/>
                  </a:lnTo>
                  <a:lnTo>
                    <a:pt x="59" y="92"/>
                  </a:lnTo>
                  <a:lnTo>
                    <a:pt x="57" y="94"/>
                  </a:lnTo>
                  <a:lnTo>
                    <a:pt x="57" y="96"/>
                  </a:lnTo>
                  <a:lnTo>
                    <a:pt x="57" y="97"/>
                  </a:lnTo>
                  <a:lnTo>
                    <a:pt x="0" y="97"/>
                  </a:lnTo>
                  <a:close/>
                </a:path>
              </a:pathLst>
            </a:custGeom>
            <a:solidFill>
              <a:schemeClr val="accent1">
                <a:lumMod val="40000"/>
                <a:lumOff val="60000"/>
              </a:schemeClr>
            </a:solidFill>
            <a:ln w="9525">
              <a:noFill/>
              <a:round/>
              <a:headEnd/>
              <a:tailEnd/>
            </a:ln>
          </p:spPr>
          <p:txBody>
            <a:bodyPr/>
            <a:lstStyle/>
            <a:p>
              <a:endParaRPr lang="en-US" dirty="0"/>
            </a:p>
          </p:txBody>
        </p:sp>
        <p:sp>
          <p:nvSpPr>
            <p:cNvPr id="178" name="Freeform 325"/>
            <p:cNvSpPr>
              <a:spLocks/>
            </p:cNvSpPr>
            <p:nvPr/>
          </p:nvSpPr>
          <p:spPr bwMode="auto">
            <a:xfrm>
              <a:off x="1177" y="2223"/>
              <a:ext cx="51" cy="255"/>
            </a:xfrm>
            <a:custGeom>
              <a:avLst/>
              <a:gdLst>
                <a:gd name="T0" fmla="*/ 44 w 51"/>
                <a:gd name="T1" fmla="*/ 0 h 255"/>
                <a:gd name="T2" fmla="*/ 9 w 51"/>
                <a:gd name="T3" fmla="*/ 35 h 255"/>
                <a:gd name="T4" fmla="*/ 20 w 51"/>
                <a:gd name="T5" fmla="*/ 72 h 255"/>
                <a:gd name="T6" fmla="*/ 19 w 51"/>
                <a:gd name="T7" fmla="*/ 72 h 255"/>
                <a:gd name="T8" fmla="*/ 16 w 51"/>
                <a:gd name="T9" fmla="*/ 75 h 255"/>
                <a:gd name="T10" fmla="*/ 16 w 51"/>
                <a:gd name="T11" fmla="*/ 76 h 255"/>
                <a:gd name="T12" fmla="*/ 14 w 51"/>
                <a:gd name="T13" fmla="*/ 79 h 255"/>
                <a:gd name="T14" fmla="*/ 12 w 51"/>
                <a:gd name="T15" fmla="*/ 81 h 255"/>
                <a:gd name="T16" fmla="*/ 10 w 51"/>
                <a:gd name="T17" fmla="*/ 85 h 255"/>
                <a:gd name="T18" fmla="*/ 8 w 51"/>
                <a:gd name="T19" fmla="*/ 87 h 255"/>
                <a:gd name="T20" fmla="*/ 6 w 51"/>
                <a:gd name="T21" fmla="*/ 91 h 255"/>
                <a:gd name="T22" fmla="*/ 4 w 51"/>
                <a:gd name="T23" fmla="*/ 96 h 255"/>
                <a:gd name="T24" fmla="*/ 3 w 51"/>
                <a:gd name="T25" fmla="*/ 102 h 255"/>
                <a:gd name="T26" fmla="*/ 2 w 51"/>
                <a:gd name="T27" fmla="*/ 105 h 255"/>
                <a:gd name="T28" fmla="*/ 1 w 51"/>
                <a:gd name="T29" fmla="*/ 107 h 255"/>
                <a:gd name="T30" fmla="*/ 0 w 51"/>
                <a:gd name="T31" fmla="*/ 111 h 255"/>
                <a:gd name="T32" fmla="*/ 0 w 51"/>
                <a:gd name="T33" fmla="*/ 115 h 255"/>
                <a:gd name="T34" fmla="*/ 0 w 51"/>
                <a:gd name="T35" fmla="*/ 118 h 255"/>
                <a:gd name="T36" fmla="*/ 0 w 51"/>
                <a:gd name="T37" fmla="*/ 122 h 255"/>
                <a:gd name="T38" fmla="*/ 0 w 51"/>
                <a:gd name="T39" fmla="*/ 125 h 255"/>
                <a:gd name="T40" fmla="*/ 0 w 51"/>
                <a:gd name="T41" fmla="*/ 131 h 255"/>
                <a:gd name="T42" fmla="*/ 0 w 51"/>
                <a:gd name="T43" fmla="*/ 135 h 255"/>
                <a:gd name="T44" fmla="*/ 0 w 51"/>
                <a:gd name="T45" fmla="*/ 140 h 255"/>
                <a:gd name="T46" fmla="*/ 0 w 51"/>
                <a:gd name="T47" fmla="*/ 144 h 255"/>
                <a:gd name="T48" fmla="*/ 2 w 51"/>
                <a:gd name="T49" fmla="*/ 149 h 255"/>
                <a:gd name="T50" fmla="*/ 2 w 51"/>
                <a:gd name="T51" fmla="*/ 154 h 255"/>
                <a:gd name="T52" fmla="*/ 3 w 51"/>
                <a:gd name="T53" fmla="*/ 159 h 255"/>
                <a:gd name="T54" fmla="*/ 3 w 51"/>
                <a:gd name="T55" fmla="*/ 163 h 255"/>
                <a:gd name="T56" fmla="*/ 5 w 51"/>
                <a:gd name="T57" fmla="*/ 169 h 255"/>
                <a:gd name="T58" fmla="*/ 5 w 51"/>
                <a:gd name="T59" fmla="*/ 174 h 255"/>
                <a:gd name="T60" fmla="*/ 7 w 51"/>
                <a:gd name="T61" fmla="*/ 180 h 255"/>
                <a:gd name="T62" fmla="*/ 8 w 51"/>
                <a:gd name="T63" fmla="*/ 184 h 255"/>
                <a:gd name="T64" fmla="*/ 9 w 51"/>
                <a:gd name="T65" fmla="*/ 189 h 255"/>
                <a:gd name="T66" fmla="*/ 11 w 51"/>
                <a:gd name="T67" fmla="*/ 194 h 255"/>
                <a:gd name="T68" fmla="*/ 12 w 51"/>
                <a:gd name="T69" fmla="*/ 200 h 255"/>
                <a:gd name="T70" fmla="*/ 13 w 51"/>
                <a:gd name="T71" fmla="*/ 204 h 255"/>
                <a:gd name="T72" fmla="*/ 15 w 51"/>
                <a:gd name="T73" fmla="*/ 209 h 255"/>
                <a:gd name="T74" fmla="*/ 16 w 51"/>
                <a:gd name="T75" fmla="*/ 214 h 255"/>
                <a:gd name="T76" fmla="*/ 16 w 51"/>
                <a:gd name="T77" fmla="*/ 218 h 255"/>
                <a:gd name="T78" fmla="*/ 17 w 51"/>
                <a:gd name="T79" fmla="*/ 222 h 255"/>
                <a:gd name="T80" fmla="*/ 18 w 51"/>
                <a:gd name="T81" fmla="*/ 226 h 255"/>
                <a:gd name="T82" fmla="*/ 19 w 51"/>
                <a:gd name="T83" fmla="*/ 230 h 255"/>
                <a:gd name="T84" fmla="*/ 20 w 51"/>
                <a:gd name="T85" fmla="*/ 234 h 255"/>
                <a:gd name="T86" fmla="*/ 21 w 51"/>
                <a:gd name="T87" fmla="*/ 238 h 255"/>
                <a:gd name="T88" fmla="*/ 23 w 51"/>
                <a:gd name="T89" fmla="*/ 241 h 255"/>
                <a:gd name="T90" fmla="*/ 24 w 51"/>
                <a:gd name="T91" fmla="*/ 246 h 255"/>
                <a:gd name="T92" fmla="*/ 25 w 51"/>
                <a:gd name="T93" fmla="*/ 251 h 255"/>
                <a:gd name="T94" fmla="*/ 27 w 51"/>
                <a:gd name="T95" fmla="*/ 254 h 255"/>
                <a:gd name="T96" fmla="*/ 27 w 51"/>
                <a:gd name="T97" fmla="*/ 255 h 255"/>
                <a:gd name="T98" fmla="*/ 51 w 51"/>
                <a:gd name="T99" fmla="*/ 116 h 255"/>
                <a:gd name="T100" fmla="*/ 26 w 51"/>
                <a:gd name="T101" fmla="*/ 40 h 255"/>
                <a:gd name="T102" fmla="*/ 44 w 51"/>
                <a:gd name="T103" fmla="*/ 0 h 25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1"/>
                <a:gd name="T157" fmla="*/ 0 h 255"/>
                <a:gd name="T158" fmla="*/ 51 w 51"/>
                <a:gd name="T159" fmla="*/ 255 h 25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1" h="255">
                  <a:moveTo>
                    <a:pt x="44" y="0"/>
                  </a:moveTo>
                  <a:lnTo>
                    <a:pt x="9" y="35"/>
                  </a:lnTo>
                  <a:lnTo>
                    <a:pt x="20" y="72"/>
                  </a:lnTo>
                  <a:lnTo>
                    <a:pt x="19" y="72"/>
                  </a:lnTo>
                  <a:lnTo>
                    <a:pt x="16" y="75"/>
                  </a:lnTo>
                  <a:lnTo>
                    <a:pt x="16" y="76"/>
                  </a:lnTo>
                  <a:lnTo>
                    <a:pt x="14" y="79"/>
                  </a:lnTo>
                  <a:lnTo>
                    <a:pt x="12" y="81"/>
                  </a:lnTo>
                  <a:lnTo>
                    <a:pt x="10" y="85"/>
                  </a:lnTo>
                  <a:lnTo>
                    <a:pt x="8" y="87"/>
                  </a:lnTo>
                  <a:lnTo>
                    <a:pt x="6" y="91"/>
                  </a:lnTo>
                  <a:lnTo>
                    <a:pt x="4" y="96"/>
                  </a:lnTo>
                  <a:lnTo>
                    <a:pt x="3" y="102"/>
                  </a:lnTo>
                  <a:lnTo>
                    <a:pt x="2" y="105"/>
                  </a:lnTo>
                  <a:lnTo>
                    <a:pt x="1" y="107"/>
                  </a:lnTo>
                  <a:lnTo>
                    <a:pt x="0" y="111"/>
                  </a:lnTo>
                  <a:lnTo>
                    <a:pt x="0" y="115"/>
                  </a:lnTo>
                  <a:lnTo>
                    <a:pt x="0" y="118"/>
                  </a:lnTo>
                  <a:lnTo>
                    <a:pt x="0" y="122"/>
                  </a:lnTo>
                  <a:lnTo>
                    <a:pt x="0" y="125"/>
                  </a:lnTo>
                  <a:lnTo>
                    <a:pt x="0" y="131"/>
                  </a:lnTo>
                  <a:lnTo>
                    <a:pt x="0" y="135"/>
                  </a:lnTo>
                  <a:lnTo>
                    <a:pt x="0" y="140"/>
                  </a:lnTo>
                  <a:lnTo>
                    <a:pt x="0" y="144"/>
                  </a:lnTo>
                  <a:lnTo>
                    <a:pt x="2" y="149"/>
                  </a:lnTo>
                  <a:lnTo>
                    <a:pt x="2" y="154"/>
                  </a:lnTo>
                  <a:lnTo>
                    <a:pt x="3" y="159"/>
                  </a:lnTo>
                  <a:lnTo>
                    <a:pt x="3" y="163"/>
                  </a:lnTo>
                  <a:lnTo>
                    <a:pt x="5" y="169"/>
                  </a:lnTo>
                  <a:lnTo>
                    <a:pt x="5" y="174"/>
                  </a:lnTo>
                  <a:lnTo>
                    <a:pt x="7" y="180"/>
                  </a:lnTo>
                  <a:lnTo>
                    <a:pt x="8" y="184"/>
                  </a:lnTo>
                  <a:lnTo>
                    <a:pt x="9" y="189"/>
                  </a:lnTo>
                  <a:lnTo>
                    <a:pt x="11" y="194"/>
                  </a:lnTo>
                  <a:lnTo>
                    <a:pt x="12" y="200"/>
                  </a:lnTo>
                  <a:lnTo>
                    <a:pt x="13" y="204"/>
                  </a:lnTo>
                  <a:lnTo>
                    <a:pt x="15" y="209"/>
                  </a:lnTo>
                  <a:lnTo>
                    <a:pt x="16" y="214"/>
                  </a:lnTo>
                  <a:lnTo>
                    <a:pt x="16" y="218"/>
                  </a:lnTo>
                  <a:lnTo>
                    <a:pt x="17" y="222"/>
                  </a:lnTo>
                  <a:lnTo>
                    <a:pt x="18" y="226"/>
                  </a:lnTo>
                  <a:lnTo>
                    <a:pt x="19" y="230"/>
                  </a:lnTo>
                  <a:lnTo>
                    <a:pt x="20" y="234"/>
                  </a:lnTo>
                  <a:lnTo>
                    <a:pt x="21" y="238"/>
                  </a:lnTo>
                  <a:lnTo>
                    <a:pt x="23" y="241"/>
                  </a:lnTo>
                  <a:lnTo>
                    <a:pt x="24" y="246"/>
                  </a:lnTo>
                  <a:lnTo>
                    <a:pt x="25" y="251"/>
                  </a:lnTo>
                  <a:lnTo>
                    <a:pt x="27" y="254"/>
                  </a:lnTo>
                  <a:lnTo>
                    <a:pt x="27" y="255"/>
                  </a:lnTo>
                  <a:lnTo>
                    <a:pt x="51" y="116"/>
                  </a:lnTo>
                  <a:lnTo>
                    <a:pt x="26" y="40"/>
                  </a:lnTo>
                  <a:lnTo>
                    <a:pt x="44" y="0"/>
                  </a:lnTo>
                  <a:close/>
                </a:path>
              </a:pathLst>
            </a:custGeom>
            <a:solidFill>
              <a:srgbClr val="BB5345"/>
            </a:solidFill>
            <a:ln w="9525">
              <a:noFill/>
              <a:round/>
              <a:headEnd/>
              <a:tailEnd/>
            </a:ln>
          </p:spPr>
          <p:txBody>
            <a:bodyPr/>
            <a:lstStyle/>
            <a:p>
              <a:endParaRPr lang="en-US" dirty="0"/>
            </a:p>
          </p:txBody>
        </p:sp>
        <p:sp>
          <p:nvSpPr>
            <p:cNvPr id="179" name="Freeform 326"/>
            <p:cNvSpPr>
              <a:spLocks/>
            </p:cNvSpPr>
            <p:nvPr/>
          </p:nvSpPr>
          <p:spPr bwMode="auto">
            <a:xfrm>
              <a:off x="1182" y="2293"/>
              <a:ext cx="43" cy="95"/>
            </a:xfrm>
            <a:custGeom>
              <a:avLst/>
              <a:gdLst>
                <a:gd name="T0" fmla="*/ 20 w 43"/>
                <a:gd name="T1" fmla="*/ 0 h 95"/>
                <a:gd name="T2" fmla="*/ 43 w 43"/>
                <a:gd name="T3" fmla="*/ 36 h 95"/>
                <a:gd name="T4" fmla="*/ 2 w 43"/>
                <a:gd name="T5" fmla="*/ 95 h 95"/>
                <a:gd name="T6" fmla="*/ 1 w 43"/>
                <a:gd name="T7" fmla="*/ 93 h 95"/>
                <a:gd name="T8" fmla="*/ 1 w 43"/>
                <a:gd name="T9" fmla="*/ 89 h 95"/>
                <a:gd name="T10" fmla="*/ 0 w 43"/>
                <a:gd name="T11" fmla="*/ 86 h 95"/>
                <a:gd name="T12" fmla="*/ 0 w 43"/>
                <a:gd name="T13" fmla="*/ 84 h 95"/>
                <a:gd name="T14" fmla="*/ 0 w 43"/>
                <a:gd name="T15" fmla="*/ 81 h 95"/>
                <a:gd name="T16" fmla="*/ 0 w 43"/>
                <a:gd name="T17" fmla="*/ 78 h 95"/>
                <a:gd name="T18" fmla="*/ 0 w 43"/>
                <a:gd name="T19" fmla="*/ 73 h 95"/>
                <a:gd name="T20" fmla="*/ 0 w 43"/>
                <a:gd name="T21" fmla="*/ 69 h 95"/>
                <a:gd name="T22" fmla="*/ 0 w 43"/>
                <a:gd name="T23" fmla="*/ 64 h 95"/>
                <a:gd name="T24" fmla="*/ 1 w 43"/>
                <a:gd name="T25" fmla="*/ 60 h 95"/>
                <a:gd name="T26" fmla="*/ 1 w 43"/>
                <a:gd name="T27" fmla="*/ 55 h 95"/>
                <a:gd name="T28" fmla="*/ 2 w 43"/>
                <a:gd name="T29" fmla="*/ 51 h 95"/>
                <a:gd name="T30" fmla="*/ 2 w 43"/>
                <a:gd name="T31" fmla="*/ 46 h 95"/>
                <a:gd name="T32" fmla="*/ 4 w 43"/>
                <a:gd name="T33" fmla="*/ 43 h 95"/>
                <a:gd name="T34" fmla="*/ 4 w 43"/>
                <a:gd name="T35" fmla="*/ 38 h 95"/>
                <a:gd name="T36" fmla="*/ 5 w 43"/>
                <a:gd name="T37" fmla="*/ 34 h 95"/>
                <a:gd name="T38" fmla="*/ 6 w 43"/>
                <a:gd name="T39" fmla="*/ 29 h 95"/>
                <a:gd name="T40" fmla="*/ 7 w 43"/>
                <a:gd name="T41" fmla="*/ 26 h 95"/>
                <a:gd name="T42" fmla="*/ 8 w 43"/>
                <a:gd name="T43" fmla="*/ 22 h 95"/>
                <a:gd name="T44" fmla="*/ 10 w 43"/>
                <a:gd name="T45" fmla="*/ 18 h 95"/>
                <a:gd name="T46" fmla="*/ 11 w 43"/>
                <a:gd name="T47" fmla="*/ 15 h 95"/>
                <a:gd name="T48" fmla="*/ 12 w 43"/>
                <a:gd name="T49" fmla="*/ 12 h 95"/>
                <a:gd name="T50" fmla="*/ 15 w 43"/>
                <a:gd name="T51" fmla="*/ 7 h 95"/>
                <a:gd name="T52" fmla="*/ 17 w 43"/>
                <a:gd name="T53" fmla="*/ 3 h 95"/>
                <a:gd name="T54" fmla="*/ 19 w 43"/>
                <a:gd name="T55" fmla="*/ 0 h 95"/>
                <a:gd name="T56" fmla="*/ 20 w 43"/>
                <a:gd name="T57" fmla="*/ 0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20" y="0"/>
                  </a:moveTo>
                  <a:lnTo>
                    <a:pt x="43" y="36"/>
                  </a:lnTo>
                  <a:lnTo>
                    <a:pt x="2" y="95"/>
                  </a:lnTo>
                  <a:lnTo>
                    <a:pt x="1" y="93"/>
                  </a:lnTo>
                  <a:lnTo>
                    <a:pt x="1" y="89"/>
                  </a:lnTo>
                  <a:lnTo>
                    <a:pt x="0" y="86"/>
                  </a:lnTo>
                  <a:lnTo>
                    <a:pt x="0" y="84"/>
                  </a:lnTo>
                  <a:lnTo>
                    <a:pt x="0" y="81"/>
                  </a:lnTo>
                  <a:lnTo>
                    <a:pt x="0" y="78"/>
                  </a:lnTo>
                  <a:lnTo>
                    <a:pt x="0" y="73"/>
                  </a:lnTo>
                  <a:lnTo>
                    <a:pt x="0" y="69"/>
                  </a:lnTo>
                  <a:lnTo>
                    <a:pt x="0" y="64"/>
                  </a:lnTo>
                  <a:lnTo>
                    <a:pt x="1" y="60"/>
                  </a:lnTo>
                  <a:lnTo>
                    <a:pt x="1" y="55"/>
                  </a:lnTo>
                  <a:lnTo>
                    <a:pt x="2" y="51"/>
                  </a:lnTo>
                  <a:lnTo>
                    <a:pt x="2" y="46"/>
                  </a:lnTo>
                  <a:lnTo>
                    <a:pt x="4" y="43"/>
                  </a:lnTo>
                  <a:lnTo>
                    <a:pt x="4" y="38"/>
                  </a:lnTo>
                  <a:lnTo>
                    <a:pt x="5" y="34"/>
                  </a:lnTo>
                  <a:lnTo>
                    <a:pt x="6" y="29"/>
                  </a:lnTo>
                  <a:lnTo>
                    <a:pt x="7" y="26"/>
                  </a:lnTo>
                  <a:lnTo>
                    <a:pt x="8" y="22"/>
                  </a:lnTo>
                  <a:lnTo>
                    <a:pt x="10" y="18"/>
                  </a:lnTo>
                  <a:lnTo>
                    <a:pt x="11" y="15"/>
                  </a:lnTo>
                  <a:lnTo>
                    <a:pt x="12" y="12"/>
                  </a:lnTo>
                  <a:lnTo>
                    <a:pt x="15" y="7"/>
                  </a:lnTo>
                  <a:lnTo>
                    <a:pt x="17" y="3"/>
                  </a:lnTo>
                  <a:lnTo>
                    <a:pt x="19" y="0"/>
                  </a:lnTo>
                  <a:lnTo>
                    <a:pt x="20" y="0"/>
                  </a:lnTo>
                  <a:close/>
                </a:path>
              </a:pathLst>
            </a:custGeom>
            <a:solidFill>
              <a:srgbClr val="C06154"/>
            </a:solidFill>
            <a:ln w="9525">
              <a:noFill/>
              <a:round/>
              <a:headEnd/>
              <a:tailEnd/>
            </a:ln>
          </p:spPr>
          <p:txBody>
            <a:bodyPr/>
            <a:lstStyle/>
            <a:p>
              <a:endParaRPr lang="en-US" dirty="0"/>
            </a:p>
          </p:txBody>
        </p:sp>
        <p:sp>
          <p:nvSpPr>
            <p:cNvPr id="180" name="Freeform 327"/>
            <p:cNvSpPr>
              <a:spLocks/>
            </p:cNvSpPr>
            <p:nvPr/>
          </p:nvSpPr>
          <p:spPr bwMode="auto">
            <a:xfrm>
              <a:off x="1209" y="2142"/>
              <a:ext cx="255" cy="308"/>
            </a:xfrm>
            <a:custGeom>
              <a:avLst/>
              <a:gdLst>
                <a:gd name="T0" fmla="*/ 12 w 255"/>
                <a:gd name="T1" fmla="*/ 35 h 308"/>
                <a:gd name="T2" fmla="*/ 4 w 255"/>
                <a:gd name="T3" fmla="*/ 51 h 308"/>
                <a:gd name="T4" fmla="*/ 0 w 255"/>
                <a:gd name="T5" fmla="*/ 71 h 308"/>
                <a:gd name="T6" fmla="*/ 4 w 255"/>
                <a:gd name="T7" fmla="*/ 92 h 308"/>
                <a:gd name="T8" fmla="*/ 17 w 255"/>
                <a:gd name="T9" fmla="*/ 111 h 308"/>
                <a:gd name="T10" fmla="*/ 35 w 255"/>
                <a:gd name="T11" fmla="*/ 127 h 308"/>
                <a:gd name="T12" fmla="*/ 50 w 255"/>
                <a:gd name="T13" fmla="*/ 138 h 308"/>
                <a:gd name="T14" fmla="*/ 55 w 255"/>
                <a:gd name="T15" fmla="*/ 139 h 308"/>
                <a:gd name="T16" fmla="*/ 72 w 255"/>
                <a:gd name="T17" fmla="*/ 130 h 308"/>
                <a:gd name="T18" fmla="*/ 86 w 255"/>
                <a:gd name="T19" fmla="*/ 130 h 308"/>
                <a:gd name="T20" fmla="*/ 95 w 255"/>
                <a:gd name="T21" fmla="*/ 138 h 308"/>
                <a:gd name="T22" fmla="*/ 100 w 255"/>
                <a:gd name="T23" fmla="*/ 151 h 308"/>
                <a:gd name="T24" fmla="*/ 101 w 255"/>
                <a:gd name="T25" fmla="*/ 169 h 308"/>
                <a:gd name="T26" fmla="*/ 101 w 255"/>
                <a:gd name="T27" fmla="*/ 188 h 308"/>
                <a:gd name="T28" fmla="*/ 96 w 255"/>
                <a:gd name="T29" fmla="*/ 204 h 308"/>
                <a:gd name="T30" fmla="*/ 90 w 255"/>
                <a:gd name="T31" fmla="*/ 217 h 308"/>
                <a:gd name="T32" fmla="*/ 81 w 255"/>
                <a:gd name="T33" fmla="*/ 231 h 308"/>
                <a:gd name="T34" fmla="*/ 84 w 255"/>
                <a:gd name="T35" fmla="*/ 244 h 308"/>
                <a:gd name="T36" fmla="*/ 86 w 255"/>
                <a:gd name="T37" fmla="*/ 255 h 308"/>
                <a:gd name="T38" fmla="*/ 90 w 255"/>
                <a:gd name="T39" fmla="*/ 269 h 308"/>
                <a:gd name="T40" fmla="*/ 95 w 255"/>
                <a:gd name="T41" fmla="*/ 282 h 308"/>
                <a:gd name="T42" fmla="*/ 99 w 255"/>
                <a:gd name="T43" fmla="*/ 294 h 308"/>
                <a:gd name="T44" fmla="*/ 102 w 255"/>
                <a:gd name="T45" fmla="*/ 308 h 308"/>
                <a:gd name="T46" fmla="*/ 183 w 255"/>
                <a:gd name="T47" fmla="*/ 300 h 308"/>
                <a:gd name="T48" fmla="*/ 192 w 255"/>
                <a:gd name="T49" fmla="*/ 287 h 308"/>
                <a:gd name="T50" fmla="*/ 205 w 255"/>
                <a:gd name="T51" fmla="*/ 267 h 308"/>
                <a:gd name="T52" fmla="*/ 214 w 255"/>
                <a:gd name="T53" fmla="*/ 253 h 308"/>
                <a:gd name="T54" fmla="*/ 220 w 255"/>
                <a:gd name="T55" fmla="*/ 239 h 308"/>
                <a:gd name="T56" fmla="*/ 227 w 255"/>
                <a:gd name="T57" fmla="*/ 225 h 308"/>
                <a:gd name="T58" fmla="*/ 234 w 255"/>
                <a:gd name="T59" fmla="*/ 211 h 308"/>
                <a:gd name="T60" fmla="*/ 240 w 255"/>
                <a:gd name="T61" fmla="*/ 196 h 308"/>
                <a:gd name="T62" fmla="*/ 245 w 255"/>
                <a:gd name="T63" fmla="*/ 181 h 308"/>
                <a:gd name="T64" fmla="*/ 250 w 255"/>
                <a:gd name="T65" fmla="*/ 167 h 308"/>
                <a:gd name="T66" fmla="*/ 253 w 255"/>
                <a:gd name="T67" fmla="*/ 152 h 308"/>
                <a:gd name="T68" fmla="*/ 254 w 255"/>
                <a:gd name="T69" fmla="*/ 138 h 308"/>
                <a:gd name="T70" fmla="*/ 254 w 255"/>
                <a:gd name="T71" fmla="*/ 123 h 308"/>
                <a:gd name="T72" fmla="*/ 253 w 255"/>
                <a:gd name="T73" fmla="*/ 111 h 308"/>
                <a:gd name="T74" fmla="*/ 250 w 255"/>
                <a:gd name="T75" fmla="*/ 98 h 308"/>
                <a:gd name="T76" fmla="*/ 241 w 255"/>
                <a:gd name="T77" fmla="*/ 78 h 308"/>
                <a:gd name="T78" fmla="*/ 228 w 255"/>
                <a:gd name="T79" fmla="*/ 57 h 308"/>
                <a:gd name="T80" fmla="*/ 211 w 255"/>
                <a:gd name="T81" fmla="*/ 39 h 308"/>
                <a:gd name="T82" fmla="*/ 191 w 255"/>
                <a:gd name="T83" fmla="*/ 23 h 308"/>
                <a:gd name="T84" fmla="*/ 168 w 255"/>
                <a:gd name="T85" fmla="*/ 12 h 308"/>
                <a:gd name="T86" fmla="*/ 146 w 255"/>
                <a:gd name="T87" fmla="*/ 4 h 308"/>
                <a:gd name="T88" fmla="*/ 123 w 255"/>
                <a:gd name="T89" fmla="*/ 0 h 308"/>
                <a:gd name="T90" fmla="*/ 101 w 255"/>
                <a:gd name="T91" fmla="*/ 0 h 308"/>
                <a:gd name="T92" fmla="*/ 81 w 255"/>
                <a:gd name="T93" fmla="*/ 1 h 308"/>
                <a:gd name="T94" fmla="*/ 62 w 255"/>
                <a:gd name="T95" fmla="*/ 6 h 308"/>
                <a:gd name="T96" fmla="*/ 46 w 255"/>
                <a:gd name="T97" fmla="*/ 12 h 308"/>
                <a:gd name="T98" fmla="*/ 33 w 255"/>
                <a:gd name="T99" fmla="*/ 17 h 308"/>
                <a:gd name="T100" fmla="*/ 22 w 255"/>
                <a:gd name="T101" fmla="*/ 23 h 3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55"/>
                <a:gd name="T154" fmla="*/ 0 h 308"/>
                <a:gd name="T155" fmla="*/ 255 w 255"/>
                <a:gd name="T156" fmla="*/ 308 h 3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55" h="308">
                  <a:moveTo>
                    <a:pt x="17" y="28"/>
                  </a:moveTo>
                  <a:lnTo>
                    <a:pt x="16" y="29"/>
                  </a:lnTo>
                  <a:lnTo>
                    <a:pt x="13" y="33"/>
                  </a:lnTo>
                  <a:lnTo>
                    <a:pt x="12" y="35"/>
                  </a:lnTo>
                  <a:lnTo>
                    <a:pt x="10" y="39"/>
                  </a:lnTo>
                  <a:lnTo>
                    <a:pt x="8" y="42"/>
                  </a:lnTo>
                  <a:lnTo>
                    <a:pt x="7" y="47"/>
                  </a:lnTo>
                  <a:lnTo>
                    <a:pt x="4" y="51"/>
                  </a:lnTo>
                  <a:lnTo>
                    <a:pt x="3" y="56"/>
                  </a:lnTo>
                  <a:lnTo>
                    <a:pt x="1" y="61"/>
                  </a:lnTo>
                  <a:lnTo>
                    <a:pt x="0" y="66"/>
                  </a:lnTo>
                  <a:lnTo>
                    <a:pt x="0" y="71"/>
                  </a:lnTo>
                  <a:lnTo>
                    <a:pt x="0" y="76"/>
                  </a:lnTo>
                  <a:lnTo>
                    <a:pt x="0" y="81"/>
                  </a:lnTo>
                  <a:lnTo>
                    <a:pt x="3" y="87"/>
                  </a:lnTo>
                  <a:lnTo>
                    <a:pt x="4" y="92"/>
                  </a:lnTo>
                  <a:lnTo>
                    <a:pt x="7" y="97"/>
                  </a:lnTo>
                  <a:lnTo>
                    <a:pt x="11" y="101"/>
                  </a:lnTo>
                  <a:lnTo>
                    <a:pt x="14" y="107"/>
                  </a:lnTo>
                  <a:lnTo>
                    <a:pt x="17" y="111"/>
                  </a:lnTo>
                  <a:lnTo>
                    <a:pt x="23" y="116"/>
                  </a:lnTo>
                  <a:lnTo>
                    <a:pt x="27" y="119"/>
                  </a:lnTo>
                  <a:lnTo>
                    <a:pt x="31" y="124"/>
                  </a:lnTo>
                  <a:lnTo>
                    <a:pt x="35" y="127"/>
                  </a:lnTo>
                  <a:lnTo>
                    <a:pt x="40" y="130"/>
                  </a:lnTo>
                  <a:lnTo>
                    <a:pt x="44" y="133"/>
                  </a:lnTo>
                  <a:lnTo>
                    <a:pt x="48" y="136"/>
                  </a:lnTo>
                  <a:lnTo>
                    <a:pt x="50" y="138"/>
                  </a:lnTo>
                  <a:lnTo>
                    <a:pt x="52" y="139"/>
                  </a:lnTo>
                  <a:lnTo>
                    <a:pt x="53" y="140"/>
                  </a:lnTo>
                  <a:lnTo>
                    <a:pt x="54" y="140"/>
                  </a:lnTo>
                  <a:lnTo>
                    <a:pt x="55" y="139"/>
                  </a:lnTo>
                  <a:lnTo>
                    <a:pt x="57" y="138"/>
                  </a:lnTo>
                  <a:lnTo>
                    <a:pt x="61" y="136"/>
                  </a:lnTo>
                  <a:lnTo>
                    <a:pt x="67" y="133"/>
                  </a:lnTo>
                  <a:lnTo>
                    <a:pt x="72" y="130"/>
                  </a:lnTo>
                  <a:lnTo>
                    <a:pt x="78" y="129"/>
                  </a:lnTo>
                  <a:lnTo>
                    <a:pt x="80" y="129"/>
                  </a:lnTo>
                  <a:lnTo>
                    <a:pt x="84" y="129"/>
                  </a:lnTo>
                  <a:lnTo>
                    <a:pt x="86" y="130"/>
                  </a:lnTo>
                  <a:lnTo>
                    <a:pt x="89" y="132"/>
                  </a:lnTo>
                  <a:lnTo>
                    <a:pt x="90" y="133"/>
                  </a:lnTo>
                  <a:lnTo>
                    <a:pt x="93" y="135"/>
                  </a:lnTo>
                  <a:lnTo>
                    <a:pt x="95" y="138"/>
                  </a:lnTo>
                  <a:lnTo>
                    <a:pt x="96" y="140"/>
                  </a:lnTo>
                  <a:lnTo>
                    <a:pt x="98" y="144"/>
                  </a:lnTo>
                  <a:lnTo>
                    <a:pt x="99" y="147"/>
                  </a:lnTo>
                  <a:lnTo>
                    <a:pt x="100" y="151"/>
                  </a:lnTo>
                  <a:lnTo>
                    <a:pt x="101" y="156"/>
                  </a:lnTo>
                  <a:lnTo>
                    <a:pt x="101" y="159"/>
                  </a:lnTo>
                  <a:lnTo>
                    <a:pt x="101" y="164"/>
                  </a:lnTo>
                  <a:lnTo>
                    <a:pt x="101" y="169"/>
                  </a:lnTo>
                  <a:lnTo>
                    <a:pt x="102" y="174"/>
                  </a:lnTo>
                  <a:lnTo>
                    <a:pt x="101" y="178"/>
                  </a:lnTo>
                  <a:lnTo>
                    <a:pt x="101" y="183"/>
                  </a:lnTo>
                  <a:lnTo>
                    <a:pt x="101" y="188"/>
                  </a:lnTo>
                  <a:lnTo>
                    <a:pt x="100" y="193"/>
                  </a:lnTo>
                  <a:lnTo>
                    <a:pt x="99" y="196"/>
                  </a:lnTo>
                  <a:lnTo>
                    <a:pt x="98" y="200"/>
                  </a:lnTo>
                  <a:lnTo>
                    <a:pt x="96" y="204"/>
                  </a:lnTo>
                  <a:lnTo>
                    <a:pt x="95" y="209"/>
                  </a:lnTo>
                  <a:lnTo>
                    <a:pt x="93" y="212"/>
                  </a:lnTo>
                  <a:lnTo>
                    <a:pt x="92" y="214"/>
                  </a:lnTo>
                  <a:lnTo>
                    <a:pt x="90" y="217"/>
                  </a:lnTo>
                  <a:lnTo>
                    <a:pt x="89" y="221"/>
                  </a:lnTo>
                  <a:lnTo>
                    <a:pt x="85" y="225"/>
                  </a:lnTo>
                  <a:lnTo>
                    <a:pt x="83" y="229"/>
                  </a:lnTo>
                  <a:lnTo>
                    <a:pt x="81" y="231"/>
                  </a:lnTo>
                  <a:lnTo>
                    <a:pt x="81" y="233"/>
                  </a:lnTo>
                  <a:lnTo>
                    <a:pt x="81" y="234"/>
                  </a:lnTo>
                  <a:lnTo>
                    <a:pt x="82" y="238"/>
                  </a:lnTo>
                  <a:lnTo>
                    <a:pt x="84" y="244"/>
                  </a:lnTo>
                  <a:lnTo>
                    <a:pt x="84" y="246"/>
                  </a:lnTo>
                  <a:lnTo>
                    <a:pt x="85" y="249"/>
                  </a:lnTo>
                  <a:lnTo>
                    <a:pt x="85" y="253"/>
                  </a:lnTo>
                  <a:lnTo>
                    <a:pt x="86" y="255"/>
                  </a:lnTo>
                  <a:lnTo>
                    <a:pt x="87" y="258"/>
                  </a:lnTo>
                  <a:lnTo>
                    <a:pt x="89" y="262"/>
                  </a:lnTo>
                  <a:lnTo>
                    <a:pt x="90" y="265"/>
                  </a:lnTo>
                  <a:lnTo>
                    <a:pt x="90" y="269"/>
                  </a:lnTo>
                  <a:lnTo>
                    <a:pt x="92" y="272"/>
                  </a:lnTo>
                  <a:lnTo>
                    <a:pt x="93" y="275"/>
                  </a:lnTo>
                  <a:lnTo>
                    <a:pt x="93" y="278"/>
                  </a:lnTo>
                  <a:lnTo>
                    <a:pt x="95" y="282"/>
                  </a:lnTo>
                  <a:lnTo>
                    <a:pt x="95" y="285"/>
                  </a:lnTo>
                  <a:lnTo>
                    <a:pt x="96" y="289"/>
                  </a:lnTo>
                  <a:lnTo>
                    <a:pt x="98" y="291"/>
                  </a:lnTo>
                  <a:lnTo>
                    <a:pt x="99" y="294"/>
                  </a:lnTo>
                  <a:lnTo>
                    <a:pt x="99" y="300"/>
                  </a:lnTo>
                  <a:lnTo>
                    <a:pt x="101" y="304"/>
                  </a:lnTo>
                  <a:lnTo>
                    <a:pt x="102" y="307"/>
                  </a:lnTo>
                  <a:lnTo>
                    <a:pt x="102" y="308"/>
                  </a:lnTo>
                  <a:lnTo>
                    <a:pt x="178" y="308"/>
                  </a:lnTo>
                  <a:lnTo>
                    <a:pt x="179" y="306"/>
                  </a:lnTo>
                  <a:lnTo>
                    <a:pt x="181" y="303"/>
                  </a:lnTo>
                  <a:lnTo>
                    <a:pt x="183" y="300"/>
                  </a:lnTo>
                  <a:lnTo>
                    <a:pt x="184" y="297"/>
                  </a:lnTo>
                  <a:lnTo>
                    <a:pt x="187" y="294"/>
                  </a:lnTo>
                  <a:lnTo>
                    <a:pt x="190" y="291"/>
                  </a:lnTo>
                  <a:lnTo>
                    <a:pt x="192" y="287"/>
                  </a:lnTo>
                  <a:lnTo>
                    <a:pt x="196" y="282"/>
                  </a:lnTo>
                  <a:lnTo>
                    <a:pt x="198" y="277"/>
                  </a:lnTo>
                  <a:lnTo>
                    <a:pt x="202" y="272"/>
                  </a:lnTo>
                  <a:lnTo>
                    <a:pt x="205" y="267"/>
                  </a:lnTo>
                  <a:lnTo>
                    <a:pt x="208" y="261"/>
                  </a:lnTo>
                  <a:lnTo>
                    <a:pt x="210" y="258"/>
                  </a:lnTo>
                  <a:lnTo>
                    <a:pt x="212" y="255"/>
                  </a:lnTo>
                  <a:lnTo>
                    <a:pt x="214" y="253"/>
                  </a:lnTo>
                  <a:lnTo>
                    <a:pt x="215" y="250"/>
                  </a:lnTo>
                  <a:lnTo>
                    <a:pt x="217" y="246"/>
                  </a:lnTo>
                  <a:lnTo>
                    <a:pt x="219" y="242"/>
                  </a:lnTo>
                  <a:lnTo>
                    <a:pt x="220" y="239"/>
                  </a:lnTo>
                  <a:lnTo>
                    <a:pt x="222" y="236"/>
                  </a:lnTo>
                  <a:lnTo>
                    <a:pt x="224" y="233"/>
                  </a:lnTo>
                  <a:lnTo>
                    <a:pt x="225" y="229"/>
                  </a:lnTo>
                  <a:lnTo>
                    <a:pt x="227" y="225"/>
                  </a:lnTo>
                  <a:lnTo>
                    <a:pt x="229" y="222"/>
                  </a:lnTo>
                  <a:lnTo>
                    <a:pt x="231" y="218"/>
                  </a:lnTo>
                  <a:lnTo>
                    <a:pt x="232" y="214"/>
                  </a:lnTo>
                  <a:lnTo>
                    <a:pt x="234" y="211"/>
                  </a:lnTo>
                  <a:lnTo>
                    <a:pt x="235" y="208"/>
                  </a:lnTo>
                  <a:lnTo>
                    <a:pt x="236" y="204"/>
                  </a:lnTo>
                  <a:lnTo>
                    <a:pt x="238" y="200"/>
                  </a:lnTo>
                  <a:lnTo>
                    <a:pt x="240" y="196"/>
                  </a:lnTo>
                  <a:lnTo>
                    <a:pt x="241" y="194"/>
                  </a:lnTo>
                  <a:lnTo>
                    <a:pt x="243" y="189"/>
                  </a:lnTo>
                  <a:lnTo>
                    <a:pt x="244" y="185"/>
                  </a:lnTo>
                  <a:lnTo>
                    <a:pt x="245" y="181"/>
                  </a:lnTo>
                  <a:lnTo>
                    <a:pt x="247" y="178"/>
                  </a:lnTo>
                  <a:lnTo>
                    <a:pt x="248" y="174"/>
                  </a:lnTo>
                  <a:lnTo>
                    <a:pt x="249" y="170"/>
                  </a:lnTo>
                  <a:lnTo>
                    <a:pt x="250" y="167"/>
                  </a:lnTo>
                  <a:lnTo>
                    <a:pt x="251" y="163"/>
                  </a:lnTo>
                  <a:lnTo>
                    <a:pt x="252" y="159"/>
                  </a:lnTo>
                  <a:lnTo>
                    <a:pt x="252" y="156"/>
                  </a:lnTo>
                  <a:lnTo>
                    <a:pt x="253" y="152"/>
                  </a:lnTo>
                  <a:lnTo>
                    <a:pt x="254" y="149"/>
                  </a:lnTo>
                  <a:lnTo>
                    <a:pt x="254" y="145"/>
                  </a:lnTo>
                  <a:lnTo>
                    <a:pt x="254" y="141"/>
                  </a:lnTo>
                  <a:lnTo>
                    <a:pt x="254" y="138"/>
                  </a:lnTo>
                  <a:lnTo>
                    <a:pt x="255" y="135"/>
                  </a:lnTo>
                  <a:lnTo>
                    <a:pt x="254" y="131"/>
                  </a:lnTo>
                  <a:lnTo>
                    <a:pt x="254" y="127"/>
                  </a:lnTo>
                  <a:lnTo>
                    <a:pt x="254" y="123"/>
                  </a:lnTo>
                  <a:lnTo>
                    <a:pt x="254" y="120"/>
                  </a:lnTo>
                  <a:lnTo>
                    <a:pt x="254" y="117"/>
                  </a:lnTo>
                  <a:lnTo>
                    <a:pt x="254" y="114"/>
                  </a:lnTo>
                  <a:lnTo>
                    <a:pt x="253" y="111"/>
                  </a:lnTo>
                  <a:lnTo>
                    <a:pt x="253" y="107"/>
                  </a:lnTo>
                  <a:lnTo>
                    <a:pt x="252" y="104"/>
                  </a:lnTo>
                  <a:lnTo>
                    <a:pt x="251" y="100"/>
                  </a:lnTo>
                  <a:lnTo>
                    <a:pt x="250" y="98"/>
                  </a:lnTo>
                  <a:lnTo>
                    <a:pt x="249" y="95"/>
                  </a:lnTo>
                  <a:lnTo>
                    <a:pt x="247" y="89"/>
                  </a:lnTo>
                  <a:lnTo>
                    <a:pt x="245" y="83"/>
                  </a:lnTo>
                  <a:lnTo>
                    <a:pt x="241" y="78"/>
                  </a:lnTo>
                  <a:lnTo>
                    <a:pt x="238" y="72"/>
                  </a:lnTo>
                  <a:lnTo>
                    <a:pt x="235" y="67"/>
                  </a:lnTo>
                  <a:lnTo>
                    <a:pt x="232" y="62"/>
                  </a:lnTo>
                  <a:lnTo>
                    <a:pt x="228" y="57"/>
                  </a:lnTo>
                  <a:lnTo>
                    <a:pt x="224" y="52"/>
                  </a:lnTo>
                  <a:lnTo>
                    <a:pt x="219" y="47"/>
                  </a:lnTo>
                  <a:lnTo>
                    <a:pt x="215" y="43"/>
                  </a:lnTo>
                  <a:lnTo>
                    <a:pt x="211" y="39"/>
                  </a:lnTo>
                  <a:lnTo>
                    <a:pt x="205" y="35"/>
                  </a:lnTo>
                  <a:lnTo>
                    <a:pt x="200" y="31"/>
                  </a:lnTo>
                  <a:lnTo>
                    <a:pt x="196" y="27"/>
                  </a:lnTo>
                  <a:lnTo>
                    <a:pt x="191" y="23"/>
                  </a:lnTo>
                  <a:lnTo>
                    <a:pt x="185" y="21"/>
                  </a:lnTo>
                  <a:lnTo>
                    <a:pt x="179" y="18"/>
                  </a:lnTo>
                  <a:lnTo>
                    <a:pt x="175" y="15"/>
                  </a:lnTo>
                  <a:lnTo>
                    <a:pt x="168" y="12"/>
                  </a:lnTo>
                  <a:lnTo>
                    <a:pt x="163" y="10"/>
                  </a:lnTo>
                  <a:lnTo>
                    <a:pt x="157" y="8"/>
                  </a:lnTo>
                  <a:lnTo>
                    <a:pt x="152" y="6"/>
                  </a:lnTo>
                  <a:lnTo>
                    <a:pt x="146" y="4"/>
                  </a:lnTo>
                  <a:lnTo>
                    <a:pt x="140" y="4"/>
                  </a:lnTo>
                  <a:lnTo>
                    <a:pt x="135" y="3"/>
                  </a:lnTo>
                  <a:lnTo>
                    <a:pt x="129" y="2"/>
                  </a:lnTo>
                  <a:lnTo>
                    <a:pt x="123" y="0"/>
                  </a:lnTo>
                  <a:lnTo>
                    <a:pt x="118" y="0"/>
                  </a:lnTo>
                  <a:lnTo>
                    <a:pt x="112" y="0"/>
                  </a:lnTo>
                  <a:lnTo>
                    <a:pt x="106" y="0"/>
                  </a:lnTo>
                  <a:lnTo>
                    <a:pt x="101" y="0"/>
                  </a:lnTo>
                  <a:lnTo>
                    <a:pt x="96" y="0"/>
                  </a:lnTo>
                  <a:lnTo>
                    <a:pt x="90" y="0"/>
                  </a:lnTo>
                  <a:lnTo>
                    <a:pt x="86" y="1"/>
                  </a:lnTo>
                  <a:lnTo>
                    <a:pt x="81" y="1"/>
                  </a:lnTo>
                  <a:lnTo>
                    <a:pt x="76" y="3"/>
                  </a:lnTo>
                  <a:lnTo>
                    <a:pt x="72" y="4"/>
                  </a:lnTo>
                  <a:lnTo>
                    <a:pt x="67" y="4"/>
                  </a:lnTo>
                  <a:lnTo>
                    <a:pt x="62" y="6"/>
                  </a:lnTo>
                  <a:lnTo>
                    <a:pt x="58" y="7"/>
                  </a:lnTo>
                  <a:lnTo>
                    <a:pt x="53" y="9"/>
                  </a:lnTo>
                  <a:lnTo>
                    <a:pt x="51" y="11"/>
                  </a:lnTo>
                  <a:lnTo>
                    <a:pt x="46" y="12"/>
                  </a:lnTo>
                  <a:lnTo>
                    <a:pt x="43" y="14"/>
                  </a:lnTo>
                  <a:lnTo>
                    <a:pt x="39" y="15"/>
                  </a:lnTo>
                  <a:lnTo>
                    <a:pt x="36" y="16"/>
                  </a:lnTo>
                  <a:lnTo>
                    <a:pt x="33" y="17"/>
                  </a:lnTo>
                  <a:lnTo>
                    <a:pt x="31" y="19"/>
                  </a:lnTo>
                  <a:lnTo>
                    <a:pt x="28" y="21"/>
                  </a:lnTo>
                  <a:lnTo>
                    <a:pt x="27" y="23"/>
                  </a:lnTo>
                  <a:lnTo>
                    <a:pt x="22" y="23"/>
                  </a:lnTo>
                  <a:lnTo>
                    <a:pt x="19" y="26"/>
                  </a:lnTo>
                  <a:lnTo>
                    <a:pt x="17" y="27"/>
                  </a:lnTo>
                  <a:lnTo>
                    <a:pt x="17" y="28"/>
                  </a:lnTo>
                  <a:close/>
                </a:path>
              </a:pathLst>
            </a:custGeom>
            <a:solidFill>
              <a:srgbClr val="1A1A1A"/>
            </a:solidFill>
            <a:ln w="9525">
              <a:noFill/>
              <a:round/>
              <a:headEnd/>
              <a:tailEnd/>
            </a:ln>
          </p:spPr>
          <p:txBody>
            <a:bodyPr/>
            <a:lstStyle/>
            <a:p>
              <a:endParaRPr lang="en-US" dirty="0"/>
            </a:p>
          </p:txBody>
        </p:sp>
        <p:sp>
          <p:nvSpPr>
            <p:cNvPr id="181" name="Freeform 328"/>
            <p:cNvSpPr>
              <a:spLocks/>
            </p:cNvSpPr>
            <p:nvPr/>
          </p:nvSpPr>
          <p:spPr bwMode="auto">
            <a:xfrm>
              <a:off x="1224" y="2165"/>
              <a:ext cx="79" cy="78"/>
            </a:xfrm>
            <a:custGeom>
              <a:avLst/>
              <a:gdLst>
                <a:gd name="T0" fmla="*/ 10 w 79"/>
                <a:gd name="T1" fmla="*/ 0 h 78"/>
                <a:gd name="T2" fmla="*/ 79 w 79"/>
                <a:gd name="T3" fmla="*/ 70 h 78"/>
                <a:gd name="T4" fmla="*/ 77 w 79"/>
                <a:gd name="T5" fmla="*/ 72 h 78"/>
                <a:gd name="T6" fmla="*/ 74 w 79"/>
                <a:gd name="T7" fmla="*/ 75 h 78"/>
                <a:gd name="T8" fmla="*/ 72 w 79"/>
                <a:gd name="T9" fmla="*/ 76 h 78"/>
                <a:gd name="T10" fmla="*/ 70 w 79"/>
                <a:gd name="T11" fmla="*/ 78 h 78"/>
                <a:gd name="T12" fmla="*/ 66 w 79"/>
                <a:gd name="T13" fmla="*/ 78 h 78"/>
                <a:gd name="T14" fmla="*/ 63 w 79"/>
                <a:gd name="T15" fmla="*/ 78 h 78"/>
                <a:gd name="T16" fmla="*/ 61 w 79"/>
                <a:gd name="T17" fmla="*/ 76 h 78"/>
                <a:gd name="T18" fmla="*/ 57 w 79"/>
                <a:gd name="T19" fmla="*/ 73 h 78"/>
                <a:gd name="T20" fmla="*/ 53 w 79"/>
                <a:gd name="T21" fmla="*/ 70 h 78"/>
                <a:gd name="T22" fmla="*/ 50 w 79"/>
                <a:gd name="T23" fmla="*/ 67 h 78"/>
                <a:gd name="T24" fmla="*/ 47 w 79"/>
                <a:gd name="T25" fmla="*/ 65 h 78"/>
                <a:gd name="T26" fmla="*/ 46 w 79"/>
                <a:gd name="T27" fmla="*/ 62 h 78"/>
                <a:gd name="T28" fmla="*/ 44 w 79"/>
                <a:gd name="T29" fmla="*/ 59 h 78"/>
                <a:gd name="T30" fmla="*/ 42 w 79"/>
                <a:gd name="T31" fmla="*/ 61 h 78"/>
                <a:gd name="T32" fmla="*/ 38 w 79"/>
                <a:gd name="T33" fmla="*/ 65 h 78"/>
                <a:gd name="T34" fmla="*/ 34 w 79"/>
                <a:gd name="T35" fmla="*/ 65 h 78"/>
                <a:gd name="T36" fmla="*/ 31 w 79"/>
                <a:gd name="T37" fmla="*/ 67 h 78"/>
                <a:gd name="T38" fmla="*/ 28 w 79"/>
                <a:gd name="T39" fmla="*/ 67 h 78"/>
                <a:gd name="T40" fmla="*/ 27 w 79"/>
                <a:gd name="T41" fmla="*/ 67 h 78"/>
                <a:gd name="T42" fmla="*/ 25 w 79"/>
                <a:gd name="T43" fmla="*/ 63 h 78"/>
                <a:gd name="T44" fmla="*/ 23 w 79"/>
                <a:gd name="T45" fmla="*/ 59 h 78"/>
                <a:gd name="T46" fmla="*/ 21 w 79"/>
                <a:gd name="T47" fmla="*/ 54 h 78"/>
                <a:gd name="T48" fmla="*/ 20 w 79"/>
                <a:gd name="T49" fmla="*/ 50 h 78"/>
                <a:gd name="T50" fmla="*/ 19 w 79"/>
                <a:gd name="T51" fmla="*/ 45 h 78"/>
                <a:gd name="T52" fmla="*/ 18 w 79"/>
                <a:gd name="T53" fmla="*/ 41 h 78"/>
                <a:gd name="T54" fmla="*/ 18 w 79"/>
                <a:gd name="T55" fmla="*/ 38 h 78"/>
                <a:gd name="T56" fmla="*/ 16 w 79"/>
                <a:gd name="T57" fmla="*/ 38 h 78"/>
                <a:gd name="T58" fmla="*/ 11 w 79"/>
                <a:gd name="T59" fmla="*/ 38 h 78"/>
                <a:gd name="T60" fmla="*/ 8 w 79"/>
                <a:gd name="T61" fmla="*/ 38 h 78"/>
                <a:gd name="T62" fmla="*/ 5 w 79"/>
                <a:gd name="T63" fmla="*/ 37 h 78"/>
                <a:gd name="T64" fmla="*/ 2 w 79"/>
                <a:gd name="T65" fmla="*/ 34 h 78"/>
                <a:gd name="T66" fmla="*/ 1 w 79"/>
                <a:gd name="T67" fmla="*/ 32 h 78"/>
                <a:gd name="T68" fmla="*/ 0 w 79"/>
                <a:gd name="T69" fmla="*/ 26 h 78"/>
                <a:gd name="T70" fmla="*/ 1 w 79"/>
                <a:gd name="T71" fmla="*/ 21 h 78"/>
                <a:gd name="T72" fmla="*/ 2 w 79"/>
                <a:gd name="T73" fmla="*/ 16 h 78"/>
                <a:gd name="T74" fmla="*/ 4 w 79"/>
                <a:gd name="T75" fmla="*/ 11 h 78"/>
                <a:gd name="T76" fmla="*/ 6 w 79"/>
                <a:gd name="T77" fmla="*/ 6 h 78"/>
                <a:gd name="T78" fmla="*/ 7 w 79"/>
                <a:gd name="T79" fmla="*/ 2 h 78"/>
                <a:gd name="T80" fmla="*/ 9 w 79"/>
                <a:gd name="T81" fmla="*/ 0 h 78"/>
                <a:gd name="T82" fmla="*/ 10 w 79"/>
                <a:gd name="T83" fmla="*/ 0 h 7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
                <a:gd name="T127" fmla="*/ 0 h 78"/>
                <a:gd name="T128" fmla="*/ 79 w 79"/>
                <a:gd name="T129" fmla="*/ 78 h 7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 h="78">
                  <a:moveTo>
                    <a:pt x="10" y="0"/>
                  </a:moveTo>
                  <a:lnTo>
                    <a:pt x="79" y="70"/>
                  </a:lnTo>
                  <a:lnTo>
                    <a:pt x="77" y="72"/>
                  </a:lnTo>
                  <a:lnTo>
                    <a:pt x="74" y="75"/>
                  </a:lnTo>
                  <a:lnTo>
                    <a:pt x="72" y="76"/>
                  </a:lnTo>
                  <a:lnTo>
                    <a:pt x="70" y="78"/>
                  </a:lnTo>
                  <a:lnTo>
                    <a:pt x="66" y="78"/>
                  </a:lnTo>
                  <a:lnTo>
                    <a:pt x="63" y="78"/>
                  </a:lnTo>
                  <a:lnTo>
                    <a:pt x="61" y="76"/>
                  </a:lnTo>
                  <a:lnTo>
                    <a:pt x="57" y="73"/>
                  </a:lnTo>
                  <a:lnTo>
                    <a:pt x="53" y="70"/>
                  </a:lnTo>
                  <a:lnTo>
                    <a:pt x="50" y="67"/>
                  </a:lnTo>
                  <a:lnTo>
                    <a:pt x="47" y="65"/>
                  </a:lnTo>
                  <a:lnTo>
                    <a:pt x="46" y="62"/>
                  </a:lnTo>
                  <a:lnTo>
                    <a:pt x="44" y="59"/>
                  </a:lnTo>
                  <a:lnTo>
                    <a:pt x="42" y="61"/>
                  </a:lnTo>
                  <a:lnTo>
                    <a:pt x="38" y="65"/>
                  </a:lnTo>
                  <a:lnTo>
                    <a:pt x="34" y="65"/>
                  </a:lnTo>
                  <a:lnTo>
                    <a:pt x="31" y="67"/>
                  </a:lnTo>
                  <a:lnTo>
                    <a:pt x="28" y="67"/>
                  </a:lnTo>
                  <a:lnTo>
                    <a:pt x="27" y="67"/>
                  </a:lnTo>
                  <a:lnTo>
                    <a:pt x="25" y="63"/>
                  </a:lnTo>
                  <a:lnTo>
                    <a:pt x="23" y="59"/>
                  </a:lnTo>
                  <a:lnTo>
                    <a:pt x="21" y="54"/>
                  </a:lnTo>
                  <a:lnTo>
                    <a:pt x="20" y="50"/>
                  </a:lnTo>
                  <a:lnTo>
                    <a:pt x="19" y="45"/>
                  </a:lnTo>
                  <a:lnTo>
                    <a:pt x="18" y="41"/>
                  </a:lnTo>
                  <a:lnTo>
                    <a:pt x="18" y="38"/>
                  </a:lnTo>
                  <a:lnTo>
                    <a:pt x="16" y="38"/>
                  </a:lnTo>
                  <a:lnTo>
                    <a:pt x="11" y="38"/>
                  </a:lnTo>
                  <a:lnTo>
                    <a:pt x="8" y="38"/>
                  </a:lnTo>
                  <a:lnTo>
                    <a:pt x="5" y="37"/>
                  </a:lnTo>
                  <a:lnTo>
                    <a:pt x="2" y="34"/>
                  </a:lnTo>
                  <a:lnTo>
                    <a:pt x="1" y="32"/>
                  </a:lnTo>
                  <a:lnTo>
                    <a:pt x="0" y="26"/>
                  </a:lnTo>
                  <a:lnTo>
                    <a:pt x="1" y="21"/>
                  </a:lnTo>
                  <a:lnTo>
                    <a:pt x="2" y="16"/>
                  </a:lnTo>
                  <a:lnTo>
                    <a:pt x="4" y="11"/>
                  </a:lnTo>
                  <a:lnTo>
                    <a:pt x="6" y="6"/>
                  </a:lnTo>
                  <a:lnTo>
                    <a:pt x="7" y="2"/>
                  </a:lnTo>
                  <a:lnTo>
                    <a:pt x="9" y="0"/>
                  </a:lnTo>
                  <a:lnTo>
                    <a:pt x="10" y="0"/>
                  </a:lnTo>
                  <a:close/>
                </a:path>
              </a:pathLst>
            </a:custGeom>
            <a:solidFill>
              <a:srgbClr val="4D4D4D"/>
            </a:solidFill>
            <a:ln w="9525">
              <a:noFill/>
              <a:round/>
              <a:headEnd/>
              <a:tailEnd/>
            </a:ln>
          </p:spPr>
          <p:txBody>
            <a:bodyPr/>
            <a:lstStyle/>
            <a:p>
              <a:endParaRPr lang="en-US" dirty="0"/>
            </a:p>
          </p:txBody>
        </p:sp>
        <p:sp>
          <p:nvSpPr>
            <p:cNvPr id="182" name="Freeform 329"/>
            <p:cNvSpPr>
              <a:spLocks/>
            </p:cNvSpPr>
            <p:nvPr/>
          </p:nvSpPr>
          <p:spPr bwMode="auto">
            <a:xfrm>
              <a:off x="1225" y="1458"/>
              <a:ext cx="223" cy="257"/>
            </a:xfrm>
            <a:custGeom>
              <a:avLst/>
              <a:gdLst>
                <a:gd name="T0" fmla="*/ 91 w 223"/>
                <a:gd name="T1" fmla="*/ 152 h 257"/>
                <a:gd name="T2" fmla="*/ 145 w 223"/>
                <a:gd name="T3" fmla="*/ 194 h 257"/>
                <a:gd name="T4" fmla="*/ 140 w 223"/>
                <a:gd name="T5" fmla="*/ 192 h 257"/>
                <a:gd name="T6" fmla="*/ 134 w 223"/>
                <a:gd name="T7" fmla="*/ 190 h 257"/>
                <a:gd name="T8" fmla="*/ 127 w 223"/>
                <a:gd name="T9" fmla="*/ 189 h 257"/>
                <a:gd name="T10" fmla="*/ 118 w 223"/>
                <a:gd name="T11" fmla="*/ 188 h 257"/>
                <a:gd name="T12" fmla="*/ 107 w 223"/>
                <a:gd name="T13" fmla="*/ 189 h 257"/>
                <a:gd name="T14" fmla="*/ 98 w 223"/>
                <a:gd name="T15" fmla="*/ 192 h 257"/>
                <a:gd name="T16" fmla="*/ 93 w 223"/>
                <a:gd name="T17" fmla="*/ 195 h 257"/>
                <a:gd name="T18" fmla="*/ 86 w 223"/>
                <a:gd name="T19" fmla="*/ 198 h 257"/>
                <a:gd name="T20" fmla="*/ 79 w 223"/>
                <a:gd name="T21" fmla="*/ 200 h 257"/>
                <a:gd name="T22" fmla="*/ 72 w 223"/>
                <a:gd name="T23" fmla="*/ 204 h 257"/>
                <a:gd name="T24" fmla="*/ 66 w 223"/>
                <a:gd name="T25" fmla="*/ 209 h 257"/>
                <a:gd name="T26" fmla="*/ 58 w 223"/>
                <a:gd name="T27" fmla="*/ 214 h 257"/>
                <a:gd name="T28" fmla="*/ 52 w 223"/>
                <a:gd name="T29" fmla="*/ 219 h 257"/>
                <a:gd name="T30" fmla="*/ 45 w 223"/>
                <a:gd name="T31" fmla="*/ 223 h 257"/>
                <a:gd name="T32" fmla="*/ 39 w 223"/>
                <a:gd name="T33" fmla="*/ 229 h 257"/>
                <a:gd name="T34" fmla="*/ 34 w 223"/>
                <a:gd name="T35" fmla="*/ 234 h 257"/>
                <a:gd name="T36" fmla="*/ 28 w 223"/>
                <a:gd name="T37" fmla="*/ 238 h 257"/>
                <a:gd name="T38" fmla="*/ 20 w 223"/>
                <a:gd name="T39" fmla="*/ 245 h 257"/>
                <a:gd name="T40" fmla="*/ 14 w 223"/>
                <a:gd name="T41" fmla="*/ 252 h 257"/>
                <a:gd name="T42" fmla="*/ 10 w 223"/>
                <a:gd name="T43" fmla="*/ 256 h 257"/>
                <a:gd name="T44" fmla="*/ 0 w 223"/>
                <a:gd name="T45" fmla="*/ 226 h 257"/>
                <a:gd name="T46" fmla="*/ 2 w 223"/>
                <a:gd name="T47" fmla="*/ 222 h 257"/>
                <a:gd name="T48" fmla="*/ 5 w 223"/>
                <a:gd name="T49" fmla="*/ 218 h 257"/>
                <a:gd name="T50" fmla="*/ 10 w 223"/>
                <a:gd name="T51" fmla="*/ 211 h 257"/>
                <a:gd name="T52" fmla="*/ 15 w 223"/>
                <a:gd name="T53" fmla="*/ 203 h 257"/>
                <a:gd name="T54" fmla="*/ 22 w 223"/>
                <a:gd name="T55" fmla="*/ 194 h 257"/>
                <a:gd name="T56" fmla="*/ 29 w 223"/>
                <a:gd name="T57" fmla="*/ 183 h 257"/>
                <a:gd name="T58" fmla="*/ 37 w 223"/>
                <a:gd name="T59" fmla="*/ 173 h 257"/>
                <a:gd name="T60" fmla="*/ 41 w 223"/>
                <a:gd name="T61" fmla="*/ 166 h 257"/>
                <a:gd name="T62" fmla="*/ 46 w 223"/>
                <a:gd name="T63" fmla="*/ 161 h 257"/>
                <a:gd name="T64" fmla="*/ 51 w 223"/>
                <a:gd name="T65" fmla="*/ 154 h 257"/>
                <a:gd name="T66" fmla="*/ 55 w 223"/>
                <a:gd name="T67" fmla="*/ 148 h 257"/>
                <a:gd name="T68" fmla="*/ 60 w 223"/>
                <a:gd name="T69" fmla="*/ 142 h 257"/>
                <a:gd name="T70" fmla="*/ 65 w 223"/>
                <a:gd name="T71" fmla="*/ 136 h 257"/>
                <a:gd name="T72" fmla="*/ 70 w 223"/>
                <a:gd name="T73" fmla="*/ 129 h 257"/>
                <a:gd name="T74" fmla="*/ 75 w 223"/>
                <a:gd name="T75" fmla="*/ 123 h 257"/>
                <a:gd name="T76" fmla="*/ 80 w 223"/>
                <a:gd name="T77" fmla="*/ 117 h 257"/>
                <a:gd name="T78" fmla="*/ 86 w 223"/>
                <a:gd name="T79" fmla="*/ 111 h 257"/>
                <a:gd name="T80" fmla="*/ 91 w 223"/>
                <a:gd name="T81" fmla="*/ 104 h 257"/>
                <a:gd name="T82" fmla="*/ 96 w 223"/>
                <a:gd name="T83" fmla="*/ 99 h 257"/>
                <a:gd name="T84" fmla="*/ 102 w 223"/>
                <a:gd name="T85" fmla="*/ 92 h 257"/>
                <a:gd name="T86" fmla="*/ 107 w 223"/>
                <a:gd name="T87" fmla="*/ 87 h 257"/>
                <a:gd name="T88" fmla="*/ 118 w 223"/>
                <a:gd name="T89" fmla="*/ 76 h 257"/>
                <a:gd name="T90" fmla="*/ 129 w 223"/>
                <a:gd name="T91" fmla="*/ 66 h 257"/>
                <a:gd name="T92" fmla="*/ 139 w 223"/>
                <a:gd name="T93" fmla="*/ 56 h 257"/>
                <a:gd name="T94" fmla="*/ 148 w 223"/>
                <a:gd name="T95" fmla="*/ 47 h 257"/>
                <a:gd name="T96" fmla="*/ 158 w 223"/>
                <a:gd name="T97" fmla="*/ 40 h 257"/>
                <a:gd name="T98" fmla="*/ 166 w 223"/>
                <a:gd name="T99" fmla="*/ 33 h 257"/>
                <a:gd name="T100" fmla="*/ 175 w 223"/>
                <a:gd name="T101" fmla="*/ 27 h 257"/>
                <a:gd name="T102" fmla="*/ 183 w 223"/>
                <a:gd name="T103" fmla="*/ 21 h 257"/>
                <a:gd name="T104" fmla="*/ 191 w 223"/>
                <a:gd name="T105" fmla="*/ 17 h 257"/>
                <a:gd name="T106" fmla="*/ 198 w 223"/>
                <a:gd name="T107" fmla="*/ 12 h 257"/>
                <a:gd name="T108" fmla="*/ 204 w 223"/>
                <a:gd name="T109" fmla="*/ 8 h 257"/>
                <a:gd name="T110" fmla="*/ 215 w 223"/>
                <a:gd name="T111" fmla="*/ 4 h 257"/>
                <a:gd name="T112" fmla="*/ 220 w 223"/>
                <a:gd name="T113" fmla="*/ 0 h 257"/>
                <a:gd name="T114" fmla="*/ 223 w 223"/>
                <a:gd name="T115" fmla="*/ 0 h 25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3"/>
                <a:gd name="T175" fmla="*/ 0 h 257"/>
                <a:gd name="T176" fmla="*/ 223 w 223"/>
                <a:gd name="T177" fmla="*/ 257 h 25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3" h="257">
                  <a:moveTo>
                    <a:pt x="223" y="0"/>
                  </a:moveTo>
                  <a:lnTo>
                    <a:pt x="91" y="152"/>
                  </a:lnTo>
                  <a:lnTo>
                    <a:pt x="146" y="196"/>
                  </a:lnTo>
                  <a:lnTo>
                    <a:pt x="145" y="194"/>
                  </a:lnTo>
                  <a:lnTo>
                    <a:pt x="142" y="193"/>
                  </a:lnTo>
                  <a:lnTo>
                    <a:pt x="140" y="192"/>
                  </a:lnTo>
                  <a:lnTo>
                    <a:pt x="138" y="191"/>
                  </a:lnTo>
                  <a:lnTo>
                    <a:pt x="134" y="190"/>
                  </a:lnTo>
                  <a:lnTo>
                    <a:pt x="132" y="190"/>
                  </a:lnTo>
                  <a:lnTo>
                    <a:pt x="127" y="189"/>
                  </a:lnTo>
                  <a:lnTo>
                    <a:pt x="123" y="189"/>
                  </a:lnTo>
                  <a:lnTo>
                    <a:pt x="118" y="188"/>
                  </a:lnTo>
                  <a:lnTo>
                    <a:pt x="113" y="189"/>
                  </a:lnTo>
                  <a:lnTo>
                    <a:pt x="107" y="189"/>
                  </a:lnTo>
                  <a:lnTo>
                    <a:pt x="102" y="191"/>
                  </a:lnTo>
                  <a:lnTo>
                    <a:pt x="98" y="192"/>
                  </a:lnTo>
                  <a:lnTo>
                    <a:pt x="95" y="193"/>
                  </a:lnTo>
                  <a:lnTo>
                    <a:pt x="93" y="195"/>
                  </a:lnTo>
                  <a:lnTo>
                    <a:pt x="90" y="197"/>
                  </a:lnTo>
                  <a:lnTo>
                    <a:pt x="86" y="198"/>
                  </a:lnTo>
                  <a:lnTo>
                    <a:pt x="83" y="200"/>
                  </a:lnTo>
                  <a:lnTo>
                    <a:pt x="79" y="200"/>
                  </a:lnTo>
                  <a:lnTo>
                    <a:pt x="75" y="203"/>
                  </a:lnTo>
                  <a:lnTo>
                    <a:pt x="72" y="204"/>
                  </a:lnTo>
                  <a:lnTo>
                    <a:pt x="69" y="206"/>
                  </a:lnTo>
                  <a:lnTo>
                    <a:pt x="66" y="209"/>
                  </a:lnTo>
                  <a:lnTo>
                    <a:pt x="62" y="212"/>
                  </a:lnTo>
                  <a:lnTo>
                    <a:pt x="58" y="214"/>
                  </a:lnTo>
                  <a:lnTo>
                    <a:pt x="55" y="217"/>
                  </a:lnTo>
                  <a:lnTo>
                    <a:pt x="52" y="219"/>
                  </a:lnTo>
                  <a:lnTo>
                    <a:pt x="49" y="221"/>
                  </a:lnTo>
                  <a:lnTo>
                    <a:pt x="45" y="223"/>
                  </a:lnTo>
                  <a:lnTo>
                    <a:pt x="42" y="226"/>
                  </a:lnTo>
                  <a:lnTo>
                    <a:pt x="39" y="229"/>
                  </a:lnTo>
                  <a:lnTo>
                    <a:pt x="36" y="232"/>
                  </a:lnTo>
                  <a:lnTo>
                    <a:pt x="34" y="234"/>
                  </a:lnTo>
                  <a:lnTo>
                    <a:pt x="30" y="237"/>
                  </a:lnTo>
                  <a:lnTo>
                    <a:pt x="28" y="238"/>
                  </a:lnTo>
                  <a:lnTo>
                    <a:pt x="25" y="241"/>
                  </a:lnTo>
                  <a:lnTo>
                    <a:pt x="20" y="245"/>
                  </a:lnTo>
                  <a:lnTo>
                    <a:pt x="17" y="249"/>
                  </a:lnTo>
                  <a:lnTo>
                    <a:pt x="14" y="252"/>
                  </a:lnTo>
                  <a:lnTo>
                    <a:pt x="12" y="254"/>
                  </a:lnTo>
                  <a:lnTo>
                    <a:pt x="10" y="256"/>
                  </a:lnTo>
                  <a:lnTo>
                    <a:pt x="10" y="257"/>
                  </a:lnTo>
                  <a:lnTo>
                    <a:pt x="0" y="226"/>
                  </a:lnTo>
                  <a:lnTo>
                    <a:pt x="0" y="225"/>
                  </a:lnTo>
                  <a:lnTo>
                    <a:pt x="2" y="222"/>
                  </a:lnTo>
                  <a:lnTo>
                    <a:pt x="4" y="219"/>
                  </a:lnTo>
                  <a:lnTo>
                    <a:pt x="5" y="218"/>
                  </a:lnTo>
                  <a:lnTo>
                    <a:pt x="8" y="214"/>
                  </a:lnTo>
                  <a:lnTo>
                    <a:pt x="10" y="211"/>
                  </a:lnTo>
                  <a:lnTo>
                    <a:pt x="13" y="206"/>
                  </a:lnTo>
                  <a:lnTo>
                    <a:pt x="15" y="203"/>
                  </a:lnTo>
                  <a:lnTo>
                    <a:pt x="18" y="198"/>
                  </a:lnTo>
                  <a:lnTo>
                    <a:pt x="22" y="194"/>
                  </a:lnTo>
                  <a:lnTo>
                    <a:pt x="25" y="188"/>
                  </a:lnTo>
                  <a:lnTo>
                    <a:pt x="29" y="183"/>
                  </a:lnTo>
                  <a:lnTo>
                    <a:pt x="33" y="178"/>
                  </a:lnTo>
                  <a:lnTo>
                    <a:pt x="37" y="173"/>
                  </a:lnTo>
                  <a:lnTo>
                    <a:pt x="39" y="169"/>
                  </a:lnTo>
                  <a:lnTo>
                    <a:pt x="41" y="166"/>
                  </a:lnTo>
                  <a:lnTo>
                    <a:pt x="43" y="163"/>
                  </a:lnTo>
                  <a:lnTo>
                    <a:pt x="46" y="161"/>
                  </a:lnTo>
                  <a:lnTo>
                    <a:pt x="48" y="157"/>
                  </a:lnTo>
                  <a:lnTo>
                    <a:pt x="51" y="154"/>
                  </a:lnTo>
                  <a:lnTo>
                    <a:pt x="53" y="151"/>
                  </a:lnTo>
                  <a:lnTo>
                    <a:pt x="55" y="148"/>
                  </a:lnTo>
                  <a:lnTo>
                    <a:pt x="57" y="145"/>
                  </a:lnTo>
                  <a:lnTo>
                    <a:pt x="60" y="142"/>
                  </a:lnTo>
                  <a:lnTo>
                    <a:pt x="62" y="139"/>
                  </a:lnTo>
                  <a:lnTo>
                    <a:pt x="65" y="136"/>
                  </a:lnTo>
                  <a:lnTo>
                    <a:pt x="67" y="133"/>
                  </a:lnTo>
                  <a:lnTo>
                    <a:pt x="70" y="129"/>
                  </a:lnTo>
                  <a:lnTo>
                    <a:pt x="72" y="126"/>
                  </a:lnTo>
                  <a:lnTo>
                    <a:pt x="75" y="123"/>
                  </a:lnTo>
                  <a:lnTo>
                    <a:pt x="77" y="121"/>
                  </a:lnTo>
                  <a:lnTo>
                    <a:pt x="80" y="117"/>
                  </a:lnTo>
                  <a:lnTo>
                    <a:pt x="83" y="114"/>
                  </a:lnTo>
                  <a:lnTo>
                    <a:pt x="86" y="111"/>
                  </a:lnTo>
                  <a:lnTo>
                    <a:pt x="88" y="107"/>
                  </a:lnTo>
                  <a:lnTo>
                    <a:pt x="91" y="104"/>
                  </a:lnTo>
                  <a:lnTo>
                    <a:pt x="94" y="102"/>
                  </a:lnTo>
                  <a:lnTo>
                    <a:pt x="96" y="99"/>
                  </a:lnTo>
                  <a:lnTo>
                    <a:pt x="98" y="96"/>
                  </a:lnTo>
                  <a:lnTo>
                    <a:pt x="102" y="92"/>
                  </a:lnTo>
                  <a:lnTo>
                    <a:pt x="104" y="89"/>
                  </a:lnTo>
                  <a:lnTo>
                    <a:pt x="107" y="87"/>
                  </a:lnTo>
                  <a:lnTo>
                    <a:pt x="113" y="81"/>
                  </a:lnTo>
                  <a:lnTo>
                    <a:pt x="118" y="76"/>
                  </a:lnTo>
                  <a:lnTo>
                    <a:pt x="123" y="71"/>
                  </a:lnTo>
                  <a:lnTo>
                    <a:pt x="129" y="66"/>
                  </a:lnTo>
                  <a:lnTo>
                    <a:pt x="133" y="61"/>
                  </a:lnTo>
                  <a:lnTo>
                    <a:pt x="139" y="56"/>
                  </a:lnTo>
                  <a:lnTo>
                    <a:pt x="143" y="51"/>
                  </a:lnTo>
                  <a:lnTo>
                    <a:pt x="148" y="47"/>
                  </a:lnTo>
                  <a:lnTo>
                    <a:pt x="153" y="44"/>
                  </a:lnTo>
                  <a:lnTo>
                    <a:pt x="158" y="40"/>
                  </a:lnTo>
                  <a:lnTo>
                    <a:pt x="162" y="36"/>
                  </a:lnTo>
                  <a:lnTo>
                    <a:pt x="166" y="33"/>
                  </a:lnTo>
                  <a:lnTo>
                    <a:pt x="171" y="29"/>
                  </a:lnTo>
                  <a:lnTo>
                    <a:pt x="175" y="27"/>
                  </a:lnTo>
                  <a:lnTo>
                    <a:pt x="179" y="24"/>
                  </a:lnTo>
                  <a:lnTo>
                    <a:pt x="183" y="21"/>
                  </a:lnTo>
                  <a:lnTo>
                    <a:pt x="187" y="19"/>
                  </a:lnTo>
                  <a:lnTo>
                    <a:pt x="191" y="17"/>
                  </a:lnTo>
                  <a:lnTo>
                    <a:pt x="195" y="14"/>
                  </a:lnTo>
                  <a:lnTo>
                    <a:pt x="198" y="12"/>
                  </a:lnTo>
                  <a:lnTo>
                    <a:pt x="200" y="10"/>
                  </a:lnTo>
                  <a:lnTo>
                    <a:pt x="204" y="8"/>
                  </a:lnTo>
                  <a:lnTo>
                    <a:pt x="209" y="5"/>
                  </a:lnTo>
                  <a:lnTo>
                    <a:pt x="215" y="4"/>
                  </a:lnTo>
                  <a:lnTo>
                    <a:pt x="218" y="1"/>
                  </a:lnTo>
                  <a:lnTo>
                    <a:pt x="220" y="0"/>
                  </a:lnTo>
                  <a:lnTo>
                    <a:pt x="221" y="0"/>
                  </a:lnTo>
                  <a:lnTo>
                    <a:pt x="223" y="0"/>
                  </a:lnTo>
                  <a:close/>
                </a:path>
              </a:pathLst>
            </a:custGeom>
            <a:solidFill>
              <a:schemeClr val="accent3">
                <a:lumMod val="60000"/>
                <a:lumOff val="40000"/>
              </a:schemeClr>
            </a:solidFill>
            <a:ln w="9525">
              <a:noFill/>
              <a:round/>
              <a:headEnd/>
              <a:tailEnd/>
            </a:ln>
          </p:spPr>
          <p:txBody>
            <a:bodyPr/>
            <a:lstStyle/>
            <a:p>
              <a:endParaRPr lang="en-US" dirty="0"/>
            </a:p>
          </p:txBody>
        </p:sp>
        <p:sp>
          <p:nvSpPr>
            <p:cNvPr id="183" name="Freeform 330"/>
            <p:cNvSpPr>
              <a:spLocks/>
            </p:cNvSpPr>
            <p:nvPr/>
          </p:nvSpPr>
          <p:spPr bwMode="auto">
            <a:xfrm>
              <a:off x="1557" y="1644"/>
              <a:ext cx="46" cy="56"/>
            </a:xfrm>
            <a:custGeom>
              <a:avLst/>
              <a:gdLst>
                <a:gd name="T0" fmla="*/ 0 w 46"/>
                <a:gd name="T1" fmla="*/ 0 h 56"/>
                <a:gd name="T2" fmla="*/ 46 w 46"/>
                <a:gd name="T3" fmla="*/ 1 h 56"/>
                <a:gd name="T4" fmla="*/ 27 w 46"/>
                <a:gd name="T5" fmla="*/ 56 h 56"/>
                <a:gd name="T6" fmla="*/ 0 w 46"/>
                <a:gd name="T7" fmla="*/ 0 h 56"/>
                <a:gd name="T8" fmla="*/ 0 60000 65536"/>
                <a:gd name="T9" fmla="*/ 0 60000 65536"/>
                <a:gd name="T10" fmla="*/ 0 60000 65536"/>
                <a:gd name="T11" fmla="*/ 0 60000 65536"/>
                <a:gd name="T12" fmla="*/ 0 w 46"/>
                <a:gd name="T13" fmla="*/ 0 h 56"/>
                <a:gd name="T14" fmla="*/ 46 w 46"/>
                <a:gd name="T15" fmla="*/ 56 h 56"/>
              </a:gdLst>
              <a:ahLst/>
              <a:cxnLst>
                <a:cxn ang="T8">
                  <a:pos x="T0" y="T1"/>
                </a:cxn>
                <a:cxn ang="T9">
                  <a:pos x="T2" y="T3"/>
                </a:cxn>
                <a:cxn ang="T10">
                  <a:pos x="T4" y="T5"/>
                </a:cxn>
                <a:cxn ang="T11">
                  <a:pos x="T6" y="T7"/>
                </a:cxn>
              </a:cxnLst>
              <a:rect l="T12" t="T13" r="T14" b="T15"/>
              <a:pathLst>
                <a:path w="46" h="56">
                  <a:moveTo>
                    <a:pt x="0" y="0"/>
                  </a:moveTo>
                  <a:lnTo>
                    <a:pt x="46" y="1"/>
                  </a:lnTo>
                  <a:lnTo>
                    <a:pt x="27" y="56"/>
                  </a:lnTo>
                  <a:lnTo>
                    <a:pt x="0" y="0"/>
                  </a:lnTo>
                  <a:close/>
                </a:path>
              </a:pathLst>
            </a:custGeom>
            <a:solidFill>
              <a:schemeClr val="accent3"/>
            </a:solidFill>
            <a:ln w="9525">
              <a:noFill/>
              <a:round/>
              <a:headEnd/>
              <a:tailEnd/>
            </a:ln>
          </p:spPr>
          <p:txBody>
            <a:bodyPr/>
            <a:lstStyle/>
            <a:p>
              <a:endParaRPr lang="en-US" dirty="0"/>
            </a:p>
          </p:txBody>
        </p:sp>
        <p:sp>
          <p:nvSpPr>
            <p:cNvPr id="184" name="Freeform 331"/>
            <p:cNvSpPr>
              <a:spLocks/>
            </p:cNvSpPr>
            <p:nvPr/>
          </p:nvSpPr>
          <p:spPr bwMode="auto">
            <a:xfrm>
              <a:off x="1207" y="1715"/>
              <a:ext cx="55" cy="96"/>
            </a:xfrm>
            <a:custGeom>
              <a:avLst/>
              <a:gdLst>
                <a:gd name="T0" fmla="*/ 31 w 55"/>
                <a:gd name="T1" fmla="*/ 0 h 96"/>
                <a:gd name="T2" fmla="*/ 55 w 55"/>
                <a:gd name="T3" fmla="*/ 96 h 96"/>
                <a:gd name="T4" fmla="*/ 0 w 55"/>
                <a:gd name="T5" fmla="*/ 47 h 96"/>
                <a:gd name="T6" fmla="*/ 31 w 55"/>
                <a:gd name="T7" fmla="*/ 0 h 96"/>
                <a:gd name="T8" fmla="*/ 0 60000 65536"/>
                <a:gd name="T9" fmla="*/ 0 60000 65536"/>
                <a:gd name="T10" fmla="*/ 0 60000 65536"/>
                <a:gd name="T11" fmla="*/ 0 60000 65536"/>
                <a:gd name="T12" fmla="*/ 0 w 55"/>
                <a:gd name="T13" fmla="*/ 0 h 96"/>
                <a:gd name="T14" fmla="*/ 55 w 55"/>
                <a:gd name="T15" fmla="*/ 96 h 96"/>
              </a:gdLst>
              <a:ahLst/>
              <a:cxnLst>
                <a:cxn ang="T8">
                  <a:pos x="T0" y="T1"/>
                </a:cxn>
                <a:cxn ang="T9">
                  <a:pos x="T2" y="T3"/>
                </a:cxn>
                <a:cxn ang="T10">
                  <a:pos x="T4" y="T5"/>
                </a:cxn>
                <a:cxn ang="T11">
                  <a:pos x="T6" y="T7"/>
                </a:cxn>
              </a:cxnLst>
              <a:rect l="T12" t="T13" r="T14" b="T15"/>
              <a:pathLst>
                <a:path w="55" h="96">
                  <a:moveTo>
                    <a:pt x="31" y="0"/>
                  </a:moveTo>
                  <a:lnTo>
                    <a:pt x="55" y="96"/>
                  </a:lnTo>
                  <a:lnTo>
                    <a:pt x="0" y="47"/>
                  </a:lnTo>
                  <a:lnTo>
                    <a:pt x="31" y="0"/>
                  </a:lnTo>
                  <a:close/>
                </a:path>
              </a:pathLst>
            </a:custGeom>
            <a:solidFill>
              <a:schemeClr val="accent3">
                <a:lumMod val="60000"/>
                <a:lumOff val="40000"/>
              </a:schemeClr>
            </a:solidFill>
            <a:ln w="9525">
              <a:noFill/>
              <a:round/>
              <a:headEnd/>
              <a:tailEnd/>
            </a:ln>
          </p:spPr>
          <p:txBody>
            <a:bodyPr/>
            <a:lstStyle/>
            <a:p>
              <a:endParaRPr lang="en-US" dirty="0"/>
            </a:p>
          </p:txBody>
        </p:sp>
        <p:sp>
          <p:nvSpPr>
            <p:cNvPr id="185" name="Freeform 332"/>
            <p:cNvSpPr>
              <a:spLocks/>
            </p:cNvSpPr>
            <p:nvPr/>
          </p:nvSpPr>
          <p:spPr bwMode="auto">
            <a:xfrm>
              <a:off x="1479" y="1308"/>
              <a:ext cx="43" cy="95"/>
            </a:xfrm>
            <a:custGeom>
              <a:avLst/>
              <a:gdLst>
                <a:gd name="T0" fmla="*/ 43 w 43"/>
                <a:gd name="T1" fmla="*/ 24 h 95"/>
                <a:gd name="T2" fmla="*/ 35 w 43"/>
                <a:gd name="T3" fmla="*/ 0 h 95"/>
                <a:gd name="T4" fmla="*/ 33 w 43"/>
                <a:gd name="T5" fmla="*/ 0 h 95"/>
                <a:gd name="T6" fmla="*/ 30 w 43"/>
                <a:gd name="T7" fmla="*/ 2 h 95"/>
                <a:gd name="T8" fmla="*/ 25 w 43"/>
                <a:gd name="T9" fmla="*/ 5 h 95"/>
                <a:gd name="T10" fmla="*/ 22 w 43"/>
                <a:gd name="T11" fmla="*/ 8 h 95"/>
                <a:gd name="T12" fmla="*/ 18 w 43"/>
                <a:gd name="T13" fmla="*/ 10 h 95"/>
                <a:gd name="T14" fmla="*/ 14 w 43"/>
                <a:gd name="T15" fmla="*/ 13 h 95"/>
                <a:gd name="T16" fmla="*/ 12 w 43"/>
                <a:gd name="T17" fmla="*/ 16 h 95"/>
                <a:gd name="T18" fmla="*/ 10 w 43"/>
                <a:gd name="T19" fmla="*/ 20 h 95"/>
                <a:gd name="T20" fmla="*/ 7 w 43"/>
                <a:gd name="T21" fmla="*/ 24 h 95"/>
                <a:gd name="T22" fmla="*/ 6 w 43"/>
                <a:gd name="T23" fmla="*/ 26 h 95"/>
                <a:gd name="T24" fmla="*/ 3 w 43"/>
                <a:gd name="T25" fmla="*/ 31 h 95"/>
                <a:gd name="T26" fmla="*/ 3 w 43"/>
                <a:gd name="T27" fmla="*/ 36 h 95"/>
                <a:gd name="T28" fmla="*/ 1 w 43"/>
                <a:gd name="T29" fmla="*/ 41 h 95"/>
                <a:gd name="T30" fmla="*/ 1 w 43"/>
                <a:gd name="T31" fmla="*/ 45 h 95"/>
                <a:gd name="T32" fmla="*/ 0 w 43"/>
                <a:gd name="T33" fmla="*/ 50 h 95"/>
                <a:gd name="T34" fmla="*/ 0 w 43"/>
                <a:gd name="T35" fmla="*/ 56 h 95"/>
                <a:gd name="T36" fmla="*/ 0 w 43"/>
                <a:gd name="T37" fmla="*/ 61 h 95"/>
                <a:gd name="T38" fmla="*/ 0 w 43"/>
                <a:gd name="T39" fmla="*/ 65 h 95"/>
                <a:gd name="T40" fmla="*/ 1 w 43"/>
                <a:gd name="T41" fmla="*/ 70 h 95"/>
                <a:gd name="T42" fmla="*/ 2 w 43"/>
                <a:gd name="T43" fmla="*/ 75 h 95"/>
                <a:gd name="T44" fmla="*/ 2 w 43"/>
                <a:gd name="T45" fmla="*/ 79 h 95"/>
                <a:gd name="T46" fmla="*/ 3 w 43"/>
                <a:gd name="T47" fmla="*/ 82 h 95"/>
                <a:gd name="T48" fmla="*/ 4 w 43"/>
                <a:gd name="T49" fmla="*/ 86 h 95"/>
                <a:gd name="T50" fmla="*/ 5 w 43"/>
                <a:gd name="T51" fmla="*/ 89 h 95"/>
                <a:gd name="T52" fmla="*/ 6 w 43"/>
                <a:gd name="T53" fmla="*/ 94 h 95"/>
                <a:gd name="T54" fmla="*/ 7 w 43"/>
                <a:gd name="T55" fmla="*/ 95 h 95"/>
                <a:gd name="T56" fmla="*/ 43 w 43"/>
                <a:gd name="T57" fmla="*/ 24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3"/>
                <a:gd name="T88" fmla="*/ 0 h 95"/>
                <a:gd name="T89" fmla="*/ 43 w 43"/>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3" h="95">
                  <a:moveTo>
                    <a:pt x="43" y="24"/>
                  </a:moveTo>
                  <a:lnTo>
                    <a:pt x="35" y="0"/>
                  </a:lnTo>
                  <a:lnTo>
                    <a:pt x="33" y="0"/>
                  </a:lnTo>
                  <a:lnTo>
                    <a:pt x="30" y="2"/>
                  </a:lnTo>
                  <a:lnTo>
                    <a:pt x="25" y="5"/>
                  </a:lnTo>
                  <a:lnTo>
                    <a:pt x="22" y="8"/>
                  </a:lnTo>
                  <a:lnTo>
                    <a:pt x="18" y="10"/>
                  </a:lnTo>
                  <a:lnTo>
                    <a:pt x="14" y="13"/>
                  </a:lnTo>
                  <a:lnTo>
                    <a:pt x="12" y="16"/>
                  </a:lnTo>
                  <a:lnTo>
                    <a:pt x="10" y="20"/>
                  </a:lnTo>
                  <a:lnTo>
                    <a:pt x="7" y="24"/>
                  </a:lnTo>
                  <a:lnTo>
                    <a:pt x="6" y="26"/>
                  </a:lnTo>
                  <a:lnTo>
                    <a:pt x="3" y="31"/>
                  </a:lnTo>
                  <a:lnTo>
                    <a:pt x="3" y="36"/>
                  </a:lnTo>
                  <a:lnTo>
                    <a:pt x="1" y="41"/>
                  </a:lnTo>
                  <a:lnTo>
                    <a:pt x="1" y="45"/>
                  </a:lnTo>
                  <a:lnTo>
                    <a:pt x="0" y="50"/>
                  </a:lnTo>
                  <a:lnTo>
                    <a:pt x="0" y="56"/>
                  </a:lnTo>
                  <a:lnTo>
                    <a:pt x="0" y="61"/>
                  </a:lnTo>
                  <a:lnTo>
                    <a:pt x="0" y="65"/>
                  </a:lnTo>
                  <a:lnTo>
                    <a:pt x="1" y="70"/>
                  </a:lnTo>
                  <a:lnTo>
                    <a:pt x="2" y="75"/>
                  </a:lnTo>
                  <a:lnTo>
                    <a:pt x="2" y="79"/>
                  </a:lnTo>
                  <a:lnTo>
                    <a:pt x="3" y="82"/>
                  </a:lnTo>
                  <a:lnTo>
                    <a:pt x="4" y="86"/>
                  </a:lnTo>
                  <a:lnTo>
                    <a:pt x="5" y="89"/>
                  </a:lnTo>
                  <a:lnTo>
                    <a:pt x="6" y="94"/>
                  </a:lnTo>
                  <a:lnTo>
                    <a:pt x="7" y="95"/>
                  </a:lnTo>
                  <a:lnTo>
                    <a:pt x="43" y="24"/>
                  </a:lnTo>
                  <a:close/>
                </a:path>
              </a:pathLst>
            </a:custGeom>
            <a:solidFill>
              <a:srgbClr val="693600"/>
            </a:solidFill>
            <a:ln w="9525">
              <a:noFill/>
              <a:round/>
              <a:headEnd/>
              <a:tailEnd/>
            </a:ln>
          </p:spPr>
          <p:txBody>
            <a:bodyPr/>
            <a:lstStyle/>
            <a:p>
              <a:endParaRPr lang="en-US" dirty="0"/>
            </a:p>
          </p:txBody>
        </p:sp>
        <p:sp>
          <p:nvSpPr>
            <p:cNvPr id="186" name="Freeform 333"/>
            <p:cNvSpPr>
              <a:spLocks/>
            </p:cNvSpPr>
            <p:nvPr/>
          </p:nvSpPr>
          <p:spPr bwMode="auto">
            <a:xfrm>
              <a:off x="334" y="1196"/>
              <a:ext cx="200" cy="98"/>
            </a:xfrm>
            <a:custGeom>
              <a:avLst/>
              <a:gdLst>
                <a:gd name="T0" fmla="*/ 142 w 200"/>
                <a:gd name="T1" fmla="*/ 0 h 98"/>
                <a:gd name="T2" fmla="*/ 200 w 200"/>
                <a:gd name="T3" fmla="*/ 60 h 98"/>
                <a:gd name="T4" fmla="*/ 198 w 200"/>
                <a:gd name="T5" fmla="*/ 60 h 98"/>
                <a:gd name="T6" fmla="*/ 195 w 200"/>
                <a:gd name="T7" fmla="*/ 63 h 98"/>
                <a:gd name="T8" fmla="*/ 192 w 200"/>
                <a:gd name="T9" fmla="*/ 63 h 98"/>
                <a:gd name="T10" fmla="*/ 190 w 200"/>
                <a:gd name="T11" fmla="*/ 65 h 98"/>
                <a:gd name="T12" fmla="*/ 187 w 200"/>
                <a:gd name="T13" fmla="*/ 67 h 98"/>
                <a:gd name="T14" fmla="*/ 183 w 200"/>
                <a:gd name="T15" fmla="*/ 69 h 98"/>
                <a:gd name="T16" fmla="*/ 179 w 200"/>
                <a:gd name="T17" fmla="*/ 71 h 98"/>
                <a:gd name="T18" fmla="*/ 175 w 200"/>
                <a:gd name="T19" fmla="*/ 72 h 98"/>
                <a:gd name="T20" fmla="*/ 171 w 200"/>
                <a:gd name="T21" fmla="*/ 74 h 98"/>
                <a:gd name="T22" fmla="*/ 167 w 200"/>
                <a:gd name="T23" fmla="*/ 76 h 98"/>
                <a:gd name="T24" fmla="*/ 163 w 200"/>
                <a:gd name="T25" fmla="*/ 78 h 98"/>
                <a:gd name="T26" fmla="*/ 159 w 200"/>
                <a:gd name="T27" fmla="*/ 79 h 98"/>
                <a:gd name="T28" fmla="*/ 154 w 200"/>
                <a:gd name="T29" fmla="*/ 81 h 98"/>
                <a:gd name="T30" fmla="*/ 149 w 200"/>
                <a:gd name="T31" fmla="*/ 84 h 98"/>
                <a:gd name="T32" fmla="*/ 144 w 200"/>
                <a:gd name="T33" fmla="*/ 85 h 98"/>
                <a:gd name="T34" fmla="*/ 141 w 200"/>
                <a:gd name="T35" fmla="*/ 87 h 98"/>
                <a:gd name="T36" fmla="*/ 136 w 200"/>
                <a:gd name="T37" fmla="*/ 88 h 98"/>
                <a:gd name="T38" fmla="*/ 132 w 200"/>
                <a:gd name="T39" fmla="*/ 89 h 98"/>
                <a:gd name="T40" fmla="*/ 128 w 200"/>
                <a:gd name="T41" fmla="*/ 90 h 98"/>
                <a:gd name="T42" fmla="*/ 125 w 200"/>
                <a:gd name="T43" fmla="*/ 92 h 98"/>
                <a:gd name="T44" fmla="*/ 121 w 200"/>
                <a:gd name="T45" fmla="*/ 93 h 98"/>
                <a:gd name="T46" fmla="*/ 118 w 200"/>
                <a:gd name="T47" fmla="*/ 94 h 98"/>
                <a:gd name="T48" fmla="*/ 115 w 200"/>
                <a:gd name="T49" fmla="*/ 94 h 98"/>
                <a:gd name="T50" fmla="*/ 112 w 200"/>
                <a:gd name="T51" fmla="*/ 95 h 98"/>
                <a:gd name="T52" fmla="*/ 109 w 200"/>
                <a:gd name="T53" fmla="*/ 96 h 98"/>
                <a:gd name="T54" fmla="*/ 107 w 200"/>
                <a:gd name="T55" fmla="*/ 97 h 98"/>
                <a:gd name="T56" fmla="*/ 105 w 200"/>
                <a:gd name="T57" fmla="*/ 97 h 98"/>
                <a:gd name="T58" fmla="*/ 104 w 200"/>
                <a:gd name="T59" fmla="*/ 98 h 98"/>
                <a:gd name="T60" fmla="*/ 101 w 200"/>
                <a:gd name="T61" fmla="*/ 94 h 98"/>
                <a:gd name="T62" fmla="*/ 98 w 200"/>
                <a:gd name="T63" fmla="*/ 92 h 98"/>
                <a:gd name="T64" fmla="*/ 95 w 200"/>
                <a:gd name="T65" fmla="*/ 89 h 98"/>
                <a:gd name="T66" fmla="*/ 92 w 200"/>
                <a:gd name="T67" fmla="*/ 87 h 98"/>
                <a:gd name="T68" fmla="*/ 89 w 200"/>
                <a:gd name="T69" fmla="*/ 84 h 98"/>
                <a:gd name="T70" fmla="*/ 86 w 200"/>
                <a:gd name="T71" fmla="*/ 81 h 98"/>
                <a:gd name="T72" fmla="*/ 83 w 200"/>
                <a:gd name="T73" fmla="*/ 79 h 98"/>
                <a:gd name="T74" fmla="*/ 80 w 200"/>
                <a:gd name="T75" fmla="*/ 77 h 98"/>
                <a:gd name="T76" fmla="*/ 77 w 200"/>
                <a:gd name="T77" fmla="*/ 74 h 98"/>
                <a:gd name="T78" fmla="*/ 74 w 200"/>
                <a:gd name="T79" fmla="*/ 72 h 98"/>
                <a:gd name="T80" fmla="*/ 70 w 200"/>
                <a:gd name="T81" fmla="*/ 69 h 98"/>
                <a:gd name="T82" fmla="*/ 67 w 200"/>
                <a:gd name="T83" fmla="*/ 67 h 98"/>
                <a:gd name="T84" fmla="*/ 65 w 200"/>
                <a:gd name="T85" fmla="*/ 64 h 98"/>
                <a:gd name="T86" fmla="*/ 62 w 200"/>
                <a:gd name="T87" fmla="*/ 61 h 98"/>
                <a:gd name="T88" fmla="*/ 59 w 200"/>
                <a:gd name="T89" fmla="*/ 60 h 98"/>
                <a:gd name="T90" fmla="*/ 57 w 200"/>
                <a:gd name="T91" fmla="*/ 58 h 98"/>
                <a:gd name="T92" fmla="*/ 53 w 200"/>
                <a:gd name="T93" fmla="*/ 55 h 98"/>
                <a:gd name="T94" fmla="*/ 50 w 200"/>
                <a:gd name="T95" fmla="*/ 53 h 98"/>
                <a:gd name="T96" fmla="*/ 46 w 200"/>
                <a:gd name="T97" fmla="*/ 50 h 98"/>
                <a:gd name="T98" fmla="*/ 43 w 200"/>
                <a:gd name="T99" fmla="*/ 48 h 98"/>
                <a:gd name="T100" fmla="*/ 39 w 200"/>
                <a:gd name="T101" fmla="*/ 45 h 98"/>
                <a:gd name="T102" fmla="*/ 36 w 200"/>
                <a:gd name="T103" fmla="*/ 43 h 98"/>
                <a:gd name="T104" fmla="*/ 33 w 200"/>
                <a:gd name="T105" fmla="*/ 41 h 98"/>
                <a:gd name="T106" fmla="*/ 30 w 200"/>
                <a:gd name="T107" fmla="*/ 40 h 98"/>
                <a:gd name="T108" fmla="*/ 26 w 200"/>
                <a:gd name="T109" fmla="*/ 38 h 98"/>
                <a:gd name="T110" fmla="*/ 22 w 200"/>
                <a:gd name="T111" fmla="*/ 36 h 98"/>
                <a:gd name="T112" fmla="*/ 19 w 200"/>
                <a:gd name="T113" fmla="*/ 34 h 98"/>
                <a:gd name="T114" fmla="*/ 15 w 200"/>
                <a:gd name="T115" fmla="*/ 32 h 98"/>
                <a:gd name="T116" fmla="*/ 11 w 200"/>
                <a:gd name="T117" fmla="*/ 31 h 98"/>
                <a:gd name="T118" fmla="*/ 7 w 200"/>
                <a:gd name="T119" fmla="*/ 29 h 98"/>
                <a:gd name="T120" fmla="*/ 4 w 200"/>
                <a:gd name="T121" fmla="*/ 27 h 98"/>
                <a:gd name="T122" fmla="*/ 0 w 200"/>
                <a:gd name="T123" fmla="*/ 26 h 98"/>
                <a:gd name="T124" fmla="*/ 142 w 200"/>
                <a:gd name="T125" fmla="*/ 0 h 9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00"/>
                <a:gd name="T190" fmla="*/ 0 h 98"/>
                <a:gd name="T191" fmla="*/ 200 w 200"/>
                <a:gd name="T192" fmla="*/ 98 h 9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00" h="98">
                  <a:moveTo>
                    <a:pt x="142" y="0"/>
                  </a:moveTo>
                  <a:lnTo>
                    <a:pt x="200" y="60"/>
                  </a:lnTo>
                  <a:lnTo>
                    <a:pt x="198" y="60"/>
                  </a:lnTo>
                  <a:lnTo>
                    <a:pt x="195" y="63"/>
                  </a:lnTo>
                  <a:lnTo>
                    <a:pt x="192" y="63"/>
                  </a:lnTo>
                  <a:lnTo>
                    <a:pt x="190" y="65"/>
                  </a:lnTo>
                  <a:lnTo>
                    <a:pt x="187" y="67"/>
                  </a:lnTo>
                  <a:lnTo>
                    <a:pt x="183" y="69"/>
                  </a:lnTo>
                  <a:lnTo>
                    <a:pt x="179" y="71"/>
                  </a:lnTo>
                  <a:lnTo>
                    <a:pt x="175" y="72"/>
                  </a:lnTo>
                  <a:lnTo>
                    <a:pt x="171" y="74"/>
                  </a:lnTo>
                  <a:lnTo>
                    <a:pt x="167" y="76"/>
                  </a:lnTo>
                  <a:lnTo>
                    <a:pt x="163" y="78"/>
                  </a:lnTo>
                  <a:lnTo>
                    <a:pt x="159" y="79"/>
                  </a:lnTo>
                  <a:lnTo>
                    <a:pt x="154" y="81"/>
                  </a:lnTo>
                  <a:lnTo>
                    <a:pt x="149" y="84"/>
                  </a:lnTo>
                  <a:lnTo>
                    <a:pt x="144" y="85"/>
                  </a:lnTo>
                  <a:lnTo>
                    <a:pt x="141" y="87"/>
                  </a:lnTo>
                  <a:lnTo>
                    <a:pt x="136" y="88"/>
                  </a:lnTo>
                  <a:lnTo>
                    <a:pt x="132" y="89"/>
                  </a:lnTo>
                  <a:lnTo>
                    <a:pt x="128" y="90"/>
                  </a:lnTo>
                  <a:lnTo>
                    <a:pt x="125" y="92"/>
                  </a:lnTo>
                  <a:lnTo>
                    <a:pt x="121" y="93"/>
                  </a:lnTo>
                  <a:lnTo>
                    <a:pt x="118" y="94"/>
                  </a:lnTo>
                  <a:lnTo>
                    <a:pt x="115" y="94"/>
                  </a:lnTo>
                  <a:lnTo>
                    <a:pt x="112" y="95"/>
                  </a:lnTo>
                  <a:lnTo>
                    <a:pt x="109" y="96"/>
                  </a:lnTo>
                  <a:lnTo>
                    <a:pt x="107" y="97"/>
                  </a:lnTo>
                  <a:lnTo>
                    <a:pt x="105" y="97"/>
                  </a:lnTo>
                  <a:lnTo>
                    <a:pt x="104" y="98"/>
                  </a:lnTo>
                  <a:lnTo>
                    <a:pt x="101" y="94"/>
                  </a:lnTo>
                  <a:lnTo>
                    <a:pt x="98" y="92"/>
                  </a:lnTo>
                  <a:lnTo>
                    <a:pt x="95" y="89"/>
                  </a:lnTo>
                  <a:lnTo>
                    <a:pt x="92" y="87"/>
                  </a:lnTo>
                  <a:lnTo>
                    <a:pt x="89" y="84"/>
                  </a:lnTo>
                  <a:lnTo>
                    <a:pt x="86" y="81"/>
                  </a:lnTo>
                  <a:lnTo>
                    <a:pt x="83" y="79"/>
                  </a:lnTo>
                  <a:lnTo>
                    <a:pt x="80" y="77"/>
                  </a:lnTo>
                  <a:lnTo>
                    <a:pt x="77" y="74"/>
                  </a:lnTo>
                  <a:lnTo>
                    <a:pt x="74" y="72"/>
                  </a:lnTo>
                  <a:lnTo>
                    <a:pt x="70" y="69"/>
                  </a:lnTo>
                  <a:lnTo>
                    <a:pt x="67" y="67"/>
                  </a:lnTo>
                  <a:lnTo>
                    <a:pt x="65" y="64"/>
                  </a:lnTo>
                  <a:lnTo>
                    <a:pt x="62" y="61"/>
                  </a:lnTo>
                  <a:lnTo>
                    <a:pt x="59" y="60"/>
                  </a:lnTo>
                  <a:lnTo>
                    <a:pt x="57" y="58"/>
                  </a:lnTo>
                  <a:lnTo>
                    <a:pt x="53" y="55"/>
                  </a:lnTo>
                  <a:lnTo>
                    <a:pt x="50" y="53"/>
                  </a:lnTo>
                  <a:lnTo>
                    <a:pt x="46" y="50"/>
                  </a:lnTo>
                  <a:lnTo>
                    <a:pt x="43" y="48"/>
                  </a:lnTo>
                  <a:lnTo>
                    <a:pt x="39" y="45"/>
                  </a:lnTo>
                  <a:lnTo>
                    <a:pt x="36" y="43"/>
                  </a:lnTo>
                  <a:lnTo>
                    <a:pt x="33" y="41"/>
                  </a:lnTo>
                  <a:lnTo>
                    <a:pt x="30" y="40"/>
                  </a:lnTo>
                  <a:lnTo>
                    <a:pt x="26" y="38"/>
                  </a:lnTo>
                  <a:lnTo>
                    <a:pt x="22" y="36"/>
                  </a:lnTo>
                  <a:lnTo>
                    <a:pt x="19" y="34"/>
                  </a:lnTo>
                  <a:lnTo>
                    <a:pt x="15" y="32"/>
                  </a:lnTo>
                  <a:lnTo>
                    <a:pt x="11" y="31"/>
                  </a:lnTo>
                  <a:lnTo>
                    <a:pt x="7" y="29"/>
                  </a:lnTo>
                  <a:lnTo>
                    <a:pt x="4" y="27"/>
                  </a:lnTo>
                  <a:lnTo>
                    <a:pt x="0" y="26"/>
                  </a:lnTo>
                  <a:lnTo>
                    <a:pt x="142" y="0"/>
                  </a:lnTo>
                  <a:close/>
                </a:path>
              </a:pathLst>
            </a:custGeom>
            <a:solidFill>
              <a:schemeClr val="accent3">
                <a:lumMod val="50000"/>
              </a:schemeClr>
            </a:solidFill>
            <a:ln w="9525">
              <a:noFill/>
              <a:round/>
              <a:headEnd/>
              <a:tailEnd/>
            </a:ln>
          </p:spPr>
          <p:txBody>
            <a:bodyPr/>
            <a:lstStyle/>
            <a:p>
              <a:endParaRPr lang="en-US" dirty="0"/>
            </a:p>
          </p:txBody>
        </p:sp>
        <p:sp>
          <p:nvSpPr>
            <p:cNvPr id="187" name="Freeform 334"/>
            <p:cNvSpPr>
              <a:spLocks/>
            </p:cNvSpPr>
            <p:nvPr/>
          </p:nvSpPr>
          <p:spPr bwMode="auto">
            <a:xfrm>
              <a:off x="710" y="1623"/>
              <a:ext cx="92" cy="193"/>
            </a:xfrm>
            <a:custGeom>
              <a:avLst/>
              <a:gdLst>
                <a:gd name="T0" fmla="*/ 22 w 92"/>
                <a:gd name="T1" fmla="*/ 0 h 193"/>
                <a:gd name="T2" fmla="*/ 92 w 92"/>
                <a:gd name="T3" fmla="*/ 88 h 193"/>
                <a:gd name="T4" fmla="*/ 0 w 92"/>
                <a:gd name="T5" fmla="*/ 193 h 193"/>
                <a:gd name="T6" fmla="*/ 1 w 92"/>
                <a:gd name="T7" fmla="*/ 22 h 193"/>
                <a:gd name="T8" fmla="*/ 22 w 92"/>
                <a:gd name="T9" fmla="*/ 0 h 193"/>
                <a:gd name="T10" fmla="*/ 0 60000 65536"/>
                <a:gd name="T11" fmla="*/ 0 60000 65536"/>
                <a:gd name="T12" fmla="*/ 0 60000 65536"/>
                <a:gd name="T13" fmla="*/ 0 60000 65536"/>
                <a:gd name="T14" fmla="*/ 0 60000 65536"/>
                <a:gd name="T15" fmla="*/ 0 w 92"/>
                <a:gd name="T16" fmla="*/ 0 h 193"/>
                <a:gd name="T17" fmla="*/ 92 w 92"/>
                <a:gd name="T18" fmla="*/ 193 h 193"/>
              </a:gdLst>
              <a:ahLst/>
              <a:cxnLst>
                <a:cxn ang="T10">
                  <a:pos x="T0" y="T1"/>
                </a:cxn>
                <a:cxn ang="T11">
                  <a:pos x="T2" y="T3"/>
                </a:cxn>
                <a:cxn ang="T12">
                  <a:pos x="T4" y="T5"/>
                </a:cxn>
                <a:cxn ang="T13">
                  <a:pos x="T6" y="T7"/>
                </a:cxn>
                <a:cxn ang="T14">
                  <a:pos x="T8" y="T9"/>
                </a:cxn>
              </a:cxnLst>
              <a:rect l="T15" t="T16" r="T17" b="T18"/>
              <a:pathLst>
                <a:path w="92" h="193">
                  <a:moveTo>
                    <a:pt x="22" y="0"/>
                  </a:moveTo>
                  <a:lnTo>
                    <a:pt x="92" y="88"/>
                  </a:lnTo>
                  <a:lnTo>
                    <a:pt x="0" y="193"/>
                  </a:lnTo>
                  <a:lnTo>
                    <a:pt x="1" y="22"/>
                  </a:lnTo>
                  <a:lnTo>
                    <a:pt x="22" y="0"/>
                  </a:lnTo>
                  <a:close/>
                </a:path>
              </a:pathLst>
            </a:custGeom>
            <a:solidFill>
              <a:schemeClr val="accent2">
                <a:lumMod val="60000"/>
                <a:lumOff val="40000"/>
              </a:schemeClr>
            </a:solidFill>
            <a:ln w="9525">
              <a:noFill/>
              <a:round/>
              <a:headEnd/>
              <a:tailEnd/>
            </a:ln>
          </p:spPr>
          <p:txBody>
            <a:bodyPr/>
            <a:lstStyle/>
            <a:p>
              <a:endParaRPr lang="en-US" dirty="0"/>
            </a:p>
          </p:txBody>
        </p:sp>
        <p:sp>
          <p:nvSpPr>
            <p:cNvPr id="188" name="Freeform 335"/>
            <p:cNvSpPr>
              <a:spLocks/>
            </p:cNvSpPr>
            <p:nvPr/>
          </p:nvSpPr>
          <p:spPr bwMode="auto">
            <a:xfrm>
              <a:off x="226" y="2126"/>
              <a:ext cx="18" cy="56"/>
            </a:xfrm>
            <a:custGeom>
              <a:avLst/>
              <a:gdLst>
                <a:gd name="T0" fmla="*/ 18 w 18"/>
                <a:gd name="T1" fmla="*/ 0 h 56"/>
                <a:gd name="T2" fmla="*/ 18 w 18"/>
                <a:gd name="T3" fmla="*/ 56 h 56"/>
                <a:gd name="T4" fmla="*/ 0 w 18"/>
                <a:gd name="T5" fmla="*/ 30 h 56"/>
                <a:gd name="T6" fmla="*/ 18 w 18"/>
                <a:gd name="T7" fmla="*/ 0 h 56"/>
                <a:gd name="T8" fmla="*/ 0 60000 65536"/>
                <a:gd name="T9" fmla="*/ 0 60000 65536"/>
                <a:gd name="T10" fmla="*/ 0 60000 65536"/>
                <a:gd name="T11" fmla="*/ 0 60000 65536"/>
                <a:gd name="T12" fmla="*/ 0 w 18"/>
                <a:gd name="T13" fmla="*/ 0 h 56"/>
                <a:gd name="T14" fmla="*/ 18 w 18"/>
                <a:gd name="T15" fmla="*/ 56 h 56"/>
              </a:gdLst>
              <a:ahLst/>
              <a:cxnLst>
                <a:cxn ang="T8">
                  <a:pos x="T0" y="T1"/>
                </a:cxn>
                <a:cxn ang="T9">
                  <a:pos x="T2" y="T3"/>
                </a:cxn>
                <a:cxn ang="T10">
                  <a:pos x="T4" y="T5"/>
                </a:cxn>
                <a:cxn ang="T11">
                  <a:pos x="T6" y="T7"/>
                </a:cxn>
              </a:cxnLst>
              <a:rect l="T12" t="T13" r="T14" b="T15"/>
              <a:pathLst>
                <a:path w="18" h="56">
                  <a:moveTo>
                    <a:pt x="18" y="0"/>
                  </a:moveTo>
                  <a:lnTo>
                    <a:pt x="18" y="56"/>
                  </a:lnTo>
                  <a:lnTo>
                    <a:pt x="0" y="30"/>
                  </a:lnTo>
                  <a:lnTo>
                    <a:pt x="18" y="0"/>
                  </a:lnTo>
                  <a:close/>
                </a:path>
              </a:pathLst>
            </a:custGeom>
            <a:solidFill>
              <a:schemeClr val="accent3">
                <a:lumMod val="60000"/>
                <a:lumOff val="40000"/>
              </a:schemeClr>
            </a:solidFill>
            <a:ln w="9525">
              <a:noFill/>
              <a:round/>
              <a:headEnd/>
              <a:tailEnd/>
            </a:ln>
          </p:spPr>
          <p:txBody>
            <a:bodyPr/>
            <a:lstStyle/>
            <a:p>
              <a:endParaRPr lang="en-US" dirty="0"/>
            </a:p>
          </p:txBody>
        </p:sp>
        <p:sp>
          <p:nvSpPr>
            <p:cNvPr id="189" name="Freeform 336"/>
            <p:cNvSpPr>
              <a:spLocks/>
            </p:cNvSpPr>
            <p:nvPr/>
          </p:nvSpPr>
          <p:spPr bwMode="auto">
            <a:xfrm>
              <a:off x="216" y="2195"/>
              <a:ext cx="29" cy="196"/>
            </a:xfrm>
            <a:custGeom>
              <a:avLst/>
              <a:gdLst>
                <a:gd name="T0" fmla="*/ 29 w 29"/>
                <a:gd name="T1" fmla="*/ 0 h 196"/>
                <a:gd name="T2" fmla="*/ 26 w 29"/>
                <a:gd name="T3" fmla="*/ 196 h 196"/>
                <a:gd name="T4" fmla="*/ 0 w 29"/>
                <a:gd name="T5" fmla="*/ 175 h 196"/>
                <a:gd name="T6" fmla="*/ 29 w 29"/>
                <a:gd name="T7" fmla="*/ 0 h 196"/>
                <a:gd name="T8" fmla="*/ 0 60000 65536"/>
                <a:gd name="T9" fmla="*/ 0 60000 65536"/>
                <a:gd name="T10" fmla="*/ 0 60000 65536"/>
                <a:gd name="T11" fmla="*/ 0 60000 65536"/>
                <a:gd name="T12" fmla="*/ 0 w 29"/>
                <a:gd name="T13" fmla="*/ 0 h 196"/>
                <a:gd name="T14" fmla="*/ 29 w 29"/>
                <a:gd name="T15" fmla="*/ 196 h 196"/>
              </a:gdLst>
              <a:ahLst/>
              <a:cxnLst>
                <a:cxn ang="T8">
                  <a:pos x="T0" y="T1"/>
                </a:cxn>
                <a:cxn ang="T9">
                  <a:pos x="T2" y="T3"/>
                </a:cxn>
                <a:cxn ang="T10">
                  <a:pos x="T4" y="T5"/>
                </a:cxn>
                <a:cxn ang="T11">
                  <a:pos x="T6" y="T7"/>
                </a:cxn>
              </a:cxnLst>
              <a:rect l="T12" t="T13" r="T14" b="T15"/>
              <a:pathLst>
                <a:path w="29" h="196">
                  <a:moveTo>
                    <a:pt x="29" y="0"/>
                  </a:moveTo>
                  <a:lnTo>
                    <a:pt x="26" y="196"/>
                  </a:lnTo>
                  <a:lnTo>
                    <a:pt x="0" y="175"/>
                  </a:lnTo>
                  <a:lnTo>
                    <a:pt x="29" y="0"/>
                  </a:lnTo>
                  <a:close/>
                </a:path>
              </a:pathLst>
            </a:custGeom>
            <a:solidFill>
              <a:schemeClr val="accent3">
                <a:lumMod val="60000"/>
                <a:lumOff val="40000"/>
              </a:schemeClr>
            </a:solidFill>
            <a:ln w="9525">
              <a:noFill/>
              <a:round/>
              <a:headEnd/>
              <a:tailEnd/>
            </a:ln>
          </p:spPr>
          <p:txBody>
            <a:bodyPr/>
            <a:lstStyle/>
            <a:p>
              <a:endParaRPr lang="en-US" dirty="0"/>
            </a:p>
          </p:txBody>
        </p:sp>
        <p:sp>
          <p:nvSpPr>
            <p:cNvPr id="190" name="Freeform 337"/>
            <p:cNvSpPr>
              <a:spLocks/>
            </p:cNvSpPr>
            <p:nvPr/>
          </p:nvSpPr>
          <p:spPr bwMode="auto">
            <a:xfrm>
              <a:off x="503" y="2455"/>
              <a:ext cx="102" cy="150"/>
            </a:xfrm>
            <a:custGeom>
              <a:avLst/>
              <a:gdLst>
                <a:gd name="T0" fmla="*/ 101 w 102"/>
                <a:gd name="T1" fmla="*/ 148 h 150"/>
                <a:gd name="T2" fmla="*/ 101 w 102"/>
                <a:gd name="T3" fmla="*/ 140 h 150"/>
                <a:gd name="T4" fmla="*/ 98 w 102"/>
                <a:gd name="T5" fmla="*/ 132 h 150"/>
                <a:gd name="T6" fmla="*/ 95 w 102"/>
                <a:gd name="T7" fmla="*/ 124 h 150"/>
                <a:gd name="T8" fmla="*/ 90 w 102"/>
                <a:gd name="T9" fmla="*/ 112 h 150"/>
                <a:gd name="T10" fmla="*/ 85 w 102"/>
                <a:gd name="T11" fmla="*/ 104 h 150"/>
                <a:gd name="T12" fmla="*/ 82 w 102"/>
                <a:gd name="T13" fmla="*/ 97 h 150"/>
                <a:gd name="T14" fmla="*/ 79 w 102"/>
                <a:gd name="T15" fmla="*/ 91 h 150"/>
                <a:gd name="T16" fmla="*/ 74 w 102"/>
                <a:gd name="T17" fmla="*/ 84 h 150"/>
                <a:gd name="T18" fmla="*/ 70 w 102"/>
                <a:gd name="T19" fmla="*/ 77 h 150"/>
                <a:gd name="T20" fmla="*/ 64 w 102"/>
                <a:gd name="T21" fmla="*/ 70 h 150"/>
                <a:gd name="T22" fmla="*/ 59 w 102"/>
                <a:gd name="T23" fmla="*/ 62 h 150"/>
                <a:gd name="T24" fmla="*/ 53 w 102"/>
                <a:gd name="T25" fmla="*/ 55 h 150"/>
                <a:gd name="T26" fmla="*/ 47 w 102"/>
                <a:gd name="T27" fmla="*/ 48 h 150"/>
                <a:gd name="T28" fmla="*/ 41 w 102"/>
                <a:gd name="T29" fmla="*/ 42 h 150"/>
                <a:gd name="T30" fmla="*/ 35 w 102"/>
                <a:gd name="T31" fmla="*/ 35 h 150"/>
                <a:gd name="T32" fmla="*/ 30 w 102"/>
                <a:gd name="T33" fmla="*/ 29 h 150"/>
                <a:gd name="T34" fmla="*/ 23 w 102"/>
                <a:gd name="T35" fmla="*/ 23 h 150"/>
                <a:gd name="T36" fmla="*/ 18 w 102"/>
                <a:gd name="T37" fmla="*/ 17 h 150"/>
                <a:gd name="T38" fmla="*/ 11 w 102"/>
                <a:gd name="T39" fmla="*/ 10 h 150"/>
                <a:gd name="T40" fmla="*/ 4 w 102"/>
                <a:gd name="T41" fmla="*/ 4 h 150"/>
                <a:gd name="T42" fmla="*/ 0 w 102"/>
                <a:gd name="T43" fmla="*/ 0 h 150"/>
                <a:gd name="T44" fmla="*/ 0 w 102"/>
                <a:gd name="T45" fmla="*/ 4 h 150"/>
                <a:gd name="T46" fmla="*/ 2 w 102"/>
                <a:gd name="T47" fmla="*/ 8 h 150"/>
                <a:gd name="T48" fmla="*/ 4 w 102"/>
                <a:gd name="T49" fmla="*/ 15 h 150"/>
                <a:gd name="T50" fmla="*/ 7 w 102"/>
                <a:gd name="T51" fmla="*/ 23 h 150"/>
                <a:gd name="T52" fmla="*/ 11 w 102"/>
                <a:gd name="T53" fmla="*/ 32 h 150"/>
                <a:gd name="T54" fmla="*/ 15 w 102"/>
                <a:gd name="T55" fmla="*/ 43 h 150"/>
                <a:gd name="T56" fmla="*/ 18 w 102"/>
                <a:gd name="T57" fmla="*/ 48 h 150"/>
                <a:gd name="T58" fmla="*/ 23 w 102"/>
                <a:gd name="T59" fmla="*/ 55 h 150"/>
                <a:gd name="T60" fmla="*/ 25 w 102"/>
                <a:gd name="T61" fmla="*/ 60 h 150"/>
                <a:gd name="T62" fmla="*/ 28 w 102"/>
                <a:gd name="T63" fmla="*/ 67 h 150"/>
                <a:gd name="T64" fmla="*/ 32 w 102"/>
                <a:gd name="T65" fmla="*/ 74 h 150"/>
                <a:gd name="T66" fmla="*/ 36 w 102"/>
                <a:gd name="T67" fmla="*/ 80 h 150"/>
                <a:gd name="T68" fmla="*/ 40 w 102"/>
                <a:gd name="T69" fmla="*/ 86 h 150"/>
                <a:gd name="T70" fmla="*/ 43 w 102"/>
                <a:gd name="T71" fmla="*/ 93 h 150"/>
                <a:gd name="T72" fmla="*/ 47 w 102"/>
                <a:gd name="T73" fmla="*/ 98 h 150"/>
                <a:gd name="T74" fmla="*/ 52 w 102"/>
                <a:gd name="T75" fmla="*/ 104 h 150"/>
                <a:gd name="T76" fmla="*/ 58 w 102"/>
                <a:gd name="T77" fmla="*/ 114 h 150"/>
                <a:gd name="T78" fmla="*/ 63 w 102"/>
                <a:gd name="T79" fmla="*/ 122 h 150"/>
                <a:gd name="T80" fmla="*/ 66 w 102"/>
                <a:gd name="T81" fmla="*/ 128 h 150"/>
                <a:gd name="T82" fmla="*/ 68 w 102"/>
                <a:gd name="T83" fmla="*/ 130 h 15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150"/>
                <a:gd name="T128" fmla="*/ 102 w 102"/>
                <a:gd name="T129" fmla="*/ 150 h 15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150">
                  <a:moveTo>
                    <a:pt x="102" y="150"/>
                  </a:moveTo>
                  <a:lnTo>
                    <a:pt x="101" y="148"/>
                  </a:lnTo>
                  <a:lnTo>
                    <a:pt x="101" y="144"/>
                  </a:lnTo>
                  <a:lnTo>
                    <a:pt x="101" y="140"/>
                  </a:lnTo>
                  <a:lnTo>
                    <a:pt x="99" y="137"/>
                  </a:lnTo>
                  <a:lnTo>
                    <a:pt x="98" y="132"/>
                  </a:lnTo>
                  <a:lnTo>
                    <a:pt x="97" y="129"/>
                  </a:lnTo>
                  <a:lnTo>
                    <a:pt x="95" y="124"/>
                  </a:lnTo>
                  <a:lnTo>
                    <a:pt x="93" y="118"/>
                  </a:lnTo>
                  <a:lnTo>
                    <a:pt x="90" y="112"/>
                  </a:lnTo>
                  <a:lnTo>
                    <a:pt x="88" y="107"/>
                  </a:lnTo>
                  <a:lnTo>
                    <a:pt x="85" y="104"/>
                  </a:lnTo>
                  <a:lnTo>
                    <a:pt x="84" y="100"/>
                  </a:lnTo>
                  <a:lnTo>
                    <a:pt x="82" y="97"/>
                  </a:lnTo>
                  <a:lnTo>
                    <a:pt x="81" y="93"/>
                  </a:lnTo>
                  <a:lnTo>
                    <a:pt x="79" y="91"/>
                  </a:lnTo>
                  <a:lnTo>
                    <a:pt x="77" y="88"/>
                  </a:lnTo>
                  <a:lnTo>
                    <a:pt x="74" y="84"/>
                  </a:lnTo>
                  <a:lnTo>
                    <a:pt x="73" y="81"/>
                  </a:lnTo>
                  <a:lnTo>
                    <a:pt x="70" y="77"/>
                  </a:lnTo>
                  <a:lnTo>
                    <a:pt x="67" y="74"/>
                  </a:lnTo>
                  <a:lnTo>
                    <a:pt x="64" y="70"/>
                  </a:lnTo>
                  <a:lnTo>
                    <a:pt x="62" y="66"/>
                  </a:lnTo>
                  <a:lnTo>
                    <a:pt x="59" y="62"/>
                  </a:lnTo>
                  <a:lnTo>
                    <a:pt x="56" y="58"/>
                  </a:lnTo>
                  <a:lnTo>
                    <a:pt x="53" y="55"/>
                  </a:lnTo>
                  <a:lnTo>
                    <a:pt x="51" y="52"/>
                  </a:lnTo>
                  <a:lnTo>
                    <a:pt x="47" y="48"/>
                  </a:lnTo>
                  <a:lnTo>
                    <a:pt x="44" y="45"/>
                  </a:lnTo>
                  <a:lnTo>
                    <a:pt x="41" y="42"/>
                  </a:lnTo>
                  <a:lnTo>
                    <a:pt x="38" y="37"/>
                  </a:lnTo>
                  <a:lnTo>
                    <a:pt x="35" y="35"/>
                  </a:lnTo>
                  <a:lnTo>
                    <a:pt x="32" y="32"/>
                  </a:lnTo>
                  <a:lnTo>
                    <a:pt x="30" y="29"/>
                  </a:lnTo>
                  <a:lnTo>
                    <a:pt x="27" y="26"/>
                  </a:lnTo>
                  <a:lnTo>
                    <a:pt x="23" y="23"/>
                  </a:lnTo>
                  <a:lnTo>
                    <a:pt x="20" y="20"/>
                  </a:lnTo>
                  <a:lnTo>
                    <a:pt x="18" y="17"/>
                  </a:lnTo>
                  <a:lnTo>
                    <a:pt x="15" y="15"/>
                  </a:lnTo>
                  <a:lnTo>
                    <a:pt x="11" y="10"/>
                  </a:lnTo>
                  <a:lnTo>
                    <a:pt x="8" y="7"/>
                  </a:lnTo>
                  <a:lnTo>
                    <a:pt x="4" y="4"/>
                  </a:lnTo>
                  <a:lnTo>
                    <a:pt x="2" y="2"/>
                  </a:lnTo>
                  <a:lnTo>
                    <a:pt x="0" y="0"/>
                  </a:lnTo>
                  <a:lnTo>
                    <a:pt x="0" y="1"/>
                  </a:lnTo>
                  <a:lnTo>
                    <a:pt x="0" y="4"/>
                  </a:lnTo>
                  <a:lnTo>
                    <a:pt x="0" y="6"/>
                  </a:lnTo>
                  <a:lnTo>
                    <a:pt x="2" y="8"/>
                  </a:lnTo>
                  <a:lnTo>
                    <a:pt x="2" y="11"/>
                  </a:lnTo>
                  <a:lnTo>
                    <a:pt x="4" y="15"/>
                  </a:lnTo>
                  <a:lnTo>
                    <a:pt x="5" y="18"/>
                  </a:lnTo>
                  <a:lnTo>
                    <a:pt x="7" y="23"/>
                  </a:lnTo>
                  <a:lnTo>
                    <a:pt x="8" y="27"/>
                  </a:lnTo>
                  <a:lnTo>
                    <a:pt x="11" y="32"/>
                  </a:lnTo>
                  <a:lnTo>
                    <a:pt x="12" y="36"/>
                  </a:lnTo>
                  <a:lnTo>
                    <a:pt x="15" y="43"/>
                  </a:lnTo>
                  <a:lnTo>
                    <a:pt x="16" y="45"/>
                  </a:lnTo>
                  <a:lnTo>
                    <a:pt x="18" y="48"/>
                  </a:lnTo>
                  <a:lnTo>
                    <a:pt x="20" y="52"/>
                  </a:lnTo>
                  <a:lnTo>
                    <a:pt x="23" y="55"/>
                  </a:lnTo>
                  <a:lnTo>
                    <a:pt x="23" y="57"/>
                  </a:lnTo>
                  <a:lnTo>
                    <a:pt x="25" y="60"/>
                  </a:lnTo>
                  <a:lnTo>
                    <a:pt x="27" y="64"/>
                  </a:lnTo>
                  <a:lnTo>
                    <a:pt x="28" y="67"/>
                  </a:lnTo>
                  <a:lnTo>
                    <a:pt x="30" y="70"/>
                  </a:lnTo>
                  <a:lnTo>
                    <a:pt x="32" y="74"/>
                  </a:lnTo>
                  <a:lnTo>
                    <a:pt x="34" y="76"/>
                  </a:lnTo>
                  <a:lnTo>
                    <a:pt x="36" y="80"/>
                  </a:lnTo>
                  <a:lnTo>
                    <a:pt x="38" y="82"/>
                  </a:lnTo>
                  <a:lnTo>
                    <a:pt x="40" y="86"/>
                  </a:lnTo>
                  <a:lnTo>
                    <a:pt x="42" y="89"/>
                  </a:lnTo>
                  <a:lnTo>
                    <a:pt x="43" y="93"/>
                  </a:lnTo>
                  <a:lnTo>
                    <a:pt x="45" y="95"/>
                  </a:lnTo>
                  <a:lnTo>
                    <a:pt x="47" y="98"/>
                  </a:lnTo>
                  <a:lnTo>
                    <a:pt x="49" y="101"/>
                  </a:lnTo>
                  <a:lnTo>
                    <a:pt x="52" y="104"/>
                  </a:lnTo>
                  <a:lnTo>
                    <a:pt x="55" y="109"/>
                  </a:lnTo>
                  <a:lnTo>
                    <a:pt x="58" y="114"/>
                  </a:lnTo>
                  <a:lnTo>
                    <a:pt x="61" y="118"/>
                  </a:lnTo>
                  <a:lnTo>
                    <a:pt x="63" y="122"/>
                  </a:lnTo>
                  <a:lnTo>
                    <a:pt x="64" y="125"/>
                  </a:lnTo>
                  <a:lnTo>
                    <a:pt x="66" y="128"/>
                  </a:lnTo>
                  <a:lnTo>
                    <a:pt x="68" y="129"/>
                  </a:lnTo>
                  <a:lnTo>
                    <a:pt x="68" y="130"/>
                  </a:lnTo>
                  <a:lnTo>
                    <a:pt x="102" y="150"/>
                  </a:lnTo>
                  <a:close/>
                </a:path>
              </a:pathLst>
            </a:custGeom>
            <a:solidFill>
              <a:srgbClr val="C8A200"/>
            </a:solidFill>
            <a:ln w="9525">
              <a:noFill/>
              <a:round/>
              <a:headEnd/>
              <a:tailEnd/>
            </a:ln>
          </p:spPr>
          <p:txBody>
            <a:bodyPr/>
            <a:lstStyle/>
            <a:p>
              <a:endParaRPr lang="en-US" dirty="0"/>
            </a:p>
          </p:txBody>
        </p:sp>
        <p:sp>
          <p:nvSpPr>
            <p:cNvPr id="191" name="Freeform 338"/>
            <p:cNvSpPr>
              <a:spLocks/>
            </p:cNvSpPr>
            <p:nvPr/>
          </p:nvSpPr>
          <p:spPr bwMode="auto">
            <a:xfrm>
              <a:off x="502" y="2450"/>
              <a:ext cx="53" cy="83"/>
            </a:xfrm>
            <a:custGeom>
              <a:avLst/>
              <a:gdLst>
                <a:gd name="T0" fmla="*/ 0 w 53"/>
                <a:gd name="T1" fmla="*/ 0 h 83"/>
                <a:gd name="T2" fmla="*/ 53 w 53"/>
                <a:gd name="T3" fmla="*/ 67 h 83"/>
                <a:gd name="T4" fmla="*/ 40 w 53"/>
                <a:gd name="T5" fmla="*/ 83 h 83"/>
                <a:gd name="T6" fmla="*/ 0 w 53"/>
                <a:gd name="T7" fmla="*/ 0 h 83"/>
                <a:gd name="T8" fmla="*/ 0 60000 65536"/>
                <a:gd name="T9" fmla="*/ 0 60000 65536"/>
                <a:gd name="T10" fmla="*/ 0 60000 65536"/>
                <a:gd name="T11" fmla="*/ 0 60000 65536"/>
                <a:gd name="T12" fmla="*/ 0 w 53"/>
                <a:gd name="T13" fmla="*/ 0 h 83"/>
                <a:gd name="T14" fmla="*/ 53 w 53"/>
                <a:gd name="T15" fmla="*/ 83 h 83"/>
              </a:gdLst>
              <a:ahLst/>
              <a:cxnLst>
                <a:cxn ang="T8">
                  <a:pos x="T0" y="T1"/>
                </a:cxn>
                <a:cxn ang="T9">
                  <a:pos x="T2" y="T3"/>
                </a:cxn>
                <a:cxn ang="T10">
                  <a:pos x="T4" y="T5"/>
                </a:cxn>
                <a:cxn ang="T11">
                  <a:pos x="T6" y="T7"/>
                </a:cxn>
              </a:cxnLst>
              <a:rect l="T12" t="T13" r="T14" b="T15"/>
              <a:pathLst>
                <a:path w="53" h="83">
                  <a:moveTo>
                    <a:pt x="0" y="0"/>
                  </a:moveTo>
                  <a:lnTo>
                    <a:pt x="53" y="67"/>
                  </a:lnTo>
                  <a:lnTo>
                    <a:pt x="40" y="83"/>
                  </a:lnTo>
                  <a:lnTo>
                    <a:pt x="0" y="0"/>
                  </a:lnTo>
                  <a:close/>
                </a:path>
              </a:pathLst>
            </a:custGeom>
            <a:solidFill>
              <a:srgbClr val="FFCC00"/>
            </a:solidFill>
            <a:ln w="9525">
              <a:noFill/>
              <a:round/>
              <a:headEnd/>
              <a:tailEnd/>
            </a:ln>
          </p:spPr>
          <p:txBody>
            <a:bodyPr/>
            <a:lstStyle/>
            <a:p>
              <a:endParaRPr lang="en-US" dirty="0"/>
            </a:p>
          </p:txBody>
        </p:sp>
        <p:sp>
          <p:nvSpPr>
            <p:cNvPr id="192" name="Freeform 339"/>
            <p:cNvSpPr>
              <a:spLocks/>
            </p:cNvSpPr>
            <p:nvPr/>
          </p:nvSpPr>
          <p:spPr bwMode="auto">
            <a:xfrm>
              <a:off x="549" y="2532"/>
              <a:ext cx="43" cy="63"/>
            </a:xfrm>
            <a:custGeom>
              <a:avLst/>
              <a:gdLst>
                <a:gd name="T0" fmla="*/ 13 w 43"/>
                <a:gd name="T1" fmla="*/ 0 h 63"/>
                <a:gd name="T2" fmla="*/ 0 w 43"/>
                <a:gd name="T3" fmla="*/ 12 h 63"/>
                <a:gd name="T4" fmla="*/ 16 w 43"/>
                <a:gd name="T5" fmla="*/ 41 h 63"/>
                <a:gd name="T6" fmla="*/ 43 w 43"/>
                <a:gd name="T7" fmla="*/ 63 h 63"/>
                <a:gd name="T8" fmla="*/ 13 w 43"/>
                <a:gd name="T9" fmla="*/ 0 h 63"/>
                <a:gd name="T10" fmla="*/ 0 60000 65536"/>
                <a:gd name="T11" fmla="*/ 0 60000 65536"/>
                <a:gd name="T12" fmla="*/ 0 60000 65536"/>
                <a:gd name="T13" fmla="*/ 0 60000 65536"/>
                <a:gd name="T14" fmla="*/ 0 60000 65536"/>
                <a:gd name="T15" fmla="*/ 0 w 43"/>
                <a:gd name="T16" fmla="*/ 0 h 63"/>
                <a:gd name="T17" fmla="*/ 43 w 43"/>
                <a:gd name="T18" fmla="*/ 63 h 63"/>
              </a:gdLst>
              <a:ahLst/>
              <a:cxnLst>
                <a:cxn ang="T10">
                  <a:pos x="T0" y="T1"/>
                </a:cxn>
                <a:cxn ang="T11">
                  <a:pos x="T2" y="T3"/>
                </a:cxn>
                <a:cxn ang="T12">
                  <a:pos x="T4" y="T5"/>
                </a:cxn>
                <a:cxn ang="T13">
                  <a:pos x="T6" y="T7"/>
                </a:cxn>
                <a:cxn ang="T14">
                  <a:pos x="T8" y="T9"/>
                </a:cxn>
              </a:cxnLst>
              <a:rect l="T15" t="T16" r="T17" b="T18"/>
              <a:pathLst>
                <a:path w="43" h="63">
                  <a:moveTo>
                    <a:pt x="13" y="0"/>
                  </a:moveTo>
                  <a:lnTo>
                    <a:pt x="0" y="12"/>
                  </a:lnTo>
                  <a:lnTo>
                    <a:pt x="16" y="41"/>
                  </a:lnTo>
                  <a:lnTo>
                    <a:pt x="43" y="63"/>
                  </a:lnTo>
                  <a:lnTo>
                    <a:pt x="13" y="0"/>
                  </a:lnTo>
                  <a:close/>
                </a:path>
              </a:pathLst>
            </a:custGeom>
            <a:solidFill>
              <a:srgbClr val="FFCC00"/>
            </a:solidFill>
            <a:ln w="9525">
              <a:noFill/>
              <a:round/>
              <a:headEnd/>
              <a:tailEnd/>
            </a:ln>
          </p:spPr>
          <p:txBody>
            <a:bodyPr/>
            <a:lstStyle/>
            <a:p>
              <a:endParaRPr lang="en-US" dirty="0"/>
            </a:p>
          </p:txBody>
        </p:sp>
        <p:sp>
          <p:nvSpPr>
            <p:cNvPr id="193" name="Freeform 340"/>
            <p:cNvSpPr>
              <a:spLocks/>
            </p:cNvSpPr>
            <p:nvPr/>
          </p:nvSpPr>
          <p:spPr bwMode="auto">
            <a:xfrm>
              <a:off x="1326" y="2319"/>
              <a:ext cx="124" cy="129"/>
            </a:xfrm>
            <a:custGeom>
              <a:avLst/>
              <a:gdLst>
                <a:gd name="T0" fmla="*/ 124 w 124"/>
                <a:gd name="T1" fmla="*/ 0 h 129"/>
                <a:gd name="T2" fmla="*/ 0 w 124"/>
                <a:gd name="T3" fmla="*/ 125 h 129"/>
                <a:gd name="T4" fmla="*/ 66 w 124"/>
                <a:gd name="T5" fmla="*/ 129 h 129"/>
                <a:gd name="T6" fmla="*/ 66 w 124"/>
                <a:gd name="T7" fmla="*/ 128 h 129"/>
                <a:gd name="T8" fmla="*/ 67 w 124"/>
                <a:gd name="T9" fmla="*/ 126 h 129"/>
                <a:gd name="T10" fmla="*/ 68 w 124"/>
                <a:gd name="T11" fmla="*/ 124 h 129"/>
                <a:gd name="T12" fmla="*/ 70 w 124"/>
                <a:gd name="T13" fmla="*/ 121 h 129"/>
                <a:gd name="T14" fmla="*/ 73 w 124"/>
                <a:gd name="T15" fmla="*/ 117 h 129"/>
                <a:gd name="T16" fmla="*/ 75 w 124"/>
                <a:gd name="T17" fmla="*/ 114 h 129"/>
                <a:gd name="T18" fmla="*/ 79 w 124"/>
                <a:gd name="T19" fmla="*/ 110 h 129"/>
                <a:gd name="T20" fmla="*/ 82 w 124"/>
                <a:gd name="T21" fmla="*/ 105 h 129"/>
                <a:gd name="T22" fmla="*/ 85 w 124"/>
                <a:gd name="T23" fmla="*/ 99 h 129"/>
                <a:gd name="T24" fmla="*/ 89 w 124"/>
                <a:gd name="T25" fmla="*/ 94 h 129"/>
                <a:gd name="T26" fmla="*/ 92 w 124"/>
                <a:gd name="T27" fmla="*/ 87 h 129"/>
                <a:gd name="T28" fmla="*/ 97 w 124"/>
                <a:gd name="T29" fmla="*/ 82 h 129"/>
                <a:gd name="T30" fmla="*/ 98 w 124"/>
                <a:gd name="T31" fmla="*/ 79 h 129"/>
                <a:gd name="T32" fmla="*/ 99 w 124"/>
                <a:gd name="T33" fmla="*/ 76 h 129"/>
                <a:gd name="T34" fmla="*/ 101 w 124"/>
                <a:gd name="T35" fmla="*/ 72 h 129"/>
                <a:gd name="T36" fmla="*/ 103 w 124"/>
                <a:gd name="T37" fmla="*/ 69 h 129"/>
                <a:gd name="T38" fmla="*/ 105 w 124"/>
                <a:gd name="T39" fmla="*/ 67 h 129"/>
                <a:gd name="T40" fmla="*/ 106 w 124"/>
                <a:gd name="T41" fmla="*/ 64 h 129"/>
                <a:gd name="T42" fmla="*/ 108 w 124"/>
                <a:gd name="T43" fmla="*/ 61 h 129"/>
                <a:gd name="T44" fmla="*/ 110 w 124"/>
                <a:gd name="T45" fmla="*/ 58 h 129"/>
                <a:gd name="T46" fmla="*/ 110 w 124"/>
                <a:gd name="T47" fmla="*/ 54 h 129"/>
                <a:gd name="T48" fmla="*/ 112 w 124"/>
                <a:gd name="T49" fmla="*/ 51 h 129"/>
                <a:gd name="T50" fmla="*/ 112 w 124"/>
                <a:gd name="T51" fmla="*/ 48 h 129"/>
                <a:gd name="T52" fmla="*/ 114 w 124"/>
                <a:gd name="T53" fmla="*/ 46 h 129"/>
                <a:gd name="T54" fmla="*/ 116 w 124"/>
                <a:gd name="T55" fmla="*/ 40 h 129"/>
                <a:gd name="T56" fmla="*/ 118 w 124"/>
                <a:gd name="T57" fmla="*/ 35 h 129"/>
                <a:gd name="T58" fmla="*/ 118 w 124"/>
                <a:gd name="T59" fmla="*/ 29 h 129"/>
                <a:gd name="T60" fmla="*/ 119 w 124"/>
                <a:gd name="T61" fmla="*/ 25 h 129"/>
                <a:gd name="T62" fmla="*/ 120 w 124"/>
                <a:gd name="T63" fmla="*/ 21 h 129"/>
                <a:gd name="T64" fmla="*/ 122 w 124"/>
                <a:gd name="T65" fmla="*/ 17 h 129"/>
                <a:gd name="T66" fmla="*/ 122 w 124"/>
                <a:gd name="T67" fmla="*/ 12 h 129"/>
                <a:gd name="T68" fmla="*/ 123 w 124"/>
                <a:gd name="T69" fmla="*/ 9 h 129"/>
                <a:gd name="T70" fmla="*/ 123 w 124"/>
                <a:gd name="T71" fmla="*/ 6 h 129"/>
                <a:gd name="T72" fmla="*/ 124 w 124"/>
                <a:gd name="T73" fmla="*/ 4 h 129"/>
                <a:gd name="T74" fmla="*/ 124 w 124"/>
                <a:gd name="T75" fmla="*/ 1 h 129"/>
                <a:gd name="T76" fmla="*/ 124 w 124"/>
                <a:gd name="T77" fmla="*/ 0 h 12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4"/>
                <a:gd name="T118" fmla="*/ 0 h 129"/>
                <a:gd name="T119" fmla="*/ 124 w 124"/>
                <a:gd name="T120" fmla="*/ 129 h 12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4" h="129">
                  <a:moveTo>
                    <a:pt x="124" y="0"/>
                  </a:moveTo>
                  <a:lnTo>
                    <a:pt x="0" y="125"/>
                  </a:lnTo>
                  <a:lnTo>
                    <a:pt x="66" y="129"/>
                  </a:lnTo>
                  <a:lnTo>
                    <a:pt x="66" y="128"/>
                  </a:lnTo>
                  <a:lnTo>
                    <a:pt x="67" y="126"/>
                  </a:lnTo>
                  <a:lnTo>
                    <a:pt x="68" y="124"/>
                  </a:lnTo>
                  <a:lnTo>
                    <a:pt x="70" y="121"/>
                  </a:lnTo>
                  <a:lnTo>
                    <a:pt x="73" y="117"/>
                  </a:lnTo>
                  <a:lnTo>
                    <a:pt x="75" y="114"/>
                  </a:lnTo>
                  <a:lnTo>
                    <a:pt x="79" y="110"/>
                  </a:lnTo>
                  <a:lnTo>
                    <a:pt x="82" y="105"/>
                  </a:lnTo>
                  <a:lnTo>
                    <a:pt x="85" y="99"/>
                  </a:lnTo>
                  <a:lnTo>
                    <a:pt x="89" y="94"/>
                  </a:lnTo>
                  <a:lnTo>
                    <a:pt x="92" y="87"/>
                  </a:lnTo>
                  <a:lnTo>
                    <a:pt x="97" y="82"/>
                  </a:lnTo>
                  <a:lnTo>
                    <a:pt x="98" y="79"/>
                  </a:lnTo>
                  <a:lnTo>
                    <a:pt x="99" y="76"/>
                  </a:lnTo>
                  <a:lnTo>
                    <a:pt x="101" y="72"/>
                  </a:lnTo>
                  <a:lnTo>
                    <a:pt x="103" y="69"/>
                  </a:lnTo>
                  <a:lnTo>
                    <a:pt x="105" y="67"/>
                  </a:lnTo>
                  <a:lnTo>
                    <a:pt x="106" y="64"/>
                  </a:lnTo>
                  <a:lnTo>
                    <a:pt x="108" y="61"/>
                  </a:lnTo>
                  <a:lnTo>
                    <a:pt x="110" y="58"/>
                  </a:lnTo>
                  <a:lnTo>
                    <a:pt x="110" y="54"/>
                  </a:lnTo>
                  <a:lnTo>
                    <a:pt x="112" y="51"/>
                  </a:lnTo>
                  <a:lnTo>
                    <a:pt x="112" y="48"/>
                  </a:lnTo>
                  <a:lnTo>
                    <a:pt x="114" y="46"/>
                  </a:lnTo>
                  <a:lnTo>
                    <a:pt x="116" y="40"/>
                  </a:lnTo>
                  <a:lnTo>
                    <a:pt x="118" y="35"/>
                  </a:lnTo>
                  <a:lnTo>
                    <a:pt x="118" y="29"/>
                  </a:lnTo>
                  <a:lnTo>
                    <a:pt x="119" y="25"/>
                  </a:lnTo>
                  <a:lnTo>
                    <a:pt x="120" y="21"/>
                  </a:lnTo>
                  <a:lnTo>
                    <a:pt x="122" y="17"/>
                  </a:lnTo>
                  <a:lnTo>
                    <a:pt x="122" y="12"/>
                  </a:lnTo>
                  <a:lnTo>
                    <a:pt x="123" y="9"/>
                  </a:lnTo>
                  <a:lnTo>
                    <a:pt x="123" y="6"/>
                  </a:lnTo>
                  <a:lnTo>
                    <a:pt x="124" y="4"/>
                  </a:lnTo>
                  <a:lnTo>
                    <a:pt x="124" y="1"/>
                  </a:lnTo>
                  <a:lnTo>
                    <a:pt x="124" y="0"/>
                  </a:lnTo>
                  <a:close/>
                </a:path>
              </a:pathLst>
            </a:custGeom>
            <a:solidFill>
              <a:srgbClr val="000000"/>
            </a:solidFill>
            <a:ln w="9525">
              <a:noFill/>
              <a:round/>
              <a:headEnd/>
              <a:tailEnd/>
            </a:ln>
          </p:spPr>
          <p:txBody>
            <a:bodyPr/>
            <a:lstStyle/>
            <a:p>
              <a:endParaRPr lang="en-US" dirty="0"/>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p:txBody>
          <a:bodyPr/>
          <a:lstStyle/>
          <a:p>
            <a:r>
              <a:rPr lang="en-US" smtClean="0"/>
              <a:t>Customer satisfaction and confidence  (satisfied customers come back again)</a:t>
            </a:r>
          </a:p>
          <a:p>
            <a:r>
              <a:rPr lang="en-US" smtClean="0"/>
              <a:t>Reference customers (presales support track record)</a:t>
            </a:r>
          </a:p>
          <a:p>
            <a:r>
              <a:rPr lang="en-US" smtClean="0"/>
              <a:t>Product performance feedback</a:t>
            </a:r>
          </a:p>
          <a:p>
            <a:r>
              <a:rPr lang="en-US" smtClean="0"/>
              <a:t>Profit</a:t>
            </a:r>
          </a:p>
          <a:p>
            <a:endParaRPr lang="en-US" dirty="0" smtClean="0"/>
          </a:p>
        </p:txBody>
      </p:sp>
      <p:sp>
        <p:nvSpPr>
          <p:cNvPr id="18434" name="Title 1"/>
          <p:cNvSpPr>
            <a:spLocks noGrp="1"/>
          </p:cNvSpPr>
          <p:nvPr>
            <p:ph type="title"/>
          </p:nvPr>
        </p:nvSpPr>
        <p:spPr/>
        <p:txBody>
          <a:bodyPr/>
          <a:lstStyle/>
          <a:p>
            <a:r>
              <a:rPr lang="en-US" smtClean="0"/>
              <a:t>Why?</a:t>
            </a:r>
            <a:endParaRPr lang="en-US" dirty="0" smtClean="0"/>
          </a:p>
        </p:txBody>
      </p:sp>
      <p:sp>
        <p:nvSpPr>
          <p:cNvPr id="18436" name="Footer Placeholder 3"/>
          <p:cNvSpPr>
            <a:spLocks noGrp="1"/>
          </p:cNvSpPr>
          <p:nvPr>
            <p:ph type="ftr" sz="quarter" idx="10"/>
          </p:nvPr>
        </p:nvSpPr>
        <p:spPr/>
        <p:txBody>
          <a:bodyPr/>
          <a:lstStyle/>
          <a:p>
            <a:r>
              <a:rPr lang="en-US" dirty="0" smtClean="0"/>
              <a:t>SSM-IN-040</a:t>
            </a:r>
            <a:endParaRPr lang="en-US"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8435">
                                            <p:txEl>
                                              <p:pRg st="0" end="0"/>
                                            </p:txEl>
                                          </p:spTgt>
                                        </p:tgtEl>
                                        <p:attrNameLst>
                                          <p:attrName>style.fontStyle</p:attrName>
                                        </p:attrNameLst>
                                      </p:cBhvr>
                                      <p:to>
                                        <p:strVal val="normal"/>
                                      </p:to>
                                    </p:set>
                                    <p:set>
                                      <p:cBhvr override="childStyle">
                                        <p:cTn id="7" dur="indefinite"/>
                                        <p:tgtEl>
                                          <p:spTgt spid="18435">
                                            <p:txEl>
                                              <p:pRg st="0" end="0"/>
                                            </p:txEl>
                                          </p:spTgt>
                                        </p:tgtEl>
                                        <p:attrNameLst>
                                          <p:attrName>style.fontWeight</p:attrName>
                                        </p:attrNameLst>
                                      </p:cBhvr>
                                      <p:to>
                                        <p:strVal val="bold"/>
                                      </p:to>
                                    </p:set>
                                    <p:set>
                                      <p:cBhvr override="childStyle">
                                        <p:cTn id="8" dur="indefinite"/>
                                        <p:tgtEl>
                                          <p:spTgt spid="18435">
                                            <p:txEl>
                                              <p:pRg st="0" end="0"/>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8435">
                                            <p:txEl>
                                              <p:pRg st="1" end="1"/>
                                            </p:txEl>
                                          </p:spTgt>
                                        </p:tgtEl>
                                        <p:attrNameLst>
                                          <p:attrName>style.fontStyle</p:attrName>
                                        </p:attrNameLst>
                                      </p:cBhvr>
                                      <p:to>
                                        <p:strVal val="normal"/>
                                      </p:to>
                                    </p:set>
                                    <p:set>
                                      <p:cBhvr override="childStyle">
                                        <p:cTn id="13" dur="indefinite"/>
                                        <p:tgtEl>
                                          <p:spTgt spid="18435">
                                            <p:txEl>
                                              <p:pRg st="1" end="1"/>
                                            </p:txEl>
                                          </p:spTgt>
                                        </p:tgtEl>
                                        <p:attrNameLst>
                                          <p:attrName>style.fontWeight</p:attrName>
                                        </p:attrNameLst>
                                      </p:cBhvr>
                                      <p:to>
                                        <p:strVal val="bold"/>
                                      </p:to>
                                    </p:set>
                                    <p:set>
                                      <p:cBhvr override="childStyle">
                                        <p:cTn id="14" dur="indefinite"/>
                                        <p:tgtEl>
                                          <p:spTgt spid="18435">
                                            <p:txEl>
                                              <p:pRg st="1" end="1"/>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8435">
                                            <p:txEl>
                                              <p:pRg st="2" end="2"/>
                                            </p:txEl>
                                          </p:spTgt>
                                        </p:tgtEl>
                                        <p:attrNameLst>
                                          <p:attrName>style.fontStyle</p:attrName>
                                        </p:attrNameLst>
                                      </p:cBhvr>
                                      <p:to>
                                        <p:strVal val="normal"/>
                                      </p:to>
                                    </p:set>
                                    <p:set>
                                      <p:cBhvr override="childStyle">
                                        <p:cTn id="19" dur="indefinite"/>
                                        <p:tgtEl>
                                          <p:spTgt spid="18435">
                                            <p:txEl>
                                              <p:pRg st="2" end="2"/>
                                            </p:txEl>
                                          </p:spTgt>
                                        </p:tgtEl>
                                        <p:attrNameLst>
                                          <p:attrName>style.fontWeight</p:attrName>
                                        </p:attrNameLst>
                                      </p:cBhvr>
                                      <p:to>
                                        <p:strVal val="bold"/>
                                      </p:to>
                                    </p:set>
                                    <p:set>
                                      <p:cBhvr override="childStyle">
                                        <p:cTn id="20" dur="indefinite"/>
                                        <p:tgtEl>
                                          <p:spTgt spid="18435">
                                            <p:txEl>
                                              <p:pRg st="2" end="2"/>
                                            </p:txEl>
                                          </p:spTgt>
                                        </p:tgtEl>
                                        <p:attrNameLst>
                                          <p:attrName>style.textDecorationUnderline</p:attrName>
                                        </p:attrNameLst>
                                      </p:cBhvr>
                                      <p:to>
                                        <p:strVal val="false"/>
                                      </p:to>
                                    </p:set>
                                  </p:childTnLst>
                                </p:cTn>
                              </p:par>
                            </p:childTnLst>
                          </p:cTn>
                        </p:par>
                      </p:childTnLst>
                    </p:cTn>
                  </p:par>
                  <p:par>
                    <p:cTn id="21" fill="hold">
                      <p:stCondLst>
                        <p:cond delay="indefinite"/>
                      </p:stCondLst>
                      <p:childTnLst>
                        <p:par>
                          <p:cTn id="22" fill="hold">
                            <p:stCondLst>
                              <p:cond delay="0"/>
                            </p:stCondLst>
                            <p:childTnLst>
                              <p:par>
                                <p:cTn id="23" presetID="5" presetClass="emph" presetSubtype="1" nodeType="clickEffect">
                                  <p:stCondLst>
                                    <p:cond delay="0"/>
                                  </p:stCondLst>
                                  <p:endCondLst>
                                    <p:cond evt="onNext" delay="0">
                                      <p:tgtEl>
                                        <p:sldTgt/>
                                      </p:tgtEl>
                                    </p:cond>
                                  </p:endCondLst>
                                  <p:childTnLst>
                                    <p:set>
                                      <p:cBhvr override="childStyle">
                                        <p:cTn id="24" dur="indefinite"/>
                                        <p:tgtEl>
                                          <p:spTgt spid="18435">
                                            <p:txEl>
                                              <p:pRg st="3" end="3"/>
                                            </p:txEl>
                                          </p:spTgt>
                                        </p:tgtEl>
                                        <p:attrNameLst>
                                          <p:attrName>style.fontStyle</p:attrName>
                                        </p:attrNameLst>
                                      </p:cBhvr>
                                      <p:to>
                                        <p:strVal val="normal"/>
                                      </p:to>
                                    </p:set>
                                    <p:set>
                                      <p:cBhvr override="childStyle">
                                        <p:cTn id="25" dur="indefinite"/>
                                        <p:tgtEl>
                                          <p:spTgt spid="18435">
                                            <p:txEl>
                                              <p:pRg st="3" end="3"/>
                                            </p:txEl>
                                          </p:spTgt>
                                        </p:tgtEl>
                                        <p:attrNameLst>
                                          <p:attrName>style.fontWeight</p:attrName>
                                        </p:attrNameLst>
                                      </p:cBhvr>
                                      <p:to>
                                        <p:strVal val="bold"/>
                                      </p:to>
                                    </p:set>
                                    <p:set>
                                      <p:cBhvr override="childStyle">
                                        <p:cTn id="26" dur="indefinite"/>
                                        <p:tgtEl>
                                          <p:spTgt spid="18435">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Content Placeholder 2"/>
          <p:cNvSpPr>
            <a:spLocks noGrp="1"/>
          </p:cNvSpPr>
          <p:nvPr>
            <p:ph idx="1"/>
          </p:nvPr>
        </p:nvSpPr>
        <p:spPr/>
        <p:txBody>
          <a:bodyPr/>
          <a:lstStyle/>
          <a:p>
            <a:r>
              <a:rPr lang="en-US" smtClean="0"/>
              <a:t>By having flexible access to information on:</a:t>
            </a:r>
          </a:p>
          <a:p>
            <a:r>
              <a:rPr lang="en-US" smtClean="0"/>
              <a:t>What products customers have</a:t>
            </a:r>
          </a:p>
          <a:p>
            <a:r>
              <a:rPr lang="en-US" smtClean="0"/>
              <a:t>How quickly they expect us to respond</a:t>
            </a:r>
          </a:p>
          <a:p>
            <a:r>
              <a:rPr lang="en-US" smtClean="0"/>
              <a:t>The scope of service they expect us to provide</a:t>
            </a:r>
          </a:p>
          <a:p>
            <a:endParaRPr lang="en-US" dirty="0" smtClean="0"/>
          </a:p>
        </p:txBody>
      </p:sp>
      <p:sp>
        <p:nvSpPr>
          <p:cNvPr id="19458" name="Title 1"/>
          <p:cNvSpPr>
            <a:spLocks noGrp="1"/>
          </p:cNvSpPr>
          <p:nvPr>
            <p:ph type="title"/>
          </p:nvPr>
        </p:nvSpPr>
        <p:spPr/>
        <p:txBody>
          <a:bodyPr/>
          <a:lstStyle/>
          <a:p>
            <a:r>
              <a:rPr lang="en-US" smtClean="0"/>
              <a:t>How?</a:t>
            </a:r>
            <a:endParaRPr lang="en-US" dirty="0" smtClean="0"/>
          </a:p>
        </p:txBody>
      </p:sp>
      <p:sp>
        <p:nvSpPr>
          <p:cNvPr id="19460" name="Footer Placeholder 3"/>
          <p:cNvSpPr>
            <a:spLocks noGrp="1"/>
          </p:cNvSpPr>
          <p:nvPr>
            <p:ph type="ftr" sz="quarter" idx="10"/>
          </p:nvPr>
        </p:nvSpPr>
        <p:spPr/>
        <p:txBody>
          <a:bodyPr/>
          <a:lstStyle/>
          <a:p>
            <a:r>
              <a:rPr lang="en-US" dirty="0" smtClean="0"/>
              <a:t>SSM-IN-050</a:t>
            </a:r>
            <a:endParaRPr lang="en-US" dirty="0" smtClean="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endCondLst>
                                    <p:cond evt="onNext" delay="0">
                                      <p:tgtEl>
                                        <p:sldTgt/>
                                      </p:tgtEl>
                                    </p:cond>
                                  </p:endCondLst>
                                  <p:childTnLst>
                                    <p:set>
                                      <p:cBhvr override="childStyle">
                                        <p:cTn id="6" dur="indefinite"/>
                                        <p:tgtEl>
                                          <p:spTgt spid="19459">
                                            <p:txEl>
                                              <p:pRg st="1" end="1"/>
                                            </p:txEl>
                                          </p:spTgt>
                                        </p:tgtEl>
                                        <p:attrNameLst>
                                          <p:attrName>style.fontStyle</p:attrName>
                                        </p:attrNameLst>
                                      </p:cBhvr>
                                      <p:to>
                                        <p:strVal val="normal"/>
                                      </p:to>
                                    </p:set>
                                    <p:set>
                                      <p:cBhvr override="childStyle">
                                        <p:cTn id="7" dur="indefinite"/>
                                        <p:tgtEl>
                                          <p:spTgt spid="19459">
                                            <p:txEl>
                                              <p:pRg st="1" end="1"/>
                                            </p:txEl>
                                          </p:spTgt>
                                        </p:tgtEl>
                                        <p:attrNameLst>
                                          <p:attrName>style.fontWeight</p:attrName>
                                        </p:attrNameLst>
                                      </p:cBhvr>
                                      <p:to>
                                        <p:strVal val="bold"/>
                                      </p:to>
                                    </p:set>
                                    <p:set>
                                      <p:cBhvr override="childStyle">
                                        <p:cTn id="8" dur="indefinite"/>
                                        <p:tgtEl>
                                          <p:spTgt spid="19459">
                                            <p:txEl>
                                              <p:pRg st="1" end="1"/>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endCondLst>
                                    <p:cond evt="onNext" delay="0">
                                      <p:tgtEl>
                                        <p:sldTgt/>
                                      </p:tgtEl>
                                    </p:cond>
                                  </p:endCondLst>
                                  <p:childTnLst>
                                    <p:set>
                                      <p:cBhvr override="childStyle">
                                        <p:cTn id="12" dur="indefinite"/>
                                        <p:tgtEl>
                                          <p:spTgt spid="19459">
                                            <p:txEl>
                                              <p:pRg st="2" end="2"/>
                                            </p:txEl>
                                          </p:spTgt>
                                        </p:tgtEl>
                                        <p:attrNameLst>
                                          <p:attrName>style.fontStyle</p:attrName>
                                        </p:attrNameLst>
                                      </p:cBhvr>
                                      <p:to>
                                        <p:strVal val="normal"/>
                                      </p:to>
                                    </p:set>
                                    <p:set>
                                      <p:cBhvr override="childStyle">
                                        <p:cTn id="13" dur="indefinite"/>
                                        <p:tgtEl>
                                          <p:spTgt spid="19459">
                                            <p:txEl>
                                              <p:pRg st="2" end="2"/>
                                            </p:txEl>
                                          </p:spTgt>
                                        </p:tgtEl>
                                        <p:attrNameLst>
                                          <p:attrName>style.fontWeight</p:attrName>
                                        </p:attrNameLst>
                                      </p:cBhvr>
                                      <p:to>
                                        <p:strVal val="bold"/>
                                      </p:to>
                                    </p:set>
                                    <p:set>
                                      <p:cBhvr override="childStyle">
                                        <p:cTn id="14" dur="indefinite"/>
                                        <p:tgtEl>
                                          <p:spTgt spid="19459">
                                            <p:txEl>
                                              <p:pRg st="2" end="2"/>
                                            </p:txEl>
                                          </p:spTgt>
                                        </p:tgtEl>
                                        <p:attrNameLst>
                                          <p:attrName>style.textDecorationUnderline</p:attrName>
                                        </p:attrNameLst>
                                      </p:cBhvr>
                                      <p:to>
                                        <p:strVal val="false"/>
                                      </p:to>
                                    </p:set>
                                  </p:childTnLst>
                                </p:cTn>
                              </p:par>
                            </p:childTnLst>
                          </p:cTn>
                        </p:par>
                      </p:childTnLst>
                    </p:cTn>
                  </p:par>
                  <p:par>
                    <p:cTn id="15" fill="hold">
                      <p:stCondLst>
                        <p:cond delay="indefinite"/>
                      </p:stCondLst>
                      <p:childTnLst>
                        <p:par>
                          <p:cTn id="16" fill="hold">
                            <p:stCondLst>
                              <p:cond delay="0"/>
                            </p:stCondLst>
                            <p:childTnLst>
                              <p:par>
                                <p:cTn id="17" presetID="5" presetClass="emph" presetSubtype="1" nodeType="clickEffect">
                                  <p:stCondLst>
                                    <p:cond delay="0"/>
                                  </p:stCondLst>
                                  <p:endCondLst>
                                    <p:cond evt="onNext" delay="0">
                                      <p:tgtEl>
                                        <p:sldTgt/>
                                      </p:tgtEl>
                                    </p:cond>
                                  </p:endCondLst>
                                  <p:childTnLst>
                                    <p:set>
                                      <p:cBhvr override="childStyle">
                                        <p:cTn id="18" dur="indefinite"/>
                                        <p:tgtEl>
                                          <p:spTgt spid="19459">
                                            <p:txEl>
                                              <p:pRg st="3" end="3"/>
                                            </p:txEl>
                                          </p:spTgt>
                                        </p:tgtEl>
                                        <p:attrNameLst>
                                          <p:attrName>style.fontStyle</p:attrName>
                                        </p:attrNameLst>
                                      </p:cBhvr>
                                      <p:to>
                                        <p:strVal val="normal"/>
                                      </p:to>
                                    </p:set>
                                    <p:set>
                                      <p:cBhvr override="childStyle">
                                        <p:cTn id="19" dur="indefinite"/>
                                        <p:tgtEl>
                                          <p:spTgt spid="19459">
                                            <p:txEl>
                                              <p:pRg st="3" end="3"/>
                                            </p:txEl>
                                          </p:spTgt>
                                        </p:tgtEl>
                                        <p:attrNameLst>
                                          <p:attrName>style.fontWeight</p:attrName>
                                        </p:attrNameLst>
                                      </p:cBhvr>
                                      <p:to>
                                        <p:strVal val="bold"/>
                                      </p:to>
                                    </p:set>
                                    <p:set>
                                      <p:cBhvr override="childStyle">
                                        <p:cTn id="20" dur="indefinite"/>
                                        <p:tgtEl>
                                          <p:spTgt spid="19459">
                                            <p:txEl>
                                              <p:pRg st="3" end="3"/>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Title 151"/>
          <p:cNvSpPr>
            <a:spLocks noGrp="1"/>
          </p:cNvSpPr>
          <p:nvPr>
            <p:ph type="title"/>
          </p:nvPr>
        </p:nvSpPr>
        <p:spPr>
          <a:xfrm>
            <a:off x="0" y="0"/>
            <a:ext cx="8686800" cy="716523"/>
          </a:xfrm>
        </p:spPr>
        <p:txBody>
          <a:bodyPr/>
          <a:lstStyle/>
          <a:p>
            <a:r>
              <a:rPr lang="en-US" dirty="0" smtClean="0"/>
              <a:t>SSM Interaction</a:t>
            </a:r>
            <a:endParaRPr lang="en-US" dirty="0"/>
          </a:p>
        </p:txBody>
      </p:sp>
      <p:sp>
        <p:nvSpPr>
          <p:cNvPr id="20482" name="Footer Placeholder 1"/>
          <p:cNvSpPr>
            <a:spLocks noGrp="1"/>
          </p:cNvSpPr>
          <p:nvPr>
            <p:ph type="ftr" sz="quarter" idx="10"/>
          </p:nvPr>
        </p:nvSpPr>
        <p:spPr>
          <a:effectLst/>
        </p:spPr>
        <p:txBody>
          <a:bodyPr/>
          <a:lstStyle/>
          <a:p>
            <a:r>
              <a:rPr lang="en-US" b="0" dirty="0" smtClean="0">
                <a:latin typeface="+mj-lt"/>
              </a:rPr>
              <a:t>SSM-IN-060</a:t>
            </a:r>
            <a:endParaRPr lang="en-US" b="0" dirty="0" smtClean="0">
              <a:latin typeface="+mj-lt"/>
            </a:endParaRPr>
          </a:p>
        </p:txBody>
      </p:sp>
      <p:cxnSp>
        <p:nvCxnSpPr>
          <p:cNvPr id="86" name="Straight Arrow Connector 85"/>
          <p:cNvCxnSpPr>
            <a:stCxn id="50" idx="6"/>
            <a:endCxn id="37" idx="2"/>
          </p:cNvCxnSpPr>
          <p:nvPr/>
        </p:nvCxnSpPr>
        <p:spPr>
          <a:xfrm>
            <a:off x="2134807" y="3076067"/>
            <a:ext cx="2346325" cy="1"/>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a:stCxn id="40" idx="4"/>
            <a:endCxn id="37" idx="0"/>
          </p:cNvCxnSpPr>
          <p:nvPr/>
        </p:nvCxnSpPr>
        <p:spPr>
          <a:xfrm rot="16200000" flipH="1">
            <a:off x="4442031" y="1789191"/>
            <a:ext cx="1325182" cy="795"/>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0" name="Straight Arrow Connector 89"/>
          <p:cNvCxnSpPr>
            <a:stCxn id="37" idx="6"/>
            <a:endCxn id="66" idx="2"/>
          </p:cNvCxnSpPr>
          <p:nvPr/>
        </p:nvCxnSpPr>
        <p:spPr>
          <a:xfrm flipV="1">
            <a:off x="5728907" y="3076067"/>
            <a:ext cx="2325974" cy="1"/>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2" name="Straight Arrow Connector 91"/>
          <p:cNvCxnSpPr>
            <a:stCxn id="37" idx="4"/>
            <a:endCxn id="47" idx="0"/>
          </p:cNvCxnSpPr>
          <p:nvPr/>
        </p:nvCxnSpPr>
        <p:spPr>
          <a:xfrm rot="5400000">
            <a:off x="4330484" y="4473697"/>
            <a:ext cx="1548279" cy="795"/>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4" name="Straight Arrow Connector 93"/>
          <p:cNvCxnSpPr>
            <a:stCxn id="38" idx="5"/>
            <a:endCxn id="37" idx="1"/>
          </p:cNvCxnSpPr>
          <p:nvPr/>
        </p:nvCxnSpPr>
        <p:spPr>
          <a:xfrm rot="16200000" flipH="1">
            <a:off x="3437796" y="1408843"/>
            <a:ext cx="1062588" cy="1389550"/>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a:stCxn id="42" idx="3"/>
            <a:endCxn id="37" idx="7"/>
          </p:cNvCxnSpPr>
          <p:nvPr/>
        </p:nvCxnSpPr>
        <p:spPr>
          <a:xfrm rot="5400000">
            <a:off x="5703358" y="1415140"/>
            <a:ext cx="1062588" cy="1376956"/>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98" name="Straight Arrow Connector 97"/>
          <p:cNvCxnSpPr>
            <a:stCxn id="45" idx="1"/>
            <a:endCxn id="37" idx="5"/>
          </p:cNvCxnSpPr>
          <p:nvPr/>
        </p:nvCxnSpPr>
        <p:spPr>
          <a:xfrm rot="16200000" flipV="1">
            <a:off x="5590916" y="3472482"/>
            <a:ext cx="1287473" cy="1376956"/>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100" name="Straight Arrow Connector 99"/>
          <p:cNvCxnSpPr>
            <a:stCxn id="37" idx="3"/>
            <a:endCxn id="68" idx="7"/>
          </p:cNvCxnSpPr>
          <p:nvPr/>
        </p:nvCxnSpPr>
        <p:spPr>
          <a:xfrm rot="5400000">
            <a:off x="3320591" y="3470947"/>
            <a:ext cx="1296998" cy="138955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6" name="Straight Arrow Connector 105"/>
          <p:cNvCxnSpPr/>
          <p:nvPr/>
        </p:nvCxnSpPr>
        <p:spPr>
          <a:xfrm rot="16200000" flipH="1">
            <a:off x="3887406" y="1528635"/>
            <a:ext cx="1244604" cy="701677"/>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p:nvPr/>
        </p:nvCxnSpPr>
        <p:spPr>
          <a:xfrm rot="5400000" flipH="1" flipV="1">
            <a:off x="5041918" y="1542528"/>
            <a:ext cx="1266825" cy="64531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7" name="Straight Arrow Connector 116"/>
          <p:cNvCxnSpPr/>
          <p:nvPr/>
        </p:nvCxnSpPr>
        <p:spPr>
          <a:xfrm rot="10800000" flipV="1">
            <a:off x="5678901" y="2284284"/>
            <a:ext cx="2062165" cy="550069"/>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3" name="Straight Arrow Connector 122"/>
          <p:cNvCxnSpPr/>
          <p:nvPr/>
        </p:nvCxnSpPr>
        <p:spPr>
          <a:xfrm>
            <a:off x="5676519" y="3336798"/>
            <a:ext cx="2062163" cy="7762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8" name="Straight Arrow Connector 127"/>
          <p:cNvCxnSpPr/>
          <p:nvPr/>
        </p:nvCxnSpPr>
        <p:spPr>
          <a:xfrm rot="16200000" flipV="1">
            <a:off x="4927617" y="4066652"/>
            <a:ext cx="1490663" cy="683418"/>
          </a:xfrm>
          <a:prstGeom prst="straightConnector1">
            <a:avLst/>
          </a:prstGeom>
          <a:ln w="28575">
            <a:solidFill>
              <a:schemeClr val="tx1">
                <a:lumMod val="75000"/>
                <a:lumOff val="25000"/>
              </a:schemeClr>
            </a:solidFill>
            <a:headEnd type="arrow" w="med" len="med"/>
            <a:tailEnd type="arrow" w="med" len="med"/>
          </a:ln>
          <a:effectLst/>
        </p:spPr>
        <p:style>
          <a:lnRef idx="2">
            <a:schemeClr val="accent1"/>
          </a:lnRef>
          <a:fillRef idx="0">
            <a:schemeClr val="accent1"/>
          </a:fillRef>
          <a:effectRef idx="1">
            <a:schemeClr val="accent1"/>
          </a:effectRef>
          <a:fontRef idx="minor">
            <a:schemeClr val="tx1"/>
          </a:fontRef>
        </p:style>
      </p:cxnSp>
      <p:cxnSp>
        <p:nvCxnSpPr>
          <p:cNvPr id="135" name="Straight Arrow Connector 134"/>
          <p:cNvCxnSpPr/>
          <p:nvPr/>
        </p:nvCxnSpPr>
        <p:spPr>
          <a:xfrm rot="5400000" flipH="1" flipV="1">
            <a:off x="3747706" y="4010694"/>
            <a:ext cx="1466852" cy="75247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8" name="Straight Arrow Connector 137"/>
          <p:cNvCxnSpPr/>
          <p:nvPr/>
        </p:nvCxnSpPr>
        <p:spPr>
          <a:xfrm rot="10800000" flipV="1">
            <a:off x="2485645" y="3317747"/>
            <a:ext cx="2035971" cy="809625"/>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4" name="Straight Arrow Connector 143"/>
          <p:cNvCxnSpPr/>
          <p:nvPr/>
        </p:nvCxnSpPr>
        <p:spPr>
          <a:xfrm>
            <a:off x="2480882" y="2246186"/>
            <a:ext cx="2052637" cy="57864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Oval 2"/>
          <p:cNvSpPr>
            <a:spLocks noChangeArrowheads="1"/>
          </p:cNvSpPr>
          <p:nvPr/>
        </p:nvSpPr>
        <p:spPr bwMode="auto">
          <a:xfrm>
            <a:off x="4481132" y="2452180"/>
            <a:ext cx="1247775" cy="1247775"/>
          </a:xfrm>
          <a:prstGeom prst="ellipse">
            <a:avLst/>
          </a:prstGeom>
          <a:solidFill>
            <a:schemeClr val="accent2"/>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r>
              <a:rPr lang="en-US" dirty="0" smtClean="0">
                <a:latin typeface="Century Gothic" pitchFamily="34" charset="0"/>
              </a:rPr>
              <a:t> SSM</a:t>
            </a:r>
            <a:endParaRPr lang="en-US" dirty="0">
              <a:latin typeface="Century Gothic" pitchFamily="34" charset="0"/>
            </a:endParaRPr>
          </a:p>
        </p:txBody>
      </p:sp>
      <p:sp>
        <p:nvSpPr>
          <p:cNvPr id="43" name="Oval 8"/>
          <p:cNvSpPr>
            <a:spLocks noChangeArrowheads="1"/>
          </p:cNvSpPr>
          <p:nvPr/>
        </p:nvSpPr>
        <p:spPr bwMode="auto">
          <a:xfrm>
            <a:off x="7683858" y="1598673"/>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Product</a:t>
            </a:r>
          </a:p>
          <a:p>
            <a:pPr algn="ctr"/>
            <a:r>
              <a:rPr lang="en-US" sz="1200" dirty="0">
                <a:latin typeface="Century Gothic" pitchFamily="34" charset="0"/>
              </a:rPr>
              <a:t>Structures</a:t>
            </a:r>
          </a:p>
        </p:txBody>
      </p:sp>
      <p:sp>
        <p:nvSpPr>
          <p:cNvPr id="44" name="Oval 9"/>
          <p:cNvSpPr>
            <a:spLocks noChangeArrowheads="1"/>
          </p:cNvSpPr>
          <p:nvPr/>
        </p:nvSpPr>
        <p:spPr bwMode="auto">
          <a:xfrm>
            <a:off x="7683858" y="3870572"/>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Work</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Orders</a:t>
            </a:r>
          </a:p>
        </p:txBody>
      </p:sp>
      <p:sp>
        <p:nvSpPr>
          <p:cNvPr id="42" name="Oval 7"/>
          <p:cNvSpPr>
            <a:spLocks noChangeArrowheads="1"/>
          </p:cNvSpPr>
          <p:nvPr/>
        </p:nvSpPr>
        <p:spPr bwMode="auto">
          <a:xfrm>
            <a:off x="6789219" y="791835"/>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smtClean="0">
                <a:solidFill>
                  <a:schemeClr val="bg1"/>
                </a:solidFill>
                <a:effectLst>
                  <a:outerShdw blurRad="38100" dist="38100" dir="2700000" algn="tl">
                    <a:srgbClr val="000000">
                      <a:alpha val="43137"/>
                    </a:srgbClr>
                  </a:outerShdw>
                </a:effectLst>
                <a:latin typeface="Century Gothic" pitchFamily="34" charset="0"/>
              </a:rPr>
              <a:t>Sales</a:t>
            </a:r>
            <a:br>
              <a:rPr lang="en-US" sz="1200" dirty="0" smtClean="0">
                <a:solidFill>
                  <a:schemeClr val="bg1"/>
                </a:solidFill>
                <a:effectLst>
                  <a:outerShdw blurRad="38100" dist="38100" dir="2700000" algn="tl">
                    <a:srgbClr val="000000">
                      <a:alpha val="43137"/>
                    </a:srgbClr>
                  </a:outerShdw>
                </a:effectLst>
                <a:latin typeface="Century Gothic" pitchFamily="34" charset="0"/>
              </a:rPr>
            </a:br>
            <a:r>
              <a:rPr lang="en-US" sz="1200" dirty="0" smtClean="0">
                <a:solidFill>
                  <a:schemeClr val="bg1"/>
                </a:solidFill>
                <a:effectLst>
                  <a:outerShdw blurRad="38100" dist="38100" dir="2700000" algn="tl">
                    <a:srgbClr val="000000">
                      <a:alpha val="43137"/>
                    </a:srgbClr>
                  </a:outerShdw>
                </a:effectLst>
                <a:latin typeface="Century Gothic" pitchFamily="34" charset="0"/>
              </a:rPr>
              <a:t>Order</a:t>
            </a:r>
            <a:r>
              <a:rPr lang="en-US" sz="1200" dirty="0">
                <a:solidFill>
                  <a:schemeClr val="bg1"/>
                </a:solidFill>
                <a:effectLst>
                  <a:outerShdw blurRad="38100" dist="38100" dir="2700000" algn="tl">
                    <a:srgbClr val="000000">
                      <a:alpha val="43137"/>
                    </a:srgbClr>
                  </a:outerShdw>
                </a:effectLst>
                <a:latin typeface="Century Gothic" pitchFamily="34" charset="0"/>
              </a:rPr>
              <a:t>/</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Invoices</a:t>
            </a:r>
          </a:p>
        </p:txBody>
      </p:sp>
      <p:sp>
        <p:nvSpPr>
          <p:cNvPr id="45" name="Oval 10"/>
          <p:cNvSpPr>
            <a:spLocks noChangeArrowheads="1"/>
          </p:cNvSpPr>
          <p:nvPr/>
        </p:nvSpPr>
        <p:spPr bwMode="auto">
          <a:xfrm>
            <a:off x="6789219" y="4670785"/>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Forecast</a:t>
            </a:r>
          </a:p>
        </p:txBody>
      </p:sp>
      <p:sp>
        <p:nvSpPr>
          <p:cNvPr id="41" name="Oval 6"/>
          <p:cNvSpPr>
            <a:spLocks noChangeArrowheads="1"/>
          </p:cNvSpPr>
          <p:nvPr/>
        </p:nvSpPr>
        <p:spPr bwMode="auto">
          <a:xfrm>
            <a:off x="5723149" y="356648"/>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Purchasing</a:t>
            </a:r>
            <a:br>
              <a:rPr lang="en-US" sz="1200" dirty="0">
                <a:latin typeface="Century Gothic" pitchFamily="34" charset="0"/>
              </a:rPr>
            </a:br>
            <a:r>
              <a:rPr lang="en-US" sz="1200" dirty="0">
                <a:latin typeface="Century Gothic" pitchFamily="34" charset="0"/>
              </a:rPr>
              <a:t>(RTS)</a:t>
            </a:r>
          </a:p>
        </p:txBody>
      </p:sp>
      <p:sp>
        <p:nvSpPr>
          <p:cNvPr id="46" name="Oval 11"/>
          <p:cNvSpPr>
            <a:spLocks noChangeArrowheads="1"/>
          </p:cNvSpPr>
          <p:nvPr/>
        </p:nvSpPr>
        <p:spPr bwMode="auto">
          <a:xfrm>
            <a:off x="5723149" y="5121744"/>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MRP</a:t>
            </a:r>
          </a:p>
        </p:txBody>
      </p:sp>
      <p:sp>
        <p:nvSpPr>
          <p:cNvPr id="40" name="Oval 5"/>
          <p:cNvSpPr>
            <a:spLocks noChangeArrowheads="1"/>
          </p:cNvSpPr>
          <p:nvPr/>
        </p:nvSpPr>
        <p:spPr bwMode="auto">
          <a:xfrm>
            <a:off x="4647025" y="212598"/>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Inventory</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Control</a:t>
            </a:r>
          </a:p>
        </p:txBody>
      </p:sp>
      <p:sp>
        <p:nvSpPr>
          <p:cNvPr id="47" name="Oval 12"/>
          <p:cNvSpPr>
            <a:spLocks noChangeArrowheads="1"/>
          </p:cNvSpPr>
          <p:nvPr/>
        </p:nvSpPr>
        <p:spPr bwMode="auto">
          <a:xfrm>
            <a:off x="4647025" y="5248234"/>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General</a:t>
            </a:r>
          </a:p>
          <a:p>
            <a:pPr algn="ctr"/>
            <a:r>
              <a:rPr lang="en-US" sz="1200" dirty="0">
                <a:latin typeface="Century Gothic" pitchFamily="34" charset="0"/>
              </a:rPr>
              <a:t>Ledger</a:t>
            </a:r>
          </a:p>
        </p:txBody>
      </p:sp>
      <p:sp>
        <p:nvSpPr>
          <p:cNvPr id="39" name="Oval 4"/>
          <p:cNvSpPr>
            <a:spLocks noChangeAspect="1" noChangeArrowheads="1"/>
          </p:cNvSpPr>
          <p:nvPr/>
        </p:nvSpPr>
        <p:spPr bwMode="auto">
          <a:xfrm>
            <a:off x="3510400" y="375698"/>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Addresses/</a:t>
            </a:r>
          </a:p>
          <a:p>
            <a:pPr algn="ctr"/>
            <a:r>
              <a:rPr lang="en-US" sz="1200" dirty="0">
                <a:solidFill>
                  <a:schemeClr val="bg1"/>
                </a:solidFill>
                <a:effectLst>
                  <a:outerShdw blurRad="38100" dist="38100" dir="2700000" algn="tl">
                    <a:srgbClr val="000000">
                      <a:alpha val="43137"/>
                    </a:srgbClr>
                  </a:outerShdw>
                </a:effectLst>
                <a:latin typeface="Century Gothic" pitchFamily="34" charset="0"/>
              </a:rPr>
              <a:t>Taxes</a:t>
            </a:r>
          </a:p>
        </p:txBody>
      </p:sp>
      <p:sp>
        <p:nvSpPr>
          <p:cNvPr id="48" name="Oval 13"/>
          <p:cNvSpPr>
            <a:spLocks noChangeArrowheads="1"/>
          </p:cNvSpPr>
          <p:nvPr/>
        </p:nvSpPr>
        <p:spPr bwMode="auto">
          <a:xfrm>
            <a:off x="3510400" y="5093169"/>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Multiple</a:t>
            </a:r>
            <a:br>
              <a:rPr lang="en-US" sz="1200" dirty="0">
                <a:latin typeface="Century Gothic" pitchFamily="34" charset="0"/>
              </a:rPr>
            </a:br>
            <a:r>
              <a:rPr lang="en-US" sz="1200" dirty="0">
                <a:latin typeface="Century Gothic" pitchFamily="34" charset="0"/>
              </a:rPr>
              <a:t>Currency</a:t>
            </a:r>
          </a:p>
        </p:txBody>
      </p:sp>
      <p:sp>
        <p:nvSpPr>
          <p:cNvPr id="50" name="Oval 16"/>
          <p:cNvSpPr>
            <a:spLocks noChangeArrowheads="1"/>
          </p:cNvSpPr>
          <p:nvPr/>
        </p:nvSpPr>
        <p:spPr bwMode="auto">
          <a:xfrm>
            <a:off x="1220407" y="2618867"/>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Cash</a:t>
            </a:r>
            <a:br>
              <a:rPr lang="en-US" sz="1200" dirty="0">
                <a:latin typeface="Century Gothic" pitchFamily="34" charset="0"/>
              </a:rPr>
            </a:br>
            <a:r>
              <a:rPr lang="en-US" sz="1200" dirty="0">
                <a:latin typeface="Century Gothic" pitchFamily="34" charset="0"/>
              </a:rPr>
              <a:t>Flow</a:t>
            </a:r>
          </a:p>
        </p:txBody>
      </p:sp>
      <p:sp>
        <p:nvSpPr>
          <p:cNvPr id="49" name="Oval 15"/>
          <p:cNvSpPr>
            <a:spLocks noChangeArrowheads="1"/>
          </p:cNvSpPr>
          <p:nvPr/>
        </p:nvSpPr>
        <p:spPr bwMode="auto">
          <a:xfrm>
            <a:off x="1599286" y="3851522"/>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Accounts </a:t>
            </a:r>
            <a:br>
              <a:rPr lang="en-US" sz="1200" dirty="0">
                <a:latin typeface="Century Gothic" pitchFamily="34" charset="0"/>
              </a:rPr>
            </a:br>
            <a:r>
              <a:rPr lang="en-US" sz="1200" dirty="0">
                <a:latin typeface="Century Gothic" pitchFamily="34" charset="0"/>
              </a:rPr>
              <a:t>Payable</a:t>
            </a:r>
          </a:p>
        </p:txBody>
      </p:sp>
      <p:sp>
        <p:nvSpPr>
          <p:cNvPr id="51" name="Oval 17"/>
          <p:cNvSpPr>
            <a:spLocks noChangeAspect="1" noChangeArrowheads="1"/>
          </p:cNvSpPr>
          <p:nvPr/>
        </p:nvSpPr>
        <p:spPr bwMode="auto">
          <a:xfrm>
            <a:off x="1599286" y="1610352"/>
            <a:ext cx="914400" cy="910093"/>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Manager</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Functions</a:t>
            </a:r>
          </a:p>
        </p:txBody>
      </p:sp>
      <p:sp>
        <p:nvSpPr>
          <p:cNvPr id="66" name="Oval 34"/>
          <p:cNvSpPr>
            <a:spLocks noChangeArrowheads="1"/>
          </p:cNvSpPr>
          <p:nvPr/>
        </p:nvSpPr>
        <p:spPr bwMode="auto">
          <a:xfrm>
            <a:off x="8054881" y="2618867"/>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Routings/</a:t>
            </a:r>
          </a:p>
          <a:p>
            <a:pPr algn="ctr"/>
            <a:r>
              <a:rPr lang="en-US" sz="1200" dirty="0">
                <a:latin typeface="Century Gothic" pitchFamily="34" charset="0"/>
              </a:rPr>
              <a:t>Work </a:t>
            </a:r>
            <a:br>
              <a:rPr lang="en-US" sz="1200" dirty="0">
                <a:latin typeface="Century Gothic" pitchFamily="34" charset="0"/>
              </a:rPr>
            </a:br>
            <a:r>
              <a:rPr lang="en-US" sz="1200" dirty="0">
                <a:latin typeface="Century Gothic" pitchFamily="34" charset="0"/>
              </a:rPr>
              <a:t>Centers</a:t>
            </a:r>
          </a:p>
        </p:txBody>
      </p:sp>
      <p:sp>
        <p:nvSpPr>
          <p:cNvPr id="38" name="Oval 3"/>
          <p:cNvSpPr>
            <a:spLocks noChangeArrowheads="1"/>
          </p:cNvSpPr>
          <p:nvPr/>
        </p:nvSpPr>
        <p:spPr bwMode="auto">
          <a:xfrm>
            <a:off x="2493826" y="791835"/>
            <a:ext cx="914400" cy="914400"/>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solidFill>
                  <a:schemeClr val="bg1"/>
                </a:solidFill>
                <a:effectLst>
                  <a:outerShdw blurRad="38100" dist="38100" dir="2700000" algn="tl">
                    <a:srgbClr val="000000">
                      <a:alpha val="43137"/>
                    </a:srgbClr>
                  </a:outerShdw>
                </a:effectLst>
                <a:latin typeface="Century Gothic" pitchFamily="34" charset="0"/>
              </a:rPr>
              <a:t>Items/</a:t>
            </a:r>
            <a:br>
              <a:rPr lang="en-US" sz="1200" dirty="0">
                <a:solidFill>
                  <a:schemeClr val="bg1"/>
                </a:solidFill>
                <a:effectLst>
                  <a:outerShdw blurRad="38100" dist="38100" dir="2700000" algn="tl">
                    <a:srgbClr val="000000">
                      <a:alpha val="43137"/>
                    </a:srgbClr>
                  </a:outerShdw>
                </a:effectLst>
                <a:latin typeface="Century Gothic" pitchFamily="34" charset="0"/>
              </a:rPr>
            </a:br>
            <a:r>
              <a:rPr lang="en-US" sz="1200" dirty="0">
                <a:solidFill>
                  <a:schemeClr val="bg1"/>
                </a:solidFill>
                <a:effectLst>
                  <a:outerShdw blurRad="38100" dist="38100" dir="2700000" algn="tl">
                    <a:srgbClr val="000000">
                      <a:alpha val="43137"/>
                    </a:srgbClr>
                  </a:outerShdw>
                </a:effectLst>
                <a:latin typeface="Century Gothic" pitchFamily="34" charset="0"/>
              </a:rPr>
              <a:t>Sites</a:t>
            </a:r>
          </a:p>
        </p:txBody>
      </p:sp>
      <p:sp>
        <p:nvSpPr>
          <p:cNvPr id="68" name="Oval 14"/>
          <p:cNvSpPr>
            <a:spLocks noChangeArrowheads="1"/>
          </p:cNvSpPr>
          <p:nvPr/>
        </p:nvSpPr>
        <p:spPr bwMode="auto">
          <a:xfrm>
            <a:off x="2493826" y="4680310"/>
            <a:ext cx="914400" cy="9144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r>
              <a:rPr lang="en-US" sz="1200" dirty="0">
                <a:latin typeface="Century Gothic" pitchFamily="34" charset="0"/>
              </a:rPr>
              <a:t>Accounts</a:t>
            </a:r>
            <a:br>
              <a:rPr lang="en-US" sz="1200" dirty="0">
                <a:latin typeface="Century Gothic" pitchFamily="34" charset="0"/>
              </a:rPr>
            </a:br>
            <a:r>
              <a:rPr lang="en-US" sz="1200" dirty="0">
                <a:latin typeface="Century Gothic" pitchFamily="34" charset="0"/>
              </a:rPr>
              <a:t>Receivable</a:t>
            </a:r>
          </a:p>
        </p:txBody>
      </p:sp>
      <p:sp>
        <p:nvSpPr>
          <p:cNvPr id="153" name="Oval 16"/>
          <p:cNvSpPr>
            <a:spLocks noChangeArrowheads="1"/>
          </p:cNvSpPr>
          <p:nvPr/>
        </p:nvSpPr>
        <p:spPr bwMode="auto">
          <a:xfrm>
            <a:off x="363727" y="4973320"/>
            <a:ext cx="433423" cy="457200"/>
          </a:xfrm>
          <a:prstGeom prst="ellipse">
            <a:avLst/>
          </a:prstGeom>
          <a:solidFill>
            <a:schemeClr val="accent1">
              <a:lumMod val="40000"/>
              <a:lumOff val="60000"/>
            </a:schemeClr>
          </a:solidFill>
          <a:ln w="12700">
            <a:solidFill>
              <a:schemeClr val="tx1"/>
            </a:solidFill>
            <a:prstDash val="dash"/>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endParaRPr lang="en-US" sz="1200" dirty="0">
              <a:latin typeface="Century Gothic" pitchFamily="34" charset="0"/>
            </a:endParaRPr>
          </a:p>
        </p:txBody>
      </p:sp>
      <p:sp>
        <p:nvSpPr>
          <p:cNvPr id="154" name="Oval 17"/>
          <p:cNvSpPr>
            <a:spLocks noChangeAspect="1" noChangeArrowheads="1"/>
          </p:cNvSpPr>
          <p:nvPr/>
        </p:nvSpPr>
        <p:spPr bwMode="auto">
          <a:xfrm>
            <a:off x="363727" y="5498965"/>
            <a:ext cx="433423" cy="455046"/>
          </a:xfrm>
          <a:prstGeom prst="ellipse">
            <a:avLst/>
          </a:prstGeom>
          <a:solidFill>
            <a:schemeClr val="accent1"/>
          </a:solidFill>
          <a:ln w="12700">
            <a:solidFill>
              <a:schemeClr val="tx1"/>
            </a:solidFill>
            <a:round/>
            <a:headEnd/>
            <a:tailEnd/>
          </a:ln>
          <a:effectLst>
            <a:outerShdw blurRad="50800" dist="38100" dir="2700000" algn="tl" rotWithShape="0">
              <a:prstClr val="black">
                <a:alpha val="40000"/>
              </a:prstClr>
            </a:outerShdw>
          </a:effectLst>
        </p:spPr>
        <p:txBody>
          <a:bodyPr wrap="none" lIns="90488" tIns="44450" rIns="90488" bIns="44450" anchor="ctr"/>
          <a:lstStyle/>
          <a:p>
            <a:pPr algn="ctr"/>
            <a:endParaRPr lang="en-US" sz="1200" dirty="0">
              <a:solidFill>
                <a:schemeClr val="bg1"/>
              </a:solidFill>
              <a:effectLst>
                <a:outerShdw blurRad="38100" dist="38100" dir="2700000" algn="tl">
                  <a:srgbClr val="000000">
                    <a:alpha val="43137"/>
                  </a:srgbClr>
                </a:outerShdw>
              </a:effectLst>
              <a:latin typeface="Century Gothic" pitchFamily="34" charset="0"/>
            </a:endParaRPr>
          </a:p>
        </p:txBody>
      </p:sp>
      <p:sp>
        <p:nvSpPr>
          <p:cNvPr id="155" name="TextBox 154"/>
          <p:cNvSpPr txBox="1"/>
          <p:nvPr/>
        </p:nvSpPr>
        <p:spPr>
          <a:xfrm>
            <a:off x="828548" y="5039965"/>
            <a:ext cx="1620520" cy="400110"/>
          </a:xfrm>
          <a:prstGeom prst="rect">
            <a:avLst/>
          </a:prstGeom>
          <a:noFill/>
        </p:spPr>
        <p:txBody>
          <a:bodyPr wrap="square" rIns="0" rtlCol="0">
            <a:spAutoFit/>
          </a:bodyPr>
          <a:lstStyle/>
          <a:p>
            <a:pPr marL="228600" indent="-228600"/>
            <a:r>
              <a:rPr lang="en-US" sz="2000" b="0" dirty="0" smtClean="0">
                <a:latin typeface="+mj-lt"/>
              </a:rPr>
              <a:t>=	</a:t>
            </a:r>
            <a:r>
              <a:rPr lang="en-US" sz="2000" dirty="0" smtClean="0">
                <a:latin typeface="+mj-lt"/>
              </a:rPr>
              <a:t>optional</a:t>
            </a:r>
            <a:endParaRPr lang="en-US" sz="2000" dirty="0">
              <a:latin typeface="+mj-lt"/>
            </a:endParaRPr>
          </a:p>
        </p:txBody>
      </p:sp>
      <p:sp>
        <p:nvSpPr>
          <p:cNvPr id="156" name="TextBox 155"/>
          <p:cNvSpPr txBox="1"/>
          <p:nvPr/>
        </p:nvSpPr>
        <p:spPr>
          <a:xfrm>
            <a:off x="828548" y="5532120"/>
            <a:ext cx="1620520" cy="707886"/>
          </a:xfrm>
          <a:prstGeom prst="rect">
            <a:avLst/>
          </a:prstGeom>
          <a:noFill/>
        </p:spPr>
        <p:txBody>
          <a:bodyPr wrap="square" rIns="0" rtlCol="0">
            <a:spAutoFit/>
          </a:bodyPr>
          <a:lstStyle/>
          <a:p>
            <a:pPr marL="228600" indent="-228600"/>
            <a:r>
              <a:rPr lang="en-US" sz="2000" b="0" dirty="0" smtClean="0">
                <a:latin typeface="+mj-lt"/>
              </a:rPr>
              <a:t>=	</a:t>
            </a:r>
            <a:r>
              <a:rPr lang="en-US" sz="2000" dirty="0" smtClean="0">
                <a:latin typeface="+mj-lt"/>
              </a:rPr>
              <a:t>required</a:t>
            </a:r>
            <a:r>
              <a:rPr lang="en-US" sz="2000" b="0" dirty="0" smtClean="0">
                <a:latin typeface="+mj-lt"/>
              </a:rPr>
              <a:t> to run SSM</a:t>
            </a:r>
            <a:endParaRPr lang="en-US" sz="2000" b="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1000"/>
                                        <p:tgtEl>
                                          <p:spTgt spid="40"/>
                                        </p:tgtEl>
                                      </p:cBhvr>
                                    </p:animEffect>
                                  </p:childTnLst>
                                </p:cTn>
                              </p:par>
                              <p:par>
                                <p:cTn id="11" presetID="10" presetClass="entr" presetSubtype="0" fill="hold" nodeType="with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1000"/>
                                        <p:tgtEl>
                                          <p:spTgt spid="8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1000"/>
                                        <p:tgtEl>
                                          <p:spTgt spid="41"/>
                                        </p:tgtEl>
                                      </p:cBhvr>
                                    </p:animEffect>
                                  </p:childTnLst>
                                </p:cTn>
                              </p:par>
                              <p:par>
                                <p:cTn id="17" presetID="10" presetClass="entr" presetSubtype="0" fill="hold" nodeType="withEffect">
                                  <p:stCondLst>
                                    <p:cond delay="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1000"/>
                                        <p:tgtEl>
                                          <p:spTgt spid="1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childTnLst>
                                </p:cTn>
                              </p:par>
                              <p:par>
                                <p:cTn id="23" presetID="10" presetClass="entr" presetSubtype="0" fill="hold" nodeType="withEffect">
                                  <p:stCondLst>
                                    <p:cond delay="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1000"/>
                                        <p:tgtEl>
                                          <p:spTgt spid="9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childTnLst>
                                </p:cTn>
                              </p:par>
                              <p:par>
                                <p:cTn id="29" presetID="10" presetClass="entr" presetSubtype="0" fill="hold" nodeType="withEffect">
                                  <p:stCondLst>
                                    <p:cond delay="0"/>
                                  </p:stCondLst>
                                  <p:childTnLst>
                                    <p:set>
                                      <p:cBhvr>
                                        <p:cTn id="30" dur="1" fill="hold">
                                          <p:stCondLst>
                                            <p:cond delay="0"/>
                                          </p:stCondLst>
                                        </p:cTn>
                                        <p:tgtEl>
                                          <p:spTgt spid="117"/>
                                        </p:tgtEl>
                                        <p:attrNameLst>
                                          <p:attrName>style.visibility</p:attrName>
                                        </p:attrNameLst>
                                      </p:cBhvr>
                                      <p:to>
                                        <p:strVal val="visible"/>
                                      </p:to>
                                    </p:set>
                                    <p:animEffect transition="in" filter="fade">
                                      <p:cBhvr>
                                        <p:cTn id="31" dur="1000"/>
                                        <p:tgtEl>
                                          <p:spTgt spid="1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fade">
                                      <p:cBhvr>
                                        <p:cTn id="34" dur="1000"/>
                                        <p:tgtEl>
                                          <p:spTgt spid="66"/>
                                        </p:tgtEl>
                                      </p:cBhvr>
                                    </p:animEffect>
                                  </p:childTnLst>
                                </p:cTn>
                              </p:par>
                              <p:par>
                                <p:cTn id="35" presetID="10" presetClass="entr" presetSubtype="0" fill="hold" nodeType="with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1000"/>
                                        <p:tgtEl>
                                          <p:spTgt spid="9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1000"/>
                                        <p:tgtEl>
                                          <p:spTgt spid="44"/>
                                        </p:tgtEl>
                                      </p:cBhvr>
                                    </p:animEffect>
                                  </p:childTnLst>
                                </p:cTn>
                              </p:par>
                              <p:par>
                                <p:cTn id="41" presetID="10" presetClass="entr" presetSubtype="0" fill="hold" nodeType="withEffect">
                                  <p:stCondLst>
                                    <p:cond delay="0"/>
                                  </p:stCondLst>
                                  <p:childTnLst>
                                    <p:set>
                                      <p:cBhvr>
                                        <p:cTn id="42" dur="1" fill="hold">
                                          <p:stCondLst>
                                            <p:cond delay="0"/>
                                          </p:stCondLst>
                                        </p:cTn>
                                        <p:tgtEl>
                                          <p:spTgt spid="123"/>
                                        </p:tgtEl>
                                        <p:attrNameLst>
                                          <p:attrName>style.visibility</p:attrName>
                                        </p:attrNameLst>
                                      </p:cBhvr>
                                      <p:to>
                                        <p:strVal val="visible"/>
                                      </p:to>
                                    </p:set>
                                    <p:animEffect transition="in" filter="fade">
                                      <p:cBhvr>
                                        <p:cTn id="43" dur="1000"/>
                                        <p:tgtEl>
                                          <p:spTgt spid="1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1000"/>
                                        <p:tgtEl>
                                          <p:spTgt spid="45"/>
                                        </p:tgtEl>
                                      </p:cBhvr>
                                    </p:animEffect>
                                  </p:childTnLst>
                                </p:cTn>
                              </p:par>
                              <p:par>
                                <p:cTn id="47" presetID="10" presetClass="entr" presetSubtype="0" fill="hold" nodeType="withEffect">
                                  <p:stCondLst>
                                    <p:cond delay="0"/>
                                  </p:stCondLst>
                                  <p:childTnLst>
                                    <p:set>
                                      <p:cBhvr>
                                        <p:cTn id="48" dur="1" fill="hold">
                                          <p:stCondLst>
                                            <p:cond delay="0"/>
                                          </p:stCondLst>
                                        </p:cTn>
                                        <p:tgtEl>
                                          <p:spTgt spid="98"/>
                                        </p:tgtEl>
                                        <p:attrNameLst>
                                          <p:attrName>style.visibility</p:attrName>
                                        </p:attrNameLst>
                                      </p:cBhvr>
                                      <p:to>
                                        <p:strVal val="visible"/>
                                      </p:to>
                                    </p:set>
                                    <p:animEffect transition="in" filter="fade">
                                      <p:cBhvr>
                                        <p:cTn id="49" dur="1000"/>
                                        <p:tgtEl>
                                          <p:spTgt spid="9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childTnLst>
                                </p:cTn>
                              </p:par>
                              <p:par>
                                <p:cTn id="53" presetID="10" presetClass="entr" presetSubtype="0" fill="hold" nodeType="withEffect">
                                  <p:stCondLst>
                                    <p:cond delay="0"/>
                                  </p:stCondLst>
                                  <p:childTnLst>
                                    <p:set>
                                      <p:cBhvr>
                                        <p:cTn id="54" dur="1" fill="hold">
                                          <p:stCondLst>
                                            <p:cond delay="0"/>
                                          </p:stCondLst>
                                        </p:cTn>
                                        <p:tgtEl>
                                          <p:spTgt spid="128"/>
                                        </p:tgtEl>
                                        <p:attrNameLst>
                                          <p:attrName>style.visibility</p:attrName>
                                        </p:attrNameLst>
                                      </p:cBhvr>
                                      <p:to>
                                        <p:strVal val="visible"/>
                                      </p:to>
                                    </p:set>
                                    <p:animEffect transition="in" filter="fade">
                                      <p:cBhvr>
                                        <p:cTn id="55" dur="1000"/>
                                        <p:tgtEl>
                                          <p:spTgt spid="1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1000"/>
                                        <p:tgtEl>
                                          <p:spTgt spid="47"/>
                                        </p:tgtEl>
                                      </p:cBhvr>
                                    </p:animEffect>
                                  </p:childTnLst>
                                </p:cTn>
                              </p:par>
                              <p:par>
                                <p:cTn id="59" presetID="10" presetClass="entr" presetSubtype="0" fill="hold" nodeType="with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fade">
                                      <p:cBhvr>
                                        <p:cTn id="61" dur="1000"/>
                                        <p:tgtEl>
                                          <p:spTgt spid="9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000"/>
                                        <p:tgtEl>
                                          <p:spTgt spid="48"/>
                                        </p:tgtEl>
                                      </p:cBhvr>
                                    </p:animEffect>
                                  </p:childTnLst>
                                </p:cTn>
                              </p:par>
                              <p:par>
                                <p:cTn id="65" presetID="10" presetClass="entr" presetSubtype="0" fill="hold" nodeType="withEffect">
                                  <p:stCondLst>
                                    <p:cond delay="0"/>
                                  </p:stCondLst>
                                  <p:childTnLst>
                                    <p:set>
                                      <p:cBhvr>
                                        <p:cTn id="66" dur="1" fill="hold">
                                          <p:stCondLst>
                                            <p:cond delay="0"/>
                                          </p:stCondLst>
                                        </p:cTn>
                                        <p:tgtEl>
                                          <p:spTgt spid="135"/>
                                        </p:tgtEl>
                                        <p:attrNameLst>
                                          <p:attrName>style.visibility</p:attrName>
                                        </p:attrNameLst>
                                      </p:cBhvr>
                                      <p:to>
                                        <p:strVal val="visible"/>
                                      </p:to>
                                    </p:set>
                                    <p:animEffect transition="in" filter="fade">
                                      <p:cBhvr>
                                        <p:cTn id="67" dur="1000"/>
                                        <p:tgtEl>
                                          <p:spTgt spid="13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1000"/>
                                        <p:tgtEl>
                                          <p:spTgt spid="68"/>
                                        </p:tgtEl>
                                      </p:cBhvr>
                                    </p:animEffect>
                                  </p:childTnLst>
                                </p:cTn>
                              </p:par>
                              <p:par>
                                <p:cTn id="71" presetID="10" presetClass="entr" presetSubtype="0" fill="hold" nodeType="withEffect">
                                  <p:stCondLst>
                                    <p:cond delay="0"/>
                                  </p:stCondLst>
                                  <p:childTnLst>
                                    <p:set>
                                      <p:cBhvr>
                                        <p:cTn id="72" dur="1" fill="hold">
                                          <p:stCondLst>
                                            <p:cond delay="0"/>
                                          </p:stCondLst>
                                        </p:cTn>
                                        <p:tgtEl>
                                          <p:spTgt spid="100"/>
                                        </p:tgtEl>
                                        <p:attrNameLst>
                                          <p:attrName>style.visibility</p:attrName>
                                        </p:attrNameLst>
                                      </p:cBhvr>
                                      <p:to>
                                        <p:strVal val="visible"/>
                                      </p:to>
                                    </p:set>
                                    <p:animEffect transition="in" filter="fade">
                                      <p:cBhvr>
                                        <p:cTn id="73" dur="1000"/>
                                        <p:tgtEl>
                                          <p:spTgt spid="10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1000"/>
                                        <p:tgtEl>
                                          <p:spTgt spid="49"/>
                                        </p:tgtEl>
                                      </p:cBhvr>
                                    </p:animEffect>
                                  </p:childTnLst>
                                </p:cTn>
                              </p:par>
                              <p:par>
                                <p:cTn id="77" presetID="10" presetClass="entr" presetSubtype="0" fill="hold" nodeType="withEffect">
                                  <p:stCondLst>
                                    <p:cond delay="0"/>
                                  </p:stCondLst>
                                  <p:childTnLst>
                                    <p:set>
                                      <p:cBhvr>
                                        <p:cTn id="78" dur="1" fill="hold">
                                          <p:stCondLst>
                                            <p:cond delay="0"/>
                                          </p:stCondLst>
                                        </p:cTn>
                                        <p:tgtEl>
                                          <p:spTgt spid="138"/>
                                        </p:tgtEl>
                                        <p:attrNameLst>
                                          <p:attrName>style.visibility</p:attrName>
                                        </p:attrNameLst>
                                      </p:cBhvr>
                                      <p:to>
                                        <p:strVal val="visible"/>
                                      </p:to>
                                    </p:set>
                                    <p:animEffect transition="in" filter="fade">
                                      <p:cBhvr>
                                        <p:cTn id="79" dur="1000"/>
                                        <p:tgtEl>
                                          <p:spTgt spid="13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1000"/>
                                        <p:tgtEl>
                                          <p:spTgt spid="50"/>
                                        </p:tgtEl>
                                      </p:cBhvr>
                                    </p:animEffect>
                                  </p:childTnLst>
                                </p:cTn>
                              </p:par>
                              <p:par>
                                <p:cTn id="83" presetID="10" presetClass="entr" presetSubtype="0" fill="hold" nodeType="withEffect">
                                  <p:stCondLst>
                                    <p:cond delay="0"/>
                                  </p:stCondLst>
                                  <p:childTnLst>
                                    <p:set>
                                      <p:cBhvr>
                                        <p:cTn id="84" dur="1" fill="hold">
                                          <p:stCondLst>
                                            <p:cond delay="0"/>
                                          </p:stCondLst>
                                        </p:cTn>
                                        <p:tgtEl>
                                          <p:spTgt spid="86"/>
                                        </p:tgtEl>
                                        <p:attrNameLst>
                                          <p:attrName>style.visibility</p:attrName>
                                        </p:attrNameLst>
                                      </p:cBhvr>
                                      <p:to>
                                        <p:strVal val="visible"/>
                                      </p:to>
                                    </p:set>
                                    <p:animEffect transition="in" filter="fade">
                                      <p:cBhvr>
                                        <p:cTn id="85" dur="1000"/>
                                        <p:tgtEl>
                                          <p:spTgt spid="8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1000"/>
                                        <p:tgtEl>
                                          <p:spTgt spid="51"/>
                                        </p:tgtEl>
                                      </p:cBhvr>
                                    </p:animEffect>
                                  </p:childTnLst>
                                </p:cTn>
                              </p:par>
                              <p:par>
                                <p:cTn id="89" presetID="10" presetClass="entr" presetSubtype="0" fill="hold" nodeType="withEffect">
                                  <p:stCondLst>
                                    <p:cond delay="0"/>
                                  </p:stCondLst>
                                  <p:childTnLst>
                                    <p:set>
                                      <p:cBhvr>
                                        <p:cTn id="90" dur="1" fill="hold">
                                          <p:stCondLst>
                                            <p:cond delay="0"/>
                                          </p:stCondLst>
                                        </p:cTn>
                                        <p:tgtEl>
                                          <p:spTgt spid="144"/>
                                        </p:tgtEl>
                                        <p:attrNameLst>
                                          <p:attrName>style.visibility</p:attrName>
                                        </p:attrNameLst>
                                      </p:cBhvr>
                                      <p:to>
                                        <p:strVal val="visible"/>
                                      </p:to>
                                    </p:set>
                                    <p:animEffect transition="in" filter="fade">
                                      <p:cBhvr>
                                        <p:cTn id="91" dur="1000"/>
                                        <p:tgtEl>
                                          <p:spTgt spid="144"/>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1000"/>
                                        <p:tgtEl>
                                          <p:spTgt spid="38"/>
                                        </p:tgtEl>
                                      </p:cBhvr>
                                    </p:animEffect>
                                  </p:childTnLst>
                                </p:cTn>
                              </p:par>
                              <p:par>
                                <p:cTn id="95" presetID="10" presetClass="entr" presetSubtype="0" fill="hold" nodeType="withEffect">
                                  <p:stCondLst>
                                    <p:cond delay="0"/>
                                  </p:stCondLst>
                                  <p:childTnLst>
                                    <p:set>
                                      <p:cBhvr>
                                        <p:cTn id="96" dur="1" fill="hold">
                                          <p:stCondLst>
                                            <p:cond delay="0"/>
                                          </p:stCondLst>
                                        </p:cTn>
                                        <p:tgtEl>
                                          <p:spTgt spid="94"/>
                                        </p:tgtEl>
                                        <p:attrNameLst>
                                          <p:attrName>style.visibility</p:attrName>
                                        </p:attrNameLst>
                                      </p:cBhvr>
                                      <p:to>
                                        <p:strVal val="visible"/>
                                      </p:to>
                                    </p:set>
                                    <p:animEffect transition="in" filter="fade">
                                      <p:cBhvr>
                                        <p:cTn id="97" dur="1000"/>
                                        <p:tgtEl>
                                          <p:spTgt spid="94"/>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1000"/>
                                        <p:tgtEl>
                                          <p:spTgt spid="39"/>
                                        </p:tgtEl>
                                      </p:cBhvr>
                                    </p:animEffect>
                                  </p:childTnLst>
                                </p:cTn>
                              </p:par>
                              <p:par>
                                <p:cTn id="101" presetID="10" presetClass="entr" presetSubtype="0" fill="hold" nodeType="withEffect">
                                  <p:stCondLst>
                                    <p:cond delay="0"/>
                                  </p:stCondLst>
                                  <p:childTnLst>
                                    <p:set>
                                      <p:cBhvr>
                                        <p:cTn id="102" dur="1" fill="hold">
                                          <p:stCondLst>
                                            <p:cond delay="0"/>
                                          </p:stCondLst>
                                        </p:cTn>
                                        <p:tgtEl>
                                          <p:spTgt spid="106"/>
                                        </p:tgtEl>
                                        <p:attrNameLst>
                                          <p:attrName>style.visibility</p:attrName>
                                        </p:attrNameLst>
                                      </p:cBhvr>
                                      <p:to>
                                        <p:strVal val="visible"/>
                                      </p:to>
                                    </p:set>
                                    <p:animEffect transition="in" filter="fade">
                                      <p:cBhvr>
                                        <p:cTn id="103" dur="10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3" grpId="0" animBg="1"/>
      <p:bldP spid="44" grpId="0" animBg="1"/>
      <p:bldP spid="42" grpId="0" animBg="1"/>
      <p:bldP spid="45" grpId="0" animBg="1"/>
      <p:bldP spid="41" grpId="0" animBg="1"/>
      <p:bldP spid="46" grpId="0" animBg="1"/>
      <p:bldP spid="40" grpId="0" animBg="1"/>
      <p:bldP spid="47" grpId="0" animBg="1"/>
      <p:bldP spid="39" grpId="0" animBg="1"/>
      <p:bldP spid="48" grpId="0" animBg="1"/>
      <p:bldP spid="50" grpId="0" animBg="1"/>
      <p:bldP spid="49" grpId="0" animBg="1"/>
      <p:bldP spid="51" grpId="0" animBg="1"/>
      <p:bldP spid="66" grpId="0" animBg="1"/>
      <p:bldP spid="38" grpId="0" animBg="1"/>
      <p:bldP spid="6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Oval 5"/>
          <p:cNvSpPr>
            <a:spLocks noChangeArrowheads="1"/>
          </p:cNvSpPr>
          <p:nvPr/>
        </p:nvSpPr>
        <p:spPr bwMode="auto">
          <a:xfrm>
            <a:off x="303976" y="3720931"/>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Service </a:t>
            </a:r>
          </a:p>
          <a:p>
            <a:pPr algn="ctr"/>
            <a:r>
              <a:rPr lang="en-US" b="0" dirty="0">
                <a:solidFill>
                  <a:schemeClr val="bg1"/>
                </a:solidFill>
                <a:effectLst>
                  <a:outerShdw blurRad="38100" dist="38100" dir="2700000" algn="tl">
                    <a:srgbClr val="000000">
                      <a:alpha val="43137"/>
                    </a:srgbClr>
                  </a:outerShdw>
                </a:effectLst>
                <a:latin typeface="+mj-lt"/>
              </a:rPr>
              <a:t>Coverage</a:t>
            </a:r>
          </a:p>
          <a:p>
            <a:pPr algn="ctr"/>
            <a:r>
              <a:rPr lang="en-US" b="0" dirty="0">
                <a:solidFill>
                  <a:schemeClr val="bg1"/>
                </a:solidFill>
                <a:effectLst>
                  <a:outerShdw blurRad="38100" dist="38100" dir="2700000" algn="tl">
                    <a:srgbClr val="000000">
                      <a:alpha val="43137"/>
                    </a:srgbClr>
                  </a:outerShdw>
                </a:effectLst>
                <a:latin typeface="+mj-lt"/>
              </a:rPr>
              <a:t>Conditions</a:t>
            </a:r>
          </a:p>
        </p:txBody>
      </p:sp>
      <p:sp>
        <p:nvSpPr>
          <p:cNvPr id="21512" name="Oval 7"/>
          <p:cNvSpPr>
            <a:spLocks noChangeArrowheads="1"/>
          </p:cNvSpPr>
          <p:nvPr/>
        </p:nvSpPr>
        <p:spPr bwMode="auto">
          <a:xfrm>
            <a:off x="6080271" y="3720931"/>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Installed</a:t>
            </a:r>
          </a:p>
          <a:p>
            <a:pPr algn="ctr"/>
            <a:r>
              <a:rPr lang="en-US" b="0" dirty="0">
                <a:solidFill>
                  <a:schemeClr val="bg1"/>
                </a:solidFill>
                <a:effectLst>
                  <a:outerShdw blurRad="38100" dist="38100" dir="2700000" algn="tl">
                    <a:srgbClr val="000000">
                      <a:alpha val="43137"/>
                    </a:srgbClr>
                  </a:outerShdw>
                </a:effectLst>
                <a:latin typeface="+mj-lt"/>
              </a:rPr>
              <a:t>Base</a:t>
            </a:r>
          </a:p>
        </p:txBody>
      </p:sp>
      <p:sp>
        <p:nvSpPr>
          <p:cNvPr id="21515" name="Oval 10"/>
          <p:cNvSpPr>
            <a:spLocks noChangeArrowheads="1"/>
          </p:cNvSpPr>
          <p:nvPr/>
        </p:nvSpPr>
        <p:spPr bwMode="auto">
          <a:xfrm>
            <a:off x="3199701" y="3720931"/>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Return to</a:t>
            </a:r>
          </a:p>
          <a:p>
            <a:pPr algn="ctr"/>
            <a:r>
              <a:rPr lang="en-US" b="0" dirty="0">
                <a:solidFill>
                  <a:schemeClr val="bg1"/>
                </a:solidFill>
                <a:effectLst>
                  <a:outerShdw blurRad="38100" dist="38100" dir="2700000" algn="tl">
                    <a:srgbClr val="000000">
                      <a:alpha val="43137"/>
                    </a:srgbClr>
                  </a:outerShdw>
                </a:effectLst>
                <a:latin typeface="+mj-lt"/>
              </a:rPr>
              <a:t>Supplier</a:t>
            </a:r>
          </a:p>
        </p:txBody>
      </p:sp>
      <p:sp>
        <p:nvSpPr>
          <p:cNvPr id="21506" name="Title 1"/>
          <p:cNvSpPr>
            <a:spLocks noGrp="1"/>
          </p:cNvSpPr>
          <p:nvPr>
            <p:ph type="title"/>
          </p:nvPr>
        </p:nvSpPr>
        <p:spPr/>
        <p:txBody>
          <a:bodyPr/>
          <a:lstStyle/>
          <a:p>
            <a:r>
              <a:rPr lang="en-US" dirty="0" smtClean="0"/>
              <a:t>Service/Support Arena</a:t>
            </a:r>
          </a:p>
        </p:txBody>
      </p:sp>
      <p:sp>
        <p:nvSpPr>
          <p:cNvPr id="21507" name="Footer Placeholder 2"/>
          <p:cNvSpPr>
            <a:spLocks noGrp="1"/>
          </p:cNvSpPr>
          <p:nvPr>
            <p:ph type="ftr" sz="quarter" idx="10"/>
          </p:nvPr>
        </p:nvSpPr>
        <p:spPr>
          <a:noFill/>
        </p:spPr>
        <p:txBody>
          <a:bodyPr/>
          <a:lstStyle/>
          <a:p>
            <a:r>
              <a:rPr lang="en-US" dirty="0" smtClean="0"/>
              <a:t>SSM-IN-070</a:t>
            </a:r>
            <a:endParaRPr lang="en-US" dirty="0" smtClean="0"/>
          </a:p>
        </p:txBody>
      </p:sp>
      <p:sp>
        <p:nvSpPr>
          <p:cNvPr id="21513" name="Oval 8"/>
          <p:cNvSpPr>
            <a:spLocks noChangeArrowheads="1"/>
          </p:cNvSpPr>
          <p:nvPr/>
        </p:nvSpPr>
        <p:spPr bwMode="auto">
          <a:xfrm>
            <a:off x="4639455" y="5012626"/>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Return </a:t>
            </a:r>
          </a:p>
          <a:p>
            <a:pPr algn="ctr"/>
            <a:r>
              <a:rPr lang="en-US" b="0" dirty="0">
                <a:solidFill>
                  <a:schemeClr val="bg1"/>
                </a:solidFill>
                <a:effectLst>
                  <a:outerShdw blurRad="38100" dist="38100" dir="2700000" algn="tl">
                    <a:srgbClr val="000000">
                      <a:alpha val="43137"/>
                    </a:srgbClr>
                  </a:outerShdw>
                </a:effectLst>
                <a:latin typeface="+mj-lt"/>
              </a:rPr>
              <a:t>Material</a:t>
            </a:r>
          </a:p>
          <a:p>
            <a:pPr algn="ctr"/>
            <a:r>
              <a:rPr lang="en-US" b="0" dirty="0">
                <a:solidFill>
                  <a:schemeClr val="bg1"/>
                </a:solidFill>
                <a:effectLst>
                  <a:outerShdw blurRad="38100" dist="38100" dir="2700000" algn="tl">
                    <a:srgbClr val="000000">
                      <a:alpha val="43137"/>
                    </a:srgbClr>
                  </a:outerShdw>
                </a:effectLst>
                <a:latin typeface="+mj-lt"/>
              </a:rPr>
              <a:t>Authorization</a:t>
            </a:r>
          </a:p>
        </p:txBody>
      </p:sp>
      <p:sp>
        <p:nvSpPr>
          <p:cNvPr id="21514" name="Oval 9"/>
          <p:cNvSpPr>
            <a:spLocks noChangeArrowheads="1"/>
          </p:cNvSpPr>
          <p:nvPr/>
        </p:nvSpPr>
        <p:spPr bwMode="auto">
          <a:xfrm>
            <a:off x="1744792" y="5012626"/>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Service</a:t>
            </a:r>
          </a:p>
          <a:p>
            <a:pPr algn="ctr"/>
            <a:r>
              <a:rPr lang="en-US" b="0" dirty="0">
                <a:solidFill>
                  <a:schemeClr val="bg1"/>
                </a:solidFill>
                <a:effectLst>
                  <a:outerShdw blurRad="38100" dist="38100" dir="2700000" algn="tl">
                    <a:srgbClr val="000000">
                      <a:alpha val="43137"/>
                    </a:srgbClr>
                  </a:outerShdw>
                </a:effectLst>
                <a:latin typeface="+mj-lt"/>
              </a:rPr>
              <a:t>Reps</a:t>
            </a:r>
          </a:p>
        </p:txBody>
      </p:sp>
      <p:sp>
        <p:nvSpPr>
          <p:cNvPr id="21508" name="Oval 3"/>
          <p:cNvSpPr>
            <a:spLocks noChangeArrowheads="1"/>
          </p:cNvSpPr>
          <p:nvPr/>
        </p:nvSpPr>
        <p:spPr bwMode="auto">
          <a:xfrm>
            <a:off x="1744792" y="1137539"/>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Warranty</a:t>
            </a:r>
          </a:p>
        </p:txBody>
      </p:sp>
      <p:sp>
        <p:nvSpPr>
          <p:cNvPr id="21516" name="Oval 11"/>
          <p:cNvSpPr>
            <a:spLocks noChangeArrowheads="1"/>
          </p:cNvSpPr>
          <p:nvPr/>
        </p:nvSpPr>
        <p:spPr bwMode="auto">
          <a:xfrm>
            <a:off x="4658505" y="1137539"/>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Inventory</a:t>
            </a:r>
          </a:p>
          <a:p>
            <a:pPr algn="ctr"/>
            <a:r>
              <a:rPr lang="en-US" b="0" dirty="0">
                <a:solidFill>
                  <a:schemeClr val="bg1"/>
                </a:solidFill>
                <a:effectLst>
                  <a:outerShdw blurRad="38100" dist="38100" dir="2700000" algn="tl">
                    <a:srgbClr val="000000">
                      <a:alpha val="43137"/>
                    </a:srgbClr>
                  </a:outerShdw>
                </a:effectLst>
                <a:latin typeface="+mj-lt"/>
              </a:rPr>
              <a:t>Management</a:t>
            </a:r>
          </a:p>
        </p:txBody>
      </p:sp>
      <p:sp>
        <p:nvSpPr>
          <p:cNvPr id="21509" name="Oval 4"/>
          <p:cNvSpPr>
            <a:spLocks noChangeArrowheads="1"/>
          </p:cNvSpPr>
          <p:nvPr/>
        </p:nvSpPr>
        <p:spPr bwMode="auto">
          <a:xfrm>
            <a:off x="303976" y="2429235"/>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Contract</a:t>
            </a:r>
          </a:p>
        </p:txBody>
      </p:sp>
      <p:sp>
        <p:nvSpPr>
          <p:cNvPr id="21511" name="Oval 6"/>
          <p:cNvSpPr>
            <a:spLocks noChangeArrowheads="1"/>
          </p:cNvSpPr>
          <p:nvPr/>
        </p:nvSpPr>
        <p:spPr bwMode="auto">
          <a:xfrm>
            <a:off x="6080271" y="2429235"/>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Service</a:t>
            </a:r>
          </a:p>
          <a:p>
            <a:pPr algn="ctr"/>
            <a:r>
              <a:rPr lang="en-US" b="0" dirty="0">
                <a:solidFill>
                  <a:schemeClr val="bg1"/>
                </a:solidFill>
                <a:effectLst>
                  <a:outerShdw blurRad="38100" dist="38100" dir="2700000" algn="tl">
                    <a:srgbClr val="000000">
                      <a:alpha val="43137"/>
                    </a:srgbClr>
                  </a:outerShdw>
                </a:effectLst>
                <a:latin typeface="+mj-lt"/>
              </a:rPr>
              <a:t>Billing</a:t>
            </a:r>
          </a:p>
        </p:txBody>
      </p:sp>
      <p:sp>
        <p:nvSpPr>
          <p:cNvPr id="21517" name="Oval 12"/>
          <p:cNvSpPr>
            <a:spLocks noChangeArrowheads="1"/>
          </p:cNvSpPr>
          <p:nvPr/>
        </p:nvSpPr>
        <p:spPr bwMode="auto">
          <a:xfrm>
            <a:off x="3199701" y="2429235"/>
            <a:ext cx="2743200" cy="1143000"/>
          </a:xfrm>
          <a:prstGeom prst="roundRect">
            <a:avLst/>
          </a:prstGeom>
          <a:solidFill>
            <a:schemeClr val="accent1"/>
          </a:solidFill>
          <a:ln w="12700">
            <a:noFill/>
            <a:round/>
            <a:headEnd/>
            <a:tailEnd/>
          </a:ln>
          <a:effectLst>
            <a:outerShdw blurRad="50800" dist="38100" dir="2700000" algn="tl" rotWithShape="0">
              <a:prstClr val="black">
                <a:alpha val="40000"/>
              </a:prstClr>
            </a:outerShdw>
          </a:effectLst>
        </p:spPr>
        <p:txBody>
          <a:bodyPr wrap="none" lIns="0" tIns="0" rIns="0" bIns="0" anchor="ctr">
            <a:noAutofit/>
          </a:bodyPr>
          <a:lstStyle/>
          <a:p>
            <a:pPr algn="ctr"/>
            <a:r>
              <a:rPr lang="en-US" b="0" dirty="0">
                <a:solidFill>
                  <a:schemeClr val="bg1"/>
                </a:solidFill>
                <a:effectLst>
                  <a:outerShdw blurRad="38100" dist="38100" dir="2700000" algn="tl">
                    <a:srgbClr val="000000">
                      <a:alpha val="43137"/>
                    </a:srgbClr>
                  </a:outerShdw>
                </a:effectLst>
                <a:latin typeface="+mj-lt"/>
              </a:rPr>
              <a:t>Call </a:t>
            </a:r>
          </a:p>
          <a:p>
            <a:pPr algn="ctr"/>
            <a:r>
              <a:rPr lang="en-US" b="0" dirty="0">
                <a:solidFill>
                  <a:schemeClr val="bg1"/>
                </a:solidFill>
                <a:effectLst>
                  <a:outerShdw blurRad="38100" dist="38100" dir="2700000" algn="tl">
                    <a:srgbClr val="000000">
                      <a:alpha val="43137"/>
                    </a:srgbClr>
                  </a:outerShdw>
                </a:effectLst>
                <a:latin typeface="+mj-lt"/>
              </a:rPr>
              <a:t>Management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fade">
                                      <p:cBhvr>
                                        <p:cTn id="7" dur="500"/>
                                        <p:tgtEl>
                                          <p:spTgt spid="2150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516"/>
                                        </p:tgtEl>
                                        <p:attrNameLst>
                                          <p:attrName>style.visibility</p:attrName>
                                        </p:attrNameLst>
                                      </p:cBhvr>
                                      <p:to>
                                        <p:strVal val="visible"/>
                                      </p:to>
                                    </p:set>
                                    <p:animEffect transition="in" filter="fade">
                                      <p:cBhvr>
                                        <p:cTn id="11" dur="500"/>
                                        <p:tgtEl>
                                          <p:spTgt spid="215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1511"/>
                                        </p:tgtEl>
                                        <p:attrNameLst>
                                          <p:attrName>style.visibility</p:attrName>
                                        </p:attrNameLst>
                                      </p:cBhvr>
                                      <p:to>
                                        <p:strVal val="visible"/>
                                      </p:to>
                                    </p:set>
                                    <p:animEffect transition="in" filter="fade">
                                      <p:cBhvr>
                                        <p:cTn id="15" dur="500"/>
                                        <p:tgtEl>
                                          <p:spTgt spid="215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512"/>
                                        </p:tgtEl>
                                        <p:attrNameLst>
                                          <p:attrName>style.visibility</p:attrName>
                                        </p:attrNameLst>
                                      </p:cBhvr>
                                      <p:to>
                                        <p:strVal val="visible"/>
                                      </p:to>
                                    </p:set>
                                    <p:animEffect transition="in" filter="fade">
                                      <p:cBhvr>
                                        <p:cTn id="19" dur="500"/>
                                        <p:tgtEl>
                                          <p:spTgt spid="215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513"/>
                                        </p:tgtEl>
                                        <p:attrNameLst>
                                          <p:attrName>style.visibility</p:attrName>
                                        </p:attrNameLst>
                                      </p:cBhvr>
                                      <p:to>
                                        <p:strVal val="visible"/>
                                      </p:to>
                                    </p:set>
                                    <p:animEffect transition="in" filter="fade">
                                      <p:cBhvr>
                                        <p:cTn id="23" dur="500"/>
                                        <p:tgtEl>
                                          <p:spTgt spid="2151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1514"/>
                                        </p:tgtEl>
                                        <p:attrNameLst>
                                          <p:attrName>style.visibility</p:attrName>
                                        </p:attrNameLst>
                                      </p:cBhvr>
                                      <p:to>
                                        <p:strVal val="visible"/>
                                      </p:to>
                                    </p:set>
                                    <p:animEffect transition="in" filter="fade">
                                      <p:cBhvr>
                                        <p:cTn id="27" dur="500"/>
                                        <p:tgtEl>
                                          <p:spTgt spid="215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1510"/>
                                        </p:tgtEl>
                                        <p:attrNameLst>
                                          <p:attrName>style.visibility</p:attrName>
                                        </p:attrNameLst>
                                      </p:cBhvr>
                                      <p:to>
                                        <p:strVal val="visible"/>
                                      </p:to>
                                    </p:set>
                                    <p:animEffect transition="in" filter="fade">
                                      <p:cBhvr>
                                        <p:cTn id="31" dur="500"/>
                                        <p:tgtEl>
                                          <p:spTgt spid="21510"/>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1509"/>
                                        </p:tgtEl>
                                        <p:attrNameLst>
                                          <p:attrName>style.visibility</p:attrName>
                                        </p:attrNameLst>
                                      </p:cBhvr>
                                      <p:to>
                                        <p:strVal val="visible"/>
                                      </p:to>
                                    </p:set>
                                    <p:animEffect transition="in" filter="fade">
                                      <p:cBhvr>
                                        <p:cTn id="35" dur="500"/>
                                        <p:tgtEl>
                                          <p:spTgt spid="21509"/>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1517"/>
                                        </p:tgtEl>
                                        <p:attrNameLst>
                                          <p:attrName>style.visibility</p:attrName>
                                        </p:attrNameLst>
                                      </p:cBhvr>
                                      <p:to>
                                        <p:strVal val="visible"/>
                                      </p:to>
                                    </p:set>
                                    <p:animEffect transition="in" filter="fade">
                                      <p:cBhvr>
                                        <p:cTn id="39" dur="500"/>
                                        <p:tgtEl>
                                          <p:spTgt spid="2151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1515"/>
                                        </p:tgtEl>
                                        <p:attrNameLst>
                                          <p:attrName>style.visibility</p:attrName>
                                        </p:attrNameLst>
                                      </p:cBhvr>
                                      <p:to>
                                        <p:strVal val="visible"/>
                                      </p:to>
                                    </p:set>
                                    <p:animEffect transition="in" filter="fade">
                                      <p:cBhvr>
                                        <p:cTn id="43" dur="500"/>
                                        <p:tgtEl>
                                          <p:spTgt spid="21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animBg="1"/>
      <p:bldP spid="21512" grpId="0" animBg="1"/>
      <p:bldP spid="21515" grpId="0" animBg="1"/>
      <p:bldP spid="21513" grpId="0" animBg="1"/>
      <p:bldP spid="21514" grpId="0" animBg="1"/>
      <p:bldP spid="21508" grpId="0" animBg="1"/>
      <p:bldP spid="21516" grpId="0" animBg="1"/>
      <p:bldP spid="21509" grpId="0" animBg="1"/>
      <p:bldP spid="21511" grpId="0" animBg="1"/>
      <p:bldP spid="215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US" smtClean="0"/>
              <a:t>Typical Service/Support Time Line</a:t>
            </a:r>
            <a:endParaRPr lang="en-US" dirty="0" smtClean="0"/>
          </a:p>
        </p:txBody>
      </p:sp>
      <p:sp>
        <p:nvSpPr>
          <p:cNvPr id="22531" name="Footer Placeholder 2"/>
          <p:cNvSpPr>
            <a:spLocks noGrp="1"/>
          </p:cNvSpPr>
          <p:nvPr>
            <p:ph type="ftr" sz="quarter" idx="10"/>
          </p:nvPr>
        </p:nvSpPr>
        <p:spPr>
          <a:xfrm>
            <a:off x="8083296" y="6592824"/>
            <a:ext cx="1033272" cy="237744"/>
          </a:xfrm>
        </p:spPr>
        <p:txBody>
          <a:bodyPr/>
          <a:lstStyle/>
          <a:p>
            <a:r>
              <a:rPr lang="en-US" dirty="0" smtClean="0"/>
              <a:t>SSM-IN-080</a:t>
            </a:r>
            <a:endParaRPr lang="en-US" dirty="0" smtClean="0"/>
          </a:p>
        </p:txBody>
      </p:sp>
      <p:sp>
        <p:nvSpPr>
          <p:cNvPr id="22533" name="Rectangle 4"/>
          <p:cNvSpPr>
            <a:spLocks noChangeArrowheads="1"/>
          </p:cNvSpPr>
          <p:nvPr/>
        </p:nvSpPr>
        <p:spPr bwMode="auto">
          <a:xfrm>
            <a:off x="325035" y="4296052"/>
            <a:ext cx="1358705"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Product</a:t>
            </a:r>
          </a:p>
          <a:p>
            <a:pPr algn="ctr">
              <a:lnSpc>
                <a:spcPct val="90000"/>
              </a:lnSpc>
            </a:pPr>
            <a:r>
              <a:rPr lang="en-US" sz="1400" b="0" dirty="0">
                <a:latin typeface="+mj-lt"/>
              </a:rPr>
              <a:t>Manufactured</a:t>
            </a:r>
          </a:p>
        </p:txBody>
      </p:sp>
      <p:sp>
        <p:nvSpPr>
          <p:cNvPr id="22534" name="Rectangle 5"/>
          <p:cNvSpPr>
            <a:spLocks noChangeArrowheads="1"/>
          </p:cNvSpPr>
          <p:nvPr/>
        </p:nvSpPr>
        <p:spPr bwMode="auto">
          <a:xfrm>
            <a:off x="1464762" y="2704805"/>
            <a:ext cx="778418"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Product</a:t>
            </a:r>
          </a:p>
          <a:p>
            <a:pPr algn="ctr">
              <a:lnSpc>
                <a:spcPct val="90000"/>
              </a:lnSpc>
            </a:pPr>
            <a:r>
              <a:rPr lang="en-US" sz="1400" b="0" dirty="0">
                <a:latin typeface="+mj-lt"/>
              </a:rPr>
              <a:t>Sold</a:t>
            </a:r>
          </a:p>
        </p:txBody>
      </p:sp>
      <p:sp>
        <p:nvSpPr>
          <p:cNvPr id="22535" name="Rectangle 6"/>
          <p:cNvSpPr>
            <a:spLocks noChangeArrowheads="1"/>
          </p:cNvSpPr>
          <p:nvPr/>
        </p:nvSpPr>
        <p:spPr bwMode="auto">
          <a:xfrm>
            <a:off x="2259802" y="4296052"/>
            <a:ext cx="887422"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Warranty</a:t>
            </a:r>
          </a:p>
          <a:p>
            <a:pPr algn="ctr">
              <a:lnSpc>
                <a:spcPct val="90000"/>
              </a:lnSpc>
            </a:pPr>
            <a:r>
              <a:rPr lang="en-US" sz="1400" b="0" dirty="0">
                <a:latin typeface="+mj-lt"/>
              </a:rPr>
              <a:t>Period</a:t>
            </a:r>
          </a:p>
        </p:txBody>
      </p:sp>
      <p:sp>
        <p:nvSpPr>
          <p:cNvPr id="22536" name="Rectangle 7"/>
          <p:cNvSpPr>
            <a:spLocks noChangeArrowheads="1"/>
          </p:cNvSpPr>
          <p:nvPr/>
        </p:nvSpPr>
        <p:spPr bwMode="auto">
          <a:xfrm>
            <a:off x="4145604" y="2704805"/>
            <a:ext cx="879408"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Service</a:t>
            </a:r>
          </a:p>
          <a:p>
            <a:pPr algn="ctr">
              <a:lnSpc>
                <a:spcPct val="90000"/>
              </a:lnSpc>
            </a:pPr>
            <a:r>
              <a:rPr lang="en-US" sz="1400" b="0" dirty="0">
                <a:latin typeface="+mj-lt"/>
              </a:rPr>
              <a:t>Contract</a:t>
            </a:r>
          </a:p>
        </p:txBody>
      </p:sp>
      <p:sp>
        <p:nvSpPr>
          <p:cNvPr id="22537" name="Rectangle 8"/>
          <p:cNvSpPr>
            <a:spLocks noChangeArrowheads="1"/>
          </p:cNvSpPr>
          <p:nvPr/>
        </p:nvSpPr>
        <p:spPr bwMode="auto">
          <a:xfrm>
            <a:off x="3952118" y="5127117"/>
            <a:ext cx="672620"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Take a</a:t>
            </a:r>
          </a:p>
          <a:p>
            <a:pPr algn="ctr">
              <a:lnSpc>
                <a:spcPct val="90000"/>
              </a:lnSpc>
            </a:pPr>
            <a:r>
              <a:rPr lang="en-US" sz="1400" b="0" dirty="0">
                <a:latin typeface="+mj-lt"/>
              </a:rPr>
              <a:t>Call</a:t>
            </a:r>
          </a:p>
        </p:txBody>
      </p:sp>
      <p:sp>
        <p:nvSpPr>
          <p:cNvPr id="22538" name="Rectangle 9"/>
          <p:cNvSpPr>
            <a:spLocks noChangeArrowheads="1"/>
          </p:cNvSpPr>
          <p:nvPr/>
        </p:nvSpPr>
        <p:spPr bwMode="auto">
          <a:xfrm>
            <a:off x="5724221" y="4296052"/>
            <a:ext cx="1557478"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Service Contract</a:t>
            </a:r>
          </a:p>
          <a:p>
            <a:pPr algn="ctr">
              <a:lnSpc>
                <a:spcPct val="90000"/>
              </a:lnSpc>
            </a:pPr>
            <a:r>
              <a:rPr lang="en-US" sz="1400" b="0" dirty="0">
                <a:latin typeface="+mj-lt"/>
              </a:rPr>
              <a:t>(Renewed)</a:t>
            </a:r>
          </a:p>
        </p:txBody>
      </p:sp>
      <p:sp>
        <p:nvSpPr>
          <p:cNvPr id="22539" name="Rectangle 10"/>
          <p:cNvSpPr>
            <a:spLocks noChangeArrowheads="1"/>
          </p:cNvSpPr>
          <p:nvPr/>
        </p:nvSpPr>
        <p:spPr bwMode="auto">
          <a:xfrm>
            <a:off x="6854066" y="2704805"/>
            <a:ext cx="986809"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Coverage</a:t>
            </a:r>
          </a:p>
          <a:p>
            <a:pPr algn="ctr">
              <a:lnSpc>
                <a:spcPct val="90000"/>
              </a:lnSpc>
            </a:pPr>
            <a:r>
              <a:rPr lang="en-US" sz="1400" b="0" dirty="0">
                <a:latin typeface="+mj-lt"/>
              </a:rPr>
              <a:t>Expires</a:t>
            </a:r>
          </a:p>
        </p:txBody>
      </p:sp>
      <p:sp>
        <p:nvSpPr>
          <p:cNvPr id="22540" name="Rectangle 11"/>
          <p:cNvSpPr>
            <a:spLocks noChangeArrowheads="1"/>
          </p:cNvSpPr>
          <p:nvPr/>
        </p:nvSpPr>
        <p:spPr bwMode="auto">
          <a:xfrm>
            <a:off x="7308571" y="5117592"/>
            <a:ext cx="672620"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Take a</a:t>
            </a:r>
          </a:p>
          <a:p>
            <a:pPr algn="ctr">
              <a:lnSpc>
                <a:spcPct val="90000"/>
              </a:lnSpc>
            </a:pPr>
            <a:r>
              <a:rPr lang="en-US" sz="1400" b="0" dirty="0">
                <a:latin typeface="+mj-lt"/>
              </a:rPr>
              <a:t>Call</a:t>
            </a:r>
          </a:p>
        </p:txBody>
      </p:sp>
      <p:sp>
        <p:nvSpPr>
          <p:cNvPr id="22541" name="Freeform 12"/>
          <p:cNvSpPr>
            <a:spLocks/>
          </p:cNvSpPr>
          <p:nvPr/>
        </p:nvSpPr>
        <p:spPr bwMode="auto">
          <a:xfrm>
            <a:off x="347956" y="3861711"/>
            <a:ext cx="1312862" cy="182880"/>
          </a:xfrm>
          <a:custGeom>
            <a:avLst/>
            <a:gdLst>
              <a:gd name="T0" fmla="*/ 0 w 827"/>
              <a:gd name="T1" fmla="*/ 2147483647 h 109"/>
              <a:gd name="T2" fmla="*/ 0 w 827"/>
              <a:gd name="T3" fmla="*/ 2147483647 h 109"/>
              <a:gd name="T4" fmla="*/ 2147483647 w 827"/>
              <a:gd name="T5" fmla="*/ 2147483647 h 109"/>
              <a:gd name="T6" fmla="*/ 2147483647 w 827"/>
              <a:gd name="T7" fmla="*/ 0 h 109"/>
              <a:gd name="T8" fmla="*/ 2147483647 w 827"/>
              <a:gd name="T9" fmla="*/ 0 h 109"/>
              <a:gd name="T10" fmla="*/ 0 60000 65536"/>
              <a:gd name="T11" fmla="*/ 0 60000 65536"/>
              <a:gd name="T12" fmla="*/ 0 60000 65536"/>
              <a:gd name="T13" fmla="*/ 0 60000 65536"/>
              <a:gd name="T14" fmla="*/ 0 60000 65536"/>
              <a:gd name="T15" fmla="*/ 0 w 827"/>
              <a:gd name="T16" fmla="*/ 0 h 109"/>
              <a:gd name="T17" fmla="*/ 827 w 827"/>
              <a:gd name="T18" fmla="*/ 109 h 109"/>
            </a:gdLst>
            <a:ahLst/>
            <a:cxnLst>
              <a:cxn ang="T10">
                <a:pos x="T0" y="T1"/>
              </a:cxn>
              <a:cxn ang="T11">
                <a:pos x="T2" y="T3"/>
              </a:cxn>
              <a:cxn ang="T12">
                <a:pos x="T4" y="T5"/>
              </a:cxn>
              <a:cxn ang="T13">
                <a:pos x="T6" y="T7"/>
              </a:cxn>
              <a:cxn ang="T14">
                <a:pos x="T8" y="T9"/>
              </a:cxn>
            </a:cxnLst>
            <a:rect l="T15" t="T16" r="T17" b="T18"/>
            <a:pathLst>
              <a:path w="827" h="109">
                <a:moveTo>
                  <a:pt x="0" y="5"/>
                </a:moveTo>
                <a:lnTo>
                  <a:pt x="0" y="108"/>
                </a:lnTo>
                <a:lnTo>
                  <a:pt x="826" y="108"/>
                </a:lnTo>
                <a:lnTo>
                  <a:pt x="826" y="0"/>
                </a:lnTo>
              </a:path>
            </a:pathLst>
          </a:cu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lstStyle/>
          <a:p>
            <a:endParaRPr lang="en-US" b="0" dirty="0">
              <a:latin typeface="+mj-lt"/>
            </a:endParaRPr>
          </a:p>
        </p:txBody>
      </p:sp>
      <p:sp>
        <p:nvSpPr>
          <p:cNvPr id="22542" name="Freeform 13"/>
          <p:cNvSpPr>
            <a:spLocks/>
          </p:cNvSpPr>
          <p:nvPr/>
        </p:nvSpPr>
        <p:spPr bwMode="auto">
          <a:xfrm>
            <a:off x="1846263" y="3861711"/>
            <a:ext cx="1714500" cy="182880"/>
          </a:xfrm>
          <a:custGeom>
            <a:avLst/>
            <a:gdLst>
              <a:gd name="T0" fmla="*/ 0 w 1080"/>
              <a:gd name="T1" fmla="*/ 2147483647 h 115"/>
              <a:gd name="T2" fmla="*/ 0 w 1080"/>
              <a:gd name="T3" fmla="*/ 2147483647 h 115"/>
              <a:gd name="T4" fmla="*/ 2147483647 w 1080"/>
              <a:gd name="T5" fmla="*/ 2147483647 h 115"/>
              <a:gd name="T6" fmla="*/ 2147483647 w 1080"/>
              <a:gd name="T7" fmla="*/ 0 h 115"/>
              <a:gd name="T8" fmla="*/ 2147483647 w 1080"/>
              <a:gd name="T9" fmla="*/ 0 h 115"/>
              <a:gd name="T10" fmla="*/ 0 60000 65536"/>
              <a:gd name="T11" fmla="*/ 0 60000 65536"/>
              <a:gd name="T12" fmla="*/ 0 60000 65536"/>
              <a:gd name="T13" fmla="*/ 0 60000 65536"/>
              <a:gd name="T14" fmla="*/ 0 60000 65536"/>
              <a:gd name="T15" fmla="*/ 0 w 1080"/>
              <a:gd name="T16" fmla="*/ 0 h 115"/>
              <a:gd name="T17" fmla="*/ 1080 w 1080"/>
              <a:gd name="T18" fmla="*/ 115 h 115"/>
            </a:gdLst>
            <a:ahLst/>
            <a:cxnLst>
              <a:cxn ang="T10">
                <a:pos x="T0" y="T1"/>
              </a:cxn>
              <a:cxn ang="T11">
                <a:pos x="T2" y="T3"/>
              </a:cxn>
              <a:cxn ang="T12">
                <a:pos x="T4" y="T5"/>
              </a:cxn>
              <a:cxn ang="T13">
                <a:pos x="T6" y="T7"/>
              </a:cxn>
              <a:cxn ang="T14">
                <a:pos x="T8" y="T9"/>
              </a:cxn>
            </a:cxnLst>
            <a:rect l="T15" t="T16" r="T17" b="T18"/>
            <a:pathLst>
              <a:path w="1080" h="115">
                <a:moveTo>
                  <a:pt x="0" y="5"/>
                </a:moveTo>
                <a:lnTo>
                  <a:pt x="0" y="114"/>
                </a:lnTo>
                <a:lnTo>
                  <a:pt x="1079" y="114"/>
                </a:lnTo>
                <a:lnTo>
                  <a:pt x="1079" y="0"/>
                </a:lnTo>
              </a:path>
            </a:pathLst>
          </a:cu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lstStyle/>
          <a:p>
            <a:endParaRPr lang="en-US" b="0" dirty="0">
              <a:latin typeface="+mj-lt"/>
            </a:endParaRPr>
          </a:p>
        </p:txBody>
      </p:sp>
      <p:sp>
        <p:nvSpPr>
          <p:cNvPr id="22543" name="Line 14"/>
          <p:cNvSpPr>
            <a:spLocks noChangeShapeType="1"/>
          </p:cNvSpPr>
          <p:nvPr/>
        </p:nvSpPr>
        <p:spPr bwMode="auto">
          <a:xfrm>
            <a:off x="1004387" y="4048227"/>
            <a:ext cx="0" cy="182880"/>
          </a:xfrm>
          <a:prstGeom prst="line">
            <a:avLst/>
          </a:pr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4" name="Line 15"/>
          <p:cNvSpPr>
            <a:spLocks noChangeShapeType="1"/>
          </p:cNvSpPr>
          <p:nvPr/>
        </p:nvSpPr>
        <p:spPr bwMode="auto">
          <a:xfrm>
            <a:off x="2703513" y="4048227"/>
            <a:ext cx="0" cy="182880"/>
          </a:xfrm>
          <a:prstGeom prst="line">
            <a:avLst/>
          </a:pr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5" name="Line 16"/>
          <p:cNvSpPr>
            <a:spLocks noChangeShapeType="1"/>
          </p:cNvSpPr>
          <p:nvPr/>
        </p:nvSpPr>
        <p:spPr bwMode="auto">
          <a:xfrm>
            <a:off x="6502960" y="4048227"/>
            <a:ext cx="0" cy="182880"/>
          </a:xfrm>
          <a:prstGeom prst="line">
            <a:avLst/>
          </a:pr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6" name="Line 17"/>
          <p:cNvSpPr>
            <a:spLocks noChangeShapeType="1"/>
          </p:cNvSpPr>
          <p:nvPr/>
        </p:nvSpPr>
        <p:spPr bwMode="auto">
          <a:xfrm>
            <a:off x="4585308" y="3261702"/>
            <a:ext cx="0" cy="182880"/>
          </a:xfrm>
          <a:prstGeom prst="line">
            <a:avLst/>
          </a:pr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7" name="Line 18"/>
          <p:cNvSpPr>
            <a:spLocks noChangeShapeType="1"/>
          </p:cNvSpPr>
          <p:nvPr/>
        </p:nvSpPr>
        <p:spPr bwMode="auto">
          <a:xfrm>
            <a:off x="1853971" y="3181627"/>
            <a:ext cx="0" cy="457200"/>
          </a:xfrm>
          <a:prstGeom prst="line">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48" name="Line 19"/>
          <p:cNvSpPr>
            <a:spLocks noChangeShapeType="1"/>
          </p:cNvSpPr>
          <p:nvPr/>
        </p:nvSpPr>
        <p:spPr bwMode="auto">
          <a:xfrm>
            <a:off x="7347470" y="3181627"/>
            <a:ext cx="0" cy="457200"/>
          </a:xfrm>
          <a:prstGeom prst="line">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txBody>
          <a:bodyPr wrap="none" anchor="ctr"/>
          <a:lstStyle/>
          <a:p>
            <a:endParaRPr lang="en-US" b="0" dirty="0">
              <a:latin typeface="+mj-lt"/>
            </a:endParaRPr>
          </a:p>
        </p:txBody>
      </p:sp>
      <p:sp>
        <p:nvSpPr>
          <p:cNvPr id="22551" name="Rectangle 22"/>
          <p:cNvSpPr>
            <a:spLocks noChangeArrowheads="1"/>
          </p:cNvSpPr>
          <p:nvPr/>
        </p:nvSpPr>
        <p:spPr bwMode="auto">
          <a:xfrm>
            <a:off x="2491842" y="1024128"/>
            <a:ext cx="1062150" cy="284950"/>
          </a:xfrm>
          <a:prstGeom prst="rect">
            <a:avLst/>
          </a:prstGeom>
          <a:noFill/>
          <a:ln w="12700">
            <a:noFill/>
            <a:miter lim="800000"/>
            <a:headEnd/>
            <a:tailEnd/>
          </a:ln>
        </p:spPr>
        <p:txBody>
          <a:bodyPr wrap="none" lIns="45720" tIns="45720" rIns="45720" bIns="44450">
            <a:noAutofit/>
          </a:bodyPr>
          <a:lstStyle/>
          <a:p>
            <a:pPr>
              <a:lnSpc>
                <a:spcPct val="90000"/>
              </a:lnSpc>
            </a:pPr>
            <a:r>
              <a:rPr lang="en-US" sz="1400" b="0" dirty="0">
                <a:latin typeface="+mj-lt"/>
              </a:rPr>
              <a:t>Take a Call</a:t>
            </a:r>
          </a:p>
        </p:txBody>
      </p:sp>
      <p:sp>
        <p:nvSpPr>
          <p:cNvPr id="22552" name="Rectangle 23"/>
          <p:cNvSpPr>
            <a:spLocks noChangeArrowheads="1"/>
          </p:cNvSpPr>
          <p:nvPr/>
        </p:nvSpPr>
        <p:spPr bwMode="auto">
          <a:xfrm>
            <a:off x="3079535" y="1226883"/>
            <a:ext cx="1576714" cy="737381"/>
          </a:xfrm>
          <a:prstGeom prst="rect">
            <a:avLst/>
          </a:prstGeom>
          <a:noFill/>
          <a:ln w="12700">
            <a:noFill/>
            <a:miter lim="800000"/>
            <a:headEnd/>
            <a:tailEnd/>
          </a:ln>
        </p:spPr>
        <p:txBody>
          <a:bodyPr wrap="none" lIns="45720" tIns="45720" rIns="45720" bIns="44450">
            <a:noAutofit/>
          </a:bodyPr>
          <a:lstStyle/>
          <a:p>
            <a:pPr marL="171450" indent="-171450">
              <a:buFontTx/>
              <a:buChar char="•"/>
            </a:pPr>
            <a:r>
              <a:rPr lang="en-US" sz="1400" b="0" i="1" dirty="0">
                <a:latin typeface="+mj-lt"/>
              </a:rPr>
              <a:t>Issue Parts</a:t>
            </a:r>
          </a:p>
          <a:p>
            <a:pPr marL="171450" indent="-171450">
              <a:buFontTx/>
              <a:buChar char="•"/>
            </a:pPr>
            <a:r>
              <a:rPr lang="en-US" sz="1400" b="0" i="1" dirty="0">
                <a:latin typeface="+mj-lt"/>
              </a:rPr>
              <a:t>Record Labor</a:t>
            </a:r>
          </a:p>
          <a:p>
            <a:pPr marL="171450" indent="-171450">
              <a:buFontTx/>
              <a:buChar char="•"/>
            </a:pPr>
            <a:r>
              <a:rPr lang="en-US" sz="1400" b="0" i="1" dirty="0">
                <a:latin typeface="+mj-lt"/>
              </a:rPr>
              <a:t>Material Usage</a:t>
            </a:r>
          </a:p>
        </p:txBody>
      </p:sp>
      <p:sp>
        <p:nvSpPr>
          <p:cNvPr id="22553" name="Rectangle 24"/>
          <p:cNvSpPr>
            <a:spLocks noChangeArrowheads="1"/>
          </p:cNvSpPr>
          <p:nvPr/>
        </p:nvSpPr>
        <p:spPr bwMode="auto">
          <a:xfrm>
            <a:off x="3110826" y="2242013"/>
            <a:ext cx="879408"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Contract</a:t>
            </a:r>
          </a:p>
          <a:p>
            <a:pPr algn="ctr">
              <a:lnSpc>
                <a:spcPct val="90000"/>
              </a:lnSpc>
            </a:pPr>
            <a:r>
              <a:rPr lang="en-US" sz="1400" b="0" dirty="0">
                <a:latin typeface="+mj-lt"/>
              </a:rPr>
              <a:t>Billing</a:t>
            </a:r>
          </a:p>
        </p:txBody>
      </p:sp>
      <p:sp>
        <p:nvSpPr>
          <p:cNvPr id="22556" name="Rectangle 27"/>
          <p:cNvSpPr>
            <a:spLocks noChangeArrowheads="1"/>
          </p:cNvSpPr>
          <p:nvPr/>
        </p:nvSpPr>
        <p:spPr bwMode="auto">
          <a:xfrm>
            <a:off x="5160999" y="5127117"/>
            <a:ext cx="499497"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RMA</a:t>
            </a:r>
          </a:p>
        </p:txBody>
      </p:sp>
      <p:sp>
        <p:nvSpPr>
          <p:cNvPr id="22558" name="Rectangle 29"/>
          <p:cNvSpPr>
            <a:spLocks noChangeArrowheads="1"/>
          </p:cNvSpPr>
          <p:nvPr/>
        </p:nvSpPr>
        <p:spPr bwMode="auto">
          <a:xfrm>
            <a:off x="6181247" y="5127117"/>
            <a:ext cx="368050" cy="475488"/>
          </a:xfrm>
          <a:prstGeom prst="rect">
            <a:avLst/>
          </a:prstGeom>
          <a:noFill/>
          <a:ln w="12700">
            <a:noFill/>
            <a:miter lim="800000"/>
            <a:headEnd/>
            <a:tailEnd/>
          </a:ln>
        </p:spPr>
        <p:txBody>
          <a:bodyPr wrap="none" lIns="45720" tIns="45720" rIns="45720" bIns="44450" anchor="ctr">
            <a:noAutofit/>
          </a:bodyPr>
          <a:lstStyle/>
          <a:p>
            <a:pPr algn="ctr">
              <a:lnSpc>
                <a:spcPct val="90000"/>
              </a:lnSpc>
            </a:pPr>
            <a:r>
              <a:rPr lang="en-US" sz="1400" b="0" dirty="0">
                <a:latin typeface="+mj-lt"/>
              </a:rPr>
              <a:t>RTS</a:t>
            </a:r>
          </a:p>
        </p:txBody>
      </p:sp>
      <p:sp>
        <p:nvSpPr>
          <p:cNvPr id="22559" name="Freeform 30"/>
          <p:cNvSpPr>
            <a:spLocks/>
          </p:cNvSpPr>
          <p:nvPr/>
        </p:nvSpPr>
        <p:spPr bwMode="auto">
          <a:xfrm>
            <a:off x="5645710" y="3861711"/>
            <a:ext cx="1714500" cy="182880"/>
          </a:xfrm>
          <a:custGeom>
            <a:avLst/>
            <a:gdLst>
              <a:gd name="T0" fmla="*/ 0 w 1080"/>
              <a:gd name="T1" fmla="*/ 2147483647 h 115"/>
              <a:gd name="T2" fmla="*/ 0 w 1080"/>
              <a:gd name="T3" fmla="*/ 2147483647 h 115"/>
              <a:gd name="T4" fmla="*/ 2147483647 w 1080"/>
              <a:gd name="T5" fmla="*/ 2147483647 h 115"/>
              <a:gd name="T6" fmla="*/ 2147483647 w 1080"/>
              <a:gd name="T7" fmla="*/ 0 h 115"/>
              <a:gd name="T8" fmla="*/ 2147483647 w 1080"/>
              <a:gd name="T9" fmla="*/ 0 h 115"/>
              <a:gd name="T10" fmla="*/ 0 60000 65536"/>
              <a:gd name="T11" fmla="*/ 0 60000 65536"/>
              <a:gd name="T12" fmla="*/ 0 60000 65536"/>
              <a:gd name="T13" fmla="*/ 0 60000 65536"/>
              <a:gd name="T14" fmla="*/ 0 60000 65536"/>
              <a:gd name="T15" fmla="*/ 0 w 1080"/>
              <a:gd name="T16" fmla="*/ 0 h 115"/>
              <a:gd name="T17" fmla="*/ 1080 w 1080"/>
              <a:gd name="T18" fmla="*/ 115 h 115"/>
            </a:gdLst>
            <a:ahLst/>
            <a:cxnLst>
              <a:cxn ang="T10">
                <a:pos x="T0" y="T1"/>
              </a:cxn>
              <a:cxn ang="T11">
                <a:pos x="T2" y="T3"/>
              </a:cxn>
              <a:cxn ang="T12">
                <a:pos x="T4" y="T5"/>
              </a:cxn>
              <a:cxn ang="T13">
                <a:pos x="T6" y="T7"/>
              </a:cxn>
              <a:cxn ang="T14">
                <a:pos x="T8" y="T9"/>
              </a:cxn>
            </a:cxnLst>
            <a:rect l="T15" t="T16" r="T17" b="T18"/>
            <a:pathLst>
              <a:path w="1080" h="115">
                <a:moveTo>
                  <a:pt x="0" y="5"/>
                </a:moveTo>
                <a:lnTo>
                  <a:pt x="0" y="114"/>
                </a:lnTo>
                <a:lnTo>
                  <a:pt x="1079" y="114"/>
                </a:lnTo>
                <a:lnTo>
                  <a:pt x="1079" y="0"/>
                </a:lnTo>
              </a:path>
            </a:pathLst>
          </a:cu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lstStyle/>
          <a:p>
            <a:endParaRPr lang="en-US" b="0" dirty="0">
              <a:latin typeface="+mj-lt"/>
            </a:endParaRPr>
          </a:p>
        </p:txBody>
      </p:sp>
      <p:sp>
        <p:nvSpPr>
          <p:cNvPr id="22560" name="Freeform 31"/>
          <p:cNvSpPr>
            <a:spLocks/>
          </p:cNvSpPr>
          <p:nvPr/>
        </p:nvSpPr>
        <p:spPr bwMode="auto">
          <a:xfrm>
            <a:off x="3550485" y="3449406"/>
            <a:ext cx="2069646" cy="182880"/>
          </a:xfrm>
          <a:custGeom>
            <a:avLst/>
            <a:gdLst>
              <a:gd name="T0" fmla="*/ 2147483647 w 1080"/>
              <a:gd name="T1" fmla="*/ 2147483647 h 115"/>
              <a:gd name="T2" fmla="*/ 2147483647 w 1080"/>
              <a:gd name="T3" fmla="*/ 0 h 115"/>
              <a:gd name="T4" fmla="*/ 0 w 1080"/>
              <a:gd name="T5" fmla="*/ 0 h 115"/>
              <a:gd name="T6" fmla="*/ 0 w 1080"/>
              <a:gd name="T7" fmla="*/ 2147483647 h 115"/>
              <a:gd name="T8" fmla="*/ 0 w 1080"/>
              <a:gd name="T9" fmla="*/ 2147483647 h 115"/>
              <a:gd name="T10" fmla="*/ 0 60000 65536"/>
              <a:gd name="T11" fmla="*/ 0 60000 65536"/>
              <a:gd name="T12" fmla="*/ 0 60000 65536"/>
              <a:gd name="T13" fmla="*/ 0 60000 65536"/>
              <a:gd name="T14" fmla="*/ 0 60000 65536"/>
              <a:gd name="T15" fmla="*/ 0 w 1080"/>
              <a:gd name="T16" fmla="*/ 0 h 115"/>
              <a:gd name="T17" fmla="*/ 1080 w 1080"/>
              <a:gd name="T18" fmla="*/ 115 h 115"/>
            </a:gdLst>
            <a:ahLst/>
            <a:cxnLst>
              <a:cxn ang="T10">
                <a:pos x="T0" y="T1"/>
              </a:cxn>
              <a:cxn ang="T11">
                <a:pos x="T2" y="T3"/>
              </a:cxn>
              <a:cxn ang="T12">
                <a:pos x="T4" y="T5"/>
              </a:cxn>
              <a:cxn ang="T13">
                <a:pos x="T6" y="T7"/>
              </a:cxn>
              <a:cxn ang="T14">
                <a:pos x="T8" y="T9"/>
              </a:cxn>
            </a:cxnLst>
            <a:rect l="T15" t="T16" r="T17" b="T18"/>
            <a:pathLst>
              <a:path w="1080" h="115">
                <a:moveTo>
                  <a:pt x="1079" y="109"/>
                </a:moveTo>
                <a:lnTo>
                  <a:pt x="1079" y="0"/>
                </a:lnTo>
                <a:lnTo>
                  <a:pt x="0" y="0"/>
                </a:lnTo>
                <a:lnTo>
                  <a:pt x="0" y="114"/>
                </a:lnTo>
              </a:path>
            </a:pathLst>
          </a:custGeom>
          <a:ln w="28575">
            <a:solidFill>
              <a:schemeClr val="tx1">
                <a:lumMod val="75000"/>
                <a:lumOff val="25000"/>
              </a:schemeClr>
            </a:solidFill>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lstStyle/>
          <a:p>
            <a:endParaRPr lang="en-US" b="0" dirty="0">
              <a:latin typeface="+mj-lt"/>
            </a:endParaRPr>
          </a:p>
        </p:txBody>
      </p:sp>
      <p:sp>
        <p:nvSpPr>
          <p:cNvPr id="22561" name="Line 33"/>
          <p:cNvSpPr>
            <a:spLocks noChangeShapeType="1"/>
          </p:cNvSpPr>
          <p:nvPr/>
        </p:nvSpPr>
        <p:spPr bwMode="auto">
          <a:xfrm>
            <a:off x="339725" y="3752174"/>
            <a:ext cx="8559800" cy="0"/>
          </a:xfrm>
          <a:prstGeom prst="line">
            <a:avLst/>
          </a:prstGeom>
          <a:noFill/>
          <a:ln w="127000">
            <a:solidFill>
              <a:schemeClr val="accent1"/>
            </a:solidFill>
            <a:round/>
            <a:headEnd/>
            <a:tailEnd type="triangle" w="med" len="med"/>
          </a:ln>
        </p:spPr>
        <p:txBody>
          <a:bodyPr wrap="none" anchor="ctr"/>
          <a:lstStyle/>
          <a:p>
            <a:endParaRPr lang="en-US" b="0" dirty="0">
              <a:latin typeface="+mj-lt"/>
            </a:endParaRPr>
          </a:p>
        </p:txBody>
      </p:sp>
      <p:sp>
        <p:nvSpPr>
          <p:cNvPr id="22563" name="Rectangle 35"/>
          <p:cNvSpPr>
            <a:spLocks noChangeArrowheads="1"/>
          </p:cNvSpPr>
          <p:nvPr/>
        </p:nvSpPr>
        <p:spPr bwMode="auto">
          <a:xfrm>
            <a:off x="3581023" y="5898134"/>
            <a:ext cx="1414811" cy="284950"/>
          </a:xfrm>
          <a:prstGeom prst="rect">
            <a:avLst/>
          </a:prstGeom>
          <a:noFill/>
          <a:ln w="12700">
            <a:noFill/>
            <a:miter lim="800000"/>
            <a:headEnd/>
            <a:tailEnd/>
          </a:ln>
        </p:spPr>
        <p:txBody>
          <a:bodyPr wrap="none" lIns="45720" tIns="45720" rIns="45720" bIns="44450">
            <a:noAutofit/>
          </a:bodyPr>
          <a:lstStyle/>
          <a:p>
            <a:pPr algn="ctr">
              <a:lnSpc>
                <a:spcPct val="90000"/>
              </a:lnSpc>
            </a:pPr>
            <a:r>
              <a:rPr lang="en-US" sz="1400" b="0" dirty="0">
                <a:latin typeface="+mj-lt"/>
              </a:rPr>
              <a:t>Record Activity</a:t>
            </a:r>
          </a:p>
        </p:txBody>
      </p:sp>
      <p:sp>
        <p:nvSpPr>
          <p:cNvPr id="22565" name="Rectangle 37"/>
          <p:cNvSpPr>
            <a:spLocks noChangeArrowheads="1"/>
          </p:cNvSpPr>
          <p:nvPr/>
        </p:nvSpPr>
        <p:spPr bwMode="auto">
          <a:xfrm>
            <a:off x="6829273" y="5861177"/>
            <a:ext cx="1631216" cy="284950"/>
          </a:xfrm>
          <a:prstGeom prst="rect">
            <a:avLst/>
          </a:prstGeom>
          <a:noFill/>
          <a:ln w="12700">
            <a:noFill/>
            <a:miter lim="800000"/>
            <a:headEnd/>
            <a:tailEnd/>
          </a:ln>
        </p:spPr>
        <p:txBody>
          <a:bodyPr wrap="none" lIns="45720" tIns="45720" rIns="45720" bIns="44450">
            <a:noAutofit/>
          </a:bodyPr>
          <a:lstStyle/>
          <a:p>
            <a:pPr algn="ctr">
              <a:lnSpc>
                <a:spcPct val="90000"/>
              </a:lnSpc>
            </a:pPr>
            <a:r>
              <a:rPr lang="en-US" sz="1400" b="0" dirty="0">
                <a:latin typeface="+mj-lt"/>
              </a:rPr>
              <a:t>Generate Invoice</a:t>
            </a:r>
          </a:p>
        </p:txBody>
      </p:sp>
      <p:cxnSp>
        <p:nvCxnSpPr>
          <p:cNvPr id="43" name="Straight Arrow Connector 42"/>
          <p:cNvCxnSpPr/>
          <p:nvPr/>
        </p:nvCxnSpPr>
        <p:spPr>
          <a:xfrm rot="5400000" flipH="1" flipV="1">
            <a:off x="3189342" y="3115052"/>
            <a:ext cx="722376"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2" name="Straight Arrow Connector 51"/>
          <p:cNvCxnSpPr/>
          <p:nvPr/>
        </p:nvCxnSpPr>
        <p:spPr>
          <a:xfrm rot="5400000" flipH="1" flipV="1">
            <a:off x="1829594" y="2442242"/>
            <a:ext cx="2377440"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4" name="Straight Arrow Connector 53"/>
          <p:cNvCxnSpPr>
            <a:stCxn id="22537" idx="3"/>
            <a:endCxn id="22556" idx="1"/>
          </p:cNvCxnSpPr>
          <p:nvPr/>
        </p:nvCxnSpPr>
        <p:spPr>
          <a:xfrm>
            <a:off x="4624738" y="5364861"/>
            <a:ext cx="536261"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a:stCxn id="22556" idx="3"/>
            <a:endCxn id="22558" idx="1"/>
          </p:cNvCxnSpPr>
          <p:nvPr/>
        </p:nvCxnSpPr>
        <p:spPr>
          <a:xfrm>
            <a:off x="5660496" y="5364861"/>
            <a:ext cx="520751"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a:stCxn id="22537" idx="2"/>
            <a:endCxn id="22563" idx="0"/>
          </p:cNvCxnSpPr>
          <p:nvPr/>
        </p:nvCxnSpPr>
        <p:spPr>
          <a:xfrm rot="16200000" flipH="1">
            <a:off x="4140664" y="5750368"/>
            <a:ext cx="295529" cy="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a:stCxn id="22540" idx="2"/>
            <a:endCxn id="22565" idx="0"/>
          </p:cNvCxnSpPr>
          <p:nvPr/>
        </p:nvCxnSpPr>
        <p:spPr>
          <a:xfrm rot="5400000">
            <a:off x="7510833" y="5727128"/>
            <a:ext cx="268097" cy="158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6" name="Straight Arrow Connector 65"/>
          <p:cNvCxnSpPr/>
          <p:nvPr/>
        </p:nvCxnSpPr>
        <p:spPr>
          <a:xfrm rot="16200000" flipH="1" flipV="1">
            <a:off x="3696494" y="4459637"/>
            <a:ext cx="1188720"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p:nvPr/>
        </p:nvCxnSpPr>
        <p:spPr>
          <a:xfrm rot="16200000" flipH="1" flipV="1">
            <a:off x="7049294" y="4459637"/>
            <a:ext cx="1188720" cy="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fade">
                                      <p:cBhvr>
                                        <p:cTn id="7" dur="500"/>
                                        <p:tgtEl>
                                          <p:spTgt spid="22533"/>
                                        </p:tgtEl>
                                      </p:cBhvr>
                                    </p:animEffect>
                                  </p:childTnLst>
                                </p:cTn>
                              </p:par>
                              <p:par>
                                <p:cTn id="8" presetID="10" presetClass="entr" presetSubtype="0" fill="hold" nodeType="withEffect">
                                  <p:stCondLst>
                                    <p:cond delay="0"/>
                                  </p:stCondLst>
                                  <p:childTnLst>
                                    <p:set>
                                      <p:cBhvr>
                                        <p:cTn id="9" dur="1" fill="hold">
                                          <p:stCondLst>
                                            <p:cond delay="0"/>
                                          </p:stCondLst>
                                        </p:cTn>
                                        <p:tgtEl>
                                          <p:spTgt spid="22541"/>
                                        </p:tgtEl>
                                        <p:attrNameLst>
                                          <p:attrName>style.visibility</p:attrName>
                                        </p:attrNameLst>
                                      </p:cBhvr>
                                      <p:to>
                                        <p:strVal val="visible"/>
                                      </p:to>
                                    </p:set>
                                    <p:animEffect transition="in" filter="fade">
                                      <p:cBhvr>
                                        <p:cTn id="10" dur="500"/>
                                        <p:tgtEl>
                                          <p:spTgt spid="22541"/>
                                        </p:tgtEl>
                                      </p:cBhvr>
                                    </p:animEffect>
                                  </p:childTnLst>
                                </p:cTn>
                              </p:par>
                              <p:par>
                                <p:cTn id="11" presetID="10" presetClass="entr" presetSubtype="0" fill="hold" nodeType="withEffect">
                                  <p:stCondLst>
                                    <p:cond delay="0"/>
                                  </p:stCondLst>
                                  <p:childTnLst>
                                    <p:set>
                                      <p:cBhvr>
                                        <p:cTn id="12" dur="1" fill="hold">
                                          <p:stCondLst>
                                            <p:cond delay="0"/>
                                          </p:stCondLst>
                                        </p:cTn>
                                        <p:tgtEl>
                                          <p:spTgt spid="22543"/>
                                        </p:tgtEl>
                                        <p:attrNameLst>
                                          <p:attrName>style.visibility</p:attrName>
                                        </p:attrNameLst>
                                      </p:cBhvr>
                                      <p:to>
                                        <p:strVal val="visible"/>
                                      </p:to>
                                    </p:set>
                                    <p:animEffect transition="in" filter="fade">
                                      <p:cBhvr>
                                        <p:cTn id="13" dur="500"/>
                                        <p:tgtEl>
                                          <p:spTgt spid="22543"/>
                                        </p:tgtEl>
                                      </p:cBhvr>
                                    </p:animEffect>
                                  </p:childTnLst>
                                </p:cTn>
                              </p:par>
                            </p:childTnLst>
                          </p:cTn>
                        </p:par>
                        <p:par>
                          <p:cTn id="14" fill="hold">
                            <p:stCondLst>
                              <p:cond delay="500"/>
                            </p:stCondLst>
                            <p:childTnLst>
                              <p:par>
                                <p:cTn id="15" presetID="10" presetClass="entr" presetSubtype="0" fill="hold" nodeType="afterEffect">
                                  <p:stCondLst>
                                    <p:cond delay="0"/>
                                  </p:stCondLst>
                                  <p:childTnLst>
                                    <p:set>
                                      <p:cBhvr>
                                        <p:cTn id="16" dur="1" fill="hold">
                                          <p:stCondLst>
                                            <p:cond delay="0"/>
                                          </p:stCondLst>
                                        </p:cTn>
                                        <p:tgtEl>
                                          <p:spTgt spid="22534"/>
                                        </p:tgtEl>
                                        <p:attrNameLst>
                                          <p:attrName>style.visibility</p:attrName>
                                        </p:attrNameLst>
                                      </p:cBhvr>
                                      <p:to>
                                        <p:strVal val="visible"/>
                                      </p:to>
                                    </p:set>
                                    <p:animEffect transition="in" filter="fade">
                                      <p:cBhvr>
                                        <p:cTn id="17" dur="500"/>
                                        <p:tgtEl>
                                          <p:spTgt spid="22534"/>
                                        </p:tgtEl>
                                      </p:cBhvr>
                                    </p:animEffect>
                                  </p:childTnLst>
                                </p:cTn>
                              </p:par>
                              <p:par>
                                <p:cTn id="18" presetID="10" presetClass="entr" presetSubtype="0" fill="hold" nodeType="withEffect">
                                  <p:stCondLst>
                                    <p:cond delay="0"/>
                                  </p:stCondLst>
                                  <p:childTnLst>
                                    <p:set>
                                      <p:cBhvr>
                                        <p:cTn id="19" dur="1" fill="hold">
                                          <p:stCondLst>
                                            <p:cond delay="0"/>
                                          </p:stCondLst>
                                        </p:cTn>
                                        <p:tgtEl>
                                          <p:spTgt spid="22547"/>
                                        </p:tgtEl>
                                        <p:attrNameLst>
                                          <p:attrName>style.visibility</p:attrName>
                                        </p:attrNameLst>
                                      </p:cBhvr>
                                      <p:to>
                                        <p:strVal val="visible"/>
                                      </p:to>
                                    </p:set>
                                    <p:animEffect transition="in" filter="fade">
                                      <p:cBhvr>
                                        <p:cTn id="20" dur="500"/>
                                        <p:tgtEl>
                                          <p:spTgt spid="22547"/>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2535"/>
                                        </p:tgtEl>
                                        <p:attrNameLst>
                                          <p:attrName>style.visibility</p:attrName>
                                        </p:attrNameLst>
                                      </p:cBhvr>
                                      <p:to>
                                        <p:strVal val="visible"/>
                                      </p:to>
                                    </p:set>
                                    <p:animEffect transition="in" filter="fade">
                                      <p:cBhvr>
                                        <p:cTn id="24" dur="500"/>
                                        <p:tgtEl>
                                          <p:spTgt spid="22535"/>
                                        </p:tgtEl>
                                      </p:cBhvr>
                                    </p:animEffect>
                                  </p:childTnLst>
                                </p:cTn>
                              </p:par>
                              <p:par>
                                <p:cTn id="25" presetID="10" presetClass="entr" presetSubtype="0" fill="hold" nodeType="withEffect">
                                  <p:stCondLst>
                                    <p:cond delay="0"/>
                                  </p:stCondLst>
                                  <p:childTnLst>
                                    <p:set>
                                      <p:cBhvr>
                                        <p:cTn id="26" dur="1" fill="hold">
                                          <p:stCondLst>
                                            <p:cond delay="0"/>
                                          </p:stCondLst>
                                        </p:cTn>
                                        <p:tgtEl>
                                          <p:spTgt spid="22544"/>
                                        </p:tgtEl>
                                        <p:attrNameLst>
                                          <p:attrName>style.visibility</p:attrName>
                                        </p:attrNameLst>
                                      </p:cBhvr>
                                      <p:to>
                                        <p:strVal val="visible"/>
                                      </p:to>
                                    </p:set>
                                    <p:animEffect transition="in" filter="fade">
                                      <p:cBhvr>
                                        <p:cTn id="27" dur="500"/>
                                        <p:tgtEl>
                                          <p:spTgt spid="22544"/>
                                        </p:tgtEl>
                                      </p:cBhvr>
                                    </p:animEffect>
                                  </p:childTnLst>
                                </p:cTn>
                              </p:par>
                              <p:par>
                                <p:cTn id="28" presetID="10" presetClass="entr" presetSubtype="0" fill="hold" nodeType="withEffect">
                                  <p:stCondLst>
                                    <p:cond delay="0"/>
                                  </p:stCondLst>
                                  <p:childTnLst>
                                    <p:set>
                                      <p:cBhvr>
                                        <p:cTn id="29" dur="1" fill="hold">
                                          <p:stCondLst>
                                            <p:cond delay="0"/>
                                          </p:stCondLst>
                                        </p:cTn>
                                        <p:tgtEl>
                                          <p:spTgt spid="22542"/>
                                        </p:tgtEl>
                                        <p:attrNameLst>
                                          <p:attrName>style.visibility</p:attrName>
                                        </p:attrNameLst>
                                      </p:cBhvr>
                                      <p:to>
                                        <p:strVal val="visible"/>
                                      </p:to>
                                    </p:set>
                                    <p:animEffect transition="in" filter="fade">
                                      <p:cBhvr>
                                        <p:cTn id="30" dur="500"/>
                                        <p:tgtEl>
                                          <p:spTgt spid="22542"/>
                                        </p:tgtEl>
                                      </p:cBhvr>
                                    </p:animEffect>
                                  </p:childTnLst>
                                </p:cTn>
                              </p:par>
                            </p:childTnLst>
                          </p:cTn>
                        </p:par>
                        <p:par>
                          <p:cTn id="31" fill="hold">
                            <p:stCondLst>
                              <p:cond delay="1500"/>
                            </p:stCondLst>
                            <p:childTnLst>
                              <p:par>
                                <p:cTn id="32" presetID="10" presetClass="entr" presetSubtype="0" fill="hold" nodeType="afterEffect">
                                  <p:stCondLst>
                                    <p:cond delay="0"/>
                                  </p:stCondLst>
                                  <p:childTnLst>
                                    <p:set>
                                      <p:cBhvr>
                                        <p:cTn id="33" dur="1" fill="hold">
                                          <p:stCondLst>
                                            <p:cond delay="0"/>
                                          </p:stCondLst>
                                        </p:cTn>
                                        <p:tgtEl>
                                          <p:spTgt spid="22551"/>
                                        </p:tgtEl>
                                        <p:attrNameLst>
                                          <p:attrName>style.visibility</p:attrName>
                                        </p:attrNameLst>
                                      </p:cBhvr>
                                      <p:to>
                                        <p:strVal val="visible"/>
                                      </p:to>
                                    </p:set>
                                    <p:animEffect transition="in" filter="fade">
                                      <p:cBhvr>
                                        <p:cTn id="34" dur="500"/>
                                        <p:tgtEl>
                                          <p:spTgt spid="22551"/>
                                        </p:tgtEl>
                                      </p:cBhvr>
                                    </p:animEffect>
                                  </p:childTnLst>
                                </p:cTn>
                              </p:par>
                              <p:par>
                                <p:cTn id="35" presetID="10" presetClass="entr" presetSubtype="0" fill="hold" nodeType="withEffect">
                                  <p:stCondLst>
                                    <p:cond delay="0"/>
                                  </p:stCondLst>
                                  <p:childTnLst>
                                    <p:set>
                                      <p:cBhvr>
                                        <p:cTn id="36" dur="1" fill="hold">
                                          <p:stCondLst>
                                            <p:cond delay="0"/>
                                          </p:stCondLst>
                                        </p:cTn>
                                        <p:tgtEl>
                                          <p:spTgt spid="22552"/>
                                        </p:tgtEl>
                                        <p:attrNameLst>
                                          <p:attrName>style.visibility</p:attrName>
                                        </p:attrNameLst>
                                      </p:cBhvr>
                                      <p:to>
                                        <p:strVal val="visible"/>
                                      </p:to>
                                    </p:set>
                                    <p:animEffect transition="in" filter="fade">
                                      <p:cBhvr>
                                        <p:cTn id="37" dur="500"/>
                                        <p:tgtEl>
                                          <p:spTgt spid="22552"/>
                                        </p:tgtEl>
                                      </p:cBhvr>
                                    </p:animEffect>
                                  </p:childTnLst>
                                </p:cTn>
                              </p:par>
                              <p:par>
                                <p:cTn id="38" presetID="10" presetClass="entr" presetSubtype="0" fill="hold"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22553"/>
                                        </p:tgtEl>
                                        <p:attrNameLst>
                                          <p:attrName>style.visibility</p:attrName>
                                        </p:attrNameLst>
                                      </p:cBhvr>
                                      <p:to>
                                        <p:strVal val="visible"/>
                                      </p:to>
                                    </p:set>
                                    <p:animEffect transition="in" filter="fade">
                                      <p:cBhvr>
                                        <p:cTn id="44" dur="500"/>
                                        <p:tgtEl>
                                          <p:spTgt spid="22553"/>
                                        </p:tgtEl>
                                      </p:cBhvr>
                                    </p:animEffect>
                                  </p:childTnLst>
                                </p:cTn>
                              </p:par>
                              <p:par>
                                <p:cTn id="45" presetID="10" presetClass="entr" presetSubtype="0" fill="hold"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22536"/>
                                        </p:tgtEl>
                                        <p:attrNameLst>
                                          <p:attrName>style.visibility</p:attrName>
                                        </p:attrNameLst>
                                      </p:cBhvr>
                                      <p:to>
                                        <p:strVal val="visible"/>
                                      </p:to>
                                    </p:set>
                                    <p:animEffect transition="in" filter="fade">
                                      <p:cBhvr>
                                        <p:cTn id="51" dur="500"/>
                                        <p:tgtEl>
                                          <p:spTgt spid="22536"/>
                                        </p:tgtEl>
                                      </p:cBhvr>
                                    </p:animEffect>
                                  </p:childTnLst>
                                </p:cTn>
                              </p:par>
                              <p:par>
                                <p:cTn id="52" presetID="10" presetClass="entr" presetSubtype="0" fill="hold" nodeType="withEffect">
                                  <p:stCondLst>
                                    <p:cond delay="0"/>
                                  </p:stCondLst>
                                  <p:childTnLst>
                                    <p:set>
                                      <p:cBhvr>
                                        <p:cTn id="53" dur="1" fill="hold">
                                          <p:stCondLst>
                                            <p:cond delay="0"/>
                                          </p:stCondLst>
                                        </p:cTn>
                                        <p:tgtEl>
                                          <p:spTgt spid="22560"/>
                                        </p:tgtEl>
                                        <p:attrNameLst>
                                          <p:attrName>style.visibility</p:attrName>
                                        </p:attrNameLst>
                                      </p:cBhvr>
                                      <p:to>
                                        <p:strVal val="visible"/>
                                      </p:to>
                                    </p:set>
                                    <p:animEffect transition="in" filter="fade">
                                      <p:cBhvr>
                                        <p:cTn id="54" dur="500"/>
                                        <p:tgtEl>
                                          <p:spTgt spid="22560"/>
                                        </p:tgtEl>
                                      </p:cBhvr>
                                    </p:animEffect>
                                  </p:childTnLst>
                                </p:cTn>
                              </p:par>
                              <p:par>
                                <p:cTn id="55" presetID="10" presetClass="entr" presetSubtype="0" fill="hold" nodeType="withEffect">
                                  <p:stCondLst>
                                    <p:cond delay="0"/>
                                  </p:stCondLst>
                                  <p:childTnLst>
                                    <p:set>
                                      <p:cBhvr>
                                        <p:cTn id="56" dur="1" fill="hold">
                                          <p:stCondLst>
                                            <p:cond delay="0"/>
                                          </p:stCondLst>
                                        </p:cTn>
                                        <p:tgtEl>
                                          <p:spTgt spid="22546"/>
                                        </p:tgtEl>
                                        <p:attrNameLst>
                                          <p:attrName>style.visibility</p:attrName>
                                        </p:attrNameLst>
                                      </p:cBhvr>
                                      <p:to>
                                        <p:strVal val="visible"/>
                                      </p:to>
                                    </p:set>
                                    <p:animEffect transition="in" filter="fade">
                                      <p:cBhvr>
                                        <p:cTn id="57" dur="500"/>
                                        <p:tgtEl>
                                          <p:spTgt spid="22546"/>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fade">
                                      <p:cBhvr>
                                        <p:cTn id="61" dur="500"/>
                                        <p:tgtEl>
                                          <p:spTgt spid="66"/>
                                        </p:tgtEl>
                                      </p:cBhvr>
                                    </p:animEffect>
                                  </p:childTnLst>
                                </p:cTn>
                              </p:par>
                              <p:par>
                                <p:cTn id="62" presetID="10" presetClass="entr" presetSubtype="0" fill="hold" nodeType="withEffect">
                                  <p:stCondLst>
                                    <p:cond delay="0"/>
                                  </p:stCondLst>
                                  <p:childTnLst>
                                    <p:set>
                                      <p:cBhvr>
                                        <p:cTn id="63" dur="1" fill="hold">
                                          <p:stCondLst>
                                            <p:cond delay="0"/>
                                          </p:stCondLst>
                                        </p:cTn>
                                        <p:tgtEl>
                                          <p:spTgt spid="22537"/>
                                        </p:tgtEl>
                                        <p:attrNameLst>
                                          <p:attrName>style.visibility</p:attrName>
                                        </p:attrNameLst>
                                      </p:cBhvr>
                                      <p:to>
                                        <p:strVal val="visible"/>
                                      </p:to>
                                    </p:set>
                                    <p:animEffect transition="in" filter="fade">
                                      <p:cBhvr>
                                        <p:cTn id="64" dur="500"/>
                                        <p:tgtEl>
                                          <p:spTgt spid="22537"/>
                                        </p:tgtEl>
                                      </p:cBhvr>
                                    </p:animEffect>
                                  </p:childTnLst>
                                </p:cTn>
                              </p:par>
                              <p:par>
                                <p:cTn id="65" presetID="10" presetClass="entr" presetSubtype="0" fill="hold" nodeType="with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10" presetClass="entr" presetSubtype="0" fill="hold" nodeType="withEffect">
                                  <p:stCondLst>
                                    <p:cond delay="0"/>
                                  </p:stCondLst>
                                  <p:childTnLst>
                                    <p:set>
                                      <p:cBhvr>
                                        <p:cTn id="69" dur="1" fill="hold">
                                          <p:stCondLst>
                                            <p:cond delay="0"/>
                                          </p:stCondLst>
                                        </p:cTn>
                                        <p:tgtEl>
                                          <p:spTgt spid="22563"/>
                                        </p:tgtEl>
                                        <p:attrNameLst>
                                          <p:attrName>style.visibility</p:attrName>
                                        </p:attrNameLst>
                                      </p:cBhvr>
                                      <p:to>
                                        <p:strVal val="visible"/>
                                      </p:to>
                                    </p:set>
                                    <p:animEffect transition="in" filter="fade">
                                      <p:cBhvr>
                                        <p:cTn id="70" dur="500"/>
                                        <p:tgtEl>
                                          <p:spTgt spid="22563"/>
                                        </p:tgtEl>
                                      </p:cBhvr>
                                    </p:animEffect>
                                  </p:childTnLst>
                                </p:cTn>
                              </p:par>
                            </p:childTnLst>
                          </p:cTn>
                        </p:par>
                        <p:par>
                          <p:cTn id="71" fill="hold">
                            <p:stCondLst>
                              <p:cond delay="3500"/>
                            </p:stCondLst>
                            <p:childTnLst>
                              <p:par>
                                <p:cTn id="72" presetID="10" presetClass="entr" presetSubtype="0" fill="hold" nodeType="afterEffect">
                                  <p:stCondLst>
                                    <p:cond delay="0"/>
                                  </p:stCondLst>
                                  <p:childTnLst>
                                    <p:set>
                                      <p:cBhvr>
                                        <p:cTn id="73" dur="1" fill="hold">
                                          <p:stCondLst>
                                            <p:cond delay="0"/>
                                          </p:stCondLst>
                                        </p:cTn>
                                        <p:tgtEl>
                                          <p:spTgt spid="54"/>
                                        </p:tgtEl>
                                        <p:attrNameLst>
                                          <p:attrName>style.visibility</p:attrName>
                                        </p:attrNameLst>
                                      </p:cBhvr>
                                      <p:to>
                                        <p:strVal val="visible"/>
                                      </p:to>
                                    </p:set>
                                    <p:animEffect transition="in" filter="fade">
                                      <p:cBhvr>
                                        <p:cTn id="74" dur="500"/>
                                        <p:tgtEl>
                                          <p:spTgt spid="54"/>
                                        </p:tgtEl>
                                      </p:cBhvr>
                                    </p:animEffect>
                                  </p:childTnLst>
                                </p:cTn>
                              </p:par>
                              <p:par>
                                <p:cTn id="75" presetID="10" presetClass="entr" presetSubtype="0" fill="hold" nodeType="withEffect">
                                  <p:stCondLst>
                                    <p:cond delay="0"/>
                                  </p:stCondLst>
                                  <p:childTnLst>
                                    <p:set>
                                      <p:cBhvr>
                                        <p:cTn id="76" dur="1" fill="hold">
                                          <p:stCondLst>
                                            <p:cond delay="0"/>
                                          </p:stCondLst>
                                        </p:cTn>
                                        <p:tgtEl>
                                          <p:spTgt spid="22556"/>
                                        </p:tgtEl>
                                        <p:attrNameLst>
                                          <p:attrName>style.visibility</p:attrName>
                                        </p:attrNameLst>
                                      </p:cBhvr>
                                      <p:to>
                                        <p:strVal val="visible"/>
                                      </p:to>
                                    </p:set>
                                    <p:animEffect transition="in" filter="fade">
                                      <p:cBhvr>
                                        <p:cTn id="77" dur="500"/>
                                        <p:tgtEl>
                                          <p:spTgt spid="22556"/>
                                        </p:tgtEl>
                                      </p:cBhvr>
                                    </p:animEffect>
                                  </p:childTnLst>
                                </p:cTn>
                              </p:par>
                              <p:par>
                                <p:cTn id="78" presetID="10" presetClass="entr" presetSubtype="0" fill="hold" nodeType="with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fade">
                                      <p:cBhvr>
                                        <p:cTn id="80" dur="500"/>
                                        <p:tgtEl>
                                          <p:spTgt spid="56"/>
                                        </p:tgtEl>
                                      </p:cBhvr>
                                    </p:animEffect>
                                  </p:childTnLst>
                                </p:cTn>
                              </p:par>
                              <p:par>
                                <p:cTn id="81" presetID="10" presetClass="entr" presetSubtype="0" fill="hold" nodeType="withEffect">
                                  <p:stCondLst>
                                    <p:cond delay="0"/>
                                  </p:stCondLst>
                                  <p:childTnLst>
                                    <p:set>
                                      <p:cBhvr>
                                        <p:cTn id="82" dur="1" fill="hold">
                                          <p:stCondLst>
                                            <p:cond delay="0"/>
                                          </p:stCondLst>
                                        </p:cTn>
                                        <p:tgtEl>
                                          <p:spTgt spid="22558"/>
                                        </p:tgtEl>
                                        <p:attrNameLst>
                                          <p:attrName>style.visibility</p:attrName>
                                        </p:attrNameLst>
                                      </p:cBhvr>
                                      <p:to>
                                        <p:strVal val="visible"/>
                                      </p:to>
                                    </p:set>
                                    <p:animEffect transition="in" filter="fade">
                                      <p:cBhvr>
                                        <p:cTn id="83" dur="500"/>
                                        <p:tgtEl>
                                          <p:spTgt spid="22558"/>
                                        </p:tgtEl>
                                      </p:cBhvr>
                                    </p:animEffect>
                                  </p:childTnLst>
                                </p:cTn>
                              </p:par>
                            </p:childTnLst>
                          </p:cTn>
                        </p:par>
                        <p:par>
                          <p:cTn id="84" fill="hold">
                            <p:stCondLst>
                              <p:cond delay="4000"/>
                            </p:stCondLst>
                            <p:childTnLst>
                              <p:par>
                                <p:cTn id="85" presetID="10" presetClass="entr" presetSubtype="0" fill="hold" nodeType="afterEffect">
                                  <p:stCondLst>
                                    <p:cond delay="0"/>
                                  </p:stCondLst>
                                  <p:childTnLst>
                                    <p:set>
                                      <p:cBhvr>
                                        <p:cTn id="86" dur="1" fill="hold">
                                          <p:stCondLst>
                                            <p:cond delay="0"/>
                                          </p:stCondLst>
                                        </p:cTn>
                                        <p:tgtEl>
                                          <p:spTgt spid="22559"/>
                                        </p:tgtEl>
                                        <p:attrNameLst>
                                          <p:attrName>style.visibility</p:attrName>
                                        </p:attrNameLst>
                                      </p:cBhvr>
                                      <p:to>
                                        <p:strVal val="visible"/>
                                      </p:to>
                                    </p:set>
                                    <p:animEffect transition="in" filter="fade">
                                      <p:cBhvr>
                                        <p:cTn id="87" dur="500"/>
                                        <p:tgtEl>
                                          <p:spTgt spid="22559"/>
                                        </p:tgtEl>
                                      </p:cBhvr>
                                    </p:animEffect>
                                  </p:childTnLst>
                                </p:cTn>
                              </p:par>
                              <p:par>
                                <p:cTn id="88" presetID="10" presetClass="entr" presetSubtype="0" fill="hold" nodeType="withEffect">
                                  <p:stCondLst>
                                    <p:cond delay="0"/>
                                  </p:stCondLst>
                                  <p:childTnLst>
                                    <p:set>
                                      <p:cBhvr>
                                        <p:cTn id="89" dur="1" fill="hold">
                                          <p:stCondLst>
                                            <p:cond delay="0"/>
                                          </p:stCondLst>
                                        </p:cTn>
                                        <p:tgtEl>
                                          <p:spTgt spid="22545"/>
                                        </p:tgtEl>
                                        <p:attrNameLst>
                                          <p:attrName>style.visibility</p:attrName>
                                        </p:attrNameLst>
                                      </p:cBhvr>
                                      <p:to>
                                        <p:strVal val="visible"/>
                                      </p:to>
                                    </p:set>
                                    <p:animEffect transition="in" filter="fade">
                                      <p:cBhvr>
                                        <p:cTn id="90" dur="500"/>
                                        <p:tgtEl>
                                          <p:spTgt spid="22545"/>
                                        </p:tgtEl>
                                      </p:cBhvr>
                                    </p:animEffect>
                                  </p:childTnLst>
                                </p:cTn>
                              </p:par>
                              <p:par>
                                <p:cTn id="91" presetID="10" presetClass="entr" presetSubtype="0" fill="hold" nodeType="withEffect">
                                  <p:stCondLst>
                                    <p:cond delay="0"/>
                                  </p:stCondLst>
                                  <p:childTnLst>
                                    <p:set>
                                      <p:cBhvr>
                                        <p:cTn id="92" dur="1" fill="hold">
                                          <p:stCondLst>
                                            <p:cond delay="0"/>
                                          </p:stCondLst>
                                        </p:cTn>
                                        <p:tgtEl>
                                          <p:spTgt spid="22538"/>
                                        </p:tgtEl>
                                        <p:attrNameLst>
                                          <p:attrName>style.visibility</p:attrName>
                                        </p:attrNameLst>
                                      </p:cBhvr>
                                      <p:to>
                                        <p:strVal val="visible"/>
                                      </p:to>
                                    </p:set>
                                    <p:animEffect transition="in" filter="fade">
                                      <p:cBhvr>
                                        <p:cTn id="93" dur="500"/>
                                        <p:tgtEl>
                                          <p:spTgt spid="22538"/>
                                        </p:tgtEl>
                                      </p:cBhvr>
                                    </p:animEffect>
                                  </p:childTnLst>
                                </p:cTn>
                              </p:par>
                            </p:childTnLst>
                          </p:cTn>
                        </p:par>
                        <p:par>
                          <p:cTn id="94" fill="hold">
                            <p:stCondLst>
                              <p:cond delay="4500"/>
                            </p:stCondLst>
                            <p:childTnLst>
                              <p:par>
                                <p:cTn id="95" presetID="10" presetClass="entr" presetSubtype="0" fill="hold" nodeType="afterEffect">
                                  <p:stCondLst>
                                    <p:cond delay="0"/>
                                  </p:stCondLst>
                                  <p:childTnLst>
                                    <p:set>
                                      <p:cBhvr>
                                        <p:cTn id="96" dur="1" fill="hold">
                                          <p:stCondLst>
                                            <p:cond delay="0"/>
                                          </p:stCondLst>
                                        </p:cTn>
                                        <p:tgtEl>
                                          <p:spTgt spid="22539"/>
                                        </p:tgtEl>
                                        <p:attrNameLst>
                                          <p:attrName>style.visibility</p:attrName>
                                        </p:attrNameLst>
                                      </p:cBhvr>
                                      <p:to>
                                        <p:strVal val="visible"/>
                                      </p:to>
                                    </p:set>
                                    <p:animEffect transition="in" filter="fade">
                                      <p:cBhvr>
                                        <p:cTn id="97" dur="500"/>
                                        <p:tgtEl>
                                          <p:spTgt spid="22539"/>
                                        </p:tgtEl>
                                      </p:cBhvr>
                                    </p:animEffect>
                                  </p:childTnLst>
                                </p:cTn>
                              </p:par>
                              <p:par>
                                <p:cTn id="98" presetID="10" presetClass="entr" presetSubtype="0" fill="hold" nodeType="withEffect">
                                  <p:stCondLst>
                                    <p:cond delay="0"/>
                                  </p:stCondLst>
                                  <p:childTnLst>
                                    <p:set>
                                      <p:cBhvr>
                                        <p:cTn id="99" dur="1" fill="hold">
                                          <p:stCondLst>
                                            <p:cond delay="0"/>
                                          </p:stCondLst>
                                        </p:cTn>
                                        <p:tgtEl>
                                          <p:spTgt spid="22548"/>
                                        </p:tgtEl>
                                        <p:attrNameLst>
                                          <p:attrName>style.visibility</p:attrName>
                                        </p:attrNameLst>
                                      </p:cBhvr>
                                      <p:to>
                                        <p:strVal val="visible"/>
                                      </p:to>
                                    </p:set>
                                    <p:animEffect transition="in" filter="fade">
                                      <p:cBhvr>
                                        <p:cTn id="100" dur="500"/>
                                        <p:tgtEl>
                                          <p:spTgt spid="22548"/>
                                        </p:tgtEl>
                                      </p:cBhvr>
                                    </p:animEffect>
                                  </p:childTnLst>
                                </p:cTn>
                              </p:par>
                            </p:childTnLst>
                          </p:cTn>
                        </p:par>
                        <p:par>
                          <p:cTn id="101" fill="hold">
                            <p:stCondLst>
                              <p:cond delay="5000"/>
                            </p:stCondLst>
                            <p:childTnLst>
                              <p:par>
                                <p:cTn id="102" presetID="10" presetClass="entr" presetSubtype="0" fill="hold" nodeType="afterEffect">
                                  <p:stCondLst>
                                    <p:cond delay="0"/>
                                  </p:stCondLst>
                                  <p:childTnLst>
                                    <p:set>
                                      <p:cBhvr>
                                        <p:cTn id="103" dur="1" fill="hold">
                                          <p:stCondLst>
                                            <p:cond delay="0"/>
                                          </p:stCondLst>
                                        </p:cTn>
                                        <p:tgtEl>
                                          <p:spTgt spid="67"/>
                                        </p:tgtEl>
                                        <p:attrNameLst>
                                          <p:attrName>style.visibility</p:attrName>
                                        </p:attrNameLst>
                                      </p:cBhvr>
                                      <p:to>
                                        <p:strVal val="visible"/>
                                      </p:to>
                                    </p:set>
                                    <p:animEffect transition="in" filter="fade">
                                      <p:cBhvr>
                                        <p:cTn id="104" dur="500"/>
                                        <p:tgtEl>
                                          <p:spTgt spid="67"/>
                                        </p:tgtEl>
                                      </p:cBhvr>
                                    </p:animEffect>
                                  </p:childTnLst>
                                </p:cTn>
                              </p:par>
                              <p:par>
                                <p:cTn id="105" presetID="10" presetClass="entr" presetSubtype="0" fill="hold" nodeType="withEffect">
                                  <p:stCondLst>
                                    <p:cond delay="0"/>
                                  </p:stCondLst>
                                  <p:childTnLst>
                                    <p:set>
                                      <p:cBhvr>
                                        <p:cTn id="106" dur="1" fill="hold">
                                          <p:stCondLst>
                                            <p:cond delay="0"/>
                                          </p:stCondLst>
                                        </p:cTn>
                                        <p:tgtEl>
                                          <p:spTgt spid="22540"/>
                                        </p:tgtEl>
                                        <p:attrNameLst>
                                          <p:attrName>style.visibility</p:attrName>
                                        </p:attrNameLst>
                                      </p:cBhvr>
                                      <p:to>
                                        <p:strVal val="visible"/>
                                      </p:to>
                                    </p:set>
                                    <p:animEffect transition="in" filter="fade">
                                      <p:cBhvr>
                                        <p:cTn id="107" dur="500"/>
                                        <p:tgtEl>
                                          <p:spTgt spid="22540"/>
                                        </p:tgtEl>
                                      </p:cBhvr>
                                    </p:animEffect>
                                  </p:childTnLst>
                                </p:cTn>
                              </p:par>
                              <p:par>
                                <p:cTn id="108" presetID="10" presetClass="entr" presetSubtype="0" fill="hold" nodeType="withEffect">
                                  <p:stCondLst>
                                    <p:cond delay="0"/>
                                  </p:stCondLst>
                                  <p:childTnLst>
                                    <p:set>
                                      <p:cBhvr>
                                        <p:cTn id="109" dur="1" fill="hold">
                                          <p:stCondLst>
                                            <p:cond delay="0"/>
                                          </p:stCondLst>
                                        </p:cTn>
                                        <p:tgtEl>
                                          <p:spTgt spid="62"/>
                                        </p:tgtEl>
                                        <p:attrNameLst>
                                          <p:attrName>style.visibility</p:attrName>
                                        </p:attrNameLst>
                                      </p:cBhvr>
                                      <p:to>
                                        <p:strVal val="visible"/>
                                      </p:to>
                                    </p:set>
                                    <p:animEffect transition="in" filter="fade">
                                      <p:cBhvr>
                                        <p:cTn id="110" dur="500"/>
                                        <p:tgtEl>
                                          <p:spTgt spid="62"/>
                                        </p:tgtEl>
                                      </p:cBhvr>
                                    </p:animEffect>
                                  </p:childTnLst>
                                </p:cTn>
                              </p:par>
                              <p:par>
                                <p:cTn id="111" presetID="10" presetClass="entr" presetSubtype="0" fill="hold" nodeType="withEffect">
                                  <p:stCondLst>
                                    <p:cond delay="0"/>
                                  </p:stCondLst>
                                  <p:childTnLst>
                                    <p:set>
                                      <p:cBhvr>
                                        <p:cTn id="112" dur="1" fill="hold">
                                          <p:stCondLst>
                                            <p:cond delay="0"/>
                                          </p:stCondLst>
                                        </p:cTn>
                                        <p:tgtEl>
                                          <p:spTgt spid="22565"/>
                                        </p:tgtEl>
                                        <p:attrNameLst>
                                          <p:attrName>style.visibility</p:attrName>
                                        </p:attrNameLst>
                                      </p:cBhvr>
                                      <p:to>
                                        <p:strVal val="visible"/>
                                      </p:to>
                                    </p:set>
                                    <p:animEffect transition="in" filter="fade">
                                      <p:cBhvr>
                                        <p:cTn id="113" dur="500"/>
                                        <p:tgtEl>
                                          <p:spTgt spid="22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I:\train\MFG PRO Appl\eB2-mfgpro\eB2_support templates\slides\eB2 Training.pot</Template>
  <TotalTime>6662</TotalTime>
  <Words>862</Words>
  <Application>Microsoft Office PowerPoint</Application>
  <PresentationFormat>On-screen Show (4:3)</PresentationFormat>
  <Paragraphs>207</Paragraphs>
  <Slides>13</Slides>
  <Notes>10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QAD 2010 Template</vt:lpstr>
      <vt:lpstr>Service and Support Management</vt:lpstr>
      <vt:lpstr>Slide 2</vt:lpstr>
      <vt:lpstr>Ground Rules</vt:lpstr>
      <vt:lpstr>Business Strategy:</vt:lpstr>
      <vt:lpstr>Why?</vt:lpstr>
      <vt:lpstr>How?</vt:lpstr>
      <vt:lpstr>SSM Interaction</vt:lpstr>
      <vt:lpstr>Service/Support Arena</vt:lpstr>
      <vt:lpstr>Typical Service/Support Time Line</vt:lpstr>
      <vt:lpstr>SSM Setup Flow</vt:lpstr>
      <vt:lpstr>SSM Training Course Outline</vt:lpstr>
      <vt:lpstr>SSM Training Course Outline</vt:lpstr>
      <vt:lpstr>SSM Training Course Outline</vt:lpstr>
    </vt:vector>
  </TitlesOfParts>
  <Manager>Vance Giboney</Manager>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 McGlothlin Gurkweitz</dc:creator>
  <cp:lastModifiedBy>njm</cp:lastModifiedBy>
  <cp:revision>195</cp:revision>
  <dcterms:created xsi:type="dcterms:W3CDTF">2002-03-27T21:49:26Z</dcterms:created>
  <dcterms:modified xsi:type="dcterms:W3CDTF">2012-01-21T00:46:49Z</dcterms:modified>
</cp:coreProperties>
</file>