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58" r:id="rId1"/>
  </p:sldMasterIdLst>
  <p:notesMasterIdLst>
    <p:notesMasterId r:id="rId21"/>
  </p:notesMasterIdLst>
  <p:handoutMasterIdLst>
    <p:handoutMasterId r:id="rId22"/>
  </p:handoutMasterIdLst>
  <p:sldIdLst>
    <p:sldId id="274" r:id="rId2"/>
    <p:sldId id="256" r:id="rId3"/>
    <p:sldId id="257" r:id="rId4"/>
    <p:sldId id="258" r:id="rId5"/>
    <p:sldId id="260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3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282" y="-270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FD9751A6-5B16-49D1-B0D4-1DD50A2A67B0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6D23D105-19B5-4B9A-904C-0F9C4F8E86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CECFC70-9E6C-4D80-911A-250D6CCE5F45}" type="datetime1">
              <a:rPr lang="en-US"/>
              <a:pPr>
                <a:defRPr/>
              </a:pPr>
              <a:t>1/24/2012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CC62A8F2-5FE3-43D3-96A6-CC48833D65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719060" y="6638544"/>
            <a:ext cx="142494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SSM-DO-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  <p:sldLayoutId id="2147484063" r:id="rId5"/>
    <p:sldLayoutId id="2147484064" r:id="rId6"/>
    <p:sldLayoutId id="214748406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Depot Orders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SSM-DO-000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Parts Recording</a:t>
            </a:r>
          </a:p>
        </p:txBody>
      </p:sp>
      <p:sp>
        <p:nvSpPr>
          <p:cNvPr id="3379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SSM-DO-090</a:t>
            </a:r>
            <a:endParaRPr lang="en-US" dirty="0" smtClean="0"/>
          </a:p>
        </p:txBody>
      </p:sp>
      <p:pic>
        <p:nvPicPr>
          <p:cNvPr id="3379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93788"/>
            <a:ext cx="7037387" cy="504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Shipments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SSM-DO-100</a:t>
            </a:r>
            <a:endParaRPr lang="en-US" dirty="0" smtClean="0"/>
          </a:p>
        </p:txBody>
      </p:sp>
      <p:pic>
        <p:nvPicPr>
          <p:cNvPr id="3482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14425"/>
            <a:ext cx="7029450" cy="519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Line Detail Frame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SSM-DO-110</a:t>
            </a:r>
            <a:endParaRPr lang="en-US" dirty="0" smtClean="0"/>
          </a:p>
        </p:txBody>
      </p:sp>
      <p:pic>
        <p:nvPicPr>
          <p:cNvPr id="3584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0138"/>
            <a:ext cx="7029450" cy="520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Material Order ATP Inquiry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SSM-DO-120</a:t>
            </a:r>
            <a:endParaRPr lang="en-US" dirty="0" smtClean="0"/>
          </a:p>
        </p:txBody>
      </p:sp>
      <p:pic>
        <p:nvPicPr>
          <p:cNvPr id="3686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Labor Recording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SSM-DO-130</a:t>
            </a:r>
            <a:endParaRPr lang="en-US" dirty="0" smtClean="0"/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Info Frame</a:t>
            </a:r>
          </a:p>
        </p:txBody>
      </p:sp>
      <p:sp>
        <p:nvSpPr>
          <p:cNvPr id="389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SSM-DO-140</a:t>
            </a:r>
            <a:endParaRPr lang="en-US" dirty="0" smtClean="0"/>
          </a:p>
        </p:txBody>
      </p:sp>
      <p:pic>
        <p:nvPicPr>
          <p:cNvPr id="389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0138"/>
            <a:ext cx="7029450" cy="503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Effective Date Frame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SSM-DO-150</a:t>
            </a:r>
            <a:endParaRPr lang="en-US" dirty="0" smtClean="0"/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9537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Visits Frame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SSM-DO-160</a:t>
            </a:r>
            <a:endParaRPr lang="en-US" dirty="0" smtClean="0"/>
          </a:p>
        </p:txBody>
      </p:sp>
      <p:pic>
        <p:nvPicPr>
          <p:cNvPr id="4096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 Details Frame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SSM-DO-170</a:t>
            </a:r>
            <a:endParaRPr lang="en-US" dirty="0" smtClean="0"/>
          </a:p>
        </p:txBody>
      </p:sp>
      <p:pic>
        <p:nvPicPr>
          <p:cNvPr id="419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084263"/>
            <a:ext cx="7029450" cy="503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Item Restock</a:t>
            </a:r>
          </a:p>
        </p:txBody>
      </p:sp>
      <p:sp>
        <p:nvSpPr>
          <p:cNvPr id="4301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SSM-DO-180</a:t>
            </a:r>
            <a:endParaRPr lang="en-US" dirty="0" smtClean="0"/>
          </a:p>
        </p:txBody>
      </p:sp>
      <p:pic>
        <p:nvPicPr>
          <p:cNvPr id="430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Depot order functions allow the creation, processing, and monitoring of depot orders performed within the repair/service unit of an organization</a:t>
            </a:r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Orders Functionality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SSM-DO-010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Process Flow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SSM-DO-020</a:t>
            </a:r>
            <a:endParaRPr lang="en-US" dirty="0" smtClean="0"/>
          </a:p>
        </p:txBody>
      </p:sp>
      <p:sp>
        <p:nvSpPr>
          <p:cNvPr id="9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Service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Installed Base Move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Inspection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Issue Customer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Depot Order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Update Depot Order when Customer Quote Accepted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Consume parts for repair or Replace Item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 Activity for Repairs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Ship repaired or Replaced Item to Customer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Restock Refurbished Item *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0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Invoice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Print/Post</a:t>
            </a: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71993" y="5684193"/>
            <a:ext cx="14879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* </a:t>
            </a:r>
            <a:r>
              <a:rPr kumimoji="0" lang="en-US" sz="20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Optional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Depot Order Maintenance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SSM-DO-030</a:t>
            </a:r>
            <a:endParaRPr lang="en-US" dirty="0" smtClean="0"/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09663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First Header Frame</a:t>
            </a:r>
          </a:p>
        </p:txBody>
      </p:sp>
      <p:sp>
        <p:nvSpPr>
          <p:cNvPr id="2867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SSM-DO-040</a:t>
            </a:r>
            <a:endParaRPr lang="en-US" dirty="0" smtClean="0"/>
          </a:p>
        </p:txBody>
      </p:sp>
      <p:pic>
        <p:nvPicPr>
          <p:cNvPr id="2867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038" y="1100138"/>
            <a:ext cx="7019925" cy="501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Second Header frame</a:t>
            </a:r>
          </a:p>
        </p:txBody>
      </p:sp>
      <p:sp>
        <p:nvSpPr>
          <p:cNvPr id="2969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SSM-DO-050</a:t>
            </a:r>
            <a:endParaRPr lang="en-US" dirty="0" smtClean="0"/>
          </a:p>
        </p:txBody>
      </p:sp>
      <p:pic>
        <p:nvPicPr>
          <p:cNvPr id="2970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110490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1143000" y="3743325"/>
            <a:ext cx="6124575" cy="87630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Repair Data Frame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SSM-DO-060</a:t>
            </a:r>
            <a:endParaRPr lang="en-US" dirty="0" smtClean="0"/>
          </a:p>
        </p:txBody>
      </p:sp>
      <p:pic>
        <p:nvPicPr>
          <p:cNvPr id="307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1095375"/>
            <a:ext cx="7089775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076325" y="3181350"/>
            <a:ext cx="6038850" cy="19621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Receipt/Shipment Data Frame</a:t>
            </a:r>
          </a:p>
        </p:txBody>
      </p:sp>
      <p:sp>
        <p:nvSpPr>
          <p:cNvPr id="3174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SSM-DO-070</a:t>
            </a:r>
            <a:endParaRPr lang="en-US" dirty="0" smtClean="0"/>
          </a:p>
        </p:txBody>
      </p:sp>
      <p:pic>
        <p:nvPicPr>
          <p:cNvPr id="31748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513" y="10953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Receipt Shipment Data Frame</a:t>
            </a:r>
          </a:p>
        </p:txBody>
      </p:sp>
      <p:sp>
        <p:nvSpPr>
          <p:cNvPr id="3277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SSM-DO-080</a:t>
            </a:r>
            <a:endParaRPr lang="en-US" dirty="0" smtClean="0"/>
          </a:p>
        </p:txBody>
      </p:sp>
      <p:pic>
        <p:nvPicPr>
          <p:cNvPr id="327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104900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076325" y="3219450"/>
            <a:ext cx="6143625" cy="9334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6146</TotalTime>
  <Words>158</Words>
  <Application>Microsoft Office PowerPoint</Application>
  <PresentationFormat>On-screen Show (4:3)</PresentationFormat>
  <Paragraphs>52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Depot Orders</vt:lpstr>
      <vt:lpstr>Depot Orders Functionality</vt:lpstr>
      <vt:lpstr>Depot Order Process Flow</vt:lpstr>
      <vt:lpstr>Depot Order Maintenance</vt:lpstr>
      <vt:lpstr>First Header Frame</vt:lpstr>
      <vt:lpstr>Second Header frame</vt:lpstr>
      <vt:lpstr>Item Repair Data Frame</vt:lpstr>
      <vt:lpstr>Receipt/Shipment Data Frame</vt:lpstr>
      <vt:lpstr>Item Receipt Shipment Data Frame</vt:lpstr>
      <vt:lpstr>Call Parts Recording</vt:lpstr>
      <vt:lpstr>Material Order Shipments</vt:lpstr>
      <vt:lpstr>Line Detail Frame</vt:lpstr>
      <vt:lpstr>Material Order ATP Inquiry</vt:lpstr>
      <vt:lpstr>Call Labor Recording</vt:lpstr>
      <vt:lpstr>Call Info Frame</vt:lpstr>
      <vt:lpstr>Effective Date Frame</vt:lpstr>
      <vt:lpstr>Visits Frame</vt:lpstr>
      <vt:lpstr>Labor Details Frame</vt:lpstr>
      <vt:lpstr>Depot Item Restock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144</cp:revision>
  <dcterms:created xsi:type="dcterms:W3CDTF">2002-03-27T21:49:26Z</dcterms:created>
  <dcterms:modified xsi:type="dcterms:W3CDTF">2012-01-24T22:33:18Z</dcterms:modified>
</cp:coreProperties>
</file>