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4" r:id="rId1"/>
  </p:sldMasterIdLst>
  <p:notesMasterIdLst>
    <p:notesMasterId r:id="rId18"/>
  </p:notesMasterIdLst>
  <p:handoutMasterIdLst>
    <p:handoutMasterId r:id="rId19"/>
  </p:handoutMasterIdLst>
  <p:sldIdLst>
    <p:sldId id="323" r:id="rId2"/>
    <p:sldId id="324" r:id="rId3"/>
    <p:sldId id="271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699FF"/>
    <a:srgbClr val="FF0000"/>
    <a:srgbClr val="00CCFF"/>
    <a:srgbClr val="C0C0C0"/>
    <a:srgbClr val="808080"/>
    <a:srgbClr val="6600CC"/>
    <a:srgbClr val="00CC99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1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C8B53673-53AF-4DEF-A57B-E1207AA252D5}" type="datetime1">
              <a:rPr lang="en-US"/>
              <a:pPr>
                <a:defRPr/>
              </a:pPr>
              <a:t>1/4/2011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0B803730-6C88-4D1B-8795-44F20AA107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E8EA33A2-8650-4408-A4E5-6B9E48E7FA59}" type="datetime1">
              <a:rPr lang="en-US"/>
              <a:pPr>
                <a:defRPr/>
              </a:pPr>
              <a:t>1/4/2011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4DC3AA2D-CAC2-4874-BA82-9A38F4AC9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2009-SS-EDI-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2009-SS-EDI-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2009-SS-EDI-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2009-SS-EDI-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2009-SS-EDI-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2009-SS-EDI-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2009-SS-EDI-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r>
              <a:rPr lang="en-US" dirty="0" smtClean="0"/>
              <a:t>Configure EDI Control</a:t>
            </a:r>
          </a:p>
          <a:p>
            <a:r>
              <a:rPr lang="en-US" dirty="0" smtClean="0"/>
              <a:t>Purpose Codes</a:t>
            </a:r>
          </a:p>
          <a:p>
            <a:r>
              <a:rPr lang="en-US" dirty="0" smtClean="0"/>
              <a:t>Modify User-Edited Programs</a:t>
            </a:r>
          </a:p>
          <a:p>
            <a:r>
              <a:rPr lang="en-US" dirty="0" smtClean="0"/>
              <a:t>Trading Partner Parameters</a:t>
            </a:r>
          </a:p>
          <a:p>
            <a:r>
              <a:rPr lang="en-US" dirty="0" smtClean="0"/>
              <a:t>Site Ship-From ID</a:t>
            </a:r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 EDI</a:t>
            </a:r>
            <a:endParaRPr lang="en-US" dirty="0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SS-EDI-010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Trading Partner Parameters Maintenance</a:t>
            </a:r>
            <a:endParaRPr lang="en-US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SS-EDI-100</a:t>
            </a:r>
            <a:endParaRPr lang="en-US"/>
          </a:p>
        </p:txBody>
      </p:sp>
      <p:pic>
        <p:nvPicPr>
          <p:cNvPr id="12292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1057275"/>
            <a:ext cx="780891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Export Document Control Frame</a:t>
            </a:r>
            <a:endParaRPr lang="en-US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SS-EDI-110</a:t>
            </a:r>
            <a:endParaRPr lang="en-US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0" y="1017588"/>
            <a:ext cx="6326188" cy="5013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Profile Data Frame</a:t>
            </a:r>
            <a:endParaRPr lang="en-US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SS-EDI-120</a:t>
            </a:r>
            <a:endParaRPr lang="en-US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85900" y="1009650"/>
            <a:ext cx="6171429" cy="5095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ASN Header Data Frame</a:t>
            </a:r>
            <a:endParaRPr lang="en-US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SS-EDI-130</a:t>
            </a:r>
            <a:endParaRPr lang="en-US"/>
          </a:p>
        </p:txBody>
      </p:sp>
      <p:pic>
        <p:nvPicPr>
          <p:cNvPr id="15364" name="Picture 4" descr="35-1-d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76375" y="1985963"/>
            <a:ext cx="6181725" cy="206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SS-EDI-140</a:t>
            </a:r>
            <a:endParaRPr lang="en-US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Configure EDI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Purpose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Modify User-Edited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Programs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Trading Partner Parameters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Site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Ship-From ID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Site Ship-From ID Maintenance</a:t>
            </a:r>
            <a:endParaRPr lang="en-US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SS-EDI-150</a:t>
            </a:r>
            <a:endParaRPr lang="en-US"/>
          </a:p>
        </p:txBody>
      </p:sp>
      <p:pic>
        <p:nvPicPr>
          <p:cNvPr id="17412" name="Picture 4" descr="Region Capture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2463" y="1214438"/>
            <a:ext cx="7819048" cy="4828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 Summary</a:t>
            </a:r>
            <a:endParaRPr lang="en-US" smtClean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SS-EDI-160</a:t>
            </a:r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Configure EDI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Purpose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Modify User-Edited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Programs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Trading Partner Parameters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Site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Ship-From ID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SS-EDI-020</a:t>
            </a:r>
            <a:endParaRPr lang="en-US"/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Configure EDI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Purpose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Modify User-Edited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Programs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Trading Partner Parameters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Site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Ship-From ID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35.24 – EDI Control File No Longer exists</a:t>
            </a:r>
            <a:endParaRPr lang="en-US" smtClean="0"/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SS-EDI-030</a:t>
            </a:r>
            <a:endParaRPr lang="en-US"/>
          </a:p>
        </p:txBody>
      </p:sp>
      <p:pic>
        <p:nvPicPr>
          <p:cNvPr id="5124" name="Picture 39" descr="35-2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78598" y="1670050"/>
            <a:ext cx="6172200" cy="2933700"/>
          </a:xfrm>
          <a:prstGeom prst="rect">
            <a:avLst/>
          </a:prstGeom>
          <a:noFill/>
          <a:ln>
            <a:noFill/>
          </a:ln>
        </p:spPr>
      </p:pic>
      <p:sp>
        <p:nvSpPr>
          <p:cNvPr id="36904" name="AutoShape 40"/>
          <p:cNvSpPr>
            <a:spLocks noChangeArrowheads="1"/>
          </p:cNvSpPr>
          <p:nvPr/>
        </p:nvSpPr>
        <p:spPr bwMode="auto">
          <a:xfrm>
            <a:off x="2295144" y="3401568"/>
            <a:ext cx="2029968" cy="287909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5" name="AutoShape 41"/>
          <p:cNvSpPr>
            <a:spLocks noChangeArrowheads="1"/>
          </p:cNvSpPr>
          <p:nvPr/>
        </p:nvSpPr>
        <p:spPr bwMode="auto">
          <a:xfrm>
            <a:off x="2295144" y="4145317"/>
            <a:ext cx="2029968" cy="409412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7" name="AutoShape 43"/>
          <p:cNvSpPr>
            <a:spLocks noChangeArrowheads="1"/>
          </p:cNvSpPr>
          <p:nvPr/>
        </p:nvSpPr>
        <p:spPr bwMode="auto">
          <a:xfrm>
            <a:off x="5481828" y="3447288"/>
            <a:ext cx="2286000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tx2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sz="1800" dirty="0" smtClean="0">
                <a:latin typeface="+mj-lt"/>
              </a:rPr>
              <a:t>System</a:t>
            </a:r>
          </a:p>
          <a:p>
            <a:pPr eaLnBrk="0" hangingPunct="0"/>
            <a:r>
              <a:rPr kumimoji="1" lang="en-US" sz="1800" dirty="0" smtClean="0">
                <a:latin typeface="+mj-lt"/>
              </a:rPr>
              <a:t>automatically</a:t>
            </a:r>
          </a:p>
          <a:p>
            <a:pPr eaLnBrk="0" hangingPunct="0"/>
            <a:r>
              <a:rPr kumimoji="1" lang="en-US" sz="1800" dirty="0" smtClean="0">
                <a:latin typeface="+mj-lt"/>
              </a:rPr>
              <a:t>names export file</a:t>
            </a:r>
            <a:endParaRPr kumimoji="1" lang="en-US" sz="1800" b="1" dirty="0">
              <a:latin typeface="+mj-lt"/>
            </a:endParaRPr>
          </a:p>
        </p:txBody>
      </p:sp>
      <p:cxnSp>
        <p:nvCxnSpPr>
          <p:cNvPr id="16" name="Elbow Connector 15"/>
          <p:cNvCxnSpPr>
            <a:stCxn id="36907" idx="1"/>
            <a:endCxn id="36904" idx="3"/>
          </p:cNvCxnSpPr>
          <p:nvPr/>
        </p:nvCxnSpPr>
        <p:spPr>
          <a:xfrm rot="10800000">
            <a:off x="4325112" y="3545524"/>
            <a:ext cx="1156716" cy="412543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36907" idx="1"/>
            <a:endCxn id="36905" idx="3"/>
          </p:cNvCxnSpPr>
          <p:nvPr/>
        </p:nvCxnSpPr>
        <p:spPr>
          <a:xfrm rot="10800000" flipV="1">
            <a:off x="4325112" y="3958065"/>
            <a:ext cx="1156716" cy="391957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04" grpId="0" animBg="1"/>
      <p:bldP spid="3690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SS-EDI-040</a:t>
            </a:r>
            <a:endParaRPr lang="en-US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Configure EDI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Purpose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Modify User-Edited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Programs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Trading Partner Parameters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Site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Ship-From ID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Purpose Code Maintenance No Longer Exists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SS-EDI-050</a:t>
            </a:r>
            <a:endParaRPr lang="en-US"/>
          </a:p>
        </p:txBody>
      </p:sp>
      <p:pic>
        <p:nvPicPr>
          <p:cNvPr id="7172" name="Picture 4" descr="35_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58900" y="965200"/>
            <a:ext cx="6181725" cy="510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SS-EDI-060</a:t>
            </a:r>
            <a:endParaRPr lang="en-US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Configure EDI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Purpose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Modify User-Edited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Programs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Trading Partner Parameters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Site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Ship-From ID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Specify selection criteria.</a:t>
            </a:r>
          </a:p>
          <a:p>
            <a:r>
              <a:rPr lang="en-US" smtClean="0"/>
              <a:t>System selects data.</a:t>
            </a:r>
          </a:p>
          <a:p>
            <a:r>
              <a:rPr lang="en-US" smtClean="0"/>
              <a:t>Data output to flat file.</a:t>
            </a:r>
          </a:p>
          <a:p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Export Programs</a:t>
            </a:r>
            <a:endParaRPr lang="en-US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Document Import</a:t>
            </a:r>
            <a:endParaRPr lang="en-US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SS-EDI-080</a:t>
            </a:r>
            <a:endParaRPr lang="en-US"/>
          </a:p>
        </p:txBody>
      </p:sp>
      <p:pic>
        <p:nvPicPr>
          <p:cNvPr id="10244" name="Picture 4" descr="Region Capture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6750" y="1147763"/>
            <a:ext cx="7809524" cy="4847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SS-EDI-090</a:t>
            </a:r>
            <a:endParaRPr lang="en-US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Configure EDI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Purpose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Modify User-Edited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Programs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Trading Partner Parameters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Site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Ship-From ID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895</TotalTime>
  <Words>200</Words>
  <Application>Microsoft PowerPoint 7.0</Application>
  <PresentationFormat>On-screen Show (4:3)</PresentationFormat>
  <Paragraphs>74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Tahoma</vt:lpstr>
      <vt:lpstr>Arial</vt:lpstr>
      <vt:lpstr>Webdings</vt:lpstr>
      <vt:lpstr>Times New Roman</vt:lpstr>
      <vt:lpstr>QAD 2010 Template</vt:lpstr>
      <vt:lpstr>Set up EDI</vt:lpstr>
      <vt:lpstr>Supplier Schedules Setup</vt:lpstr>
      <vt:lpstr>35.24 – EDI Control File No Longer exists</vt:lpstr>
      <vt:lpstr>Supplier Schedules Setup</vt:lpstr>
      <vt:lpstr>Purpose Code Maintenance No Longer Exists</vt:lpstr>
      <vt:lpstr>Supplier Schedules Setup</vt:lpstr>
      <vt:lpstr>Export Programs</vt:lpstr>
      <vt:lpstr>Document Import</vt:lpstr>
      <vt:lpstr>Supplier Schedules Setup</vt:lpstr>
      <vt:lpstr>Trading Partner Parameters Maintenance</vt:lpstr>
      <vt:lpstr>Export Document Control Frame</vt:lpstr>
      <vt:lpstr>Profile Data Frame</vt:lpstr>
      <vt:lpstr>ASN Header Data Frame</vt:lpstr>
      <vt:lpstr>Supplier Schedules Setup</vt:lpstr>
      <vt:lpstr>Site Ship-From ID Maintenance</vt:lpstr>
      <vt:lpstr>Supplier Schedules Setup 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236</cp:revision>
  <cp:lastPrinted>2001-01-03T19:10:18Z</cp:lastPrinted>
  <dcterms:created xsi:type="dcterms:W3CDTF">2000-12-08T00:37:54Z</dcterms:created>
  <dcterms:modified xsi:type="dcterms:W3CDTF">2011-01-04T21:05:52Z</dcterms:modified>
</cp:coreProperties>
</file>