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7" r:id="rId1"/>
  </p:sldMasterIdLst>
  <p:notesMasterIdLst>
    <p:notesMasterId r:id="rId22"/>
  </p:notesMasterIdLst>
  <p:handoutMasterIdLst>
    <p:handoutMasterId r:id="rId23"/>
  </p:handoutMasterIdLst>
  <p:sldIdLst>
    <p:sldId id="280" r:id="rId2"/>
    <p:sldId id="281" r:id="rId3"/>
    <p:sldId id="282" r:id="rId4"/>
    <p:sldId id="293" r:id="rId5"/>
    <p:sldId id="283" r:id="rId6"/>
    <p:sldId id="284" r:id="rId7"/>
    <p:sldId id="285" r:id="rId8"/>
    <p:sldId id="286" r:id="rId9"/>
    <p:sldId id="296" r:id="rId10"/>
    <p:sldId id="297" r:id="rId11"/>
    <p:sldId id="298" r:id="rId12"/>
    <p:sldId id="287" r:id="rId13"/>
    <p:sldId id="288" r:id="rId14"/>
    <p:sldId id="294" r:id="rId15"/>
    <p:sldId id="289" r:id="rId16"/>
    <p:sldId id="295" r:id="rId17"/>
    <p:sldId id="290" r:id="rId18"/>
    <p:sldId id="299" r:id="rId19"/>
    <p:sldId id="291" r:id="rId20"/>
    <p:sldId id="292" r:id="rId2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B2B2B2"/>
    <a:srgbClr val="DDDDDD"/>
    <a:srgbClr val="FFCCCC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16" y="-174"/>
      </p:cViewPr>
      <p:guideLst>
        <p:guide orient="horz" pos="214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195498D-3D44-402D-9575-E35840912A64}" type="datetime1">
              <a:rPr lang="en-US"/>
              <a:pPr>
                <a:defRPr/>
              </a:pPr>
              <a:t>1/4/2011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04E92262-C8CC-4893-994A-79B3DB3937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2112F00-7812-483B-A3C2-311459FA6CF3}" type="datetime1">
              <a:rPr lang="en-US"/>
              <a:pPr>
                <a:defRPr/>
              </a:pPr>
              <a:t>1/4/2011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1434ED62-8034-4105-A9C0-CF265861F4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2009-SS-PRO-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</p:sldLayoutIdLst>
  <p:transition>
    <p:zoom/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r>
              <a:rPr lang="en-US" dirty="0" smtClean="0"/>
              <a:t>Identify key business considerations before setting up Supplier Schedules in QAD Standard Edition</a:t>
            </a:r>
          </a:p>
          <a:p>
            <a:r>
              <a:rPr lang="en-US" dirty="0" smtClean="0"/>
              <a:t>Set up Supplier Schedules in QAD Standard Edition</a:t>
            </a:r>
          </a:p>
          <a:p>
            <a:r>
              <a:rPr lang="en-US" dirty="0" smtClean="0"/>
              <a:t>Process Supplier Schedules in QAD Standard Edition</a:t>
            </a:r>
          </a:p>
          <a:p>
            <a:r>
              <a:rPr lang="en-US" dirty="0" smtClean="0"/>
              <a:t>Process Supplier Schedules Receipts in QAD Standard Edition</a:t>
            </a:r>
          </a:p>
          <a:p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Supplier Schedules</a:t>
            </a:r>
            <a:endParaRPr lang="en-US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SS-PRO-010</a:t>
            </a:r>
            <a:endParaRPr lang="en-US" smtClean="0"/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Schedule Maintenance:</a:t>
            </a:r>
            <a:r>
              <a:rPr lang="en-US" sz="3100" dirty="0" smtClean="0"/>
              <a:t> Schedule Detail Data</a:t>
            </a:r>
            <a:endParaRPr lang="en-US" dirty="0" smtClean="0"/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SS-PRO-100</a:t>
            </a:r>
            <a:endParaRPr lang="en-US" smtClean="0"/>
          </a:p>
        </p:txBody>
      </p:sp>
      <p:pic>
        <p:nvPicPr>
          <p:cNvPr id="13317" name="Picture 6" descr="Region Capture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52463" y="1164336"/>
            <a:ext cx="7819048" cy="4838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Schedule Maintenance:</a:t>
            </a:r>
            <a:r>
              <a:rPr lang="en-US" sz="2200" dirty="0" smtClean="0"/>
              <a:t> Resource Authorization Data</a:t>
            </a:r>
            <a:endParaRPr lang="en-US" dirty="0" smtClean="0"/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SS-PRO-110</a:t>
            </a:r>
            <a:endParaRPr lang="en-US" smtClean="0"/>
          </a:p>
        </p:txBody>
      </p:sp>
      <p:pic>
        <p:nvPicPr>
          <p:cNvPr id="14341" name="Picture 5" descr="Region Captur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6263" y="1723009"/>
            <a:ext cx="799147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  <a:endParaRPr lang="en-US" smtClean="0"/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SS-PRO-120</a:t>
            </a:r>
            <a:endParaRPr lang="en-US" smtClean="0"/>
          </a:p>
        </p:txBody>
      </p:sp>
      <p:pic>
        <p:nvPicPr>
          <p:cNvPr id="8" name="Picture 7" descr="h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  <a:endParaRPr lang="en-US" smtClean="0"/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SS-PRO-130</a:t>
            </a:r>
            <a:endParaRPr lang="en-US" smtClean="0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Schedule Release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Review/Modify Schedule Release *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Transmit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Schedule Release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26699" y="5051054"/>
            <a:ext cx="16401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* (Optional)</a:t>
            </a:r>
          </a:p>
        </p:txBody>
      </p:sp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Schedule Print</a:t>
            </a:r>
            <a:endParaRPr lang="en-US" smtClean="0"/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SS-PRO-140</a:t>
            </a:r>
            <a:endParaRPr lang="en-US" smtClean="0"/>
          </a:p>
        </p:txBody>
      </p:sp>
      <p:pic>
        <p:nvPicPr>
          <p:cNvPr id="17412" name="Picture 4" descr="Region Capture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57225" y="1104900"/>
            <a:ext cx="7809524" cy="4838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  <a:endParaRPr lang="en-US" smtClean="0"/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SS-PRO-150</a:t>
            </a:r>
            <a:endParaRPr lang="en-US" smtClean="0"/>
          </a:p>
        </p:txBody>
      </p:sp>
      <p:pic>
        <p:nvPicPr>
          <p:cNvPr id="8" name="Picture 7" descr="h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Schedule Print in Fax Format</a:t>
            </a:r>
            <a:endParaRPr lang="en-US" smtClean="0"/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SS-PRO-160</a:t>
            </a:r>
            <a:endParaRPr lang="en-US" smtClean="0"/>
          </a:p>
        </p:txBody>
      </p:sp>
      <p:pic>
        <p:nvPicPr>
          <p:cNvPr id="19460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" y="1100138"/>
            <a:ext cx="782796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 Export</a:t>
            </a:r>
            <a:endParaRPr lang="en-US" smtClean="0"/>
          </a:p>
        </p:txBody>
      </p:sp>
      <p:sp>
        <p:nvSpPr>
          <p:cNvPr id="10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SS-PRO-170</a:t>
            </a:r>
            <a:endParaRPr lang="en-US" smtClean="0"/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 flipV="1">
            <a:off x="1947672" y="1875536"/>
            <a:ext cx="4224528" cy="1371600"/>
          </a:xfrm>
          <a:prstGeom prst="curvedUpArrow">
            <a:avLst>
              <a:gd name="adj1" fmla="val 42779"/>
              <a:gd name="adj2" fmla="val 75545"/>
              <a:gd name="adj3" fmla="val 33333"/>
            </a:avLst>
          </a:prstGeom>
          <a:solidFill>
            <a:schemeClr val="accent1"/>
          </a:solidFill>
          <a:ln w="9525">
            <a:solidFill>
              <a:srgbClr val="FFE9E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30" name="Group 6"/>
          <p:cNvGrpSpPr>
            <a:grpSpLocks/>
          </p:cNvGrpSpPr>
          <p:nvPr/>
        </p:nvGrpSpPr>
        <p:grpSpPr bwMode="auto">
          <a:xfrm>
            <a:off x="3438144" y="1543685"/>
            <a:ext cx="1295400" cy="928688"/>
            <a:chOff x="2160" y="628"/>
            <a:chExt cx="816" cy="585"/>
          </a:xfrm>
          <a:solidFill>
            <a:schemeClr val="bg1"/>
          </a:solidFill>
        </p:grpSpPr>
        <p:grpSp>
          <p:nvGrpSpPr>
            <p:cNvPr id="1377" name="Group 7"/>
            <p:cNvGrpSpPr>
              <a:grpSpLocks/>
            </p:cNvGrpSpPr>
            <p:nvPr/>
          </p:nvGrpSpPr>
          <p:grpSpPr bwMode="auto">
            <a:xfrm rot="21000211">
              <a:off x="2160" y="628"/>
              <a:ext cx="816" cy="585"/>
              <a:chOff x="3312" y="2976"/>
              <a:chExt cx="1008" cy="722"/>
            </a:xfrm>
            <a:grpFill/>
          </p:grpSpPr>
          <p:sp>
            <p:nvSpPr>
              <p:cNvPr id="1379" name="Freeform 8"/>
              <p:cNvSpPr>
                <a:spLocks/>
              </p:cNvSpPr>
              <p:nvPr/>
            </p:nvSpPr>
            <p:spPr bwMode="auto">
              <a:xfrm rot="8764881" flipH="1" flipV="1">
                <a:off x="3408" y="3072"/>
                <a:ext cx="912" cy="626"/>
              </a:xfrm>
              <a:custGeom>
                <a:avLst/>
                <a:gdLst>
                  <a:gd name="T0" fmla="*/ 323 w 1362"/>
                  <a:gd name="T1" fmla="*/ 474 h 824"/>
                  <a:gd name="T2" fmla="*/ 326 w 1362"/>
                  <a:gd name="T3" fmla="*/ 466 h 824"/>
                  <a:gd name="T4" fmla="*/ 336 w 1362"/>
                  <a:gd name="T5" fmla="*/ 452 h 824"/>
                  <a:gd name="T6" fmla="*/ 352 w 1362"/>
                  <a:gd name="T7" fmla="*/ 434 h 824"/>
                  <a:gd name="T8" fmla="*/ 372 w 1362"/>
                  <a:gd name="T9" fmla="*/ 412 h 824"/>
                  <a:gd name="T10" fmla="*/ 396 w 1362"/>
                  <a:gd name="T11" fmla="*/ 387 h 824"/>
                  <a:gd name="T12" fmla="*/ 423 w 1362"/>
                  <a:gd name="T13" fmla="*/ 360 h 824"/>
                  <a:gd name="T14" fmla="*/ 451 w 1362"/>
                  <a:gd name="T15" fmla="*/ 333 h 824"/>
                  <a:gd name="T16" fmla="*/ 479 w 1362"/>
                  <a:gd name="T17" fmla="*/ 305 h 824"/>
                  <a:gd name="T18" fmla="*/ 508 w 1362"/>
                  <a:gd name="T19" fmla="*/ 277 h 824"/>
                  <a:gd name="T20" fmla="*/ 534 w 1362"/>
                  <a:gd name="T21" fmla="*/ 251 h 824"/>
                  <a:gd name="T22" fmla="*/ 558 w 1362"/>
                  <a:gd name="T23" fmla="*/ 227 h 824"/>
                  <a:gd name="T24" fmla="*/ 579 w 1362"/>
                  <a:gd name="T25" fmla="*/ 207 h 824"/>
                  <a:gd name="T26" fmla="*/ 595 w 1362"/>
                  <a:gd name="T27" fmla="*/ 191 h 824"/>
                  <a:gd name="T28" fmla="*/ 607 w 1362"/>
                  <a:gd name="T29" fmla="*/ 179 h 824"/>
                  <a:gd name="T30" fmla="*/ 611 w 1362"/>
                  <a:gd name="T31" fmla="*/ 172 h 824"/>
                  <a:gd name="T32" fmla="*/ 609 w 1362"/>
                  <a:gd name="T33" fmla="*/ 172 h 824"/>
                  <a:gd name="T34" fmla="*/ 592 w 1362"/>
                  <a:gd name="T35" fmla="*/ 161 h 824"/>
                  <a:gd name="T36" fmla="*/ 558 w 1362"/>
                  <a:gd name="T37" fmla="*/ 141 h 824"/>
                  <a:gd name="T38" fmla="*/ 514 w 1362"/>
                  <a:gd name="T39" fmla="*/ 114 h 824"/>
                  <a:gd name="T40" fmla="*/ 464 w 1362"/>
                  <a:gd name="T41" fmla="*/ 84 h 824"/>
                  <a:gd name="T42" fmla="*/ 416 w 1362"/>
                  <a:gd name="T43" fmla="*/ 54 h 824"/>
                  <a:gd name="T44" fmla="*/ 374 w 1362"/>
                  <a:gd name="T45" fmla="*/ 27 h 824"/>
                  <a:gd name="T46" fmla="*/ 346 w 1362"/>
                  <a:gd name="T47" fmla="*/ 6 h 824"/>
                  <a:gd name="T48" fmla="*/ 335 w 1362"/>
                  <a:gd name="T49" fmla="*/ 5 h 824"/>
                  <a:gd name="T50" fmla="*/ 325 w 1362"/>
                  <a:gd name="T51" fmla="*/ 16 h 824"/>
                  <a:gd name="T52" fmla="*/ 310 w 1362"/>
                  <a:gd name="T53" fmla="*/ 28 h 824"/>
                  <a:gd name="T54" fmla="*/ 291 w 1362"/>
                  <a:gd name="T55" fmla="*/ 42 h 824"/>
                  <a:gd name="T56" fmla="*/ 267 w 1362"/>
                  <a:gd name="T57" fmla="*/ 57 h 824"/>
                  <a:gd name="T58" fmla="*/ 241 w 1362"/>
                  <a:gd name="T59" fmla="*/ 73 h 824"/>
                  <a:gd name="T60" fmla="*/ 212 w 1362"/>
                  <a:gd name="T61" fmla="*/ 89 h 824"/>
                  <a:gd name="T62" fmla="*/ 184 w 1362"/>
                  <a:gd name="T63" fmla="*/ 105 h 824"/>
                  <a:gd name="T64" fmla="*/ 154 w 1362"/>
                  <a:gd name="T65" fmla="*/ 121 h 824"/>
                  <a:gd name="T66" fmla="*/ 125 w 1362"/>
                  <a:gd name="T67" fmla="*/ 135 h 824"/>
                  <a:gd name="T68" fmla="*/ 97 w 1362"/>
                  <a:gd name="T69" fmla="*/ 149 h 824"/>
                  <a:gd name="T70" fmla="*/ 71 w 1362"/>
                  <a:gd name="T71" fmla="*/ 161 h 824"/>
                  <a:gd name="T72" fmla="*/ 49 w 1362"/>
                  <a:gd name="T73" fmla="*/ 172 h 824"/>
                  <a:gd name="T74" fmla="*/ 29 w 1362"/>
                  <a:gd name="T75" fmla="*/ 180 h 824"/>
                  <a:gd name="T76" fmla="*/ 15 w 1362"/>
                  <a:gd name="T77" fmla="*/ 187 h 824"/>
                  <a:gd name="T78" fmla="*/ 7 w 1362"/>
                  <a:gd name="T79" fmla="*/ 190 h 824"/>
                  <a:gd name="T80" fmla="*/ 1 w 1362"/>
                  <a:gd name="T81" fmla="*/ 192 h 824"/>
                  <a:gd name="T82" fmla="*/ 1 w 1362"/>
                  <a:gd name="T83" fmla="*/ 201 h 824"/>
                  <a:gd name="T84" fmla="*/ 9 w 1362"/>
                  <a:gd name="T85" fmla="*/ 213 h 824"/>
                  <a:gd name="T86" fmla="*/ 22 w 1362"/>
                  <a:gd name="T87" fmla="*/ 230 h 824"/>
                  <a:gd name="T88" fmla="*/ 42 w 1362"/>
                  <a:gd name="T89" fmla="*/ 251 h 824"/>
                  <a:gd name="T90" fmla="*/ 66 w 1362"/>
                  <a:gd name="T91" fmla="*/ 275 h 824"/>
                  <a:gd name="T92" fmla="*/ 93 w 1362"/>
                  <a:gd name="T93" fmla="*/ 299 h 824"/>
                  <a:gd name="T94" fmla="*/ 123 w 1362"/>
                  <a:gd name="T95" fmla="*/ 326 h 824"/>
                  <a:gd name="T96" fmla="*/ 154 w 1362"/>
                  <a:gd name="T97" fmla="*/ 352 h 824"/>
                  <a:gd name="T98" fmla="*/ 185 w 1362"/>
                  <a:gd name="T99" fmla="*/ 378 h 824"/>
                  <a:gd name="T100" fmla="*/ 216 w 1362"/>
                  <a:gd name="T101" fmla="*/ 403 h 824"/>
                  <a:gd name="T102" fmla="*/ 244 w 1362"/>
                  <a:gd name="T103" fmla="*/ 424 h 824"/>
                  <a:gd name="T104" fmla="*/ 271 w 1362"/>
                  <a:gd name="T105" fmla="*/ 443 h 824"/>
                  <a:gd name="T106" fmla="*/ 293 w 1362"/>
                  <a:gd name="T107" fmla="*/ 458 h 824"/>
                  <a:gd name="T108" fmla="*/ 310 w 1362"/>
                  <a:gd name="T109" fmla="*/ 470 h 824"/>
                  <a:gd name="T110" fmla="*/ 321 w 1362"/>
                  <a:gd name="T111" fmla="*/ 475 h 82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362"/>
                  <a:gd name="T169" fmla="*/ 0 h 824"/>
                  <a:gd name="T170" fmla="*/ 1362 w 1362"/>
                  <a:gd name="T171" fmla="*/ 824 h 82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362" h="824">
                    <a:moveTo>
                      <a:pt x="724" y="824"/>
                    </a:moveTo>
                    <a:lnTo>
                      <a:pt x="721" y="821"/>
                    </a:lnTo>
                    <a:lnTo>
                      <a:pt x="723" y="815"/>
                    </a:lnTo>
                    <a:lnTo>
                      <a:pt x="728" y="807"/>
                    </a:lnTo>
                    <a:lnTo>
                      <a:pt x="737" y="795"/>
                    </a:lnTo>
                    <a:lnTo>
                      <a:pt x="749" y="783"/>
                    </a:lnTo>
                    <a:lnTo>
                      <a:pt x="766" y="768"/>
                    </a:lnTo>
                    <a:lnTo>
                      <a:pt x="784" y="751"/>
                    </a:lnTo>
                    <a:lnTo>
                      <a:pt x="806" y="733"/>
                    </a:lnTo>
                    <a:lnTo>
                      <a:pt x="829" y="713"/>
                    </a:lnTo>
                    <a:lnTo>
                      <a:pt x="855" y="693"/>
                    </a:lnTo>
                    <a:lnTo>
                      <a:pt x="883" y="670"/>
                    </a:lnTo>
                    <a:lnTo>
                      <a:pt x="912" y="648"/>
                    </a:lnTo>
                    <a:lnTo>
                      <a:pt x="942" y="624"/>
                    </a:lnTo>
                    <a:lnTo>
                      <a:pt x="973" y="600"/>
                    </a:lnTo>
                    <a:lnTo>
                      <a:pt x="1005" y="576"/>
                    </a:lnTo>
                    <a:lnTo>
                      <a:pt x="1037" y="551"/>
                    </a:lnTo>
                    <a:lnTo>
                      <a:pt x="1069" y="528"/>
                    </a:lnTo>
                    <a:lnTo>
                      <a:pt x="1100" y="503"/>
                    </a:lnTo>
                    <a:lnTo>
                      <a:pt x="1132" y="479"/>
                    </a:lnTo>
                    <a:lnTo>
                      <a:pt x="1162" y="457"/>
                    </a:lnTo>
                    <a:lnTo>
                      <a:pt x="1192" y="435"/>
                    </a:lnTo>
                    <a:lnTo>
                      <a:pt x="1219" y="414"/>
                    </a:lnTo>
                    <a:lnTo>
                      <a:pt x="1246" y="393"/>
                    </a:lnTo>
                    <a:lnTo>
                      <a:pt x="1271" y="375"/>
                    </a:lnTo>
                    <a:lnTo>
                      <a:pt x="1292" y="358"/>
                    </a:lnTo>
                    <a:lnTo>
                      <a:pt x="1312" y="343"/>
                    </a:lnTo>
                    <a:lnTo>
                      <a:pt x="1328" y="330"/>
                    </a:lnTo>
                    <a:lnTo>
                      <a:pt x="1343" y="318"/>
                    </a:lnTo>
                    <a:lnTo>
                      <a:pt x="1353" y="309"/>
                    </a:lnTo>
                    <a:lnTo>
                      <a:pt x="1359" y="303"/>
                    </a:lnTo>
                    <a:lnTo>
                      <a:pt x="1362" y="299"/>
                    </a:lnTo>
                    <a:lnTo>
                      <a:pt x="1360" y="298"/>
                    </a:lnTo>
                    <a:lnTo>
                      <a:pt x="1359" y="297"/>
                    </a:lnTo>
                    <a:lnTo>
                      <a:pt x="1345" y="291"/>
                    </a:lnTo>
                    <a:lnTo>
                      <a:pt x="1320" y="279"/>
                    </a:lnTo>
                    <a:lnTo>
                      <a:pt x="1286" y="264"/>
                    </a:lnTo>
                    <a:lnTo>
                      <a:pt x="1244" y="245"/>
                    </a:lnTo>
                    <a:lnTo>
                      <a:pt x="1197" y="222"/>
                    </a:lnTo>
                    <a:lnTo>
                      <a:pt x="1145" y="197"/>
                    </a:lnTo>
                    <a:lnTo>
                      <a:pt x="1090" y="172"/>
                    </a:lnTo>
                    <a:lnTo>
                      <a:pt x="1035" y="145"/>
                    </a:lnTo>
                    <a:lnTo>
                      <a:pt x="979" y="119"/>
                    </a:lnTo>
                    <a:lnTo>
                      <a:pt x="927" y="93"/>
                    </a:lnTo>
                    <a:lnTo>
                      <a:pt x="878" y="68"/>
                    </a:lnTo>
                    <a:lnTo>
                      <a:pt x="835" y="46"/>
                    </a:lnTo>
                    <a:lnTo>
                      <a:pt x="798" y="27"/>
                    </a:lnTo>
                    <a:lnTo>
                      <a:pt x="771" y="11"/>
                    </a:lnTo>
                    <a:lnTo>
                      <a:pt x="754" y="0"/>
                    </a:lnTo>
                    <a:lnTo>
                      <a:pt x="747" y="8"/>
                    </a:lnTo>
                    <a:lnTo>
                      <a:pt x="738" y="17"/>
                    </a:lnTo>
                    <a:lnTo>
                      <a:pt x="725" y="27"/>
                    </a:lnTo>
                    <a:lnTo>
                      <a:pt x="709" y="38"/>
                    </a:lnTo>
                    <a:lnTo>
                      <a:pt x="691" y="49"/>
                    </a:lnTo>
                    <a:lnTo>
                      <a:pt x="670" y="61"/>
                    </a:lnTo>
                    <a:lnTo>
                      <a:pt x="648" y="73"/>
                    </a:lnTo>
                    <a:lnTo>
                      <a:pt x="622" y="87"/>
                    </a:lnTo>
                    <a:lnTo>
                      <a:pt x="595" y="99"/>
                    </a:lnTo>
                    <a:lnTo>
                      <a:pt x="567" y="113"/>
                    </a:lnTo>
                    <a:lnTo>
                      <a:pt x="537" y="127"/>
                    </a:lnTo>
                    <a:lnTo>
                      <a:pt x="506" y="140"/>
                    </a:lnTo>
                    <a:lnTo>
                      <a:pt x="474" y="154"/>
                    </a:lnTo>
                    <a:lnTo>
                      <a:pt x="443" y="168"/>
                    </a:lnTo>
                    <a:lnTo>
                      <a:pt x="410" y="182"/>
                    </a:lnTo>
                    <a:lnTo>
                      <a:pt x="377" y="195"/>
                    </a:lnTo>
                    <a:lnTo>
                      <a:pt x="344" y="209"/>
                    </a:lnTo>
                    <a:lnTo>
                      <a:pt x="311" y="222"/>
                    </a:lnTo>
                    <a:lnTo>
                      <a:pt x="278" y="234"/>
                    </a:lnTo>
                    <a:lnTo>
                      <a:pt x="248" y="247"/>
                    </a:lnTo>
                    <a:lnTo>
                      <a:pt x="217" y="258"/>
                    </a:lnTo>
                    <a:lnTo>
                      <a:pt x="187" y="269"/>
                    </a:lnTo>
                    <a:lnTo>
                      <a:pt x="159" y="279"/>
                    </a:lnTo>
                    <a:lnTo>
                      <a:pt x="133" y="289"/>
                    </a:lnTo>
                    <a:lnTo>
                      <a:pt x="109" y="298"/>
                    </a:lnTo>
                    <a:lnTo>
                      <a:pt x="86" y="306"/>
                    </a:lnTo>
                    <a:lnTo>
                      <a:pt x="66" y="312"/>
                    </a:lnTo>
                    <a:lnTo>
                      <a:pt x="48" y="318"/>
                    </a:lnTo>
                    <a:lnTo>
                      <a:pt x="34" y="324"/>
                    </a:lnTo>
                    <a:lnTo>
                      <a:pt x="23" y="327"/>
                    </a:lnTo>
                    <a:lnTo>
                      <a:pt x="15" y="329"/>
                    </a:lnTo>
                    <a:lnTo>
                      <a:pt x="9" y="330"/>
                    </a:lnTo>
                    <a:lnTo>
                      <a:pt x="2" y="333"/>
                    </a:lnTo>
                    <a:lnTo>
                      <a:pt x="0" y="339"/>
                    </a:lnTo>
                    <a:lnTo>
                      <a:pt x="2" y="347"/>
                    </a:lnTo>
                    <a:lnTo>
                      <a:pt x="8" y="357"/>
                    </a:lnTo>
                    <a:lnTo>
                      <a:pt x="19" y="370"/>
                    </a:lnTo>
                    <a:lnTo>
                      <a:pt x="32" y="384"/>
                    </a:lnTo>
                    <a:lnTo>
                      <a:pt x="49" y="399"/>
                    </a:lnTo>
                    <a:lnTo>
                      <a:pt x="70" y="417"/>
                    </a:lnTo>
                    <a:lnTo>
                      <a:pt x="93" y="435"/>
                    </a:lnTo>
                    <a:lnTo>
                      <a:pt x="118" y="456"/>
                    </a:lnTo>
                    <a:lnTo>
                      <a:pt x="146" y="476"/>
                    </a:lnTo>
                    <a:lnTo>
                      <a:pt x="176" y="497"/>
                    </a:lnTo>
                    <a:lnTo>
                      <a:pt x="208" y="519"/>
                    </a:lnTo>
                    <a:lnTo>
                      <a:pt x="240" y="542"/>
                    </a:lnTo>
                    <a:lnTo>
                      <a:pt x="273" y="565"/>
                    </a:lnTo>
                    <a:lnTo>
                      <a:pt x="308" y="587"/>
                    </a:lnTo>
                    <a:lnTo>
                      <a:pt x="343" y="610"/>
                    </a:lnTo>
                    <a:lnTo>
                      <a:pt x="378" y="632"/>
                    </a:lnTo>
                    <a:lnTo>
                      <a:pt x="413" y="655"/>
                    </a:lnTo>
                    <a:lnTo>
                      <a:pt x="448" y="675"/>
                    </a:lnTo>
                    <a:lnTo>
                      <a:pt x="482" y="697"/>
                    </a:lnTo>
                    <a:lnTo>
                      <a:pt x="514" y="716"/>
                    </a:lnTo>
                    <a:lnTo>
                      <a:pt x="545" y="735"/>
                    </a:lnTo>
                    <a:lnTo>
                      <a:pt x="576" y="752"/>
                    </a:lnTo>
                    <a:lnTo>
                      <a:pt x="604" y="768"/>
                    </a:lnTo>
                    <a:lnTo>
                      <a:pt x="629" y="782"/>
                    </a:lnTo>
                    <a:lnTo>
                      <a:pt x="653" y="794"/>
                    </a:lnTo>
                    <a:lnTo>
                      <a:pt x="673" y="805"/>
                    </a:lnTo>
                    <a:lnTo>
                      <a:pt x="692" y="814"/>
                    </a:lnTo>
                    <a:lnTo>
                      <a:pt x="706" y="820"/>
                    </a:lnTo>
                    <a:lnTo>
                      <a:pt x="717" y="823"/>
                    </a:lnTo>
                    <a:lnTo>
                      <a:pt x="724" y="824"/>
                    </a:lnTo>
                    <a:close/>
                  </a:path>
                </a:pathLst>
              </a:custGeom>
              <a:grp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80" name="Freeform 9"/>
              <p:cNvSpPr>
                <a:spLocks/>
              </p:cNvSpPr>
              <p:nvPr/>
            </p:nvSpPr>
            <p:spPr bwMode="auto">
              <a:xfrm rot="8764881" flipH="1" flipV="1">
                <a:off x="3360" y="3024"/>
                <a:ext cx="912" cy="626"/>
              </a:xfrm>
              <a:custGeom>
                <a:avLst/>
                <a:gdLst>
                  <a:gd name="T0" fmla="*/ 323 w 1362"/>
                  <a:gd name="T1" fmla="*/ 474 h 824"/>
                  <a:gd name="T2" fmla="*/ 326 w 1362"/>
                  <a:gd name="T3" fmla="*/ 466 h 824"/>
                  <a:gd name="T4" fmla="*/ 336 w 1362"/>
                  <a:gd name="T5" fmla="*/ 452 h 824"/>
                  <a:gd name="T6" fmla="*/ 352 w 1362"/>
                  <a:gd name="T7" fmla="*/ 434 h 824"/>
                  <a:gd name="T8" fmla="*/ 372 w 1362"/>
                  <a:gd name="T9" fmla="*/ 412 h 824"/>
                  <a:gd name="T10" fmla="*/ 396 w 1362"/>
                  <a:gd name="T11" fmla="*/ 387 h 824"/>
                  <a:gd name="T12" fmla="*/ 423 w 1362"/>
                  <a:gd name="T13" fmla="*/ 360 h 824"/>
                  <a:gd name="T14" fmla="*/ 451 w 1362"/>
                  <a:gd name="T15" fmla="*/ 333 h 824"/>
                  <a:gd name="T16" fmla="*/ 479 w 1362"/>
                  <a:gd name="T17" fmla="*/ 305 h 824"/>
                  <a:gd name="T18" fmla="*/ 508 w 1362"/>
                  <a:gd name="T19" fmla="*/ 277 h 824"/>
                  <a:gd name="T20" fmla="*/ 534 w 1362"/>
                  <a:gd name="T21" fmla="*/ 251 h 824"/>
                  <a:gd name="T22" fmla="*/ 558 w 1362"/>
                  <a:gd name="T23" fmla="*/ 227 h 824"/>
                  <a:gd name="T24" fmla="*/ 579 w 1362"/>
                  <a:gd name="T25" fmla="*/ 207 h 824"/>
                  <a:gd name="T26" fmla="*/ 595 w 1362"/>
                  <a:gd name="T27" fmla="*/ 191 h 824"/>
                  <a:gd name="T28" fmla="*/ 607 w 1362"/>
                  <a:gd name="T29" fmla="*/ 179 h 824"/>
                  <a:gd name="T30" fmla="*/ 611 w 1362"/>
                  <a:gd name="T31" fmla="*/ 172 h 824"/>
                  <a:gd name="T32" fmla="*/ 609 w 1362"/>
                  <a:gd name="T33" fmla="*/ 172 h 824"/>
                  <a:gd name="T34" fmla="*/ 592 w 1362"/>
                  <a:gd name="T35" fmla="*/ 161 h 824"/>
                  <a:gd name="T36" fmla="*/ 558 w 1362"/>
                  <a:gd name="T37" fmla="*/ 141 h 824"/>
                  <a:gd name="T38" fmla="*/ 514 w 1362"/>
                  <a:gd name="T39" fmla="*/ 114 h 824"/>
                  <a:gd name="T40" fmla="*/ 464 w 1362"/>
                  <a:gd name="T41" fmla="*/ 84 h 824"/>
                  <a:gd name="T42" fmla="*/ 416 w 1362"/>
                  <a:gd name="T43" fmla="*/ 54 h 824"/>
                  <a:gd name="T44" fmla="*/ 374 w 1362"/>
                  <a:gd name="T45" fmla="*/ 27 h 824"/>
                  <a:gd name="T46" fmla="*/ 346 w 1362"/>
                  <a:gd name="T47" fmla="*/ 6 h 824"/>
                  <a:gd name="T48" fmla="*/ 335 w 1362"/>
                  <a:gd name="T49" fmla="*/ 5 h 824"/>
                  <a:gd name="T50" fmla="*/ 325 w 1362"/>
                  <a:gd name="T51" fmla="*/ 16 h 824"/>
                  <a:gd name="T52" fmla="*/ 310 w 1362"/>
                  <a:gd name="T53" fmla="*/ 28 h 824"/>
                  <a:gd name="T54" fmla="*/ 291 w 1362"/>
                  <a:gd name="T55" fmla="*/ 42 h 824"/>
                  <a:gd name="T56" fmla="*/ 267 w 1362"/>
                  <a:gd name="T57" fmla="*/ 57 h 824"/>
                  <a:gd name="T58" fmla="*/ 241 w 1362"/>
                  <a:gd name="T59" fmla="*/ 73 h 824"/>
                  <a:gd name="T60" fmla="*/ 212 w 1362"/>
                  <a:gd name="T61" fmla="*/ 89 h 824"/>
                  <a:gd name="T62" fmla="*/ 184 w 1362"/>
                  <a:gd name="T63" fmla="*/ 105 h 824"/>
                  <a:gd name="T64" fmla="*/ 154 w 1362"/>
                  <a:gd name="T65" fmla="*/ 121 h 824"/>
                  <a:gd name="T66" fmla="*/ 125 w 1362"/>
                  <a:gd name="T67" fmla="*/ 135 h 824"/>
                  <a:gd name="T68" fmla="*/ 97 w 1362"/>
                  <a:gd name="T69" fmla="*/ 149 h 824"/>
                  <a:gd name="T70" fmla="*/ 71 w 1362"/>
                  <a:gd name="T71" fmla="*/ 161 h 824"/>
                  <a:gd name="T72" fmla="*/ 49 w 1362"/>
                  <a:gd name="T73" fmla="*/ 172 h 824"/>
                  <a:gd name="T74" fmla="*/ 29 w 1362"/>
                  <a:gd name="T75" fmla="*/ 180 h 824"/>
                  <a:gd name="T76" fmla="*/ 15 w 1362"/>
                  <a:gd name="T77" fmla="*/ 187 h 824"/>
                  <a:gd name="T78" fmla="*/ 7 w 1362"/>
                  <a:gd name="T79" fmla="*/ 190 h 824"/>
                  <a:gd name="T80" fmla="*/ 1 w 1362"/>
                  <a:gd name="T81" fmla="*/ 192 h 824"/>
                  <a:gd name="T82" fmla="*/ 1 w 1362"/>
                  <a:gd name="T83" fmla="*/ 201 h 824"/>
                  <a:gd name="T84" fmla="*/ 9 w 1362"/>
                  <a:gd name="T85" fmla="*/ 213 h 824"/>
                  <a:gd name="T86" fmla="*/ 22 w 1362"/>
                  <a:gd name="T87" fmla="*/ 230 h 824"/>
                  <a:gd name="T88" fmla="*/ 42 w 1362"/>
                  <a:gd name="T89" fmla="*/ 251 h 824"/>
                  <a:gd name="T90" fmla="*/ 66 w 1362"/>
                  <a:gd name="T91" fmla="*/ 275 h 824"/>
                  <a:gd name="T92" fmla="*/ 93 w 1362"/>
                  <a:gd name="T93" fmla="*/ 299 h 824"/>
                  <a:gd name="T94" fmla="*/ 123 w 1362"/>
                  <a:gd name="T95" fmla="*/ 326 h 824"/>
                  <a:gd name="T96" fmla="*/ 154 w 1362"/>
                  <a:gd name="T97" fmla="*/ 352 h 824"/>
                  <a:gd name="T98" fmla="*/ 185 w 1362"/>
                  <a:gd name="T99" fmla="*/ 378 h 824"/>
                  <a:gd name="T100" fmla="*/ 216 w 1362"/>
                  <a:gd name="T101" fmla="*/ 403 h 824"/>
                  <a:gd name="T102" fmla="*/ 244 w 1362"/>
                  <a:gd name="T103" fmla="*/ 424 h 824"/>
                  <a:gd name="T104" fmla="*/ 271 w 1362"/>
                  <a:gd name="T105" fmla="*/ 443 h 824"/>
                  <a:gd name="T106" fmla="*/ 293 w 1362"/>
                  <a:gd name="T107" fmla="*/ 458 h 824"/>
                  <a:gd name="T108" fmla="*/ 310 w 1362"/>
                  <a:gd name="T109" fmla="*/ 470 h 824"/>
                  <a:gd name="T110" fmla="*/ 321 w 1362"/>
                  <a:gd name="T111" fmla="*/ 475 h 82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362"/>
                  <a:gd name="T169" fmla="*/ 0 h 824"/>
                  <a:gd name="T170" fmla="*/ 1362 w 1362"/>
                  <a:gd name="T171" fmla="*/ 824 h 82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362" h="824">
                    <a:moveTo>
                      <a:pt x="724" y="824"/>
                    </a:moveTo>
                    <a:lnTo>
                      <a:pt x="721" y="821"/>
                    </a:lnTo>
                    <a:lnTo>
                      <a:pt x="723" y="815"/>
                    </a:lnTo>
                    <a:lnTo>
                      <a:pt x="728" y="807"/>
                    </a:lnTo>
                    <a:lnTo>
                      <a:pt x="737" y="795"/>
                    </a:lnTo>
                    <a:lnTo>
                      <a:pt x="749" y="783"/>
                    </a:lnTo>
                    <a:lnTo>
                      <a:pt x="766" y="768"/>
                    </a:lnTo>
                    <a:lnTo>
                      <a:pt x="784" y="751"/>
                    </a:lnTo>
                    <a:lnTo>
                      <a:pt x="806" y="733"/>
                    </a:lnTo>
                    <a:lnTo>
                      <a:pt x="829" y="713"/>
                    </a:lnTo>
                    <a:lnTo>
                      <a:pt x="855" y="693"/>
                    </a:lnTo>
                    <a:lnTo>
                      <a:pt x="883" y="670"/>
                    </a:lnTo>
                    <a:lnTo>
                      <a:pt x="912" y="648"/>
                    </a:lnTo>
                    <a:lnTo>
                      <a:pt x="942" y="624"/>
                    </a:lnTo>
                    <a:lnTo>
                      <a:pt x="973" y="600"/>
                    </a:lnTo>
                    <a:lnTo>
                      <a:pt x="1005" y="576"/>
                    </a:lnTo>
                    <a:lnTo>
                      <a:pt x="1037" y="551"/>
                    </a:lnTo>
                    <a:lnTo>
                      <a:pt x="1069" y="528"/>
                    </a:lnTo>
                    <a:lnTo>
                      <a:pt x="1100" y="503"/>
                    </a:lnTo>
                    <a:lnTo>
                      <a:pt x="1132" y="479"/>
                    </a:lnTo>
                    <a:lnTo>
                      <a:pt x="1162" y="457"/>
                    </a:lnTo>
                    <a:lnTo>
                      <a:pt x="1192" y="435"/>
                    </a:lnTo>
                    <a:lnTo>
                      <a:pt x="1219" y="414"/>
                    </a:lnTo>
                    <a:lnTo>
                      <a:pt x="1246" y="393"/>
                    </a:lnTo>
                    <a:lnTo>
                      <a:pt x="1271" y="375"/>
                    </a:lnTo>
                    <a:lnTo>
                      <a:pt x="1292" y="358"/>
                    </a:lnTo>
                    <a:lnTo>
                      <a:pt x="1312" y="343"/>
                    </a:lnTo>
                    <a:lnTo>
                      <a:pt x="1328" y="330"/>
                    </a:lnTo>
                    <a:lnTo>
                      <a:pt x="1343" y="318"/>
                    </a:lnTo>
                    <a:lnTo>
                      <a:pt x="1353" y="309"/>
                    </a:lnTo>
                    <a:lnTo>
                      <a:pt x="1359" y="303"/>
                    </a:lnTo>
                    <a:lnTo>
                      <a:pt x="1362" y="299"/>
                    </a:lnTo>
                    <a:lnTo>
                      <a:pt x="1360" y="298"/>
                    </a:lnTo>
                    <a:lnTo>
                      <a:pt x="1359" y="297"/>
                    </a:lnTo>
                    <a:lnTo>
                      <a:pt x="1345" y="291"/>
                    </a:lnTo>
                    <a:lnTo>
                      <a:pt x="1320" y="279"/>
                    </a:lnTo>
                    <a:lnTo>
                      <a:pt x="1286" y="264"/>
                    </a:lnTo>
                    <a:lnTo>
                      <a:pt x="1244" y="245"/>
                    </a:lnTo>
                    <a:lnTo>
                      <a:pt x="1197" y="222"/>
                    </a:lnTo>
                    <a:lnTo>
                      <a:pt x="1145" y="197"/>
                    </a:lnTo>
                    <a:lnTo>
                      <a:pt x="1090" y="172"/>
                    </a:lnTo>
                    <a:lnTo>
                      <a:pt x="1035" y="145"/>
                    </a:lnTo>
                    <a:lnTo>
                      <a:pt x="979" y="119"/>
                    </a:lnTo>
                    <a:lnTo>
                      <a:pt x="927" y="93"/>
                    </a:lnTo>
                    <a:lnTo>
                      <a:pt x="878" y="68"/>
                    </a:lnTo>
                    <a:lnTo>
                      <a:pt x="835" y="46"/>
                    </a:lnTo>
                    <a:lnTo>
                      <a:pt x="798" y="27"/>
                    </a:lnTo>
                    <a:lnTo>
                      <a:pt x="771" y="11"/>
                    </a:lnTo>
                    <a:lnTo>
                      <a:pt x="754" y="0"/>
                    </a:lnTo>
                    <a:lnTo>
                      <a:pt x="747" y="8"/>
                    </a:lnTo>
                    <a:lnTo>
                      <a:pt x="738" y="17"/>
                    </a:lnTo>
                    <a:lnTo>
                      <a:pt x="725" y="27"/>
                    </a:lnTo>
                    <a:lnTo>
                      <a:pt x="709" y="38"/>
                    </a:lnTo>
                    <a:lnTo>
                      <a:pt x="691" y="49"/>
                    </a:lnTo>
                    <a:lnTo>
                      <a:pt x="670" y="61"/>
                    </a:lnTo>
                    <a:lnTo>
                      <a:pt x="648" y="73"/>
                    </a:lnTo>
                    <a:lnTo>
                      <a:pt x="622" y="87"/>
                    </a:lnTo>
                    <a:lnTo>
                      <a:pt x="595" y="99"/>
                    </a:lnTo>
                    <a:lnTo>
                      <a:pt x="567" y="113"/>
                    </a:lnTo>
                    <a:lnTo>
                      <a:pt x="537" y="127"/>
                    </a:lnTo>
                    <a:lnTo>
                      <a:pt x="506" y="140"/>
                    </a:lnTo>
                    <a:lnTo>
                      <a:pt x="474" y="154"/>
                    </a:lnTo>
                    <a:lnTo>
                      <a:pt x="443" y="168"/>
                    </a:lnTo>
                    <a:lnTo>
                      <a:pt x="410" y="182"/>
                    </a:lnTo>
                    <a:lnTo>
                      <a:pt x="377" y="195"/>
                    </a:lnTo>
                    <a:lnTo>
                      <a:pt x="344" y="209"/>
                    </a:lnTo>
                    <a:lnTo>
                      <a:pt x="311" y="222"/>
                    </a:lnTo>
                    <a:lnTo>
                      <a:pt x="278" y="234"/>
                    </a:lnTo>
                    <a:lnTo>
                      <a:pt x="248" y="247"/>
                    </a:lnTo>
                    <a:lnTo>
                      <a:pt x="217" y="258"/>
                    </a:lnTo>
                    <a:lnTo>
                      <a:pt x="187" y="269"/>
                    </a:lnTo>
                    <a:lnTo>
                      <a:pt x="159" y="279"/>
                    </a:lnTo>
                    <a:lnTo>
                      <a:pt x="133" y="289"/>
                    </a:lnTo>
                    <a:lnTo>
                      <a:pt x="109" y="298"/>
                    </a:lnTo>
                    <a:lnTo>
                      <a:pt x="86" y="306"/>
                    </a:lnTo>
                    <a:lnTo>
                      <a:pt x="66" y="312"/>
                    </a:lnTo>
                    <a:lnTo>
                      <a:pt x="48" y="318"/>
                    </a:lnTo>
                    <a:lnTo>
                      <a:pt x="34" y="324"/>
                    </a:lnTo>
                    <a:lnTo>
                      <a:pt x="23" y="327"/>
                    </a:lnTo>
                    <a:lnTo>
                      <a:pt x="15" y="329"/>
                    </a:lnTo>
                    <a:lnTo>
                      <a:pt x="9" y="330"/>
                    </a:lnTo>
                    <a:lnTo>
                      <a:pt x="2" y="333"/>
                    </a:lnTo>
                    <a:lnTo>
                      <a:pt x="0" y="339"/>
                    </a:lnTo>
                    <a:lnTo>
                      <a:pt x="2" y="347"/>
                    </a:lnTo>
                    <a:lnTo>
                      <a:pt x="8" y="357"/>
                    </a:lnTo>
                    <a:lnTo>
                      <a:pt x="19" y="370"/>
                    </a:lnTo>
                    <a:lnTo>
                      <a:pt x="32" y="384"/>
                    </a:lnTo>
                    <a:lnTo>
                      <a:pt x="49" y="399"/>
                    </a:lnTo>
                    <a:lnTo>
                      <a:pt x="70" y="417"/>
                    </a:lnTo>
                    <a:lnTo>
                      <a:pt x="93" y="435"/>
                    </a:lnTo>
                    <a:lnTo>
                      <a:pt x="118" y="456"/>
                    </a:lnTo>
                    <a:lnTo>
                      <a:pt x="146" y="476"/>
                    </a:lnTo>
                    <a:lnTo>
                      <a:pt x="176" y="497"/>
                    </a:lnTo>
                    <a:lnTo>
                      <a:pt x="208" y="519"/>
                    </a:lnTo>
                    <a:lnTo>
                      <a:pt x="240" y="542"/>
                    </a:lnTo>
                    <a:lnTo>
                      <a:pt x="273" y="565"/>
                    </a:lnTo>
                    <a:lnTo>
                      <a:pt x="308" y="587"/>
                    </a:lnTo>
                    <a:lnTo>
                      <a:pt x="343" y="610"/>
                    </a:lnTo>
                    <a:lnTo>
                      <a:pt x="378" y="632"/>
                    </a:lnTo>
                    <a:lnTo>
                      <a:pt x="413" y="655"/>
                    </a:lnTo>
                    <a:lnTo>
                      <a:pt x="448" y="675"/>
                    </a:lnTo>
                    <a:lnTo>
                      <a:pt x="482" y="697"/>
                    </a:lnTo>
                    <a:lnTo>
                      <a:pt x="514" y="716"/>
                    </a:lnTo>
                    <a:lnTo>
                      <a:pt x="545" y="735"/>
                    </a:lnTo>
                    <a:lnTo>
                      <a:pt x="576" y="752"/>
                    </a:lnTo>
                    <a:lnTo>
                      <a:pt x="604" y="768"/>
                    </a:lnTo>
                    <a:lnTo>
                      <a:pt x="629" y="782"/>
                    </a:lnTo>
                    <a:lnTo>
                      <a:pt x="653" y="794"/>
                    </a:lnTo>
                    <a:lnTo>
                      <a:pt x="673" y="805"/>
                    </a:lnTo>
                    <a:lnTo>
                      <a:pt x="692" y="814"/>
                    </a:lnTo>
                    <a:lnTo>
                      <a:pt x="706" y="820"/>
                    </a:lnTo>
                    <a:lnTo>
                      <a:pt x="717" y="823"/>
                    </a:lnTo>
                    <a:lnTo>
                      <a:pt x="724" y="824"/>
                    </a:lnTo>
                    <a:close/>
                  </a:path>
                </a:pathLst>
              </a:custGeom>
              <a:grp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81" name="Freeform 10"/>
              <p:cNvSpPr>
                <a:spLocks/>
              </p:cNvSpPr>
              <p:nvPr/>
            </p:nvSpPr>
            <p:spPr bwMode="auto">
              <a:xfrm rot="8764881" flipH="1" flipV="1">
                <a:off x="3312" y="2976"/>
                <a:ext cx="912" cy="626"/>
              </a:xfrm>
              <a:custGeom>
                <a:avLst/>
                <a:gdLst>
                  <a:gd name="T0" fmla="*/ 323 w 1362"/>
                  <a:gd name="T1" fmla="*/ 474 h 824"/>
                  <a:gd name="T2" fmla="*/ 326 w 1362"/>
                  <a:gd name="T3" fmla="*/ 466 h 824"/>
                  <a:gd name="T4" fmla="*/ 336 w 1362"/>
                  <a:gd name="T5" fmla="*/ 452 h 824"/>
                  <a:gd name="T6" fmla="*/ 352 w 1362"/>
                  <a:gd name="T7" fmla="*/ 434 h 824"/>
                  <a:gd name="T8" fmla="*/ 372 w 1362"/>
                  <a:gd name="T9" fmla="*/ 412 h 824"/>
                  <a:gd name="T10" fmla="*/ 396 w 1362"/>
                  <a:gd name="T11" fmla="*/ 387 h 824"/>
                  <a:gd name="T12" fmla="*/ 423 w 1362"/>
                  <a:gd name="T13" fmla="*/ 360 h 824"/>
                  <a:gd name="T14" fmla="*/ 451 w 1362"/>
                  <a:gd name="T15" fmla="*/ 333 h 824"/>
                  <a:gd name="T16" fmla="*/ 479 w 1362"/>
                  <a:gd name="T17" fmla="*/ 305 h 824"/>
                  <a:gd name="T18" fmla="*/ 508 w 1362"/>
                  <a:gd name="T19" fmla="*/ 277 h 824"/>
                  <a:gd name="T20" fmla="*/ 534 w 1362"/>
                  <a:gd name="T21" fmla="*/ 251 h 824"/>
                  <a:gd name="T22" fmla="*/ 558 w 1362"/>
                  <a:gd name="T23" fmla="*/ 227 h 824"/>
                  <a:gd name="T24" fmla="*/ 579 w 1362"/>
                  <a:gd name="T25" fmla="*/ 207 h 824"/>
                  <a:gd name="T26" fmla="*/ 595 w 1362"/>
                  <a:gd name="T27" fmla="*/ 191 h 824"/>
                  <a:gd name="T28" fmla="*/ 607 w 1362"/>
                  <a:gd name="T29" fmla="*/ 179 h 824"/>
                  <a:gd name="T30" fmla="*/ 611 w 1362"/>
                  <a:gd name="T31" fmla="*/ 172 h 824"/>
                  <a:gd name="T32" fmla="*/ 609 w 1362"/>
                  <a:gd name="T33" fmla="*/ 172 h 824"/>
                  <a:gd name="T34" fmla="*/ 592 w 1362"/>
                  <a:gd name="T35" fmla="*/ 161 h 824"/>
                  <a:gd name="T36" fmla="*/ 558 w 1362"/>
                  <a:gd name="T37" fmla="*/ 141 h 824"/>
                  <a:gd name="T38" fmla="*/ 514 w 1362"/>
                  <a:gd name="T39" fmla="*/ 114 h 824"/>
                  <a:gd name="T40" fmla="*/ 464 w 1362"/>
                  <a:gd name="T41" fmla="*/ 84 h 824"/>
                  <a:gd name="T42" fmla="*/ 416 w 1362"/>
                  <a:gd name="T43" fmla="*/ 54 h 824"/>
                  <a:gd name="T44" fmla="*/ 374 w 1362"/>
                  <a:gd name="T45" fmla="*/ 27 h 824"/>
                  <a:gd name="T46" fmla="*/ 346 w 1362"/>
                  <a:gd name="T47" fmla="*/ 6 h 824"/>
                  <a:gd name="T48" fmla="*/ 335 w 1362"/>
                  <a:gd name="T49" fmla="*/ 5 h 824"/>
                  <a:gd name="T50" fmla="*/ 325 w 1362"/>
                  <a:gd name="T51" fmla="*/ 16 h 824"/>
                  <a:gd name="T52" fmla="*/ 310 w 1362"/>
                  <a:gd name="T53" fmla="*/ 28 h 824"/>
                  <a:gd name="T54" fmla="*/ 291 w 1362"/>
                  <a:gd name="T55" fmla="*/ 42 h 824"/>
                  <a:gd name="T56" fmla="*/ 267 w 1362"/>
                  <a:gd name="T57" fmla="*/ 57 h 824"/>
                  <a:gd name="T58" fmla="*/ 241 w 1362"/>
                  <a:gd name="T59" fmla="*/ 73 h 824"/>
                  <a:gd name="T60" fmla="*/ 212 w 1362"/>
                  <a:gd name="T61" fmla="*/ 89 h 824"/>
                  <a:gd name="T62" fmla="*/ 184 w 1362"/>
                  <a:gd name="T63" fmla="*/ 105 h 824"/>
                  <a:gd name="T64" fmla="*/ 154 w 1362"/>
                  <a:gd name="T65" fmla="*/ 121 h 824"/>
                  <a:gd name="T66" fmla="*/ 125 w 1362"/>
                  <a:gd name="T67" fmla="*/ 135 h 824"/>
                  <a:gd name="T68" fmla="*/ 97 w 1362"/>
                  <a:gd name="T69" fmla="*/ 149 h 824"/>
                  <a:gd name="T70" fmla="*/ 71 w 1362"/>
                  <a:gd name="T71" fmla="*/ 161 h 824"/>
                  <a:gd name="T72" fmla="*/ 49 w 1362"/>
                  <a:gd name="T73" fmla="*/ 172 h 824"/>
                  <a:gd name="T74" fmla="*/ 29 w 1362"/>
                  <a:gd name="T75" fmla="*/ 180 h 824"/>
                  <a:gd name="T76" fmla="*/ 15 w 1362"/>
                  <a:gd name="T77" fmla="*/ 187 h 824"/>
                  <a:gd name="T78" fmla="*/ 7 w 1362"/>
                  <a:gd name="T79" fmla="*/ 190 h 824"/>
                  <a:gd name="T80" fmla="*/ 1 w 1362"/>
                  <a:gd name="T81" fmla="*/ 192 h 824"/>
                  <a:gd name="T82" fmla="*/ 1 w 1362"/>
                  <a:gd name="T83" fmla="*/ 201 h 824"/>
                  <a:gd name="T84" fmla="*/ 9 w 1362"/>
                  <a:gd name="T85" fmla="*/ 213 h 824"/>
                  <a:gd name="T86" fmla="*/ 22 w 1362"/>
                  <a:gd name="T87" fmla="*/ 230 h 824"/>
                  <a:gd name="T88" fmla="*/ 42 w 1362"/>
                  <a:gd name="T89" fmla="*/ 251 h 824"/>
                  <a:gd name="T90" fmla="*/ 66 w 1362"/>
                  <a:gd name="T91" fmla="*/ 275 h 824"/>
                  <a:gd name="T92" fmla="*/ 93 w 1362"/>
                  <a:gd name="T93" fmla="*/ 299 h 824"/>
                  <a:gd name="T94" fmla="*/ 123 w 1362"/>
                  <a:gd name="T95" fmla="*/ 326 h 824"/>
                  <a:gd name="T96" fmla="*/ 154 w 1362"/>
                  <a:gd name="T97" fmla="*/ 352 h 824"/>
                  <a:gd name="T98" fmla="*/ 185 w 1362"/>
                  <a:gd name="T99" fmla="*/ 378 h 824"/>
                  <a:gd name="T100" fmla="*/ 216 w 1362"/>
                  <a:gd name="T101" fmla="*/ 403 h 824"/>
                  <a:gd name="T102" fmla="*/ 244 w 1362"/>
                  <a:gd name="T103" fmla="*/ 424 h 824"/>
                  <a:gd name="T104" fmla="*/ 271 w 1362"/>
                  <a:gd name="T105" fmla="*/ 443 h 824"/>
                  <a:gd name="T106" fmla="*/ 293 w 1362"/>
                  <a:gd name="T107" fmla="*/ 458 h 824"/>
                  <a:gd name="T108" fmla="*/ 310 w 1362"/>
                  <a:gd name="T109" fmla="*/ 470 h 824"/>
                  <a:gd name="T110" fmla="*/ 321 w 1362"/>
                  <a:gd name="T111" fmla="*/ 475 h 82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362"/>
                  <a:gd name="T169" fmla="*/ 0 h 824"/>
                  <a:gd name="T170" fmla="*/ 1362 w 1362"/>
                  <a:gd name="T171" fmla="*/ 824 h 82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362" h="824">
                    <a:moveTo>
                      <a:pt x="724" y="824"/>
                    </a:moveTo>
                    <a:lnTo>
                      <a:pt x="721" y="821"/>
                    </a:lnTo>
                    <a:lnTo>
                      <a:pt x="723" y="815"/>
                    </a:lnTo>
                    <a:lnTo>
                      <a:pt x="728" y="807"/>
                    </a:lnTo>
                    <a:lnTo>
                      <a:pt x="737" y="795"/>
                    </a:lnTo>
                    <a:lnTo>
                      <a:pt x="749" y="783"/>
                    </a:lnTo>
                    <a:lnTo>
                      <a:pt x="766" y="768"/>
                    </a:lnTo>
                    <a:lnTo>
                      <a:pt x="784" y="751"/>
                    </a:lnTo>
                    <a:lnTo>
                      <a:pt x="806" y="733"/>
                    </a:lnTo>
                    <a:lnTo>
                      <a:pt x="829" y="713"/>
                    </a:lnTo>
                    <a:lnTo>
                      <a:pt x="855" y="693"/>
                    </a:lnTo>
                    <a:lnTo>
                      <a:pt x="883" y="670"/>
                    </a:lnTo>
                    <a:lnTo>
                      <a:pt x="912" y="648"/>
                    </a:lnTo>
                    <a:lnTo>
                      <a:pt x="942" y="624"/>
                    </a:lnTo>
                    <a:lnTo>
                      <a:pt x="973" y="600"/>
                    </a:lnTo>
                    <a:lnTo>
                      <a:pt x="1005" y="576"/>
                    </a:lnTo>
                    <a:lnTo>
                      <a:pt x="1037" y="551"/>
                    </a:lnTo>
                    <a:lnTo>
                      <a:pt x="1069" y="528"/>
                    </a:lnTo>
                    <a:lnTo>
                      <a:pt x="1100" y="503"/>
                    </a:lnTo>
                    <a:lnTo>
                      <a:pt x="1132" y="479"/>
                    </a:lnTo>
                    <a:lnTo>
                      <a:pt x="1162" y="457"/>
                    </a:lnTo>
                    <a:lnTo>
                      <a:pt x="1192" y="435"/>
                    </a:lnTo>
                    <a:lnTo>
                      <a:pt x="1219" y="414"/>
                    </a:lnTo>
                    <a:lnTo>
                      <a:pt x="1246" y="393"/>
                    </a:lnTo>
                    <a:lnTo>
                      <a:pt x="1271" y="375"/>
                    </a:lnTo>
                    <a:lnTo>
                      <a:pt x="1292" y="358"/>
                    </a:lnTo>
                    <a:lnTo>
                      <a:pt x="1312" y="343"/>
                    </a:lnTo>
                    <a:lnTo>
                      <a:pt x="1328" y="330"/>
                    </a:lnTo>
                    <a:lnTo>
                      <a:pt x="1343" y="318"/>
                    </a:lnTo>
                    <a:lnTo>
                      <a:pt x="1353" y="309"/>
                    </a:lnTo>
                    <a:lnTo>
                      <a:pt x="1359" y="303"/>
                    </a:lnTo>
                    <a:lnTo>
                      <a:pt x="1362" y="299"/>
                    </a:lnTo>
                    <a:lnTo>
                      <a:pt x="1360" y="298"/>
                    </a:lnTo>
                    <a:lnTo>
                      <a:pt x="1359" y="297"/>
                    </a:lnTo>
                    <a:lnTo>
                      <a:pt x="1345" y="291"/>
                    </a:lnTo>
                    <a:lnTo>
                      <a:pt x="1320" y="279"/>
                    </a:lnTo>
                    <a:lnTo>
                      <a:pt x="1286" y="264"/>
                    </a:lnTo>
                    <a:lnTo>
                      <a:pt x="1244" y="245"/>
                    </a:lnTo>
                    <a:lnTo>
                      <a:pt x="1197" y="222"/>
                    </a:lnTo>
                    <a:lnTo>
                      <a:pt x="1145" y="197"/>
                    </a:lnTo>
                    <a:lnTo>
                      <a:pt x="1090" y="172"/>
                    </a:lnTo>
                    <a:lnTo>
                      <a:pt x="1035" y="145"/>
                    </a:lnTo>
                    <a:lnTo>
                      <a:pt x="979" y="119"/>
                    </a:lnTo>
                    <a:lnTo>
                      <a:pt x="927" y="93"/>
                    </a:lnTo>
                    <a:lnTo>
                      <a:pt x="878" y="68"/>
                    </a:lnTo>
                    <a:lnTo>
                      <a:pt x="835" y="46"/>
                    </a:lnTo>
                    <a:lnTo>
                      <a:pt x="798" y="27"/>
                    </a:lnTo>
                    <a:lnTo>
                      <a:pt x="771" y="11"/>
                    </a:lnTo>
                    <a:lnTo>
                      <a:pt x="754" y="0"/>
                    </a:lnTo>
                    <a:lnTo>
                      <a:pt x="747" y="8"/>
                    </a:lnTo>
                    <a:lnTo>
                      <a:pt x="738" y="17"/>
                    </a:lnTo>
                    <a:lnTo>
                      <a:pt x="725" y="27"/>
                    </a:lnTo>
                    <a:lnTo>
                      <a:pt x="709" y="38"/>
                    </a:lnTo>
                    <a:lnTo>
                      <a:pt x="691" y="49"/>
                    </a:lnTo>
                    <a:lnTo>
                      <a:pt x="670" y="61"/>
                    </a:lnTo>
                    <a:lnTo>
                      <a:pt x="648" y="73"/>
                    </a:lnTo>
                    <a:lnTo>
                      <a:pt x="622" y="87"/>
                    </a:lnTo>
                    <a:lnTo>
                      <a:pt x="595" y="99"/>
                    </a:lnTo>
                    <a:lnTo>
                      <a:pt x="567" y="113"/>
                    </a:lnTo>
                    <a:lnTo>
                      <a:pt x="537" y="127"/>
                    </a:lnTo>
                    <a:lnTo>
                      <a:pt x="506" y="140"/>
                    </a:lnTo>
                    <a:lnTo>
                      <a:pt x="474" y="154"/>
                    </a:lnTo>
                    <a:lnTo>
                      <a:pt x="443" y="168"/>
                    </a:lnTo>
                    <a:lnTo>
                      <a:pt x="410" y="182"/>
                    </a:lnTo>
                    <a:lnTo>
                      <a:pt x="377" y="195"/>
                    </a:lnTo>
                    <a:lnTo>
                      <a:pt x="344" y="209"/>
                    </a:lnTo>
                    <a:lnTo>
                      <a:pt x="311" y="222"/>
                    </a:lnTo>
                    <a:lnTo>
                      <a:pt x="278" y="234"/>
                    </a:lnTo>
                    <a:lnTo>
                      <a:pt x="248" y="247"/>
                    </a:lnTo>
                    <a:lnTo>
                      <a:pt x="217" y="258"/>
                    </a:lnTo>
                    <a:lnTo>
                      <a:pt x="187" y="269"/>
                    </a:lnTo>
                    <a:lnTo>
                      <a:pt x="159" y="279"/>
                    </a:lnTo>
                    <a:lnTo>
                      <a:pt x="133" y="289"/>
                    </a:lnTo>
                    <a:lnTo>
                      <a:pt x="109" y="298"/>
                    </a:lnTo>
                    <a:lnTo>
                      <a:pt x="86" y="306"/>
                    </a:lnTo>
                    <a:lnTo>
                      <a:pt x="66" y="312"/>
                    </a:lnTo>
                    <a:lnTo>
                      <a:pt x="48" y="318"/>
                    </a:lnTo>
                    <a:lnTo>
                      <a:pt x="34" y="324"/>
                    </a:lnTo>
                    <a:lnTo>
                      <a:pt x="23" y="327"/>
                    </a:lnTo>
                    <a:lnTo>
                      <a:pt x="15" y="329"/>
                    </a:lnTo>
                    <a:lnTo>
                      <a:pt x="9" y="330"/>
                    </a:lnTo>
                    <a:lnTo>
                      <a:pt x="2" y="333"/>
                    </a:lnTo>
                    <a:lnTo>
                      <a:pt x="0" y="339"/>
                    </a:lnTo>
                    <a:lnTo>
                      <a:pt x="2" y="347"/>
                    </a:lnTo>
                    <a:lnTo>
                      <a:pt x="8" y="357"/>
                    </a:lnTo>
                    <a:lnTo>
                      <a:pt x="19" y="370"/>
                    </a:lnTo>
                    <a:lnTo>
                      <a:pt x="32" y="384"/>
                    </a:lnTo>
                    <a:lnTo>
                      <a:pt x="49" y="399"/>
                    </a:lnTo>
                    <a:lnTo>
                      <a:pt x="70" y="417"/>
                    </a:lnTo>
                    <a:lnTo>
                      <a:pt x="93" y="435"/>
                    </a:lnTo>
                    <a:lnTo>
                      <a:pt x="118" y="456"/>
                    </a:lnTo>
                    <a:lnTo>
                      <a:pt x="146" y="476"/>
                    </a:lnTo>
                    <a:lnTo>
                      <a:pt x="176" y="497"/>
                    </a:lnTo>
                    <a:lnTo>
                      <a:pt x="208" y="519"/>
                    </a:lnTo>
                    <a:lnTo>
                      <a:pt x="240" y="542"/>
                    </a:lnTo>
                    <a:lnTo>
                      <a:pt x="273" y="565"/>
                    </a:lnTo>
                    <a:lnTo>
                      <a:pt x="308" y="587"/>
                    </a:lnTo>
                    <a:lnTo>
                      <a:pt x="343" y="610"/>
                    </a:lnTo>
                    <a:lnTo>
                      <a:pt x="378" y="632"/>
                    </a:lnTo>
                    <a:lnTo>
                      <a:pt x="413" y="655"/>
                    </a:lnTo>
                    <a:lnTo>
                      <a:pt x="448" y="675"/>
                    </a:lnTo>
                    <a:lnTo>
                      <a:pt x="482" y="697"/>
                    </a:lnTo>
                    <a:lnTo>
                      <a:pt x="514" y="716"/>
                    </a:lnTo>
                    <a:lnTo>
                      <a:pt x="545" y="735"/>
                    </a:lnTo>
                    <a:lnTo>
                      <a:pt x="576" y="752"/>
                    </a:lnTo>
                    <a:lnTo>
                      <a:pt x="604" y="768"/>
                    </a:lnTo>
                    <a:lnTo>
                      <a:pt x="629" y="782"/>
                    </a:lnTo>
                    <a:lnTo>
                      <a:pt x="653" y="794"/>
                    </a:lnTo>
                    <a:lnTo>
                      <a:pt x="673" y="805"/>
                    </a:lnTo>
                    <a:lnTo>
                      <a:pt x="692" y="814"/>
                    </a:lnTo>
                    <a:lnTo>
                      <a:pt x="706" y="820"/>
                    </a:lnTo>
                    <a:lnTo>
                      <a:pt x="717" y="823"/>
                    </a:lnTo>
                    <a:lnTo>
                      <a:pt x="724" y="824"/>
                    </a:lnTo>
                    <a:close/>
                  </a:path>
                </a:pathLst>
              </a:custGeom>
              <a:grpFill/>
              <a:ln w="952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1378" name="Text Box 11"/>
            <p:cNvSpPr txBox="1">
              <a:spLocks noChangeArrowheads="1"/>
            </p:cNvSpPr>
            <p:nvPr/>
          </p:nvSpPr>
          <p:spPr bwMode="auto">
            <a:xfrm rot="21598376">
              <a:off x="2302" y="766"/>
              <a:ext cx="44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en-US" sz="900" b="1" dirty="0">
                  <a:latin typeface="+mj-lt"/>
                </a:rPr>
                <a:t>Schedule</a:t>
              </a:r>
            </a:p>
            <a:p>
              <a:pPr eaLnBrk="0" hangingPunct="0"/>
              <a:r>
                <a:rPr kumimoji="1" lang="en-US" sz="900" b="1" dirty="0">
                  <a:latin typeface="+mj-lt"/>
                </a:rPr>
                <a:t>Release</a:t>
              </a:r>
            </a:p>
          </p:txBody>
        </p:sp>
      </p:grpSp>
      <p:sp>
        <p:nvSpPr>
          <p:cNvPr id="1031" name="Rectangle 13"/>
          <p:cNvSpPr>
            <a:spLocks noChangeArrowheads="1"/>
          </p:cNvSpPr>
          <p:nvPr/>
        </p:nvSpPr>
        <p:spPr bwMode="auto">
          <a:xfrm>
            <a:off x="6820980" y="3767201"/>
            <a:ext cx="77787" cy="107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4" name="Freeform 16"/>
          <p:cNvSpPr>
            <a:spLocks/>
          </p:cNvSpPr>
          <p:nvPr/>
        </p:nvSpPr>
        <p:spPr bwMode="auto">
          <a:xfrm>
            <a:off x="6487605" y="3313176"/>
            <a:ext cx="101600" cy="28575"/>
          </a:xfrm>
          <a:custGeom>
            <a:avLst/>
            <a:gdLst>
              <a:gd name="T0" fmla="*/ 202403139 w 51"/>
              <a:gd name="T1" fmla="*/ 28988239 h 13"/>
              <a:gd name="T2" fmla="*/ 202403139 w 51"/>
              <a:gd name="T3" fmla="*/ 0 h 13"/>
              <a:gd name="T4" fmla="*/ 0 w 51"/>
              <a:gd name="T5" fmla="*/ 0 h 13"/>
              <a:gd name="T6" fmla="*/ 0 w 51"/>
              <a:gd name="T7" fmla="*/ 62810047 h 13"/>
              <a:gd name="T8" fmla="*/ 202403139 w 51"/>
              <a:gd name="T9" fmla="*/ 62810047 h 13"/>
              <a:gd name="T10" fmla="*/ 202403139 w 51"/>
              <a:gd name="T11" fmla="*/ 28988239 h 1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"/>
              <a:gd name="T19" fmla="*/ 0 h 13"/>
              <a:gd name="T20" fmla="*/ 51 w 51"/>
              <a:gd name="T21" fmla="*/ 13 h 1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" h="13">
                <a:moveTo>
                  <a:pt x="51" y="6"/>
                </a:moveTo>
                <a:lnTo>
                  <a:pt x="51" y="0"/>
                </a:lnTo>
                <a:lnTo>
                  <a:pt x="0" y="0"/>
                </a:lnTo>
                <a:lnTo>
                  <a:pt x="0" y="13"/>
                </a:lnTo>
                <a:lnTo>
                  <a:pt x="51" y="13"/>
                </a:lnTo>
                <a:lnTo>
                  <a:pt x="51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5" name="Freeform 17"/>
          <p:cNvSpPr>
            <a:spLocks/>
          </p:cNvSpPr>
          <p:nvPr/>
        </p:nvSpPr>
        <p:spPr bwMode="auto">
          <a:xfrm>
            <a:off x="6487605" y="3359214"/>
            <a:ext cx="101600" cy="30162"/>
          </a:xfrm>
          <a:custGeom>
            <a:avLst/>
            <a:gdLst>
              <a:gd name="T0" fmla="*/ 202403139 w 51"/>
              <a:gd name="T1" fmla="*/ 32490937 h 14"/>
              <a:gd name="T2" fmla="*/ 202403139 w 51"/>
              <a:gd name="T3" fmla="*/ 0 h 14"/>
              <a:gd name="T4" fmla="*/ 0 w 51"/>
              <a:gd name="T5" fmla="*/ 0 h 14"/>
              <a:gd name="T6" fmla="*/ 0 w 51"/>
              <a:gd name="T7" fmla="*/ 64981874 h 14"/>
              <a:gd name="T8" fmla="*/ 202403139 w 51"/>
              <a:gd name="T9" fmla="*/ 64981874 h 14"/>
              <a:gd name="T10" fmla="*/ 202403139 w 51"/>
              <a:gd name="T11" fmla="*/ 32490937 h 1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1"/>
              <a:gd name="T19" fmla="*/ 0 h 14"/>
              <a:gd name="T20" fmla="*/ 51 w 51"/>
              <a:gd name="T21" fmla="*/ 14 h 1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1" h="14">
                <a:moveTo>
                  <a:pt x="51" y="7"/>
                </a:moveTo>
                <a:lnTo>
                  <a:pt x="51" y="0"/>
                </a:lnTo>
                <a:lnTo>
                  <a:pt x="0" y="0"/>
                </a:lnTo>
                <a:lnTo>
                  <a:pt x="0" y="14"/>
                </a:lnTo>
                <a:lnTo>
                  <a:pt x="51" y="14"/>
                </a:ln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6" name="Freeform 18"/>
          <p:cNvSpPr>
            <a:spLocks/>
          </p:cNvSpPr>
          <p:nvPr/>
        </p:nvSpPr>
        <p:spPr bwMode="auto">
          <a:xfrm>
            <a:off x="5422392" y="2255901"/>
            <a:ext cx="2578100" cy="2136775"/>
          </a:xfrm>
          <a:custGeom>
            <a:avLst/>
            <a:gdLst>
              <a:gd name="T0" fmla="*/ 313621250 w 2203"/>
              <a:gd name="T1" fmla="*/ 1387156864 h 1826"/>
              <a:gd name="T2" fmla="*/ 972363688 w 2203"/>
              <a:gd name="T3" fmla="*/ 1068097299 h 1826"/>
              <a:gd name="T4" fmla="*/ 984688943 w 2203"/>
              <a:gd name="T5" fmla="*/ 53405337 h 1826"/>
              <a:gd name="T6" fmla="*/ 1003862602 w 2203"/>
              <a:gd name="T7" fmla="*/ 36972292 h 1826"/>
              <a:gd name="T8" fmla="*/ 1039470325 w 2203"/>
              <a:gd name="T9" fmla="*/ 17802167 h 1826"/>
              <a:gd name="T10" fmla="*/ 1094251708 w 2203"/>
              <a:gd name="T11" fmla="*/ 1369128 h 1826"/>
              <a:gd name="T12" fmla="*/ 1159989133 w 2203"/>
              <a:gd name="T13" fmla="*/ 1369128 h 1826"/>
              <a:gd name="T14" fmla="*/ 1210661707 w 2203"/>
              <a:gd name="T15" fmla="*/ 17802167 h 1826"/>
              <a:gd name="T16" fmla="*/ 1244899339 w 2203"/>
              <a:gd name="T17" fmla="*/ 36972292 h 1826"/>
              <a:gd name="T18" fmla="*/ 1261333403 w 2203"/>
              <a:gd name="T19" fmla="*/ 53405337 h 1826"/>
              <a:gd name="T20" fmla="*/ 1296941126 w 2203"/>
              <a:gd name="T21" fmla="*/ 1147519543 h 1826"/>
              <a:gd name="T22" fmla="*/ 1370896168 w 2203"/>
              <a:gd name="T23" fmla="*/ 1011953726 h 1826"/>
              <a:gd name="T24" fmla="*/ 1442111614 w 2203"/>
              <a:gd name="T25" fmla="*/ 156106307 h 1826"/>
              <a:gd name="T26" fmla="*/ 1450329231 w 2203"/>
              <a:gd name="T27" fmla="*/ 146521210 h 1826"/>
              <a:gd name="T28" fmla="*/ 1479088550 w 2203"/>
              <a:gd name="T29" fmla="*/ 127349920 h 1826"/>
              <a:gd name="T30" fmla="*/ 1522913890 w 2203"/>
              <a:gd name="T31" fmla="*/ 109548928 h 1826"/>
              <a:gd name="T32" fmla="*/ 1585911719 w 2203"/>
              <a:gd name="T33" fmla="*/ 101331825 h 1826"/>
              <a:gd name="T34" fmla="*/ 1647540336 w 2203"/>
              <a:gd name="T35" fmla="*/ 108178630 h 1826"/>
              <a:gd name="T36" fmla="*/ 1688626080 w 2203"/>
              <a:gd name="T37" fmla="*/ 125980793 h 1826"/>
              <a:gd name="T38" fmla="*/ 1713277761 w 2203"/>
              <a:gd name="T39" fmla="*/ 143781786 h 1826"/>
              <a:gd name="T40" fmla="*/ 1720124994 w 2203"/>
              <a:gd name="T41" fmla="*/ 150628591 h 1826"/>
              <a:gd name="T42" fmla="*/ 1874882312 w 2203"/>
              <a:gd name="T43" fmla="*/ 853108068 h 1826"/>
              <a:gd name="T44" fmla="*/ 1898163610 w 2203"/>
              <a:gd name="T45" fmla="*/ 267024325 h 1826"/>
              <a:gd name="T46" fmla="*/ 1909119652 w 2203"/>
              <a:gd name="T47" fmla="*/ 257439265 h 1826"/>
              <a:gd name="T48" fmla="*/ 1935140546 w 2203"/>
              <a:gd name="T49" fmla="*/ 242375356 h 1826"/>
              <a:gd name="T50" fmla="*/ 1984443907 w 2203"/>
              <a:gd name="T51" fmla="*/ 232790296 h 1826"/>
              <a:gd name="T52" fmla="*/ 2055659353 w 2203"/>
              <a:gd name="T53" fmla="*/ 232790296 h 1826"/>
              <a:gd name="T54" fmla="*/ 2110439565 w 2203"/>
              <a:gd name="T55" fmla="*/ 242375356 h 1826"/>
              <a:gd name="T56" fmla="*/ 2144678076 w 2203"/>
              <a:gd name="T57" fmla="*/ 257439265 h 1826"/>
              <a:gd name="T58" fmla="*/ 2147483647 w 2203"/>
              <a:gd name="T59" fmla="*/ 267024325 h 1826"/>
              <a:gd name="T60" fmla="*/ 2147483647 w 2203"/>
              <a:gd name="T61" fmla="*/ 907882514 h 1826"/>
              <a:gd name="T62" fmla="*/ 2147483647 w 2203"/>
              <a:gd name="T63" fmla="*/ 1551479030 h 1826"/>
              <a:gd name="T64" fmla="*/ 2147483647 w 2203"/>
              <a:gd name="T65" fmla="*/ 2147483647 h 1826"/>
              <a:gd name="T66" fmla="*/ 2147483647 w 2203"/>
              <a:gd name="T67" fmla="*/ 2147483647 h 1826"/>
              <a:gd name="T68" fmla="*/ 1970748269 w 2203"/>
              <a:gd name="T69" fmla="*/ 2147483647 h 1826"/>
              <a:gd name="T70" fmla="*/ 1850230632 w 2203"/>
              <a:gd name="T71" fmla="*/ 2147483647 h 1826"/>
              <a:gd name="T72" fmla="*/ 0 w 2203"/>
              <a:gd name="T73" fmla="*/ 2147483647 h 182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203"/>
              <a:gd name="T112" fmla="*/ 0 h 1826"/>
              <a:gd name="T113" fmla="*/ 2203 w 2203"/>
              <a:gd name="T114" fmla="*/ 1826 h 182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203" h="1826">
                <a:moveTo>
                  <a:pt x="0" y="1083"/>
                </a:moveTo>
                <a:lnTo>
                  <a:pt x="229" y="1013"/>
                </a:lnTo>
                <a:lnTo>
                  <a:pt x="436" y="711"/>
                </a:lnTo>
                <a:lnTo>
                  <a:pt x="710" y="780"/>
                </a:lnTo>
                <a:lnTo>
                  <a:pt x="717" y="40"/>
                </a:lnTo>
                <a:lnTo>
                  <a:pt x="719" y="39"/>
                </a:lnTo>
                <a:lnTo>
                  <a:pt x="724" y="34"/>
                </a:lnTo>
                <a:lnTo>
                  <a:pt x="733" y="27"/>
                </a:lnTo>
                <a:lnTo>
                  <a:pt x="745" y="19"/>
                </a:lnTo>
                <a:lnTo>
                  <a:pt x="759" y="13"/>
                </a:lnTo>
                <a:lnTo>
                  <a:pt x="777" y="6"/>
                </a:lnTo>
                <a:lnTo>
                  <a:pt x="799" y="1"/>
                </a:lnTo>
                <a:lnTo>
                  <a:pt x="824" y="0"/>
                </a:lnTo>
                <a:lnTo>
                  <a:pt x="847" y="1"/>
                </a:lnTo>
                <a:lnTo>
                  <a:pt x="868" y="6"/>
                </a:lnTo>
                <a:lnTo>
                  <a:pt x="884" y="13"/>
                </a:lnTo>
                <a:lnTo>
                  <a:pt x="899" y="19"/>
                </a:lnTo>
                <a:lnTo>
                  <a:pt x="909" y="27"/>
                </a:lnTo>
                <a:lnTo>
                  <a:pt x="917" y="34"/>
                </a:lnTo>
                <a:lnTo>
                  <a:pt x="921" y="39"/>
                </a:lnTo>
                <a:lnTo>
                  <a:pt x="922" y="40"/>
                </a:lnTo>
                <a:lnTo>
                  <a:pt x="947" y="838"/>
                </a:lnTo>
                <a:lnTo>
                  <a:pt x="1001" y="849"/>
                </a:lnTo>
                <a:lnTo>
                  <a:pt x="1001" y="739"/>
                </a:lnTo>
                <a:lnTo>
                  <a:pt x="1049" y="729"/>
                </a:lnTo>
                <a:lnTo>
                  <a:pt x="1053" y="114"/>
                </a:lnTo>
                <a:lnTo>
                  <a:pt x="1054" y="113"/>
                </a:lnTo>
                <a:lnTo>
                  <a:pt x="1059" y="107"/>
                </a:lnTo>
                <a:lnTo>
                  <a:pt x="1068" y="101"/>
                </a:lnTo>
                <a:lnTo>
                  <a:pt x="1080" y="93"/>
                </a:lnTo>
                <a:lnTo>
                  <a:pt x="1094" y="87"/>
                </a:lnTo>
                <a:lnTo>
                  <a:pt x="1112" y="80"/>
                </a:lnTo>
                <a:lnTo>
                  <a:pt x="1133" y="75"/>
                </a:lnTo>
                <a:lnTo>
                  <a:pt x="1158" y="74"/>
                </a:lnTo>
                <a:lnTo>
                  <a:pt x="1182" y="75"/>
                </a:lnTo>
                <a:lnTo>
                  <a:pt x="1203" y="79"/>
                </a:lnTo>
                <a:lnTo>
                  <a:pt x="1220" y="85"/>
                </a:lnTo>
                <a:lnTo>
                  <a:pt x="1233" y="92"/>
                </a:lnTo>
                <a:lnTo>
                  <a:pt x="1243" y="98"/>
                </a:lnTo>
                <a:lnTo>
                  <a:pt x="1251" y="105"/>
                </a:lnTo>
                <a:lnTo>
                  <a:pt x="1255" y="109"/>
                </a:lnTo>
                <a:lnTo>
                  <a:pt x="1256" y="110"/>
                </a:lnTo>
                <a:lnTo>
                  <a:pt x="1290" y="649"/>
                </a:lnTo>
                <a:lnTo>
                  <a:pt x="1369" y="623"/>
                </a:lnTo>
                <a:lnTo>
                  <a:pt x="1384" y="197"/>
                </a:lnTo>
                <a:lnTo>
                  <a:pt x="1386" y="195"/>
                </a:lnTo>
                <a:lnTo>
                  <a:pt x="1388" y="193"/>
                </a:lnTo>
                <a:lnTo>
                  <a:pt x="1394" y="188"/>
                </a:lnTo>
                <a:lnTo>
                  <a:pt x="1401" y="182"/>
                </a:lnTo>
                <a:lnTo>
                  <a:pt x="1413" y="177"/>
                </a:lnTo>
                <a:lnTo>
                  <a:pt x="1428" y="172"/>
                </a:lnTo>
                <a:lnTo>
                  <a:pt x="1449" y="170"/>
                </a:lnTo>
                <a:lnTo>
                  <a:pt x="1475" y="168"/>
                </a:lnTo>
                <a:lnTo>
                  <a:pt x="1501" y="170"/>
                </a:lnTo>
                <a:lnTo>
                  <a:pt x="1523" y="172"/>
                </a:lnTo>
                <a:lnTo>
                  <a:pt x="1541" y="177"/>
                </a:lnTo>
                <a:lnTo>
                  <a:pt x="1555" y="182"/>
                </a:lnTo>
                <a:lnTo>
                  <a:pt x="1566" y="188"/>
                </a:lnTo>
                <a:lnTo>
                  <a:pt x="1572" y="193"/>
                </a:lnTo>
                <a:lnTo>
                  <a:pt x="1576" y="195"/>
                </a:lnTo>
                <a:lnTo>
                  <a:pt x="1577" y="197"/>
                </a:lnTo>
                <a:lnTo>
                  <a:pt x="1602" y="663"/>
                </a:lnTo>
                <a:lnTo>
                  <a:pt x="2106" y="813"/>
                </a:lnTo>
                <a:lnTo>
                  <a:pt x="2106" y="1133"/>
                </a:lnTo>
                <a:lnTo>
                  <a:pt x="2203" y="1396"/>
                </a:lnTo>
                <a:lnTo>
                  <a:pt x="2200" y="1742"/>
                </a:lnTo>
                <a:lnTo>
                  <a:pt x="1694" y="1792"/>
                </a:lnTo>
                <a:lnTo>
                  <a:pt x="1602" y="1770"/>
                </a:lnTo>
                <a:lnTo>
                  <a:pt x="1443" y="1778"/>
                </a:lnTo>
                <a:lnTo>
                  <a:pt x="1439" y="1636"/>
                </a:lnTo>
                <a:lnTo>
                  <a:pt x="1348" y="1716"/>
                </a:lnTo>
                <a:lnTo>
                  <a:pt x="1351" y="1792"/>
                </a:lnTo>
                <a:lnTo>
                  <a:pt x="728" y="1826"/>
                </a:lnTo>
                <a:lnTo>
                  <a:pt x="0" y="1728"/>
                </a:lnTo>
                <a:lnTo>
                  <a:pt x="0" y="108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7" name="Freeform 19"/>
          <p:cNvSpPr>
            <a:spLocks/>
          </p:cNvSpPr>
          <p:nvPr/>
        </p:nvSpPr>
        <p:spPr bwMode="auto">
          <a:xfrm>
            <a:off x="6330442" y="2952814"/>
            <a:ext cx="1555750" cy="1322387"/>
          </a:xfrm>
          <a:custGeom>
            <a:avLst/>
            <a:gdLst>
              <a:gd name="T0" fmla="*/ 1819818009 w 1330"/>
              <a:gd name="T1" fmla="*/ 241457996 h 1129"/>
              <a:gd name="T2" fmla="*/ 1819818009 w 1330"/>
              <a:gd name="T3" fmla="*/ 621480919 h 1129"/>
              <a:gd name="T4" fmla="*/ 1763718620 w 1330"/>
              <a:gd name="T5" fmla="*/ 614620673 h 1129"/>
              <a:gd name="T6" fmla="*/ 1175356119 w 1330"/>
              <a:gd name="T7" fmla="*/ 496635312 h 1129"/>
              <a:gd name="T8" fmla="*/ 1169882922 w 1330"/>
              <a:gd name="T9" fmla="*/ 1477559515 h 1129"/>
              <a:gd name="T10" fmla="*/ 1024844965 w 1330"/>
              <a:gd name="T11" fmla="*/ 1485791341 h 1129"/>
              <a:gd name="T12" fmla="*/ 989269771 w 1330"/>
              <a:gd name="T13" fmla="*/ 1488534502 h 1129"/>
              <a:gd name="T14" fmla="*/ 982427983 w 1330"/>
              <a:gd name="T15" fmla="*/ 1275886800 h 1129"/>
              <a:gd name="T16" fmla="*/ 803183424 w 1330"/>
              <a:gd name="T17" fmla="*/ 1273142468 h 1129"/>
              <a:gd name="T18" fmla="*/ 796341636 w 1330"/>
              <a:gd name="T19" fmla="*/ 1273142468 h 1129"/>
              <a:gd name="T20" fmla="*/ 788131256 w 1330"/>
              <a:gd name="T21" fmla="*/ 1290977701 h 1129"/>
              <a:gd name="T22" fmla="*/ 792237031 w 1330"/>
              <a:gd name="T23" fmla="*/ 1502253822 h 1129"/>
              <a:gd name="T24" fmla="*/ 643093298 w 1330"/>
              <a:gd name="T25" fmla="*/ 1511857229 h 1129"/>
              <a:gd name="T26" fmla="*/ 235345191 w 1330"/>
              <a:gd name="T27" fmla="*/ 1537924289 h 1129"/>
              <a:gd name="T28" fmla="*/ 232608007 w 1330"/>
              <a:gd name="T29" fmla="*/ 1535179956 h 1129"/>
              <a:gd name="T30" fmla="*/ 127250982 w 1330"/>
              <a:gd name="T31" fmla="*/ 1546154944 h 1129"/>
              <a:gd name="T32" fmla="*/ 76623602 w 1330"/>
              <a:gd name="T33" fmla="*/ 1548899276 h 1129"/>
              <a:gd name="T34" fmla="*/ 67045800 w 1330"/>
              <a:gd name="T35" fmla="*/ 1547527695 h 1129"/>
              <a:gd name="T36" fmla="*/ 23261387 w 1330"/>
              <a:gd name="T37" fmla="*/ 1547527695 h 1129"/>
              <a:gd name="T38" fmla="*/ 0 w 1330"/>
              <a:gd name="T39" fmla="*/ 1542040202 h 1129"/>
              <a:gd name="T40" fmla="*/ 0 w 1330"/>
              <a:gd name="T41" fmla="*/ 318285324 h 1129"/>
              <a:gd name="T42" fmla="*/ 5473199 w 1330"/>
              <a:gd name="T43" fmla="*/ 318285324 h 1129"/>
              <a:gd name="T44" fmla="*/ 9577804 w 1330"/>
              <a:gd name="T45" fmla="*/ 300451189 h 1129"/>
              <a:gd name="T46" fmla="*/ 56099407 w 1330"/>
              <a:gd name="T47" fmla="*/ 308681917 h 1129"/>
              <a:gd name="T48" fmla="*/ 493950590 w 1330"/>
              <a:gd name="T49" fmla="*/ 396485331 h 1129"/>
              <a:gd name="T50" fmla="*/ 894858006 w 1330"/>
              <a:gd name="T51" fmla="*/ 477428499 h 1129"/>
              <a:gd name="T52" fmla="*/ 901699794 w 1330"/>
              <a:gd name="T53" fmla="*/ 5487496 h 1129"/>
              <a:gd name="T54" fmla="*/ 900331203 w 1330"/>
              <a:gd name="T55" fmla="*/ 0 h 1129"/>
              <a:gd name="T56" fmla="*/ 1811608799 w 1330"/>
              <a:gd name="T57" fmla="*/ 235970502 h 1129"/>
              <a:gd name="T58" fmla="*/ 1819818009 w 1330"/>
              <a:gd name="T59" fmla="*/ 241457996 h 112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330"/>
              <a:gd name="T91" fmla="*/ 0 h 1129"/>
              <a:gd name="T92" fmla="*/ 1330 w 1330"/>
              <a:gd name="T93" fmla="*/ 1129 h 1129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330" h="1129">
                <a:moveTo>
                  <a:pt x="1330" y="176"/>
                </a:moveTo>
                <a:lnTo>
                  <a:pt x="1330" y="453"/>
                </a:lnTo>
                <a:lnTo>
                  <a:pt x="1289" y="448"/>
                </a:lnTo>
                <a:lnTo>
                  <a:pt x="859" y="362"/>
                </a:lnTo>
                <a:lnTo>
                  <a:pt x="855" y="1077"/>
                </a:lnTo>
                <a:lnTo>
                  <a:pt x="749" y="1083"/>
                </a:lnTo>
                <a:lnTo>
                  <a:pt x="723" y="1085"/>
                </a:lnTo>
                <a:lnTo>
                  <a:pt x="718" y="930"/>
                </a:lnTo>
                <a:lnTo>
                  <a:pt x="587" y="928"/>
                </a:lnTo>
                <a:lnTo>
                  <a:pt x="582" y="928"/>
                </a:lnTo>
                <a:lnTo>
                  <a:pt x="576" y="941"/>
                </a:lnTo>
                <a:lnTo>
                  <a:pt x="579" y="1095"/>
                </a:lnTo>
                <a:lnTo>
                  <a:pt x="470" y="1102"/>
                </a:lnTo>
                <a:lnTo>
                  <a:pt x="172" y="1121"/>
                </a:lnTo>
                <a:lnTo>
                  <a:pt x="170" y="1119"/>
                </a:lnTo>
                <a:lnTo>
                  <a:pt x="93" y="1127"/>
                </a:lnTo>
                <a:lnTo>
                  <a:pt x="56" y="1129"/>
                </a:lnTo>
                <a:lnTo>
                  <a:pt x="49" y="1128"/>
                </a:lnTo>
                <a:lnTo>
                  <a:pt x="17" y="1128"/>
                </a:lnTo>
                <a:lnTo>
                  <a:pt x="0" y="1124"/>
                </a:lnTo>
                <a:lnTo>
                  <a:pt x="0" y="232"/>
                </a:lnTo>
                <a:lnTo>
                  <a:pt x="4" y="232"/>
                </a:lnTo>
                <a:lnTo>
                  <a:pt x="7" y="219"/>
                </a:lnTo>
                <a:lnTo>
                  <a:pt x="41" y="225"/>
                </a:lnTo>
                <a:lnTo>
                  <a:pt x="361" y="289"/>
                </a:lnTo>
                <a:lnTo>
                  <a:pt x="654" y="348"/>
                </a:lnTo>
                <a:lnTo>
                  <a:pt x="659" y="4"/>
                </a:lnTo>
                <a:lnTo>
                  <a:pt x="658" y="0"/>
                </a:lnTo>
                <a:lnTo>
                  <a:pt x="1324" y="172"/>
                </a:lnTo>
                <a:lnTo>
                  <a:pt x="1330" y="17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8" name="Freeform 20"/>
          <p:cNvSpPr>
            <a:spLocks/>
          </p:cNvSpPr>
          <p:nvPr/>
        </p:nvSpPr>
        <p:spPr bwMode="auto">
          <a:xfrm>
            <a:off x="5948172" y="3138678"/>
            <a:ext cx="296863" cy="207963"/>
          </a:xfrm>
          <a:custGeom>
            <a:avLst/>
            <a:gdLst>
              <a:gd name="T0" fmla="*/ 344248578 w 256"/>
              <a:gd name="T1" fmla="*/ 124242025 h 177"/>
              <a:gd name="T2" fmla="*/ 334835938 w 256"/>
              <a:gd name="T3" fmla="*/ 136665754 h 177"/>
              <a:gd name="T4" fmla="*/ 4034321 w 256"/>
              <a:gd name="T5" fmla="*/ 244342415 h 177"/>
              <a:gd name="T6" fmla="*/ 0 w 256"/>
              <a:gd name="T7" fmla="*/ 0 h 177"/>
              <a:gd name="T8" fmla="*/ 340214258 w 256"/>
              <a:gd name="T9" fmla="*/ 86969663 h 177"/>
              <a:gd name="T10" fmla="*/ 344248578 w 256"/>
              <a:gd name="T11" fmla="*/ 124242025 h 1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6"/>
              <a:gd name="T19" fmla="*/ 0 h 177"/>
              <a:gd name="T20" fmla="*/ 256 w 256"/>
              <a:gd name="T21" fmla="*/ 177 h 1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6" h="177">
                <a:moveTo>
                  <a:pt x="256" y="90"/>
                </a:moveTo>
                <a:lnTo>
                  <a:pt x="249" y="99"/>
                </a:lnTo>
                <a:lnTo>
                  <a:pt x="3" y="177"/>
                </a:lnTo>
                <a:lnTo>
                  <a:pt x="0" y="0"/>
                </a:lnTo>
                <a:lnTo>
                  <a:pt x="253" y="63"/>
                </a:lnTo>
                <a:lnTo>
                  <a:pt x="256" y="9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0" name="Freeform 22"/>
          <p:cNvSpPr>
            <a:spLocks/>
          </p:cNvSpPr>
          <p:nvPr/>
        </p:nvSpPr>
        <p:spPr bwMode="auto">
          <a:xfrm>
            <a:off x="6976555" y="3025839"/>
            <a:ext cx="49212" cy="115887"/>
          </a:xfrm>
          <a:custGeom>
            <a:avLst/>
            <a:gdLst>
              <a:gd name="T0" fmla="*/ 1309268 w 43"/>
              <a:gd name="T1" fmla="*/ 132968281 h 101"/>
              <a:gd name="T2" fmla="*/ 0 w 43"/>
              <a:gd name="T3" fmla="*/ 129018945 h 101"/>
              <a:gd name="T4" fmla="*/ 0 w 43"/>
              <a:gd name="T5" fmla="*/ 47394344 h 101"/>
              <a:gd name="T6" fmla="*/ 0 w 43"/>
              <a:gd name="T7" fmla="*/ 13165223 h 101"/>
              <a:gd name="T8" fmla="*/ 55012148 w 43"/>
              <a:gd name="T9" fmla="*/ 0 h 101"/>
              <a:gd name="T10" fmla="*/ 56321415 w 43"/>
              <a:gd name="T11" fmla="*/ 122436335 h 101"/>
              <a:gd name="T12" fmla="*/ 1309268 w 43"/>
              <a:gd name="T13" fmla="*/ 132968281 h 10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"/>
              <a:gd name="T22" fmla="*/ 0 h 101"/>
              <a:gd name="T23" fmla="*/ 43 w 43"/>
              <a:gd name="T24" fmla="*/ 101 h 10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" h="101">
                <a:moveTo>
                  <a:pt x="1" y="101"/>
                </a:moveTo>
                <a:lnTo>
                  <a:pt x="0" y="98"/>
                </a:lnTo>
                <a:lnTo>
                  <a:pt x="0" y="36"/>
                </a:lnTo>
                <a:lnTo>
                  <a:pt x="0" y="10"/>
                </a:lnTo>
                <a:lnTo>
                  <a:pt x="42" y="0"/>
                </a:lnTo>
                <a:lnTo>
                  <a:pt x="43" y="93"/>
                </a:lnTo>
                <a:lnTo>
                  <a:pt x="1" y="10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1" name="Freeform 23"/>
          <p:cNvSpPr>
            <a:spLocks/>
          </p:cNvSpPr>
          <p:nvPr/>
        </p:nvSpPr>
        <p:spPr bwMode="auto">
          <a:xfrm>
            <a:off x="6882892" y="3048064"/>
            <a:ext cx="53975" cy="114300"/>
          </a:xfrm>
          <a:custGeom>
            <a:avLst/>
            <a:gdLst>
              <a:gd name="T0" fmla="*/ 64740011 w 45"/>
              <a:gd name="T1" fmla="*/ 119411684 h 97"/>
              <a:gd name="T2" fmla="*/ 0 w 45"/>
              <a:gd name="T3" fmla="*/ 134685458 h 97"/>
              <a:gd name="T4" fmla="*/ 0 w 45"/>
              <a:gd name="T5" fmla="*/ 18051150 h 97"/>
              <a:gd name="T6" fmla="*/ 63301877 w 45"/>
              <a:gd name="T7" fmla="*/ 0 h 97"/>
              <a:gd name="T8" fmla="*/ 64740011 w 45"/>
              <a:gd name="T9" fmla="*/ 51374906 h 97"/>
              <a:gd name="T10" fmla="*/ 64740011 w 45"/>
              <a:gd name="T11" fmla="*/ 119411684 h 9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5"/>
              <a:gd name="T19" fmla="*/ 0 h 97"/>
              <a:gd name="T20" fmla="*/ 45 w 45"/>
              <a:gd name="T21" fmla="*/ 97 h 9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5" h="97">
                <a:moveTo>
                  <a:pt x="45" y="86"/>
                </a:moveTo>
                <a:lnTo>
                  <a:pt x="0" y="97"/>
                </a:lnTo>
                <a:lnTo>
                  <a:pt x="0" y="13"/>
                </a:lnTo>
                <a:lnTo>
                  <a:pt x="44" y="0"/>
                </a:lnTo>
                <a:lnTo>
                  <a:pt x="45" y="37"/>
                </a:lnTo>
                <a:lnTo>
                  <a:pt x="45" y="8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2" name="Freeform 24"/>
          <p:cNvSpPr>
            <a:spLocks/>
          </p:cNvSpPr>
          <p:nvPr/>
        </p:nvSpPr>
        <p:spPr bwMode="auto">
          <a:xfrm>
            <a:off x="6779705" y="3076639"/>
            <a:ext cx="60325" cy="107950"/>
          </a:xfrm>
          <a:custGeom>
            <a:avLst/>
            <a:gdLst>
              <a:gd name="T0" fmla="*/ 71355009 w 51"/>
              <a:gd name="T1" fmla="*/ 86737833 h 92"/>
              <a:gd name="T2" fmla="*/ 67157100 w 51"/>
              <a:gd name="T3" fmla="*/ 112896925 h 92"/>
              <a:gd name="T4" fmla="*/ 0 w 51"/>
              <a:gd name="T5" fmla="*/ 126665239 h 92"/>
              <a:gd name="T6" fmla="*/ 0 w 51"/>
              <a:gd name="T7" fmla="*/ 28912999 h 92"/>
              <a:gd name="T8" fmla="*/ 1399304 w 51"/>
              <a:gd name="T9" fmla="*/ 16521043 h 92"/>
              <a:gd name="T10" fmla="*/ 60161768 w 51"/>
              <a:gd name="T11" fmla="*/ 0 h 92"/>
              <a:gd name="T12" fmla="*/ 65758980 w 51"/>
              <a:gd name="T13" fmla="*/ 1376363 h 92"/>
              <a:gd name="T14" fmla="*/ 71355009 w 51"/>
              <a:gd name="T15" fmla="*/ 86737833 h 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1"/>
              <a:gd name="T25" fmla="*/ 0 h 92"/>
              <a:gd name="T26" fmla="*/ 51 w 51"/>
              <a:gd name="T27" fmla="*/ 92 h 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1" h="92">
                <a:moveTo>
                  <a:pt x="51" y="63"/>
                </a:moveTo>
                <a:lnTo>
                  <a:pt x="48" y="82"/>
                </a:lnTo>
                <a:lnTo>
                  <a:pt x="0" y="92"/>
                </a:lnTo>
                <a:lnTo>
                  <a:pt x="0" y="21"/>
                </a:lnTo>
                <a:lnTo>
                  <a:pt x="1" y="12"/>
                </a:lnTo>
                <a:lnTo>
                  <a:pt x="43" y="0"/>
                </a:lnTo>
                <a:lnTo>
                  <a:pt x="47" y="1"/>
                </a:lnTo>
                <a:lnTo>
                  <a:pt x="51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3" name="Freeform 25"/>
          <p:cNvSpPr>
            <a:spLocks/>
          </p:cNvSpPr>
          <p:nvPr/>
        </p:nvSpPr>
        <p:spPr bwMode="auto">
          <a:xfrm>
            <a:off x="6681280" y="3109976"/>
            <a:ext cx="50800" cy="93663"/>
          </a:xfrm>
          <a:custGeom>
            <a:avLst/>
            <a:gdLst>
              <a:gd name="T0" fmla="*/ 58650907 w 44"/>
              <a:gd name="T1" fmla="*/ 92632708 h 82"/>
              <a:gd name="T2" fmla="*/ 1333500 w 44"/>
              <a:gd name="T3" fmla="*/ 106984844 h 82"/>
              <a:gd name="T4" fmla="*/ 0 w 44"/>
              <a:gd name="T5" fmla="*/ 18265425 h 82"/>
              <a:gd name="T6" fmla="*/ 49319874 w 44"/>
              <a:gd name="T7" fmla="*/ 0 h 82"/>
              <a:gd name="T8" fmla="*/ 54651563 w 44"/>
              <a:gd name="T9" fmla="*/ 0 h 82"/>
              <a:gd name="T10" fmla="*/ 58650907 w 44"/>
              <a:gd name="T11" fmla="*/ 92632708 h 8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4"/>
              <a:gd name="T19" fmla="*/ 0 h 82"/>
              <a:gd name="T20" fmla="*/ 44 w 44"/>
              <a:gd name="T21" fmla="*/ 82 h 8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4" h="82">
                <a:moveTo>
                  <a:pt x="44" y="71"/>
                </a:moveTo>
                <a:lnTo>
                  <a:pt x="1" y="82"/>
                </a:lnTo>
                <a:lnTo>
                  <a:pt x="0" y="14"/>
                </a:lnTo>
                <a:lnTo>
                  <a:pt x="37" y="0"/>
                </a:lnTo>
                <a:lnTo>
                  <a:pt x="41" y="0"/>
                </a:lnTo>
                <a:lnTo>
                  <a:pt x="44" y="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4" name="Freeform 26"/>
          <p:cNvSpPr>
            <a:spLocks/>
          </p:cNvSpPr>
          <p:nvPr/>
        </p:nvSpPr>
        <p:spPr bwMode="auto">
          <a:xfrm>
            <a:off x="7335647" y="3506978"/>
            <a:ext cx="142875" cy="155575"/>
          </a:xfrm>
          <a:custGeom>
            <a:avLst/>
            <a:gdLst>
              <a:gd name="T0" fmla="*/ 165961541 w 123"/>
              <a:gd name="T1" fmla="*/ 184760146 h 131"/>
              <a:gd name="T2" fmla="*/ 45875659 w 123"/>
              <a:gd name="T3" fmla="*/ 167835731 h 131"/>
              <a:gd name="T4" fmla="*/ 0 w 123"/>
              <a:gd name="T5" fmla="*/ 0 h 131"/>
              <a:gd name="T6" fmla="*/ 113339377 w 123"/>
              <a:gd name="T7" fmla="*/ 19744962 h 131"/>
              <a:gd name="T8" fmla="*/ 165961541 w 123"/>
              <a:gd name="T9" fmla="*/ 184760146 h 1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3"/>
              <a:gd name="T16" fmla="*/ 0 h 131"/>
              <a:gd name="T17" fmla="*/ 123 w 123"/>
              <a:gd name="T18" fmla="*/ 131 h 1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3" h="131">
                <a:moveTo>
                  <a:pt x="123" y="131"/>
                </a:moveTo>
                <a:lnTo>
                  <a:pt x="34" y="119"/>
                </a:lnTo>
                <a:lnTo>
                  <a:pt x="0" y="0"/>
                </a:lnTo>
                <a:lnTo>
                  <a:pt x="84" y="14"/>
                </a:lnTo>
                <a:lnTo>
                  <a:pt x="123" y="13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5" name="Freeform 27"/>
          <p:cNvSpPr>
            <a:spLocks/>
          </p:cNvSpPr>
          <p:nvPr/>
        </p:nvSpPr>
        <p:spPr bwMode="auto">
          <a:xfrm>
            <a:off x="7473760" y="3533966"/>
            <a:ext cx="150812" cy="144462"/>
          </a:xfrm>
          <a:custGeom>
            <a:avLst/>
            <a:gdLst>
              <a:gd name="T0" fmla="*/ 176312078 w 129"/>
              <a:gd name="T1" fmla="*/ 169668889 h 123"/>
              <a:gd name="T2" fmla="*/ 53303267 w 129"/>
              <a:gd name="T3" fmla="*/ 153115625 h 123"/>
              <a:gd name="T4" fmla="*/ 0 w 129"/>
              <a:gd name="T5" fmla="*/ 0 h 123"/>
              <a:gd name="T6" fmla="*/ 121642132 w 129"/>
              <a:gd name="T7" fmla="*/ 19312107 h 123"/>
              <a:gd name="T8" fmla="*/ 176312078 w 129"/>
              <a:gd name="T9" fmla="*/ 169668889 h 1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9"/>
              <a:gd name="T16" fmla="*/ 0 h 123"/>
              <a:gd name="T17" fmla="*/ 129 w 129"/>
              <a:gd name="T18" fmla="*/ 123 h 1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9" h="123">
                <a:moveTo>
                  <a:pt x="129" y="123"/>
                </a:moveTo>
                <a:lnTo>
                  <a:pt x="39" y="111"/>
                </a:lnTo>
                <a:lnTo>
                  <a:pt x="0" y="0"/>
                </a:lnTo>
                <a:lnTo>
                  <a:pt x="89" y="14"/>
                </a:lnTo>
                <a:lnTo>
                  <a:pt x="129" y="12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6" name="Freeform 28"/>
          <p:cNvSpPr>
            <a:spLocks/>
          </p:cNvSpPr>
          <p:nvPr/>
        </p:nvSpPr>
        <p:spPr bwMode="auto">
          <a:xfrm>
            <a:off x="7622985" y="3559366"/>
            <a:ext cx="147637" cy="134937"/>
          </a:xfrm>
          <a:custGeom>
            <a:avLst/>
            <a:gdLst>
              <a:gd name="T0" fmla="*/ 172989585 w 126"/>
              <a:gd name="T1" fmla="*/ 156965497 h 116"/>
              <a:gd name="T2" fmla="*/ 52170938 w 126"/>
              <a:gd name="T3" fmla="*/ 143434540 h 116"/>
              <a:gd name="T4" fmla="*/ 0 w 126"/>
              <a:gd name="T5" fmla="*/ 0 h 116"/>
              <a:gd name="T6" fmla="*/ 120818629 w 126"/>
              <a:gd name="T7" fmla="*/ 24357294 h 116"/>
              <a:gd name="T8" fmla="*/ 172989585 w 126"/>
              <a:gd name="T9" fmla="*/ 156965497 h 1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6"/>
              <a:gd name="T16" fmla="*/ 0 h 116"/>
              <a:gd name="T17" fmla="*/ 126 w 126"/>
              <a:gd name="T18" fmla="*/ 116 h 1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6" h="116">
                <a:moveTo>
                  <a:pt x="126" y="116"/>
                </a:moveTo>
                <a:lnTo>
                  <a:pt x="38" y="106"/>
                </a:lnTo>
                <a:lnTo>
                  <a:pt x="0" y="0"/>
                </a:lnTo>
                <a:lnTo>
                  <a:pt x="88" y="18"/>
                </a:lnTo>
                <a:lnTo>
                  <a:pt x="126" y="1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7" name="Freeform 29"/>
          <p:cNvSpPr>
            <a:spLocks/>
          </p:cNvSpPr>
          <p:nvPr/>
        </p:nvSpPr>
        <p:spPr bwMode="auto">
          <a:xfrm>
            <a:off x="7775385" y="3589528"/>
            <a:ext cx="107950" cy="117475"/>
          </a:xfrm>
          <a:custGeom>
            <a:avLst/>
            <a:gdLst>
              <a:gd name="T0" fmla="*/ 126665239 w 92"/>
              <a:gd name="T1" fmla="*/ 136637377 h 101"/>
              <a:gd name="T2" fmla="*/ 46811582 w 92"/>
              <a:gd name="T3" fmla="*/ 127167267 h 101"/>
              <a:gd name="T4" fmla="*/ 0 w 92"/>
              <a:gd name="T5" fmla="*/ 0 h 101"/>
              <a:gd name="T6" fmla="*/ 81231211 w 92"/>
              <a:gd name="T7" fmla="*/ 13528235 h 101"/>
              <a:gd name="T8" fmla="*/ 126665239 w 92"/>
              <a:gd name="T9" fmla="*/ 136637377 h 1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"/>
              <a:gd name="T16" fmla="*/ 0 h 101"/>
              <a:gd name="T17" fmla="*/ 92 w 92"/>
              <a:gd name="T18" fmla="*/ 101 h 10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" h="101">
                <a:moveTo>
                  <a:pt x="92" y="101"/>
                </a:moveTo>
                <a:lnTo>
                  <a:pt x="34" y="94"/>
                </a:lnTo>
                <a:lnTo>
                  <a:pt x="0" y="0"/>
                </a:lnTo>
                <a:lnTo>
                  <a:pt x="59" y="10"/>
                </a:lnTo>
                <a:lnTo>
                  <a:pt x="92" y="10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8" name="Freeform 30"/>
          <p:cNvSpPr>
            <a:spLocks/>
          </p:cNvSpPr>
          <p:nvPr/>
        </p:nvSpPr>
        <p:spPr bwMode="auto">
          <a:xfrm>
            <a:off x="7389622" y="3702241"/>
            <a:ext cx="149225" cy="134937"/>
          </a:xfrm>
          <a:custGeom>
            <a:avLst/>
            <a:gdLst>
              <a:gd name="T0" fmla="*/ 176730989 w 126"/>
              <a:gd name="T1" fmla="*/ 154294148 h 117"/>
              <a:gd name="T2" fmla="*/ 176730989 w 126"/>
              <a:gd name="T3" fmla="*/ 155623912 h 117"/>
              <a:gd name="T4" fmla="*/ 46286997 w 126"/>
              <a:gd name="T5" fmla="*/ 148972752 h 117"/>
              <a:gd name="T6" fmla="*/ 0 w 126"/>
              <a:gd name="T7" fmla="*/ 0 h 117"/>
              <a:gd name="T8" fmla="*/ 126236066 w 126"/>
              <a:gd name="T9" fmla="*/ 11971335 h 117"/>
              <a:gd name="T10" fmla="*/ 176730989 w 126"/>
              <a:gd name="T11" fmla="*/ 154294148 h 11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6"/>
              <a:gd name="T19" fmla="*/ 0 h 117"/>
              <a:gd name="T20" fmla="*/ 126 w 126"/>
              <a:gd name="T21" fmla="*/ 117 h 11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6" h="117">
                <a:moveTo>
                  <a:pt x="126" y="116"/>
                </a:moveTo>
                <a:lnTo>
                  <a:pt x="126" y="117"/>
                </a:lnTo>
                <a:lnTo>
                  <a:pt x="33" y="112"/>
                </a:lnTo>
                <a:lnTo>
                  <a:pt x="0" y="0"/>
                </a:lnTo>
                <a:lnTo>
                  <a:pt x="90" y="9"/>
                </a:lnTo>
                <a:lnTo>
                  <a:pt x="126" y="1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9" name="Freeform 31"/>
          <p:cNvSpPr>
            <a:spLocks/>
          </p:cNvSpPr>
          <p:nvPr/>
        </p:nvSpPr>
        <p:spPr bwMode="auto">
          <a:xfrm>
            <a:off x="7537704" y="3712972"/>
            <a:ext cx="149225" cy="134938"/>
          </a:xfrm>
          <a:custGeom>
            <a:avLst/>
            <a:gdLst>
              <a:gd name="T0" fmla="*/ 175339406 w 127"/>
              <a:gd name="T1" fmla="*/ 156967823 h 116"/>
              <a:gd name="T2" fmla="*/ 56605630 w 127"/>
              <a:gd name="T3" fmla="*/ 147495374 h 116"/>
              <a:gd name="T4" fmla="*/ 51083131 w 127"/>
              <a:gd name="T5" fmla="*/ 147495374 h 116"/>
              <a:gd name="T6" fmla="*/ 0 w 127"/>
              <a:gd name="T7" fmla="*/ 0 h 116"/>
              <a:gd name="T8" fmla="*/ 125636882 w 127"/>
              <a:gd name="T9" fmla="*/ 12178156 h 116"/>
              <a:gd name="T10" fmla="*/ 175339406 w 127"/>
              <a:gd name="T11" fmla="*/ 156967823 h 1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7"/>
              <a:gd name="T19" fmla="*/ 0 h 116"/>
              <a:gd name="T20" fmla="*/ 127 w 127"/>
              <a:gd name="T21" fmla="*/ 116 h 1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7" h="116">
                <a:moveTo>
                  <a:pt x="127" y="116"/>
                </a:moveTo>
                <a:lnTo>
                  <a:pt x="41" y="109"/>
                </a:lnTo>
                <a:lnTo>
                  <a:pt x="37" y="109"/>
                </a:lnTo>
                <a:lnTo>
                  <a:pt x="0" y="0"/>
                </a:lnTo>
                <a:lnTo>
                  <a:pt x="91" y="9"/>
                </a:lnTo>
                <a:lnTo>
                  <a:pt x="127" y="1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0" name="Freeform 32"/>
          <p:cNvSpPr>
            <a:spLocks/>
          </p:cNvSpPr>
          <p:nvPr/>
        </p:nvSpPr>
        <p:spPr bwMode="auto">
          <a:xfrm>
            <a:off x="7686485" y="3723259"/>
            <a:ext cx="142875" cy="128588"/>
          </a:xfrm>
          <a:custGeom>
            <a:avLst/>
            <a:gdLst>
              <a:gd name="T0" fmla="*/ 165961541 w 123"/>
              <a:gd name="T1" fmla="*/ 150317029 h 110"/>
              <a:gd name="T2" fmla="*/ 52622145 w 123"/>
              <a:gd name="T3" fmla="*/ 142117793 h 110"/>
              <a:gd name="T4" fmla="*/ 0 w 123"/>
              <a:gd name="T5" fmla="*/ 0 h 110"/>
              <a:gd name="T6" fmla="*/ 118737263 w 123"/>
              <a:gd name="T7" fmla="*/ 12298859 h 110"/>
              <a:gd name="T8" fmla="*/ 165961541 w 123"/>
              <a:gd name="T9" fmla="*/ 150317029 h 1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3"/>
              <a:gd name="T16" fmla="*/ 0 h 110"/>
              <a:gd name="T17" fmla="*/ 123 w 123"/>
              <a:gd name="T18" fmla="*/ 110 h 1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3" h="110">
                <a:moveTo>
                  <a:pt x="123" y="110"/>
                </a:moveTo>
                <a:lnTo>
                  <a:pt x="39" y="104"/>
                </a:lnTo>
                <a:lnTo>
                  <a:pt x="0" y="0"/>
                </a:lnTo>
                <a:lnTo>
                  <a:pt x="88" y="9"/>
                </a:lnTo>
                <a:lnTo>
                  <a:pt x="123" y="1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1" name="Freeform 33"/>
          <p:cNvSpPr>
            <a:spLocks/>
          </p:cNvSpPr>
          <p:nvPr/>
        </p:nvSpPr>
        <p:spPr bwMode="auto">
          <a:xfrm>
            <a:off x="7829360" y="3728403"/>
            <a:ext cx="114300" cy="123825"/>
          </a:xfrm>
          <a:custGeom>
            <a:avLst/>
            <a:gdLst>
              <a:gd name="T0" fmla="*/ 131964541 w 99"/>
              <a:gd name="T1" fmla="*/ 146025048 h 105"/>
              <a:gd name="T2" fmla="*/ 53319220 w 99"/>
              <a:gd name="T3" fmla="*/ 139071981 h 105"/>
              <a:gd name="T4" fmla="*/ 0 w 99"/>
              <a:gd name="T5" fmla="*/ 0 h 105"/>
              <a:gd name="T6" fmla="*/ 81311184 w 99"/>
              <a:gd name="T7" fmla="*/ 9735005 h 105"/>
              <a:gd name="T8" fmla="*/ 131964541 w 99"/>
              <a:gd name="T9" fmla="*/ 146025048 h 1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9"/>
              <a:gd name="T16" fmla="*/ 0 h 105"/>
              <a:gd name="T17" fmla="*/ 99 w 99"/>
              <a:gd name="T18" fmla="*/ 105 h 1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9" h="105">
                <a:moveTo>
                  <a:pt x="99" y="105"/>
                </a:moveTo>
                <a:lnTo>
                  <a:pt x="40" y="100"/>
                </a:lnTo>
                <a:lnTo>
                  <a:pt x="0" y="0"/>
                </a:lnTo>
                <a:lnTo>
                  <a:pt x="61" y="7"/>
                </a:lnTo>
                <a:lnTo>
                  <a:pt x="99" y="10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2" name="Freeform 34"/>
          <p:cNvSpPr>
            <a:spLocks/>
          </p:cNvSpPr>
          <p:nvPr/>
        </p:nvSpPr>
        <p:spPr bwMode="auto">
          <a:xfrm>
            <a:off x="7352792" y="3125851"/>
            <a:ext cx="98425" cy="112713"/>
          </a:xfrm>
          <a:custGeom>
            <a:avLst/>
            <a:gdLst>
              <a:gd name="T0" fmla="*/ 115327145 w 84"/>
              <a:gd name="T1" fmla="*/ 96565143 h 98"/>
              <a:gd name="T2" fmla="*/ 115327145 w 84"/>
              <a:gd name="T3" fmla="*/ 129634897 h 98"/>
              <a:gd name="T4" fmla="*/ 104343388 w 84"/>
              <a:gd name="T5" fmla="*/ 129634897 h 98"/>
              <a:gd name="T6" fmla="*/ 102970125 w 84"/>
              <a:gd name="T7" fmla="*/ 121697834 h 98"/>
              <a:gd name="T8" fmla="*/ 68646744 w 84"/>
              <a:gd name="T9" fmla="*/ 120375182 h 98"/>
              <a:gd name="T10" fmla="*/ 0 w 84"/>
              <a:gd name="T11" fmla="*/ 104501056 h 98"/>
              <a:gd name="T12" fmla="*/ 4118617 w 84"/>
              <a:gd name="T13" fmla="*/ 3967958 h 98"/>
              <a:gd name="T14" fmla="*/ 0 w 84"/>
              <a:gd name="T15" fmla="*/ 0 h 98"/>
              <a:gd name="T16" fmla="*/ 111208529 w 84"/>
              <a:gd name="T17" fmla="*/ 26456502 h 98"/>
              <a:gd name="T18" fmla="*/ 115327145 w 84"/>
              <a:gd name="T19" fmla="*/ 96565143 h 9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4"/>
              <a:gd name="T31" fmla="*/ 0 h 98"/>
              <a:gd name="T32" fmla="*/ 84 w 84"/>
              <a:gd name="T33" fmla="*/ 98 h 9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4" h="98">
                <a:moveTo>
                  <a:pt x="84" y="73"/>
                </a:moveTo>
                <a:lnTo>
                  <a:pt x="84" y="98"/>
                </a:lnTo>
                <a:lnTo>
                  <a:pt x="76" y="98"/>
                </a:lnTo>
                <a:lnTo>
                  <a:pt x="75" y="92"/>
                </a:lnTo>
                <a:lnTo>
                  <a:pt x="50" y="91"/>
                </a:lnTo>
                <a:lnTo>
                  <a:pt x="0" y="79"/>
                </a:lnTo>
                <a:lnTo>
                  <a:pt x="3" y="3"/>
                </a:lnTo>
                <a:lnTo>
                  <a:pt x="0" y="0"/>
                </a:lnTo>
                <a:lnTo>
                  <a:pt x="81" y="20"/>
                </a:lnTo>
                <a:lnTo>
                  <a:pt x="84" y="7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3" name="Freeform 35"/>
          <p:cNvSpPr>
            <a:spLocks/>
          </p:cNvSpPr>
          <p:nvPr/>
        </p:nvSpPr>
        <p:spPr bwMode="auto">
          <a:xfrm>
            <a:off x="7481380" y="3159189"/>
            <a:ext cx="104775" cy="109537"/>
          </a:xfrm>
          <a:custGeom>
            <a:avLst/>
            <a:gdLst>
              <a:gd name="T0" fmla="*/ 123346069 w 89"/>
              <a:gd name="T1" fmla="*/ 116529699 h 93"/>
              <a:gd name="T2" fmla="*/ 121960449 w 89"/>
              <a:gd name="T3" fmla="*/ 123465863 h 93"/>
              <a:gd name="T4" fmla="*/ 121960449 w 89"/>
              <a:gd name="T5" fmla="*/ 129014558 h 93"/>
              <a:gd name="T6" fmla="*/ 2771240 w 89"/>
              <a:gd name="T7" fmla="*/ 105431131 h 93"/>
              <a:gd name="T8" fmla="*/ 0 w 89"/>
              <a:gd name="T9" fmla="*/ 24970904 h 93"/>
              <a:gd name="T10" fmla="*/ 0 w 89"/>
              <a:gd name="T11" fmla="*/ 6936166 h 93"/>
              <a:gd name="T12" fmla="*/ 20789010 w 89"/>
              <a:gd name="T13" fmla="*/ 0 h 93"/>
              <a:gd name="T14" fmla="*/ 115031175 w 89"/>
              <a:gd name="T15" fmla="*/ 20808499 h 93"/>
              <a:gd name="T16" fmla="*/ 123346069 w 89"/>
              <a:gd name="T17" fmla="*/ 116529699 h 9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9"/>
              <a:gd name="T28" fmla="*/ 0 h 93"/>
              <a:gd name="T29" fmla="*/ 89 w 89"/>
              <a:gd name="T30" fmla="*/ 93 h 9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9" h="93">
                <a:moveTo>
                  <a:pt x="89" y="84"/>
                </a:moveTo>
                <a:lnTo>
                  <a:pt x="88" y="89"/>
                </a:lnTo>
                <a:lnTo>
                  <a:pt x="88" y="93"/>
                </a:lnTo>
                <a:lnTo>
                  <a:pt x="2" y="76"/>
                </a:lnTo>
                <a:lnTo>
                  <a:pt x="0" y="18"/>
                </a:lnTo>
                <a:lnTo>
                  <a:pt x="0" y="5"/>
                </a:lnTo>
                <a:lnTo>
                  <a:pt x="15" y="0"/>
                </a:lnTo>
                <a:lnTo>
                  <a:pt x="83" y="15"/>
                </a:lnTo>
                <a:lnTo>
                  <a:pt x="89" y="8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4" name="Freeform 36"/>
          <p:cNvSpPr>
            <a:spLocks/>
          </p:cNvSpPr>
          <p:nvPr/>
        </p:nvSpPr>
        <p:spPr bwMode="auto">
          <a:xfrm>
            <a:off x="7624255" y="3189351"/>
            <a:ext cx="93662" cy="100013"/>
          </a:xfrm>
          <a:custGeom>
            <a:avLst/>
            <a:gdLst>
              <a:gd name="T0" fmla="*/ 106915169 w 80"/>
              <a:gd name="T1" fmla="*/ 31716764 h 87"/>
              <a:gd name="T2" fmla="*/ 109657123 w 80"/>
              <a:gd name="T3" fmla="*/ 114972411 h 87"/>
              <a:gd name="T4" fmla="*/ 58940322 w 80"/>
              <a:gd name="T5" fmla="*/ 109686669 h 87"/>
              <a:gd name="T6" fmla="*/ 1370978 w 80"/>
              <a:gd name="T7" fmla="*/ 97793173 h 87"/>
              <a:gd name="T8" fmla="*/ 0 w 80"/>
              <a:gd name="T9" fmla="*/ 11893500 h 87"/>
              <a:gd name="T10" fmla="*/ 6853717 w 80"/>
              <a:gd name="T11" fmla="*/ 0 h 87"/>
              <a:gd name="T12" fmla="*/ 100062625 w 80"/>
              <a:gd name="T13" fmla="*/ 17179243 h 87"/>
              <a:gd name="T14" fmla="*/ 106915169 w 80"/>
              <a:gd name="T15" fmla="*/ 31716764 h 8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0"/>
              <a:gd name="T25" fmla="*/ 0 h 87"/>
              <a:gd name="T26" fmla="*/ 80 w 80"/>
              <a:gd name="T27" fmla="*/ 87 h 8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0" h="87">
                <a:moveTo>
                  <a:pt x="78" y="24"/>
                </a:moveTo>
                <a:lnTo>
                  <a:pt x="80" y="87"/>
                </a:lnTo>
                <a:lnTo>
                  <a:pt x="43" y="83"/>
                </a:lnTo>
                <a:lnTo>
                  <a:pt x="1" y="74"/>
                </a:lnTo>
                <a:lnTo>
                  <a:pt x="0" y="9"/>
                </a:lnTo>
                <a:lnTo>
                  <a:pt x="5" y="0"/>
                </a:lnTo>
                <a:lnTo>
                  <a:pt x="73" y="13"/>
                </a:lnTo>
                <a:lnTo>
                  <a:pt x="7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5" name="Freeform 37"/>
          <p:cNvSpPr>
            <a:spLocks/>
          </p:cNvSpPr>
          <p:nvPr/>
        </p:nvSpPr>
        <p:spPr bwMode="auto">
          <a:xfrm>
            <a:off x="7738555" y="3211576"/>
            <a:ext cx="84137" cy="103188"/>
          </a:xfrm>
          <a:custGeom>
            <a:avLst/>
            <a:gdLst>
              <a:gd name="T0" fmla="*/ 98319922 w 72"/>
              <a:gd name="T1" fmla="*/ 120997305 h 88"/>
              <a:gd name="T2" fmla="*/ 8192839 w 72"/>
              <a:gd name="T3" fmla="*/ 103122336 h 88"/>
              <a:gd name="T4" fmla="*/ 0 w 72"/>
              <a:gd name="T5" fmla="*/ 85248539 h 88"/>
              <a:gd name="T6" fmla="*/ 2730947 w 72"/>
              <a:gd name="T7" fmla="*/ 20624704 h 88"/>
              <a:gd name="T8" fmla="*/ 0 w 72"/>
              <a:gd name="T9" fmla="*/ 8250349 h 88"/>
              <a:gd name="T10" fmla="*/ 8192839 w 72"/>
              <a:gd name="T11" fmla="*/ 0 h 88"/>
              <a:gd name="T12" fmla="*/ 98319922 w 72"/>
              <a:gd name="T13" fmla="*/ 20624704 h 88"/>
              <a:gd name="T14" fmla="*/ 98319922 w 72"/>
              <a:gd name="T15" fmla="*/ 120997305 h 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2"/>
              <a:gd name="T25" fmla="*/ 0 h 88"/>
              <a:gd name="T26" fmla="*/ 72 w 72"/>
              <a:gd name="T27" fmla="*/ 88 h 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2" h="88">
                <a:moveTo>
                  <a:pt x="72" y="88"/>
                </a:moveTo>
                <a:lnTo>
                  <a:pt x="6" y="75"/>
                </a:lnTo>
                <a:lnTo>
                  <a:pt x="0" y="62"/>
                </a:lnTo>
                <a:lnTo>
                  <a:pt x="2" y="15"/>
                </a:lnTo>
                <a:lnTo>
                  <a:pt x="0" y="6"/>
                </a:lnTo>
                <a:lnTo>
                  <a:pt x="6" y="0"/>
                </a:lnTo>
                <a:lnTo>
                  <a:pt x="72" y="15"/>
                </a:lnTo>
                <a:lnTo>
                  <a:pt x="72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6" name="Freeform 38"/>
          <p:cNvSpPr>
            <a:spLocks/>
          </p:cNvSpPr>
          <p:nvPr/>
        </p:nvSpPr>
        <p:spPr bwMode="auto">
          <a:xfrm>
            <a:off x="6463792" y="3556064"/>
            <a:ext cx="93663" cy="93662"/>
          </a:xfrm>
          <a:custGeom>
            <a:avLst/>
            <a:gdLst>
              <a:gd name="T0" fmla="*/ 32090560 w 81"/>
              <a:gd name="T1" fmla="*/ 4011277 h 81"/>
              <a:gd name="T2" fmla="*/ 82901011 w 81"/>
              <a:gd name="T3" fmla="*/ 5347985 h 81"/>
              <a:gd name="T4" fmla="*/ 98946286 w 81"/>
              <a:gd name="T5" fmla="*/ 12033833 h 81"/>
              <a:gd name="T6" fmla="*/ 108305644 w 81"/>
              <a:gd name="T7" fmla="*/ 12033833 h 81"/>
              <a:gd name="T8" fmla="*/ 108305644 w 81"/>
              <a:gd name="T9" fmla="*/ 62842571 h 81"/>
              <a:gd name="T10" fmla="*/ 108305644 w 81"/>
              <a:gd name="T11" fmla="*/ 102955349 h 81"/>
              <a:gd name="T12" fmla="*/ 108305644 w 81"/>
              <a:gd name="T13" fmla="*/ 108303332 h 81"/>
              <a:gd name="T14" fmla="*/ 86912329 w 81"/>
              <a:gd name="T15" fmla="*/ 108303332 h 81"/>
              <a:gd name="T16" fmla="*/ 86912329 w 81"/>
              <a:gd name="T17" fmla="*/ 104292056 h 81"/>
              <a:gd name="T18" fmla="*/ 29415962 w 81"/>
              <a:gd name="T19" fmla="*/ 102955349 h 81"/>
              <a:gd name="T20" fmla="*/ 14708559 w 81"/>
              <a:gd name="T21" fmla="*/ 97606210 h 81"/>
              <a:gd name="T22" fmla="*/ 5348042 w 81"/>
              <a:gd name="T23" fmla="*/ 97606210 h 81"/>
              <a:gd name="T24" fmla="*/ 0 w 81"/>
              <a:gd name="T25" fmla="*/ 0 h 81"/>
              <a:gd name="T26" fmla="*/ 32090560 w 81"/>
              <a:gd name="T27" fmla="*/ 0 h 81"/>
              <a:gd name="T28" fmla="*/ 32090560 w 81"/>
              <a:gd name="T29" fmla="*/ 4011277 h 8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81"/>
              <a:gd name="T46" fmla="*/ 0 h 81"/>
              <a:gd name="T47" fmla="*/ 81 w 81"/>
              <a:gd name="T48" fmla="*/ 81 h 81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81" h="81">
                <a:moveTo>
                  <a:pt x="24" y="3"/>
                </a:moveTo>
                <a:lnTo>
                  <a:pt x="62" y="4"/>
                </a:lnTo>
                <a:lnTo>
                  <a:pt x="74" y="9"/>
                </a:lnTo>
                <a:lnTo>
                  <a:pt x="81" y="9"/>
                </a:lnTo>
                <a:lnTo>
                  <a:pt x="81" y="47"/>
                </a:lnTo>
                <a:lnTo>
                  <a:pt x="81" y="77"/>
                </a:lnTo>
                <a:lnTo>
                  <a:pt x="81" y="81"/>
                </a:lnTo>
                <a:lnTo>
                  <a:pt x="65" y="81"/>
                </a:lnTo>
                <a:lnTo>
                  <a:pt x="65" y="78"/>
                </a:lnTo>
                <a:lnTo>
                  <a:pt x="22" y="77"/>
                </a:lnTo>
                <a:lnTo>
                  <a:pt x="11" y="73"/>
                </a:lnTo>
                <a:lnTo>
                  <a:pt x="4" y="73"/>
                </a:lnTo>
                <a:lnTo>
                  <a:pt x="0" y="0"/>
                </a:lnTo>
                <a:lnTo>
                  <a:pt x="24" y="0"/>
                </a:lnTo>
                <a:lnTo>
                  <a:pt x="24" y="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7" name="Freeform 39"/>
          <p:cNvSpPr>
            <a:spLocks/>
          </p:cNvSpPr>
          <p:nvPr/>
        </p:nvSpPr>
        <p:spPr bwMode="auto">
          <a:xfrm>
            <a:off x="6592380" y="3565589"/>
            <a:ext cx="88900" cy="93662"/>
          </a:xfrm>
          <a:custGeom>
            <a:avLst/>
            <a:gdLst>
              <a:gd name="T0" fmla="*/ 6665191 w 77"/>
              <a:gd name="T1" fmla="*/ 2811046 h 79"/>
              <a:gd name="T2" fmla="*/ 58650904 w 77"/>
              <a:gd name="T3" fmla="*/ 4217161 h 79"/>
              <a:gd name="T4" fmla="*/ 74647125 w 77"/>
              <a:gd name="T5" fmla="*/ 11245368 h 79"/>
              <a:gd name="T6" fmla="*/ 102639086 w 77"/>
              <a:gd name="T7" fmla="*/ 11245368 h 79"/>
              <a:gd name="T8" fmla="*/ 99973242 w 77"/>
              <a:gd name="T9" fmla="*/ 54819536 h 79"/>
              <a:gd name="T10" fmla="*/ 102639086 w 77"/>
              <a:gd name="T11" fmla="*/ 78715211 h 79"/>
              <a:gd name="T12" fmla="*/ 102639086 w 77"/>
              <a:gd name="T13" fmla="*/ 111045187 h 79"/>
              <a:gd name="T14" fmla="*/ 67981937 w 77"/>
              <a:gd name="T15" fmla="*/ 111045187 h 79"/>
              <a:gd name="T16" fmla="*/ 67981937 w 77"/>
              <a:gd name="T17" fmla="*/ 109639072 h 79"/>
              <a:gd name="T18" fmla="*/ 13329226 w 77"/>
              <a:gd name="T19" fmla="*/ 105423098 h 79"/>
              <a:gd name="T20" fmla="*/ 9331035 w 77"/>
              <a:gd name="T21" fmla="*/ 105423098 h 79"/>
              <a:gd name="T22" fmla="*/ 0 w 77"/>
              <a:gd name="T23" fmla="*/ 0 h 79"/>
              <a:gd name="T24" fmla="*/ 6665191 w 77"/>
              <a:gd name="T25" fmla="*/ 0 h 79"/>
              <a:gd name="T26" fmla="*/ 6665191 w 77"/>
              <a:gd name="T27" fmla="*/ 2811046 h 7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7"/>
              <a:gd name="T43" fmla="*/ 0 h 79"/>
              <a:gd name="T44" fmla="*/ 77 w 77"/>
              <a:gd name="T45" fmla="*/ 79 h 7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7" h="79">
                <a:moveTo>
                  <a:pt x="5" y="2"/>
                </a:moveTo>
                <a:lnTo>
                  <a:pt x="44" y="3"/>
                </a:lnTo>
                <a:lnTo>
                  <a:pt x="56" y="8"/>
                </a:lnTo>
                <a:lnTo>
                  <a:pt x="77" y="8"/>
                </a:lnTo>
                <a:lnTo>
                  <a:pt x="75" y="39"/>
                </a:lnTo>
                <a:lnTo>
                  <a:pt x="77" y="56"/>
                </a:lnTo>
                <a:lnTo>
                  <a:pt x="77" y="79"/>
                </a:lnTo>
                <a:lnTo>
                  <a:pt x="51" y="79"/>
                </a:lnTo>
                <a:lnTo>
                  <a:pt x="51" y="78"/>
                </a:lnTo>
                <a:lnTo>
                  <a:pt x="10" y="75"/>
                </a:lnTo>
                <a:lnTo>
                  <a:pt x="7" y="75"/>
                </a:lnTo>
                <a:lnTo>
                  <a:pt x="0" y="0"/>
                </a:lnTo>
                <a:lnTo>
                  <a:pt x="5" y="0"/>
                </a:lnTo>
                <a:lnTo>
                  <a:pt x="5" y="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8" name="Freeform 40"/>
          <p:cNvSpPr>
            <a:spLocks/>
          </p:cNvSpPr>
          <p:nvPr/>
        </p:nvSpPr>
        <p:spPr bwMode="auto">
          <a:xfrm>
            <a:off x="6706680" y="3579876"/>
            <a:ext cx="92075" cy="88900"/>
          </a:xfrm>
          <a:custGeom>
            <a:avLst/>
            <a:gdLst>
              <a:gd name="T0" fmla="*/ 51475902 w 77"/>
              <a:gd name="T1" fmla="*/ 4215045 h 75"/>
              <a:gd name="T2" fmla="*/ 108671214 w 77"/>
              <a:gd name="T3" fmla="*/ 5619665 h 75"/>
              <a:gd name="T4" fmla="*/ 108671214 w 77"/>
              <a:gd name="T5" fmla="*/ 19670608 h 75"/>
              <a:gd name="T6" fmla="*/ 108671214 w 77"/>
              <a:gd name="T7" fmla="*/ 73060379 h 75"/>
              <a:gd name="T8" fmla="*/ 110101365 w 77"/>
              <a:gd name="T9" fmla="*/ 103971508 h 75"/>
              <a:gd name="T10" fmla="*/ 65775024 w 77"/>
              <a:gd name="T11" fmla="*/ 105376127 h 75"/>
              <a:gd name="T12" fmla="*/ 65775024 w 77"/>
              <a:gd name="T13" fmla="*/ 103971508 h 75"/>
              <a:gd name="T14" fmla="*/ 8579715 w 77"/>
              <a:gd name="T15" fmla="*/ 102565703 h 75"/>
              <a:gd name="T16" fmla="*/ 0 w 77"/>
              <a:gd name="T17" fmla="*/ 5619665 h 75"/>
              <a:gd name="T18" fmla="*/ 8579715 w 77"/>
              <a:gd name="T19" fmla="*/ 0 h 75"/>
              <a:gd name="T20" fmla="*/ 51475902 w 77"/>
              <a:gd name="T21" fmla="*/ 0 h 75"/>
              <a:gd name="T22" fmla="*/ 51475902 w 77"/>
              <a:gd name="T23" fmla="*/ 4215045 h 7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7"/>
              <a:gd name="T37" fmla="*/ 0 h 75"/>
              <a:gd name="T38" fmla="*/ 77 w 77"/>
              <a:gd name="T39" fmla="*/ 75 h 7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7" h="75">
                <a:moveTo>
                  <a:pt x="36" y="3"/>
                </a:moveTo>
                <a:lnTo>
                  <a:pt x="76" y="4"/>
                </a:lnTo>
                <a:lnTo>
                  <a:pt x="76" y="14"/>
                </a:lnTo>
                <a:lnTo>
                  <a:pt x="76" y="52"/>
                </a:lnTo>
                <a:lnTo>
                  <a:pt x="77" y="74"/>
                </a:lnTo>
                <a:lnTo>
                  <a:pt x="46" y="75"/>
                </a:lnTo>
                <a:lnTo>
                  <a:pt x="46" y="74"/>
                </a:lnTo>
                <a:lnTo>
                  <a:pt x="6" y="73"/>
                </a:lnTo>
                <a:lnTo>
                  <a:pt x="0" y="4"/>
                </a:lnTo>
                <a:lnTo>
                  <a:pt x="6" y="0"/>
                </a:lnTo>
                <a:lnTo>
                  <a:pt x="36" y="0"/>
                </a:lnTo>
                <a:lnTo>
                  <a:pt x="36" y="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9" name="Freeform 41"/>
          <p:cNvSpPr>
            <a:spLocks/>
          </p:cNvSpPr>
          <p:nvPr/>
        </p:nvSpPr>
        <p:spPr bwMode="auto">
          <a:xfrm>
            <a:off x="6828917" y="3589401"/>
            <a:ext cx="98425" cy="90488"/>
          </a:xfrm>
          <a:custGeom>
            <a:avLst/>
            <a:gdLst>
              <a:gd name="T0" fmla="*/ 31578019 w 84"/>
              <a:gd name="T1" fmla="*/ 2761647 h 77"/>
              <a:gd name="T2" fmla="*/ 87867752 w 84"/>
              <a:gd name="T3" fmla="*/ 2761647 h 77"/>
              <a:gd name="T4" fmla="*/ 100224772 w 84"/>
              <a:gd name="T5" fmla="*/ 11047762 h 77"/>
              <a:gd name="T6" fmla="*/ 115327145 w 84"/>
              <a:gd name="T7" fmla="*/ 11047762 h 77"/>
              <a:gd name="T8" fmla="*/ 115327145 w 84"/>
              <a:gd name="T9" fmla="*/ 106338672 h 77"/>
              <a:gd name="T10" fmla="*/ 100224772 w 84"/>
              <a:gd name="T11" fmla="*/ 103577026 h 77"/>
              <a:gd name="T12" fmla="*/ 52172280 w 84"/>
              <a:gd name="T13" fmla="*/ 103577026 h 77"/>
              <a:gd name="T14" fmla="*/ 52172280 w 84"/>
              <a:gd name="T15" fmla="*/ 99433382 h 77"/>
              <a:gd name="T16" fmla="*/ 6865144 w 84"/>
              <a:gd name="T17" fmla="*/ 99433382 h 77"/>
              <a:gd name="T18" fmla="*/ 0 w 84"/>
              <a:gd name="T19" fmla="*/ 23477523 h 77"/>
              <a:gd name="T20" fmla="*/ 5491881 w 84"/>
              <a:gd name="T21" fmla="*/ 0 h 77"/>
              <a:gd name="T22" fmla="*/ 31578019 w 84"/>
              <a:gd name="T23" fmla="*/ 0 h 77"/>
              <a:gd name="T24" fmla="*/ 31578019 w 84"/>
              <a:gd name="T25" fmla="*/ 2761647 h 7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4"/>
              <a:gd name="T40" fmla="*/ 0 h 77"/>
              <a:gd name="T41" fmla="*/ 84 w 84"/>
              <a:gd name="T42" fmla="*/ 77 h 7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4" h="77">
                <a:moveTo>
                  <a:pt x="23" y="2"/>
                </a:moveTo>
                <a:lnTo>
                  <a:pt x="64" y="2"/>
                </a:lnTo>
                <a:lnTo>
                  <a:pt x="73" y="8"/>
                </a:lnTo>
                <a:lnTo>
                  <a:pt x="84" y="8"/>
                </a:lnTo>
                <a:lnTo>
                  <a:pt x="84" y="77"/>
                </a:lnTo>
                <a:lnTo>
                  <a:pt x="73" y="75"/>
                </a:lnTo>
                <a:lnTo>
                  <a:pt x="38" y="75"/>
                </a:lnTo>
                <a:lnTo>
                  <a:pt x="38" y="72"/>
                </a:lnTo>
                <a:lnTo>
                  <a:pt x="5" y="72"/>
                </a:lnTo>
                <a:lnTo>
                  <a:pt x="0" y="17"/>
                </a:lnTo>
                <a:lnTo>
                  <a:pt x="4" y="0"/>
                </a:lnTo>
                <a:lnTo>
                  <a:pt x="23" y="0"/>
                </a:lnTo>
                <a:lnTo>
                  <a:pt x="23" y="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60" name="Freeform 42"/>
          <p:cNvSpPr>
            <a:spLocks/>
          </p:cNvSpPr>
          <p:nvPr/>
        </p:nvSpPr>
        <p:spPr bwMode="auto">
          <a:xfrm>
            <a:off x="6479667" y="3921189"/>
            <a:ext cx="101600" cy="87312"/>
          </a:xfrm>
          <a:custGeom>
            <a:avLst/>
            <a:gdLst>
              <a:gd name="T0" fmla="*/ 121441876 w 85"/>
              <a:gd name="T1" fmla="*/ 2860963 h 73"/>
              <a:gd name="T2" fmla="*/ 114298801 w 85"/>
              <a:gd name="T3" fmla="*/ 18597453 h 73"/>
              <a:gd name="T4" fmla="*/ 117155553 w 85"/>
              <a:gd name="T5" fmla="*/ 102999449 h 73"/>
              <a:gd name="T6" fmla="*/ 0 w 85"/>
              <a:gd name="T7" fmla="*/ 104429930 h 73"/>
              <a:gd name="T8" fmla="*/ 0 w 85"/>
              <a:gd name="T9" fmla="*/ 1430482 h 73"/>
              <a:gd name="T10" fmla="*/ 4286324 w 85"/>
              <a:gd name="T11" fmla="*/ 0 h 73"/>
              <a:gd name="T12" fmla="*/ 114298801 w 85"/>
              <a:gd name="T13" fmla="*/ 2860963 h 73"/>
              <a:gd name="T14" fmla="*/ 121441876 w 85"/>
              <a:gd name="T15" fmla="*/ 2860963 h 7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5"/>
              <a:gd name="T25" fmla="*/ 0 h 73"/>
              <a:gd name="T26" fmla="*/ 85 w 85"/>
              <a:gd name="T27" fmla="*/ 73 h 7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5" h="73">
                <a:moveTo>
                  <a:pt x="85" y="2"/>
                </a:moveTo>
                <a:lnTo>
                  <a:pt x="80" y="13"/>
                </a:lnTo>
                <a:lnTo>
                  <a:pt x="82" y="72"/>
                </a:lnTo>
                <a:lnTo>
                  <a:pt x="0" y="73"/>
                </a:lnTo>
                <a:lnTo>
                  <a:pt x="0" y="1"/>
                </a:lnTo>
                <a:lnTo>
                  <a:pt x="3" y="0"/>
                </a:lnTo>
                <a:lnTo>
                  <a:pt x="80" y="2"/>
                </a:lnTo>
                <a:lnTo>
                  <a:pt x="85" y="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61" name="Freeform 43"/>
          <p:cNvSpPr>
            <a:spLocks/>
          </p:cNvSpPr>
          <p:nvPr/>
        </p:nvSpPr>
        <p:spPr bwMode="auto">
          <a:xfrm>
            <a:off x="6608255" y="3925951"/>
            <a:ext cx="111125" cy="88900"/>
          </a:xfrm>
          <a:custGeom>
            <a:avLst/>
            <a:gdLst>
              <a:gd name="T0" fmla="*/ 129987001 w 95"/>
              <a:gd name="T1" fmla="*/ 5331691 h 77"/>
              <a:gd name="T2" fmla="*/ 124513804 w 95"/>
              <a:gd name="T3" fmla="*/ 102639086 h 77"/>
              <a:gd name="T4" fmla="*/ 124513804 w 95"/>
              <a:gd name="T5" fmla="*/ 97307398 h 77"/>
              <a:gd name="T6" fmla="*/ 8209213 w 95"/>
              <a:gd name="T7" fmla="*/ 94641553 h 77"/>
              <a:gd name="T8" fmla="*/ 0 w 95"/>
              <a:gd name="T9" fmla="*/ 10663382 h 77"/>
              <a:gd name="T10" fmla="*/ 9577804 w 95"/>
              <a:gd name="T11" fmla="*/ 0 h 77"/>
              <a:gd name="T12" fmla="*/ 17788187 w 95"/>
              <a:gd name="T13" fmla="*/ 5331691 h 77"/>
              <a:gd name="T14" fmla="*/ 129987001 w 95"/>
              <a:gd name="T15" fmla="*/ 5331691 h 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5"/>
              <a:gd name="T25" fmla="*/ 0 h 77"/>
              <a:gd name="T26" fmla="*/ 95 w 95"/>
              <a:gd name="T27" fmla="*/ 77 h 7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5" h="77">
                <a:moveTo>
                  <a:pt x="95" y="4"/>
                </a:moveTo>
                <a:lnTo>
                  <a:pt x="91" y="77"/>
                </a:lnTo>
                <a:lnTo>
                  <a:pt x="91" y="73"/>
                </a:lnTo>
                <a:lnTo>
                  <a:pt x="6" y="71"/>
                </a:lnTo>
                <a:lnTo>
                  <a:pt x="0" y="8"/>
                </a:lnTo>
                <a:lnTo>
                  <a:pt x="7" y="0"/>
                </a:lnTo>
                <a:lnTo>
                  <a:pt x="13" y="4"/>
                </a:lnTo>
                <a:lnTo>
                  <a:pt x="95" y="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62" name="Freeform 44"/>
          <p:cNvSpPr>
            <a:spLocks/>
          </p:cNvSpPr>
          <p:nvPr/>
        </p:nvSpPr>
        <p:spPr bwMode="auto">
          <a:xfrm>
            <a:off x="6744780" y="3935476"/>
            <a:ext cx="90487" cy="79375"/>
          </a:xfrm>
          <a:custGeom>
            <a:avLst/>
            <a:gdLst>
              <a:gd name="T0" fmla="*/ 104973036 w 78"/>
              <a:gd name="T1" fmla="*/ 5292817 h 69"/>
              <a:gd name="T2" fmla="*/ 95551951 w 78"/>
              <a:gd name="T3" fmla="*/ 22496485 h 69"/>
              <a:gd name="T4" fmla="*/ 95551951 w 78"/>
              <a:gd name="T5" fmla="*/ 76753326 h 69"/>
              <a:gd name="T6" fmla="*/ 78056644 w 78"/>
              <a:gd name="T7" fmla="*/ 91310005 h 69"/>
              <a:gd name="T8" fmla="*/ 1345704 w 78"/>
              <a:gd name="T9" fmla="*/ 91310005 h 69"/>
              <a:gd name="T10" fmla="*/ 0 w 78"/>
              <a:gd name="T11" fmla="*/ 0 h 69"/>
              <a:gd name="T12" fmla="*/ 100935925 w 78"/>
              <a:gd name="T13" fmla="*/ 0 h 69"/>
              <a:gd name="T14" fmla="*/ 104973036 w 78"/>
              <a:gd name="T15" fmla="*/ 5292817 h 6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8"/>
              <a:gd name="T25" fmla="*/ 0 h 69"/>
              <a:gd name="T26" fmla="*/ 78 w 78"/>
              <a:gd name="T27" fmla="*/ 69 h 6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8" h="69">
                <a:moveTo>
                  <a:pt x="78" y="4"/>
                </a:moveTo>
                <a:lnTo>
                  <a:pt x="71" y="17"/>
                </a:lnTo>
                <a:lnTo>
                  <a:pt x="71" y="58"/>
                </a:lnTo>
                <a:lnTo>
                  <a:pt x="58" y="69"/>
                </a:lnTo>
                <a:lnTo>
                  <a:pt x="1" y="69"/>
                </a:lnTo>
                <a:lnTo>
                  <a:pt x="0" y="0"/>
                </a:lnTo>
                <a:lnTo>
                  <a:pt x="75" y="0"/>
                </a:lnTo>
                <a:lnTo>
                  <a:pt x="78" y="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63" name="Freeform 45"/>
          <p:cNvSpPr>
            <a:spLocks/>
          </p:cNvSpPr>
          <p:nvPr/>
        </p:nvSpPr>
        <p:spPr bwMode="auto">
          <a:xfrm>
            <a:off x="6849555" y="3935476"/>
            <a:ext cx="74612" cy="79375"/>
          </a:xfrm>
          <a:custGeom>
            <a:avLst/>
            <a:gdLst>
              <a:gd name="T0" fmla="*/ 15428104 w 63"/>
              <a:gd name="T1" fmla="*/ 3969900 h 69"/>
              <a:gd name="T2" fmla="*/ 81350784 w 63"/>
              <a:gd name="T3" fmla="*/ 5292817 h 69"/>
              <a:gd name="T4" fmla="*/ 88364310 w 63"/>
              <a:gd name="T5" fmla="*/ 5292817 h 69"/>
              <a:gd name="T6" fmla="*/ 88364310 w 63"/>
              <a:gd name="T7" fmla="*/ 86017190 h 69"/>
              <a:gd name="T8" fmla="*/ 9817994 w 63"/>
              <a:gd name="T9" fmla="*/ 91310005 h 69"/>
              <a:gd name="T10" fmla="*/ 1402232 w 63"/>
              <a:gd name="T11" fmla="*/ 83370207 h 69"/>
              <a:gd name="T12" fmla="*/ 0 w 63"/>
              <a:gd name="T13" fmla="*/ 18526581 h 69"/>
              <a:gd name="T14" fmla="*/ 2805649 w 63"/>
              <a:gd name="T15" fmla="*/ 10586784 h 69"/>
              <a:gd name="T16" fmla="*/ 0 w 63"/>
              <a:gd name="T17" fmla="*/ 0 h 69"/>
              <a:gd name="T18" fmla="*/ 15428104 w 63"/>
              <a:gd name="T19" fmla="*/ 0 h 69"/>
              <a:gd name="T20" fmla="*/ 15428104 w 63"/>
              <a:gd name="T21" fmla="*/ 3969900 h 6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63"/>
              <a:gd name="T34" fmla="*/ 0 h 69"/>
              <a:gd name="T35" fmla="*/ 63 w 63"/>
              <a:gd name="T36" fmla="*/ 69 h 69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63" h="69">
                <a:moveTo>
                  <a:pt x="11" y="3"/>
                </a:moveTo>
                <a:lnTo>
                  <a:pt x="58" y="4"/>
                </a:lnTo>
                <a:lnTo>
                  <a:pt x="63" y="4"/>
                </a:lnTo>
                <a:lnTo>
                  <a:pt x="63" y="65"/>
                </a:lnTo>
                <a:lnTo>
                  <a:pt x="7" y="69"/>
                </a:lnTo>
                <a:lnTo>
                  <a:pt x="1" y="63"/>
                </a:lnTo>
                <a:lnTo>
                  <a:pt x="0" y="14"/>
                </a:lnTo>
                <a:lnTo>
                  <a:pt x="2" y="8"/>
                </a:lnTo>
                <a:lnTo>
                  <a:pt x="0" y="0"/>
                </a:lnTo>
                <a:lnTo>
                  <a:pt x="11" y="0"/>
                </a:lnTo>
                <a:lnTo>
                  <a:pt x="11" y="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068" name="Group 50"/>
          <p:cNvGrpSpPr>
            <a:grpSpLocks/>
          </p:cNvGrpSpPr>
          <p:nvPr/>
        </p:nvGrpSpPr>
        <p:grpSpPr bwMode="auto">
          <a:xfrm>
            <a:off x="5565648" y="3423898"/>
            <a:ext cx="665163" cy="311335"/>
            <a:chOff x="3324" y="2039"/>
            <a:chExt cx="419" cy="143"/>
          </a:xfrm>
        </p:grpSpPr>
        <p:sp>
          <p:nvSpPr>
            <p:cNvPr id="1372" name="Freeform 51"/>
            <p:cNvSpPr>
              <a:spLocks/>
            </p:cNvSpPr>
            <p:nvPr/>
          </p:nvSpPr>
          <p:spPr bwMode="auto">
            <a:xfrm>
              <a:off x="3696" y="2039"/>
              <a:ext cx="47" cy="65"/>
            </a:xfrm>
            <a:custGeom>
              <a:avLst/>
              <a:gdLst>
                <a:gd name="T0" fmla="*/ 35 w 63"/>
                <a:gd name="T1" fmla="*/ 41 h 88"/>
                <a:gd name="T2" fmla="*/ 19 w 63"/>
                <a:gd name="T3" fmla="*/ 45 h 88"/>
                <a:gd name="T4" fmla="*/ 2 w 63"/>
                <a:gd name="T5" fmla="*/ 48 h 88"/>
                <a:gd name="T6" fmla="*/ 0 w 63"/>
                <a:gd name="T7" fmla="*/ 8 h 88"/>
                <a:gd name="T8" fmla="*/ 0 w 63"/>
                <a:gd name="T9" fmla="*/ 5 h 88"/>
                <a:gd name="T10" fmla="*/ 28 w 63"/>
                <a:gd name="T11" fmla="*/ 0 h 88"/>
                <a:gd name="T12" fmla="*/ 34 w 63"/>
                <a:gd name="T13" fmla="*/ 0 h 88"/>
                <a:gd name="T14" fmla="*/ 35 w 63"/>
                <a:gd name="T15" fmla="*/ 41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3"/>
                <a:gd name="T25" fmla="*/ 0 h 88"/>
                <a:gd name="T26" fmla="*/ 63 w 63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3" h="88">
                  <a:moveTo>
                    <a:pt x="63" y="75"/>
                  </a:moveTo>
                  <a:lnTo>
                    <a:pt x="35" y="82"/>
                  </a:lnTo>
                  <a:lnTo>
                    <a:pt x="4" y="88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50" y="0"/>
                  </a:lnTo>
                  <a:lnTo>
                    <a:pt x="61" y="0"/>
                  </a:lnTo>
                  <a:lnTo>
                    <a:pt x="63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3" name="Freeform 52"/>
            <p:cNvSpPr>
              <a:spLocks/>
            </p:cNvSpPr>
            <p:nvPr/>
          </p:nvSpPr>
          <p:spPr bwMode="auto">
            <a:xfrm>
              <a:off x="3510" y="2082"/>
              <a:ext cx="41" cy="62"/>
            </a:xfrm>
            <a:custGeom>
              <a:avLst/>
              <a:gdLst>
                <a:gd name="T0" fmla="*/ 31 w 55"/>
                <a:gd name="T1" fmla="*/ 42 h 83"/>
                <a:gd name="T2" fmla="*/ 2 w 55"/>
                <a:gd name="T3" fmla="*/ 46 h 83"/>
                <a:gd name="T4" fmla="*/ 0 w 55"/>
                <a:gd name="T5" fmla="*/ 34 h 83"/>
                <a:gd name="T6" fmla="*/ 1 w 55"/>
                <a:gd name="T7" fmla="*/ 31 h 83"/>
                <a:gd name="T8" fmla="*/ 0 w 55"/>
                <a:gd name="T9" fmla="*/ 28 h 83"/>
                <a:gd name="T10" fmla="*/ 1 w 55"/>
                <a:gd name="T11" fmla="*/ 4 h 83"/>
                <a:gd name="T12" fmla="*/ 23 w 55"/>
                <a:gd name="T13" fmla="*/ 0 h 83"/>
                <a:gd name="T14" fmla="*/ 30 w 55"/>
                <a:gd name="T15" fmla="*/ 0 h 83"/>
                <a:gd name="T16" fmla="*/ 31 w 55"/>
                <a:gd name="T17" fmla="*/ 42 h 8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5"/>
                <a:gd name="T28" fmla="*/ 0 h 83"/>
                <a:gd name="T29" fmla="*/ 55 w 55"/>
                <a:gd name="T30" fmla="*/ 83 h 8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5" h="83">
                  <a:moveTo>
                    <a:pt x="55" y="75"/>
                  </a:moveTo>
                  <a:lnTo>
                    <a:pt x="4" y="83"/>
                  </a:lnTo>
                  <a:lnTo>
                    <a:pt x="0" y="62"/>
                  </a:lnTo>
                  <a:lnTo>
                    <a:pt x="2" y="55"/>
                  </a:lnTo>
                  <a:lnTo>
                    <a:pt x="0" y="49"/>
                  </a:lnTo>
                  <a:lnTo>
                    <a:pt x="2" y="7"/>
                  </a:lnTo>
                  <a:lnTo>
                    <a:pt x="42" y="0"/>
                  </a:lnTo>
                  <a:lnTo>
                    <a:pt x="53" y="0"/>
                  </a:lnTo>
                  <a:lnTo>
                    <a:pt x="55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4" name="Freeform 53"/>
            <p:cNvSpPr>
              <a:spLocks/>
            </p:cNvSpPr>
            <p:nvPr/>
          </p:nvSpPr>
          <p:spPr bwMode="auto">
            <a:xfrm>
              <a:off x="3411" y="2101"/>
              <a:ext cx="41" cy="60"/>
            </a:xfrm>
            <a:custGeom>
              <a:avLst/>
              <a:gdLst>
                <a:gd name="T0" fmla="*/ 31 w 54"/>
                <a:gd name="T1" fmla="*/ 22 h 83"/>
                <a:gd name="T2" fmla="*/ 30 w 54"/>
                <a:gd name="T3" fmla="*/ 39 h 83"/>
                <a:gd name="T4" fmla="*/ 4 w 54"/>
                <a:gd name="T5" fmla="*/ 43 h 83"/>
                <a:gd name="T6" fmla="*/ 2 w 54"/>
                <a:gd name="T7" fmla="*/ 43 h 83"/>
                <a:gd name="T8" fmla="*/ 0 w 54"/>
                <a:gd name="T9" fmla="*/ 16 h 83"/>
                <a:gd name="T10" fmla="*/ 1 w 54"/>
                <a:gd name="T11" fmla="*/ 5 h 83"/>
                <a:gd name="T12" fmla="*/ 26 w 54"/>
                <a:gd name="T13" fmla="*/ 0 h 83"/>
                <a:gd name="T14" fmla="*/ 30 w 54"/>
                <a:gd name="T15" fmla="*/ 0 h 83"/>
                <a:gd name="T16" fmla="*/ 31 w 54"/>
                <a:gd name="T17" fmla="*/ 22 h 8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"/>
                <a:gd name="T28" fmla="*/ 0 h 83"/>
                <a:gd name="T29" fmla="*/ 54 w 54"/>
                <a:gd name="T30" fmla="*/ 83 h 8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" h="83">
                  <a:moveTo>
                    <a:pt x="54" y="43"/>
                  </a:moveTo>
                  <a:lnTo>
                    <a:pt x="53" y="75"/>
                  </a:lnTo>
                  <a:lnTo>
                    <a:pt x="6" y="83"/>
                  </a:lnTo>
                  <a:lnTo>
                    <a:pt x="4" y="83"/>
                  </a:lnTo>
                  <a:lnTo>
                    <a:pt x="0" y="31"/>
                  </a:lnTo>
                  <a:lnTo>
                    <a:pt x="1" y="10"/>
                  </a:lnTo>
                  <a:lnTo>
                    <a:pt x="45" y="0"/>
                  </a:lnTo>
                  <a:lnTo>
                    <a:pt x="53" y="0"/>
                  </a:lnTo>
                  <a:lnTo>
                    <a:pt x="54" y="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5" name="Freeform 54"/>
            <p:cNvSpPr>
              <a:spLocks/>
            </p:cNvSpPr>
            <p:nvPr/>
          </p:nvSpPr>
          <p:spPr bwMode="auto">
            <a:xfrm>
              <a:off x="3324" y="2124"/>
              <a:ext cx="40" cy="58"/>
            </a:xfrm>
            <a:custGeom>
              <a:avLst/>
              <a:gdLst>
                <a:gd name="T0" fmla="*/ 30 w 53"/>
                <a:gd name="T1" fmla="*/ 33 h 78"/>
                <a:gd name="T2" fmla="*/ 29 w 53"/>
                <a:gd name="T3" fmla="*/ 36 h 78"/>
                <a:gd name="T4" fmla="*/ 30 w 53"/>
                <a:gd name="T5" fmla="*/ 40 h 78"/>
                <a:gd name="T6" fmla="*/ 3 w 53"/>
                <a:gd name="T7" fmla="*/ 43 h 78"/>
                <a:gd name="T8" fmla="*/ 0 w 53"/>
                <a:gd name="T9" fmla="*/ 5 h 78"/>
                <a:gd name="T10" fmla="*/ 22 w 53"/>
                <a:gd name="T11" fmla="*/ 0 h 78"/>
                <a:gd name="T12" fmla="*/ 28 w 53"/>
                <a:gd name="T13" fmla="*/ 0 h 78"/>
                <a:gd name="T14" fmla="*/ 30 w 53"/>
                <a:gd name="T15" fmla="*/ 33 h 7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"/>
                <a:gd name="T25" fmla="*/ 0 h 78"/>
                <a:gd name="T26" fmla="*/ 53 w 53"/>
                <a:gd name="T27" fmla="*/ 78 h 7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" h="78">
                  <a:moveTo>
                    <a:pt x="53" y="59"/>
                  </a:moveTo>
                  <a:lnTo>
                    <a:pt x="51" y="64"/>
                  </a:lnTo>
                  <a:lnTo>
                    <a:pt x="53" y="72"/>
                  </a:lnTo>
                  <a:lnTo>
                    <a:pt x="5" y="78"/>
                  </a:lnTo>
                  <a:lnTo>
                    <a:pt x="0" y="10"/>
                  </a:lnTo>
                  <a:lnTo>
                    <a:pt x="39" y="0"/>
                  </a:lnTo>
                  <a:lnTo>
                    <a:pt x="49" y="0"/>
                  </a:lnTo>
                  <a:lnTo>
                    <a:pt x="53" y="5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6" name="Freeform 55"/>
            <p:cNvSpPr>
              <a:spLocks/>
            </p:cNvSpPr>
            <p:nvPr/>
          </p:nvSpPr>
          <p:spPr bwMode="auto">
            <a:xfrm>
              <a:off x="3600" y="2060"/>
              <a:ext cx="41" cy="60"/>
            </a:xfrm>
            <a:custGeom>
              <a:avLst/>
              <a:gdLst>
                <a:gd name="T0" fmla="*/ 31 w 54"/>
                <a:gd name="T1" fmla="*/ 22 h 83"/>
                <a:gd name="T2" fmla="*/ 30 w 54"/>
                <a:gd name="T3" fmla="*/ 39 h 83"/>
                <a:gd name="T4" fmla="*/ 4 w 54"/>
                <a:gd name="T5" fmla="*/ 43 h 83"/>
                <a:gd name="T6" fmla="*/ 2 w 54"/>
                <a:gd name="T7" fmla="*/ 43 h 83"/>
                <a:gd name="T8" fmla="*/ 0 w 54"/>
                <a:gd name="T9" fmla="*/ 16 h 83"/>
                <a:gd name="T10" fmla="*/ 1 w 54"/>
                <a:gd name="T11" fmla="*/ 5 h 83"/>
                <a:gd name="T12" fmla="*/ 26 w 54"/>
                <a:gd name="T13" fmla="*/ 0 h 83"/>
                <a:gd name="T14" fmla="*/ 30 w 54"/>
                <a:gd name="T15" fmla="*/ 0 h 83"/>
                <a:gd name="T16" fmla="*/ 31 w 54"/>
                <a:gd name="T17" fmla="*/ 22 h 8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"/>
                <a:gd name="T28" fmla="*/ 0 h 83"/>
                <a:gd name="T29" fmla="*/ 54 w 54"/>
                <a:gd name="T30" fmla="*/ 83 h 8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" h="83">
                  <a:moveTo>
                    <a:pt x="54" y="43"/>
                  </a:moveTo>
                  <a:lnTo>
                    <a:pt x="53" y="75"/>
                  </a:lnTo>
                  <a:lnTo>
                    <a:pt x="6" y="83"/>
                  </a:lnTo>
                  <a:lnTo>
                    <a:pt x="4" y="83"/>
                  </a:lnTo>
                  <a:lnTo>
                    <a:pt x="0" y="31"/>
                  </a:lnTo>
                  <a:lnTo>
                    <a:pt x="1" y="10"/>
                  </a:lnTo>
                  <a:lnTo>
                    <a:pt x="45" y="0"/>
                  </a:lnTo>
                  <a:lnTo>
                    <a:pt x="53" y="0"/>
                  </a:lnTo>
                  <a:lnTo>
                    <a:pt x="54" y="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71" name="Freeform 59"/>
          <p:cNvSpPr>
            <a:spLocks/>
          </p:cNvSpPr>
          <p:nvPr/>
        </p:nvSpPr>
        <p:spPr bwMode="auto">
          <a:xfrm>
            <a:off x="6665405" y="3713226"/>
            <a:ext cx="74612" cy="103188"/>
          </a:xfrm>
          <a:custGeom>
            <a:avLst/>
            <a:gdLst>
              <a:gd name="T0" fmla="*/ 88364310 w 63"/>
              <a:gd name="T1" fmla="*/ 103122336 h 88"/>
              <a:gd name="T2" fmla="*/ 49091150 w 63"/>
              <a:gd name="T3" fmla="*/ 112746959 h 88"/>
              <a:gd name="T4" fmla="*/ 5610113 w 63"/>
              <a:gd name="T5" fmla="*/ 120997305 h 88"/>
              <a:gd name="T6" fmla="*/ 0 w 63"/>
              <a:gd name="T7" fmla="*/ 20624704 h 88"/>
              <a:gd name="T8" fmla="*/ 0 w 63"/>
              <a:gd name="T9" fmla="*/ 13749801 h 88"/>
              <a:gd name="T10" fmla="*/ 70130544 w 63"/>
              <a:gd name="T11" fmla="*/ 0 h 88"/>
              <a:gd name="T12" fmla="*/ 85558663 w 63"/>
              <a:gd name="T13" fmla="*/ 0 h 88"/>
              <a:gd name="T14" fmla="*/ 88364310 w 63"/>
              <a:gd name="T15" fmla="*/ 103122336 h 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3"/>
              <a:gd name="T25" fmla="*/ 0 h 88"/>
              <a:gd name="T26" fmla="*/ 63 w 63"/>
              <a:gd name="T27" fmla="*/ 88 h 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3" h="88">
                <a:moveTo>
                  <a:pt x="63" y="75"/>
                </a:moveTo>
                <a:lnTo>
                  <a:pt x="35" y="82"/>
                </a:lnTo>
                <a:lnTo>
                  <a:pt x="4" y="88"/>
                </a:lnTo>
                <a:lnTo>
                  <a:pt x="0" y="15"/>
                </a:lnTo>
                <a:lnTo>
                  <a:pt x="0" y="10"/>
                </a:lnTo>
                <a:lnTo>
                  <a:pt x="50" y="0"/>
                </a:lnTo>
                <a:lnTo>
                  <a:pt x="61" y="0"/>
                </a:lnTo>
                <a:lnTo>
                  <a:pt x="63" y="7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73" name="Text Box 61"/>
          <p:cNvSpPr txBox="1">
            <a:spLocks noChangeArrowheads="1"/>
          </p:cNvSpPr>
          <p:nvPr/>
        </p:nvSpPr>
        <p:spPr bwMode="auto">
          <a:xfrm>
            <a:off x="5125530" y="4384739"/>
            <a:ext cx="1689886" cy="3385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sz="1600" dirty="0">
                <a:latin typeface="+mj-lt"/>
              </a:rPr>
              <a:t>Trading Partner</a:t>
            </a:r>
            <a:endParaRPr kumimoji="1" lang="en-US" sz="2400" dirty="0">
              <a:latin typeface="+mj-lt"/>
            </a:endParaRPr>
          </a:p>
        </p:txBody>
      </p:sp>
      <p:grpSp>
        <p:nvGrpSpPr>
          <p:cNvPr id="1074" name="Group 63"/>
          <p:cNvGrpSpPr>
            <a:grpSpLocks/>
          </p:cNvGrpSpPr>
          <p:nvPr/>
        </p:nvGrpSpPr>
        <p:grpSpPr bwMode="auto">
          <a:xfrm>
            <a:off x="6587617" y="4194239"/>
            <a:ext cx="1222375" cy="1358900"/>
            <a:chOff x="717" y="1011"/>
            <a:chExt cx="1620" cy="1952"/>
          </a:xfrm>
        </p:grpSpPr>
        <p:sp>
          <p:nvSpPr>
            <p:cNvPr id="1314" name="Freeform 64"/>
            <p:cNvSpPr>
              <a:spLocks/>
            </p:cNvSpPr>
            <p:nvPr/>
          </p:nvSpPr>
          <p:spPr bwMode="auto">
            <a:xfrm>
              <a:off x="717" y="1807"/>
              <a:ext cx="685" cy="1156"/>
            </a:xfrm>
            <a:custGeom>
              <a:avLst/>
              <a:gdLst>
                <a:gd name="T0" fmla="*/ 189 w 1072"/>
                <a:gd name="T1" fmla="*/ 0 h 1744"/>
                <a:gd name="T2" fmla="*/ 0 w 1072"/>
                <a:gd name="T3" fmla="*/ 640 h 1744"/>
                <a:gd name="T4" fmla="*/ 438 w 1072"/>
                <a:gd name="T5" fmla="*/ 766 h 1744"/>
                <a:gd name="T6" fmla="*/ 366 w 1072"/>
                <a:gd name="T7" fmla="*/ 14 h 17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72"/>
                <a:gd name="T13" fmla="*/ 0 h 1744"/>
                <a:gd name="T14" fmla="*/ 1072 w 1072"/>
                <a:gd name="T15" fmla="*/ 1744 h 17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72" h="1744">
                  <a:moveTo>
                    <a:pt x="464" y="0"/>
                  </a:moveTo>
                  <a:lnTo>
                    <a:pt x="0" y="1456"/>
                  </a:lnTo>
                  <a:lnTo>
                    <a:pt x="1072" y="1744"/>
                  </a:lnTo>
                  <a:lnTo>
                    <a:pt x="896" y="32"/>
                  </a:lnTo>
                </a:path>
              </a:pathLst>
            </a:custGeom>
            <a:noFill/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5" name="Freeform 65"/>
            <p:cNvSpPr>
              <a:spLocks/>
            </p:cNvSpPr>
            <p:nvPr/>
          </p:nvSpPr>
          <p:spPr bwMode="auto">
            <a:xfrm>
              <a:off x="1386" y="1738"/>
              <a:ext cx="578" cy="902"/>
            </a:xfrm>
            <a:custGeom>
              <a:avLst/>
              <a:gdLst>
                <a:gd name="T0" fmla="*/ 124 w 904"/>
                <a:gd name="T1" fmla="*/ 11 h 1360"/>
                <a:gd name="T2" fmla="*/ 0 w 904"/>
                <a:gd name="T3" fmla="*/ 545 h 1360"/>
                <a:gd name="T4" fmla="*/ 370 w 904"/>
                <a:gd name="T5" fmla="*/ 598 h 1360"/>
                <a:gd name="T6" fmla="*/ 275 w 904"/>
                <a:gd name="T7" fmla="*/ 0 h 13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4"/>
                <a:gd name="T13" fmla="*/ 0 h 1360"/>
                <a:gd name="T14" fmla="*/ 904 w 904"/>
                <a:gd name="T15" fmla="*/ 1360 h 13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4" h="1360">
                  <a:moveTo>
                    <a:pt x="304" y="24"/>
                  </a:moveTo>
                  <a:lnTo>
                    <a:pt x="0" y="1240"/>
                  </a:lnTo>
                  <a:lnTo>
                    <a:pt x="904" y="1360"/>
                  </a:lnTo>
                  <a:lnTo>
                    <a:pt x="672" y="0"/>
                  </a:lnTo>
                </a:path>
              </a:pathLst>
            </a:custGeom>
            <a:noFill/>
            <a:ln w="762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316" name="Group 66"/>
            <p:cNvGrpSpPr>
              <a:grpSpLocks/>
            </p:cNvGrpSpPr>
            <p:nvPr/>
          </p:nvGrpSpPr>
          <p:grpSpPr bwMode="auto">
            <a:xfrm>
              <a:off x="717" y="1556"/>
              <a:ext cx="1620" cy="371"/>
              <a:chOff x="1151" y="2009"/>
              <a:chExt cx="2536" cy="561"/>
            </a:xfrm>
          </p:grpSpPr>
          <p:sp>
            <p:nvSpPr>
              <p:cNvPr id="1369" name="Freeform 67"/>
              <p:cNvSpPr>
                <a:spLocks/>
              </p:cNvSpPr>
              <p:nvPr/>
            </p:nvSpPr>
            <p:spPr bwMode="auto">
              <a:xfrm>
                <a:off x="1151" y="2009"/>
                <a:ext cx="2536" cy="481"/>
              </a:xfrm>
              <a:custGeom>
                <a:avLst/>
                <a:gdLst>
                  <a:gd name="T0" fmla="*/ 0 w 2536"/>
                  <a:gd name="T1" fmla="*/ 249 h 481"/>
                  <a:gd name="T2" fmla="*/ 1600 w 2536"/>
                  <a:gd name="T3" fmla="*/ 481 h 481"/>
                  <a:gd name="T4" fmla="*/ 2536 w 2536"/>
                  <a:gd name="T5" fmla="*/ 120 h 481"/>
                  <a:gd name="T6" fmla="*/ 1336 w 2536"/>
                  <a:gd name="T7" fmla="*/ 0 h 481"/>
                  <a:gd name="T8" fmla="*/ 0 w 2536"/>
                  <a:gd name="T9" fmla="*/ 249 h 4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36"/>
                  <a:gd name="T16" fmla="*/ 0 h 481"/>
                  <a:gd name="T17" fmla="*/ 2536 w 2536"/>
                  <a:gd name="T18" fmla="*/ 481 h 4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36" h="481">
                    <a:moveTo>
                      <a:pt x="0" y="249"/>
                    </a:moveTo>
                    <a:lnTo>
                      <a:pt x="1600" y="481"/>
                    </a:lnTo>
                    <a:lnTo>
                      <a:pt x="2536" y="120"/>
                    </a:lnTo>
                    <a:lnTo>
                      <a:pt x="1336" y="0"/>
                    </a:lnTo>
                    <a:lnTo>
                      <a:pt x="0" y="249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0" name="Freeform 68"/>
              <p:cNvSpPr>
                <a:spLocks/>
              </p:cNvSpPr>
              <p:nvPr/>
            </p:nvSpPr>
            <p:spPr bwMode="auto">
              <a:xfrm>
                <a:off x="1157" y="2259"/>
                <a:ext cx="1594" cy="311"/>
              </a:xfrm>
              <a:custGeom>
                <a:avLst/>
                <a:gdLst>
                  <a:gd name="T0" fmla="*/ 0 w 1594"/>
                  <a:gd name="T1" fmla="*/ 0 h 311"/>
                  <a:gd name="T2" fmla="*/ 1594 w 1594"/>
                  <a:gd name="T3" fmla="*/ 231 h 311"/>
                  <a:gd name="T4" fmla="*/ 1594 w 1594"/>
                  <a:gd name="T5" fmla="*/ 311 h 311"/>
                  <a:gd name="T6" fmla="*/ 0 w 1594"/>
                  <a:gd name="T7" fmla="*/ 81 h 311"/>
                  <a:gd name="T8" fmla="*/ 0 w 1594"/>
                  <a:gd name="T9" fmla="*/ 0 h 3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4"/>
                  <a:gd name="T16" fmla="*/ 0 h 311"/>
                  <a:gd name="T17" fmla="*/ 1594 w 1594"/>
                  <a:gd name="T18" fmla="*/ 311 h 3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4" h="311">
                    <a:moveTo>
                      <a:pt x="0" y="0"/>
                    </a:moveTo>
                    <a:lnTo>
                      <a:pt x="1594" y="231"/>
                    </a:lnTo>
                    <a:lnTo>
                      <a:pt x="1594" y="311"/>
                    </a:lnTo>
                    <a:lnTo>
                      <a:pt x="0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E0E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1" name="Freeform 69"/>
              <p:cNvSpPr>
                <a:spLocks/>
              </p:cNvSpPr>
              <p:nvPr/>
            </p:nvSpPr>
            <p:spPr bwMode="auto">
              <a:xfrm>
                <a:off x="2751" y="2129"/>
                <a:ext cx="936" cy="441"/>
              </a:xfrm>
              <a:custGeom>
                <a:avLst/>
                <a:gdLst>
                  <a:gd name="T0" fmla="*/ 0 w 936"/>
                  <a:gd name="T1" fmla="*/ 441 h 441"/>
                  <a:gd name="T2" fmla="*/ 0 w 936"/>
                  <a:gd name="T3" fmla="*/ 361 h 441"/>
                  <a:gd name="T4" fmla="*/ 936 w 936"/>
                  <a:gd name="T5" fmla="*/ 0 h 441"/>
                  <a:gd name="T6" fmla="*/ 936 w 936"/>
                  <a:gd name="T7" fmla="*/ 57 h 441"/>
                  <a:gd name="T8" fmla="*/ 0 w 936"/>
                  <a:gd name="T9" fmla="*/ 441 h 4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6"/>
                  <a:gd name="T16" fmla="*/ 0 h 441"/>
                  <a:gd name="T17" fmla="*/ 936 w 936"/>
                  <a:gd name="T18" fmla="*/ 441 h 4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6" h="441">
                    <a:moveTo>
                      <a:pt x="0" y="441"/>
                    </a:moveTo>
                    <a:lnTo>
                      <a:pt x="0" y="361"/>
                    </a:lnTo>
                    <a:lnTo>
                      <a:pt x="936" y="0"/>
                    </a:lnTo>
                    <a:lnTo>
                      <a:pt x="936" y="57"/>
                    </a:lnTo>
                    <a:lnTo>
                      <a:pt x="0" y="441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17" name="Group 70"/>
            <p:cNvGrpSpPr>
              <a:grpSpLocks/>
            </p:cNvGrpSpPr>
            <p:nvPr/>
          </p:nvGrpSpPr>
          <p:grpSpPr bwMode="auto">
            <a:xfrm>
              <a:off x="977" y="1011"/>
              <a:ext cx="1129" cy="820"/>
              <a:chOff x="1558" y="1187"/>
              <a:chExt cx="1767" cy="1237"/>
            </a:xfrm>
          </p:grpSpPr>
          <p:grpSp>
            <p:nvGrpSpPr>
              <p:cNvPr id="1318" name="Group 71"/>
              <p:cNvGrpSpPr>
                <a:grpSpLocks/>
              </p:cNvGrpSpPr>
              <p:nvPr/>
            </p:nvGrpSpPr>
            <p:grpSpPr bwMode="auto">
              <a:xfrm>
                <a:off x="1558" y="1187"/>
                <a:ext cx="1365" cy="1120"/>
                <a:chOff x="1558" y="1187"/>
                <a:chExt cx="1365" cy="1120"/>
              </a:xfrm>
            </p:grpSpPr>
            <p:grpSp>
              <p:nvGrpSpPr>
                <p:cNvPr id="1351" name="Group 72"/>
                <p:cNvGrpSpPr>
                  <a:grpSpLocks/>
                </p:cNvGrpSpPr>
                <p:nvPr/>
              </p:nvGrpSpPr>
              <p:grpSpPr bwMode="auto">
                <a:xfrm>
                  <a:off x="1558" y="1187"/>
                  <a:ext cx="1365" cy="1120"/>
                  <a:chOff x="1558" y="1187"/>
                  <a:chExt cx="1365" cy="1120"/>
                </a:xfrm>
              </p:grpSpPr>
              <p:grpSp>
                <p:nvGrpSpPr>
                  <p:cNvPr id="1360" name="Group 73"/>
                  <p:cNvGrpSpPr>
                    <a:grpSpLocks/>
                  </p:cNvGrpSpPr>
                  <p:nvPr/>
                </p:nvGrpSpPr>
                <p:grpSpPr bwMode="auto">
                  <a:xfrm>
                    <a:off x="1558" y="1818"/>
                    <a:ext cx="1365" cy="489"/>
                    <a:chOff x="1558" y="1818"/>
                    <a:chExt cx="1365" cy="489"/>
                  </a:xfrm>
                </p:grpSpPr>
                <p:sp>
                  <p:nvSpPr>
                    <p:cNvPr id="1366" name="Freeform 74"/>
                    <p:cNvSpPr>
                      <a:spLocks/>
                    </p:cNvSpPr>
                    <p:nvPr/>
                  </p:nvSpPr>
                  <p:spPr bwMode="auto">
                    <a:xfrm>
                      <a:off x="2140" y="1818"/>
                      <a:ext cx="783" cy="489"/>
                    </a:xfrm>
                    <a:custGeom>
                      <a:avLst/>
                      <a:gdLst>
                        <a:gd name="T0" fmla="*/ 0 w 783"/>
                        <a:gd name="T1" fmla="*/ 149 h 489"/>
                        <a:gd name="T2" fmla="*/ 0 w 783"/>
                        <a:gd name="T3" fmla="*/ 489 h 489"/>
                        <a:gd name="T4" fmla="*/ 783 w 783"/>
                        <a:gd name="T5" fmla="*/ 238 h 489"/>
                        <a:gd name="T6" fmla="*/ 783 w 783"/>
                        <a:gd name="T7" fmla="*/ 0 h 489"/>
                        <a:gd name="T8" fmla="*/ 0 w 783"/>
                        <a:gd name="T9" fmla="*/ 149 h 48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783"/>
                        <a:gd name="T16" fmla="*/ 0 h 489"/>
                        <a:gd name="T17" fmla="*/ 783 w 783"/>
                        <a:gd name="T18" fmla="*/ 489 h 48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783" h="489">
                          <a:moveTo>
                            <a:pt x="0" y="149"/>
                          </a:moveTo>
                          <a:lnTo>
                            <a:pt x="0" y="489"/>
                          </a:lnTo>
                          <a:lnTo>
                            <a:pt x="783" y="238"/>
                          </a:lnTo>
                          <a:lnTo>
                            <a:pt x="783" y="0"/>
                          </a:lnTo>
                          <a:lnTo>
                            <a:pt x="0" y="149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7" name="Freeform 75"/>
                    <p:cNvSpPr>
                      <a:spLocks/>
                    </p:cNvSpPr>
                    <p:nvPr/>
                  </p:nvSpPr>
                  <p:spPr bwMode="auto">
                    <a:xfrm>
                      <a:off x="1558" y="1934"/>
                      <a:ext cx="582" cy="373"/>
                    </a:xfrm>
                    <a:custGeom>
                      <a:avLst/>
                      <a:gdLst>
                        <a:gd name="T0" fmla="*/ 582 w 582"/>
                        <a:gd name="T1" fmla="*/ 33 h 373"/>
                        <a:gd name="T2" fmla="*/ 582 w 582"/>
                        <a:gd name="T3" fmla="*/ 373 h 373"/>
                        <a:gd name="T4" fmla="*/ 0 w 582"/>
                        <a:gd name="T5" fmla="*/ 289 h 373"/>
                        <a:gd name="T6" fmla="*/ 0 w 582"/>
                        <a:gd name="T7" fmla="*/ 0 h 373"/>
                        <a:gd name="T8" fmla="*/ 582 w 582"/>
                        <a:gd name="T9" fmla="*/ 33 h 37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82"/>
                        <a:gd name="T16" fmla="*/ 0 h 373"/>
                        <a:gd name="T17" fmla="*/ 582 w 582"/>
                        <a:gd name="T18" fmla="*/ 373 h 37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82" h="373">
                          <a:moveTo>
                            <a:pt x="582" y="33"/>
                          </a:moveTo>
                          <a:lnTo>
                            <a:pt x="582" y="373"/>
                          </a:lnTo>
                          <a:lnTo>
                            <a:pt x="0" y="289"/>
                          </a:lnTo>
                          <a:lnTo>
                            <a:pt x="0" y="0"/>
                          </a:lnTo>
                          <a:lnTo>
                            <a:pt x="582" y="33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8" name="Freeform 76"/>
                    <p:cNvSpPr>
                      <a:spLocks/>
                    </p:cNvSpPr>
                    <p:nvPr/>
                  </p:nvSpPr>
                  <p:spPr bwMode="auto">
                    <a:xfrm>
                      <a:off x="1558" y="1818"/>
                      <a:ext cx="1365" cy="149"/>
                    </a:xfrm>
                    <a:custGeom>
                      <a:avLst/>
                      <a:gdLst>
                        <a:gd name="T0" fmla="*/ 0 w 1365"/>
                        <a:gd name="T1" fmla="*/ 116 h 149"/>
                        <a:gd name="T2" fmla="*/ 588 w 1365"/>
                        <a:gd name="T3" fmla="*/ 149 h 149"/>
                        <a:gd name="T4" fmla="*/ 1365 w 1365"/>
                        <a:gd name="T5" fmla="*/ 0 h 149"/>
                        <a:gd name="T6" fmla="*/ 793 w 1365"/>
                        <a:gd name="T7" fmla="*/ 0 h 149"/>
                        <a:gd name="T8" fmla="*/ 0 w 1365"/>
                        <a:gd name="T9" fmla="*/ 116 h 1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365"/>
                        <a:gd name="T16" fmla="*/ 0 h 149"/>
                        <a:gd name="T17" fmla="*/ 1365 w 1365"/>
                        <a:gd name="T18" fmla="*/ 149 h 1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365" h="149">
                          <a:moveTo>
                            <a:pt x="0" y="116"/>
                          </a:moveTo>
                          <a:lnTo>
                            <a:pt x="588" y="149"/>
                          </a:lnTo>
                          <a:lnTo>
                            <a:pt x="1365" y="0"/>
                          </a:lnTo>
                          <a:lnTo>
                            <a:pt x="793" y="0"/>
                          </a:lnTo>
                          <a:lnTo>
                            <a:pt x="0" y="116"/>
                          </a:lnTo>
                          <a:close/>
                        </a:path>
                      </a:pathLst>
                    </a:custGeom>
                    <a:solidFill>
                      <a:srgbClr val="C0C0C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361" name="Freeform 77"/>
                  <p:cNvSpPr>
                    <a:spLocks/>
                  </p:cNvSpPr>
                  <p:nvPr/>
                </p:nvSpPr>
                <p:spPr bwMode="auto">
                  <a:xfrm>
                    <a:off x="2002" y="1778"/>
                    <a:ext cx="495" cy="139"/>
                  </a:xfrm>
                  <a:custGeom>
                    <a:avLst/>
                    <a:gdLst>
                      <a:gd name="T0" fmla="*/ 0 w 495"/>
                      <a:gd name="T1" fmla="*/ 79 h 139"/>
                      <a:gd name="T2" fmla="*/ 0 w 495"/>
                      <a:gd name="T3" fmla="*/ 124 h 139"/>
                      <a:gd name="T4" fmla="*/ 231 w 495"/>
                      <a:gd name="T5" fmla="*/ 139 h 139"/>
                      <a:gd name="T6" fmla="*/ 495 w 495"/>
                      <a:gd name="T7" fmla="*/ 89 h 139"/>
                      <a:gd name="T8" fmla="*/ 495 w 495"/>
                      <a:gd name="T9" fmla="*/ 0 h 139"/>
                      <a:gd name="T10" fmla="*/ 0 w 495"/>
                      <a:gd name="T11" fmla="*/ 79 h 13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95"/>
                      <a:gd name="T19" fmla="*/ 0 h 139"/>
                      <a:gd name="T20" fmla="*/ 495 w 495"/>
                      <a:gd name="T21" fmla="*/ 139 h 13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95" h="139">
                        <a:moveTo>
                          <a:pt x="0" y="79"/>
                        </a:moveTo>
                        <a:lnTo>
                          <a:pt x="0" y="124"/>
                        </a:lnTo>
                        <a:lnTo>
                          <a:pt x="231" y="139"/>
                        </a:lnTo>
                        <a:lnTo>
                          <a:pt x="495" y="89"/>
                        </a:lnTo>
                        <a:lnTo>
                          <a:pt x="495" y="0"/>
                        </a:lnTo>
                        <a:lnTo>
                          <a:pt x="0" y="79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362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1663" y="1187"/>
                    <a:ext cx="1104" cy="698"/>
                    <a:chOff x="1663" y="1187"/>
                    <a:chExt cx="1104" cy="698"/>
                  </a:xfrm>
                </p:grpSpPr>
                <p:sp>
                  <p:nvSpPr>
                    <p:cNvPr id="1363" name="Freeform 79"/>
                    <p:cNvSpPr>
                      <a:spLocks/>
                    </p:cNvSpPr>
                    <p:nvPr/>
                  </p:nvSpPr>
                  <p:spPr bwMode="auto">
                    <a:xfrm>
                      <a:off x="2135" y="1187"/>
                      <a:ext cx="632" cy="681"/>
                    </a:xfrm>
                    <a:custGeom>
                      <a:avLst/>
                      <a:gdLst>
                        <a:gd name="T0" fmla="*/ 89 w 632"/>
                        <a:gd name="T1" fmla="*/ 681 h 681"/>
                        <a:gd name="T2" fmla="*/ 0 w 632"/>
                        <a:gd name="T3" fmla="*/ 22 h 681"/>
                        <a:gd name="T4" fmla="*/ 544 w 632"/>
                        <a:gd name="T5" fmla="*/ 0 h 681"/>
                        <a:gd name="T6" fmla="*/ 632 w 632"/>
                        <a:gd name="T7" fmla="*/ 587 h 681"/>
                        <a:gd name="T8" fmla="*/ 89 w 632"/>
                        <a:gd name="T9" fmla="*/ 681 h 68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32"/>
                        <a:gd name="T16" fmla="*/ 0 h 681"/>
                        <a:gd name="T17" fmla="*/ 632 w 632"/>
                        <a:gd name="T18" fmla="*/ 681 h 68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32" h="681">
                          <a:moveTo>
                            <a:pt x="89" y="681"/>
                          </a:moveTo>
                          <a:lnTo>
                            <a:pt x="0" y="22"/>
                          </a:lnTo>
                          <a:lnTo>
                            <a:pt x="544" y="0"/>
                          </a:lnTo>
                          <a:lnTo>
                            <a:pt x="632" y="587"/>
                          </a:lnTo>
                          <a:lnTo>
                            <a:pt x="89" y="681"/>
                          </a:lnTo>
                          <a:close/>
                        </a:path>
                      </a:pathLst>
                    </a:custGeom>
                    <a:solidFill>
                      <a:srgbClr val="A0A0A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4" name="Freeform 80"/>
                    <p:cNvSpPr>
                      <a:spLocks/>
                    </p:cNvSpPr>
                    <p:nvPr/>
                  </p:nvSpPr>
                  <p:spPr bwMode="auto">
                    <a:xfrm>
                      <a:off x="1663" y="1208"/>
                      <a:ext cx="561" cy="677"/>
                    </a:xfrm>
                    <a:custGeom>
                      <a:avLst/>
                      <a:gdLst>
                        <a:gd name="T0" fmla="*/ 472 w 561"/>
                        <a:gd name="T1" fmla="*/ 0 h 677"/>
                        <a:gd name="T2" fmla="*/ 0 w 561"/>
                        <a:gd name="T3" fmla="*/ 150 h 677"/>
                        <a:gd name="T4" fmla="*/ 67 w 561"/>
                        <a:gd name="T5" fmla="*/ 677 h 677"/>
                        <a:gd name="T6" fmla="*/ 561 w 561"/>
                        <a:gd name="T7" fmla="*/ 660 h 677"/>
                        <a:gd name="T8" fmla="*/ 472 w 561"/>
                        <a:gd name="T9" fmla="*/ 0 h 67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61"/>
                        <a:gd name="T16" fmla="*/ 0 h 677"/>
                        <a:gd name="T17" fmla="*/ 561 w 561"/>
                        <a:gd name="T18" fmla="*/ 677 h 67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61" h="677">
                          <a:moveTo>
                            <a:pt x="472" y="0"/>
                          </a:moveTo>
                          <a:lnTo>
                            <a:pt x="0" y="150"/>
                          </a:lnTo>
                          <a:lnTo>
                            <a:pt x="67" y="677"/>
                          </a:lnTo>
                          <a:lnTo>
                            <a:pt x="561" y="660"/>
                          </a:lnTo>
                          <a:lnTo>
                            <a:pt x="472" y="0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65" name="Freeform 81"/>
                    <p:cNvSpPr>
                      <a:spLocks/>
                    </p:cNvSpPr>
                    <p:nvPr/>
                  </p:nvSpPr>
                  <p:spPr bwMode="auto">
                    <a:xfrm>
                      <a:off x="2241" y="1254"/>
                      <a:ext cx="454" cy="513"/>
                    </a:xfrm>
                    <a:custGeom>
                      <a:avLst/>
                      <a:gdLst>
                        <a:gd name="T0" fmla="*/ 0 w 454"/>
                        <a:gd name="T1" fmla="*/ 23 h 513"/>
                        <a:gd name="T2" fmla="*/ 64 w 454"/>
                        <a:gd name="T3" fmla="*/ 513 h 513"/>
                        <a:gd name="T4" fmla="*/ 454 w 454"/>
                        <a:gd name="T5" fmla="*/ 455 h 513"/>
                        <a:gd name="T6" fmla="*/ 387 w 454"/>
                        <a:gd name="T7" fmla="*/ 0 h 513"/>
                        <a:gd name="T8" fmla="*/ 0 w 454"/>
                        <a:gd name="T9" fmla="*/ 23 h 51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54"/>
                        <a:gd name="T16" fmla="*/ 0 h 513"/>
                        <a:gd name="T17" fmla="*/ 454 w 454"/>
                        <a:gd name="T18" fmla="*/ 513 h 51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54" h="513">
                          <a:moveTo>
                            <a:pt x="0" y="23"/>
                          </a:moveTo>
                          <a:lnTo>
                            <a:pt x="64" y="513"/>
                          </a:lnTo>
                          <a:lnTo>
                            <a:pt x="454" y="455"/>
                          </a:lnTo>
                          <a:lnTo>
                            <a:pt x="387" y="0"/>
                          </a:lnTo>
                          <a:lnTo>
                            <a:pt x="0" y="23"/>
                          </a:lnTo>
                          <a:close/>
                        </a:path>
                      </a:pathLst>
                    </a:custGeom>
                    <a:solidFill>
                      <a:srgbClr val="00C0C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352" name="Group 82"/>
                <p:cNvGrpSpPr>
                  <a:grpSpLocks/>
                </p:cNvGrpSpPr>
                <p:nvPr/>
              </p:nvGrpSpPr>
              <p:grpSpPr bwMode="auto">
                <a:xfrm>
                  <a:off x="2422" y="1870"/>
                  <a:ext cx="445" cy="319"/>
                  <a:chOff x="2422" y="1870"/>
                  <a:chExt cx="445" cy="319"/>
                </a:xfrm>
              </p:grpSpPr>
              <p:sp>
                <p:nvSpPr>
                  <p:cNvPr id="1353" name="Freeform 83"/>
                  <p:cNvSpPr>
                    <a:spLocks/>
                  </p:cNvSpPr>
                  <p:nvPr/>
                </p:nvSpPr>
                <p:spPr bwMode="auto">
                  <a:xfrm>
                    <a:off x="2422" y="1870"/>
                    <a:ext cx="445" cy="319"/>
                  </a:xfrm>
                  <a:custGeom>
                    <a:avLst/>
                    <a:gdLst>
                      <a:gd name="T0" fmla="*/ 445 w 445"/>
                      <a:gd name="T1" fmla="*/ 0 h 319"/>
                      <a:gd name="T2" fmla="*/ 0 w 445"/>
                      <a:gd name="T3" fmla="*/ 95 h 319"/>
                      <a:gd name="T4" fmla="*/ 0 w 445"/>
                      <a:gd name="T5" fmla="*/ 319 h 319"/>
                      <a:gd name="T6" fmla="*/ 445 w 445"/>
                      <a:gd name="T7" fmla="*/ 179 h 319"/>
                      <a:gd name="T8" fmla="*/ 445 w 445"/>
                      <a:gd name="T9" fmla="*/ 0 h 3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45"/>
                      <a:gd name="T16" fmla="*/ 0 h 319"/>
                      <a:gd name="T17" fmla="*/ 445 w 445"/>
                      <a:gd name="T18" fmla="*/ 319 h 31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45" h="319">
                        <a:moveTo>
                          <a:pt x="445" y="0"/>
                        </a:moveTo>
                        <a:lnTo>
                          <a:pt x="0" y="95"/>
                        </a:lnTo>
                        <a:lnTo>
                          <a:pt x="0" y="319"/>
                        </a:lnTo>
                        <a:lnTo>
                          <a:pt x="445" y="179"/>
                        </a:lnTo>
                        <a:lnTo>
                          <a:pt x="445" y="0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4" name="Line 8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15" y="1945"/>
                    <a:ext cx="113" cy="29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5" name="Line 8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99" y="1990"/>
                    <a:ext cx="150" cy="3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6" name="Line 86"/>
                  <p:cNvSpPr>
                    <a:spLocks noChangeShapeType="1"/>
                  </p:cNvSpPr>
                  <p:nvPr/>
                </p:nvSpPr>
                <p:spPr bwMode="auto">
                  <a:xfrm>
                    <a:off x="2680" y="1909"/>
                    <a:ext cx="1" cy="20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7" name="Line 87"/>
                  <p:cNvSpPr>
                    <a:spLocks noChangeShapeType="1"/>
                  </p:cNvSpPr>
                  <p:nvPr/>
                </p:nvSpPr>
                <p:spPr bwMode="auto">
                  <a:xfrm>
                    <a:off x="2466" y="1957"/>
                    <a:ext cx="1" cy="21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8" name="Line 8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66" y="1953"/>
                    <a:ext cx="399" cy="104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9" name="Line 8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66" y="1918"/>
                    <a:ext cx="401" cy="9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319" name="Group 90"/>
              <p:cNvGrpSpPr>
                <a:grpSpLocks/>
              </p:cNvGrpSpPr>
              <p:nvPr/>
            </p:nvGrpSpPr>
            <p:grpSpPr bwMode="auto">
              <a:xfrm>
                <a:off x="2260" y="1877"/>
                <a:ext cx="1065" cy="547"/>
                <a:chOff x="2260" y="1877"/>
                <a:chExt cx="1065" cy="547"/>
              </a:xfrm>
            </p:grpSpPr>
            <p:grpSp>
              <p:nvGrpSpPr>
                <p:cNvPr id="1320" name="Group 91"/>
                <p:cNvGrpSpPr>
                  <a:grpSpLocks/>
                </p:cNvGrpSpPr>
                <p:nvPr/>
              </p:nvGrpSpPr>
              <p:grpSpPr bwMode="auto">
                <a:xfrm>
                  <a:off x="2328" y="2175"/>
                  <a:ext cx="173" cy="129"/>
                  <a:chOff x="2328" y="2175"/>
                  <a:chExt cx="173" cy="129"/>
                </a:xfrm>
              </p:grpSpPr>
              <p:sp>
                <p:nvSpPr>
                  <p:cNvPr id="1349" name="Freeform 92"/>
                  <p:cNvSpPr>
                    <a:spLocks/>
                  </p:cNvSpPr>
                  <p:nvPr/>
                </p:nvSpPr>
                <p:spPr bwMode="auto">
                  <a:xfrm>
                    <a:off x="2328" y="2175"/>
                    <a:ext cx="50" cy="129"/>
                  </a:xfrm>
                  <a:custGeom>
                    <a:avLst/>
                    <a:gdLst>
                      <a:gd name="T0" fmla="*/ 15 w 50"/>
                      <a:gd name="T1" fmla="*/ 0 h 129"/>
                      <a:gd name="T2" fmla="*/ 0 w 50"/>
                      <a:gd name="T3" fmla="*/ 121 h 129"/>
                      <a:gd name="T4" fmla="*/ 36 w 50"/>
                      <a:gd name="T5" fmla="*/ 129 h 129"/>
                      <a:gd name="T6" fmla="*/ 50 w 50"/>
                      <a:gd name="T7" fmla="*/ 6 h 129"/>
                      <a:gd name="T8" fmla="*/ 15 w 50"/>
                      <a:gd name="T9" fmla="*/ 0 h 1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0"/>
                      <a:gd name="T16" fmla="*/ 0 h 129"/>
                      <a:gd name="T17" fmla="*/ 50 w 50"/>
                      <a:gd name="T18" fmla="*/ 129 h 12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0" h="129">
                        <a:moveTo>
                          <a:pt x="15" y="0"/>
                        </a:moveTo>
                        <a:lnTo>
                          <a:pt x="0" y="121"/>
                        </a:lnTo>
                        <a:lnTo>
                          <a:pt x="36" y="129"/>
                        </a:lnTo>
                        <a:lnTo>
                          <a:pt x="50" y="6"/>
                        </a:lnTo>
                        <a:lnTo>
                          <a:pt x="15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0" name="Freeform 93"/>
                  <p:cNvSpPr>
                    <a:spLocks/>
                  </p:cNvSpPr>
                  <p:nvPr/>
                </p:nvSpPr>
                <p:spPr bwMode="auto">
                  <a:xfrm>
                    <a:off x="2364" y="2192"/>
                    <a:ext cx="137" cy="112"/>
                  </a:xfrm>
                  <a:custGeom>
                    <a:avLst/>
                    <a:gdLst>
                      <a:gd name="T0" fmla="*/ 12 w 137"/>
                      <a:gd name="T1" fmla="*/ 4 h 112"/>
                      <a:gd name="T2" fmla="*/ 0 w 137"/>
                      <a:gd name="T3" fmla="*/ 112 h 112"/>
                      <a:gd name="T4" fmla="*/ 137 w 137"/>
                      <a:gd name="T5" fmla="*/ 56 h 112"/>
                      <a:gd name="T6" fmla="*/ 83 w 137"/>
                      <a:gd name="T7" fmla="*/ 39 h 112"/>
                      <a:gd name="T8" fmla="*/ 35 w 137"/>
                      <a:gd name="T9" fmla="*/ 64 h 112"/>
                      <a:gd name="T10" fmla="*/ 50 w 137"/>
                      <a:gd name="T11" fmla="*/ 0 h 112"/>
                      <a:gd name="T12" fmla="*/ 12 w 137"/>
                      <a:gd name="T13" fmla="*/ 4 h 11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37"/>
                      <a:gd name="T22" fmla="*/ 0 h 112"/>
                      <a:gd name="T23" fmla="*/ 137 w 137"/>
                      <a:gd name="T24" fmla="*/ 112 h 112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37" h="112">
                        <a:moveTo>
                          <a:pt x="12" y="4"/>
                        </a:moveTo>
                        <a:lnTo>
                          <a:pt x="0" y="112"/>
                        </a:lnTo>
                        <a:lnTo>
                          <a:pt x="137" y="56"/>
                        </a:lnTo>
                        <a:lnTo>
                          <a:pt x="83" y="39"/>
                        </a:lnTo>
                        <a:lnTo>
                          <a:pt x="35" y="64"/>
                        </a:lnTo>
                        <a:lnTo>
                          <a:pt x="50" y="0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21" name="Group 94"/>
                <p:cNvGrpSpPr>
                  <a:grpSpLocks/>
                </p:cNvGrpSpPr>
                <p:nvPr/>
              </p:nvGrpSpPr>
              <p:grpSpPr bwMode="auto">
                <a:xfrm>
                  <a:off x="2260" y="1877"/>
                  <a:ext cx="1065" cy="547"/>
                  <a:chOff x="2260" y="1877"/>
                  <a:chExt cx="1065" cy="547"/>
                </a:xfrm>
              </p:grpSpPr>
              <p:sp>
                <p:nvSpPr>
                  <p:cNvPr id="1322" name="Freeform 95"/>
                  <p:cNvSpPr>
                    <a:spLocks/>
                  </p:cNvSpPr>
                  <p:nvPr/>
                </p:nvSpPr>
                <p:spPr bwMode="auto">
                  <a:xfrm>
                    <a:off x="2279" y="1877"/>
                    <a:ext cx="1043" cy="484"/>
                  </a:xfrm>
                  <a:custGeom>
                    <a:avLst/>
                    <a:gdLst>
                      <a:gd name="T0" fmla="*/ 0 w 1043"/>
                      <a:gd name="T1" fmla="*/ 205 h 484"/>
                      <a:gd name="T2" fmla="*/ 500 w 1043"/>
                      <a:gd name="T3" fmla="*/ 484 h 484"/>
                      <a:gd name="T4" fmla="*/ 1043 w 1043"/>
                      <a:gd name="T5" fmla="*/ 211 h 484"/>
                      <a:gd name="T6" fmla="*/ 627 w 1043"/>
                      <a:gd name="T7" fmla="*/ 0 h 484"/>
                      <a:gd name="T8" fmla="*/ 0 w 1043"/>
                      <a:gd name="T9" fmla="*/ 205 h 48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43"/>
                      <a:gd name="T16" fmla="*/ 0 h 484"/>
                      <a:gd name="T17" fmla="*/ 1043 w 1043"/>
                      <a:gd name="T18" fmla="*/ 484 h 48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43" h="484">
                        <a:moveTo>
                          <a:pt x="0" y="205"/>
                        </a:moveTo>
                        <a:lnTo>
                          <a:pt x="500" y="484"/>
                        </a:lnTo>
                        <a:lnTo>
                          <a:pt x="1043" y="211"/>
                        </a:lnTo>
                        <a:lnTo>
                          <a:pt x="627" y="0"/>
                        </a:lnTo>
                        <a:lnTo>
                          <a:pt x="0" y="205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3" name="Freeform 96"/>
                  <p:cNvSpPr>
                    <a:spLocks/>
                  </p:cNvSpPr>
                  <p:nvPr/>
                </p:nvSpPr>
                <p:spPr bwMode="auto">
                  <a:xfrm>
                    <a:off x="2260" y="2080"/>
                    <a:ext cx="522" cy="342"/>
                  </a:xfrm>
                  <a:custGeom>
                    <a:avLst/>
                    <a:gdLst>
                      <a:gd name="T0" fmla="*/ 18 w 522"/>
                      <a:gd name="T1" fmla="*/ 0 h 342"/>
                      <a:gd name="T2" fmla="*/ 522 w 522"/>
                      <a:gd name="T3" fmla="*/ 283 h 342"/>
                      <a:gd name="T4" fmla="*/ 507 w 522"/>
                      <a:gd name="T5" fmla="*/ 342 h 342"/>
                      <a:gd name="T6" fmla="*/ 0 w 522"/>
                      <a:gd name="T7" fmla="*/ 54 h 342"/>
                      <a:gd name="T8" fmla="*/ 18 w 522"/>
                      <a:gd name="T9" fmla="*/ 0 h 34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22"/>
                      <a:gd name="T16" fmla="*/ 0 h 342"/>
                      <a:gd name="T17" fmla="*/ 522 w 522"/>
                      <a:gd name="T18" fmla="*/ 342 h 34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22" h="342">
                        <a:moveTo>
                          <a:pt x="18" y="0"/>
                        </a:moveTo>
                        <a:lnTo>
                          <a:pt x="522" y="283"/>
                        </a:lnTo>
                        <a:lnTo>
                          <a:pt x="507" y="342"/>
                        </a:lnTo>
                        <a:lnTo>
                          <a:pt x="0" y="54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4" name="Freeform 97"/>
                  <p:cNvSpPr>
                    <a:spLocks/>
                  </p:cNvSpPr>
                  <p:nvPr/>
                </p:nvSpPr>
                <p:spPr bwMode="auto">
                  <a:xfrm>
                    <a:off x="2767" y="2088"/>
                    <a:ext cx="558" cy="336"/>
                  </a:xfrm>
                  <a:custGeom>
                    <a:avLst/>
                    <a:gdLst>
                      <a:gd name="T0" fmla="*/ 0 w 558"/>
                      <a:gd name="T1" fmla="*/ 336 h 336"/>
                      <a:gd name="T2" fmla="*/ 17 w 558"/>
                      <a:gd name="T3" fmla="*/ 273 h 336"/>
                      <a:gd name="T4" fmla="*/ 558 w 558"/>
                      <a:gd name="T5" fmla="*/ 0 h 336"/>
                      <a:gd name="T6" fmla="*/ 539 w 558"/>
                      <a:gd name="T7" fmla="*/ 50 h 336"/>
                      <a:gd name="T8" fmla="*/ 0 w 558"/>
                      <a:gd name="T9" fmla="*/ 336 h 3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58"/>
                      <a:gd name="T16" fmla="*/ 0 h 336"/>
                      <a:gd name="T17" fmla="*/ 558 w 558"/>
                      <a:gd name="T18" fmla="*/ 336 h 3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58" h="336">
                        <a:moveTo>
                          <a:pt x="0" y="336"/>
                        </a:moveTo>
                        <a:lnTo>
                          <a:pt x="17" y="273"/>
                        </a:lnTo>
                        <a:lnTo>
                          <a:pt x="558" y="0"/>
                        </a:lnTo>
                        <a:lnTo>
                          <a:pt x="539" y="50"/>
                        </a:lnTo>
                        <a:lnTo>
                          <a:pt x="0" y="336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5" name="Freeform 98"/>
                  <p:cNvSpPr>
                    <a:spLocks/>
                  </p:cNvSpPr>
                  <p:nvPr/>
                </p:nvSpPr>
                <p:spPr bwMode="auto">
                  <a:xfrm>
                    <a:off x="2482" y="2105"/>
                    <a:ext cx="421" cy="215"/>
                  </a:xfrm>
                  <a:custGeom>
                    <a:avLst/>
                    <a:gdLst>
                      <a:gd name="T0" fmla="*/ 0 w 421"/>
                      <a:gd name="T1" fmla="*/ 57 h 215"/>
                      <a:gd name="T2" fmla="*/ 146 w 421"/>
                      <a:gd name="T3" fmla="*/ 0 h 215"/>
                      <a:gd name="T4" fmla="*/ 421 w 421"/>
                      <a:gd name="T5" fmla="*/ 150 h 215"/>
                      <a:gd name="T6" fmla="*/ 281 w 421"/>
                      <a:gd name="T7" fmla="*/ 215 h 215"/>
                      <a:gd name="T8" fmla="*/ 0 w 421"/>
                      <a:gd name="T9" fmla="*/ 57 h 21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21"/>
                      <a:gd name="T16" fmla="*/ 0 h 215"/>
                      <a:gd name="T17" fmla="*/ 421 w 421"/>
                      <a:gd name="T18" fmla="*/ 215 h 21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21" h="215">
                        <a:moveTo>
                          <a:pt x="0" y="57"/>
                        </a:moveTo>
                        <a:lnTo>
                          <a:pt x="146" y="0"/>
                        </a:lnTo>
                        <a:lnTo>
                          <a:pt x="421" y="150"/>
                        </a:lnTo>
                        <a:lnTo>
                          <a:pt x="281" y="215"/>
                        </a:lnTo>
                        <a:lnTo>
                          <a:pt x="0" y="57"/>
                        </a:lnTo>
                        <a:close/>
                      </a:path>
                    </a:pathLst>
                  </a:cu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6" name="Freeform 99"/>
                  <p:cNvSpPr>
                    <a:spLocks/>
                  </p:cNvSpPr>
                  <p:nvPr/>
                </p:nvSpPr>
                <p:spPr bwMode="auto">
                  <a:xfrm>
                    <a:off x="2653" y="1955"/>
                    <a:ext cx="620" cy="288"/>
                  </a:xfrm>
                  <a:custGeom>
                    <a:avLst/>
                    <a:gdLst>
                      <a:gd name="T0" fmla="*/ 0 w 620"/>
                      <a:gd name="T1" fmla="*/ 139 h 288"/>
                      <a:gd name="T2" fmla="*/ 271 w 620"/>
                      <a:gd name="T3" fmla="*/ 288 h 288"/>
                      <a:gd name="T4" fmla="*/ 620 w 620"/>
                      <a:gd name="T5" fmla="*/ 123 h 288"/>
                      <a:gd name="T6" fmla="*/ 366 w 620"/>
                      <a:gd name="T7" fmla="*/ 0 h 288"/>
                      <a:gd name="T8" fmla="*/ 0 w 620"/>
                      <a:gd name="T9" fmla="*/ 139 h 28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20"/>
                      <a:gd name="T16" fmla="*/ 0 h 288"/>
                      <a:gd name="T17" fmla="*/ 620 w 620"/>
                      <a:gd name="T18" fmla="*/ 288 h 28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20" h="288">
                        <a:moveTo>
                          <a:pt x="0" y="139"/>
                        </a:moveTo>
                        <a:lnTo>
                          <a:pt x="271" y="288"/>
                        </a:lnTo>
                        <a:lnTo>
                          <a:pt x="620" y="123"/>
                        </a:lnTo>
                        <a:lnTo>
                          <a:pt x="366" y="0"/>
                        </a:lnTo>
                        <a:lnTo>
                          <a:pt x="0" y="139"/>
                        </a:lnTo>
                        <a:close/>
                      </a:path>
                    </a:pathLst>
                  </a:cu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7" name="Freeform 100"/>
                  <p:cNvSpPr>
                    <a:spLocks/>
                  </p:cNvSpPr>
                  <p:nvPr/>
                </p:nvSpPr>
                <p:spPr bwMode="auto">
                  <a:xfrm>
                    <a:off x="2328" y="1893"/>
                    <a:ext cx="683" cy="262"/>
                  </a:xfrm>
                  <a:custGeom>
                    <a:avLst/>
                    <a:gdLst>
                      <a:gd name="T0" fmla="*/ 142 w 683"/>
                      <a:gd name="T1" fmla="*/ 262 h 262"/>
                      <a:gd name="T2" fmla="*/ 0 w 683"/>
                      <a:gd name="T3" fmla="*/ 189 h 262"/>
                      <a:gd name="T4" fmla="*/ 573 w 683"/>
                      <a:gd name="T5" fmla="*/ 0 h 262"/>
                      <a:gd name="T6" fmla="*/ 683 w 683"/>
                      <a:gd name="T7" fmla="*/ 54 h 262"/>
                      <a:gd name="T8" fmla="*/ 142 w 683"/>
                      <a:gd name="T9" fmla="*/ 262 h 26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83"/>
                      <a:gd name="T16" fmla="*/ 0 h 262"/>
                      <a:gd name="T17" fmla="*/ 683 w 683"/>
                      <a:gd name="T18" fmla="*/ 262 h 26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83" h="262">
                        <a:moveTo>
                          <a:pt x="142" y="262"/>
                        </a:moveTo>
                        <a:lnTo>
                          <a:pt x="0" y="189"/>
                        </a:lnTo>
                        <a:lnTo>
                          <a:pt x="573" y="0"/>
                        </a:lnTo>
                        <a:lnTo>
                          <a:pt x="683" y="54"/>
                        </a:lnTo>
                        <a:lnTo>
                          <a:pt x="142" y="262"/>
                        </a:lnTo>
                        <a:close/>
                      </a:path>
                    </a:pathLst>
                  </a:custGeom>
                  <a:solidFill>
                    <a:srgbClr val="A0A0A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8" name="Line 10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47" y="1901"/>
                    <a:ext cx="583" cy="20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9" name="Line 1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97" y="1915"/>
                    <a:ext cx="564" cy="206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0" name="Line 10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32" y="1932"/>
                    <a:ext cx="552" cy="21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1" name="Line 10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14" y="1967"/>
                    <a:ext cx="541" cy="220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2" name="Line 10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59" y="1990"/>
                    <a:ext cx="537" cy="22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3" name="Line 10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01" y="2009"/>
                    <a:ext cx="539" cy="23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4" name="Line 10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55" y="2030"/>
                    <a:ext cx="520" cy="232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5" name="Line 10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05" y="2055"/>
                    <a:ext cx="516" cy="23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6" name="Line 109"/>
                  <p:cNvSpPr>
                    <a:spLocks noChangeShapeType="1"/>
                  </p:cNvSpPr>
                  <p:nvPr/>
                </p:nvSpPr>
                <p:spPr bwMode="auto">
                  <a:xfrm>
                    <a:off x="2530" y="2142"/>
                    <a:ext cx="277" cy="159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7" name="Line 110"/>
                  <p:cNvSpPr>
                    <a:spLocks noChangeShapeType="1"/>
                  </p:cNvSpPr>
                  <p:nvPr/>
                </p:nvSpPr>
                <p:spPr bwMode="auto">
                  <a:xfrm>
                    <a:off x="2588" y="2121"/>
                    <a:ext cx="273" cy="153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8" name="Line 111"/>
                  <p:cNvSpPr>
                    <a:spLocks noChangeShapeType="1"/>
                  </p:cNvSpPr>
                  <p:nvPr/>
                </p:nvSpPr>
                <p:spPr bwMode="auto">
                  <a:xfrm>
                    <a:off x="2711" y="2073"/>
                    <a:ext cx="265" cy="145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9" name="Line 112"/>
                  <p:cNvSpPr>
                    <a:spLocks noChangeShapeType="1"/>
                  </p:cNvSpPr>
                  <p:nvPr/>
                </p:nvSpPr>
                <p:spPr bwMode="auto">
                  <a:xfrm>
                    <a:off x="2774" y="2049"/>
                    <a:ext cx="263" cy="14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0" name="Line 113"/>
                  <p:cNvSpPr>
                    <a:spLocks noChangeShapeType="1"/>
                  </p:cNvSpPr>
                  <p:nvPr/>
                </p:nvSpPr>
                <p:spPr bwMode="auto">
                  <a:xfrm>
                    <a:off x="2838" y="2026"/>
                    <a:ext cx="256" cy="14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1" name="Line 114"/>
                  <p:cNvSpPr>
                    <a:spLocks noChangeShapeType="1"/>
                  </p:cNvSpPr>
                  <p:nvPr/>
                </p:nvSpPr>
                <p:spPr bwMode="auto">
                  <a:xfrm>
                    <a:off x="2894" y="2003"/>
                    <a:ext cx="252" cy="137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2" name="Line 115"/>
                  <p:cNvSpPr>
                    <a:spLocks noChangeShapeType="1"/>
                  </p:cNvSpPr>
                  <p:nvPr/>
                </p:nvSpPr>
                <p:spPr bwMode="auto">
                  <a:xfrm>
                    <a:off x="2951" y="1980"/>
                    <a:ext cx="251" cy="131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3" name="Line 116"/>
                  <p:cNvSpPr>
                    <a:spLocks noChangeShapeType="1"/>
                  </p:cNvSpPr>
                  <p:nvPr/>
                </p:nvSpPr>
                <p:spPr bwMode="auto">
                  <a:xfrm>
                    <a:off x="2412" y="2053"/>
                    <a:ext cx="133" cy="70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4" name="Line 117"/>
                  <p:cNvSpPr>
                    <a:spLocks noChangeShapeType="1"/>
                  </p:cNvSpPr>
                  <p:nvPr/>
                </p:nvSpPr>
                <p:spPr bwMode="auto">
                  <a:xfrm>
                    <a:off x="2499" y="2024"/>
                    <a:ext cx="125" cy="70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5" name="Line 118"/>
                  <p:cNvSpPr>
                    <a:spLocks noChangeShapeType="1"/>
                  </p:cNvSpPr>
                  <p:nvPr/>
                </p:nvSpPr>
                <p:spPr bwMode="auto">
                  <a:xfrm>
                    <a:off x="2578" y="1999"/>
                    <a:ext cx="127" cy="66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6" name="Line 119"/>
                  <p:cNvSpPr>
                    <a:spLocks noChangeShapeType="1"/>
                  </p:cNvSpPr>
                  <p:nvPr/>
                </p:nvSpPr>
                <p:spPr bwMode="auto">
                  <a:xfrm>
                    <a:off x="2655" y="1972"/>
                    <a:ext cx="127" cy="6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7" name="Line 120"/>
                  <p:cNvSpPr>
                    <a:spLocks noChangeShapeType="1"/>
                  </p:cNvSpPr>
                  <p:nvPr/>
                </p:nvSpPr>
                <p:spPr bwMode="auto">
                  <a:xfrm>
                    <a:off x="2738" y="1945"/>
                    <a:ext cx="117" cy="64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48" name="Line 121"/>
                  <p:cNvSpPr>
                    <a:spLocks noChangeShapeType="1"/>
                  </p:cNvSpPr>
                  <p:nvPr/>
                </p:nvSpPr>
                <p:spPr bwMode="auto">
                  <a:xfrm>
                    <a:off x="2826" y="1915"/>
                    <a:ext cx="114" cy="63"/>
                  </a:xfrm>
                  <a:prstGeom prst="line">
                    <a:avLst/>
                  </a:prstGeom>
                  <a:noFill/>
                  <a:ln w="254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</p:grpSp>
      <p:grpSp>
        <p:nvGrpSpPr>
          <p:cNvPr id="1075" name="Group 123"/>
          <p:cNvGrpSpPr>
            <a:grpSpLocks/>
          </p:cNvGrpSpPr>
          <p:nvPr/>
        </p:nvGrpSpPr>
        <p:grpSpPr bwMode="auto">
          <a:xfrm>
            <a:off x="7640130" y="4319651"/>
            <a:ext cx="754062" cy="1163638"/>
            <a:chOff x="4001" y="1906"/>
            <a:chExt cx="774" cy="1195"/>
          </a:xfrm>
          <a:solidFill>
            <a:schemeClr val="accent1"/>
          </a:solidFill>
        </p:grpSpPr>
        <p:sp>
          <p:nvSpPr>
            <p:cNvPr id="1306" name="Oval 124"/>
            <p:cNvSpPr>
              <a:spLocks noChangeArrowheads="1"/>
            </p:cNvSpPr>
            <p:nvPr/>
          </p:nvSpPr>
          <p:spPr bwMode="auto">
            <a:xfrm>
              <a:off x="4113" y="2900"/>
              <a:ext cx="493" cy="201"/>
            </a:xfrm>
            <a:prstGeom prst="ellipse">
              <a:avLst/>
            </a:prstGeom>
            <a:grp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7" name="Rectangle 125"/>
            <p:cNvSpPr>
              <a:spLocks noChangeArrowheads="1"/>
            </p:cNvSpPr>
            <p:nvPr/>
          </p:nvSpPr>
          <p:spPr bwMode="auto">
            <a:xfrm>
              <a:off x="4294" y="2505"/>
              <a:ext cx="133" cy="453"/>
            </a:xfrm>
            <a:prstGeom prst="rect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308" name="Group 126"/>
            <p:cNvGrpSpPr>
              <a:grpSpLocks/>
            </p:cNvGrpSpPr>
            <p:nvPr/>
          </p:nvGrpSpPr>
          <p:grpSpPr bwMode="auto">
            <a:xfrm>
              <a:off x="4001" y="2335"/>
              <a:ext cx="651" cy="236"/>
              <a:chOff x="2964" y="2969"/>
              <a:chExt cx="1019" cy="356"/>
            </a:xfrm>
            <a:grpFill/>
          </p:grpSpPr>
          <p:sp>
            <p:nvSpPr>
              <p:cNvPr id="1312" name="Freeform 127"/>
              <p:cNvSpPr>
                <a:spLocks/>
              </p:cNvSpPr>
              <p:nvPr/>
            </p:nvSpPr>
            <p:spPr bwMode="auto">
              <a:xfrm>
                <a:off x="2964" y="2969"/>
                <a:ext cx="1019" cy="356"/>
              </a:xfrm>
              <a:custGeom>
                <a:avLst/>
                <a:gdLst>
                  <a:gd name="T0" fmla="*/ 0 w 1019"/>
                  <a:gd name="T1" fmla="*/ 186 h 356"/>
                  <a:gd name="T2" fmla="*/ 6 w 1019"/>
                  <a:gd name="T3" fmla="*/ 296 h 356"/>
                  <a:gd name="T4" fmla="*/ 342 w 1019"/>
                  <a:gd name="T5" fmla="*/ 356 h 356"/>
                  <a:gd name="T6" fmla="*/ 712 w 1019"/>
                  <a:gd name="T7" fmla="*/ 356 h 356"/>
                  <a:gd name="T8" fmla="*/ 1002 w 1019"/>
                  <a:gd name="T9" fmla="*/ 266 h 356"/>
                  <a:gd name="T10" fmla="*/ 1019 w 1019"/>
                  <a:gd name="T11" fmla="*/ 9 h 356"/>
                  <a:gd name="T12" fmla="*/ 444 w 1019"/>
                  <a:gd name="T13" fmla="*/ 0 h 356"/>
                  <a:gd name="T14" fmla="*/ 0 w 1019"/>
                  <a:gd name="T15" fmla="*/ 186 h 35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19"/>
                  <a:gd name="T25" fmla="*/ 0 h 356"/>
                  <a:gd name="T26" fmla="*/ 1019 w 1019"/>
                  <a:gd name="T27" fmla="*/ 356 h 35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19" h="356">
                    <a:moveTo>
                      <a:pt x="0" y="186"/>
                    </a:moveTo>
                    <a:lnTo>
                      <a:pt x="6" y="296"/>
                    </a:lnTo>
                    <a:lnTo>
                      <a:pt x="342" y="356"/>
                    </a:lnTo>
                    <a:lnTo>
                      <a:pt x="712" y="356"/>
                    </a:lnTo>
                    <a:lnTo>
                      <a:pt x="1002" y="266"/>
                    </a:lnTo>
                    <a:lnTo>
                      <a:pt x="1019" y="9"/>
                    </a:lnTo>
                    <a:lnTo>
                      <a:pt x="444" y="0"/>
                    </a:lnTo>
                    <a:lnTo>
                      <a:pt x="0" y="186"/>
                    </a:lnTo>
                    <a:close/>
                  </a:path>
                </a:pathLst>
              </a:custGeom>
              <a:grp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3" name="Freeform 128"/>
              <p:cNvSpPr>
                <a:spLocks/>
              </p:cNvSpPr>
              <p:nvPr/>
            </p:nvSpPr>
            <p:spPr bwMode="auto">
              <a:xfrm>
                <a:off x="2987" y="3104"/>
                <a:ext cx="974" cy="206"/>
              </a:xfrm>
              <a:custGeom>
                <a:avLst/>
                <a:gdLst>
                  <a:gd name="T0" fmla="*/ 0 w 974"/>
                  <a:gd name="T1" fmla="*/ 71 h 206"/>
                  <a:gd name="T2" fmla="*/ 5 w 974"/>
                  <a:gd name="T3" fmla="*/ 151 h 206"/>
                  <a:gd name="T4" fmla="*/ 308 w 974"/>
                  <a:gd name="T5" fmla="*/ 206 h 206"/>
                  <a:gd name="T6" fmla="*/ 700 w 974"/>
                  <a:gd name="T7" fmla="*/ 206 h 206"/>
                  <a:gd name="T8" fmla="*/ 974 w 974"/>
                  <a:gd name="T9" fmla="*/ 111 h 206"/>
                  <a:gd name="T10" fmla="*/ 974 w 974"/>
                  <a:gd name="T11" fmla="*/ 0 h 206"/>
                  <a:gd name="T12" fmla="*/ 712 w 974"/>
                  <a:gd name="T13" fmla="*/ 111 h 206"/>
                  <a:gd name="T14" fmla="*/ 313 w 974"/>
                  <a:gd name="T15" fmla="*/ 116 h 206"/>
                  <a:gd name="T16" fmla="*/ 0 w 974"/>
                  <a:gd name="T17" fmla="*/ 71 h 20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74"/>
                  <a:gd name="T28" fmla="*/ 0 h 206"/>
                  <a:gd name="T29" fmla="*/ 974 w 974"/>
                  <a:gd name="T30" fmla="*/ 206 h 20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74" h="206">
                    <a:moveTo>
                      <a:pt x="0" y="71"/>
                    </a:moveTo>
                    <a:lnTo>
                      <a:pt x="5" y="151"/>
                    </a:lnTo>
                    <a:lnTo>
                      <a:pt x="308" y="206"/>
                    </a:lnTo>
                    <a:lnTo>
                      <a:pt x="700" y="206"/>
                    </a:lnTo>
                    <a:lnTo>
                      <a:pt x="974" y="111"/>
                    </a:lnTo>
                    <a:lnTo>
                      <a:pt x="974" y="0"/>
                    </a:lnTo>
                    <a:lnTo>
                      <a:pt x="712" y="111"/>
                    </a:lnTo>
                    <a:lnTo>
                      <a:pt x="313" y="116"/>
                    </a:lnTo>
                    <a:lnTo>
                      <a:pt x="0" y="7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09" name="Group 129"/>
            <p:cNvGrpSpPr>
              <a:grpSpLocks/>
            </p:cNvGrpSpPr>
            <p:nvPr/>
          </p:nvGrpSpPr>
          <p:grpSpPr bwMode="auto">
            <a:xfrm>
              <a:off x="4411" y="1906"/>
              <a:ext cx="364" cy="510"/>
              <a:chOff x="3606" y="2322"/>
              <a:chExt cx="570" cy="769"/>
            </a:xfrm>
            <a:grpFill/>
          </p:grpSpPr>
          <p:sp>
            <p:nvSpPr>
              <p:cNvPr id="1310" name="Freeform 130"/>
              <p:cNvSpPr>
                <a:spLocks/>
              </p:cNvSpPr>
              <p:nvPr/>
            </p:nvSpPr>
            <p:spPr bwMode="auto">
              <a:xfrm>
                <a:off x="3606" y="2322"/>
                <a:ext cx="570" cy="769"/>
              </a:xfrm>
              <a:custGeom>
                <a:avLst/>
                <a:gdLst>
                  <a:gd name="T0" fmla="*/ 254 w 570"/>
                  <a:gd name="T1" fmla="*/ 113 h 769"/>
                  <a:gd name="T2" fmla="*/ 358 w 570"/>
                  <a:gd name="T3" fmla="*/ 104 h 769"/>
                  <a:gd name="T4" fmla="*/ 421 w 570"/>
                  <a:gd name="T5" fmla="*/ 88 h 769"/>
                  <a:gd name="T6" fmla="*/ 441 w 570"/>
                  <a:gd name="T7" fmla="*/ 59 h 769"/>
                  <a:gd name="T8" fmla="*/ 441 w 570"/>
                  <a:gd name="T9" fmla="*/ 34 h 769"/>
                  <a:gd name="T10" fmla="*/ 458 w 570"/>
                  <a:gd name="T11" fmla="*/ 13 h 769"/>
                  <a:gd name="T12" fmla="*/ 516 w 570"/>
                  <a:gd name="T13" fmla="*/ 0 h 769"/>
                  <a:gd name="T14" fmla="*/ 570 w 570"/>
                  <a:gd name="T15" fmla="*/ 4 h 769"/>
                  <a:gd name="T16" fmla="*/ 504 w 570"/>
                  <a:gd name="T17" fmla="*/ 599 h 769"/>
                  <a:gd name="T18" fmla="*/ 458 w 570"/>
                  <a:gd name="T19" fmla="*/ 653 h 769"/>
                  <a:gd name="T20" fmla="*/ 400 w 570"/>
                  <a:gd name="T21" fmla="*/ 707 h 769"/>
                  <a:gd name="T22" fmla="*/ 317 w 570"/>
                  <a:gd name="T23" fmla="*/ 749 h 769"/>
                  <a:gd name="T24" fmla="*/ 221 w 570"/>
                  <a:gd name="T25" fmla="*/ 761 h 769"/>
                  <a:gd name="T26" fmla="*/ 92 w 570"/>
                  <a:gd name="T27" fmla="*/ 769 h 769"/>
                  <a:gd name="T28" fmla="*/ 17 w 570"/>
                  <a:gd name="T29" fmla="*/ 757 h 769"/>
                  <a:gd name="T30" fmla="*/ 0 w 570"/>
                  <a:gd name="T31" fmla="*/ 715 h 769"/>
                  <a:gd name="T32" fmla="*/ 9 w 570"/>
                  <a:gd name="T33" fmla="*/ 661 h 769"/>
                  <a:gd name="T34" fmla="*/ 63 w 570"/>
                  <a:gd name="T35" fmla="*/ 495 h 769"/>
                  <a:gd name="T36" fmla="*/ 108 w 570"/>
                  <a:gd name="T37" fmla="*/ 329 h 769"/>
                  <a:gd name="T38" fmla="*/ 129 w 570"/>
                  <a:gd name="T39" fmla="*/ 204 h 769"/>
                  <a:gd name="T40" fmla="*/ 129 w 570"/>
                  <a:gd name="T41" fmla="*/ 171 h 769"/>
                  <a:gd name="T42" fmla="*/ 158 w 570"/>
                  <a:gd name="T43" fmla="*/ 125 h 769"/>
                  <a:gd name="T44" fmla="*/ 192 w 570"/>
                  <a:gd name="T45" fmla="*/ 113 h 769"/>
                  <a:gd name="T46" fmla="*/ 254 w 570"/>
                  <a:gd name="T47" fmla="*/ 113 h 7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70"/>
                  <a:gd name="T73" fmla="*/ 0 h 769"/>
                  <a:gd name="T74" fmla="*/ 570 w 570"/>
                  <a:gd name="T75" fmla="*/ 769 h 76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70" h="769">
                    <a:moveTo>
                      <a:pt x="254" y="113"/>
                    </a:moveTo>
                    <a:lnTo>
                      <a:pt x="358" y="104"/>
                    </a:lnTo>
                    <a:lnTo>
                      <a:pt x="421" y="88"/>
                    </a:lnTo>
                    <a:lnTo>
                      <a:pt x="441" y="59"/>
                    </a:lnTo>
                    <a:lnTo>
                      <a:pt x="441" y="34"/>
                    </a:lnTo>
                    <a:lnTo>
                      <a:pt x="458" y="13"/>
                    </a:lnTo>
                    <a:lnTo>
                      <a:pt x="516" y="0"/>
                    </a:lnTo>
                    <a:lnTo>
                      <a:pt x="570" y="4"/>
                    </a:lnTo>
                    <a:lnTo>
                      <a:pt x="504" y="599"/>
                    </a:lnTo>
                    <a:lnTo>
                      <a:pt x="458" y="653"/>
                    </a:lnTo>
                    <a:lnTo>
                      <a:pt x="400" y="707"/>
                    </a:lnTo>
                    <a:lnTo>
                      <a:pt x="317" y="749"/>
                    </a:lnTo>
                    <a:lnTo>
                      <a:pt x="221" y="761"/>
                    </a:lnTo>
                    <a:lnTo>
                      <a:pt x="92" y="769"/>
                    </a:lnTo>
                    <a:lnTo>
                      <a:pt x="17" y="757"/>
                    </a:lnTo>
                    <a:lnTo>
                      <a:pt x="0" y="715"/>
                    </a:lnTo>
                    <a:lnTo>
                      <a:pt x="9" y="661"/>
                    </a:lnTo>
                    <a:lnTo>
                      <a:pt x="63" y="495"/>
                    </a:lnTo>
                    <a:lnTo>
                      <a:pt x="108" y="329"/>
                    </a:lnTo>
                    <a:lnTo>
                      <a:pt x="129" y="204"/>
                    </a:lnTo>
                    <a:lnTo>
                      <a:pt x="129" y="171"/>
                    </a:lnTo>
                    <a:lnTo>
                      <a:pt x="158" y="125"/>
                    </a:lnTo>
                    <a:lnTo>
                      <a:pt x="192" y="113"/>
                    </a:lnTo>
                    <a:lnTo>
                      <a:pt x="254" y="113"/>
                    </a:lnTo>
                    <a:close/>
                  </a:path>
                </a:pathLst>
              </a:custGeom>
              <a:grp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1" name="Freeform 131"/>
              <p:cNvSpPr>
                <a:spLocks/>
              </p:cNvSpPr>
              <p:nvPr/>
            </p:nvSpPr>
            <p:spPr bwMode="auto">
              <a:xfrm>
                <a:off x="3673" y="2360"/>
                <a:ext cx="491" cy="707"/>
              </a:xfrm>
              <a:custGeom>
                <a:avLst/>
                <a:gdLst>
                  <a:gd name="T0" fmla="*/ 170 w 491"/>
                  <a:gd name="T1" fmla="*/ 141 h 707"/>
                  <a:gd name="T2" fmla="*/ 262 w 491"/>
                  <a:gd name="T3" fmla="*/ 137 h 707"/>
                  <a:gd name="T4" fmla="*/ 358 w 491"/>
                  <a:gd name="T5" fmla="*/ 120 h 707"/>
                  <a:gd name="T6" fmla="*/ 416 w 491"/>
                  <a:gd name="T7" fmla="*/ 91 h 707"/>
                  <a:gd name="T8" fmla="*/ 449 w 491"/>
                  <a:gd name="T9" fmla="*/ 66 h 707"/>
                  <a:gd name="T10" fmla="*/ 491 w 491"/>
                  <a:gd name="T11" fmla="*/ 0 h 707"/>
                  <a:gd name="T12" fmla="*/ 429 w 491"/>
                  <a:gd name="T13" fmla="*/ 544 h 707"/>
                  <a:gd name="T14" fmla="*/ 387 w 491"/>
                  <a:gd name="T15" fmla="*/ 594 h 707"/>
                  <a:gd name="T16" fmla="*/ 341 w 491"/>
                  <a:gd name="T17" fmla="*/ 640 h 707"/>
                  <a:gd name="T18" fmla="*/ 283 w 491"/>
                  <a:gd name="T19" fmla="*/ 673 h 707"/>
                  <a:gd name="T20" fmla="*/ 233 w 491"/>
                  <a:gd name="T21" fmla="*/ 690 h 707"/>
                  <a:gd name="T22" fmla="*/ 170 w 491"/>
                  <a:gd name="T23" fmla="*/ 698 h 707"/>
                  <a:gd name="T24" fmla="*/ 112 w 491"/>
                  <a:gd name="T25" fmla="*/ 707 h 707"/>
                  <a:gd name="T26" fmla="*/ 46 w 491"/>
                  <a:gd name="T27" fmla="*/ 707 h 707"/>
                  <a:gd name="T28" fmla="*/ 16 w 491"/>
                  <a:gd name="T29" fmla="*/ 698 h 707"/>
                  <a:gd name="T30" fmla="*/ 0 w 491"/>
                  <a:gd name="T31" fmla="*/ 673 h 707"/>
                  <a:gd name="T32" fmla="*/ 8 w 491"/>
                  <a:gd name="T33" fmla="*/ 632 h 707"/>
                  <a:gd name="T34" fmla="*/ 50 w 491"/>
                  <a:gd name="T35" fmla="*/ 536 h 707"/>
                  <a:gd name="T36" fmla="*/ 121 w 491"/>
                  <a:gd name="T37" fmla="*/ 212 h 707"/>
                  <a:gd name="T38" fmla="*/ 133 w 491"/>
                  <a:gd name="T39" fmla="*/ 166 h 707"/>
                  <a:gd name="T40" fmla="*/ 170 w 491"/>
                  <a:gd name="T41" fmla="*/ 141 h 70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91"/>
                  <a:gd name="T64" fmla="*/ 0 h 707"/>
                  <a:gd name="T65" fmla="*/ 491 w 491"/>
                  <a:gd name="T66" fmla="*/ 707 h 70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91" h="707">
                    <a:moveTo>
                      <a:pt x="170" y="141"/>
                    </a:moveTo>
                    <a:lnTo>
                      <a:pt x="262" y="137"/>
                    </a:lnTo>
                    <a:lnTo>
                      <a:pt x="358" y="120"/>
                    </a:lnTo>
                    <a:lnTo>
                      <a:pt x="416" y="91"/>
                    </a:lnTo>
                    <a:lnTo>
                      <a:pt x="449" y="66"/>
                    </a:lnTo>
                    <a:lnTo>
                      <a:pt x="491" y="0"/>
                    </a:lnTo>
                    <a:lnTo>
                      <a:pt x="429" y="544"/>
                    </a:lnTo>
                    <a:lnTo>
                      <a:pt x="387" y="594"/>
                    </a:lnTo>
                    <a:lnTo>
                      <a:pt x="341" y="640"/>
                    </a:lnTo>
                    <a:lnTo>
                      <a:pt x="283" y="673"/>
                    </a:lnTo>
                    <a:lnTo>
                      <a:pt x="233" y="690"/>
                    </a:lnTo>
                    <a:lnTo>
                      <a:pt x="170" y="698"/>
                    </a:lnTo>
                    <a:lnTo>
                      <a:pt x="112" y="707"/>
                    </a:lnTo>
                    <a:lnTo>
                      <a:pt x="46" y="707"/>
                    </a:lnTo>
                    <a:lnTo>
                      <a:pt x="16" y="698"/>
                    </a:lnTo>
                    <a:lnTo>
                      <a:pt x="0" y="673"/>
                    </a:lnTo>
                    <a:lnTo>
                      <a:pt x="8" y="632"/>
                    </a:lnTo>
                    <a:lnTo>
                      <a:pt x="50" y="536"/>
                    </a:lnTo>
                    <a:lnTo>
                      <a:pt x="121" y="212"/>
                    </a:lnTo>
                    <a:lnTo>
                      <a:pt x="133" y="166"/>
                    </a:lnTo>
                    <a:lnTo>
                      <a:pt x="170" y="14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64" name="Group 363"/>
          <p:cNvGrpSpPr/>
          <p:nvPr/>
        </p:nvGrpSpPr>
        <p:grpSpPr>
          <a:xfrm>
            <a:off x="697992" y="2909951"/>
            <a:ext cx="2586038" cy="2503488"/>
            <a:chOff x="933450" y="3559175"/>
            <a:chExt cx="2586038" cy="2503488"/>
          </a:xfrm>
        </p:grpSpPr>
        <p:sp>
          <p:nvSpPr>
            <p:cNvPr id="1076" name="Freeform 140"/>
            <p:cNvSpPr>
              <a:spLocks/>
            </p:cNvSpPr>
            <p:nvPr/>
          </p:nvSpPr>
          <p:spPr bwMode="auto">
            <a:xfrm>
              <a:off x="933450" y="3559175"/>
              <a:ext cx="2586038" cy="2503488"/>
            </a:xfrm>
            <a:custGeom>
              <a:avLst/>
              <a:gdLst>
                <a:gd name="T0" fmla="*/ 0 w 1296"/>
                <a:gd name="T1" fmla="*/ 2147483647 h 1255"/>
                <a:gd name="T2" fmla="*/ 258805300 w 1296"/>
                <a:gd name="T3" fmla="*/ 2147483647 h 1255"/>
                <a:gd name="T4" fmla="*/ 258805300 w 1296"/>
                <a:gd name="T5" fmla="*/ 2147483647 h 1255"/>
                <a:gd name="T6" fmla="*/ 370290297 w 1296"/>
                <a:gd name="T7" fmla="*/ 2147483647 h 1255"/>
                <a:gd name="T8" fmla="*/ 370290297 w 1296"/>
                <a:gd name="T9" fmla="*/ 1679251824 h 1255"/>
                <a:gd name="T10" fmla="*/ 776415963 w 1296"/>
                <a:gd name="T11" fmla="*/ 1679251824 h 1255"/>
                <a:gd name="T12" fmla="*/ 1369676253 w 1296"/>
                <a:gd name="T13" fmla="*/ 2147483647 h 1255"/>
                <a:gd name="T14" fmla="*/ 1369676253 w 1296"/>
                <a:gd name="T15" fmla="*/ 2147483647 h 1255"/>
                <a:gd name="T16" fmla="*/ 1620519849 w 1296"/>
                <a:gd name="T17" fmla="*/ 2147483647 h 1255"/>
                <a:gd name="T18" fmla="*/ 1620519849 w 1296"/>
                <a:gd name="T19" fmla="*/ 2147483647 h 1255"/>
                <a:gd name="T20" fmla="*/ 1831545259 w 1296"/>
                <a:gd name="T21" fmla="*/ 2147483647 h 1255"/>
                <a:gd name="T22" fmla="*/ 1831545259 w 1296"/>
                <a:gd name="T23" fmla="*/ 1488246735 h 1255"/>
                <a:gd name="T24" fmla="*/ 2038589848 w 1296"/>
                <a:gd name="T25" fmla="*/ 1488246735 h 1255"/>
                <a:gd name="T26" fmla="*/ 2038589848 w 1296"/>
                <a:gd name="T27" fmla="*/ 131316435 h 1255"/>
                <a:gd name="T28" fmla="*/ 2130167186 w 1296"/>
                <a:gd name="T29" fmla="*/ 131316435 h 1255"/>
                <a:gd name="T30" fmla="*/ 2130167186 w 1296"/>
                <a:gd name="T31" fmla="*/ 0 h 1255"/>
                <a:gd name="T32" fmla="*/ 2147483647 w 1296"/>
                <a:gd name="T33" fmla="*/ 0 h 1255"/>
                <a:gd name="T34" fmla="*/ 2147483647 w 1296"/>
                <a:gd name="T35" fmla="*/ 131316435 h 1255"/>
                <a:gd name="T36" fmla="*/ 2147483647 w 1296"/>
                <a:gd name="T37" fmla="*/ 131316435 h 1255"/>
                <a:gd name="T38" fmla="*/ 2147483647 w 1296"/>
                <a:gd name="T39" fmla="*/ 2147483647 h 1255"/>
                <a:gd name="T40" fmla="*/ 2147483647 w 1296"/>
                <a:gd name="T41" fmla="*/ 2147483647 h 1255"/>
                <a:gd name="T42" fmla="*/ 2147483647 w 1296"/>
                <a:gd name="T43" fmla="*/ 2147483647 h 1255"/>
                <a:gd name="T44" fmla="*/ 2147483647 w 1296"/>
                <a:gd name="T45" fmla="*/ 2147483647 h 1255"/>
                <a:gd name="T46" fmla="*/ 2147483647 w 1296"/>
                <a:gd name="T47" fmla="*/ 2147483647 h 1255"/>
                <a:gd name="T48" fmla="*/ 2147483647 w 1296"/>
                <a:gd name="T49" fmla="*/ 2147483647 h 1255"/>
                <a:gd name="T50" fmla="*/ 2147483647 w 1296"/>
                <a:gd name="T51" fmla="*/ 2147483647 h 1255"/>
                <a:gd name="T52" fmla="*/ 2147483647 w 1296"/>
                <a:gd name="T53" fmla="*/ 2147483647 h 1255"/>
                <a:gd name="T54" fmla="*/ 2147483647 w 1296"/>
                <a:gd name="T55" fmla="*/ 1555894745 h 1255"/>
                <a:gd name="T56" fmla="*/ 2147483647 w 1296"/>
                <a:gd name="T57" fmla="*/ 1209699393 h 1255"/>
                <a:gd name="T58" fmla="*/ 2147483647 w 1296"/>
                <a:gd name="T59" fmla="*/ 1161947622 h 1255"/>
                <a:gd name="T60" fmla="*/ 2147483647 w 1296"/>
                <a:gd name="T61" fmla="*/ 1094299613 h 1255"/>
                <a:gd name="T62" fmla="*/ 2147483647 w 1296"/>
                <a:gd name="T63" fmla="*/ 1153988329 h 1255"/>
                <a:gd name="T64" fmla="*/ 2147483647 w 1296"/>
                <a:gd name="T65" fmla="*/ 1213677045 h 1255"/>
                <a:gd name="T66" fmla="*/ 2147483647 w 1296"/>
                <a:gd name="T67" fmla="*/ 1547935452 h 1255"/>
                <a:gd name="T68" fmla="*/ 2147483647 w 1296"/>
                <a:gd name="T69" fmla="*/ 2147483647 h 1255"/>
                <a:gd name="T70" fmla="*/ 2147483647 w 1296"/>
                <a:gd name="T71" fmla="*/ 2147483647 h 1255"/>
                <a:gd name="T72" fmla="*/ 2147483647 w 1296"/>
                <a:gd name="T73" fmla="*/ 2147483647 h 1255"/>
                <a:gd name="T74" fmla="*/ 2147483647 w 1296"/>
                <a:gd name="T75" fmla="*/ 2147483647 h 1255"/>
                <a:gd name="T76" fmla="*/ 2147483647 w 1296"/>
                <a:gd name="T77" fmla="*/ 2147483647 h 1255"/>
                <a:gd name="T78" fmla="*/ 2147483647 w 1296"/>
                <a:gd name="T79" fmla="*/ 2147483647 h 1255"/>
                <a:gd name="T80" fmla="*/ 2147483647 w 1296"/>
                <a:gd name="T81" fmla="*/ 2147483647 h 1255"/>
                <a:gd name="T82" fmla="*/ 0 w 1296"/>
                <a:gd name="T83" fmla="*/ 2147483647 h 1255"/>
                <a:gd name="T84" fmla="*/ 0 w 1296"/>
                <a:gd name="T85" fmla="*/ 2147483647 h 12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296"/>
                <a:gd name="T130" fmla="*/ 0 h 1255"/>
                <a:gd name="T131" fmla="*/ 1296 w 1296"/>
                <a:gd name="T132" fmla="*/ 1255 h 125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296" h="1255">
                  <a:moveTo>
                    <a:pt x="0" y="853"/>
                  </a:moveTo>
                  <a:lnTo>
                    <a:pt x="65" y="853"/>
                  </a:lnTo>
                  <a:lnTo>
                    <a:pt x="65" y="911"/>
                  </a:lnTo>
                  <a:lnTo>
                    <a:pt x="93" y="911"/>
                  </a:lnTo>
                  <a:lnTo>
                    <a:pt x="93" y="422"/>
                  </a:lnTo>
                  <a:lnTo>
                    <a:pt x="195" y="422"/>
                  </a:lnTo>
                  <a:lnTo>
                    <a:pt x="344" y="576"/>
                  </a:lnTo>
                  <a:lnTo>
                    <a:pt x="344" y="704"/>
                  </a:lnTo>
                  <a:lnTo>
                    <a:pt x="407" y="704"/>
                  </a:lnTo>
                  <a:lnTo>
                    <a:pt x="407" y="773"/>
                  </a:lnTo>
                  <a:lnTo>
                    <a:pt x="460" y="773"/>
                  </a:lnTo>
                  <a:lnTo>
                    <a:pt x="460" y="374"/>
                  </a:lnTo>
                  <a:lnTo>
                    <a:pt x="512" y="374"/>
                  </a:lnTo>
                  <a:lnTo>
                    <a:pt x="512" y="33"/>
                  </a:lnTo>
                  <a:lnTo>
                    <a:pt x="535" y="33"/>
                  </a:lnTo>
                  <a:lnTo>
                    <a:pt x="535" y="0"/>
                  </a:lnTo>
                  <a:lnTo>
                    <a:pt x="696" y="0"/>
                  </a:lnTo>
                  <a:lnTo>
                    <a:pt x="696" y="33"/>
                  </a:lnTo>
                  <a:lnTo>
                    <a:pt x="727" y="33"/>
                  </a:lnTo>
                  <a:lnTo>
                    <a:pt x="727" y="547"/>
                  </a:lnTo>
                  <a:lnTo>
                    <a:pt x="804" y="547"/>
                  </a:lnTo>
                  <a:lnTo>
                    <a:pt x="804" y="900"/>
                  </a:lnTo>
                  <a:lnTo>
                    <a:pt x="831" y="900"/>
                  </a:lnTo>
                  <a:lnTo>
                    <a:pt x="831" y="696"/>
                  </a:lnTo>
                  <a:lnTo>
                    <a:pt x="864" y="696"/>
                  </a:lnTo>
                  <a:lnTo>
                    <a:pt x="864" y="633"/>
                  </a:lnTo>
                  <a:lnTo>
                    <a:pt x="907" y="633"/>
                  </a:lnTo>
                  <a:lnTo>
                    <a:pt x="907" y="391"/>
                  </a:lnTo>
                  <a:lnTo>
                    <a:pt x="994" y="304"/>
                  </a:lnTo>
                  <a:lnTo>
                    <a:pt x="994" y="292"/>
                  </a:lnTo>
                  <a:lnTo>
                    <a:pt x="1016" y="275"/>
                  </a:lnTo>
                  <a:lnTo>
                    <a:pt x="1037" y="290"/>
                  </a:lnTo>
                  <a:lnTo>
                    <a:pt x="1037" y="305"/>
                  </a:lnTo>
                  <a:lnTo>
                    <a:pt x="1121" y="389"/>
                  </a:lnTo>
                  <a:lnTo>
                    <a:pt x="1121" y="633"/>
                  </a:lnTo>
                  <a:lnTo>
                    <a:pt x="1183" y="633"/>
                  </a:lnTo>
                  <a:lnTo>
                    <a:pt x="1183" y="679"/>
                  </a:lnTo>
                  <a:lnTo>
                    <a:pt x="1248" y="679"/>
                  </a:lnTo>
                  <a:lnTo>
                    <a:pt x="1248" y="758"/>
                  </a:lnTo>
                  <a:lnTo>
                    <a:pt x="1296" y="758"/>
                  </a:lnTo>
                  <a:lnTo>
                    <a:pt x="1296" y="1255"/>
                  </a:lnTo>
                  <a:lnTo>
                    <a:pt x="0" y="1255"/>
                  </a:lnTo>
                  <a:lnTo>
                    <a:pt x="0" y="853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77" name="Group 141"/>
            <p:cNvGrpSpPr>
              <a:grpSpLocks/>
            </p:cNvGrpSpPr>
            <p:nvPr/>
          </p:nvGrpSpPr>
          <p:grpSpPr bwMode="auto">
            <a:xfrm>
              <a:off x="2057400" y="3670300"/>
              <a:ext cx="227013" cy="1855788"/>
              <a:chOff x="1200" y="1632"/>
              <a:chExt cx="143" cy="1169"/>
            </a:xfrm>
          </p:grpSpPr>
          <p:grpSp>
            <p:nvGrpSpPr>
              <p:cNvPr id="1274" name="Group 142"/>
              <p:cNvGrpSpPr>
                <a:grpSpLocks/>
              </p:cNvGrpSpPr>
              <p:nvPr/>
            </p:nvGrpSpPr>
            <p:grpSpPr bwMode="auto">
              <a:xfrm>
                <a:off x="1200" y="2448"/>
                <a:ext cx="143" cy="209"/>
                <a:chOff x="1680" y="2160"/>
                <a:chExt cx="143" cy="209"/>
              </a:xfrm>
            </p:grpSpPr>
            <p:grpSp>
              <p:nvGrpSpPr>
                <p:cNvPr id="1300" name="Group 143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304" name="Freeform 144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5" name="Freeform 145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01" name="Group 146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302" name="Freeform 14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3" name="Freeform 14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75" name="Group 149"/>
              <p:cNvGrpSpPr>
                <a:grpSpLocks/>
              </p:cNvGrpSpPr>
              <p:nvPr/>
            </p:nvGrpSpPr>
            <p:grpSpPr bwMode="auto">
              <a:xfrm>
                <a:off x="1200" y="2736"/>
                <a:ext cx="143" cy="65"/>
                <a:chOff x="1680" y="2160"/>
                <a:chExt cx="143" cy="65"/>
              </a:xfrm>
            </p:grpSpPr>
            <p:sp>
              <p:nvSpPr>
                <p:cNvPr id="1298" name="Freeform 150"/>
                <p:cNvSpPr>
                  <a:spLocks/>
                </p:cNvSpPr>
                <p:nvPr/>
              </p:nvSpPr>
              <p:spPr bwMode="auto">
                <a:xfrm>
                  <a:off x="1680" y="2160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99" name="Freeform 151"/>
                <p:cNvSpPr>
                  <a:spLocks/>
                </p:cNvSpPr>
                <p:nvPr/>
              </p:nvSpPr>
              <p:spPr bwMode="auto">
                <a:xfrm>
                  <a:off x="1776" y="2160"/>
                  <a:ext cx="47" cy="65"/>
                </a:xfrm>
                <a:custGeom>
                  <a:avLst/>
                  <a:gdLst>
                    <a:gd name="T0" fmla="*/ 35 w 63"/>
                    <a:gd name="T1" fmla="*/ 41 h 88"/>
                    <a:gd name="T2" fmla="*/ 19 w 63"/>
                    <a:gd name="T3" fmla="*/ 45 h 88"/>
                    <a:gd name="T4" fmla="*/ 2 w 63"/>
                    <a:gd name="T5" fmla="*/ 48 h 88"/>
                    <a:gd name="T6" fmla="*/ 0 w 63"/>
                    <a:gd name="T7" fmla="*/ 8 h 88"/>
                    <a:gd name="T8" fmla="*/ 0 w 63"/>
                    <a:gd name="T9" fmla="*/ 5 h 88"/>
                    <a:gd name="T10" fmla="*/ 28 w 63"/>
                    <a:gd name="T11" fmla="*/ 0 h 88"/>
                    <a:gd name="T12" fmla="*/ 34 w 63"/>
                    <a:gd name="T13" fmla="*/ 0 h 88"/>
                    <a:gd name="T14" fmla="*/ 35 w 63"/>
                    <a:gd name="T15" fmla="*/ 41 h 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3"/>
                    <a:gd name="T25" fmla="*/ 0 h 88"/>
                    <a:gd name="T26" fmla="*/ 63 w 63"/>
                    <a:gd name="T27" fmla="*/ 88 h 8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3" h="88">
                      <a:moveTo>
                        <a:pt x="63" y="75"/>
                      </a:moveTo>
                      <a:lnTo>
                        <a:pt x="35" y="82"/>
                      </a:lnTo>
                      <a:lnTo>
                        <a:pt x="4" y="88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50" y="0"/>
                      </a:lnTo>
                      <a:lnTo>
                        <a:pt x="61" y="0"/>
                      </a:lnTo>
                      <a:lnTo>
                        <a:pt x="63" y="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76" name="Group 152"/>
              <p:cNvGrpSpPr>
                <a:grpSpLocks/>
              </p:cNvGrpSpPr>
              <p:nvPr/>
            </p:nvGrpSpPr>
            <p:grpSpPr bwMode="auto">
              <a:xfrm>
                <a:off x="1200" y="1913"/>
                <a:ext cx="143" cy="497"/>
                <a:chOff x="672" y="2304"/>
                <a:chExt cx="143" cy="497"/>
              </a:xfrm>
            </p:grpSpPr>
            <p:grpSp>
              <p:nvGrpSpPr>
                <p:cNvPr id="1284" name="Group 153"/>
                <p:cNvGrpSpPr>
                  <a:grpSpLocks/>
                </p:cNvGrpSpPr>
                <p:nvPr/>
              </p:nvGrpSpPr>
              <p:grpSpPr bwMode="auto">
                <a:xfrm>
                  <a:off x="672" y="2304"/>
                  <a:ext cx="143" cy="209"/>
                  <a:chOff x="1680" y="2160"/>
                  <a:chExt cx="143" cy="209"/>
                </a:xfrm>
              </p:grpSpPr>
              <p:grpSp>
                <p:nvGrpSpPr>
                  <p:cNvPr id="1292" name="Group 154"/>
                  <p:cNvGrpSpPr>
                    <a:grpSpLocks/>
                  </p:cNvGrpSpPr>
                  <p:nvPr/>
                </p:nvGrpSpPr>
                <p:grpSpPr bwMode="auto">
                  <a:xfrm>
                    <a:off x="1680" y="2160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96" name="Freeform 155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97" name="Freeform 156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293" name="Group 157"/>
                  <p:cNvGrpSpPr>
                    <a:grpSpLocks/>
                  </p:cNvGrpSpPr>
                  <p:nvPr/>
                </p:nvGrpSpPr>
                <p:grpSpPr bwMode="auto">
                  <a:xfrm>
                    <a:off x="1680" y="2304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94" name="Freeform 158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95" name="Freeform 159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285" name="Group 160"/>
                <p:cNvGrpSpPr>
                  <a:grpSpLocks/>
                </p:cNvGrpSpPr>
                <p:nvPr/>
              </p:nvGrpSpPr>
              <p:grpSpPr bwMode="auto">
                <a:xfrm>
                  <a:off x="672" y="2592"/>
                  <a:ext cx="143" cy="209"/>
                  <a:chOff x="1680" y="2160"/>
                  <a:chExt cx="143" cy="209"/>
                </a:xfrm>
              </p:grpSpPr>
              <p:grpSp>
                <p:nvGrpSpPr>
                  <p:cNvPr id="1286" name="Group 161"/>
                  <p:cNvGrpSpPr>
                    <a:grpSpLocks/>
                  </p:cNvGrpSpPr>
                  <p:nvPr/>
                </p:nvGrpSpPr>
                <p:grpSpPr bwMode="auto">
                  <a:xfrm>
                    <a:off x="1680" y="2160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90" name="Freeform 162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91" name="Freeform 163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1287" name="Group 164"/>
                  <p:cNvGrpSpPr>
                    <a:grpSpLocks/>
                  </p:cNvGrpSpPr>
                  <p:nvPr/>
                </p:nvGrpSpPr>
                <p:grpSpPr bwMode="auto">
                  <a:xfrm>
                    <a:off x="1680" y="2304"/>
                    <a:ext cx="143" cy="65"/>
                    <a:chOff x="1680" y="2160"/>
                    <a:chExt cx="143" cy="65"/>
                  </a:xfrm>
                </p:grpSpPr>
                <p:sp>
                  <p:nvSpPr>
                    <p:cNvPr id="1288" name="Freeform 165"/>
                    <p:cNvSpPr>
                      <a:spLocks/>
                    </p:cNvSpPr>
                    <p:nvPr/>
                  </p:nvSpPr>
                  <p:spPr bwMode="auto">
                    <a:xfrm>
                      <a:off x="1680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89" name="Freeform 166"/>
                    <p:cNvSpPr>
                      <a:spLocks/>
                    </p:cNvSpPr>
                    <p:nvPr/>
                  </p:nvSpPr>
                  <p:spPr bwMode="auto">
                    <a:xfrm>
                      <a:off x="1776" y="2160"/>
                      <a:ext cx="47" cy="65"/>
                    </a:xfrm>
                    <a:custGeom>
                      <a:avLst/>
                      <a:gdLst>
                        <a:gd name="T0" fmla="*/ 35 w 63"/>
                        <a:gd name="T1" fmla="*/ 41 h 88"/>
                        <a:gd name="T2" fmla="*/ 19 w 63"/>
                        <a:gd name="T3" fmla="*/ 45 h 88"/>
                        <a:gd name="T4" fmla="*/ 2 w 63"/>
                        <a:gd name="T5" fmla="*/ 48 h 88"/>
                        <a:gd name="T6" fmla="*/ 0 w 63"/>
                        <a:gd name="T7" fmla="*/ 8 h 88"/>
                        <a:gd name="T8" fmla="*/ 0 w 63"/>
                        <a:gd name="T9" fmla="*/ 5 h 88"/>
                        <a:gd name="T10" fmla="*/ 28 w 63"/>
                        <a:gd name="T11" fmla="*/ 0 h 88"/>
                        <a:gd name="T12" fmla="*/ 34 w 63"/>
                        <a:gd name="T13" fmla="*/ 0 h 88"/>
                        <a:gd name="T14" fmla="*/ 35 w 63"/>
                        <a:gd name="T15" fmla="*/ 41 h 8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63"/>
                        <a:gd name="T25" fmla="*/ 0 h 88"/>
                        <a:gd name="T26" fmla="*/ 63 w 63"/>
                        <a:gd name="T27" fmla="*/ 88 h 8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63" h="88">
                          <a:moveTo>
                            <a:pt x="63" y="75"/>
                          </a:moveTo>
                          <a:lnTo>
                            <a:pt x="35" y="82"/>
                          </a:lnTo>
                          <a:lnTo>
                            <a:pt x="4" y="88"/>
                          </a:lnTo>
                          <a:lnTo>
                            <a:pt x="0" y="15"/>
                          </a:lnTo>
                          <a:lnTo>
                            <a:pt x="0" y="10"/>
                          </a:lnTo>
                          <a:lnTo>
                            <a:pt x="50" y="0"/>
                          </a:lnTo>
                          <a:lnTo>
                            <a:pt x="61" y="0"/>
                          </a:lnTo>
                          <a:lnTo>
                            <a:pt x="63" y="7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277" name="Group 167"/>
              <p:cNvGrpSpPr>
                <a:grpSpLocks/>
              </p:cNvGrpSpPr>
              <p:nvPr/>
            </p:nvGrpSpPr>
            <p:grpSpPr bwMode="auto">
              <a:xfrm>
                <a:off x="1200" y="1632"/>
                <a:ext cx="143" cy="209"/>
                <a:chOff x="1200" y="1632"/>
                <a:chExt cx="143" cy="209"/>
              </a:xfrm>
            </p:grpSpPr>
            <p:grpSp>
              <p:nvGrpSpPr>
                <p:cNvPr id="1278" name="Group 168"/>
                <p:cNvGrpSpPr>
                  <a:grpSpLocks/>
                </p:cNvGrpSpPr>
                <p:nvPr/>
              </p:nvGrpSpPr>
              <p:grpSpPr bwMode="auto">
                <a:xfrm>
                  <a:off x="1200" y="1632"/>
                  <a:ext cx="143" cy="65"/>
                  <a:chOff x="1200" y="1776"/>
                  <a:chExt cx="143" cy="65"/>
                </a:xfrm>
              </p:grpSpPr>
              <p:sp>
                <p:nvSpPr>
                  <p:cNvPr id="1282" name="Freeform 169"/>
                  <p:cNvSpPr>
                    <a:spLocks/>
                  </p:cNvSpPr>
                  <p:nvPr/>
                </p:nvSpPr>
                <p:spPr bwMode="auto">
                  <a:xfrm>
                    <a:off x="1200" y="1776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3" name="Freeform 170"/>
                  <p:cNvSpPr>
                    <a:spLocks/>
                  </p:cNvSpPr>
                  <p:nvPr/>
                </p:nvSpPr>
                <p:spPr bwMode="auto">
                  <a:xfrm>
                    <a:off x="1296" y="1776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79" name="Group 171"/>
                <p:cNvGrpSpPr>
                  <a:grpSpLocks/>
                </p:cNvGrpSpPr>
                <p:nvPr/>
              </p:nvGrpSpPr>
              <p:grpSpPr bwMode="auto">
                <a:xfrm>
                  <a:off x="1200" y="1776"/>
                  <a:ext cx="143" cy="65"/>
                  <a:chOff x="1200" y="1776"/>
                  <a:chExt cx="143" cy="65"/>
                </a:xfrm>
              </p:grpSpPr>
              <p:sp>
                <p:nvSpPr>
                  <p:cNvPr id="1280" name="Freeform 172"/>
                  <p:cNvSpPr>
                    <a:spLocks/>
                  </p:cNvSpPr>
                  <p:nvPr/>
                </p:nvSpPr>
                <p:spPr bwMode="auto">
                  <a:xfrm>
                    <a:off x="1200" y="1776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81" name="Freeform 173"/>
                  <p:cNvSpPr>
                    <a:spLocks/>
                  </p:cNvSpPr>
                  <p:nvPr/>
                </p:nvSpPr>
                <p:spPr bwMode="auto">
                  <a:xfrm>
                    <a:off x="1296" y="1776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78" name="Group 174"/>
            <p:cNvGrpSpPr>
              <a:grpSpLocks/>
            </p:cNvGrpSpPr>
            <p:nvPr/>
          </p:nvGrpSpPr>
          <p:grpSpPr bwMode="auto">
            <a:xfrm>
              <a:off x="2819400" y="4445000"/>
              <a:ext cx="227013" cy="788988"/>
              <a:chOff x="672" y="2304"/>
              <a:chExt cx="143" cy="497"/>
            </a:xfrm>
          </p:grpSpPr>
          <p:grpSp>
            <p:nvGrpSpPr>
              <p:cNvPr id="1260" name="Group 175"/>
              <p:cNvGrpSpPr>
                <a:grpSpLocks/>
              </p:cNvGrpSpPr>
              <p:nvPr/>
            </p:nvGrpSpPr>
            <p:grpSpPr bwMode="auto">
              <a:xfrm>
                <a:off x="672" y="2304"/>
                <a:ext cx="143" cy="209"/>
                <a:chOff x="1680" y="2160"/>
                <a:chExt cx="143" cy="209"/>
              </a:xfrm>
            </p:grpSpPr>
            <p:grpSp>
              <p:nvGrpSpPr>
                <p:cNvPr id="1268" name="Group 176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72" name="Freeform 17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73" name="Freeform 17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69" name="Group 179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70" name="Freeform 180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71" name="Freeform 181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61" name="Group 182"/>
              <p:cNvGrpSpPr>
                <a:grpSpLocks/>
              </p:cNvGrpSpPr>
              <p:nvPr/>
            </p:nvGrpSpPr>
            <p:grpSpPr bwMode="auto">
              <a:xfrm>
                <a:off x="672" y="2592"/>
                <a:ext cx="143" cy="209"/>
                <a:chOff x="1680" y="2160"/>
                <a:chExt cx="143" cy="209"/>
              </a:xfrm>
            </p:grpSpPr>
            <p:grpSp>
              <p:nvGrpSpPr>
                <p:cNvPr id="1262" name="Group 183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66" name="Freeform 184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67" name="Freeform 185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63" name="Group 186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64" name="Freeform 187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65" name="Freeform 188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79" name="Group 189"/>
            <p:cNvGrpSpPr>
              <a:grpSpLocks/>
            </p:cNvGrpSpPr>
            <p:nvPr/>
          </p:nvGrpSpPr>
          <p:grpSpPr bwMode="auto">
            <a:xfrm>
              <a:off x="1219200" y="4673600"/>
              <a:ext cx="227013" cy="788988"/>
              <a:chOff x="672" y="2304"/>
              <a:chExt cx="143" cy="497"/>
            </a:xfrm>
          </p:grpSpPr>
          <p:grpSp>
            <p:nvGrpSpPr>
              <p:cNvPr id="1246" name="Group 190"/>
              <p:cNvGrpSpPr>
                <a:grpSpLocks/>
              </p:cNvGrpSpPr>
              <p:nvPr/>
            </p:nvGrpSpPr>
            <p:grpSpPr bwMode="auto">
              <a:xfrm>
                <a:off x="672" y="2304"/>
                <a:ext cx="143" cy="209"/>
                <a:chOff x="1680" y="2160"/>
                <a:chExt cx="143" cy="209"/>
              </a:xfrm>
            </p:grpSpPr>
            <p:grpSp>
              <p:nvGrpSpPr>
                <p:cNvPr id="1254" name="Group 191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58" name="Freeform 192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9" name="Freeform 193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55" name="Group 194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56" name="Freeform 195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7" name="Freeform 196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47" name="Group 197"/>
              <p:cNvGrpSpPr>
                <a:grpSpLocks/>
              </p:cNvGrpSpPr>
              <p:nvPr/>
            </p:nvGrpSpPr>
            <p:grpSpPr bwMode="auto">
              <a:xfrm>
                <a:off x="672" y="2592"/>
                <a:ext cx="143" cy="209"/>
                <a:chOff x="1680" y="2160"/>
                <a:chExt cx="143" cy="209"/>
              </a:xfrm>
            </p:grpSpPr>
            <p:grpSp>
              <p:nvGrpSpPr>
                <p:cNvPr id="1248" name="Group 198"/>
                <p:cNvGrpSpPr>
                  <a:grpSpLocks/>
                </p:cNvGrpSpPr>
                <p:nvPr/>
              </p:nvGrpSpPr>
              <p:grpSpPr bwMode="auto">
                <a:xfrm>
                  <a:off x="1680" y="2160"/>
                  <a:ext cx="143" cy="65"/>
                  <a:chOff x="1680" y="2160"/>
                  <a:chExt cx="143" cy="65"/>
                </a:xfrm>
              </p:grpSpPr>
              <p:sp>
                <p:nvSpPr>
                  <p:cNvPr id="1252" name="Freeform 199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3" name="Freeform 200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49" name="Group 201"/>
                <p:cNvGrpSpPr>
                  <a:grpSpLocks/>
                </p:cNvGrpSpPr>
                <p:nvPr/>
              </p:nvGrpSpPr>
              <p:grpSpPr bwMode="auto">
                <a:xfrm>
                  <a:off x="1680" y="2304"/>
                  <a:ext cx="143" cy="65"/>
                  <a:chOff x="1680" y="2160"/>
                  <a:chExt cx="143" cy="65"/>
                </a:xfrm>
              </p:grpSpPr>
              <p:sp>
                <p:nvSpPr>
                  <p:cNvPr id="1250" name="Freeform 202"/>
                  <p:cNvSpPr>
                    <a:spLocks/>
                  </p:cNvSpPr>
                  <p:nvPr/>
                </p:nvSpPr>
                <p:spPr bwMode="auto">
                  <a:xfrm>
                    <a:off x="1680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51" name="Freeform 203"/>
                  <p:cNvSpPr>
                    <a:spLocks/>
                  </p:cNvSpPr>
                  <p:nvPr/>
                </p:nvSpPr>
                <p:spPr bwMode="auto">
                  <a:xfrm>
                    <a:off x="1776" y="2160"/>
                    <a:ext cx="47" cy="65"/>
                  </a:xfrm>
                  <a:custGeom>
                    <a:avLst/>
                    <a:gdLst>
                      <a:gd name="T0" fmla="*/ 35 w 63"/>
                      <a:gd name="T1" fmla="*/ 41 h 88"/>
                      <a:gd name="T2" fmla="*/ 19 w 63"/>
                      <a:gd name="T3" fmla="*/ 45 h 88"/>
                      <a:gd name="T4" fmla="*/ 2 w 63"/>
                      <a:gd name="T5" fmla="*/ 48 h 88"/>
                      <a:gd name="T6" fmla="*/ 0 w 63"/>
                      <a:gd name="T7" fmla="*/ 8 h 88"/>
                      <a:gd name="T8" fmla="*/ 0 w 63"/>
                      <a:gd name="T9" fmla="*/ 5 h 88"/>
                      <a:gd name="T10" fmla="*/ 28 w 63"/>
                      <a:gd name="T11" fmla="*/ 0 h 88"/>
                      <a:gd name="T12" fmla="*/ 34 w 63"/>
                      <a:gd name="T13" fmla="*/ 0 h 88"/>
                      <a:gd name="T14" fmla="*/ 35 w 63"/>
                      <a:gd name="T15" fmla="*/ 41 h 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63"/>
                      <a:gd name="T25" fmla="*/ 0 h 88"/>
                      <a:gd name="T26" fmla="*/ 63 w 63"/>
                      <a:gd name="T27" fmla="*/ 88 h 8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63" h="88">
                        <a:moveTo>
                          <a:pt x="63" y="75"/>
                        </a:moveTo>
                        <a:lnTo>
                          <a:pt x="35" y="82"/>
                        </a:lnTo>
                        <a:lnTo>
                          <a:pt x="4" y="88"/>
                        </a:lnTo>
                        <a:lnTo>
                          <a:pt x="0" y="15"/>
                        </a:lnTo>
                        <a:lnTo>
                          <a:pt x="0" y="10"/>
                        </a:lnTo>
                        <a:lnTo>
                          <a:pt x="50" y="0"/>
                        </a:lnTo>
                        <a:lnTo>
                          <a:pt x="61" y="0"/>
                        </a:lnTo>
                        <a:lnTo>
                          <a:pt x="63" y="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</p:grpSp>
      <p:sp>
        <p:nvSpPr>
          <p:cNvPr id="1080" name="Text Box 205"/>
          <p:cNvSpPr txBox="1">
            <a:spLocks noChangeArrowheads="1"/>
          </p:cNvSpPr>
          <p:nvPr/>
        </p:nvSpPr>
        <p:spPr bwMode="auto">
          <a:xfrm>
            <a:off x="1185355" y="5099114"/>
            <a:ext cx="1689886" cy="3385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sz="1600" dirty="0">
                <a:latin typeface="+mj-lt"/>
              </a:rPr>
              <a:t>Trading Partner</a:t>
            </a:r>
            <a:endParaRPr kumimoji="1" lang="en-US" sz="2400" dirty="0">
              <a:latin typeface="+mj-lt"/>
            </a:endParaRPr>
          </a:p>
        </p:txBody>
      </p:sp>
      <p:grpSp>
        <p:nvGrpSpPr>
          <p:cNvPr id="1091" name="Group 276"/>
          <p:cNvGrpSpPr>
            <a:grpSpLocks/>
          </p:cNvGrpSpPr>
          <p:nvPr/>
        </p:nvGrpSpPr>
        <p:grpSpPr bwMode="auto">
          <a:xfrm>
            <a:off x="2252155" y="4278376"/>
            <a:ext cx="750887" cy="955675"/>
            <a:chOff x="2288" y="1632"/>
            <a:chExt cx="1227" cy="1563"/>
          </a:xfrm>
        </p:grpSpPr>
        <p:grpSp>
          <p:nvGrpSpPr>
            <p:cNvPr id="1093" name="Group 277"/>
            <p:cNvGrpSpPr>
              <a:grpSpLocks/>
            </p:cNvGrpSpPr>
            <p:nvPr/>
          </p:nvGrpSpPr>
          <p:grpSpPr bwMode="auto">
            <a:xfrm>
              <a:off x="2547" y="2517"/>
              <a:ext cx="881" cy="678"/>
              <a:chOff x="2587" y="1837"/>
              <a:chExt cx="881" cy="678"/>
            </a:xfrm>
          </p:grpSpPr>
          <p:sp>
            <p:nvSpPr>
              <p:cNvPr id="1169" name="Freeform 278"/>
              <p:cNvSpPr>
                <a:spLocks/>
              </p:cNvSpPr>
              <p:nvPr/>
            </p:nvSpPr>
            <p:spPr bwMode="auto">
              <a:xfrm>
                <a:off x="2597" y="2077"/>
                <a:ext cx="842" cy="438"/>
              </a:xfrm>
              <a:custGeom>
                <a:avLst/>
                <a:gdLst>
                  <a:gd name="T0" fmla="*/ 247 w 1684"/>
                  <a:gd name="T1" fmla="*/ 216 h 877"/>
                  <a:gd name="T2" fmla="*/ 254 w 1684"/>
                  <a:gd name="T3" fmla="*/ 206 h 877"/>
                  <a:gd name="T4" fmla="*/ 270 w 1684"/>
                  <a:gd name="T5" fmla="*/ 188 h 877"/>
                  <a:gd name="T6" fmla="*/ 291 w 1684"/>
                  <a:gd name="T7" fmla="*/ 166 h 877"/>
                  <a:gd name="T8" fmla="*/ 315 w 1684"/>
                  <a:gd name="T9" fmla="*/ 141 h 877"/>
                  <a:gd name="T10" fmla="*/ 342 w 1684"/>
                  <a:gd name="T11" fmla="*/ 115 h 877"/>
                  <a:gd name="T12" fmla="*/ 367 w 1684"/>
                  <a:gd name="T13" fmla="*/ 90 h 877"/>
                  <a:gd name="T14" fmla="*/ 390 w 1684"/>
                  <a:gd name="T15" fmla="*/ 67 h 877"/>
                  <a:gd name="T16" fmla="*/ 408 w 1684"/>
                  <a:gd name="T17" fmla="*/ 49 h 877"/>
                  <a:gd name="T18" fmla="*/ 419 w 1684"/>
                  <a:gd name="T19" fmla="*/ 37 h 877"/>
                  <a:gd name="T20" fmla="*/ 421 w 1684"/>
                  <a:gd name="T21" fmla="*/ 34 h 877"/>
                  <a:gd name="T22" fmla="*/ 419 w 1684"/>
                  <a:gd name="T23" fmla="*/ 34 h 877"/>
                  <a:gd name="T24" fmla="*/ 409 w 1684"/>
                  <a:gd name="T25" fmla="*/ 32 h 877"/>
                  <a:gd name="T26" fmla="*/ 393 w 1684"/>
                  <a:gd name="T27" fmla="*/ 30 h 877"/>
                  <a:gd name="T28" fmla="*/ 372 w 1684"/>
                  <a:gd name="T29" fmla="*/ 27 h 877"/>
                  <a:gd name="T30" fmla="*/ 348 w 1684"/>
                  <a:gd name="T31" fmla="*/ 24 h 877"/>
                  <a:gd name="T32" fmla="*/ 322 w 1684"/>
                  <a:gd name="T33" fmla="*/ 20 h 877"/>
                  <a:gd name="T34" fmla="*/ 297 w 1684"/>
                  <a:gd name="T35" fmla="*/ 15 h 877"/>
                  <a:gd name="T36" fmla="*/ 274 w 1684"/>
                  <a:gd name="T37" fmla="*/ 11 h 877"/>
                  <a:gd name="T38" fmla="*/ 254 w 1684"/>
                  <a:gd name="T39" fmla="*/ 6 h 877"/>
                  <a:gd name="T40" fmla="*/ 240 w 1684"/>
                  <a:gd name="T41" fmla="*/ 2 h 877"/>
                  <a:gd name="T42" fmla="*/ 234 w 1684"/>
                  <a:gd name="T43" fmla="*/ 2 h 877"/>
                  <a:gd name="T44" fmla="*/ 225 w 1684"/>
                  <a:gd name="T45" fmla="*/ 11 h 877"/>
                  <a:gd name="T46" fmla="*/ 208 w 1684"/>
                  <a:gd name="T47" fmla="*/ 23 h 877"/>
                  <a:gd name="T48" fmla="*/ 184 w 1684"/>
                  <a:gd name="T49" fmla="*/ 38 h 877"/>
                  <a:gd name="T50" fmla="*/ 156 w 1684"/>
                  <a:gd name="T51" fmla="*/ 53 h 877"/>
                  <a:gd name="T52" fmla="*/ 124 w 1684"/>
                  <a:gd name="T53" fmla="*/ 70 h 877"/>
                  <a:gd name="T54" fmla="*/ 93 w 1684"/>
                  <a:gd name="T55" fmla="*/ 86 h 877"/>
                  <a:gd name="T56" fmla="*/ 63 w 1684"/>
                  <a:gd name="T57" fmla="*/ 100 h 877"/>
                  <a:gd name="T58" fmla="*/ 38 w 1684"/>
                  <a:gd name="T59" fmla="*/ 112 h 877"/>
                  <a:gd name="T60" fmla="*/ 17 w 1684"/>
                  <a:gd name="T61" fmla="*/ 122 h 877"/>
                  <a:gd name="T62" fmla="*/ 5 w 1684"/>
                  <a:gd name="T63" fmla="*/ 127 h 877"/>
                  <a:gd name="T64" fmla="*/ 0 w 1684"/>
                  <a:gd name="T65" fmla="*/ 130 h 877"/>
                  <a:gd name="T66" fmla="*/ 7 w 1684"/>
                  <a:gd name="T67" fmla="*/ 137 h 877"/>
                  <a:gd name="T68" fmla="*/ 25 w 1684"/>
                  <a:gd name="T69" fmla="*/ 147 h 877"/>
                  <a:gd name="T70" fmla="*/ 51 w 1684"/>
                  <a:gd name="T71" fmla="*/ 158 h 877"/>
                  <a:gd name="T72" fmla="*/ 84 w 1684"/>
                  <a:gd name="T73" fmla="*/ 171 h 877"/>
                  <a:gd name="T74" fmla="*/ 118 w 1684"/>
                  <a:gd name="T75" fmla="*/ 183 h 877"/>
                  <a:gd name="T76" fmla="*/ 155 w 1684"/>
                  <a:gd name="T77" fmla="*/ 195 h 877"/>
                  <a:gd name="T78" fmla="*/ 188 w 1684"/>
                  <a:gd name="T79" fmla="*/ 205 h 877"/>
                  <a:gd name="T80" fmla="*/ 216 w 1684"/>
                  <a:gd name="T81" fmla="*/ 213 h 877"/>
                  <a:gd name="T82" fmla="*/ 237 w 1684"/>
                  <a:gd name="T83" fmla="*/ 218 h 877"/>
                  <a:gd name="T84" fmla="*/ 247 w 1684"/>
                  <a:gd name="T85" fmla="*/ 219 h 87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84"/>
                  <a:gd name="T130" fmla="*/ 0 h 877"/>
                  <a:gd name="T131" fmla="*/ 1684 w 1684"/>
                  <a:gd name="T132" fmla="*/ 877 h 87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84" h="877">
                    <a:moveTo>
                      <a:pt x="991" y="876"/>
                    </a:moveTo>
                    <a:lnTo>
                      <a:pt x="987" y="873"/>
                    </a:lnTo>
                    <a:lnTo>
                      <a:pt x="988" y="865"/>
                    </a:lnTo>
                    <a:lnTo>
                      <a:pt x="994" y="855"/>
                    </a:lnTo>
                    <a:lnTo>
                      <a:pt x="1003" y="841"/>
                    </a:lnTo>
                    <a:lnTo>
                      <a:pt x="1017" y="824"/>
                    </a:lnTo>
                    <a:lnTo>
                      <a:pt x="1033" y="803"/>
                    </a:lnTo>
                    <a:lnTo>
                      <a:pt x="1053" y="780"/>
                    </a:lnTo>
                    <a:lnTo>
                      <a:pt x="1077" y="755"/>
                    </a:lnTo>
                    <a:lnTo>
                      <a:pt x="1102" y="727"/>
                    </a:lnTo>
                    <a:lnTo>
                      <a:pt x="1131" y="697"/>
                    </a:lnTo>
                    <a:lnTo>
                      <a:pt x="1161" y="666"/>
                    </a:lnTo>
                    <a:lnTo>
                      <a:pt x="1193" y="634"/>
                    </a:lnTo>
                    <a:lnTo>
                      <a:pt x="1225" y="601"/>
                    </a:lnTo>
                    <a:lnTo>
                      <a:pt x="1260" y="566"/>
                    </a:lnTo>
                    <a:lnTo>
                      <a:pt x="1294" y="532"/>
                    </a:lnTo>
                    <a:lnTo>
                      <a:pt x="1330" y="497"/>
                    </a:lnTo>
                    <a:lnTo>
                      <a:pt x="1365" y="463"/>
                    </a:lnTo>
                    <a:lnTo>
                      <a:pt x="1400" y="428"/>
                    </a:lnTo>
                    <a:lnTo>
                      <a:pt x="1435" y="394"/>
                    </a:lnTo>
                    <a:lnTo>
                      <a:pt x="1468" y="362"/>
                    </a:lnTo>
                    <a:lnTo>
                      <a:pt x="1501" y="329"/>
                    </a:lnTo>
                    <a:lnTo>
                      <a:pt x="1530" y="299"/>
                    </a:lnTo>
                    <a:lnTo>
                      <a:pt x="1559" y="271"/>
                    </a:lnTo>
                    <a:lnTo>
                      <a:pt x="1587" y="244"/>
                    </a:lnTo>
                    <a:lnTo>
                      <a:pt x="1610" y="220"/>
                    </a:lnTo>
                    <a:lnTo>
                      <a:pt x="1632" y="198"/>
                    </a:lnTo>
                    <a:lnTo>
                      <a:pt x="1650" y="179"/>
                    </a:lnTo>
                    <a:lnTo>
                      <a:pt x="1664" y="164"/>
                    </a:lnTo>
                    <a:lnTo>
                      <a:pt x="1676" y="151"/>
                    </a:lnTo>
                    <a:lnTo>
                      <a:pt x="1681" y="142"/>
                    </a:lnTo>
                    <a:lnTo>
                      <a:pt x="1684" y="137"/>
                    </a:lnTo>
                    <a:lnTo>
                      <a:pt x="1681" y="136"/>
                    </a:lnTo>
                    <a:lnTo>
                      <a:pt x="1683" y="136"/>
                    </a:lnTo>
                    <a:lnTo>
                      <a:pt x="1680" y="136"/>
                    </a:lnTo>
                    <a:lnTo>
                      <a:pt x="1674" y="136"/>
                    </a:lnTo>
                    <a:lnTo>
                      <a:pt x="1664" y="135"/>
                    </a:lnTo>
                    <a:lnTo>
                      <a:pt x="1651" y="133"/>
                    </a:lnTo>
                    <a:lnTo>
                      <a:pt x="1635" y="130"/>
                    </a:lnTo>
                    <a:lnTo>
                      <a:pt x="1616" y="128"/>
                    </a:lnTo>
                    <a:lnTo>
                      <a:pt x="1594" y="126"/>
                    </a:lnTo>
                    <a:lnTo>
                      <a:pt x="1570" y="122"/>
                    </a:lnTo>
                    <a:lnTo>
                      <a:pt x="1543" y="119"/>
                    </a:lnTo>
                    <a:lnTo>
                      <a:pt x="1515" y="114"/>
                    </a:lnTo>
                    <a:lnTo>
                      <a:pt x="1486" y="110"/>
                    </a:lnTo>
                    <a:lnTo>
                      <a:pt x="1454" y="105"/>
                    </a:lnTo>
                    <a:lnTo>
                      <a:pt x="1422" y="100"/>
                    </a:lnTo>
                    <a:lnTo>
                      <a:pt x="1390" y="96"/>
                    </a:lnTo>
                    <a:lnTo>
                      <a:pt x="1355" y="90"/>
                    </a:lnTo>
                    <a:lnTo>
                      <a:pt x="1322" y="84"/>
                    </a:lnTo>
                    <a:lnTo>
                      <a:pt x="1287" y="80"/>
                    </a:lnTo>
                    <a:lnTo>
                      <a:pt x="1254" y="74"/>
                    </a:lnTo>
                    <a:lnTo>
                      <a:pt x="1221" y="68"/>
                    </a:lnTo>
                    <a:lnTo>
                      <a:pt x="1187" y="61"/>
                    </a:lnTo>
                    <a:lnTo>
                      <a:pt x="1155" y="56"/>
                    </a:lnTo>
                    <a:lnTo>
                      <a:pt x="1125" y="50"/>
                    </a:lnTo>
                    <a:lnTo>
                      <a:pt x="1095" y="44"/>
                    </a:lnTo>
                    <a:lnTo>
                      <a:pt x="1067" y="38"/>
                    </a:lnTo>
                    <a:lnTo>
                      <a:pt x="1041" y="33"/>
                    </a:lnTo>
                    <a:lnTo>
                      <a:pt x="1018" y="27"/>
                    </a:lnTo>
                    <a:lnTo>
                      <a:pt x="996" y="21"/>
                    </a:lnTo>
                    <a:lnTo>
                      <a:pt x="977" y="15"/>
                    </a:lnTo>
                    <a:lnTo>
                      <a:pt x="961" y="11"/>
                    </a:lnTo>
                    <a:lnTo>
                      <a:pt x="949" y="5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8" y="31"/>
                    </a:lnTo>
                    <a:lnTo>
                      <a:pt x="901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1"/>
                    </a:lnTo>
                    <a:lnTo>
                      <a:pt x="736" y="152"/>
                    </a:lnTo>
                    <a:lnTo>
                      <a:pt x="700" y="173"/>
                    </a:lnTo>
                    <a:lnTo>
                      <a:pt x="661" y="194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40" y="259"/>
                    </a:lnTo>
                    <a:lnTo>
                      <a:pt x="497" y="281"/>
                    </a:lnTo>
                    <a:lnTo>
                      <a:pt x="456" y="302"/>
                    </a:lnTo>
                    <a:lnTo>
                      <a:pt x="413" y="324"/>
                    </a:lnTo>
                    <a:lnTo>
                      <a:pt x="371" y="344"/>
                    </a:lnTo>
                    <a:lnTo>
                      <a:pt x="331" y="364"/>
                    </a:lnTo>
                    <a:lnTo>
                      <a:pt x="291" y="383"/>
                    </a:lnTo>
                    <a:lnTo>
                      <a:pt x="253" y="402"/>
                    </a:lnTo>
                    <a:lnTo>
                      <a:pt x="216" y="420"/>
                    </a:lnTo>
                    <a:lnTo>
                      <a:pt x="181" y="436"/>
                    </a:lnTo>
                    <a:lnTo>
                      <a:pt x="149" y="451"/>
                    </a:lnTo>
                    <a:lnTo>
                      <a:pt x="119" y="465"/>
                    </a:lnTo>
                    <a:lnTo>
                      <a:pt x="93" y="478"/>
                    </a:lnTo>
                    <a:lnTo>
                      <a:pt x="68" y="488"/>
                    </a:lnTo>
                    <a:lnTo>
                      <a:pt x="48" y="496"/>
                    </a:lnTo>
                    <a:lnTo>
                      <a:pt x="32" y="503"/>
                    </a:lnTo>
                    <a:lnTo>
                      <a:pt x="20" y="508"/>
                    </a:lnTo>
                    <a:lnTo>
                      <a:pt x="12" y="510"/>
                    </a:lnTo>
                    <a:lnTo>
                      <a:pt x="3" y="516"/>
                    </a:lnTo>
                    <a:lnTo>
                      <a:pt x="0" y="523"/>
                    </a:lnTo>
                    <a:lnTo>
                      <a:pt x="4" y="531"/>
                    </a:lnTo>
                    <a:lnTo>
                      <a:pt x="13" y="540"/>
                    </a:lnTo>
                    <a:lnTo>
                      <a:pt x="27" y="551"/>
                    </a:lnTo>
                    <a:lnTo>
                      <a:pt x="47" y="563"/>
                    </a:lnTo>
                    <a:lnTo>
                      <a:pt x="71" y="576"/>
                    </a:lnTo>
                    <a:lnTo>
                      <a:pt x="100" y="590"/>
                    </a:lnTo>
                    <a:lnTo>
                      <a:pt x="131" y="604"/>
                    </a:lnTo>
                    <a:lnTo>
                      <a:pt x="166" y="619"/>
                    </a:lnTo>
                    <a:lnTo>
                      <a:pt x="204" y="635"/>
                    </a:lnTo>
                    <a:lnTo>
                      <a:pt x="246" y="651"/>
                    </a:lnTo>
                    <a:lnTo>
                      <a:pt x="288" y="668"/>
                    </a:lnTo>
                    <a:lnTo>
                      <a:pt x="333" y="685"/>
                    </a:lnTo>
                    <a:lnTo>
                      <a:pt x="380" y="701"/>
                    </a:lnTo>
                    <a:lnTo>
                      <a:pt x="427" y="717"/>
                    </a:lnTo>
                    <a:lnTo>
                      <a:pt x="474" y="734"/>
                    </a:lnTo>
                    <a:lnTo>
                      <a:pt x="522" y="749"/>
                    </a:lnTo>
                    <a:lnTo>
                      <a:pt x="570" y="765"/>
                    </a:lnTo>
                    <a:lnTo>
                      <a:pt x="617" y="780"/>
                    </a:lnTo>
                    <a:lnTo>
                      <a:pt x="663" y="795"/>
                    </a:lnTo>
                    <a:lnTo>
                      <a:pt x="708" y="808"/>
                    </a:lnTo>
                    <a:lnTo>
                      <a:pt x="750" y="821"/>
                    </a:lnTo>
                    <a:lnTo>
                      <a:pt x="791" y="833"/>
                    </a:lnTo>
                    <a:lnTo>
                      <a:pt x="830" y="844"/>
                    </a:lnTo>
                    <a:lnTo>
                      <a:pt x="865" y="853"/>
                    </a:lnTo>
                    <a:lnTo>
                      <a:pt x="897" y="861"/>
                    </a:lnTo>
                    <a:lnTo>
                      <a:pt x="924" y="867"/>
                    </a:lnTo>
                    <a:lnTo>
                      <a:pt x="949" y="872"/>
                    </a:lnTo>
                    <a:lnTo>
                      <a:pt x="968" y="875"/>
                    </a:lnTo>
                    <a:lnTo>
                      <a:pt x="982" y="877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0" name="Freeform 279"/>
              <p:cNvSpPr>
                <a:spLocks/>
              </p:cNvSpPr>
              <p:nvPr/>
            </p:nvSpPr>
            <p:spPr bwMode="auto">
              <a:xfrm>
                <a:off x="2615" y="2088"/>
                <a:ext cx="809" cy="414"/>
              </a:xfrm>
              <a:custGeom>
                <a:avLst/>
                <a:gdLst>
                  <a:gd name="T0" fmla="*/ 232 w 1620"/>
                  <a:gd name="T1" fmla="*/ 207 h 828"/>
                  <a:gd name="T2" fmla="*/ 233 w 1620"/>
                  <a:gd name="T3" fmla="*/ 203 h 828"/>
                  <a:gd name="T4" fmla="*/ 239 w 1620"/>
                  <a:gd name="T5" fmla="*/ 195 h 828"/>
                  <a:gd name="T6" fmla="*/ 248 w 1620"/>
                  <a:gd name="T7" fmla="*/ 184 h 828"/>
                  <a:gd name="T8" fmla="*/ 260 w 1620"/>
                  <a:gd name="T9" fmla="*/ 172 h 828"/>
                  <a:gd name="T10" fmla="*/ 275 w 1620"/>
                  <a:gd name="T11" fmla="*/ 157 h 828"/>
                  <a:gd name="T12" fmla="*/ 291 w 1620"/>
                  <a:gd name="T13" fmla="*/ 142 h 828"/>
                  <a:gd name="T14" fmla="*/ 308 w 1620"/>
                  <a:gd name="T15" fmla="*/ 124 h 828"/>
                  <a:gd name="T16" fmla="*/ 325 w 1620"/>
                  <a:gd name="T17" fmla="*/ 108 h 828"/>
                  <a:gd name="T18" fmla="*/ 342 w 1620"/>
                  <a:gd name="T19" fmla="*/ 92 h 828"/>
                  <a:gd name="T20" fmla="*/ 359 w 1620"/>
                  <a:gd name="T21" fmla="*/ 77 h 828"/>
                  <a:gd name="T22" fmla="*/ 374 w 1620"/>
                  <a:gd name="T23" fmla="*/ 62 h 828"/>
                  <a:gd name="T24" fmla="*/ 386 w 1620"/>
                  <a:gd name="T25" fmla="*/ 51 h 828"/>
                  <a:gd name="T26" fmla="*/ 396 w 1620"/>
                  <a:gd name="T27" fmla="*/ 41 h 828"/>
                  <a:gd name="T28" fmla="*/ 402 w 1620"/>
                  <a:gd name="T29" fmla="*/ 34 h 828"/>
                  <a:gd name="T30" fmla="*/ 404 w 1620"/>
                  <a:gd name="T31" fmla="*/ 30 h 828"/>
                  <a:gd name="T32" fmla="*/ 403 w 1620"/>
                  <a:gd name="T33" fmla="*/ 30 h 828"/>
                  <a:gd name="T34" fmla="*/ 393 w 1620"/>
                  <a:gd name="T35" fmla="*/ 29 h 828"/>
                  <a:gd name="T36" fmla="*/ 371 w 1620"/>
                  <a:gd name="T37" fmla="*/ 26 h 828"/>
                  <a:gd name="T38" fmla="*/ 342 w 1620"/>
                  <a:gd name="T39" fmla="*/ 22 h 828"/>
                  <a:gd name="T40" fmla="*/ 310 w 1620"/>
                  <a:gd name="T41" fmla="*/ 17 h 828"/>
                  <a:gd name="T42" fmla="*/ 279 w 1620"/>
                  <a:gd name="T43" fmla="*/ 12 h 828"/>
                  <a:gd name="T44" fmla="*/ 252 w 1620"/>
                  <a:gd name="T45" fmla="*/ 6 h 828"/>
                  <a:gd name="T46" fmla="*/ 233 w 1620"/>
                  <a:gd name="T47" fmla="*/ 2 h 828"/>
                  <a:gd name="T48" fmla="*/ 226 w 1620"/>
                  <a:gd name="T49" fmla="*/ 3 h 828"/>
                  <a:gd name="T50" fmla="*/ 219 w 1620"/>
                  <a:gd name="T51" fmla="*/ 9 h 828"/>
                  <a:gd name="T52" fmla="*/ 209 w 1620"/>
                  <a:gd name="T53" fmla="*/ 15 h 828"/>
                  <a:gd name="T54" fmla="*/ 196 w 1620"/>
                  <a:gd name="T55" fmla="*/ 25 h 828"/>
                  <a:gd name="T56" fmla="*/ 181 w 1620"/>
                  <a:gd name="T57" fmla="*/ 34 h 828"/>
                  <a:gd name="T58" fmla="*/ 163 w 1620"/>
                  <a:gd name="T59" fmla="*/ 44 h 828"/>
                  <a:gd name="T60" fmla="*/ 144 w 1620"/>
                  <a:gd name="T61" fmla="*/ 53 h 828"/>
                  <a:gd name="T62" fmla="*/ 124 w 1620"/>
                  <a:gd name="T63" fmla="*/ 65 h 828"/>
                  <a:gd name="T64" fmla="*/ 104 w 1620"/>
                  <a:gd name="T65" fmla="*/ 75 h 828"/>
                  <a:gd name="T66" fmla="*/ 85 w 1620"/>
                  <a:gd name="T67" fmla="*/ 85 h 828"/>
                  <a:gd name="T68" fmla="*/ 66 w 1620"/>
                  <a:gd name="T69" fmla="*/ 94 h 828"/>
                  <a:gd name="T70" fmla="*/ 48 w 1620"/>
                  <a:gd name="T71" fmla="*/ 102 h 828"/>
                  <a:gd name="T72" fmla="*/ 33 w 1620"/>
                  <a:gd name="T73" fmla="*/ 109 h 828"/>
                  <a:gd name="T74" fmla="*/ 20 w 1620"/>
                  <a:gd name="T75" fmla="*/ 115 h 828"/>
                  <a:gd name="T76" fmla="*/ 10 w 1620"/>
                  <a:gd name="T77" fmla="*/ 119 h 828"/>
                  <a:gd name="T78" fmla="*/ 4 w 1620"/>
                  <a:gd name="T79" fmla="*/ 121 h 828"/>
                  <a:gd name="T80" fmla="*/ 0 w 1620"/>
                  <a:gd name="T81" fmla="*/ 123 h 828"/>
                  <a:gd name="T82" fmla="*/ 0 w 1620"/>
                  <a:gd name="T83" fmla="*/ 127 h 828"/>
                  <a:gd name="T84" fmla="*/ 6 w 1620"/>
                  <a:gd name="T85" fmla="*/ 132 h 828"/>
                  <a:gd name="T86" fmla="*/ 16 w 1620"/>
                  <a:gd name="T87" fmla="*/ 138 h 828"/>
                  <a:gd name="T88" fmla="*/ 30 w 1620"/>
                  <a:gd name="T89" fmla="*/ 145 h 828"/>
                  <a:gd name="T90" fmla="*/ 48 w 1620"/>
                  <a:gd name="T91" fmla="*/ 152 h 828"/>
                  <a:gd name="T92" fmla="*/ 67 w 1620"/>
                  <a:gd name="T93" fmla="*/ 159 h 828"/>
                  <a:gd name="T94" fmla="*/ 89 w 1620"/>
                  <a:gd name="T95" fmla="*/ 167 h 828"/>
                  <a:gd name="T96" fmla="*/ 111 w 1620"/>
                  <a:gd name="T97" fmla="*/ 175 h 828"/>
                  <a:gd name="T98" fmla="*/ 134 w 1620"/>
                  <a:gd name="T99" fmla="*/ 182 h 828"/>
                  <a:gd name="T100" fmla="*/ 155 w 1620"/>
                  <a:gd name="T101" fmla="*/ 189 h 828"/>
                  <a:gd name="T102" fmla="*/ 176 w 1620"/>
                  <a:gd name="T103" fmla="*/ 195 h 828"/>
                  <a:gd name="T104" fmla="*/ 195 w 1620"/>
                  <a:gd name="T105" fmla="*/ 200 h 828"/>
                  <a:gd name="T106" fmla="*/ 210 w 1620"/>
                  <a:gd name="T107" fmla="*/ 204 h 828"/>
                  <a:gd name="T108" fmla="*/ 223 w 1620"/>
                  <a:gd name="T109" fmla="*/ 207 h 828"/>
                  <a:gd name="T110" fmla="*/ 231 w 1620"/>
                  <a:gd name="T111" fmla="*/ 207 h 82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620"/>
                  <a:gd name="T169" fmla="*/ 0 h 828"/>
                  <a:gd name="T170" fmla="*/ 1620 w 1620"/>
                  <a:gd name="T171" fmla="*/ 828 h 82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620" h="828">
                    <a:moveTo>
                      <a:pt x="933" y="828"/>
                    </a:moveTo>
                    <a:lnTo>
                      <a:pt x="930" y="826"/>
                    </a:lnTo>
                    <a:lnTo>
                      <a:pt x="930" y="819"/>
                    </a:lnTo>
                    <a:lnTo>
                      <a:pt x="936" y="809"/>
                    </a:lnTo>
                    <a:lnTo>
                      <a:pt x="945" y="795"/>
                    </a:lnTo>
                    <a:lnTo>
                      <a:pt x="959" y="779"/>
                    </a:lnTo>
                    <a:lnTo>
                      <a:pt x="976" y="759"/>
                    </a:lnTo>
                    <a:lnTo>
                      <a:pt x="995" y="736"/>
                    </a:lnTo>
                    <a:lnTo>
                      <a:pt x="1018" y="712"/>
                    </a:lnTo>
                    <a:lnTo>
                      <a:pt x="1044" y="686"/>
                    </a:lnTo>
                    <a:lnTo>
                      <a:pt x="1071" y="658"/>
                    </a:lnTo>
                    <a:lnTo>
                      <a:pt x="1101" y="628"/>
                    </a:lnTo>
                    <a:lnTo>
                      <a:pt x="1134" y="597"/>
                    </a:lnTo>
                    <a:lnTo>
                      <a:pt x="1166" y="566"/>
                    </a:lnTo>
                    <a:lnTo>
                      <a:pt x="1199" y="533"/>
                    </a:lnTo>
                    <a:lnTo>
                      <a:pt x="1234" y="499"/>
                    </a:lnTo>
                    <a:lnTo>
                      <a:pt x="1269" y="466"/>
                    </a:lnTo>
                    <a:lnTo>
                      <a:pt x="1304" y="434"/>
                    </a:lnTo>
                    <a:lnTo>
                      <a:pt x="1339" y="401"/>
                    </a:lnTo>
                    <a:lnTo>
                      <a:pt x="1372" y="368"/>
                    </a:lnTo>
                    <a:lnTo>
                      <a:pt x="1406" y="337"/>
                    </a:lnTo>
                    <a:lnTo>
                      <a:pt x="1438" y="306"/>
                    </a:lnTo>
                    <a:lnTo>
                      <a:pt x="1468" y="277"/>
                    </a:lnTo>
                    <a:lnTo>
                      <a:pt x="1497" y="251"/>
                    </a:lnTo>
                    <a:lnTo>
                      <a:pt x="1522" y="225"/>
                    </a:lnTo>
                    <a:lnTo>
                      <a:pt x="1546" y="202"/>
                    </a:lnTo>
                    <a:lnTo>
                      <a:pt x="1567" y="181"/>
                    </a:lnTo>
                    <a:lnTo>
                      <a:pt x="1585" y="164"/>
                    </a:lnTo>
                    <a:lnTo>
                      <a:pt x="1600" y="147"/>
                    </a:lnTo>
                    <a:lnTo>
                      <a:pt x="1611" y="136"/>
                    </a:lnTo>
                    <a:lnTo>
                      <a:pt x="1618" y="128"/>
                    </a:lnTo>
                    <a:lnTo>
                      <a:pt x="1620" y="123"/>
                    </a:lnTo>
                    <a:lnTo>
                      <a:pt x="1618" y="122"/>
                    </a:lnTo>
                    <a:lnTo>
                      <a:pt x="1616" y="122"/>
                    </a:lnTo>
                    <a:lnTo>
                      <a:pt x="1601" y="120"/>
                    </a:lnTo>
                    <a:lnTo>
                      <a:pt x="1574" y="116"/>
                    </a:lnTo>
                    <a:lnTo>
                      <a:pt x="1535" y="111"/>
                    </a:lnTo>
                    <a:lnTo>
                      <a:pt x="1486" y="104"/>
                    </a:lnTo>
                    <a:lnTo>
                      <a:pt x="1432" y="96"/>
                    </a:lnTo>
                    <a:lnTo>
                      <a:pt x="1372" y="86"/>
                    </a:lnTo>
                    <a:lnTo>
                      <a:pt x="1309" y="76"/>
                    </a:lnTo>
                    <a:lnTo>
                      <a:pt x="1244" y="67"/>
                    </a:lnTo>
                    <a:lnTo>
                      <a:pt x="1180" y="55"/>
                    </a:lnTo>
                    <a:lnTo>
                      <a:pt x="1119" y="45"/>
                    </a:lnTo>
                    <a:lnTo>
                      <a:pt x="1061" y="35"/>
                    </a:lnTo>
                    <a:lnTo>
                      <a:pt x="1010" y="24"/>
                    </a:lnTo>
                    <a:lnTo>
                      <a:pt x="968" y="15"/>
                    </a:lnTo>
                    <a:lnTo>
                      <a:pt x="934" y="7"/>
                    </a:lnTo>
                    <a:lnTo>
                      <a:pt x="914" y="0"/>
                    </a:lnTo>
                    <a:lnTo>
                      <a:pt x="907" y="9"/>
                    </a:lnTo>
                    <a:lnTo>
                      <a:pt x="895" y="21"/>
                    </a:lnTo>
                    <a:lnTo>
                      <a:pt x="880" y="34"/>
                    </a:lnTo>
                    <a:lnTo>
                      <a:pt x="862" y="49"/>
                    </a:lnTo>
                    <a:lnTo>
                      <a:pt x="840" y="63"/>
                    </a:lnTo>
                    <a:lnTo>
                      <a:pt x="815" y="80"/>
                    </a:lnTo>
                    <a:lnTo>
                      <a:pt x="787" y="97"/>
                    </a:lnTo>
                    <a:lnTo>
                      <a:pt x="757" y="115"/>
                    </a:lnTo>
                    <a:lnTo>
                      <a:pt x="725" y="134"/>
                    </a:lnTo>
                    <a:lnTo>
                      <a:pt x="690" y="153"/>
                    </a:lnTo>
                    <a:lnTo>
                      <a:pt x="653" y="174"/>
                    </a:lnTo>
                    <a:lnTo>
                      <a:pt x="616" y="195"/>
                    </a:lnTo>
                    <a:lnTo>
                      <a:pt x="578" y="215"/>
                    </a:lnTo>
                    <a:lnTo>
                      <a:pt x="538" y="236"/>
                    </a:lnTo>
                    <a:lnTo>
                      <a:pt x="499" y="257"/>
                    </a:lnTo>
                    <a:lnTo>
                      <a:pt x="459" y="277"/>
                    </a:lnTo>
                    <a:lnTo>
                      <a:pt x="418" y="297"/>
                    </a:lnTo>
                    <a:lnTo>
                      <a:pt x="379" y="318"/>
                    </a:lnTo>
                    <a:lnTo>
                      <a:pt x="340" y="337"/>
                    </a:lnTo>
                    <a:lnTo>
                      <a:pt x="302" y="356"/>
                    </a:lnTo>
                    <a:lnTo>
                      <a:pt x="264" y="374"/>
                    </a:lnTo>
                    <a:lnTo>
                      <a:pt x="228" y="391"/>
                    </a:lnTo>
                    <a:lnTo>
                      <a:pt x="195" y="407"/>
                    </a:lnTo>
                    <a:lnTo>
                      <a:pt x="162" y="422"/>
                    </a:lnTo>
                    <a:lnTo>
                      <a:pt x="133" y="436"/>
                    </a:lnTo>
                    <a:lnTo>
                      <a:pt x="106" y="449"/>
                    </a:lnTo>
                    <a:lnTo>
                      <a:pt x="82" y="460"/>
                    </a:lnTo>
                    <a:lnTo>
                      <a:pt x="60" y="470"/>
                    </a:lnTo>
                    <a:lnTo>
                      <a:pt x="43" y="478"/>
                    </a:lnTo>
                    <a:lnTo>
                      <a:pt x="28" y="483"/>
                    </a:lnTo>
                    <a:lnTo>
                      <a:pt x="17" y="487"/>
                    </a:lnTo>
                    <a:lnTo>
                      <a:pt x="12" y="489"/>
                    </a:lnTo>
                    <a:lnTo>
                      <a:pt x="2" y="494"/>
                    </a:lnTo>
                    <a:lnTo>
                      <a:pt x="0" y="501"/>
                    </a:lnTo>
                    <a:lnTo>
                      <a:pt x="3" y="509"/>
                    </a:lnTo>
                    <a:lnTo>
                      <a:pt x="12" y="518"/>
                    </a:lnTo>
                    <a:lnTo>
                      <a:pt x="25" y="528"/>
                    </a:lnTo>
                    <a:lnTo>
                      <a:pt x="44" y="539"/>
                    </a:lnTo>
                    <a:lnTo>
                      <a:pt x="66" y="551"/>
                    </a:lnTo>
                    <a:lnTo>
                      <a:pt x="92" y="564"/>
                    </a:lnTo>
                    <a:lnTo>
                      <a:pt x="122" y="578"/>
                    </a:lnTo>
                    <a:lnTo>
                      <a:pt x="156" y="591"/>
                    </a:lnTo>
                    <a:lnTo>
                      <a:pt x="192" y="606"/>
                    </a:lnTo>
                    <a:lnTo>
                      <a:pt x="230" y="621"/>
                    </a:lnTo>
                    <a:lnTo>
                      <a:pt x="271" y="636"/>
                    </a:lnTo>
                    <a:lnTo>
                      <a:pt x="313" y="651"/>
                    </a:lnTo>
                    <a:lnTo>
                      <a:pt x="356" y="666"/>
                    </a:lnTo>
                    <a:lnTo>
                      <a:pt x="401" y="682"/>
                    </a:lnTo>
                    <a:lnTo>
                      <a:pt x="446" y="697"/>
                    </a:lnTo>
                    <a:lnTo>
                      <a:pt x="491" y="712"/>
                    </a:lnTo>
                    <a:lnTo>
                      <a:pt x="536" y="726"/>
                    </a:lnTo>
                    <a:lnTo>
                      <a:pt x="580" y="740"/>
                    </a:lnTo>
                    <a:lnTo>
                      <a:pt x="623" y="754"/>
                    </a:lnTo>
                    <a:lnTo>
                      <a:pt x="666" y="766"/>
                    </a:lnTo>
                    <a:lnTo>
                      <a:pt x="706" y="778"/>
                    </a:lnTo>
                    <a:lnTo>
                      <a:pt x="744" y="788"/>
                    </a:lnTo>
                    <a:lnTo>
                      <a:pt x="780" y="799"/>
                    </a:lnTo>
                    <a:lnTo>
                      <a:pt x="813" y="807"/>
                    </a:lnTo>
                    <a:lnTo>
                      <a:pt x="843" y="815"/>
                    </a:lnTo>
                    <a:lnTo>
                      <a:pt x="870" y="820"/>
                    </a:lnTo>
                    <a:lnTo>
                      <a:pt x="893" y="825"/>
                    </a:lnTo>
                    <a:lnTo>
                      <a:pt x="911" y="827"/>
                    </a:lnTo>
                    <a:lnTo>
                      <a:pt x="925" y="828"/>
                    </a:lnTo>
                    <a:lnTo>
                      <a:pt x="933" y="828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1" name="Freeform 280"/>
              <p:cNvSpPr>
                <a:spLocks/>
              </p:cNvSpPr>
              <p:nvPr/>
            </p:nvSpPr>
            <p:spPr bwMode="auto">
              <a:xfrm>
                <a:off x="2592" y="2028"/>
                <a:ext cx="859" cy="439"/>
              </a:xfrm>
              <a:custGeom>
                <a:avLst/>
                <a:gdLst>
                  <a:gd name="T0" fmla="*/ 246 w 1718"/>
                  <a:gd name="T1" fmla="*/ 217 h 876"/>
                  <a:gd name="T2" fmla="*/ 254 w 1718"/>
                  <a:gd name="T3" fmla="*/ 206 h 876"/>
                  <a:gd name="T4" fmla="*/ 271 w 1718"/>
                  <a:gd name="T5" fmla="*/ 189 h 876"/>
                  <a:gd name="T6" fmla="*/ 293 w 1718"/>
                  <a:gd name="T7" fmla="*/ 168 h 876"/>
                  <a:gd name="T8" fmla="*/ 319 w 1718"/>
                  <a:gd name="T9" fmla="*/ 143 h 876"/>
                  <a:gd name="T10" fmla="*/ 346 w 1718"/>
                  <a:gd name="T11" fmla="*/ 118 h 876"/>
                  <a:gd name="T12" fmla="*/ 373 w 1718"/>
                  <a:gd name="T13" fmla="*/ 93 h 876"/>
                  <a:gd name="T14" fmla="*/ 397 w 1718"/>
                  <a:gd name="T15" fmla="*/ 70 h 876"/>
                  <a:gd name="T16" fmla="*/ 416 w 1718"/>
                  <a:gd name="T17" fmla="*/ 53 h 876"/>
                  <a:gd name="T18" fmla="*/ 428 w 1718"/>
                  <a:gd name="T19" fmla="*/ 41 h 876"/>
                  <a:gd name="T20" fmla="*/ 429 w 1718"/>
                  <a:gd name="T21" fmla="*/ 37 h 876"/>
                  <a:gd name="T22" fmla="*/ 427 w 1718"/>
                  <a:gd name="T23" fmla="*/ 37 h 876"/>
                  <a:gd name="T24" fmla="*/ 417 w 1718"/>
                  <a:gd name="T25" fmla="*/ 36 h 876"/>
                  <a:gd name="T26" fmla="*/ 400 w 1718"/>
                  <a:gd name="T27" fmla="*/ 33 h 876"/>
                  <a:gd name="T28" fmla="*/ 378 w 1718"/>
                  <a:gd name="T29" fmla="*/ 30 h 876"/>
                  <a:gd name="T30" fmla="*/ 352 w 1718"/>
                  <a:gd name="T31" fmla="*/ 26 h 876"/>
                  <a:gd name="T32" fmla="*/ 326 w 1718"/>
                  <a:gd name="T33" fmla="*/ 21 h 876"/>
                  <a:gd name="T34" fmla="*/ 299 w 1718"/>
                  <a:gd name="T35" fmla="*/ 16 h 876"/>
                  <a:gd name="T36" fmla="*/ 275 w 1718"/>
                  <a:gd name="T37" fmla="*/ 12 h 876"/>
                  <a:gd name="T38" fmla="*/ 255 w 1718"/>
                  <a:gd name="T39" fmla="*/ 7 h 876"/>
                  <a:gd name="T40" fmla="*/ 240 w 1718"/>
                  <a:gd name="T41" fmla="*/ 3 h 876"/>
                  <a:gd name="T42" fmla="*/ 234 w 1718"/>
                  <a:gd name="T43" fmla="*/ 2 h 876"/>
                  <a:gd name="T44" fmla="*/ 225 w 1718"/>
                  <a:gd name="T45" fmla="*/ 12 h 876"/>
                  <a:gd name="T46" fmla="*/ 208 w 1718"/>
                  <a:gd name="T47" fmla="*/ 24 h 876"/>
                  <a:gd name="T48" fmla="*/ 184 w 1718"/>
                  <a:gd name="T49" fmla="*/ 38 h 876"/>
                  <a:gd name="T50" fmla="*/ 156 w 1718"/>
                  <a:gd name="T51" fmla="*/ 54 h 876"/>
                  <a:gd name="T52" fmla="*/ 124 w 1718"/>
                  <a:gd name="T53" fmla="*/ 71 h 876"/>
                  <a:gd name="T54" fmla="*/ 93 w 1718"/>
                  <a:gd name="T55" fmla="*/ 87 h 876"/>
                  <a:gd name="T56" fmla="*/ 63 w 1718"/>
                  <a:gd name="T57" fmla="*/ 101 h 876"/>
                  <a:gd name="T58" fmla="*/ 38 w 1718"/>
                  <a:gd name="T59" fmla="*/ 114 h 876"/>
                  <a:gd name="T60" fmla="*/ 17 w 1718"/>
                  <a:gd name="T61" fmla="*/ 123 h 876"/>
                  <a:gd name="T62" fmla="*/ 5 w 1718"/>
                  <a:gd name="T63" fmla="*/ 128 h 876"/>
                  <a:gd name="T64" fmla="*/ 0 w 1718"/>
                  <a:gd name="T65" fmla="*/ 132 h 876"/>
                  <a:gd name="T66" fmla="*/ 7 w 1718"/>
                  <a:gd name="T67" fmla="*/ 139 h 876"/>
                  <a:gd name="T68" fmla="*/ 25 w 1718"/>
                  <a:gd name="T69" fmla="*/ 148 h 876"/>
                  <a:gd name="T70" fmla="*/ 51 w 1718"/>
                  <a:gd name="T71" fmla="*/ 160 h 876"/>
                  <a:gd name="T72" fmla="*/ 84 w 1718"/>
                  <a:gd name="T73" fmla="*/ 172 h 876"/>
                  <a:gd name="T74" fmla="*/ 118 w 1718"/>
                  <a:gd name="T75" fmla="*/ 184 h 876"/>
                  <a:gd name="T76" fmla="*/ 154 w 1718"/>
                  <a:gd name="T77" fmla="*/ 196 h 876"/>
                  <a:gd name="T78" fmla="*/ 188 w 1718"/>
                  <a:gd name="T79" fmla="*/ 206 h 876"/>
                  <a:gd name="T80" fmla="*/ 216 w 1718"/>
                  <a:gd name="T81" fmla="*/ 214 h 876"/>
                  <a:gd name="T82" fmla="*/ 237 w 1718"/>
                  <a:gd name="T83" fmla="*/ 219 h 876"/>
                  <a:gd name="T84" fmla="*/ 247 w 1718"/>
                  <a:gd name="T85" fmla="*/ 220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18"/>
                  <a:gd name="T130" fmla="*/ 0 h 876"/>
                  <a:gd name="T131" fmla="*/ 1718 w 1718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18" h="876">
                    <a:moveTo>
                      <a:pt x="991" y="875"/>
                    </a:moveTo>
                    <a:lnTo>
                      <a:pt x="986" y="873"/>
                    </a:lnTo>
                    <a:lnTo>
                      <a:pt x="987" y="866"/>
                    </a:lnTo>
                    <a:lnTo>
                      <a:pt x="993" y="854"/>
                    </a:lnTo>
                    <a:lnTo>
                      <a:pt x="1004" y="841"/>
                    </a:lnTo>
                    <a:lnTo>
                      <a:pt x="1017" y="823"/>
                    </a:lnTo>
                    <a:lnTo>
                      <a:pt x="1036" y="804"/>
                    </a:lnTo>
                    <a:lnTo>
                      <a:pt x="1057" y="781"/>
                    </a:lnTo>
                    <a:lnTo>
                      <a:pt x="1082" y="755"/>
                    </a:lnTo>
                    <a:lnTo>
                      <a:pt x="1108" y="729"/>
                    </a:lnTo>
                    <a:lnTo>
                      <a:pt x="1138" y="699"/>
                    </a:lnTo>
                    <a:lnTo>
                      <a:pt x="1169" y="669"/>
                    </a:lnTo>
                    <a:lnTo>
                      <a:pt x="1203" y="637"/>
                    </a:lnTo>
                    <a:lnTo>
                      <a:pt x="1237" y="605"/>
                    </a:lnTo>
                    <a:lnTo>
                      <a:pt x="1273" y="571"/>
                    </a:lnTo>
                    <a:lnTo>
                      <a:pt x="1310" y="537"/>
                    </a:lnTo>
                    <a:lnTo>
                      <a:pt x="1347" y="502"/>
                    </a:lnTo>
                    <a:lnTo>
                      <a:pt x="1383" y="468"/>
                    </a:lnTo>
                    <a:lnTo>
                      <a:pt x="1419" y="435"/>
                    </a:lnTo>
                    <a:lnTo>
                      <a:pt x="1455" y="401"/>
                    </a:lnTo>
                    <a:lnTo>
                      <a:pt x="1491" y="369"/>
                    </a:lnTo>
                    <a:lnTo>
                      <a:pt x="1524" y="338"/>
                    </a:lnTo>
                    <a:lnTo>
                      <a:pt x="1557" y="308"/>
                    </a:lnTo>
                    <a:lnTo>
                      <a:pt x="1587" y="280"/>
                    </a:lnTo>
                    <a:lnTo>
                      <a:pt x="1614" y="254"/>
                    </a:lnTo>
                    <a:lnTo>
                      <a:pt x="1640" y="230"/>
                    </a:lnTo>
                    <a:lnTo>
                      <a:pt x="1663" y="209"/>
                    </a:lnTo>
                    <a:lnTo>
                      <a:pt x="1681" y="190"/>
                    </a:lnTo>
                    <a:lnTo>
                      <a:pt x="1697" y="175"/>
                    </a:lnTo>
                    <a:lnTo>
                      <a:pt x="1709" y="162"/>
                    </a:lnTo>
                    <a:lnTo>
                      <a:pt x="1716" y="154"/>
                    </a:lnTo>
                    <a:lnTo>
                      <a:pt x="1718" y="149"/>
                    </a:lnTo>
                    <a:lnTo>
                      <a:pt x="1716" y="148"/>
                    </a:lnTo>
                    <a:lnTo>
                      <a:pt x="1717" y="148"/>
                    </a:lnTo>
                    <a:lnTo>
                      <a:pt x="1714" y="148"/>
                    </a:lnTo>
                    <a:lnTo>
                      <a:pt x="1708" y="147"/>
                    </a:lnTo>
                    <a:lnTo>
                      <a:pt x="1697" y="146"/>
                    </a:lnTo>
                    <a:lnTo>
                      <a:pt x="1683" y="144"/>
                    </a:lnTo>
                    <a:lnTo>
                      <a:pt x="1666" y="141"/>
                    </a:lnTo>
                    <a:lnTo>
                      <a:pt x="1645" y="139"/>
                    </a:lnTo>
                    <a:lnTo>
                      <a:pt x="1622" y="135"/>
                    </a:lnTo>
                    <a:lnTo>
                      <a:pt x="1597" y="131"/>
                    </a:lnTo>
                    <a:lnTo>
                      <a:pt x="1569" y="127"/>
                    </a:lnTo>
                    <a:lnTo>
                      <a:pt x="1540" y="123"/>
                    </a:lnTo>
                    <a:lnTo>
                      <a:pt x="1509" y="117"/>
                    </a:lnTo>
                    <a:lnTo>
                      <a:pt x="1476" y="112"/>
                    </a:lnTo>
                    <a:lnTo>
                      <a:pt x="1443" y="107"/>
                    </a:lnTo>
                    <a:lnTo>
                      <a:pt x="1408" y="101"/>
                    </a:lnTo>
                    <a:lnTo>
                      <a:pt x="1372" y="95"/>
                    </a:lnTo>
                    <a:lnTo>
                      <a:pt x="1337" y="89"/>
                    </a:lnTo>
                    <a:lnTo>
                      <a:pt x="1302" y="84"/>
                    </a:lnTo>
                    <a:lnTo>
                      <a:pt x="1266" y="77"/>
                    </a:lnTo>
                    <a:lnTo>
                      <a:pt x="1231" y="71"/>
                    </a:lnTo>
                    <a:lnTo>
                      <a:pt x="1196" y="64"/>
                    </a:lnTo>
                    <a:lnTo>
                      <a:pt x="1163" y="58"/>
                    </a:lnTo>
                    <a:lnTo>
                      <a:pt x="1130" y="51"/>
                    </a:lnTo>
                    <a:lnTo>
                      <a:pt x="1100" y="46"/>
                    </a:lnTo>
                    <a:lnTo>
                      <a:pt x="1072" y="39"/>
                    </a:lnTo>
                    <a:lnTo>
                      <a:pt x="1044" y="33"/>
                    </a:lnTo>
                    <a:lnTo>
                      <a:pt x="1020" y="27"/>
                    </a:lnTo>
                    <a:lnTo>
                      <a:pt x="997" y="20"/>
                    </a:lnTo>
                    <a:lnTo>
                      <a:pt x="978" y="15"/>
                    </a:lnTo>
                    <a:lnTo>
                      <a:pt x="961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2" y="45"/>
                    </a:lnTo>
                    <a:lnTo>
                      <a:pt x="881" y="60"/>
                    </a:lnTo>
                    <a:lnTo>
                      <a:pt x="858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6" y="152"/>
                    </a:lnTo>
                    <a:lnTo>
                      <a:pt x="699" y="173"/>
                    </a:lnTo>
                    <a:lnTo>
                      <a:pt x="661" y="194"/>
                    </a:lnTo>
                    <a:lnTo>
                      <a:pt x="621" y="216"/>
                    </a:lnTo>
                    <a:lnTo>
                      <a:pt x="581" y="238"/>
                    </a:lnTo>
                    <a:lnTo>
                      <a:pt x="539" y="260"/>
                    </a:lnTo>
                    <a:lnTo>
                      <a:pt x="498" y="282"/>
                    </a:lnTo>
                    <a:lnTo>
                      <a:pt x="455" y="303"/>
                    </a:lnTo>
                    <a:lnTo>
                      <a:pt x="414" y="324"/>
                    </a:lnTo>
                    <a:lnTo>
                      <a:pt x="372" y="345"/>
                    </a:lnTo>
                    <a:lnTo>
                      <a:pt x="331" y="366"/>
                    </a:lnTo>
                    <a:lnTo>
                      <a:pt x="292" y="385"/>
                    </a:lnTo>
                    <a:lnTo>
                      <a:pt x="252" y="403"/>
                    </a:lnTo>
                    <a:lnTo>
                      <a:pt x="216" y="422"/>
                    </a:lnTo>
                    <a:lnTo>
                      <a:pt x="181" y="438"/>
                    </a:lnTo>
                    <a:lnTo>
                      <a:pt x="149" y="453"/>
                    </a:lnTo>
                    <a:lnTo>
                      <a:pt x="119" y="467"/>
                    </a:lnTo>
                    <a:lnTo>
                      <a:pt x="92" y="479"/>
                    </a:lnTo>
                    <a:lnTo>
                      <a:pt x="68" y="490"/>
                    </a:lnTo>
                    <a:lnTo>
                      <a:pt x="48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2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2"/>
                    </a:lnTo>
                    <a:lnTo>
                      <a:pt x="27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5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4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3" y="795"/>
                    </a:lnTo>
                    <a:lnTo>
                      <a:pt x="707" y="808"/>
                    </a:lnTo>
                    <a:lnTo>
                      <a:pt x="750" y="821"/>
                    </a:lnTo>
                    <a:lnTo>
                      <a:pt x="790" y="833"/>
                    </a:lnTo>
                    <a:lnTo>
                      <a:pt x="830" y="843"/>
                    </a:lnTo>
                    <a:lnTo>
                      <a:pt x="864" y="852"/>
                    </a:lnTo>
                    <a:lnTo>
                      <a:pt x="896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2" name="Freeform 281"/>
              <p:cNvSpPr>
                <a:spLocks/>
              </p:cNvSpPr>
              <p:nvPr/>
            </p:nvSpPr>
            <p:spPr bwMode="auto">
              <a:xfrm>
                <a:off x="2609" y="2039"/>
                <a:ext cx="827" cy="415"/>
              </a:xfrm>
              <a:custGeom>
                <a:avLst/>
                <a:gdLst>
                  <a:gd name="T0" fmla="*/ 233 w 1653"/>
                  <a:gd name="T1" fmla="*/ 205 h 829"/>
                  <a:gd name="T2" fmla="*/ 241 w 1653"/>
                  <a:gd name="T3" fmla="*/ 195 h 829"/>
                  <a:gd name="T4" fmla="*/ 257 w 1653"/>
                  <a:gd name="T5" fmla="*/ 179 h 829"/>
                  <a:gd name="T6" fmla="*/ 278 w 1653"/>
                  <a:gd name="T7" fmla="*/ 158 h 829"/>
                  <a:gd name="T8" fmla="*/ 304 w 1653"/>
                  <a:gd name="T9" fmla="*/ 135 h 829"/>
                  <a:gd name="T10" fmla="*/ 331 w 1653"/>
                  <a:gd name="T11" fmla="*/ 110 h 829"/>
                  <a:gd name="T12" fmla="*/ 357 w 1653"/>
                  <a:gd name="T13" fmla="*/ 87 h 829"/>
                  <a:gd name="T14" fmla="*/ 381 w 1653"/>
                  <a:gd name="T15" fmla="*/ 65 h 829"/>
                  <a:gd name="T16" fmla="*/ 400 w 1653"/>
                  <a:gd name="T17" fmla="*/ 48 h 829"/>
                  <a:gd name="T18" fmla="*/ 411 w 1653"/>
                  <a:gd name="T19" fmla="*/ 37 h 829"/>
                  <a:gd name="T20" fmla="*/ 413 w 1653"/>
                  <a:gd name="T21" fmla="*/ 34 h 829"/>
                  <a:gd name="T22" fmla="*/ 411 w 1653"/>
                  <a:gd name="T23" fmla="*/ 33 h 829"/>
                  <a:gd name="T24" fmla="*/ 401 w 1653"/>
                  <a:gd name="T25" fmla="*/ 32 h 829"/>
                  <a:gd name="T26" fmla="*/ 385 w 1653"/>
                  <a:gd name="T27" fmla="*/ 30 h 829"/>
                  <a:gd name="T28" fmla="*/ 364 w 1653"/>
                  <a:gd name="T29" fmla="*/ 26 h 829"/>
                  <a:gd name="T30" fmla="*/ 340 w 1653"/>
                  <a:gd name="T31" fmla="*/ 22 h 829"/>
                  <a:gd name="T32" fmla="*/ 315 w 1653"/>
                  <a:gd name="T33" fmla="*/ 18 h 829"/>
                  <a:gd name="T34" fmla="*/ 290 w 1653"/>
                  <a:gd name="T35" fmla="*/ 14 h 829"/>
                  <a:gd name="T36" fmla="*/ 267 w 1653"/>
                  <a:gd name="T37" fmla="*/ 9 h 829"/>
                  <a:gd name="T38" fmla="*/ 248 w 1653"/>
                  <a:gd name="T39" fmla="*/ 5 h 829"/>
                  <a:gd name="T40" fmla="*/ 234 w 1653"/>
                  <a:gd name="T41" fmla="*/ 2 h 829"/>
                  <a:gd name="T42" fmla="*/ 227 w 1653"/>
                  <a:gd name="T43" fmla="*/ 3 h 829"/>
                  <a:gd name="T44" fmla="*/ 216 w 1653"/>
                  <a:gd name="T45" fmla="*/ 12 h 829"/>
                  <a:gd name="T46" fmla="*/ 197 w 1653"/>
                  <a:gd name="T47" fmla="*/ 24 h 829"/>
                  <a:gd name="T48" fmla="*/ 173 w 1653"/>
                  <a:gd name="T49" fmla="*/ 39 h 829"/>
                  <a:gd name="T50" fmla="*/ 145 w 1653"/>
                  <a:gd name="T51" fmla="*/ 54 h 829"/>
                  <a:gd name="T52" fmla="*/ 115 w 1653"/>
                  <a:gd name="T53" fmla="*/ 70 h 829"/>
                  <a:gd name="T54" fmla="*/ 85 w 1653"/>
                  <a:gd name="T55" fmla="*/ 85 h 829"/>
                  <a:gd name="T56" fmla="*/ 58 w 1653"/>
                  <a:gd name="T57" fmla="*/ 98 h 829"/>
                  <a:gd name="T58" fmla="*/ 33 w 1653"/>
                  <a:gd name="T59" fmla="*/ 110 h 829"/>
                  <a:gd name="T60" fmla="*/ 15 w 1653"/>
                  <a:gd name="T61" fmla="*/ 118 h 829"/>
                  <a:gd name="T62" fmla="*/ 5 w 1653"/>
                  <a:gd name="T63" fmla="*/ 122 h 829"/>
                  <a:gd name="T64" fmla="*/ 0 w 1653"/>
                  <a:gd name="T65" fmla="*/ 126 h 829"/>
                  <a:gd name="T66" fmla="*/ 7 w 1653"/>
                  <a:gd name="T67" fmla="*/ 133 h 829"/>
                  <a:gd name="T68" fmla="*/ 24 w 1653"/>
                  <a:gd name="T69" fmla="*/ 141 h 829"/>
                  <a:gd name="T70" fmla="*/ 48 w 1653"/>
                  <a:gd name="T71" fmla="*/ 152 h 829"/>
                  <a:gd name="T72" fmla="*/ 79 w 1653"/>
                  <a:gd name="T73" fmla="*/ 163 h 829"/>
                  <a:gd name="T74" fmla="*/ 112 w 1653"/>
                  <a:gd name="T75" fmla="*/ 175 h 829"/>
                  <a:gd name="T76" fmla="*/ 145 w 1653"/>
                  <a:gd name="T77" fmla="*/ 185 h 829"/>
                  <a:gd name="T78" fmla="*/ 177 w 1653"/>
                  <a:gd name="T79" fmla="*/ 195 h 829"/>
                  <a:gd name="T80" fmla="*/ 204 w 1653"/>
                  <a:gd name="T81" fmla="*/ 202 h 829"/>
                  <a:gd name="T82" fmla="*/ 224 w 1653"/>
                  <a:gd name="T83" fmla="*/ 207 h 829"/>
                  <a:gd name="T84" fmla="*/ 234 w 1653"/>
                  <a:gd name="T85" fmla="*/ 208 h 82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53"/>
                  <a:gd name="T130" fmla="*/ 0 h 829"/>
                  <a:gd name="T131" fmla="*/ 1653 w 1653"/>
                  <a:gd name="T132" fmla="*/ 829 h 82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53" h="829">
                    <a:moveTo>
                      <a:pt x="934" y="829"/>
                    </a:moveTo>
                    <a:lnTo>
                      <a:pt x="931" y="827"/>
                    </a:lnTo>
                    <a:lnTo>
                      <a:pt x="932" y="820"/>
                    </a:lnTo>
                    <a:lnTo>
                      <a:pt x="937" y="809"/>
                    </a:lnTo>
                    <a:lnTo>
                      <a:pt x="948" y="796"/>
                    </a:lnTo>
                    <a:lnTo>
                      <a:pt x="962" y="779"/>
                    </a:lnTo>
                    <a:lnTo>
                      <a:pt x="979" y="760"/>
                    </a:lnTo>
                    <a:lnTo>
                      <a:pt x="1001" y="739"/>
                    </a:lnTo>
                    <a:lnTo>
                      <a:pt x="1025" y="715"/>
                    </a:lnTo>
                    <a:lnTo>
                      <a:pt x="1052" y="689"/>
                    </a:lnTo>
                    <a:lnTo>
                      <a:pt x="1080" y="661"/>
                    </a:lnTo>
                    <a:lnTo>
                      <a:pt x="1111" y="632"/>
                    </a:lnTo>
                    <a:lnTo>
                      <a:pt x="1145" y="601"/>
                    </a:lnTo>
                    <a:lnTo>
                      <a:pt x="1178" y="570"/>
                    </a:lnTo>
                    <a:lnTo>
                      <a:pt x="1214" y="538"/>
                    </a:lnTo>
                    <a:lnTo>
                      <a:pt x="1250" y="505"/>
                    </a:lnTo>
                    <a:lnTo>
                      <a:pt x="1287" y="472"/>
                    </a:lnTo>
                    <a:lnTo>
                      <a:pt x="1322" y="440"/>
                    </a:lnTo>
                    <a:lnTo>
                      <a:pt x="1359" y="407"/>
                    </a:lnTo>
                    <a:lnTo>
                      <a:pt x="1394" y="376"/>
                    </a:lnTo>
                    <a:lnTo>
                      <a:pt x="1428" y="345"/>
                    </a:lnTo>
                    <a:lnTo>
                      <a:pt x="1462" y="315"/>
                    </a:lnTo>
                    <a:lnTo>
                      <a:pt x="1494" y="286"/>
                    </a:lnTo>
                    <a:lnTo>
                      <a:pt x="1524" y="260"/>
                    </a:lnTo>
                    <a:lnTo>
                      <a:pt x="1552" y="234"/>
                    </a:lnTo>
                    <a:lnTo>
                      <a:pt x="1576" y="211"/>
                    </a:lnTo>
                    <a:lnTo>
                      <a:pt x="1598" y="191"/>
                    </a:lnTo>
                    <a:lnTo>
                      <a:pt x="1617" y="173"/>
                    </a:lnTo>
                    <a:lnTo>
                      <a:pt x="1632" y="158"/>
                    </a:lnTo>
                    <a:lnTo>
                      <a:pt x="1644" y="147"/>
                    </a:lnTo>
                    <a:lnTo>
                      <a:pt x="1651" y="139"/>
                    </a:lnTo>
                    <a:lnTo>
                      <a:pt x="1653" y="134"/>
                    </a:lnTo>
                    <a:lnTo>
                      <a:pt x="1651" y="133"/>
                    </a:lnTo>
                    <a:lnTo>
                      <a:pt x="1652" y="133"/>
                    </a:lnTo>
                    <a:lnTo>
                      <a:pt x="1649" y="133"/>
                    </a:lnTo>
                    <a:lnTo>
                      <a:pt x="1644" y="132"/>
                    </a:lnTo>
                    <a:lnTo>
                      <a:pt x="1633" y="131"/>
                    </a:lnTo>
                    <a:lnTo>
                      <a:pt x="1621" y="128"/>
                    </a:lnTo>
                    <a:lnTo>
                      <a:pt x="1603" y="126"/>
                    </a:lnTo>
                    <a:lnTo>
                      <a:pt x="1585" y="124"/>
                    </a:lnTo>
                    <a:lnTo>
                      <a:pt x="1563" y="120"/>
                    </a:lnTo>
                    <a:lnTo>
                      <a:pt x="1539" y="117"/>
                    </a:lnTo>
                    <a:lnTo>
                      <a:pt x="1512" y="112"/>
                    </a:lnTo>
                    <a:lnTo>
                      <a:pt x="1485" y="108"/>
                    </a:lnTo>
                    <a:lnTo>
                      <a:pt x="1455" y="103"/>
                    </a:lnTo>
                    <a:lnTo>
                      <a:pt x="1425" y="99"/>
                    </a:lnTo>
                    <a:lnTo>
                      <a:pt x="1393" y="93"/>
                    </a:lnTo>
                    <a:lnTo>
                      <a:pt x="1359" y="88"/>
                    </a:lnTo>
                    <a:lnTo>
                      <a:pt x="1326" y="82"/>
                    </a:lnTo>
                    <a:lnTo>
                      <a:pt x="1292" y="77"/>
                    </a:lnTo>
                    <a:lnTo>
                      <a:pt x="1259" y="71"/>
                    </a:lnTo>
                    <a:lnTo>
                      <a:pt x="1224" y="65"/>
                    </a:lnTo>
                    <a:lnTo>
                      <a:pt x="1192" y="59"/>
                    </a:lnTo>
                    <a:lnTo>
                      <a:pt x="1159" y="54"/>
                    </a:lnTo>
                    <a:lnTo>
                      <a:pt x="1128" y="48"/>
                    </a:lnTo>
                    <a:lnTo>
                      <a:pt x="1096" y="42"/>
                    </a:lnTo>
                    <a:lnTo>
                      <a:pt x="1068" y="36"/>
                    </a:lnTo>
                    <a:lnTo>
                      <a:pt x="1040" y="31"/>
                    </a:lnTo>
                    <a:lnTo>
                      <a:pt x="1015" y="26"/>
                    </a:lnTo>
                    <a:lnTo>
                      <a:pt x="990" y="20"/>
                    </a:lnTo>
                    <a:lnTo>
                      <a:pt x="970" y="16"/>
                    </a:lnTo>
                    <a:lnTo>
                      <a:pt x="951" y="11"/>
                    </a:lnTo>
                    <a:lnTo>
                      <a:pt x="936" y="6"/>
                    </a:lnTo>
                    <a:lnTo>
                      <a:pt x="924" y="3"/>
                    </a:lnTo>
                    <a:lnTo>
                      <a:pt x="914" y="0"/>
                    </a:lnTo>
                    <a:lnTo>
                      <a:pt x="908" y="9"/>
                    </a:lnTo>
                    <a:lnTo>
                      <a:pt x="896" y="20"/>
                    </a:lnTo>
                    <a:lnTo>
                      <a:pt x="881" y="33"/>
                    </a:lnTo>
                    <a:lnTo>
                      <a:pt x="863" y="48"/>
                    </a:lnTo>
                    <a:lnTo>
                      <a:pt x="840" y="63"/>
                    </a:lnTo>
                    <a:lnTo>
                      <a:pt x="815" y="79"/>
                    </a:lnTo>
                    <a:lnTo>
                      <a:pt x="787" y="96"/>
                    </a:lnTo>
                    <a:lnTo>
                      <a:pt x="757" y="115"/>
                    </a:lnTo>
                    <a:lnTo>
                      <a:pt x="724" y="134"/>
                    </a:lnTo>
                    <a:lnTo>
                      <a:pt x="690" y="154"/>
                    </a:lnTo>
                    <a:lnTo>
                      <a:pt x="654" y="173"/>
                    </a:lnTo>
                    <a:lnTo>
                      <a:pt x="616" y="194"/>
                    </a:lnTo>
                    <a:lnTo>
                      <a:pt x="578" y="215"/>
                    </a:lnTo>
                    <a:lnTo>
                      <a:pt x="539" y="235"/>
                    </a:lnTo>
                    <a:lnTo>
                      <a:pt x="499" y="256"/>
                    </a:lnTo>
                    <a:lnTo>
                      <a:pt x="458" y="277"/>
                    </a:lnTo>
                    <a:lnTo>
                      <a:pt x="418" y="298"/>
                    </a:lnTo>
                    <a:lnTo>
                      <a:pt x="379" y="317"/>
                    </a:lnTo>
                    <a:lnTo>
                      <a:pt x="340" y="338"/>
                    </a:lnTo>
                    <a:lnTo>
                      <a:pt x="302" y="356"/>
                    </a:lnTo>
                    <a:lnTo>
                      <a:pt x="265" y="375"/>
                    </a:lnTo>
                    <a:lnTo>
                      <a:pt x="229" y="392"/>
                    </a:lnTo>
                    <a:lnTo>
                      <a:pt x="194" y="408"/>
                    </a:lnTo>
                    <a:lnTo>
                      <a:pt x="162" y="423"/>
                    </a:lnTo>
                    <a:lnTo>
                      <a:pt x="132" y="438"/>
                    </a:lnTo>
                    <a:lnTo>
                      <a:pt x="106" y="451"/>
                    </a:lnTo>
                    <a:lnTo>
                      <a:pt x="81" y="461"/>
                    </a:lnTo>
                    <a:lnTo>
                      <a:pt x="60" y="471"/>
                    </a:lnTo>
                    <a:lnTo>
                      <a:pt x="42" y="479"/>
                    </a:lnTo>
                    <a:lnTo>
                      <a:pt x="27" y="485"/>
                    </a:lnTo>
                    <a:lnTo>
                      <a:pt x="17" y="488"/>
                    </a:lnTo>
                    <a:lnTo>
                      <a:pt x="11" y="491"/>
                    </a:lnTo>
                    <a:lnTo>
                      <a:pt x="2" y="495"/>
                    </a:lnTo>
                    <a:lnTo>
                      <a:pt x="0" y="502"/>
                    </a:lnTo>
                    <a:lnTo>
                      <a:pt x="3" y="510"/>
                    </a:lnTo>
                    <a:lnTo>
                      <a:pt x="12" y="518"/>
                    </a:lnTo>
                    <a:lnTo>
                      <a:pt x="25" y="529"/>
                    </a:lnTo>
                    <a:lnTo>
                      <a:pt x="43" y="540"/>
                    </a:lnTo>
                    <a:lnTo>
                      <a:pt x="66" y="552"/>
                    </a:lnTo>
                    <a:lnTo>
                      <a:pt x="93" y="564"/>
                    </a:lnTo>
                    <a:lnTo>
                      <a:pt x="123" y="578"/>
                    </a:lnTo>
                    <a:lnTo>
                      <a:pt x="156" y="592"/>
                    </a:lnTo>
                    <a:lnTo>
                      <a:pt x="192" y="607"/>
                    </a:lnTo>
                    <a:lnTo>
                      <a:pt x="230" y="622"/>
                    </a:lnTo>
                    <a:lnTo>
                      <a:pt x="270" y="637"/>
                    </a:lnTo>
                    <a:lnTo>
                      <a:pt x="313" y="652"/>
                    </a:lnTo>
                    <a:lnTo>
                      <a:pt x="357" y="668"/>
                    </a:lnTo>
                    <a:lnTo>
                      <a:pt x="401" y="683"/>
                    </a:lnTo>
                    <a:lnTo>
                      <a:pt x="446" y="698"/>
                    </a:lnTo>
                    <a:lnTo>
                      <a:pt x="490" y="713"/>
                    </a:lnTo>
                    <a:lnTo>
                      <a:pt x="535" y="727"/>
                    </a:lnTo>
                    <a:lnTo>
                      <a:pt x="580" y="740"/>
                    </a:lnTo>
                    <a:lnTo>
                      <a:pt x="624" y="754"/>
                    </a:lnTo>
                    <a:lnTo>
                      <a:pt x="666" y="767"/>
                    </a:lnTo>
                    <a:lnTo>
                      <a:pt x="706" y="778"/>
                    </a:lnTo>
                    <a:lnTo>
                      <a:pt x="745" y="789"/>
                    </a:lnTo>
                    <a:lnTo>
                      <a:pt x="781" y="799"/>
                    </a:lnTo>
                    <a:lnTo>
                      <a:pt x="814" y="807"/>
                    </a:lnTo>
                    <a:lnTo>
                      <a:pt x="844" y="815"/>
                    </a:lnTo>
                    <a:lnTo>
                      <a:pt x="871" y="821"/>
                    </a:lnTo>
                    <a:lnTo>
                      <a:pt x="894" y="826"/>
                    </a:lnTo>
                    <a:lnTo>
                      <a:pt x="912" y="828"/>
                    </a:lnTo>
                    <a:lnTo>
                      <a:pt x="925" y="829"/>
                    </a:lnTo>
                    <a:lnTo>
                      <a:pt x="934" y="829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3" name="Freeform 282"/>
              <p:cNvSpPr>
                <a:spLocks/>
              </p:cNvSpPr>
              <p:nvPr/>
            </p:nvSpPr>
            <p:spPr bwMode="auto">
              <a:xfrm>
                <a:off x="2605" y="2278"/>
                <a:ext cx="475" cy="177"/>
              </a:xfrm>
              <a:custGeom>
                <a:avLst/>
                <a:gdLst>
                  <a:gd name="T0" fmla="*/ 12 w 951"/>
                  <a:gd name="T1" fmla="*/ 1 h 354"/>
                  <a:gd name="T2" fmla="*/ 16 w 951"/>
                  <a:gd name="T3" fmla="*/ 3 h 354"/>
                  <a:gd name="T4" fmla="*/ 24 w 951"/>
                  <a:gd name="T5" fmla="*/ 6 h 354"/>
                  <a:gd name="T6" fmla="*/ 35 w 951"/>
                  <a:gd name="T7" fmla="*/ 11 h 354"/>
                  <a:gd name="T8" fmla="*/ 48 w 951"/>
                  <a:gd name="T9" fmla="*/ 17 h 354"/>
                  <a:gd name="T10" fmla="*/ 64 w 951"/>
                  <a:gd name="T11" fmla="*/ 23 h 354"/>
                  <a:gd name="T12" fmla="*/ 82 w 951"/>
                  <a:gd name="T13" fmla="*/ 31 h 354"/>
                  <a:gd name="T14" fmla="*/ 100 w 951"/>
                  <a:gd name="T15" fmla="*/ 40 h 354"/>
                  <a:gd name="T16" fmla="*/ 119 w 951"/>
                  <a:gd name="T17" fmla="*/ 48 h 354"/>
                  <a:gd name="T18" fmla="*/ 139 w 951"/>
                  <a:gd name="T19" fmla="*/ 56 h 354"/>
                  <a:gd name="T20" fmla="*/ 158 w 951"/>
                  <a:gd name="T21" fmla="*/ 64 h 354"/>
                  <a:gd name="T22" fmla="*/ 176 w 951"/>
                  <a:gd name="T23" fmla="*/ 71 h 354"/>
                  <a:gd name="T24" fmla="*/ 194 w 951"/>
                  <a:gd name="T25" fmla="*/ 78 h 354"/>
                  <a:gd name="T26" fmla="*/ 209 w 951"/>
                  <a:gd name="T27" fmla="*/ 83 h 354"/>
                  <a:gd name="T28" fmla="*/ 223 w 951"/>
                  <a:gd name="T29" fmla="*/ 87 h 354"/>
                  <a:gd name="T30" fmla="*/ 233 w 951"/>
                  <a:gd name="T31" fmla="*/ 89 h 354"/>
                  <a:gd name="T32" fmla="*/ 232 w 951"/>
                  <a:gd name="T33" fmla="*/ 89 h 354"/>
                  <a:gd name="T34" fmla="*/ 221 w 951"/>
                  <a:gd name="T35" fmla="*/ 87 h 354"/>
                  <a:gd name="T36" fmla="*/ 207 w 951"/>
                  <a:gd name="T37" fmla="*/ 84 h 354"/>
                  <a:gd name="T38" fmla="*/ 190 w 951"/>
                  <a:gd name="T39" fmla="*/ 80 h 354"/>
                  <a:gd name="T40" fmla="*/ 173 w 951"/>
                  <a:gd name="T41" fmla="*/ 75 h 354"/>
                  <a:gd name="T42" fmla="*/ 154 w 951"/>
                  <a:gd name="T43" fmla="*/ 70 h 354"/>
                  <a:gd name="T44" fmla="*/ 134 w 951"/>
                  <a:gd name="T45" fmla="*/ 63 h 354"/>
                  <a:gd name="T46" fmla="*/ 115 w 951"/>
                  <a:gd name="T47" fmla="*/ 56 h 354"/>
                  <a:gd name="T48" fmla="*/ 95 w 951"/>
                  <a:gd name="T49" fmla="*/ 49 h 354"/>
                  <a:gd name="T50" fmla="*/ 76 w 951"/>
                  <a:gd name="T51" fmla="*/ 43 h 354"/>
                  <a:gd name="T52" fmla="*/ 58 w 951"/>
                  <a:gd name="T53" fmla="*/ 36 h 354"/>
                  <a:gd name="T54" fmla="*/ 42 w 951"/>
                  <a:gd name="T55" fmla="*/ 28 h 354"/>
                  <a:gd name="T56" fmla="*/ 28 w 951"/>
                  <a:gd name="T57" fmla="*/ 22 h 354"/>
                  <a:gd name="T58" fmla="*/ 16 w 951"/>
                  <a:gd name="T59" fmla="*/ 17 h 354"/>
                  <a:gd name="T60" fmla="*/ 7 w 951"/>
                  <a:gd name="T61" fmla="*/ 11 h 354"/>
                  <a:gd name="T62" fmla="*/ 1 w 951"/>
                  <a:gd name="T63" fmla="*/ 7 h 354"/>
                  <a:gd name="T64" fmla="*/ 1 w 951"/>
                  <a:gd name="T65" fmla="*/ 6 h 354"/>
                  <a:gd name="T66" fmla="*/ 4 w 951"/>
                  <a:gd name="T67" fmla="*/ 5 h 354"/>
                  <a:gd name="T68" fmla="*/ 8 w 951"/>
                  <a:gd name="T69" fmla="*/ 3 h 354"/>
                  <a:gd name="T70" fmla="*/ 11 w 951"/>
                  <a:gd name="T71" fmla="*/ 1 h 35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1"/>
                  <a:gd name="T109" fmla="*/ 0 h 354"/>
                  <a:gd name="T110" fmla="*/ 951 w 951"/>
                  <a:gd name="T111" fmla="*/ 354 h 35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1" h="354">
                    <a:moveTo>
                      <a:pt x="49" y="0"/>
                    </a:moveTo>
                    <a:lnTo>
                      <a:pt x="51" y="1"/>
                    </a:lnTo>
                    <a:lnTo>
                      <a:pt x="57" y="3"/>
                    </a:lnTo>
                    <a:lnTo>
                      <a:pt x="67" y="9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2"/>
                    </a:lnTo>
                    <a:lnTo>
                      <a:pt x="141" y="43"/>
                    </a:lnTo>
                    <a:lnTo>
                      <a:pt x="167" y="55"/>
                    </a:lnTo>
                    <a:lnTo>
                      <a:pt x="195" y="68"/>
                    </a:lnTo>
                    <a:lnTo>
                      <a:pt x="226" y="82"/>
                    </a:lnTo>
                    <a:lnTo>
                      <a:pt x="259" y="95"/>
                    </a:lnTo>
                    <a:lnTo>
                      <a:pt x="292" y="112"/>
                    </a:lnTo>
                    <a:lnTo>
                      <a:pt x="328" y="127"/>
                    </a:lnTo>
                    <a:lnTo>
                      <a:pt x="365" y="143"/>
                    </a:lnTo>
                    <a:lnTo>
                      <a:pt x="401" y="160"/>
                    </a:lnTo>
                    <a:lnTo>
                      <a:pt x="439" y="176"/>
                    </a:lnTo>
                    <a:lnTo>
                      <a:pt x="479" y="192"/>
                    </a:lnTo>
                    <a:lnTo>
                      <a:pt x="518" y="208"/>
                    </a:lnTo>
                    <a:lnTo>
                      <a:pt x="557" y="225"/>
                    </a:lnTo>
                    <a:lnTo>
                      <a:pt x="595" y="240"/>
                    </a:lnTo>
                    <a:lnTo>
                      <a:pt x="633" y="256"/>
                    </a:lnTo>
                    <a:lnTo>
                      <a:pt x="671" y="270"/>
                    </a:lnTo>
                    <a:lnTo>
                      <a:pt x="707" y="284"/>
                    </a:lnTo>
                    <a:lnTo>
                      <a:pt x="742" y="298"/>
                    </a:lnTo>
                    <a:lnTo>
                      <a:pt x="776" y="309"/>
                    </a:lnTo>
                    <a:lnTo>
                      <a:pt x="808" y="320"/>
                    </a:lnTo>
                    <a:lnTo>
                      <a:pt x="838" y="330"/>
                    </a:lnTo>
                    <a:lnTo>
                      <a:pt x="866" y="338"/>
                    </a:lnTo>
                    <a:lnTo>
                      <a:pt x="892" y="345"/>
                    </a:lnTo>
                    <a:lnTo>
                      <a:pt x="914" y="350"/>
                    </a:lnTo>
                    <a:lnTo>
                      <a:pt x="935" y="353"/>
                    </a:lnTo>
                    <a:lnTo>
                      <a:pt x="951" y="354"/>
                    </a:lnTo>
                    <a:lnTo>
                      <a:pt x="931" y="353"/>
                    </a:lnTo>
                    <a:lnTo>
                      <a:pt x="909" y="351"/>
                    </a:lnTo>
                    <a:lnTo>
                      <a:pt x="884" y="346"/>
                    </a:lnTo>
                    <a:lnTo>
                      <a:pt x="856" y="342"/>
                    </a:lnTo>
                    <a:lnTo>
                      <a:pt x="828" y="335"/>
                    </a:lnTo>
                    <a:lnTo>
                      <a:pt x="797" y="328"/>
                    </a:lnTo>
                    <a:lnTo>
                      <a:pt x="763" y="320"/>
                    </a:lnTo>
                    <a:lnTo>
                      <a:pt x="729" y="311"/>
                    </a:lnTo>
                    <a:lnTo>
                      <a:pt x="692" y="300"/>
                    </a:lnTo>
                    <a:lnTo>
                      <a:pt x="655" y="289"/>
                    </a:lnTo>
                    <a:lnTo>
                      <a:pt x="617" y="277"/>
                    </a:lnTo>
                    <a:lnTo>
                      <a:pt x="578" y="266"/>
                    </a:lnTo>
                    <a:lnTo>
                      <a:pt x="538" y="253"/>
                    </a:lnTo>
                    <a:lnTo>
                      <a:pt x="499" y="239"/>
                    </a:lnTo>
                    <a:lnTo>
                      <a:pt x="460" y="225"/>
                    </a:lnTo>
                    <a:lnTo>
                      <a:pt x="421" y="212"/>
                    </a:lnTo>
                    <a:lnTo>
                      <a:pt x="382" y="198"/>
                    </a:lnTo>
                    <a:lnTo>
                      <a:pt x="344" y="184"/>
                    </a:lnTo>
                    <a:lnTo>
                      <a:pt x="307" y="170"/>
                    </a:lnTo>
                    <a:lnTo>
                      <a:pt x="270" y="156"/>
                    </a:lnTo>
                    <a:lnTo>
                      <a:pt x="235" y="143"/>
                    </a:lnTo>
                    <a:lnTo>
                      <a:pt x="202" y="129"/>
                    </a:lnTo>
                    <a:lnTo>
                      <a:pt x="171" y="115"/>
                    </a:lnTo>
                    <a:lnTo>
                      <a:pt x="141" y="102"/>
                    </a:lnTo>
                    <a:lnTo>
                      <a:pt x="113" y="90"/>
                    </a:lnTo>
                    <a:lnTo>
                      <a:pt x="88" y="78"/>
                    </a:lnTo>
                    <a:lnTo>
                      <a:pt x="66" y="67"/>
                    </a:lnTo>
                    <a:lnTo>
                      <a:pt x="47" y="55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8"/>
                    </a:lnTo>
                    <a:lnTo>
                      <a:pt x="27" y="14"/>
                    </a:lnTo>
                    <a:lnTo>
                      <a:pt x="35" y="9"/>
                    </a:lnTo>
                    <a:lnTo>
                      <a:pt x="42" y="5"/>
                    </a:lnTo>
                    <a:lnTo>
                      <a:pt x="47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4" name="Freeform 283"/>
              <p:cNvSpPr>
                <a:spLocks/>
              </p:cNvSpPr>
              <p:nvPr/>
            </p:nvSpPr>
            <p:spPr bwMode="auto">
              <a:xfrm>
                <a:off x="2609" y="2326"/>
                <a:ext cx="475" cy="177"/>
              </a:xfrm>
              <a:custGeom>
                <a:avLst/>
                <a:gdLst>
                  <a:gd name="T0" fmla="*/ 13 w 949"/>
                  <a:gd name="T1" fmla="*/ 0 h 356"/>
                  <a:gd name="T2" fmla="*/ 17 w 949"/>
                  <a:gd name="T3" fmla="*/ 2 h 356"/>
                  <a:gd name="T4" fmla="*/ 24 w 949"/>
                  <a:gd name="T5" fmla="*/ 5 h 356"/>
                  <a:gd name="T6" fmla="*/ 35 w 949"/>
                  <a:gd name="T7" fmla="*/ 11 h 356"/>
                  <a:gd name="T8" fmla="*/ 49 w 949"/>
                  <a:gd name="T9" fmla="*/ 17 h 356"/>
                  <a:gd name="T10" fmla="*/ 65 w 949"/>
                  <a:gd name="T11" fmla="*/ 24 h 356"/>
                  <a:gd name="T12" fmla="*/ 82 w 949"/>
                  <a:gd name="T13" fmla="*/ 32 h 356"/>
                  <a:gd name="T14" fmla="*/ 100 w 949"/>
                  <a:gd name="T15" fmla="*/ 40 h 356"/>
                  <a:gd name="T16" fmla="*/ 120 w 949"/>
                  <a:gd name="T17" fmla="*/ 48 h 356"/>
                  <a:gd name="T18" fmla="*/ 139 w 949"/>
                  <a:gd name="T19" fmla="*/ 56 h 356"/>
                  <a:gd name="T20" fmla="*/ 158 w 949"/>
                  <a:gd name="T21" fmla="*/ 64 h 356"/>
                  <a:gd name="T22" fmla="*/ 177 w 949"/>
                  <a:gd name="T23" fmla="*/ 71 h 356"/>
                  <a:gd name="T24" fmla="*/ 194 w 949"/>
                  <a:gd name="T25" fmla="*/ 77 h 356"/>
                  <a:gd name="T26" fmla="*/ 209 w 949"/>
                  <a:gd name="T27" fmla="*/ 82 h 356"/>
                  <a:gd name="T28" fmla="*/ 223 w 949"/>
                  <a:gd name="T29" fmla="*/ 86 h 356"/>
                  <a:gd name="T30" fmla="*/ 234 w 949"/>
                  <a:gd name="T31" fmla="*/ 88 h 356"/>
                  <a:gd name="T32" fmla="*/ 233 w 949"/>
                  <a:gd name="T33" fmla="*/ 88 h 356"/>
                  <a:gd name="T34" fmla="*/ 221 w 949"/>
                  <a:gd name="T35" fmla="*/ 86 h 356"/>
                  <a:gd name="T36" fmla="*/ 207 w 949"/>
                  <a:gd name="T37" fmla="*/ 83 h 356"/>
                  <a:gd name="T38" fmla="*/ 191 w 949"/>
                  <a:gd name="T39" fmla="*/ 80 h 356"/>
                  <a:gd name="T40" fmla="*/ 173 w 949"/>
                  <a:gd name="T41" fmla="*/ 75 h 356"/>
                  <a:gd name="T42" fmla="*/ 154 w 949"/>
                  <a:gd name="T43" fmla="*/ 69 h 356"/>
                  <a:gd name="T44" fmla="*/ 135 w 949"/>
                  <a:gd name="T45" fmla="*/ 63 h 356"/>
                  <a:gd name="T46" fmla="*/ 115 w 949"/>
                  <a:gd name="T47" fmla="*/ 56 h 356"/>
                  <a:gd name="T48" fmla="*/ 96 w 949"/>
                  <a:gd name="T49" fmla="*/ 49 h 356"/>
                  <a:gd name="T50" fmla="*/ 77 w 949"/>
                  <a:gd name="T51" fmla="*/ 43 h 356"/>
                  <a:gd name="T52" fmla="*/ 59 w 949"/>
                  <a:gd name="T53" fmla="*/ 36 h 356"/>
                  <a:gd name="T54" fmla="*/ 43 w 949"/>
                  <a:gd name="T55" fmla="*/ 29 h 356"/>
                  <a:gd name="T56" fmla="*/ 29 w 949"/>
                  <a:gd name="T57" fmla="*/ 22 h 356"/>
                  <a:gd name="T58" fmla="*/ 17 w 949"/>
                  <a:gd name="T59" fmla="*/ 17 h 356"/>
                  <a:gd name="T60" fmla="*/ 7 w 949"/>
                  <a:gd name="T61" fmla="*/ 12 h 356"/>
                  <a:gd name="T62" fmla="*/ 2 w 949"/>
                  <a:gd name="T63" fmla="*/ 7 h 356"/>
                  <a:gd name="T64" fmla="*/ 1 w 949"/>
                  <a:gd name="T65" fmla="*/ 6 h 356"/>
                  <a:gd name="T66" fmla="*/ 4 w 949"/>
                  <a:gd name="T67" fmla="*/ 4 h 356"/>
                  <a:gd name="T68" fmla="*/ 9 w 949"/>
                  <a:gd name="T69" fmla="*/ 2 h 356"/>
                  <a:gd name="T70" fmla="*/ 12 w 949"/>
                  <a:gd name="T71" fmla="*/ 0 h 3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49"/>
                  <a:gd name="T109" fmla="*/ 0 h 356"/>
                  <a:gd name="T110" fmla="*/ 949 w 949"/>
                  <a:gd name="T111" fmla="*/ 356 h 35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49" h="356">
                    <a:moveTo>
                      <a:pt x="47" y="0"/>
                    </a:moveTo>
                    <a:lnTo>
                      <a:pt x="49" y="2"/>
                    </a:lnTo>
                    <a:lnTo>
                      <a:pt x="55" y="4"/>
                    </a:lnTo>
                    <a:lnTo>
                      <a:pt x="65" y="10"/>
                    </a:lnTo>
                    <a:lnTo>
                      <a:pt x="79" y="15"/>
                    </a:lnTo>
                    <a:lnTo>
                      <a:pt x="96" y="23"/>
                    </a:lnTo>
                    <a:lnTo>
                      <a:pt x="116" y="33"/>
                    </a:lnTo>
                    <a:lnTo>
                      <a:pt x="139" y="44"/>
                    </a:lnTo>
                    <a:lnTo>
                      <a:pt x="166" y="56"/>
                    </a:lnTo>
                    <a:lnTo>
                      <a:pt x="193" y="68"/>
                    </a:lnTo>
                    <a:lnTo>
                      <a:pt x="224" y="82"/>
                    </a:lnTo>
                    <a:lnTo>
                      <a:pt x="257" y="97"/>
                    </a:lnTo>
                    <a:lnTo>
                      <a:pt x="290" y="112"/>
                    </a:lnTo>
                    <a:lnTo>
                      <a:pt x="326" y="128"/>
                    </a:lnTo>
                    <a:lnTo>
                      <a:pt x="363" y="144"/>
                    </a:lnTo>
                    <a:lnTo>
                      <a:pt x="399" y="160"/>
                    </a:lnTo>
                    <a:lnTo>
                      <a:pt x="437" y="176"/>
                    </a:lnTo>
                    <a:lnTo>
                      <a:pt x="477" y="194"/>
                    </a:lnTo>
                    <a:lnTo>
                      <a:pt x="516" y="210"/>
                    </a:lnTo>
                    <a:lnTo>
                      <a:pt x="555" y="226"/>
                    </a:lnTo>
                    <a:lnTo>
                      <a:pt x="593" y="242"/>
                    </a:lnTo>
                    <a:lnTo>
                      <a:pt x="631" y="257"/>
                    </a:lnTo>
                    <a:lnTo>
                      <a:pt x="669" y="272"/>
                    </a:lnTo>
                    <a:lnTo>
                      <a:pt x="705" y="286"/>
                    </a:lnTo>
                    <a:lnTo>
                      <a:pt x="740" y="298"/>
                    </a:lnTo>
                    <a:lnTo>
                      <a:pt x="774" y="311"/>
                    </a:lnTo>
                    <a:lnTo>
                      <a:pt x="806" y="321"/>
                    </a:lnTo>
                    <a:lnTo>
                      <a:pt x="836" y="332"/>
                    </a:lnTo>
                    <a:lnTo>
                      <a:pt x="864" y="340"/>
                    </a:lnTo>
                    <a:lnTo>
                      <a:pt x="890" y="347"/>
                    </a:lnTo>
                    <a:lnTo>
                      <a:pt x="912" y="351"/>
                    </a:lnTo>
                    <a:lnTo>
                      <a:pt x="933" y="355"/>
                    </a:lnTo>
                    <a:lnTo>
                      <a:pt x="949" y="356"/>
                    </a:lnTo>
                    <a:lnTo>
                      <a:pt x="929" y="355"/>
                    </a:lnTo>
                    <a:lnTo>
                      <a:pt x="908" y="352"/>
                    </a:lnTo>
                    <a:lnTo>
                      <a:pt x="882" y="348"/>
                    </a:lnTo>
                    <a:lnTo>
                      <a:pt x="856" y="343"/>
                    </a:lnTo>
                    <a:lnTo>
                      <a:pt x="826" y="336"/>
                    </a:lnTo>
                    <a:lnTo>
                      <a:pt x="795" y="329"/>
                    </a:lnTo>
                    <a:lnTo>
                      <a:pt x="761" y="321"/>
                    </a:lnTo>
                    <a:lnTo>
                      <a:pt x="727" y="312"/>
                    </a:lnTo>
                    <a:lnTo>
                      <a:pt x="691" y="302"/>
                    </a:lnTo>
                    <a:lnTo>
                      <a:pt x="654" y="290"/>
                    </a:lnTo>
                    <a:lnTo>
                      <a:pt x="616" y="279"/>
                    </a:lnTo>
                    <a:lnTo>
                      <a:pt x="577" y="267"/>
                    </a:lnTo>
                    <a:lnTo>
                      <a:pt x="538" y="255"/>
                    </a:lnTo>
                    <a:lnTo>
                      <a:pt x="499" y="241"/>
                    </a:lnTo>
                    <a:lnTo>
                      <a:pt x="459" y="227"/>
                    </a:lnTo>
                    <a:lnTo>
                      <a:pt x="420" y="213"/>
                    </a:lnTo>
                    <a:lnTo>
                      <a:pt x="381" y="199"/>
                    </a:lnTo>
                    <a:lnTo>
                      <a:pt x="343" y="186"/>
                    </a:lnTo>
                    <a:lnTo>
                      <a:pt x="306" y="172"/>
                    </a:lnTo>
                    <a:lnTo>
                      <a:pt x="269" y="158"/>
                    </a:lnTo>
                    <a:lnTo>
                      <a:pt x="235" y="144"/>
                    </a:lnTo>
                    <a:lnTo>
                      <a:pt x="201" y="130"/>
                    </a:lnTo>
                    <a:lnTo>
                      <a:pt x="170" y="117"/>
                    </a:lnTo>
                    <a:lnTo>
                      <a:pt x="140" y="104"/>
                    </a:lnTo>
                    <a:lnTo>
                      <a:pt x="113" y="91"/>
                    </a:lnTo>
                    <a:lnTo>
                      <a:pt x="87" y="80"/>
                    </a:lnTo>
                    <a:lnTo>
                      <a:pt x="65" y="68"/>
                    </a:lnTo>
                    <a:lnTo>
                      <a:pt x="46" y="57"/>
                    </a:lnTo>
                    <a:lnTo>
                      <a:pt x="28" y="48"/>
                    </a:lnTo>
                    <a:lnTo>
                      <a:pt x="16" y="38"/>
                    </a:lnTo>
                    <a:lnTo>
                      <a:pt x="5" y="30"/>
                    </a:lnTo>
                    <a:lnTo>
                      <a:pt x="0" y="23"/>
                    </a:lnTo>
                    <a:lnTo>
                      <a:pt x="3" y="25"/>
                    </a:lnTo>
                    <a:lnTo>
                      <a:pt x="9" y="22"/>
                    </a:lnTo>
                    <a:lnTo>
                      <a:pt x="16" y="19"/>
                    </a:lnTo>
                    <a:lnTo>
                      <a:pt x="25" y="14"/>
                    </a:lnTo>
                    <a:lnTo>
                      <a:pt x="33" y="10"/>
                    </a:lnTo>
                    <a:lnTo>
                      <a:pt x="40" y="5"/>
                    </a:lnTo>
                    <a:lnTo>
                      <a:pt x="45" y="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5" name="Freeform 284"/>
              <p:cNvSpPr>
                <a:spLocks/>
              </p:cNvSpPr>
              <p:nvPr/>
            </p:nvSpPr>
            <p:spPr bwMode="auto">
              <a:xfrm>
                <a:off x="2591" y="1979"/>
                <a:ext cx="866" cy="438"/>
              </a:xfrm>
              <a:custGeom>
                <a:avLst/>
                <a:gdLst>
                  <a:gd name="T0" fmla="*/ 246 w 1732"/>
                  <a:gd name="T1" fmla="*/ 217 h 876"/>
                  <a:gd name="T2" fmla="*/ 254 w 1732"/>
                  <a:gd name="T3" fmla="*/ 207 h 876"/>
                  <a:gd name="T4" fmla="*/ 271 w 1732"/>
                  <a:gd name="T5" fmla="*/ 190 h 876"/>
                  <a:gd name="T6" fmla="*/ 294 w 1732"/>
                  <a:gd name="T7" fmla="*/ 168 h 876"/>
                  <a:gd name="T8" fmla="*/ 320 w 1732"/>
                  <a:gd name="T9" fmla="*/ 144 h 876"/>
                  <a:gd name="T10" fmla="*/ 348 w 1732"/>
                  <a:gd name="T11" fmla="*/ 118 h 876"/>
                  <a:gd name="T12" fmla="*/ 375 w 1732"/>
                  <a:gd name="T13" fmla="*/ 94 h 876"/>
                  <a:gd name="T14" fmla="*/ 400 w 1732"/>
                  <a:gd name="T15" fmla="*/ 72 h 876"/>
                  <a:gd name="T16" fmla="*/ 419 w 1732"/>
                  <a:gd name="T17" fmla="*/ 54 h 876"/>
                  <a:gd name="T18" fmla="*/ 431 w 1732"/>
                  <a:gd name="T19" fmla="*/ 43 h 876"/>
                  <a:gd name="T20" fmla="*/ 433 w 1732"/>
                  <a:gd name="T21" fmla="*/ 39 h 876"/>
                  <a:gd name="T22" fmla="*/ 431 w 1732"/>
                  <a:gd name="T23" fmla="*/ 39 h 876"/>
                  <a:gd name="T24" fmla="*/ 420 w 1732"/>
                  <a:gd name="T25" fmla="*/ 37 h 876"/>
                  <a:gd name="T26" fmla="*/ 402 w 1732"/>
                  <a:gd name="T27" fmla="*/ 35 h 876"/>
                  <a:gd name="T28" fmla="*/ 380 w 1732"/>
                  <a:gd name="T29" fmla="*/ 30 h 876"/>
                  <a:gd name="T30" fmla="*/ 354 w 1732"/>
                  <a:gd name="T31" fmla="*/ 27 h 876"/>
                  <a:gd name="T32" fmla="*/ 327 w 1732"/>
                  <a:gd name="T33" fmla="*/ 22 h 876"/>
                  <a:gd name="T34" fmla="*/ 300 w 1732"/>
                  <a:gd name="T35" fmla="*/ 17 h 876"/>
                  <a:gd name="T36" fmla="*/ 276 w 1732"/>
                  <a:gd name="T37" fmla="*/ 12 h 876"/>
                  <a:gd name="T38" fmla="*/ 255 w 1732"/>
                  <a:gd name="T39" fmla="*/ 7 h 876"/>
                  <a:gd name="T40" fmla="*/ 240 w 1732"/>
                  <a:gd name="T41" fmla="*/ 3 h 876"/>
                  <a:gd name="T42" fmla="*/ 234 w 1732"/>
                  <a:gd name="T43" fmla="*/ 2 h 876"/>
                  <a:gd name="T44" fmla="*/ 225 w 1732"/>
                  <a:gd name="T45" fmla="*/ 12 h 876"/>
                  <a:gd name="T46" fmla="*/ 208 w 1732"/>
                  <a:gd name="T47" fmla="*/ 24 h 876"/>
                  <a:gd name="T48" fmla="*/ 184 w 1732"/>
                  <a:gd name="T49" fmla="*/ 38 h 876"/>
                  <a:gd name="T50" fmla="*/ 156 w 1732"/>
                  <a:gd name="T51" fmla="*/ 54 h 876"/>
                  <a:gd name="T52" fmla="*/ 124 w 1732"/>
                  <a:gd name="T53" fmla="*/ 70 h 876"/>
                  <a:gd name="T54" fmla="*/ 93 w 1732"/>
                  <a:gd name="T55" fmla="*/ 87 h 876"/>
                  <a:gd name="T56" fmla="*/ 63 w 1732"/>
                  <a:gd name="T57" fmla="*/ 101 h 876"/>
                  <a:gd name="T58" fmla="*/ 38 w 1732"/>
                  <a:gd name="T59" fmla="*/ 113 h 876"/>
                  <a:gd name="T60" fmla="*/ 17 w 1732"/>
                  <a:gd name="T61" fmla="*/ 122 h 876"/>
                  <a:gd name="T62" fmla="*/ 5 w 1732"/>
                  <a:gd name="T63" fmla="*/ 127 h 876"/>
                  <a:gd name="T64" fmla="*/ 0 w 1732"/>
                  <a:gd name="T65" fmla="*/ 131 h 876"/>
                  <a:gd name="T66" fmla="*/ 7 w 1732"/>
                  <a:gd name="T67" fmla="*/ 139 h 876"/>
                  <a:gd name="T68" fmla="*/ 25 w 1732"/>
                  <a:gd name="T69" fmla="*/ 148 h 876"/>
                  <a:gd name="T70" fmla="*/ 51 w 1732"/>
                  <a:gd name="T71" fmla="*/ 159 h 876"/>
                  <a:gd name="T72" fmla="*/ 84 w 1732"/>
                  <a:gd name="T73" fmla="*/ 172 h 876"/>
                  <a:gd name="T74" fmla="*/ 118 w 1732"/>
                  <a:gd name="T75" fmla="*/ 184 h 876"/>
                  <a:gd name="T76" fmla="*/ 154 w 1732"/>
                  <a:gd name="T77" fmla="*/ 196 h 876"/>
                  <a:gd name="T78" fmla="*/ 188 w 1732"/>
                  <a:gd name="T79" fmla="*/ 206 h 876"/>
                  <a:gd name="T80" fmla="*/ 216 w 1732"/>
                  <a:gd name="T81" fmla="*/ 213 h 876"/>
                  <a:gd name="T82" fmla="*/ 237 w 1732"/>
                  <a:gd name="T83" fmla="*/ 218 h 876"/>
                  <a:gd name="T84" fmla="*/ 247 w 1732"/>
                  <a:gd name="T85" fmla="*/ 219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32"/>
                  <a:gd name="T130" fmla="*/ 0 h 876"/>
                  <a:gd name="T131" fmla="*/ 1732 w 1732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32" h="876">
                    <a:moveTo>
                      <a:pt x="991" y="875"/>
                    </a:moveTo>
                    <a:lnTo>
                      <a:pt x="987" y="873"/>
                    </a:lnTo>
                    <a:lnTo>
                      <a:pt x="987" y="866"/>
                    </a:lnTo>
                    <a:lnTo>
                      <a:pt x="994" y="856"/>
                    </a:lnTo>
                    <a:lnTo>
                      <a:pt x="1005" y="842"/>
                    </a:lnTo>
                    <a:lnTo>
                      <a:pt x="1018" y="825"/>
                    </a:lnTo>
                    <a:lnTo>
                      <a:pt x="1037" y="805"/>
                    </a:lnTo>
                    <a:lnTo>
                      <a:pt x="1059" y="782"/>
                    </a:lnTo>
                    <a:lnTo>
                      <a:pt x="1084" y="757"/>
                    </a:lnTo>
                    <a:lnTo>
                      <a:pt x="1112" y="730"/>
                    </a:lnTo>
                    <a:lnTo>
                      <a:pt x="1142" y="701"/>
                    </a:lnTo>
                    <a:lnTo>
                      <a:pt x="1174" y="672"/>
                    </a:lnTo>
                    <a:lnTo>
                      <a:pt x="1207" y="639"/>
                    </a:lnTo>
                    <a:lnTo>
                      <a:pt x="1243" y="607"/>
                    </a:lnTo>
                    <a:lnTo>
                      <a:pt x="1279" y="574"/>
                    </a:lnTo>
                    <a:lnTo>
                      <a:pt x="1316" y="540"/>
                    </a:lnTo>
                    <a:lnTo>
                      <a:pt x="1354" y="506"/>
                    </a:lnTo>
                    <a:lnTo>
                      <a:pt x="1391" y="473"/>
                    </a:lnTo>
                    <a:lnTo>
                      <a:pt x="1429" y="439"/>
                    </a:lnTo>
                    <a:lnTo>
                      <a:pt x="1465" y="406"/>
                    </a:lnTo>
                    <a:lnTo>
                      <a:pt x="1500" y="375"/>
                    </a:lnTo>
                    <a:lnTo>
                      <a:pt x="1535" y="344"/>
                    </a:lnTo>
                    <a:lnTo>
                      <a:pt x="1568" y="314"/>
                    </a:lnTo>
                    <a:lnTo>
                      <a:pt x="1598" y="286"/>
                    </a:lnTo>
                    <a:lnTo>
                      <a:pt x="1627" y="260"/>
                    </a:lnTo>
                    <a:lnTo>
                      <a:pt x="1652" y="237"/>
                    </a:lnTo>
                    <a:lnTo>
                      <a:pt x="1675" y="215"/>
                    </a:lnTo>
                    <a:lnTo>
                      <a:pt x="1695" y="197"/>
                    </a:lnTo>
                    <a:lnTo>
                      <a:pt x="1710" y="182"/>
                    </a:lnTo>
                    <a:lnTo>
                      <a:pt x="1722" y="169"/>
                    </a:lnTo>
                    <a:lnTo>
                      <a:pt x="1729" y="161"/>
                    </a:lnTo>
                    <a:lnTo>
                      <a:pt x="1732" y="156"/>
                    </a:lnTo>
                    <a:lnTo>
                      <a:pt x="1729" y="155"/>
                    </a:lnTo>
                    <a:lnTo>
                      <a:pt x="1730" y="155"/>
                    </a:lnTo>
                    <a:lnTo>
                      <a:pt x="1728" y="155"/>
                    </a:lnTo>
                    <a:lnTo>
                      <a:pt x="1721" y="154"/>
                    </a:lnTo>
                    <a:lnTo>
                      <a:pt x="1710" y="153"/>
                    </a:lnTo>
                    <a:lnTo>
                      <a:pt x="1696" y="150"/>
                    </a:lnTo>
                    <a:lnTo>
                      <a:pt x="1679" y="148"/>
                    </a:lnTo>
                    <a:lnTo>
                      <a:pt x="1658" y="145"/>
                    </a:lnTo>
                    <a:lnTo>
                      <a:pt x="1634" y="141"/>
                    </a:lnTo>
                    <a:lnTo>
                      <a:pt x="1608" y="137"/>
                    </a:lnTo>
                    <a:lnTo>
                      <a:pt x="1581" y="132"/>
                    </a:lnTo>
                    <a:lnTo>
                      <a:pt x="1550" y="127"/>
                    </a:lnTo>
                    <a:lnTo>
                      <a:pt x="1518" y="123"/>
                    </a:lnTo>
                    <a:lnTo>
                      <a:pt x="1485" y="117"/>
                    </a:lnTo>
                    <a:lnTo>
                      <a:pt x="1450" y="111"/>
                    </a:lnTo>
                    <a:lnTo>
                      <a:pt x="1416" y="106"/>
                    </a:lnTo>
                    <a:lnTo>
                      <a:pt x="1379" y="99"/>
                    </a:lnTo>
                    <a:lnTo>
                      <a:pt x="1343" y="93"/>
                    </a:lnTo>
                    <a:lnTo>
                      <a:pt x="1306" y="86"/>
                    </a:lnTo>
                    <a:lnTo>
                      <a:pt x="1271" y="79"/>
                    </a:lnTo>
                    <a:lnTo>
                      <a:pt x="1235" y="73"/>
                    </a:lnTo>
                    <a:lnTo>
                      <a:pt x="1200" y="67"/>
                    </a:lnTo>
                    <a:lnTo>
                      <a:pt x="1166" y="60"/>
                    </a:lnTo>
                    <a:lnTo>
                      <a:pt x="1134" y="53"/>
                    </a:lnTo>
                    <a:lnTo>
                      <a:pt x="1103" y="46"/>
                    </a:lnTo>
                    <a:lnTo>
                      <a:pt x="1073" y="40"/>
                    </a:lnTo>
                    <a:lnTo>
                      <a:pt x="1045" y="33"/>
                    </a:lnTo>
                    <a:lnTo>
                      <a:pt x="1021" y="27"/>
                    </a:lnTo>
                    <a:lnTo>
                      <a:pt x="998" y="22"/>
                    </a:lnTo>
                    <a:lnTo>
                      <a:pt x="978" y="16"/>
                    </a:lnTo>
                    <a:lnTo>
                      <a:pt x="962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8"/>
                    </a:lnTo>
                    <a:lnTo>
                      <a:pt x="917" y="31"/>
                    </a:lnTo>
                    <a:lnTo>
                      <a:pt x="901" y="45"/>
                    </a:lnTo>
                    <a:lnTo>
                      <a:pt x="881" y="60"/>
                    </a:lnTo>
                    <a:lnTo>
                      <a:pt x="858" y="76"/>
                    </a:lnTo>
                    <a:lnTo>
                      <a:pt x="832" y="93"/>
                    </a:lnTo>
                    <a:lnTo>
                      <a:pt x="802" y="111"/>
                    </a:lnTo>
                    <a:lnTo>
                      <a:pt x="770" y="131"/>
                    </a:lnTo>
                    <a:lnTo>
                      <a:pt x="735" y="152"/>
                    </a:lnTo>
                    <a:lnTo>
                      <a:pt x="699" y="172"/>
                    </a:lnTo>
                    <a:lnTo>
                      <a:pt x="660" y="193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39" y="259"/>
                    </a:lnTo>
                    <a:lnTo>
                      <a:pt x="497" y="280"/>
                    </a:lnTo>
                    <a:lnTo>
                      <a:pt x="455" y="302"/>
                    </a:lnTo>
                    <a:lnTo>
                      <a:pt x="412" y="324"/>
                    </a:lnTo>
                    <a:lnTo>
                      <a:pt x="371" y="345"/>
                    </a:lnTo>
                    <a:lnTo>
                      <a:pt x="331" y="364"/>
                    </a:lnTo>
                    <a:lnTo>
                      <a:pt x="290" y="384"/>
                    </a:lnTo>
                    <a:lnTo>
                      <a:pt x="252" y="404"/>
                    </a:lnTo>
                    <a:lnTo>
                      <a:pt x="215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2" y="478"/>
                    </a:lnTo>
                    <a:lnTo>
                      <a:pt x="68" y="489"/>
                    </a:lnTo>
                    <a:lnTo>
                      <a:pt x="47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1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3" y="532"/>
                    </a:lnTo>
                    <a:lnTo>
                      <a:pt x="13" y="542"/>
                    </a:lnTo>
                    <a:lnTo>
                      <a:pt x="26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5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3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2" y="795"/>
                    </a:lnTo>
                    <a:lnTo>
                      <a:pt x="707" y="808"/>
                    </a:lnTo>
                    <a:lnTo>
                      <a:pt x="750" y="821"/>
                    </a:lnTo>
                    <a:lnTo>
                      <a:pt x="790" y="833"/>
                    </a:lnTo>
                    <a:lnTo>
                      <a:pt x="829" y="843"/>
                    </a:lnTo>
                    <a:lnTo>
                      <a:pt x="864" y="852"/>
                    </a:lnTo>
                    <a:lnTo>
                      <a:pt x="896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6" name="Freeform 285"/>
              <p:cNvSpPr>
                <a:spLocks/>
              </p:cNvSpPr>
              <p:nvPr/>
            </p:nvSpPr>
            <p:spPr bwMode="auto">
              <a:xfrm>
                <a:off x="2609" y="1990"/>
                <a:ext cx="833" cy="415"/>
              </a:xfrm>
              <a:custGeom>
                <a:avLst/>
                <a:gdLst>
                  <a:gd name="T0" fmla="*/ 232 w 1667"/>
                  <a:gd name="T1" fmla="*/ 205 h 829"/>
                  <a:gd name="T2" fmla="*/ 240 w 1667"/>
                  <a:gd name="T3" fmla="*/ 196 h 829"/>
                  <a:gd name="T4" fmla="*/ 256 w 1667"/>
                  <a:gd name="T5" fmla="*/ 179 h 829"/>
                  <a:gd name="T6" fmla="*/ 278 w 1667"/>
                  <a:gd name="T7" fmla="*/ 159 h 829"/>
                  <a:gd name="T8" fmla="*/ 304 w 1667"/>
                  <a:gd name="T9" fmla="*/ 136 h 829"/>
                  <a:gd name="T10" fmla="*/ 332 w 1667"/>
                  <a:gd name="T11" fmla="*/ 111 h 829"/>
                  <a:gd name="T12" fmla="*/ 359 w 1667"/>
                  <a:gd name="T13" fmla="*/ 88 h 829"/>
                  <a:gd name="T14" fmla="*/ 383 w 1667"/>
                  <a:gd name="T15" fmla="*/ 67 h 829"/>
                  <a:gd name="T16" fmla="*/ 402 w 1667"/>
                  <a:gd name="T17" fmla="*/ 50 h 829"/>
                  <a:gd name="T18" fmla="*/ 414 w 1667"/>
                  <a:gd name="T19" fmla="*/ 39 h 829"/>
                  <a:gd name="T20" fmla="*/ 416 w 1667"/>
                  <a:gd name="T21" fmla="*/ 35 h 829"/>
                  <a:gd name="T22" fmla="*/ 414 w 1667"/>
                  <a:gd name="T23" fmla="*/ 35 h 829"/>
                  <a:gd name="T24" fmla="*/ 404 w 1667"/>
                  <a:gd name="T25" fmla="*/ 34 h 829"/>
                  <a:gd name="T26" fmla="*/ 387 w 1667"/>
                  <a:gd name="T27" fmla="*/ 31 h 829"/>
                  <a:gd name="T28" fmla="*/ 366 w 1667"/>
                  <a:gd name="T29" fmla="*/ 27 h 829"/>
                  <a:gd name="T30" fmla="*/ 341 w 1667"/>
                  <a:gd name="T31" fmla="*/ 23 h 829"/>
                  <a:gd name="T32" fmla="*/ 315 w 1667"/>
                  <a:gd name="T33" fmla="*/ 19 h 829"/>
                  <a:gd name="T34" fmla="*/ 290 w 1667"/>
                  <a:gd name="T35" fmla="*/ 14 h 829"/>
                  <a:gd name="T36" fmla="*/ 267 w 1667"/>
                  <a:gd name="T37" fmla="*/ 10 h 829"/>
                  <a:gd name="T38" fmla="*/ 247 w 1667"/>
                  <a:gd name="T39" fmla="*/ 6 h 829"/>
                  <a:gd name="T40" fmla="*/ 233 w 1667"/>
                  <a:gd name="T41" fmla="*/ 2 h 829"/>
                  <a:gd name="T42" fmla="*/ 226 w 1667"/>
                  <a:gd name="T43" fmla="*/ 3 h 829"/>
                  <a:gd name="T44" fmla="*/ 215 w 1667"/>
                  <a:gd name="T45" fmla="*/ 12 h 829"/>
                  <a:gd name="T46" fmla="*/ 196 w 1667"/>
                  <a:gd name="T47" fmla="*/ 24 h 829"/>
                  <a:gd name="T48" fmla="*/ 172 w 1667"/>
                  <a:gd name="T49" fmla="*/ 39 h 829"/>
                  <a:gd name="T50" fmla="*/ 144 w 1667"/>
                  <a:gd name="T51" fmla="*/ 54 h 829"/>
                  <a:gd name="T52" fmla="*/ 114 w 1667"/>
                  <a:gd name="T53" fmla="*/ 70 h 829"/>
                  <a:gd name="T54" fmla="*/ 84 w 1667"/>
                  <a:gd name="T55" fmla="*/ 85 h 829"/>
                  <a:gd name="T56" fmla="*/ 57 w 1667"/>
                  <a:gd name="T57" fmla="*/ 98 h 829"/>
                  <a:gd name="T58" fmla="*/ 33 w 1667"/>
                  <a:gd name="T59" fmla="*/ 110 h 829"/>
                  <a:gd name="T60" fmla="*/ 14 w 1667"/>
                  <a:gd name="T61" fmla="*/ 118 h 829"/>
                  <a:gd name="T62" fmla="*/ 4 w 1667"/>
                  <a:gd name="T63" fmla="*/ 123 h 829"/>
                  <a:gd name="T64" fmla="*/ 0 w 1667"/>
                  <a:gd name="T65" fmla="*/ 126 h 829"/>
                  <a:gd name="T66" fmla="*/ 6 w 1667"/>
                  <a:gd name="T67" fmla="*/ 133 h 829"/>
                  <a:gd name="T68" fmla="*/ 23 w 1667"/>
                  <a:gd name="T69" fmla="*/ 141 h 829"/>
                  <a:gd name="T70" fmla="*/ 48 w 1667"/>
                  <a:gd name="T71" fmla="*/ 152 h 829"/>
                  <a:gd name="T72" fmla="*/ 78 w 1667"/>
                  <a:gd name="T73" fmla="*/ 163 h 829"/>
                  <a:gd name="T74" fmla="*/ 111 w 1667"/>
                  <a:gd name="T75" fmla="*/ 175 h 829"/>
                  <a:gd name="T76" fmla="*/ 144 w 1667"/>
                  <a:gd name="T77" fmla="*/ 185 h 829"/>
                  <a:gd name="T78" fmla="*/ 176 w 1667"/>
                  <a:gd name="T79" fmla="*/ 195 h 829"/>
                  <a:gd name="T80" fmla="*/ 203 w 1667"/>
                  <a:gd name="T81" fmla="*/ 202 h 829"/>
                  <a:gd name="T82" fmla="*/ 223 w 1667"/>
                  <a:gd name="T83" fmla="*/ 207 h 829"/>
                  <a:gd name="T84" fmla="*/ 233 w 1667"/>
                  <a:gd name="T85" fmla="*/ 208 h 82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67"/>
                  <a:gd name="T130" fmla="*/ 0 h 829"/>
                  <a:gd name="T131" fmla="*/ 1667 w 1667"/>
                  <a:gd name="T132" fmla="*/ 829 h 82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67" h="829">
                    <a:moveTo>
                      <a:pt x="933" y="829"/>
                    </a:moveTo>
                    <a:lnTo>
                      <a:pt x="929" y="827"/>
                    </a:lnTo>
                    <a:lnTo>
                      <a:pt x="930" y="820"/>
                    </a:lnTo>
                    <a:lnTo>
                      <a:pt x="936" y="809"/>
                    </a:lnTo>
                    <a:lnTo>
                      <a:pt x="947" y="797"/>
                    </a:lnTo>
                    <a:lnTo>
                      <a:pt x="962" y="781"/>
                    </a:lnTo>
                    <a:lnTo>
                      <a:pt x="980" y="761"/>
                    </a:lnTo>
                    <a:lnTo>
                      <a:pt x="1001" y="739"/>
                    </a:lnTo>
                    <a:lnTo>
                      <a:pt x="1026" y="716"/>
                    </a:lnTo>
                    <a:lnTo>
                      <a:pt x="1053" y="690"/>
                    </a:lnTo>
                    <a:lnTo>
                      <a:pt x="1082" y="663"/>
                    </a:lnTo>
                    <a:lnTo>
                      <a:pt x="1115" y="633"/>
                    </a:lnTo>
                    <a:lnTo>
                      <a:pt x="1148" y="604"/>
                    </a:lnTo>
                    <a:lnTo>
                      <a:pt x="1183" y="573"/>
                    </a:lnTo>
                    <a:lnTo>
                      <a:pt x="1218" y="541"/>
                    </a:lnTo>
                    <a:lnTo>
                      <a:pt x="1255" y="509"/>
                    </a:lnTo>
                    <a:lnTo>
                      <a:pt x="1292" y="476"/>
                    </a:lnTo>
                    <a:lnTo>
                      <a:pt x="1329" y="444"/>
                    </a:lnTo>
                    <a:lnTo>
                      <a:pt x="1366" y="411"/>
                    </a:lnTo>
                    <a:lnTo>
                      <a:pt x="1403" y="380"/>
                    </a:lnTo>
                    <a:lnTo>
                      <a:pt x="1437" y="349"/>
                    </a:lnTo>
                    <a:lnTo>
                      <a:pt x="1472" y="321"/>
                    </a:lnTo>
                    <a:lnTo>
                      <a:pt x="1504" y="292"/>
                    </a:lnTo>
                    <a:lnTo>
                      <a:pt x="1534" y="265"/>
                    </a:lnTo>
                    <a:lnTo>
                      <a:pt x="1562" y="241"/>
                    </a:lnTo>
                    <a:lnTo>
                      <a:pt x="1588" y="218"/>
                    </a:lnTo>
                    <a:lnTo>
                      <a:pt x="1610" y="198"/>
                    </a:lnTo>
                    <a:lnTo>
                      <a:pt x="1630" y="180"/>
                    </a:lnTo>
                    <a:lnTo>
                      <a:pt x="1645" y="165"/>
                    </a:lnTo>
                    <a:lnTo>
                      <a:pt x="1656" y="154"/>
                    </a:lnTo>
                    <a:lnTo>
                      <a:pt x="1664" y="146"/>
                    </a:lnTo>
                    <a:lnTo>
                      <a:pt x="1667" y="141"/>
                    </a:lnTo>
                    <a:lnTo>
                      <a:pt x="1664" y="140"/>
                    </a:lnTo>
                    <a:lnTo>
                      <a:pt x="1665" y="140"/>
                    </a:lnTo>
                    <a:lnTo>
                      <a:pt x="1663" y="140"/>
                    </a:lnTo>
                    <a:lnTo>
                      <a:pt x="1656" y="139"/>
                    </a:lnTo>
                    <a:lnTo>
                      <a:pt x="1646" y="138"/>
                    </a:lnTo>
                    <a:lnTo>
                      <a:pt x="1633" y="135"/>
                    </a:lnTo>
                    <a:lnTo>
                      <a:pt x="1616" y="133"/>
                    </a:lnTo>
                    <a:lnTo>
                      <a:pt x="1596" y="130"/>
                    </a:lnTo>
                    <a:lnTo>
                      <a:pt x="1574" y="126"/>
                    </a:lnTo>
                    <a:lnTo>
                      <a:pt x="1550" y="122"/>
                    </a:lnTo>
                    <a:lnTo>
                      <a:pt x="1523" y="118"/>
                    </a:lnTo>
                    <a:lnTo>
                      <a:pt x="1495" y="114"/>
                    </a:lnTo>
                    <a:lnTo>
                      <a:pt x="1464" y="108"/>
                    </a:lnTo>
                    <a:lnTo>
                      <a:pt x="1433" y="103"/>
                    </a:lnTo>
                    <a:lnTo>
                      <a:pt x="1400" y="97"/>
                    </a:lnTo>
                    <a:lnTo>
                      <a:pt x="1366" y="92"/>
                    </a:lnTo>
                    <a:lnTo>
                      <a:pt x="1333" y="86"/>
                    </a:lnTo>
                    <a:lnTo>
                      <a:pt x="1298" y="80"/>
                    </a:lnTo>
                    <a:lnTo>
                      <a:pt x="1263" y="73"/>
                    </a:lnTo>
                    <a:lnTo>
                      <a:pt x="1229" y="68"/>
                    </a:lnTo>
                    <a:lnTo>
                      <a:pt x="1195" y="62"/>
                    </a:lnTo>
                    <a:lnTo>
                      <a:pt x="1162" y="56"/>
                    </a:lnTo>
                    <a:lnTo>
                      <a:pt x="1130" y="49"/>
                    </a:lnTo>
                    <a:lnTo>
                      <a:pt x="1099" y="43"/>
                    </a:lnTo>
                    <a:lnTo>
                      <a:pt x="1069" y="38"/>
                    </a:lnTo>
                    <a:lnTo>
                      <a:pt x="1041" y="32"/>
                    </a:lnTo>
                    <a:lnTo>
                      <a:pt x="1015" y="26"/>
                    </a:lnTo>
                    <a:lnTo>
                      <a:pt x="990" y="22"/>
                    </a:lnTo>
                    <a:lnTo>
                      <a:pt x="970" y="16"/>
                    </a:lnTo>
                    <a:lnTo>
                      <a:pt x="950" y="11"/>
                    </a:lnTo>
                    <a:lnTo>
                      <a:pt x="935" y="8"/>
                    </a:lnTo>
                    <a:lnTo>
                      <a:pt x="922" y="3"/>
                    </a:lnTo>
                    <a:lnTo>
                      <a:pt x="913" y="0"/>
                    </a:lnTo>
                    <a:lnTo>
                      <a:pt x="906" y="9"/>
                    </a:lnTo>
                    <a:lnTo>
                      <a:pt x="895" y="20"/>
                    </a:lnTo>
                    <a:lnTo>
                      <a:pt x="880" y="33"/>
                    </a:lnTo>
                    <a:lnTo>
                      <a:pt x="861" y="48"/>
                    </a:lnTo>
                    <a:lnTo>
                      <a:pt x="839" y="63"/>
                    </a:lnTo>
                    <a:lnTo>
                      <a:pt x="814" y="79"/>
                    </a:lnTo>
                    <a:lnTo>
                      <a:pt x="786" y="96"/>
                    </a:lnTo>
                    <a:lnTo>
                      <a:pt x="756" y="115"/>
                    </a:lnTo>
                    <a:lnTo>
                      <a:pt x="724" y="134"/>
                    </a:lnTo>
                    <a:lnTo>
                      <a:pt x="690" y="154"/>
                    </a:lnTo>
                    <a:lnTo>
                      <a:pt x="653" y="173"/>
                    </a:lnTo>
                    <a:lnTo>
                      <a:pt x="616" y="194"/>
                    </a:lnTo>
                    <a:lnTo>
                      <a:pt x="578" y="215"/>
                    </a:lnTo>
                    <a:lnTo>
                      <a:pt x="538" y="235"/>
                    </a:lnTo>
                    <a:lnTo>
                      <a:pt x="498" y="256"/>
                    </a:lnTo>
                    <a:lnTo>
                      <a:pt x="458" y="277"/>
                    </a:lnTo>
                    <a:lnTo>
                      <a:pt x="418" y="298"/>
                    </a:lnTo>
                    <a:lnTo>
                      <a:pt x="379" y="317"/>
                    </a:lnTo>
                    <a:lnTo>
                      <a:pt x="339" y="338"/>
                    </a:lnTo>
                    <a:lnTo>
                      <a:pt x="301" y="356"/>
                    </a:lnTo>
                    <a:lnTo>
                      <a:pt x="263" y="375"/>
                    </a:lnTo>
                    <a:lnTo>
                      <a:pt x="228" y="392"/>
                    </a:lnTo>
                    <a:lnTo>
                      <a:pt x="194" y="408"/>
                    </a:lnTo>
                    <a:lnTo>
                      <a:pt x="162" y="423"/>
                    </a:lnTo>
                    <a:lnTo>
                      <a:pt x="132" y="438"/>
                    </a:lnTo>
                    <a:lnTo>
                      <a:pt x="106" y="451"/>
                    </a:lnTo>
                    <a:lnTo>
                      <a:pt x="81" y="461"/>
                    </a:lnTo>
                    <a:lnTo>
                      <a:pt x="59" y="471"/>
                    </a:lnTo>
                    <a:lnTo>
                      <a:pt x="42" y="479"/>
                    </a:lnTo>
                    <a:lnTo>
                      <a:pt x="27" y="485"/>
                    </a:lnTo>
                    <a:lnTo>
                      <a:pt x="17" y="489"/>
                    </a:lnTo>
                    <a:lnTo>
                      <a:pt x="11" y="491"/>
                    </a:lnTo>
                    <a:lnTo>
                      <a:pt x="2" y="495"/>
                    </a:lnTo>
                    <a:lnTo>
                      <a:pt x="0" y="502"/>
                    </a:lnTo>
                    <a:lnTo>
                      <a:pt x="3" y="510"/>
                    </a:lnTo>
                    <a:lnTo>
                      <a:pt x="11" y="518"/>
                    </a:lnTo>
                    <a:lnTo>
                      <a:pt x="25" y="529"/>
                    </a:lnTo>
                    <a:lnTo>
                      <a:pt x="43" y="540"/>
                    </a:lnTo>
                    <a:lnTo>
                      <a:pt x="65" y="552"/>
                    </a:lnTo>
                    <a:lnTo>
                      <a:pt x="92" y="564"/>
                    </a:lnTo>
                    <a:lnTo>
                      <a:pt x="122" y="578"/>
                    </a:lnTo>
                    <a:lnTo>
                      <a:pt x="155" y="592"/>
                    </a:lnTo>
                    <a:lnTo>
                      <a:pt x="192" y="607"/>
                    </a:lnTo>
                    <a:lnTo>
                      <a:pt x="230" y="622"/>
                    </a:lnTo>
                    <a:lnTo>
                      <a:pt x="270" y="637"/>
                    </a:lnTo>
                    <a:lnTo>
                      <a:pt x="313" y="652"/>
                    </a:lnTo>
                    <a:lnTo>
                      <a:pt x="356" y="668"/>
                    </a:lnTo>
                    <a:lnTo>
                      <a:pt x="400" y="683"/>
                    </a:lnTo>
                    <a:lnTo>
                      <a:pt x="445" y="698"/>
                    </a:lnTo>
                    <a:lnTo>
                      <a:pt x="490" y="713"/>
                    </a:lnTo>
                    <a:lnTo>
                      <a:pt x="535" y="727"/>
                    </a:lnTo>
                    <a:lnTo>
                      <a:pt x="579" y="740"/>
                    </a:lnTo>
                    <a:lnTo>
                      <a:pt x="623" y="754"/>
                    </a:lnTo>
                    <a:lnTo>
                      <a:pt x="665" y="767"/>
                    </a:lnTo>
                    <a:lnTo>
                      <a:pt x="706" y="778"/>
                    </a:lnTo>
                    <a:lnTo>
                      <a:pt x="744" y="789"/>
                    </a:lnTo>
                    <a:lnTo>
                      <a:pt x="779" y="799"/>
                    </a:lnTo>
                    <a:lnTo>
                      <a:pt x="813" y="807"/>
                    </a:lnTo>
                    <a:lnTo>
                      <a:pt x="843" y="815"/>
                    </a:lnTo>
                    <a:lnTo>
                      <a:pt x="869" y="821"/>
                    </a:lnTo>
                    <a:lnTo>
                      <a:pt x="892" y="826"/>
                    </a:lnTo>
                    <a:lnTo>
                      <a:pt x="911" y="828"/>
                    </a:lnTo>
                    <a:lnTo>
                      <a:pt x="925" y="829"/>
                    </a:lnTo>
                    <a:lnTo>
                      <a:pt x="933" y="829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7" name="Freeform 286"/>
              <p:cNvSpPr>
                <a:spLocks/>
              </p:cNvSpPr>
              <p:nvPr/>
            </p:nvSpPr>
            <p:spPr bwMode="auto">
              <a:xfrm>
                <a:off x="2593" y="1935"/>
                <a:ext cx="874" cy="438"/>
              </a:xfrm>
              <a:custGeom>
                <a:avLst/>
                <a:gdLst>
                  <a:gd name="T0" fmla="*/ 248 w 1747"/>
                  <a:gd name="T1" fmla="*/ 216 h 877"/>
                  <a:gd name="T2" fmla="*/ 255 w 1747"/>
                  <a:gd name="T3" fmla="*/ 206 h 877"/>
                  <a:gd name="T4" fmla="*/ 272 w 1747"/>
                  <a:gd name="T5" fmla="*/ 190 h 877"/>
                  <a:gd name="T6" fmla="*/ 295 w 1747"/>
                  <a:gd name="T7" fmla="*/ 168 h 877"/>
                  <a:gd name="T8" fmla="*/ 322 w 1747"/>
                  <a:gd name="T9" fmla="*/ 144 h 877"/>
                  <a:gd name="T10" fmla="*/ 350 w 1747"/>
                  <a:gd name="T11" fmla="*/ 119 h 877"/>
                  <a:gd name="T12" fmla="*/ 378 w 1747"/>
                  <a:gd name="T13" fmla="*/ 95 h 877"/>
                  <a:gd name="T14" fmla="*/ 403 w 1747"/>
                  <a:gd name="T15" fmla="*/ 73 h 877"/>
                  <a:gd name="T16" fmla="*/ 423 w 1747"/>
                  <a:gd name="T17" fmla="*/ 56 h 877"/>
                  <a:gd name="T18" fmla="*/ 435 w 1747"/>
                  <a:gd name="T19" fmla="*/ 45 h 877"/>
                  <a:gd name="T20" fmla="*/ 437 w 1747"/>
                  <a:gd name="T21" fmla="*/ 41 h 877"/>
                  <a:gd name="T22" fmla="*/ 435 w 1747"/>
                  <a:gd name="T23" fmla="*/ 41 h 877"/>
                  <a:gd name="T24" fmla="*/ 424 w 1747"/>
                  <a:gd name="T25" fmla="*/ 39 h 877"/>
                  <a:gd name="T26" fmla="*/ 406 w 1747"/>
                  <a:gd name="T27" fmla="*/ 36 h 877"/>
                  <a:gd name="T28" fmla="*/ 383 w 1747"/>
                  <a:gd name="T29" fmla="*/ 32 h 877"/>
                  <a:gd name="T30" fmla="*/ 356 w 1747"/>
                  <a:gd name="T31" fmla="*/ 28 h 877"/>
                  <a:gd name="T32" fmla="*/ 329 w 1747"/>
                  <a:gd name="T33" fmla="*/ 22 h 877"/>
                  <a:gd name="T34" fmla="*/ 301 w 1747"/>
                  <a:gd name="T35" fmla="*/ 17 h 877"/>
                  <a:gd name="T36" fmla="*/ 277 w 1747"/>
                  <a:gd name="T37" fmla="*/ 12 h 877"/>
                  <a:gd name="T38" fmla="*/ 256 w 1747"/>
                  <a:gd name="T39" fmla="*/ 7 h 877"/>
                  <a:gd name="T40" fmla="*/ 241 w 1747"/>
                  <a:gd name="T41" fmla="*/ 2 h 877"/>
                  <a:gd name="T42" fmla="*/ 235 w 1747"/>
                  <a:gd name="T43" fmla="*/ 2 h 877"/>
                  <a:gd name="T44" fmla="*/ 226 w 1747"/>
                  <a:gd name="T45" fmla="*/ 11 h 877"/>
                  <a:gd name="T46" fmla="*/ 208 w 1747"/>
                  <a:gd name="T47" fmla="*/ 23 h 877"/>
                  <a:gd name="T48" fmla="*/ 185 w 1747"/>
                  <a:gd name="T49" fmla="*/ 38 h 877"/>
                  <a:gd name="T50" fmla="*/ 156 w 1747"/>
                  <a:gd name="T51" fmla="*/ 53 h 877"/>
                  <a:gd name="T52" fmla="*/ 125 w 1747"/>
                  <a:gd name="T53" fmla="*/ 70 h 877"/>
                  <a:gd name="T54" fmla="*/ 94 w 1747"/>
                  <a:gd name="T55" fmla="*/ 86 h 877"/>
                  <a:gd name="T56" fmla="*/ 64 w 1747"/>
                  <a:gd name="T57" fmla="*/ 100 h 877"/>
                  <a:gd name="T58" fmla="*/ 38 w 1747"/>
                  <a:gd name="T59" fmla="*/ 113 h 877"/>
                  <a:gd name="T60" fmla="*/ 17 w 1747"/>
                  <a:gd name="T61" fmla="*/ 122 h 877"/>
                  <a:gd name="T62" fmla="*/ 5 w 1747"/>
                  <a:gd name="T63" fmla="*/ 127 h 877"/>
                  <a:gd name="T64" fmla="*/ 0 w 1747"/>
                  <a:gd name="T65" fmla="*/ 131 h 877"/>
                  <a:gd name="T66" fmla="*/ 7 w 1747"/>
                  <a:gd name="T67" fmla="*/ 138 h 877"/>
                  <a:gd name="T68" fmla="*/ 25 w 1747"/>
                  <a:gd name="T69" fmla="*/ 147 h 877"/>
                  <a:gd name="T70" fmla="*/ 52 w 1747"/>
                  <a:gd name="T71" fmla="*/ 159 h 877"/>
                  <a:gd name="T72" fmla="*/ 84 w 1747"/>
                  <a:gd name="T73" fmla="*/ 171 h 877"/>
                  <a:gd name="T74" fmla="*/ 119 w 1747"/>
                  <a:gd name="T75" fmla="*/ 183 h 877"/>
                  <a:gd name="T76" fmla="*/ 155 w 1747"/>
                  <a:gd name="T77" fmla="*/ 195 h 877"/>
                  <a:gd name="T78" fmla="*/ 188 w 1747"/>
                  <a:gd name="T79" fmla="*/ 205 h 877"/>
                  <a:gd name="T80" fmla="*/ 216 w 1747"/>
                  <a:gd name="T81" fmla="*/ 213 h 877"/>
                  <a:gd name="T82" fmla="*/ 238 w 1747"/>
                  <a:gd name="T83" fmla="*/ 218 h 877"/>
                  <a:gd name="T84" fmla="*/ 248 w 1747"/>
                  <a:gd name="T85" fmla="*/ 219 h 87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47"/>
                  <a:gd name="T130" fmla="*/ 0 h 877"/>
                  <a:gd name="T131" fmla="*/ 1747 w 1747"/>
                  <a:gd name="T132" fmla="*/ 877 h 87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47" h="877">
                    <a:moveTo>
                      <a:pt x="991" y="876"/>
                    </a:moveTo>
                    <a:lnTo>
                      <a:pt x="988" y="873"/>
                    </a:lnTo>
                    <a:lnTo>
                      <a:pt x="989" y="867"/>
                    </a:lnTo>
                    <a:lnTo>
                      <a:pt x="995" y="856"/>
                    </a:lnTo>
                    <a:lnTo>
                      <a:pt x="1006" y="842"/>
                    </a:lnTo>
                    <a:lnTo>
                      <a:pt x="1020" y="825"/>
                    </a:lnTo>
                    <a:lnTo>
                      <a:pt x="1040" y="806"/>
                    </a:lnTo>
                    <a:lnTo>
                      <a:pt x="1061" y="784"/>
                    </a:lnTo>
                    <a:lnTo>
                      <a:pt x="1087" y="760"/>
                    </a:lnTo>
                    <a:lnTo>
                      <a:pt x="1116" y="733"/>
                    </a:lnTo>
                    <a:lnTo>
                      <a:pt x="1146" y="704"/>
                    </a:lnTo>
                    <a:lnTo>
                      <a:pt x="1179" y="674"/>
                    </a:lnTo>
                    <a:lnTo>
                      <a:pt x="1214" y="643"/>
                    </a:lnTo>
                    <a:lnTo>
                      <a:pt x="1249" y="611"/>
                    </a:lnTo>
                    <a:lnTo>
                      <a:pt x="1286" y="579"/>
                    </a:lnTo>
                    <a:lnTo>
                      <a:pt x="1324" y="546"/>
                    </a:lnTo>
                    <a:lnTo>
                      <a:pt x="1362" y="512"/>
                    </a:lnTo>
                    <a:lnTo>
                      <a:pt x="1400" y="479"/>
                    </a:lnTo>
                    <a:lnTo>
                      <a:pt x="1438" y="446"/>
                    </a:lnTo>
                    <a:lnTo>
                      <a:pt x="1475" y="413"/>
                    </a:lnTo>
                    <a:lnTo>
                      <a:pt x="1512" y="382"/>
                    </a:lnTo>
                    <a:lnTo>
                      <a:pt x="1547" y="351"/>
                    </a:lnTo>
                    <a:lnTo>
                      <a:pt x="1580" y="322"/>
                    </a:lnTo>
                    <a:lnTo>
                      <a:pt x="1611" y="295"/>
                    </a:lnTo>
                    <a:lnTo>
                      <a:pt x="1640" y="270"/>
                    </a:lnTo>
                    <a:lnTo>
                      <a:pt x="1666" y="247"/>
                    </a:lnTo>
                    <a:lnTo>
                      <a:pt x="1689" y="226"/>
                    </a:lnTo>
                    <a:lnTo>
                      <a:pt x="1709" y="207"/>
                    </a:lnTo>
                    <a:lnTo>
                      <a:pt x="1725" y="191"/>
                    </a:lnTo>
                    <a:lnTo>
                      <a:pt x="1737" y="180"/>
                    </a:lnTo>
                    <a:lnTo>
                      <a:pt x="1745" y="172"/>
                    </a:lnTo>
                    <a:lnTo>
                      <a:pt x="1747" y="167"/>
                    </a:lnTo>
                    <a:lnTo>
                      <a:pt x="1745" y="166"/>
                    </a:lnTo>
                    <a:lnTo>
                      <a:pt x="1746" y="166"/>
                    </a:lnTo>
                    <a:lnTo>
                      <a:pt x="1744" y="166"/>
                    </a:lnTo>
                    <a:lnTo>
                      <a:pt x="1737" y="165"/>
                    </a:lnTo>
                    <a:lnTo>
                      <a:pt x="1725" y="164"/>
                    </a:lnTo>
                    <a:lnTo>
                      <a:pt x="1710" y="161"/>
                    </a:lnTo>
                    <a:lnTo>
                      <a:pt x="1693" y="158"/>
                    </a:lnTo>
                    <a:lnTo>
                      <a:pt x="1672" y="155"/>
                    </a:lnTo>
                    <a:lnTo>
                      <a:pt x="1648" y="151"/>
                    </a:lnTo>
                    <a:lnTo>
                      <a:pt x="1621" y="146"/>
                    </a:lnTo>
                    <a:lnTo>
                      <a:pt x="1593" y="142"/>
                    </a:lnTo>
                    <a:lnTo>
                      <a:pt x="1562" y="136"/>
                    </a:lnTo>
                    <a:lnTo>
                      <a:pt x="1529" y="130"/>
                    </a:lnTo>
                    <a:lnTo>
                      <a:pt x="1496" y="125"/>
                    </a:lnTo>
                    <a:lnTo>
                      <a:pt x="1460" y="119"/>
                    </a:lnTo>
                    <a:lnTo>
                      <a:pt x="1424" y="112"/>
                    </a:lnTo>
                    <a:lnTo>
                      <a:pt x="1388" y="105"/>
                    </a:lnTo>
                    <a:lnTo>
                      <a:pt x="1351" y="98"/>
                    </a:lnTo>
                    <a:lnTo>
                      <a:pt x="1314" y="91"/>
                    </a:lnTo>
                    <a:lnTo>
                      <a:pt x="1277" y="84"/>
                    </a:lnTo>
                    <a:lnTo>
                      <a:pt x="1240" y="77"/>
                    </a:lnTo>
                    <a:lnTo>
                      <a:pt x="1204" y="71"/>
                    </a:lnTo>
                    <a:lnTo>
                      <a:pt x="1170" y="62"/>
                    </a:lnTo>
                    <a:lnTo>
                      <a:pt x="1136" y="56"/>
                    </a:lnTo>
                    <a:lnTo>
                      <a:pt x="1105" y="49"/>
                    </a:lnTo>
                    <a:lnTo>
                      <a:pt x="1075" y="42"/>
                    </a:lnTo>
                    <a:lnTo>
                      <a:pt x="1048" y="35"/>
                    </a:lnTo>
                    <a:lnTo>
                      <a:pt x="1021" y="29"/>
                    </a:lnTo>
                    <a:lnTo>
                      <a:pt x="999" y="22"/>
                    </a:lnTo>
                    <a:lnTo>
                      <a:pt x="979" y="16"/>
                    </a:lnTo>
                    <a:lnTo>
                      <a:pt x="962" y="11"/>
                    </a:lnTo>
                    <a:lnTo>
                      <a:pt x="949" y="5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3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7" y="152"/>
                    </a:lnTo>
                    <a:lnTo>
                      <a:pt x="700" y="173"/>
                    </a:lnTo>
                    <a:lnTo>
                      <a:pt x="662" y="194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40" y="259"/>
                    </a:lnTo>
                    <a:lnTo>
                      <a:pt x="498" y="281"/>
                    </a:lnTo>
                    <a:lnTo>
                      <a:pt x="455" y="303"/>
                    </a:lnTo>
                    <a:lnTo>
                      <a:pt x="414" y="324"/>
                    </a:lnTo>
                    <a:lnTo>
                      <a:pt x="373" y="345"/>
                    </a:lnTo>
                    <a:lnTo>
                      <a:pt x="331" y="365"/>
                    </a:lnTo>
                    <a:lnTo>
                      <a:pt x="292" y="385"/>
                    </a:lnTo>
                    <a:lnTo>
                      <a:pt x="253" y="403"/>
                    </a:lnTo>
                    <a:lnTo>
                      <a:pt x="216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3" y="479"/>
                    </a:lnTo>
                    <a:lnTo>
                      <a:pt x="68" y="489"/>
                    </a:lnTo>
                    <a:lnTo>
                      <a:pt x="49" y="497"/>
                    </a:lnTo>
                    <a:lnTo>
                      <a:pt x="32" y="504"/>
                    </a:lnTo>
                    <a:lnTo>
                      <a:pt x="20" y="509"/>
                    </a:lnTo>
                    <a:lnTo>
                      <a:pt x="12" y="511"/>
                    </a:lnTo>
                    <a:lnTo>
                      <a:pt x="3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1"/>
                    </a:lnTo>
                    <a:lnTo>
                      <a:pt x="28" y="553"/>
                    </a:lnTo>
                    <a:lnTo>
                      <a:pt x="48" y="564"/>
                    </a:lnTo>
                    <a:lnTo>
                      <a:pt x="72" y="577"/>
                    </a:lnTo>
                    <a:lnTo>
                      <a:pt x="99" y="590"/>
                    </a:lnTo>
                    <a:lnTo>
                      <a:pt x="132" y="605"/>
                    </a:lnTo>
                    <a:lnTo>
                      <a:pt x="167" y="620"/>
                    </a:lnTo>
                    <a:lnTo>
                      <a:pt x="205" y="637"/>
                    </a:lnTo>
                    <a:lnTo>
                      <a:pt x="246" y="653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2"/>
                    </a:lnTo>
                    <a:lnTo>
                      <a:pt x="427" y="718"/>
                    </a:lnTo>
                    <a:lnTo>
                      <a:pt x="475" y="734"/>
                    </a:lnTo>
                    <a:lnTo>
                      <a:pt x="522" y="750"/>
                    </a:lnTo>
                    <a:lnTo>
                      <a:pt x="570" y="765"/>
                    </a:lnTo>
                    <a:lnTo>
                      <a:pt x="617" y="780"/>
                    </a:lnTo>
                    <a:lnTo>
                      <a:pt x="663" y="795"/>
                    </a:lnTo>
                    <a:lnTo>
                      <a:pt x="708" y="809"/>
                    </a:lnTo>
                    <a:lnTo>
                      <a:pt x="750" y="822"/>
                    </a:lnTo>
                    <a:lnTo>
                      <a:pt x="792" y="833"/>
                    </a:lnTo>
                    <a:lnTo>
                      <a:pt x="830" y="844"/>
                    </a:lnTo>
                    <a:lnTo>
                      <a:pt x="864" y="853"/>
                    </a:lnTo>
                    <a:lnTo>
                      <a:pt x="897" y="861"/>
                    </a:lnTo>
                    <a:lnTo>
                      <a:pt x="924" y="867"/>
                    </a:lnTo>
                    <a:lnTo>
                      <a:pt x="949" y="872"/>
                    </a:lnTo>
                    <a:lnTo>
                      <a:pt x="968" y="875"/>
                    </a:lnTo>
                    <a:lnTo>
                      <a:pt x="982" y="877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8" name="Freeform 287"/>
              <p:cNvSpPr>
                <a:spLocks/>
              </p:cNvSpPr>
              <p:nvPr/>
            </p:nvSpPr>
            <p:spPr bwMode="auto">
              <a:xfrm>
                <a:off x="2610" y="1946"/>
                <a:ext cx="842" cy="415"/>
              </a:xfrm>
              <a:custGeom>
                <a:avLst/>
                <a:gdLst>
                  <a:gd name="T0" fmla="*/ 233 w 1683"/>
                  <a:gd name="T1" fmla="*/ 205 h 830"/>
                  <a:gd name="T2" fmla="*/ 241 w 1683"/>
                  <a:gd name="T3" fmla="*/ 196 h 830"/>
                  <a:gd name="T4" fmla="*/ 258 w 1683"/>
                  <a:gd name="T5" fmla="*/ 180 h 830"/>
                  <a:gd name="T6" fmla="*/ 280 w 1683"/>
                  <a:gd name="T7" fmla="*/ 159 h 830"/>
                  <a:gd name="T8" fmla="*/ 307 w 1683"/>
                  <a:gd name="T9" fmla="*/ 137 h 830"/>
                  <a:gd name="T10" fmla="*/ 335 w 1683"/>
                  <a:gd name="T11" fmla="*/ 112 h 830"/>
                  <a:gd name="T12" fmla="*/ 363 w 1683"/>
                  <a:gd name="T13" fmla="*/ 90 h 830"/>
                  <a:gd name="T14" fmla="*/ 387 w 1683"/>
                  <a:gd name="T15" fmla="*/ 69 h 830"/>
                  <a:gd name="T16" fmla="*/ 406 w 1683"/>
                  <a:gd name="T17" fmla="*/ 52 h 830"/>
                  <a:gd name="T18" fmla="*/ 419 w 1683"/>
                  <a:gd name="T19" fmla="*/ 42 h 830"/>
                  <a:gd name="T20" fmla="*/ 421 w 1683"/>
                  <a:gd name="T21" fmla="*/ 38 h 830"/>
                  <a:gd name="T22" fmla="*/ 419 w 1683"/>
                  <a:gd name="T23" fmla="*/ 38 h 830"/>
                  <a:gd name="T24" fmla="*/ 408 w 1683"/>
                  <a:gd name="T25" fmla="*/ 36 h 830"/>
                  <a:gd name="T26" fmla="*/ 391 w 1683"/>
                  <a:gd name="T27" fmla="*/ 33 h 830"/>
                  <a:gd name="T28" fmla="*/ 369 w 1683"/>
                  <a:gd name="T29" fmla="*/ 29 h 830"/>
                  <a:gd name="T30" fmla="*/ 344 w 1683"/>
                  <a:gd name="T31" fmla="*/ 25 h 830"/>
                  <a:gd name="T32" fmla="*/ 318 w 1683"/>
                  <a:gd name="T33" fmla="*/ 20 h 830"/>
                  <a:gd name="T34" fmla="*/ 292 w 1683"/>
                  <a:gd name="T35" fmla="*/ 14 h 830"/>
                  <a:gd name="T36" fmla="*/ 269 w 1683"/>
                  <a:gd name="T37" fmla="*/ 10 h 830"/>
                  <a:gd name="T38" fmla="*/ 249 w 1683"/>
                  <a:gd name="T39" fmla="*/ 6 h 830"/>
                  <a:gd name="T40" fmla="*/ 235 w 1683"/>
                  <a:gd name="T41" fmla="*/ 2 h 830"/>
                  <a:gd name="T42" fmla="*/ 227 w 1683"/>
                  <a:gd name="T43" fmla="*/ 3 h 830"/>
                  <a:gd name="T44" fmla="*/ 216 w 1683"/>
                  <a:gd name="T45" fmla="*/ 13 h 830"/>
                  <a:gd name="T46" fmla="*/ 197 w 1683"/>
                  <a:gd name="T47" fmla="*/ 25 h 830"/>
                  <a:gd name="T48" fmla="*/ 173 w 1683"/>
                  <a:gd name="T49" fmla="*/ 39 h 830"/>
                  <a:gd name="T50" fmla="*/ 145 w 1683"/>
                  <a:gd name="T51" fmla="*/ 53 h 830"/>
                  <a:gd name="T52" fmla="*/ 115 w 1683"/>
                  <a:gd name="T53" fmla="*/ 70 h 830"/>
                  <a:gd name="T54" fmla="*/ 85 w 1683"/>
                  <a:gd name="T55" fmla="*/ 85 h 830"/>
                  <a:gd name="T56" fmla="*/ 58 w 1683"/>
                  <a:gd name="T57" fmla="*/ 98 h 830"/>
                  <a:gd name="T58" fmla="*/ 34 w 1683"/>
                  <a:gd name="T59" fmla="*/ 109 h 830"/>
                  <a:gd name="T60" fmla="*/ 15 w 1683"/>
                  <a:gd name="T61" fmla="*/ 118 h 830"/>
                  <a:gd name="T62" fmla="*/ 5 w 1683"/>
                  <a:gd name="T63" fmla="*/ 122 h 830"/>
                  <a:gd name="T64" fmla="*/ 0 w 1683"/>
                  <a:gd name="T65" fmla="*/ 125 h 830"/>
                  <a:gd name="T66" fmla="*/ 7 w 1683"/>
                  <a:gd name="T67" fmla="*/ 133 h 830"/>
                  <a:gd name="T68" fmla="*/ 24 w 1683"/>
                  <a:gd name="T69" fmla="*/ 142 h 830"/>
                  <a:gd name="T70" fmla="*/ 48 w 1683"/>
                  <a:gd name="T71" fmla="*/ 152 h 830"/>
                  <a:gd name="T72" fmla="*/ 79 w 1683"/>
                  <a:gd name="T73" fmla="*/ 163 h 830"/>
                  <a:gd name="T74" fmla="*/ 112 w 1683"/>
                  <a:gd name="T75" fmla="*/ 175 h 830"/>
                  <a:gd name="T76" fmla="*/ 146 w 1683"/>
                  <a:gd name="T77" fmla="*/ 186 h 830"/>
                  <a:gd name="T78" fmla="*/ 177 w 1683"/>
                  <a:gd name="T79" fmla="*/ 195 h 830"/>
                  <a:gd name="T80" fmla="*/ 204 w 1683"/>
                  <a:gd name="T81" fmla="*/ 202 h 830"/>
                  <a:gd name="T82" fmla="*/ 224 w 1683"/>
                  <a:gd name="T83" fmla="*/ 207 h 830"/>
                  <a:gd name="T84" fmla="*/ 234 w 1683"/>
                  <a:gd name="T85" fmla="*/ 208 h 8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83"/>
                  <a:gd name="T130" fmla="*/ 0 h 830"/>
                  <a:gd name="T131" fmla="*/ 1683 w 1683"/>
                  <a:gd name="T132" fmla="*/ 830 h 8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83" h="830">
                    <a:moveTo>
                      <a:pt x="934" y="830"/>
                    </a:moveTo>
                    <a:lnTo>
                      <a:pt x="931" y="827"/>
                    </a:lnTo>
                    <a:lnTo>
                      <a:pt x="932" y="820"/>
                    </a:lnTo>
                    <a:lnTo>
                      <a:pt x="938" y="810"/>
                    </a:lnTo>
                    <a:lnTo>
                      <a:pt x="949" y="797"/>
                    </a:lnTo>
                    <a:lnTo>
                      <a:pt x="964" y="781"/>
                    </a:lnTo>
                    <a:lnTo>
                      <a:pt x="983" y="763"/>
                    </a:lnTo>
                    <a:lnTo>
                      <a:pt x="1005" y="741"/>
                    </a:lnTo>
                    <a:lnTo>
                      <a:pt x="1030" y="718"/>
                    </a:lnTo>
                    <a:lnTo>
                      <a:pt x="1058" y="693"/>
                    </a:lnTo>
                    <a:lnTo>
                      <a:pt x="1088" y="665"/>
                    </a:lnTo>
                    <a:lnTo>
                      <a:pt x="1120" y="636"/>
                    </a:lnTo>
                    <a:lnTo>
                      <a:pt x="1154" y="608"/>
                    </a:lnTo>
                    <a:lnTo>
                      <a:pt x="1190" y="577"/>
                    </a:lnTo>
                    <a:lnTo>
                      <a:pt x="1226" y="545"/>
                    </a:lnTo>
                    <a:lnTo>
                      <a:pt x="1264" y="513"/>
                    </a:lnTo>
                    <a:lnTo>
                      <a:pt x="1301" y="481"/>
                    </a:lnTo>
                    <a:lnTo>
                      <a:pt x="1339" y="450"/>
                    </a:lnTo>
                    <a:lnTo>
                      <a:pt x="1377" y="418"/>
                    </a:lnTo>
                    <a:lnTo>
                      <a:pt x="1414" y="387"/>
                    </a:lnTo>
                    <a:lnTo>
                      <a:pt x="1449" y="357"/>
                    </a:lnTo>
                    <a:lnTo>
                      <a:pt x="1484" y="328"/>
                    </a:lnTo>
                    <a:lnTo>
                      <a:pt x="1516" y="300"/>
                    </a:lnTo>
                    <a:lnTo>
                      <a:pt x="1547" y="274"/>
                    </a:lnTo>
                    <a:lnTo>
                      <a:pt x="1576" y="250"/>
                    </a:lnTo>
                    <a:lnTo>
                      <a:pt x="1603" y="228"/>
                    </a:lnTo>
                    <a:lnTo>
                      <a:pt x="1624" y="207"/>
                    </a:lnTo>
                    <a:lnTo>
                      <a:pt x="1645" y="190"/>
                    </a:lnTo>
                    <a:lnTo>
                      <a:pt x="1660" y="176"/>
                    </a:lnTo>
                    <a:lnTo>
                      <a:pt x="1673" y="165"/>
                    </a:lnTo>
                    <a:lnTo>
                      <a:pt x="1680" y="157"/>
                    </a:lnTo>
                    <a:lnTo>
                      <a:pt x="1683" y="152"/>
                    </a:lnTo>
                    <a:lnTo>
                      <a:pt x="1681" y="151"/>
                    </a:lnTo>
                    <a:lnTo>
                      <a:pt x="1682" y="151"/>
                    </a:lnTo>
                    <a:lnTo>
                      <a:pt x="1680" y="151"/>
                    </a:lnTo>
                    <a:lnTo>
                      <a:pt x="1673" y="150"/>
                    </a:lnTo>
                    <a:lnTo>
                      <a:pt x="1662" y="149"/>
                    </a:lnTo>
                    <a:lnTo>
                      <a:pt x="1649" y="146"/>
                    </a:lnTo>
                    <a:lnTo>
                      <a:pt x="1631" y="143"/>
                    </a:lnTo>
                    <a:lnTo>
                      <a:pt x="1611" y="139"/>
                    </a:lnTo>
                    <a:lnTo>
                      <a:pt x="1588" y="136"/>
                    </a:lnTo>
                    <a:lnTo>
                      <a:pt x="1563" y="131"/>
                    </a:lnTo>
                    <a:lnTo>
                      <a:pt x="1536" y="127"/>
                    </a:lnTo>
                    <a:lnTo>
                      <a:pt x="1507" y="122"/>
                    </a:lnTo>
                    <a:lnTo>
                      <a:pt x="1476" y="116"/>
                    </a:lnTo>
                    <a:lnTo>
                      <a:pt x="1444" y="111"/>
                    </a:lnTo>
                    <a:lnTo>
                      <a:pt x="1410" y="105"/>
                    </a:lnTo>
                    <a:lnTo>
                      <a:pt x="1376" y="98"/>
                    </a:lnTo>
                    <a:lnTo>
                      <a:pt x="1341" y="92"/>
                    </a:lnTo>
                    <a:lnTo>
                      <a:pt x="1306" y="85"/>
                    </a:lnTo>
                    <a:lnTo>
                      <a:pt x="1271" y="78"/>
                    </a:lnTo>
                    <a:lnTo>
                      <a:pt x="1236" y="73"/>
                    </a:lnTo>
                    <a:lnTo>
                      <a:pt x="1202" y="66"/>
                    </a:lnTo>
                    <a:lnTo>
                      <a:pt x="1167" y="59"/>
                    </a:lnTo>
                    <a:lnTo>
                      <a:pt x="1135" y="53"/>
                    </a:lnTo>
                    <a:lnTo>
                      <a:pt x="1103" y="46"/>
                    </a:lnTo>
                    <a:lnTo>
                      <a:pt x="1073" y="40"/>
                    </a:lnTo>
                    <a:lnTo>
                      <a:pt x="1044" y="34"/>
                    </a:lnTo>
                    <a:lnTo>
                      <a:pt x="1017" y="28"/>
                    </a:lnTo>
                    <a:lnTo>
                      <a:pt x="993" y="22"/>
                    </a:lnTo>
                    <a:lnTo>
                      <a:pt x="971" y="17"/>
                    </a:lnTo>
                    <a:lnTo>
                      <a:pt x="953" y="13"/>
                    </a:lnTo>
                    <a:lnTo>
                      <a:pt x="937" y="8"/>
                    </a:lnTo>
                    <a:lnTo>
                      <a:pt x="924" y="4"/>
                    </a:lnTo>
                    <a:lnTo>
                      <a:pt x="915" y="0"/>
                    </a:lnTo>
                    <a:lnTo>
                      <a:pt x="908" y="9"/>
                    </a:lnTo>
                    <a:lnTo>
                      <a:pt x="896" y="21"/>
                    </a:lnTo>
                    <a:lnTo>
                      <a:pt x="881" y="34"/>
                    </a:lnTo>
                    <a:lnTo>
                      <a:pt x="863" y="49"/>
                    </a:lnTo>
                    <a:lnTo>
                      <a:pt x="841" y="64"/>
                    </a:lnTo>
                    <a:lnTo>
                      <a:pt x="816" y="80"/>
                    </a:lnTo>
                    <a:lnTo>
                      <a:pt x="788" y="97"/>
                    </a:lnTo>
                    <a:lnTo>
                      <a:pt x="758" y="115"/>
                    </a:lnTo>
                    <a:lnTo>
                      <a:pt x="725" y="135"/>
                    </a:lnTo>
                    <a:lnTo>
                      <a:pt x="690" y="154"/>
                    </a:lnTo>
                    <a:lnTo>
                      <a:pt x="654" y="174"/>
                    </a:lnTo>
                    <a:lnTo>
                      <a:pt x="617" y="195"/>
                    </a:lnTo>
                    <a:lnTo>
                      <a:pt x="578" y="215"/>
                    </a:lnTo>
                    <a:lnTo>
                      <a:pt x="539" y="236"/>
                    </a:lnTo>
                    <a:lnTo>
                      <a:pt x="499" y="257"/>
                    </a:lnTo>
                    <a:lnTo>
                      <a:pt x="460" y="277"/>
                    </a:lnTo>
                    <a:lnTo>
                      <a:pt x="419" y="298"/>
                    </a:lnTo>
                    <a:lnTo>
                      <a:pt x="379" y="318"/>
                    </a:lnTo>
                    <a:lnTo>
                      <a:pt x="340" y="338"/>
                    </a:lnTo>
                    <a:lnTo>
                      <a:pt x="302" y="357"/>
                    </a:lnTo>
                    <a:lnTo>
                      <a:pt x="265" y="375"/>
                    </a:lnTo>
                    <a:lnTo>
                      <a:pt x="229" y="392"/>
                    </a:lnTo>
                    <a:lnTo>
                      <a:pt x="195" y="409"/>
                    </a:lnTo>
                    <a:lnTo>
                      <a:pt x="162" y="424"/>
                    </a:lnTo>
                    <a:lnTo>
                      <a:pt x="134" y="439"/>
                    </a:lnTo>
                    <a:lnTo>
                      <a:pt x="106" y="451"/>
                    </a:lnTo>
                    <a:lnTo>
                      <a:pt x="82" y="462"/>
                    </a:lnTo>
                    <a:lnTo>
                      <a:pt x="60" y="472"/>
                    </a:lnTo>
                    <a:lnTo>
                      <a:pt x="43" y="480"/>
                    </a:lnTo>
                    <a:lnTo>
                      <a:pt x="28" y="486"/>
                    </a:lnTo>
                    <a:lnTo>
                      <a:pt x="17" y="489"/>
                    </a:lnTo>
                    <a:lnTo>
                      <a:pt x="11" y="491"/>
                    </a:lnTo>
                    <a:lnTo>
                      <a:pt x="2" y="496"/>
                    </a:lnTo>
                    <a:lnTo>
                      <a:pt x="0" y="503"/>
                    </a:lnTo>
                    <a:lnTo>
                      <a:pt x="3" y="511"/>
                    </a:lnTo>
                    <a:lnTo>
                      <a:pt x="13" y="519"/>
                    </a:lnTo>
                    <a:lnTo>
                      <a:pt x="25" y="529"/>
                    </a:lnTo>
                    <a:lnTo>
                      <a:pt x="44" y="541"/>
                    </a:lnTo>
                    <a:lnTo>
                      <a:pt x="67" y="552"/>
                    </a:lnTo>
                    <a:lnTo>
                      <a:pt x="93" y="565"/>
                    </a:lnTo>
                    <a:lnTo>
                      <a:pt x="123" y="579"/>
                    </a:lnTo>
                    <a:lnTo>
                      <a:pt x="157" y="593"/>
                    </a:lnTo>
                    <a:lnTo>
                      <a:pt x="192" y="608"/>
                    </a:lnTo>
                    <a:lnTo>
                      <a:pt x="230" y="623"/>
                    </a:lnTo>
                    <a:lnTo>
                      <a:pt x="271" y="638"/>
                    </a:lnTo>
                    <a:lnTo>
                      <a:pt x="313" y="652"/>
                    </a:lnTo>
                    <a:lnTo>
                      <a:pt x="357" y="667"/>
                    </a:lnTo>
                    <a:lnTo>
                      <a:pt x="401" y="682"/>
                    </a:lnTo>
                    <a:lnTo>
                      <a:pt x="446" y="698"/>
                    </a:lnTo>
                    <a:lnTo>
                      <a:pt x="491" y="712"/>
                    </a:lnTo>
                    <a:lnTo>
                      <a:pt x="536" y="727"/>
                    </a:lnTo>
                    <a:lnTo>
                      <a:pt x="581" y="741"/>
                    </a:lnTo>
                    <a:lnTo>
                      <a:pt x="624" y="755"/>
                    </a:lnTo>
                    <a:lnTo>
                      <a:pt x="666" y="766"/>
                    </a:lnTo>
                    <a:lnTo>
                      <a:pt x="706" y="779"/>
                    </a:lnTo>
                    <a:lnTo>
                      <a:pt x="745" y="789"/>
                    </a:lnTo>
                    <a:lnTo>
                      <a:pt x="781" y="800"/>
                    </a:lnTo>
                    <a:lnTo>
                      <a:pt x="815" y="808"/>
                    </a:lnTo>
                    <a:lnTo>
                      <a:pt x="844" y="815"/>
                    </a:lnTo>
                    <a:lnTo>
                      <a:pt x="871" y="822"/>
                    </a:lnTo>
                    <a:lnTo>
                      <a:pt x="894" y="826"/>
                    </a:lnTo>
                    <a:lnTo>
                      <a:pt x="912" y="828"/>
                    </a:lnTo>
                    <a:lnTo>
                      <a:pt x="925" y="830"/>
                    </a:lnTo>
                    <a:lnTo>
                      <a:pt x="934" y="83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9" name="Freeform 288"/>
              <p:cNvSpPr>
                <a:spLocks/>
              </p:cNvSpPr>
              <p:nvPr/>
            </p:nvSpPr>
            <p:spPr bwMode="auto">
              <a:xfrm>
                <a:off x="2589" y="1887"/>
                <a:ext cx="879" cy="438"/>
              </a:xfrm>
              <a:custGeom>
                <a:avLst/>
                <a:gdLst>
                  <a:gd name="T0" fmla="*/ 247 w 1758"/>
                  <a:gd name="T1" fmla="*/ 217 h 876"/>
                  <a:gd name="T2" fmla="*/ 255 w 1758"/>
                  <a:gd name="T3" fmla="*/ 207 h 876"/>
                  <a:gd name="T4" fmla="*/ 272 w 1758"/>
                  <a:gd name="T5" fmla="*/ 191 h 876"/>
                  <a:gd name="T6" fmla="*/ 296 w 1758"/>
                  <a:gd name="T7" fmla="*/ 170 h 876"/>
                  <a:gd name="T8" fmla="*/ 323 w 1758"/>
                  <a:gd name="T9" fmla="*/ 147 h 876"/>
                  <a:gd name="T10" fmla="*/ 352 w 1758"/>
                  <a:gd name="T11" fmla="*/ 121 h 876"/>
                  <a:gd name="T12" fmla="*/ 380 w 1758"/>
                  <a:gd name="T13" fmla="*/ 98 h 876"/>
                  <a:gd name="T14" fmla="*/ 405 w 1758"/>
                  <a:gd name="T15" fmla="*/ 77 h 876"/>
                  <a:gd name="T16" fmla="*/ 425 w 1758"/>
                  <a:gd name="T17" fmla="*/ 59 h 876"/>
                  <a:gd name="T18" fmla="*/ 437 w 1758"/>
                  <a:gd name="T19" fmla="*/ 49 h 876"/>
                  <a:gd name="T20" fmla="*/ 439 w 1758"/>
                  <a:gd name="T21" fmla="*/ 46 h 876"/>
                  <a:gd name="T22" fmla="*/ 437 w 1758"/>
                  <a:gd name="T23" fmla="*/ 45 h 876"/>
                  <a:gd name="T24" fmla="*/ 426 w 1758"/>
                  <a:gd name="T25" fmla="*/ 43 h 876"/>
                  <a:gd name="T26" fmla="*/ 408 w 1758"/>
                  <a:gd name="T27" fmla="*/ 40 h 876"/>
                  <a:gd name="T28" fmla="*/ 385 w 1758"/>
                  <a:gd name="T29" fmla="*/ 35 h 876"/>
                  <a:gd name="T30" fmla="*/ 358 w 1758"/>
                  <a:gd name="T31" fmla="*/ 29 h 876"/>
                  <a:gd name="T32" fmla="*/ 330 w 1758"/>
                  <a:gd name="T33" fmla="*/ 24 h 876"/>
                  <a:gd name="T34" fmla="*/ 302 w 1758"/>
                  <a:gd name="T35" fmla="*/ 19 h 876"/>
                  <a:gd name="T36" fmla="*/ 277 w 1758"/>
                  <a:gd name="T37" fmla="*/ 13 h 876"/>
                  <a:gd name="T38" fmla="*/ 255 w 1758"/>
                  <a:gd name="T39" fmla="*/ 7 h 876"/>
                  <a:gd name="T40" fmla="*/ 240 w 1758"/>
                  <a:gd name="T41" fmla="*/ 3 h 876"/>
                  <a:gd name="T42" fmla="*/ 234 w 1758"/>
                  <a:gd name="T43" fmla="*/ 2 h 876"/>
                  <a:gd name="T44" fmla="*/ 225 w 1758"/>
                  <a:gd name="T45" fmla="*/ 12 h 876"/>
                  <a:gd name="T46" fmla="*/ 208 w 1758"/>
                  <a:gd name="T47" fmla="*/ 24 h 876"/>
                  <a:gd name="T48" fmla="*/ 184 w 1758"/>
                  <a:gd name="T49" fmla="*/ 38 h 876"/>
                  <a:gd name="T50" fmla="*/ 156 w 1758"/>
                  <a:gd name="T51" fmla="*/ 54 h 876"/>
                  <a:gd name="T52" fmla="*/ 124 w 1758"/>
                  <a:gd name="T53" fmla="*/ 71 h 876"/>
                  <a:gd name="T54" fmla="*/ 93 w 1758"/>
                  <a:gd name="T55" fmla="*/ 87 h 876"/>
                  <a:gd name="T56" fmla="*/ 63 w 1758"/>
                  <a:gd name="T57" fmla="*/ 101 h 876"/>
                  <a:gd name="T58" fmla="*/ 38 w 1758"/>
                  <a:gd name="T59" fmla="*/ 113 h 876"/>
                  <a:gd name="T60" fmla="*/ 17 w 1758"/>
                  <a:gd name="T61" fmla="*/ 122 h 876"/>
                  <a:gd name="T62" fmla="*/ 5 w 1758"/>
                  <a:gd name="T63" fmla="*/ 127 h 876"/>
                  <a:gd name="T64" fmla="*/ 0 w 1758"/>
                  <a:gd name="T65" fmla="*/ 131 h 876"/>
                  <a:gd name="T66" fmla="*/ 7 w 1758"/>
                  <a:gd name="T67" fmla="*/ 139 h 876"/>
                  <a:gd name="T68" fmla="*/ 25 w 1758"/>
                  <a:gd name="T69" fmla="*/ 148 h 876"/>
                  <a:gd name="T70" fmla="*/ 51 w 1758"/>
                  <a:gd name="T71" fmla="*/ 159 h 876"/>
                  <a:gd name="T72" fmla="*/ 84 w 1758"/>
                  <a:gd name="T73" fmla="*/ 172 h 876"/>
                  <a:gd name="T74" fmla="*/ 118 w 1758"/>
                  <a:gd name="T75" fmla="*/ 184 h 876"/>
                  <a:gd name="T76" fmla="*/ 155 w 1758"/>
                  <a:gd name="T77" fmla="*/ 196 h 876"/>
                  <a:gd name="T78" fmla="*/ 188 w 1758"/>
                  <a:gd name="T79" fmla="*/ 206 h 876"/>
                  <a:gd name="T80" fmla="*/ 216 w 1758"/>
                  <a:gd name="T81" fmla="*/ 213 h 876"/>
                  <a:gd name="T82" fmla="*/ 237 w 1758"/>
                  <a:gd name="T83" fmla="*/ 218 h 876"/>
                  <a:gd name="T84" fmla="*/ 247 w 1758"/>
                  <a:gd name="T85" fmla="*/ 219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58"/>
                  <a:gd name="T130" fmla="*/ 0 h 876"/>
                  <a:gd name="T131" fmla="*/ 1758 w 1758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58" h="876">
                    <a:moveTo>
                      <a:pt x="991" y="875"/>
                    </a:moveTo>
                    <a:lnTo>
                      <a:pt x="988" y="873"/>
                    </a:lnTo>
                    <a:lnTo>
                      <a:pt x="989" y="866"/>
                    </a:lnTo>
                    <a:lnTo>
                      <a:pt x="994" y="856"/>
                    </a:lnTo>
                    <a:lnTo>
                      <a:pt x="1006" y="843"/>
                    </a:lnTo>
                    <a:lnTo>
                      <a:pt x="1021" y="827"/>
                    </a:lnTo>
                    <a:lnTo>
                      <a:pt x="1039" y="807"/>
                    </a:lnTo>
                    <a:lnTo>
                      <a:pt x="1062" y="785"/>
                    </a:lnTo>
                    <a:lnTo>
                      <a:pt x="1088" y="761"/>
                    </a:lnTo>
                    <a:lnTo>
                      <a:pt x="1117" y="736"/>
                    </a:lnTo>
                    <a:lnTo>
                      <a:pt x="1148" y="708"/>
                    </a:lnTo>
                    <a:lnTo>
                      <a:pt x="1181" y="680"/>
                    </a:lnTo>
                    <a:lnTo>
                      <a:pt x="1216" y="649"/>
                    </a:lnTo>
                    <a:lnTo>
                      <a:pt x="1253" y="617"/>
                    </a:lnTo>
                    <a:lnTo>
                      <a:pt x="1289" y="585"/>
                    </a:lnTo>
                    <a:lnTo>
                      <a:pt x="1327" y="553"/>
                    </a:lnTo>
                    <a:lnTo>
                      <a:pt x="1367" y="520"/>
                    </a:lnTo>
                    <a:lnTo>
                      <a:pt x="1406" y="487"/>
                    </a:lnTo>
                    <a:lnTo>
                      <a:pt x="1444" y="455"/>
                    </a:lnTo>
                    <a:lnTo>
                      <a:pt x="1482" y="423"/>
                    </a:lnTo>
                    <a:lnTo>
                      <a:pt x="1519" y="392"/>
                    </a:lnTo>
                    <a:lnTo>
                      <a:pt x="1554" y="363"/>
                    </a:lnTo>
                    <a:lnTo>
                      <a:pt x="1588" y="334"/>
                    </a:lnTo>
                    <a:lnTo>
                      <a:pt x="1619" y="308"/>
                    </a:lnTo>
                    <a:lnTo>
                      <a:pt x="1649" y="283"/>
                    </a:lnTo>
                    <a:lnTo>
                      <a:pt x="1675" y="260"/>
                    </a:lnTo>
                    <a:lnTo>
                      <a:pt x="1698" y="239"/>
                    </a:lnTo>
                    <a:lnTo>
                      <a:pt x="1719" y="222"/>
                    </a:lnTo>
                    <a:lnTo>
                      <a:pt x="1735" y="207"/>
                    </a:lnTo>
                    <a:lnTo>
                      <a:pt x="1748" y="195"/>
                    </a:lnTo>
                    <a:lnTo>
                      <a:pt x="1755" y="187"/>
                    </a:lnTo>
                    <a:lnTo>
                      <a:pt x="1758" y="183"/>
                    </a:lnTo>
                    <a:lnTo>
                      <a:pt x="1756" y="182"/>
                    </a:lnTo>
                    <a:lnTo>
                      <a:pt x="1757" y="182"/>
                    </a:lnTo>
                    <a:lnTo>
                      <a:pt x="1755" y="182"/>
                    </a:lnTo>
                    <a:lnTo>
                      <a:pt x="1747" y="180"/>
                    </a:lnTo>
                    <a:lnTo>
                      <a:pt x="1735" y="178"/>
                    </a:lnTo>
                    <a:lnTo>
                      <a:pt x="1720" y="175"/>
                    </a:lnTo>
                    <a:lnTo>
                      <a:pt x="1703" y="171"/>
                    </a:lnTo>
                    <a:lnTo>
                      <a:pt x="1681" y="168"/>
                    </a:lnTo>
                    <a:lnTo>
                      <a:pt x="1657" y="163"/>
                    </a:lnTo>
                    <a:lnTo>
                      <a:pt x="1629" y="158"/>
                    </a:lnTo>
                    <a:lnTo>
                      <a:pt x="1600" y="153"/>
                    </a:lnTo>
                    <a:lnTo>
                      <a:pt x="1569" y="147"/>
                    </a:lnTo>
                    <a:lnTo>
                      <a:pt x="1537" y="140"/>
                    </a:lnTo>
                    <a:lnTo>
                      <a:pt x="1503" y="133"/>
                    </a:lnTo>
                    <a:lnTo>
                      <a:pt x="1467" y="126"/>
                    </a:lnTo>
                    <a:lnTo>
                      <a:pt x="1430" y="119"/>
                    </a:lnTo>
                    <a:lnTo>
                      <a:pt x="1393" y="112"/>
                    </a:lnTo>
                    <a:lnTo>
                      <a:pt x="1355" y="104"/>
                    </a:lnTo>
                    <a:lnTo>
                      <a:pt x="1318" y="96"/>
                    </a:lnTo>
                    <a:lnTo>
                      <a:pt x="1280" y="89"/>
                    </a:lnTo>
                    <a:lnTo>
                      <a:pt x="1243" y="81"/>
                    </a:lnTo>
                    <a:lnTo>
                      <a:pt x="1208" y="73"/>
                    </a:lnTo>
                    <a:lnTo>
                      <a:pt x="1173" y="65"/>
                    </a:lnTo>
                    <a:lnTo>
                      <a:pt x="1138" y="58"/>
                    </a:lnTo>
                    <a:lnTo>
                      <a:pt x="1106" y="50"/>
                    </a:lnTo>
                    <a:lnTo>
                      <a:pt x="1076" y="43"/>
                    </a:lnTo>
                    <a:lnTo>
                      <a:pt x="1047" y="35"/>
                    </a:lnTo>
                    <a:lnTo>
                      <a:pt x="1022" y="29"/>
                    </a:lnTo>
                    <a:lnTo>
                      <a:pt x="999" y="23"/>
                    </a:lnTo>
                    <a:lnTo>
                      <a:pt x="979" y="16"/>
                    </a:lnTo>
                    <a:lnTo>
                      <a:pt x="962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1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5" y="152"/>
                    </a:lnTo>
                    <a:lnTo>
                      <a:pt x="700" y="173"/>
                    </a:lnTo>
                    <a:lnTo>
                      <a:pt x="660" y="194"/>
                    </a:lnTo>
                    <a:lnTo>
                      <a:pt x="621" y="216"/>
                    </a:lnTo>
                    <a:lnTo>
                      <a:pt x="581" y="238"/>
                    </a:lnTo>
                    <a:lnTo>
                      <a:pt x="539" y="260"/>
                    </a:lnTo>
                    <a:lnTo>
                      <a:pt x="497" y="282"/>
                    </a:lnTo>
                    <a:lnTo>
                      <a:pt x="455" y="303"/>
                    </a:lnTo>
                    <a:lnTo>
                      <a:pt x="413" y="324"/>
                    </a:lnTo>
                    <a:lnTo>
                      <a:pt x="371" y="345"/>
                    </a:lnTo>
                    <a:lnTo>
                      <a:pt x="331" y="366"/>
                    </a:lnTo>
                    <a:lnTo>
                      <a:pt x="291" y="385"/>
                    </a:lnTo>
                    <a:lnTo>
                      <a:pt x="252" y="404"/>
                    </a:lnTo>
                    <a:lnTo>
                      <a:pt x="216" y="422"/>
                    </a:lnTo>
                    <a:lnTo>
                      <a:pt x="181" y="438"/>
                    </a:lnTo>
                    <a:lnTo>
                      <a:pt x="149" y="453"/>
                    </a:lnTo>
                    <a:lnTo>
                      <a:pt x="119" y="467"/>
                    </a:lnTo>
                    <a:lnTo>
                      <a:pt x="92" y="479"/>
                    </a:lnTo>
                    <a:lnTo>
                      <a:pt x="68" y="490"/>
                    </a:lnTo>
                    <a:lnTo>
                      <a:pt x="47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2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2"/>
                    </a:lnTo>
                    <a:lnTo>
                      <a:pt x="27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6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4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7" y="781"/>
                    </a:lnTo>
                    <a:lnTo>
                      <a:pt x="663" y="795"/>
                    </a:lnTo>
                    <a:lnTo>
                      <a:pt x="708" y="808"/>
                    </a:lnTo>
                    <a:lnTo>
                      <a:pt x="750" y="821"/>
                    </a:lnTo>
                    <a:lnTo>
                      <a:pt x="791" y="833"/>
                    </a:lnTo>
                    <a:lnTo>
                      <a:pt x="830" y="843"/>
                    </a:lnTo>
                    <a:lnTo>
                      <a:pt x="864" y="852"/>
                    </a:lnTo>
                    <a:lnTo>
                      <a:pt x="897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0" name="Freeform 289"/>
              <p:cNvSpPr>
                <a:spLocks/>
              </p:cNvSpPr>
              <p:nvPr/>
            </p:nvSpPr>
            <p:spPr bwMode="auto">
              <a:xfrm>
                <a:off x="2600" y="1898"/>
                <a:ext cx="853" cy="416"/>
              </a:xfrm>
              <a:custGeom>
                <a:avLst/>
                <a:gdLst>
                  <a:gd name="T0" fmla="*/ 236 w 1705"/>
                  <a:gd name="T1" fmla="*/ 206 h 831"/>
                  <a:gd name="T2" fmla="*/ 244 w 1705"/>
                  <a:gd name="T3" fmla="*/ 196 h 831"/>
                  <a:gd name="T4" fmla="*/ 261 w 1705"/>
                  <a:gd name="T5" fmla="*/ 181 h 831"/>
                  <a:gd name="T6" fmla="*/ 284 w 1705"/>
                  <a:gd name="T7" fmla="*/ 161 h 831"/>
                  <a:gd name="T8" fmla="*/ 311 w 1705"/>
                  <a:gd name="T9" fmla="*/ 139 h 831"/>
                  <a:gd name="T10" fmla="*/ 339 w 1705"/>
                  <a:gd name="T11" fmla="*/ 115 h 831"/>
                  <a:gd name="T12" fmla="*/ 367 w 1705"/>
                  <a:gd name="T13" fmla="*/ 92 h 831"/>
                  <a:gd name="T14" fmla="*/ 392 w 1705"/>
                  <a:gd name="T15" fmla="*/ 72 h 831"/>
                  <a:gd name="T16" fmla="*/ 412 w 1705"/>
                  <a:gd name="T17" fmla="*/ 56 h 831"/>
                  <a:gd name="T18" fmla="*/ 424 w 1705"/>
                  <a:gd name="T19" fmla="*/ 45 h 831"/>
                  <a:gd name="T20" fmla="*/ 426 w 1705"/>
                  <a:gd name="T21" fmla="*/ 42 h 831"/>
                  <a:gd name="T22" fmla="*/ 424 w 1705"/>
                  <a:gd name="T23" fmla="*/ 42 h 831"/>
                  <a:gd name="T24" fmla="*/ 413 w 1705"/>
                  <a:gd name="T25" fmla="*/ 40 h 831"/>
                  <a:gd name="T26" fmla="*/ 396 w 1705"/>
                  <a:gd name="T27" fmla="*/ 36 h 831"/>
                  <a:gd name="T28" fmla="*/ 374 w 1705"/>
                  <a:gd name="T29" fmla="*/ 32 h 831"/>
                  <a:gd name="T30" fmla="*/ 349 w 1705"/>
                  <a:gd name="T31" fmla="*/ 27 h 831"/>
                  <a:gd name="T32" fmla="*/ 322 w 1705"/>
                  <a:gd name="T33" fmla="*/ 22 h 831"/>
                  <a:gd name="T34" fmla="*/ 296 w 1705"/>
                  <a:gd name="T35" fmla="*/ 16 h 831"/>
                  <a:gd name="T36" fmla="*/ 272 w 1705"/>
                  <a:gd name="T37" fmla="*/ 11 h 831"/>
                  <a:gd name="T38" fmla="*/ 252 w 1705"/>
                  <a:gd name="T39" fmla="*/ 6 h 831"/>
                  <a:gd name="T40" fmla="*/ 237 w 1705"/>
                  <a:gd name="T41" fmla="*/ 2 h 831"/>
                  <a:gd name="T42" fmla="*/ 230 w 1705"/>
                  <a:gd name="T43" fmla="*/ 3 h 831"/>
                  <a:gd name="T44" fmla="*/ 218 w 1705"/>
                  <a:gd name="T45" fmla="*/ 12 h 831"/>
                  <a:gd name="T46" fmla="*/ 199 w 1705"/>
                  <a:gd name="T47" fmla="*/ 25 h 831"/>
                  <a:gd name="T48" fmla="*/ 174 w 1705"/>
                  <a:gd name="T49" fmla="*/ 39 h 831"/>
                  <a:gd name="T50" fmla="*/ 146 w 1705"/>
                  <a:gd name="T51" fmla="*/ 55 h 831"/>
                  <a:gd name="T52" fmla="*/ 115 w 1705"/>
                  <a:gd name="T53" fmla="*/ 70 h 831"/>
                  <a:gd name="T54" fmla="*/ 85 w 1705"/>
                  <a:gd name="T55" fmla="*/ 86 h 831"/>
                  <a:gd name="T56" fmla="*/ 56 w 1705"/>
                  <a:gd name="T57" fmla="*/ 100 h 831"/>
                  <a:gd name="T58" fmla="*/ 31 w 1705"/>
                  <a:gd name="T59" fmla="*/ 111 h 831"/>
                  <a:gd name="T60" fmla="*/ 13 w 1705"/>
                  <a:gd name="T61" fmla="*/ 120 h 831"/>
                  <a:gd name="T62" fmla="*/ 2 w 1705"/>
                  <a:gd name="T63" fmla="*/ 124 h 831"/>
                  <a:gd name="T64" fmla="*/ 2 w 1705"/>
                  <a:gd name="T65" fmla="*/ 128 h 831"/>
                  <a:gd name="T66" fmla="*/ 14 w 1705"/>
                  <a:gd name="T67" fmla="*/ 135 h 831"/>
                  <a:gd name="T68" fmla="*/ 34 w 1705"/>
                  <a:gd name="T69" fmla="*/ 144 h 831"/>
                  <a:gd name="T70" fmla="*/ 60 w 1705"/>
                  <a:gd name="T71" fmla="*/ 155 h 831"/>
                  <a:gd name="T72" fmla="*/ 90 w 1705"/>
                  <a:gd name="T73" fmla="*/ 166 h 831"/>
                  <a:gd name="T74" fmla="*/ 123 w 1705"/>
                  <a:gd name="T75" fmla="*/ 177 h 831"/>
                  <a:gd name="T76" fmla="*/ 154 w 1705"/>
                  <a:gd name="T77" fmla="*/ 187 h 831"/>
                  <a:gd name="T78" fmla="*/ 184 w 1705"/>
                  <a:gd name="T79" fmla="*/ 196 h 831"/>
                  <a:gd name="T80" fmla="*/ 209 w 1705"/>
                  <a:gd name="T81" fmla="*/ 203 h 831"/>
                  <a:gd name="T82" fmla="*/ 227 w 1705"/>
                  <a:gd name="T83" fmla="*/ 207 h 831"/>
                  <a:gd name="T84" fmla="*/ 237 w 1705"/>
                  <a:gd name="T85" fmla="*/ 208 h 83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05"/>
                  <a:gd name="T130" fmla="*/ 0 h 831"/>
                  <a:gd name="T131" fmla="*/ 1705 w 1705"/>
                  <a:gd name="T132" fmla="*/ 831 h 83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05" h="831">
                    <a:moveTo>
                      <a:pt x="946" y="830"/>
                    </a:moveTo>
                    <a:lnTo>
                      <a:pt x="943" y="828"/>
                    </a:lnTo>
                    <a:lnTo>
                      <a:pt x="944" y="821"/>
                    </a:lnTo>
                    <a:lnTo>
                      <a:pt x="950" y="812"/>
                    </a:lnTo>
                    <a:lnTo>
                      <a:pt x="961" y="799"/>
                    </a:lnTo>
                    <a:lnTo>
                      <a:pt x="976" y="783"/>
                    </a:lnTo>
                    <a:lnTo>
                      <a:pt x="994" y="765"/>
                    </a:lnTo>
                    <a:lnTo>
                      <a:pt x="1018" y="744"/>
                    </a:lnTo>
                    <a:lnTo>
                      <a:pt x="1043" y="721"/>
                    </a:lnTo>
                    <a:lnTo>
                      <a:pt x="1071" y="697"/>
                    </a:lnTo>
                    <a:lnTo>
                      <a:pt x="1102" y="670"/>
                    </a:lnTo>
                    <a:lnTo>
                      <a:pt x="1134" y="641"/>
                    </a:lnTo>
                    <a:lnTo>
                      <a:pt x="1168" y="613"/>
                    </a:lnTo>
                    <a:lnTo>
                      <a:pt x="1205" y="583"/>
                    </a:lnTo>
                    <a:lnTo>
                      <a:pt x="1242" y="553"/>
                    </a:lnTo>
                    <a:lnTo>
                      <a:pt x="1280" y="522"/>
                    </a:lnTo>
                    <a:lnTo>
                      <a:pt x="1318" y="490"/>
                    </a:lnTo>
                    <a:lnTo>
                      <a:pt x="1356" y="459"/>
                    </a:lnTo>
                    <a:lnTo>
                      <a:pt x="1394" y="428"/>
                    </a:lnTo>
                    <a:lnTo>
                      <a:pt x="1432" y="398"/>
                    </a:lnTo>
                    <a:lnTo>
                      <a:pt x="1468" y="368"/>
                    </a:lnTo>
                    <a:lnTo>
                      <a:pt x="1503" y="340"/>
                    </a:lnTo>
                    <a:lnTo>
                      <a:pt x="1536" y="312"/>
                    </a:lnTo>
                    <a:lnTo>
                      <a:pt x="1568" y="287"/>
                    </a:lnTo>
                    <a:lnTo>
                      <a:pt x="1597" y="263"/>
                    </a:lnTo>
                    <a:lnTo>
                      <a:pt x="1624" y="241"/>
                    </a:lnTo>
                    <a:lnTo>
                      <a:pt x="1647" y="222"/>
                    </a:lnTo>
                    <a:lnTo>
                      <a:pt x="1666" y="204"/>
                    </a:lnTo>
                    <a:lnTo>
                      <a:pt x="1682" y="191"/>
                    </a:lnTo>
                    <a:lnTo>
                      <a:pt x="1695" y="179"/>
                    </a:lnTo>
                    <a:lnTo>
                      <a:pt x="1702" y="171"/>
                    </a:lnTo>
                    <a:lnTo>
                      <a:pt x="1705" y="168"/>
                    </a:lnTo>
                    <a:lnTo>
                      <a:pt x="1703" y="166"/>
                    </a:lnTo>
                    <a:lnTo>
                      <a:pt x="1704" y="166"/>
                    </a:lnTo>
                    <a:lnTo>
                      <a:pt x="1702" y="166"/>
                    </a:lnTo>
                    <a:lnTo>
                      <a:pt x="1695" y="165"/>
                    </a:lnTo>
                    <a:lnTo>
                      <a:pt x="1685" y="163"/>
                    </a:lnTo>
                    <a:lnTo>
                      <a:pt x="1670" y="160"/>
                    </a:lnTo>
                    <a:lnTo>
                      <a:pt x="1652" y="157"/>
                    </a:lnTo>
                    <a:lnTo>
                      <a:pt x="1632" y="153"/>
                    </a:lnTo>
                    <a:lnTo>
                      <a:pt x="1609" y="148"/>
                    </a:lnTo>
                    <a:lnTo>
                      <a:pt x="1583" y="143"/>
                    </a:lnTo>
                    <a:lnTo>
                      <a:pt x="1556" y="138"/>
                    </a:lnTo>
                    <a:lnTo>
                      <a:pt x="1526" y="132"/>
                    </a:lnTo>
                    <a:lnTo>
                      <a:pt x="1495" y="126"/>
                    </a:lnTo>
                    <a:lnTo>
                      <a:pt x="1462" y="119"/>
                    </a:lnTo>
                    <a:lnTo>
                      <a:pt x="1428" y="113"/>
                    </a:lnTo>
                    <a:lnTo>
                      <a:pt x="1393" y="107"/>
                    </a:lnTo>
                    <a:lnTo>
                      <a:pt x="1357" y="99"/>
                    </a:lnTo>
                    <a:lnTo>
                      <a:pt x="1322" y="92"/>
                    </a:lnTo>
                    <a:lnTo>
                      <a:pt x="1286" y="85"/>
                    </a:lnTo>
                    <a:lnTo>
                      <a:pt x="1250" y="77"/>
                    </a:lnTo>
                    <a:lnTo>
                      <a:pt x="1216" y="70"/>
                    </a:lnTo>
                    <a:lnTo>
                      <a:pt x="1181" y="63"/>
                    </a:lnTo>
                    <a:lnTo>
                      <a:pt x="1148" y="56"/>
                    </a:lnTo>
                    <a:lnTo>
                      <a:pt x="1115" y="48"/>
                    </a:lnTo>
                    <a:lnTo>
                      <a:pt x="1086" y="42"/>
                    </a:lnTo>
                    <a:lnTo>
                      <a:pt x="1056" y="35"/>
                    </a:lnTo>
                    <a:lnTo>
                      <a:pt x="1029" y="28"/>
                    </a:lnTo>
                    <a:lnTo>
                      <a:pt x="1005" y="23"/>
                    </a:lnTo>
                    <a:lnTo>
                      <a:pt x="983" y="17"/>
                    </a:lnTo>
                    <a:lnTo>
                      <a:pt x="963" y="12"/>
                    </a:lnTo>
                    <a:lnTo>
                      <a:pt x="947" y="8"/>
                    </a:lnTo>
                    <a:lnTo>
                      <a:pt x="935" y="3"/>
                    </a:lnTo>
                    <a:lnTo>
                      <a:pt x="925" y="0"/>
                    </a:lnTo>
                    <a:lnTo>
                      <a:pt x="918" y="9"/>
                    </a:lnTo>
                    <a:lnTo>
                      <a:pt x="907" y="20"/>
                    </a:lnTo>
                    <a:lnTo>
                      <a:pt x="892" y="33"/>
                    </a:lnTo>
                    <a:lnTo>
                      <a:pt x="872" y="48"/>
                    </a:lnTo>
                    <a:lnTo>
                      <a:pt x="849" y="63"/>
                    </a:lnTo>
                    <a:lnTo>
                      <a:pt x="824" y="80"/>
                    </a:lnTo>
                    <a:lnTo>
                      <a:pt x="795" y="97"/>
                    </a:lnTo>
                    <a:lnTo>
                      <a:pt x="764" y="116"/>
                    </a:lnTo>
                    <a:lnTo>
                      <a:pt x="732" y="135"/>
                    </a:lnTo>
                    <a:lnTo>
                      <a:pt x="696" y="155"/>
                    </a:lnTo>
                    <a:lnTo>
                      <a:pt x="659" y="176"/>
                    </a:lnTo>
                    <a:lnTo>
                      <a:pt x="620" y="196"/>
                    </a:lnTo>
                    <a:lnTo>
                      <a:pt x="581" y="217"/>
                    </a:lnTo>
                    <a:lnTo>
                      <a:pt x="541" y="239"/>
                    </a:lnTo>
                    <a:lnTo>
                      <a:pt x="499" y="260"/>
                    </a:lnTo>
                    <a:lnTo>
                      <a:pt x="459" y="280"/>
                    </a:lnTo>
                    <a:lnTo>
                      <a:pt x="417" y="301"/>
                    </a:lnTo>
                    <a:lnTo>
                      <a:pt x="377" y="322"/>
                    </a:lnTo>
                    <a:lnTo>
                      <a:pt x="337" y="341"/>
                    </a:lnTo>
                    <a:lnTo>
                      <a:pt x="297" y="361"/>
                    </a:lnTo>
                    <a:lnTo>
                      <a:pt x="258" y="379"/>
                    </a:lnTo>
                    <a:lnTo>
                      <a:pt x="223" y="398"/>
                    </a:lnTo>
                    <a:lnTo>
                      <a:pt x="187" y="414"/>
                    </a:lnTo>
                    <a:lnTo>
                      <a:pt x="155" y="429"/>
                    </a:lnTo>
                    <a:lnTo>
                      <a:pt x="124" y="444"/>
                    </a:lnTo>
                    <a:lnTo>
                      <a:pt x="96" y="456"/>
                    </a:lnTo>
                    <a:lnTo>
                      <a:pt x="72" y="468"/>
                    </a:lnTo>
                    <a:lnTo>
                      <a:pt x="50" y="477"/>
                    </a:lnTo>
                    <a:lnTo>
                      <a:pt x="31" y="485"/>
                    </a:lnTo>
                    <a:lnTo>
                      <a:pt x="16" y="492"/>
                    </a:lnTo>
                    <a:lnTo>
                      <a:pt x="6" y="495"/>
                    </a:lnTo>
                    <a:lnTo>
                      <a:pt x="0" y="498"/>
                    </a:lnTo>
                    <a:lnTo>
                      <a:pt x="1" y="503"/>
                    </a:lnTo>
                    <a:lnTo>
                      <a:pt x="8" y="510"/>
                    </a:lnTo>
                    <a:lnTo>
                      <a:pt x="20" y="520"/>
                    </a:lnTo>
                    <a:lnTo>
                      <a:pt x="35" y="529"/>
                    </a:lnTo>
                    <a:lnTo>
                      <a:pt x="54" y="539"/>
                    </a:lnTo>
                    <a:lnTo>
                      <a:pt x="79" y="551"/>
                    </a:lnTo>
                    <a:lnTo>
                      <a:pt x="105" y="562"/>
                    </a:lnTo>
                    <a:lnTo>
                      <a:pt x="135" y="575"/>
                    </a:lnTo>
                    <a:lnTo>
                      <a:pt x="167" y="589"/>
                    </a:lnTo>
                    <a:lnTo>
                      <a:pt x="202" y="602"/>
                    </a:lnTo>
                    <a:lnTo>
                      <a:pt x="239" y="617"/>
                    </a:lnTo>
                    <a:lnTo>
                      <a:pt x="278" y="631"/>
                    </a:lnTo>
                    <a:lnTo>
                      <a:pt x="318" y="646"/>
                    </a:lnTo>
                    <a:lnTo>
                      <a:pt x="360" y="661"/>
                    </a:lnTo>
                    <a:lnTo>
                      <a:pt x="402" y="676"/>
                    </a:lnTo>
                    <a:lnTo>
                      <a:pt x="445" y="691"/>
                    </a:lnTo>
                    <a:lnTo>
                      <a:pt x="489" y="705"/>
                    </a:lnTo>
                    <a:lnTo>
                      <a:pt x="531" y="720"/>
                    </a:lnTo>
                    <a:lnTo>
                      <a:pt x="574" y="734"/>
                    </a:lnTo>
                    <a:lnTo>
                      <a:pt x="615" y="746"/>
                    </a:lnTo>
                    <a:lnTo>
                      <a:pt x="657" y="759"/>
                    </a:lnTo>
                    <a:lnTo>
                      <a:pt x="696" y="771"/>
                    </a:lnTo>
                    <a:lnTo>
                      <a:pt x="734" y="783"/>
                    </a:lnTo>
                    <a:lnTo>
                      <a:pt x="770" y="792"/>
                    </a:lnTo>
                    <a:lnTo>
                      <a:pt x="803" y="803"/>
                    </a:lnTo>
                    <a:lnTo>
                      <a:pt x="834" y="811"/>
                    </a:lnTo>
                    <a:lnTo>
                      <a:pt x="862" y="817"/>
                    </a:lnTo>
                    <a:lnTo>
                      <a:pt x="886" y="823"/>
                    </a:lnTo>
                    <a:lnTo>
                      <a:pt x="908" y="827"/>
                    </a:lnTo>
                    <a:lnTo>
                      <a:pt x="924" y="830"/>
                    </a:lnTo>
                    <a:lnTo>
                      <a:pt x="938" y="831"/>
                    </a:lnTo>
                    <a:lnTo>
                      <a:pt x="946" y="83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1" name="Freeform 290"/>
              <p:cNvSpPr>
                <a:spLocks/>
              </p:cNvSpPr>
              <p:nvPr/>
            </p:nvSpPr>
            <p:spPr bwMode="auto">
              <a:xfrm>
                <a:off x="2587" y="1837"/>
                <a:ext cx="880" cy="439"/>
              </a:xfrm>
              <a:custGeom>
                <a:avLst/>
                <a:gdLst>
                  <a:gd name="T0" fmla="*/ 248 w 1758"/>
                  <a:gd name="T1" fmla="*/ 217 h 878"/>
                  <a:gd name="T2" fmla="*/ 256 w 1758"/>
                  <a:gd name="T3" fmla="*/ 207 h 878"/>
                  <a:gd name="T4" fmla="*/ 273 w 1758"/>
                  <a:gd name="T5" fmla="*/ 191 h 878"/>
                  <a:gd name="T6" fmla="*/ 296 w 1758"/>
                  <a:gd name="T7" fmla="*/ 170 h 878"/>
                  <a:gd name="T8" fmla="*/ 323 w 1758"/>
                  <a:gd name="T9" fmla="*/ 147 h 878"/>
                  <a:gd name="T10" fmla="*/ 352 w 1758"/>
                  <a:gd name="T11" fmla="*/ 122 h 878"/>
                  <a:gd name="T12" fmla="*/ 380 w 1758"/>
                  <a:gd name="T13" fmla="*/ 99 h 878"/>
                  <a:gd name="T14" fmla="*/ 406 w 1758"/>
                  <a:gd name="T15" fmla="*/ 77 h 878"/>
                  <a:gd name="T16" fmla="*/ 425 w 1758"/>
                  <a:gd name="T17" fmla="*/ 59 h 878"/>
                  <a:gd name="T18" fmla="*/ 438 w 1758"/>
                  <a:gd name="T19" fmla="*/ 49 h 878"/>
                  <a:gd name="T20" fmla="*/ 440 w 1758"/>
                  <a:gd name="T21" fmla="*/ 46 h 878"/>
                  <a:gd name="T22" fmla="*/ 438 w 1758"/>
                  <a:gd name="T23" fmla="*/ 45 h 878"/>
                  <a:gd name="T24" fmla="*/ 426 w 1758"/>
                  <a:gd name="T25" fmla="*/ 43 h 878"/>
                  <a:gd name="T26" fmla="*/ 408 w 1758"/>
                  <a:gd name="T27" fmla="*/ 39 h 878"/>
                  <a:gd name="T28" fmla="*/ 384 w 1758"/>
                  <a:gd name="T29" fmla="*/ 35 h 878"/>
                  <a:gd name="T30" fmla="*/ 356 w 1758"/>
                  <a:gd name="T31" fmla="*/ 28 h 878"/>
                  <a:gd name="T32" fmla="*/ 328 w 1758"/>
                  <a:gd name="T33" fmla="*/ 23 h 878"/>
                  <a:gd name="T34" fmla="*/ 300 w 1758"/>
                  <a:gd name="T35" fmla="*/ 17 h 878"/>
                  <a:gd name="T36" fmla="*/ 275 w 1758"/>
                  <a:gd name="T37" fmla="*/ 11 h 878"/>
                  <a:gd name="T38" fmla="*/ 254 w 1758"/>
                  <a:gd name="T39" fmla="*/ 6 h 878"/>
                  <a:gd name="T40" fmla="*/ 240 w 1758"/>
                  <a:gd name="T41" fmla="*/ 2 h 878"/>
                  <a:gd name="T42" fmla="*/ 235 w 1758"/>
                  <a:gd name="T43" fmla="*/ 2 h 878"/>
                  <a:gd name="T44" fmla="*/ 226 w 1758"/>
                  <a:gd name="T45" fmla="*/ 12 h 878"/>
                  <a:gd name="T46" fmla="*/ 208 w 1758"/>
                  <a:gd name="T47" fmla="*/ 24 h 878"/>
                  <a:gd name="T48" fmla="*/ 184 w 1758"/>
                  <a:gd name="T49" fmla="*/ 38 h 878"/>
                  <a:gd name="T50" fmla="*/ 156 w 1758"/>
                  <a:gd name="T51" fmla="*/ 54 h 878"/>
                  <a:gd name="T52" fmla="*/ 125 w 1758"/>
                  <a:gd name="T53" fmla="*/ 71 h 878"/>
                  <a:gd name="T54" fmla="*/ 93 w 1758"/>
                  <a:gd name="T55" fmla="*/ 87 h 878"/>
                  <a:gd name="T56" fmla="*/ 64 w 1758"/>
                  <a:gd name="T57" fmla="*/ 101 h 878"/>
                  <a:gd name="T58" fmla="*/ 38 w 1758"/>
                  <a:gd name="T59" fmla="*/ 113 h 878"/>
                  <a:gd name="T60" fmla="*/ 17 w 1758"/>
                  <a:gd name="T61" fmla="*/ 122 h 878"/>
                  <a:gd name="T62" fmla="*/ 5 w 1758"/>
                  <a:gd name="T63" fmla="*/ 127 h 878"/>
                  <a:gd name="T64" fmla="*/ 0 w 1758"/>
                  <a:gd name="T65" fmla="*/ 131 h 878"/>
                  <a:gd name="T66" fmla="*/ 7 w 1758"/>
                  <a:gd name="T67" fmla="*/ 139 h 878"/>
                  <a:gd name="T68" fmla="*/ 25 w 1758"/>
                  <a:gd name="T69" fmla="*/ 148 h 878"/>
                  <a:gd name="T70" fmla="*/ 52 w 1758"/>
                  <a:gd name="T71" fmla="*/ 160 h 878"/>
                  <a:gd name="T72" fmla="*/ 84 w 1758"/>
                  <a:gd name="T73" fmla="*/ 172 h 878"/>
                  <a:gd name="T74" fmla="*/ 119 w 1758"/>
                  <a:gd name="T75" fmla="*/ 184 h 878"/>
                  <a:gd name="T76" fmla="*/ 154 w 1758"/>
                  <a:gd name="T77" fmla="*/ 196 h 878"/>
                  <a:gd name="T78" fmla="*/ 188 w 1758"/>
                  <a:gd name="T79" fmla="*/ 206 h 878"/>
                  <a:gd name="T80" fmla="*/ 216 w 1758"/>
                  <a:gd name="T81" fmla="*/ 214 h 878"/>
                  <a:gd name="T82" fmla="*/ 238 w 1758"/>
                  <a:gd name="T83" fmla="*/ 219 h 878"/>
                  <a:gd name="T84" fmla="*/ 248 w 1758"/>
                  <a:gd name="T85" fmla="*/ 219 h 87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58"/>
                  <a:gd name="T130" fmla="*/ 0 h 878"/>
                  <a:gd name="T131" fmla="*/ 1758 w 1758"/>
                  <a:gd name="T132" fmla="*/ 878 h 87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58" h="878">
                    <a:moveTo>
                      <a:pt x="991" y="876"/>
                    </a:moveTo>
                    <a:lnTo>
                      <a:pt x="987" y="874"/>
                    </a:lnTo>
                    <a:lnTo>
                      <a:pt x="988" y="867"/>
                    </a:lnTo>
                    <a:lnTo>
                      <a:pt x="994" y="857"/>
                    </a:lnTo>
                    <a:lnTo>
                      <a:pt x="1006" y="844"/>
                    </a:lnTo>
                    <a:lnTo>
                      <a:pt x="1021" y="827"/>
                    </a:lnTo>
                    <a:lnTo>
                      <a:pt x="1040" y="808"/>
                    </a:lnTo>
                    <a:lnTo>
                      <a:pt x="1062" y="787"/>
                    </a:lnTo>
                    <a:lnTo>
                      <a:pt x="1089" y="762"/>
                    </a:lnTo>
                    <a:lnTo>
                      <a:pt x="1116" y="736"/>
                    </a:lnTo>
                    <a:lnTo>
                      <a:pt x="1147" y="708"/>
                    </a:lnTo>
                    <a:lnTo>
                      <a:pt x="1181" y="680"/>
                    </a:lnTo>
                    <a:lnTo>
                      <a:pt x="1217" y="649"/>
                    </a:lnTo>
                    <a:lnTo>
                      <a:pt x="1252" y="618"/>
                    </a:lnTo>
                    <a:lnTo>
                      <a:pt x="1290" y="585"/>
                    </a:lnTo>
                    <a:lnTo>
                      <a:pt x="1328" y="553"/>
                    </a:lnTo>
                    <a:lnTo>
                      <a:pt x="1367" y="520"/>
                    </a:lnTo>
                    <a:lnTo>
                      <a:pt x="1405" y="488"/>
                    </a:lnTo>
                    <a:lnTo>
                      <a:pt x="1445" y="455"/>
                    </a:lnTo>
                    <a:lnTo>
                      <a:pt x="1483" y="423"/>
                    </a:lnTo>
                    <a:lnTo>
                      <a:pt x="1518" y="393"/>
                    </a:lnTo>
                    <a:lnTo>
                      <a:pt x="1554" y="363"/>
                    </a:lnTo>
                    <a:lnTo>
                      <a:pt x="1589" y="335"/>
                    </a:lnTo>
                    <a:lnTo>
                      <a:pt x="1620" y="308"/>
                    </a:lnTo>
                    <a:lnTo>
                      <a:pt x="1650" y="283"/>
                    </a:lnTo>
                    <a:lnTo>
                      <a:pt x="1676" y="260"/>
                    </a:lnTo>
                    <a:lnTo>
                      <a:pt x="1699" y="239"/>
                    </a:lnTo>
                    <a:lnTo>
                      <a:pt x="1719" y="222"/>
                    </a:lnTo>
                    <a:lnTo>
                      <a:pt x="1735" y="207"/>
                    </a:lnTo>
                    <a:lnTo>
                      <a:pt x="1748" y="195"/>
                    </a:lnTo>
                    <a:lnTo>
                      <a:pt x="1756" y="187"/>
                    </a:lnTo>
                    <a:lnTo>
                      <a:pt x="1758" y="183"/>
                    </a:lnTo>
                    <a:lnTo>
                      <a:pt x="1756" y="182"/>
                    </a:lnTo>
                    <a:lnTo>
                      <a:pt x="1758" y="182"/>
                    </a:lnTo>
                    <a:lnTo>
                      <a:pt x="1755" y="182"/>
                    </a:lnTo>
                    <a:lnTo>
                      <a:pt x="1748" y="179"/>
                    </a:lnTo>
                    <a:lnTo>
                      <a:pt x="1736" y="177"/>
                    </a:lnTo>
                    <a:lnTo>
                      <a:pt x="1721" y="175"/>
                    </a:lnTo>
                    <a:lnTo>
                      <a:pt x="1703" y="171"/>
                    </a:lnTo>
                    <a:lnTo>
                      <a:pt x="1681" y="167"/>
                    </a:lnTo>
                    <a:lnTo>
                      <a:pt x="1655" y="161"/>
                    </a:lnTo>
                    <a:lnTo>
                      <a:pt x="1628" y="156"/>
                    </a:lnTo>
                    <a:lnTo>
                      <a:pt x="1598" y="149"/>
                    </a:lnTo>
                    <a:lnTo>
                      <a:pt x="1566" y="144"/>
                    </a:lnTo>
                    <a:lnTo>
                      <a:pt x="1532" y="137"/>
                    </a:lnTo>
                    <a:lnTo>
                      <a:pt x="1496" y="129"/>
                    </a:lnTo>
                    <a:lnTo>
                      <a:pt x="1461" y="122"/>
                    </a:lnTo>
                    <a:lnTo>
                      <a:pt x="1423" y="114"/>
                    </a:lnTo>
                    <a:lnTo>
                      <a:pt x="1385" y="106"/>
                    </a:lnTo>
                    <a:lnTo>
                      <a:pt x="1347" y="99"/>
                    </a:lnTo>
                    <a:lnTo>
                      <a:pt x="1309" y="91"/>
                    </a:lnTo>
                    <a:lnTo>
                      <a:pt x="1271" y="83"/>
                    </a:lnTo>
                    <a:lnTo>
                      <a:pt x="1233" y="75"/>
                    </a:lnTo>
                    <a:lnTo>
                      <a:pt x="1197" y="67"/>
                    </a:lnTo>
                    <a:lnTo>
                      <a:pt x="1161" y="58"/>
                    </a:lnTo>
                    <a:lnTo>
                      <a:pt x="1128" y="50"/>
                    </a:lnTo>
                    <a:lnTo>
                      <a:pt x="1096" y="44"/>
                    </a:lnTo>
                    <a:lnTo>
                      <a:pt x="1066" y="37"/>
                    </a:lnTo>
                    <a:lnTo>
                      <a:pt x="1038" y="30"/>
                    </a:lnTo>
                    <a:lnTo>
                      <a:pt x="1013" y="23"/>
                    </a:lnTo>
                    <a:lnTo>
                      <a:pt x="991" y="17"/>
                    </a:lnTo>
                    <a:lnTo>
                      <a:pt x="972" y="12"/>
                    </a:lnTo>
                    <a:lnTo>
                      <a:pt x="957" y="8"/>
                    </a:lnTo>
                    <a:lnTo>
                      <a:pt x="946" y="3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8"/>
                    </a:lnTo>
                    <a:lnTo>
                      <a:pt x="918" y="31"/>
                    </a:lnTo>
                    <a:lnTo>
                      <a:pt x="902" y="45"/>
                    </a:lnTo>
                    <a:lnTo>
                      <a:pt x="882" y="60"/>
                    </a:lnTo>
                    <a:lnTo>
                      <a:pt x="858" y="76"/>
                    </a:lnTo>
                    <a:lnTo>
                      <a:pt x="832" y="93"/>
                    </a:lnTo>
                    <a:lnTo>
                      <a:pt x="803" y="111"/>
                    </a:lnTo>
                    <a:lnTo>
                      <a:pt x="771" y="131"/>
                    </a:lnTo>
                    <a:lnTo>
                      <a:pt x="736" y="152"/>
                    </a:lnTo>
                    <a:lnTo>
                      <a:pt x="699" y="172"/>
                    </a:lnTo>
                    <a:lnTo>
                      <a:pt x="661" y="193"/>
                    </a:lnTo>
                    <a:lnTo>
                      <a:pt x="622" y="215"/>
                    </a:lnTo>
                    <a:lnTo>
                      <a:pt x="581" y="237"/>
                    </a:lnTo>
                    <a:lnTo>
                      <a:pt x="539" y="259"/>
                    </a:lnTo>
                    <a:lnTo>
                      <a:pt x="498" y="281"/>
                    </a:lnTo>
                    <a:lnTo>
                      <a:pt x="455" y="302"/>
                    </a:lnTo>
                    <a:lnTo>
                      <a:pt x="413" y="324"/>
                    </a:lnTo>
                    <a:lnTo>
                      <a:pt x="372" y="345"/>
                    </a:lnTo>
                    <a:lnTo>
                      <a:pt x="331" y="364"/>
                    </a:lnTo>
                    <a:lnTo>
                      <a:pt x="291" y="384"/>
                    </a:lnTo>
                    <a:lnTo>
                      <a:pt x="253" y="404"/>
                    </a:lnTo>
                    <a:lnTo>
                      <a:pt x="216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2" y="478"/>
                    </a:lnTo>
                    <a:lnTo>
                      <a:pt x="68" y="489"/>
                    </a:lnTo>
                    <a:lnTo>
                      <a:pt x="48" y="498"/>
                    </a:lnTo>
                    <a:lnTo>
                      <a:pt x="31" y="505"/>
                    </a:lnTo>
                    <a:lnTo>
                      <a:pt x="19" y="509"/>
                    </a:lnTo>
                    <a:lnTo>
                      <a:pt x="11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3" y="532"/>
                    </a:lnTo>
                    <a:lnTo>
                      <a:pt x="13" y="542"/>
                    </a:lnTo>
                    <a:lnTo>
                      <a:pt x="28" y="553"/>
                    </a:lnTo>
                    <a:lnTo>
                      <a:pt x="47" y="565"/>
                    </a:lnTo>
                    <a:lnTo>
                      <a:pt x="71" y="577"/>
                    </a:lnTo>
                    <a:lnTo>
                      <a:pt x="99" y="591"/>
                    </a:lnTo>
                    <a:lnTo>
                      <a:pt x="131" y="606"/>
                    </a:lnTo>
                    <a:lnTo>
                      <a:pt x="167" y="621"/>
                    </a:lnTo>
                    <a:lnTo>
                      <a:pt x="205" y="637"/>
                    </a:lnTo>
                    <a:lnTo>
                      <a:pt x="245" y="653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3"/>
                    </a:lnTo>
                    <a:lnTo>
                      <a:pt x="426" y="719"/>
                    </a:lnTo>
                    <a:lnTo>
                      <a:pt x="475" y="735"/>
                    </a:lnTo>
                    <a:lnTo>
                      <a:pt x="522" y="751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2" y="796"/>
                    </a:lnTo>
                    <a:lnTo>
                      <a:pt x="707" y="810"/>
                    </a:lnTo>
                    <a:lnTo>
                      <a:pt x="750" y="822"/>
                    </a:lnTo>
                    <a:lnTo>
                      <a:pt x="791" y="834"/>
                    </a:lnTo>
                    <a:lnTo>
                      <a:pt x="829" y="844"/>
                    </a:lnTo>
                    <a:lnTo>
                      <a:pt x="864" y="853"/>
                    </a:lnTo>
                    <a:lnTo>
                      <a:pt x="896" y="861"/>
                    </a:lnTo>
                    <a:lnTo>
                      <a:pt x="924" y="867"/>
                    </a:lnTo>
                    <a:lnTo>
                      <a:pt x="948" y="873"/>
                    </a:lnTo>
                    <a:lnTo>
                      <a:pt x="968" y="875"/>
                    </a:lnTo>
                    <a:lnTo>
                      <a:pt x="981" y="878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2" name="Freeform 291"/>
              <p:cNvSpPr>
                <a:spLocks/>
              </p:cNvSpPr>
              <p:nvPr/>
            </p:nvSpPr>
            <p:spPr bwMode="auto">
              <a:xfrm>
                <a:off x="2605" y="1848"/>
                <a:ext cx="847" cy="416"/>
              </a:xfrm>
              <a:custGeom>
                <a:avLst/>
                <a:gdLst>
                  <a:gd name="T0" fmla="*/ 233 w 1694"/>
                  <a:gd name="T1" fmla="*/ 206 h 830"/>
                  <a:gd name="T2" fmla="*/ 241 w 1694"/>
                  <a:gd name="T3" fmla="*/ 196 h 830"/>
                  <a:gd name="T4" fmla="*/ 258 w 1694"/>
                  <a:gd name="T5" fmla="*/ 181 h 830"/>
                  <a:gd name="T6" fmla="*/ 281 w 1694"/>
                  <a:gd name="T7" fmla="*/ 161 h 830"/>
                  <a:gd name="T8" fmla="*/ 308 w 1694"/>
                  <a:gd name="T9" fmla="*/ 139 h 830"/>
                  <a:gd name="T10" fmla="*/ 337 w 1694"/>
                  <a:gd name="T11" fmla="*/ 115 h 830"/>
                  <a:gd name="T12" fmla="*/ 365 w 1694"/>
                  <a:gd name="T13" fmla="*/ 92 h 830"/>
                  <a:gd name="T14" fmla="*/ 390 w 1694"/>
                  <a:gd name="T15" fmla="*/ 72 h 830"/>
                  <a:gd name="T16" fmla="*/ 409 w 1694"/>
                  <a:gd name="T17" fmla="*/ 56 h 830"/>
                  <a:gd name="T18" fmla="*/ 421 w 1694"/>
                  <a:gd name="T19" fmla="*/ 45 h 830"/>
                  <a:gd name="T20" fmla="*/ 423 w 1694"/>
                  <a:gd name="T21" fmla="*/ 42 h 830"/>
                  <a:gd name="T22" fmla="*/ 421 w 1694"/>
                  <a:gd name="T23" fmla="*/ 42 h 830"/>
                  <a:gd name="T24" fmla="*/ 411 w 1694"/>
                  <a:gd name="T25" fmla="*/ 40 h 830"/>
                  <a:gd name="T26" fmla="*/ 393 w 1694"/>
                  <a:gd name="T27" fmla="*/ 36 h 830"/>
                  <a:gd name="T28" fmla="*/ 371 w 1694"/>
                  <a:gd name="T29" fmla="*/ 32 h 830"/>
                  <a:gd name="T30" fmla="*/ 346 w 1694"/>
                  <a:gd name="T31" fmla="*/ 27 h 830"/>
                  <a:gd name="T32" fmla="*/ 319 w 1694"/>
                  <a:gd name="T33" fmla="*/ 22 h 830"/>
                  <a:gd name="T34" fmla="*/ 293 w 1694"/>
                  <a:gd name="T35" fmla="*/ 16 h 830"/>
                  <a:gd name="T36" fmla="*/ 269 w 1694"/>
                  <a:gd name="T37" fmla="*/ 11 h 830"/>
                  <a:gd name="T38" fmla="*/ 248 w 1694"/>
                  <a:gd name="T39" fmla="*/ 6 h 830"/>
                  <a:gd name="T40" fmla="*/ 234 w 1694"/>
                  <a:gd name="T41" fmla="*/ 2 h 830"/>
                  <a:gd name="T42" fmla="*/ 227 w 1694"/>
                  <a:gd name="T43" fmla="*/ 3 h 830"/>
                  <a:gd name="T44" fmla="*/ 215 w 1694"/>
                  <a:gd name="T45" fmla="*/ 12 h 830"/>
                  <a:gd name="T46" fmla="*/ 197 w 1694"/>
                  <a:gd name="T47" fmla="*/ 24 h 830"/>
                  <a:gd name="T48" fmla="*/ 173 w 1694"/>
                  <a:gd name="T49" fmla="*/ 39 h 830"/>
                  <a:gd name="T50" fmla="*/ 145 w 1694"/>
                  <a:gd name="T51" fmla="*/ 54 h 830"/>
                  <a:gd name="T52" fmla="*/ 115 w 1694"/>
                  <a:gd name="T53" fmla="*/ 70 h 830"/>
                  <a:gd name="T54" fmla="*/ 85 w 1694"/>
                  <a:gd name="T55" fmla="*/ 85 h 830"/>
                  <a:gd name="T56" fmla="*/ 57 w 1694"/>
                  <a:gd name="T57" fmla="*/ 98 h 830"/>
                  <a:gd name="T58" fmla="*/ 34 w 1694"/>
                  <a:gd name="T59" fmla="*/ 110 h 830"/>
                  <a:gd name="T60" fmla="*/ 15 w 1694"/>
                  <a:gd name="T61" fmla="*/ 118 h 830"/>
                  <a:gd name="T62" fmla="*/ 5 w 1694"/>
                  <a:gd name="T63" fmla="*/ 123 h 830"/>
                  <a:gd name="T64" fmla="*/ 0 w 1694"/>
                  <a:gd name="T65" fmla="*/ 126 h 830"/>
                  <a:gd name="T66" fmla="*/ 7 w 1694"/>
                  <a:gd name="T67" fmla="*/ 133 h 830"/>
                  <a:gd name="T68" fmla="*/ 24 w 1694"/>
                  <a:gd name="T69" fmla="*/ 142 h 830"/>
                  <a:gd name="T70" fmla="*/ 49 w 1694"/>
                  <a:gd name="T71" fmla="*/ 152 h 830"/>
                  <a:gd name="T72" fmla="*/ 79 w 1694"/>
                  <a:gd name="T73" fmla="*/ 164 h 830"/>
                  <a:gd name="T74" fmla="*/ 111 w 1694"/>
                  <a:gd name="T75" fmla="*/ 175 h 830"/>
                  <a:gd name="T76" fmla="*/ 146 w 1694"/>
                  <a:gd name="T77" fmla="*/ 186 h 830"/>
                  <a:gd name="T78" fmla="*/ 177 w 1694"/>
                  <a:gd name="T79" fmla="*/ 196 h 830"/>
                  <a:gd name="T80" fmla="*/ 204 w 1694"/>
                  <a:gd name="T81" fmla="*/ 203 h 830"/>
                  <a:gd name="T82" fmla="*/ 223 w 1694"/>
                  <a:gd name="T83" fmla="*/ 207 h 830"/>
                  <a:gd name="T84" fmla="*/ 233 w 1694"/>
                  <a:gd name="T85" fmla="*/ 209 h 8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94"/>
                  <a:gd name="T130" fmla="*/ 0 h 830"/>
                  <a:gd name="T131" fmla="*/ 1694 w 1694"/>
                  <a:gd name="T132" fmla="*/ 830 h 8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94" h="830">
                    <a:moveTo>
                      <a:pt x="935" y="830"/>
                    </a:moveTo>
                    <a:lnTo>
                      <a:pt x="931" y="828"/>
                    </a:lnTo>
                    <a:lnTo>
                      <a:pt x="933" y="821"/>
                    </a:lnTo>
                    <a:lnTo>
                      <a:pt x="939" y="812"/>
                    </a:lnTo>
                    <a:lnTo>
                      <a:pt x="950" y="799"/>
                    </a:lnTo>
                    <a:lnTo>
                      <a:pt x="965" y="783"/>
                    </a:lnTo>
                    <a:lnTo>
                      <a:pt x="984" y="765"/>
                    </a:lnTo>
                    <a:lnTo>
                      <a:pt x="1006" y="744"/>
                    </a:lnTo>
                    <a:lnTo>
                      <a:pt x="1032" y="721"/>
                    </a:lnTo>
                    <a:lnTo>
                      <a:pt x="1060" y="696"/>
                    </a:lnTo>
                    <a:lnTo>
                      <a:pt x="1090" y="669"/>
                    </a:lnTo>
                    <a:lnTo>
                      <a:pt x="1124" y="642"/>
                    </a:lnTo>
                    <a:lnTo>
                      <a:pt x="1158" y="613"/>
                    </a:lnTo>
                    <a:lnTo>
                      <a:pt x="1194" y="583"/>
                    </a:lnTo>
                    <a:lnTo>
                      <a:pt x="1231" y="552"/>
                    </a:lnTo>
                    <a:lnTo>
                      <a:pt x="1269" y="521"/>
                    </a:lnTo>
                    <a:lnTo>
                      <a:pt x="1307" y="490"/>
                    </a:lnTo>
                    <a:lnTo>
                      <a:pt x="1345" y="459"/>
                    </a:lnTo>
                    <a:lnTo>
                      <a:pt x="1383" y="428"/>
                    </a:lnTo>
                    <a:lnTo>
                      <a:pt x="1421" y="398"/>
                    </a:lnTo>
                    <a:lnTo>
                      <a:pt x="1457" y="368"/>
                    </a:lnTo>
                    <a:lnTo>
                      <a:pt x="1492" y="339"/>
                    </a:lnTo>
                    <a:lnTo>
                      <a:pt x="1526" y="313"/>
                    </a:lnTo>
                    <a:lnTo>
                      <a:pt x="1557" y="286"/>
                    </a:lnTo>
                    <a:lnTo>
                      <a:pt x="1586" y="263"/>
                    </a:lnTo>
                    <a:lnTo>
                      <a:pt x="1612" y="241"/>
                    </a:lnTo>
                    <a:lnTo>
                      <a:pt x="1635" y="222"/>
                    </a:lnTo>
                    <a:lnTo>
                      <a:pt x="1655" y="204"/>
                    </a:lnTo>
                    <a:lnTo>
                      <a:pt x="1671" y="191"/>
                    </a:lnTo>
                    <a:lnTo>
                      <a:pt x="1684" y="179"/>
                    </a:lnTo>
                    <a:lnTo>
                      <a:pt x="1691" y="171"/>
                    </a:lnTo>
                    <a:lnTo>
                      <a:pt x="1694" y="166"/>
                    </a:lnTo>
                    <a:lnTo>
                      <a:pt x="1692" y="166"/>
                    </a:lnTo>
                    <a:lnTo>
                      <a:pt x="1693" y="166"/>
                    </a:lnTo>
                    <a:lnTo>
                      <a:pt x="1691" y="166"/>
                    </a:lnTo>
                    <a:lnTo>
                      <a:pt x="1684" y="165"/>
                    </a:lnTo>
                    <a:lnTo>
                      <a:pt x="1673" y="163"/>
                    </a:lnTo>
                    <a:lnTo>
                      <a:pt x="1658" y="160"/>
                    </a:lnTo>
                    <a:lnTo>
                      <a:pt x="1641" y="157"/>
                    </a:lnTo>
                    <a:lnTo>
                      <a:pt x="1620" y="153"/>
                    </a:lnTo>
                    <a:lnTo>
                      <a:pt x="1597" y="148"/>
                    </a:lnTo>
                    <a:lnTo>
                      <a:pt x="1572" y="143"/>
                    </a:lnTo>
                    <a:lnTo>
                      <a:pt x="1544" y="138"/>
                    </a:lnTo>
                    <a:lnTo>
                      <a:pt x="1515" y="132"/>
                    </a:lnTo>
                    <a:lnTo>
                      <a:pt x="1483" y="126"/>
                    </a:lnTo>
                    <a:lnTo>
                      <a:pt x="1451" y="119"/>
                    </a:lnTo>
                    <a:lnTo>
                      <a:pt x="1418" y="114"/>
                    </a:lnTo>
                    <a:lnTo>
                      <a:pt x="1383" y="107"/>
                    </a:lnTo>
                    <a:lnTo>
                      <a:pt x="1347" y="99"/>
                    </a:lnTo>
                    <a:lnTo>
                      <a:pt x="1312" y="92"/>
                    </a:lnTo>
                    <a:lnTo>
                      <a:pt x="1276" y="85"/>
                    </a:lnTo>
                    <a:lnTo>
                      <a:pt x="1240" y="77"/>
                    </a:lnTo>
                    <a:lnTo>
                      <a:pt x="1206" y="70"/>
                    </a:lnTo>
                    <a:lnTo>
                      <a:pt x="1171" y="63"/>
                    </a:lnTo>
                    <a:lnTo>
                      <a:pt x="1138" y="56"/>
                    </a:lnTo>
                    <a:lnTo>
                      <a:pt x="1105" y="48"/>
                    </a:lnTo>
                    <a:lnTo>
                      <a:pt x="1074" y="42"/>
                    </a:lnTo>
                    <a:lnTo>
                      <a:pt x="1045" y="35"/>
                    </a:lnTo>
                    <a:lnTo>
                      <a:pt x="1019" y="28"/>
                    </a:lnTo>
                    <a:lnTo>
                      <a:pt x="995" y="23"/>
                    </a:lnTo>
                    <a:lnTo>
                      <a:pt x="973" y="17"/>
                    </a:lnTo>
                    <a:lnTo>
                      <a:pt x="953" y="12"/>
                    </a:lnTo>
                    <a:lnTo>
                      <a:pt x="937" y="8"/>
                    </a:lnTo>
                    <a:lnTo>
                      <a:pt x="924" y="3"/>
                    </a:lnTo>
                    <a:lnTo>
                      <a:pt x="915" y="0"/>
                    </a:lnTo>
                    <a:lnTo>
                      <a:pt x="908" y="9"/>
                    </a:lnTo>
                    <a:lnTo>
                      <a:pt x="897" y="20"/>
                    </a:lnTo>
                    <a:lnTo>
                      <a:pt x="882" y="33"/>
                    </a:lnTo>
                    <a:lnTo>
                      <a:pt x="863" y="48"/>
                    </a:lnTo>
                    <a:lnTo>
                      <a:pt x="841" y="63"/>
                    </a:lnTo>
                    <a:lnTo>
                      <a:pt x="816" y="79"/>
                    </a:lnTo>
                    <a:lnTo>
                      <a:pt x="788" y="96"/>
                    </a:lnTo>
                    <a:lnTo>
                      <a:pt x="759" y="115"/>
                    </a:lnTo>
                    <a:lnTo>
                      <a:pt x="725" y="134"/>
                    </a:lnTo>
                    <a:lnTo>
                      <a:pt x="691" y="154"/>
                    </a:lnTo>
                    <a:lnTo>
                      <a:pt x="655" y="173"/>
                    </a:lnTo>
                    <a:lnTo>
                      <a:pt x="618" y="194"/>
                    </a:lnTo>
                    <a:lnTo>
                      <a:pt x="579" y="215"/>
                    </a:lnTo>
                    <a:lnTo>
                      <a:pt x="540" y="235"/>
                    </a:lnTo>
                    <a:lnTo>
                      <a:pt x="499" y="256"/>
                    </a:lnTo>
                    <a:lnTo>
                      <a:pt x="460" y="277"/>
                    </a:lnTo>
                    <a:lnTo>
                      <a:pt x="420" y="298"/>
                    </a:lnTo>
                    <a:lnTo>
                      <a:pt x="379" y="317"/>
                    </a:lnTo>
                    <a:lnTo>
                      <a:pt x="340" y="338"/>
                    </a:lnTo>
                    <a:lnTo>
                      <a:pt x="302" y="356"/>
                    </a:lnTo>
                    <a:lnTo>
                      <a:pt x="265" y="375"/>
                    </a:lnTo>
                    <a:lnTo>
                      <a:pt x="230" y="392"/>
                    </a:lnTo>
                    <a:lnTo>
                      <a:pt x="195" y="408"/>
                    </a:lnTo>
                    <a:lnTo>
                      <a:pt x="163" y="423"/>
                    </a:lnTo>
                    <a:lnTo>
                      <a:pt x="134" y="438"/>
                    </a:lnTo>
                    <a:lnTo>
                      <a:pt x="106" y="451"/>
                    </a:lnTo>
                    <a:lnTo>
                      <a:pt x="82" y="461"/>
                    </a:lnTo>
                    <a:lnTo>
                      <a:pt x="60" y="471"/>
                    </a:lnTo>
                    <a:lnTo>
                      <a:pt x="43" y="479"/>
                    </a:lnTo>
                    <a:lnTo>
                      <a:pt x="28" y="485"/>
                    </a:lnTo>
                    <a:lnTo>
                      <a:pt x="18" y="489"/>
                    </a:lnTo>
                    <a:lnTo>
                      <a:pt x="12" y="491"/>
                    </a:lnTo>
                    <a:lnTo>
                      <a:pt x="3" y="495"/>
                    </a:lnTo>
                    <a:lnTo>
                      <a:pt x="0" y="502"/>
                    </a:lnTo>
                    <a:lnTo>
                      <a:pt x="4" y="510"/>
                    </a:lnTo>
                    <a:lnTo>
                      <a:pt x="13" y="518"/>
                    </a:lnTo>
                    <a:lnTo>
                      <a:pt x="26" y="529"/>
                    </a:lnTo>
                    <a:lnTo>
                      <a:pt x="44" y="540"/>
                    </a:lnTo>
                    <a:lnTo>
                      <a:pt x="67" y="552"/>
                    </a:lnTo>
                    <a:lnTo>
                      <a:pt x="94" y="566"/>
                    </a:lnTo>
                    <a:lnTo>
                      <a:pt x="124" y="578"/>
                    </a:lnTo>
                    <a:lnTo>
                      <a:pt x="157" y="593"/>
                    </a:lnTo>
                    <a:lnTo>
                      <a:pt x="193" y="607"/>
                    </a:lnTo>
                    <a:lnTo>
                      <a:pt x="231" y="622"/>
                    </a:lnTo>
                    <a:lnTo>
                      <a:pt x="271" y="637"/>
                    </a:lnTo>
                    <a:lnTo>
                      <a:pt x="314" y="653"/>
                    </a:lnTo>
                    <a:lnTo>
                      <a:pt x="358" y="668"/>
                    </a:lnTo>
                    <a:lnTo>
                      <a:pt x="401" y="683"/>
                    </a:lnTo>
                    <a:lnTo>
                      <a:pt x="446" y="699"/>
                    </a:lnTo>
                    <a:lnTo>
                      <a:pt x="491" y="713"/>
                    </a:lnTo>
                    <a:lnTo>
                      <a:pt x="536" y="728"/>
                    </a:lnTo>
                    <a:lnTo>
                      <a:pt x="581" y="742"/>
                    </a:lnTo>
                    <a:lnTo>
                      <a:pt x="625" y="755"/>
                    </a:lnTo>
                    <a:lnTo>
                      <a:pt x="666" y="768"/>
                    </a:lnTo>
                    <a:lnTo>
                      <a:pt x="707" y="780"/>
                    </a:lnTo>
                    <a:lnTo>
                      <a:pt x="746" y="790"/>
                    </a:lnTo>
                    <a:lnTo>
                      <a:pt x="782" y="800"/>
                    </a:lnTo>
                    <a:lnTo>
                      <a:pt x="815" y="808"/>
                    </a:lnTo>
                    <a:lnTo>
                      <a:pt x="845" y="816"/>
                    </a:lnTo>
                    <a:lnTo>
                      <a:pt x="871" y="822"/>
                    </a:lnTo>
                    <a:lnTo>
                      <a:pt x="894" y="827"/>
                    </a:lnTo>
                    <a:lnTo>
                      <a:pt x="913" y="829"/>
                    </a:lnTo>
                    <a:lnTo>
                      <a:pt x="926" y="830"/>
                    </a:lnTo>
                    <a:lnTo>
                      <a:pt x="935" y="8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3" name="Freeform 292"/>
              <p:cNvSpPr>
                <a:spLocks/>
              </p:cNvSpPr>
              <p:nvPr/>
            </p:nvSpPr>
            <p:spPr bwMode="auto">
              <a:xfrm>
                <a:off x="2598" y="2135"/>
                <a:ext cx="475" cy="178"/>
              </a:xfrm>
              <a:custGeom>
                <a:avLst/>
                <a:gdLst>
                  <a:gd name="T0" fmla="*/ 13 w 950"/>
                  <a:gd name="T1" fmla="*/ 1 h 355"/>
                  <a:gd name="T2" fmla="*/ 17 w 950"/>
                  <a:gd name="T3" fmla="*/ 3 h 355"/>
                  <a:gd name="T4" fmla="*/ 25 w 950"/>
                  <a:gd name="T5" fmla="*/ 6 h 355"/>
                  <a:gd name="T6" fmla="*/ 35 w 950"/>
                  <a:gd name="T7" fmla="*/ 11 h 355"/>
                  <a:gd name="T8" fmla="*/ 49 w 950"/>
                  <a:gd name="T9" fmla="*/ 17 h 355"/>
                  <a:gd name="T10" fmla="*/ 65 w 950"/>
                  <a:gd name="T11" fmla="*/ 24 h 355"/>
                  <a:gd name="T12" fmla="*/ 82 w 950"/>
                  <a:gd name="T13" fmla="*/ 32 h 355"/>
                  <a:gd name="T14" fmla="*/ 101 w 950"/>
                  <a:gd name="T15" fmla="*/ 40 h 355"/>
                  <a:gd name="T16" fmla="*/ 119 w 950"/>
                  <a:gd name="T17" fmla="*/ 49 h 355"/>
                  <a:gd name="T18" fmla="*/ 139 w 950"/>
                  <a:gd name="T19" fmla="*/ 57 h 355"/>
                  <a:gd name="T20" fmla="*/ 158 w 950"/>
                  <a:gd name="T21" fmla="*/ 64 h 355"/>
                  <a:gd name="T22" fmla="*/ 177 w 950"/>
                  <a:gd name="T23" fmla="*/ 72 h 355"/>
                  <a:gd name="T24" fmla="*/ 194 w 950"/>
                  <a:gd name="T25" fmla="*/ 78 h 355"/>
                  <a:gd name="T26" fmla="*/ 210 w 950"/>
                  <a:gd name="T27" fmla="*/ 83 h 355"/>
                  <a:gd name="T28" fmla="*/ 223 w 950"/>
                  <a:gd name="T29" fmla="*/ 87 h 355"/>
                  <a:gd name="T30" fmla="*/ 234 w 950"/>
                  <a:gd name="T31" fmla="*/ 89 h 355"/>
                  <a:gd name="T32" fmla="*/ 233 w 950"/>
                  <a:gd name="T33" fmla="*/ 89 h 355"/>
                  <a:gd name="T34" fmla="*/ 221 w 950"/>
                  <a:gd name="T35" fmla="*/ 87 h 355"/>
                  <a:gd name="T36" fmla="*/ 207 w 950"/>
                  <a:gd name="T37" fmla="*/ 84 h 355"/>
                  <a:gd name="T38" fmla="*/ 191 w 950"/>
                  <a:gd name="T39" fmla="*/ 81 h 355"/>
                  <a:gd name="T40" fmla="*/ 173 w 950"/>
                  <a:gd name="T41" fmla="*/ 76 h 355"/>
                  <a:gd name="T42" fmla="*/ 154 w 950"/>
                  <a:gd name="T43" fmla="*/ 70 h 355"/>
                  <a:gd name="T44" fmla="*/ 135 w 950"/>
                  <a:gd name="T45" fmla="*/ 64 h 355"/>
                  <a:gd name="T46" fmla="*/ 115 w 950"/>
                  <a:gd name="T47" fmla="*/ 57 h 355"/>
                  <a:gd name="T48" fmla="*/ 96 w 950"/>
                  <a:gd name="T49" fmla="*/ 50 h 355"/>
                  <a:gd name="T50" fmla="*/ 77 w 950"/>
                  <a:gd name="T51" fmla="*/ 43 h 355"/>
                  <a:gd name="T52" fmla="*/ 59 w 950"/>
                  <a:gd name="T53" fmla="*/ 36 h 355"/>
                  <a:gd name="T54" fmla="*/ 43 w 950"/>
                  <a:gd name="T55" fmla="*/ 30 h 355"/>
                  <a:gd name="T56" fmla="*/ 29 w 950"/>
                  <a:gd name="T57" fmla="*/ 23 h 355"/>
                  <a:gd name="T58" fmla="*/ 17 w 950"/>
                  <a:gd name="T59" fmla="*/ 17 h 355"/>
                  <a:gd name="T60" fmla="*/ 7 w 950"/>
                  <a:gd name="T61" fmla="*/ 12 h 355"/>
                  <a:gd name="T62" fmla="*/ 2 w 950"/>
                  <a:gd name="T63" fmla="*/ 8 h 355"/>
                  <a:gd name="T64" fmla="*/ 1 w 950"/>
                  <a:gd name="T65" fmla="*/ 6 h 355"/>
                  <a:gd name="T66" fmla="*/ 5 w 950"/>
                  <a:gd name="T67" fmla="*/ 5 h 355"/>
                  <a:gd name="T68" fmla="*/ 9 w 950"/>
                  <a:gd name="T69" fmla="*/ 3 h 355"/>
                  <a:gd name="T70" fmla="*/ 12 w 950"/>
                  <a:gd name="T71" fmla="*/ 1 h 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0"/>
                  <a:gd name="T109" fmla="*/ 0 h 355"/>
                  <a:gd name="T110" fmla="*/ 950 w 950"/>
                  <a:gd name="T111" fmla="*/ 355 h 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0" h="355">
                    <a:moveTo>
                      <a:pt x="48" y="0"/>
                    </a:moveTo>
                    <a:lnTo>
                      <a:pt x="50" y="1"/>
                    </a:lnTo>
                    <a:lnTo>
                      <a:pt x="56" y="3"/>
                    </a:lnTo>
                    <a:lnTo>
                      <a:pt x="66" y="9"/>
                    </a:lnTo>
                    <a:lnTo>
                      <a:pt x="80" y="15"/>
                    </a:lnTo>
                    <a:lnTo>
                      <a:pt x="98" y="23"/>
                    </a:lnTo>
                    <a:lnTo>
                      <a:pt x="117" y="32"/>
                    </a:lnTo>
                    <a:lnTo>
                      <a:pt x="140" y="43"/>
                    </a:lnTo>
                    <a:lnTo>
                      <a:pt x="167" y="55"/>
                    </a:lnTo>
                    <a:lnTo>
                      <a:pt x="194" y="68"/>
                    </a:lnTo>
                    <a:lnTo>
                      <a:pt x="225" y="81"/>
                    </a:lnTo>
                    <a:lnTo>
                      <a:pt x="258" y="96"/>
                    </a:lnTo>
                    <a:lnTo>
                      <a:pt x="291" y="111"/>
                    </a:lnTo>
                    <a:lnTo>
                      <a:pt x="327" y="127"/>
                    </a:lnTo>
                    <a:lnTo>
                      <a:pt x="364" y="143"/>
                    </a:lnTo>
                    <a:lnTo>
                      <a:pt x="401" y="160"/>
                    </a:lnTo>
                    <a:lnTo>
                      <a:pt x="439" y="176"/>
                    </a:lnTo>
                    <a:lnTo>
                      <a:pt x="478" y="193"/>
                    </a:lnTo>
                    <a:lnTo>
                      <a:pt x="517" y="209"/>
                    </a:lnTo>
                    <a:lnTo>
                      <a:pt x="556" y="225"/>
                    </a:lnTo>
                    <a:lnTo>
                      <a:pt x="594" y="241"/>
                    </a:lnTo>
                    <a:lnTo>
                      <a:pt x="632" y="256"/>
                    </a:lnTo>
                    <a:lnTo>
                      <a:pt x="670" y="271"/>
                    </a:lnTo>
                    <a:lnTo>
                      <a:pt x="706" y="285"/>
                    </a:lnTo>
                    <a:lnTo>
                      <a:pt x="742" y="298"/>
                    </a:lnTo>
                    <a:lnTo>
                      <a:pt x="775" y="310"/>
                    </a:lnTo>
                    <a:lnTo>
                      <a:pt x="807" y="321"/>
                    </a:lnTo>
                    <a:lnTo>
                      <a:pt x="837" y="331"/>
                    </a:lnTo>
                    <a:lnTo>
                      <a:pt x="865" y="339"/>
                    </a:lnTo>
                    <a:lnTo>
                      <a:pt x="891" y="346"/>
                    </a:lnTo>
                    <a:lnTo>
                      <a:pt x="913" y="351"/>
                    </a:lnTo>
                    <a:lnTo>
                      <a:pt x="934" y="354"/>
                    </a:lnTo>
                    <a:lnTo>
                      <a:pt x="950" y="355"/>
                    </a:lnTo>
                    <a:lnTo>
                      <a:pt x="931" y="354"/>
                    </a:lnTo>
                    <a:lnTo>
                      <a:pt x="909" y="352"/>
                    </a:lnTo>
                    <a:lnTo>
                      <a:pt x="883" y="347"/>
                    </a:lnTo>
                    <a:lnTo>
                      <a:pt x="856" y="342"/>
                    </a:lnTo>
                    <a:lnTo>
                      <a:pt x="827" y="336"/>
                    </a:lnTo>
                    <a:lnTo>
                      <a:pt x="796" y="329"/>
                    </a:lnTo>
                    <a:lnTo>
                      <a:pt x="762" y="321"/>
                    </a:lnTo>
                    <a:lnTo>
                      <a:pt x="728" y="311"/>
                    </a:lnTo>
                    <a:lnTo>
                      <a:pt x="691" y="301"/>
                    </a:lnTo>
                    <a:lnTo>
                      <a:pt x="654" y="290"/>
                    </a:lnTo>
                    <a:lnTo>
                      <a:pt x="616" y="278"/>
                    </a:lnTo>
                    <a:lnTo>
                      <a:pt x="577" y="267"/>
                    </a:lnTo>
                    <a:lnTo>
                      <a:pt x="538" y="254"/>
                    </a:lnTo>
                    <a:lnTo>
                      <a:pt x="498" y="240"/>
                    </a:lnTo>
                    <a:lnTo>
                      <a:pt x="459" y="227"/>
                    </a:lnTo>
                    <a:lnTo>
                      <a:pt x="420" y="214"/>
                    </a:lnTo>
                    <a:lnTo>
                      <a:pt x="381" y="200"/>
                    </a:lnTo>
                    <a:lnTo>
                      <a:pt x="343" y="186"/>
                    </a:lnTo>
                    <a:lnTo>
                      <a:pt x="306" y="171"/>
                    </a:lnTo>
                    <a:lnTo>
                      <a:pt x="269" y="157"/>
                    </a:lnTo>
                    <a:lnTo>
                      <a:pt x="235" y="143"/>
                    </a:lnTo>
                    <a:lnTo>
                      <a:pt x="201" y="130"/>
                    </a:lnTo>
                    <a:lnTo>
                      <a:pt x="170" y="117"/>
                    </a:lnTo>
                    <a:lnTo>
                      <a:pt x="140" y="103"/>
                    </a:lnTo>
                    <a:lnTo>
                      <a:pt x="113" y="91"/>
                    </a:lnTo>
                    <a:lnTo>
                      <a:pt x="87" y="79"/>
                    </a:lnTo>
                    <a:lnTo>
                      <a:pt x="65" y="68"/>
                    </a:lnTo>
                    <a:lnTo>
                      <a:pt x="46" y="57"/>
                    </a:lnTo>
                    <a:lnTo>
                      <a:pt x="28" y="47"/>
                    </a:lnTo>
                    <a:lnTo>
                      <a:pt x="16" y="38"/>
                    </a:lnTo>
                    <a:lnTo>
                      <a:pt x="5" y="30"/>
                    </a:lnTo>
                    <a:lnTo>
                      <a:pt x="0" y="23"/>
                    </a:lnTo>
                    <a:lnTo>
                      <a:pt x="3" y="24"/>
                    </a:lnTo>
                    <a:lnTo>
                      <a:pt x="9" y="22"/>
                    </a:lnTo>
                    <a:lnTo>
                      <a:pt x="17" y="18"/>
                    </a:lnTo>
                    <a:lnTo>
                      <a:pt x="26" y="13"/>
                    </a:lnTo>
                    <a:lnTo>
                      <a:pt x="34" y="9"/>
                    </a:lnTo>
                    <a:lnTo>
                      <a:pt x="41" y="4"/>
                    </a:lnTo>
                    <a:lnTo>
                      <a:pt x="46" y="1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4" name="Freeform 293"/>
              <p:cNvSpPr>
                <a:spLocks/>
              </p:cNvSpPr>
              <p:nvPr/>
            </p:nvSpPr>
            <p:spPr bwMode="auto">
              <a:xfrm>
                <a:off x="2605" y="2185"/>
                <a:ext cx="475" cy="178"/>
              </a:xfrm>
              <a:custGeom>
                <a:avLst/>
                <a:gdLst>
                  <a:gd name="T0" fmla="*/ 12 w 951"/>
                  <a:gd name="T1" fmla="*/ 1 h 354"/>
                  <a:gd name="T2" fmla="*/ 16 w 951"/>
                  <a:gd name="T3" fmla="*/ 3 h 354"/>
                  <a:gd name="T4" fmla="*/ 24 w 951"/>
                  <a:gd name="T5" fmla="*/ 6 h 354"/>
                  <a:gd name="T6" fmla="*/ 35 w 951"/>
                  <a:gd name="T7" fmla="*/ 11 h 354"/>
                  <a:gd name="T8" fmla="*/ 48 w 951"/>
                  <a:gd name="T9" fmla="*/ 17 h 354"/>
                  <a:gd name="T10" fmla="*/ 64 w 951"/>
                  <a:gd name="T11" fmla="*/ 24 h 354"/>
                  <a:gd name="T12" fmla="*/ 82 w 951"/>
                  <a:gd name="T13" fmla="*/ 32 h 354"/>
                  <a:gd name="T14" fmla="*/ 100 w 951"/>
                  <a:gd name="T15" fmla="*/ 40 h 354"/>
                  <a:gd name="T16" fmla="*/ 119 w 951"/>
                  <a:gd name="T17" fmla="*/ 49 h 354"/>
                  <a:gd name="T18" fmla="*/ 139 w 951"/>
                  <a:gd name="T19" fmla="*/ 57 h 354"/>
                  <a:gd name="T20" fmla="*/ 158 w 951"/>
                  <a:gd name="T21" fmla="*/ 64 h 354"/>
                  <a:gd name="T22" fmla="*/ 176 w 951"/>
                  <a:gd name="T23" fmla="*/ 72 h 354"/>
                  <a:gd name="T24" fmla="*/ 194 w 951"/>
                  <a:gd name="T25" fmla="*/ 78 h 354"/>
                  <a:gd name="T26" fmla="*/ 209 w 951"/>
                  <a:gd name="T27" fmla="*/ 83 h 354"/>
                  <a:gd name="T28" fmla="*/ 223 w 951"/>
                  <a:gd name="T29" fmla="*/ 87 h 354"/>
                  <a:gd name="T30" fmla="*/ 233 w 951"/>
                  <a:gd name="T31" fmla="*/ 89 h 354"/>
                  <a:gd name="T32" fmla="*/ 232 w 951"/>
                  <a:gd name="T33" fmla="*/ 89 h 354"/>
                  <a:gd name="T34" fmla="*/ 221 w 951"/>
                  <a:gd name="T35" fmla="*/ 87 h 354"/>
                  <a:gd name="T36" fmla="*/ 207 w 951"/>
                  <a:gd name="T37" fmla="*/ 84 h 354"/>
                  <a:gd name="T38" fmla="*/ 190 w 951"/>
                  <a:gd name="T39" fmla="*/ 81 h 354"/>
                  <a:gd name="T40" fmla="*/ 173 w 951"/>
                  <a:gd name="T41" fmla="*/ 76 h 354"/>
                  <a:gd name="T42" fmla="*/ 154 w 951"/>
                  <a:gd name="T43" fmla="*/ 70 h 354"/>
                  <a:gd name="T44" fmla="*/ 134 w 951"/>
                  <a:gd name="T45" fmla="*/ 64 h 354"/>
                  <a:gd name="T46" fmla="*/ 115 w 951"/>
                  <a:gd name="T47" fmla="*/ 57 h 354"/>
                  <a:gd name="T48" fmla="*/ 95 w 951"/>
                  <a:gd name="T49" fmla="*/ 50 h 354"/>
                  <a:gd name="T50" fmla="*/ 76 w 951"/>
                  <a:gd name="T51" fmla="*/ 43 h 354"/>
                  <a:gd name="T52" fmla="*/ 58 w 951"/>
                  <a:gd name="T53" fmla="*/ 36 h 354"/>
                  <a:gd name="T54" fmla="*/ 42 w 951"/>
                  <a:gd name="T55" fmla="*/ 29 h 354"/>
                  <a:gd name="T56" fmla="*/ 28 w 951"/>
                  <a:gd name="T57" fmla="*/ 23 h 354"/>
                  <a:gd name="T58" fmla="*/ 16 w 951"/>
                  <a:gd name="T59" fmla="*/ 17 h 354"/>
                  <a:gd name="T60" fmla="*/ 7 w 951"/>
                  <a:gd name="T61" fmla="*/ 12 h 354"/>
                  <a:gd name="T62" fmla="*/ 1 w 951"/>
                  <a:gd name="T63" fmla="*/ 8 h 354"/>
                  <a:gd name="T64" fmla="*/ 1 w 951"/>
                  <a:gd name="T65" fmla="*/ 6 h 354"/>
                  <a:gd name="T66" fmla="*/ 4 w 951"/>
                  <a:gd name="T67" fmla="*/ 5 h 354"/>
                  <a:gd name="T68" fmla="*/ 8 w 951"/>
                  <a:gd name="T69" fmla="*/ 3 h 354"/>
                  <a:gd name="T70" fmla="*/ 11 w 951"/>
                  <a:gd name="T71" fmla="*/ 1 h 35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1"/>
                  <a:gd name="T109" fmla="*/ 0 h 354"/>
                  <a:gd name="T110" fmla="*/ 951 w 951"/>
                  <a:gd name="T111" fmla="*/ 354 h 35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1" h="354">
                    <a:moveTo>
                      <a:pt x="49" y="0"/>
                    </a:moveTo>
                    <a:lnTo>
                      <a:pt x="51" y="1"/>
                    </a:lnTo>
                    <a:lnTo>
                      <a:pt x="57" y="3"/>
                    </a:lnTo>
                    <a:lnTo>
                      <a:pt x="67" y="9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2"/>
                    </a:lnTo>
                    <a:lnTo>
                      <a:pt x="141" y="42"/>
                    </a:lnTo>
                    <a:lnTo>
                      <a:pt x="167" y="55"/>
                    </a:lnTo>
                    <a:lnTo>
                      <a:pt x="195" y="68"/>
                    </a:lnTo>
                    <a:lnTo>
                      <a:pt x="226" y="81"/>
                    </a:lnTo>
                    <a:lnTo>
                      <a:pt x="259" y="95"/>
                    </a:lnTo>
                    <a:lnTo>
                      <a:pt x="292" y="110"/>
                    </a:lnTo>
                    <a:lnTo>
                      <a:pt x="328" y="126"/>
                    </a:lnTo>
                    <a:lnTo>
                      <a:pt x="365" y="142"/>
                    </a:lnTo>
                    <a:lnTo>
                      <a:pt x="401" y="159"/>
                    </a:lnTo>
                    <a:lnTo>
                      <a:pt x="439" y="175"/>
                    </a:lnTo>
                    <a:lnTo>
                      <a:pt x="479" y="192"/>
                    </a:lnTo>
                    <a:lnTo>
                      <a:pt x="518" y="208"/>
                    </a:lnTo>
                    <a:lnTo>
                      <a:pt x="557" y="224"/>
                    </a:lnTo>
                    <a:lnTo>
                      <a:pt x="595" y="240"/>
                    </a:lnTo>
                    <a:lnTo>
                      <a:pt x="633" y="255"/>
                    </a:lnTo>
                    <a:lnTo>
                      <a:pt x="671" y="270"/>
                    </a:lnTo>
                    <a:lnTo>
                      <a:pt x="707" y="284"/>
                    </a:lnTo>
                    <a:lnTo>
                      <a:pt x="742" y="297"/>
                    </a:lnTo>
                    <a:lnTo>
                      <a:pt x="776" y="309"/>
                    </a:lnTo>
                    <a:lnTo>
                      <a:pt x="808" y="320"/>
                    </a:lnTo>
                    <a:lnTo>
                      <a:pt x="838" y="329"/>
                    </a:lnTo>
                    <a:lnTo>
                      <a:pt x="866" y="338"/>
                    </a:lnTo>
                    <a:lnTo>
                      <a:pt x="892" y="344"/>
                    </a:lnTo>
                    <a:lnTo>
                      <a:pt x="914" y="349"/>
                    </a:lnTo>
                    <a:lnTo>
                      <a:pt x="935" y="353"/>
                    </a:lnTo>
                    <a:lnTo>
                      <a:pt x="951" y="354"/>
                    </a:lnTo>
                    <a:lnTo>
                      <a:pt x="931" y="353"/>
                    </a:lnTo>
                    <a:lnTo>
                      <a:pt x="909" y="351"/>
                    </a:lnTo>
                    <a:lnTo>
                      <a:pt x="884" y="346"/>
                    </a:lnTo>
                    <a:lnTo>
                      <a:pt x="856" y="341"/>
                    </a:lnTo>
                    <a:lnTo>
                      <a:pt x="828" y="335"/>
                    </a:lnTo>
                    <a:lnTo>
                      <a:pt x="797" y="328"/>
                    </a:lnTo>
                    <a:lnTo>
                      <a:pt x="763" y="320"/>
                    </a:lnTo>
                    <a:lnTo>
                      <a:pt x="729" y="310"/>
                    </a:lnTo>
                    <a:lnTo>
                      <a:pt x="692" y="300"/>
                    </a:lnTo>
                    <a:lnTo>
                      <a:pt x="655" y="288"/>
                    </a:lnTo>
                    <a:lnTo>
                      <a:pt x="617" y="277"/>
                    </a:lnTo>
                    <a:lnTo>
                      <a:pt x="578" y="265"/>
                    </a:lnTo>
                    <a:lnTo>
                      <a:pt x="538" y="253"/>
                    </a:lnTo>
                    <a:lnTo>
                      <a:pt x="499" y="239"/>
                    </a:lnTo>
                    <a:lnTo>
                      <a:pt x="460" y="226"/>
                    </a:lnTo>
                    <a:lnTo>
                      <a:pt x="421" y="213"/>
                    </a:lnTo>
                    <a:lnTo>
                      <a:pt x="382" y="199"/>
                    </a:lnTo>
                    <a:lnTo>
                      <a:pt x="344" y="185"/>
                    </a:lnTo>
                    <a:lnTo>
                      <a:pt x="307" y="170"/>
                    </a:lnTo>
                    <a:lnTo>
                      <a:pt x="270" y="156"/>
                    </a:lnTo>
                    <a:lnTo>
                      <a:pt x="235" y="142"/>
                    </a:lnTo>
                    <a:lnTo>
                      <a:pt x="202" y="129"/>
                    </a:lnTo>
                    <a:lnTo>
                      <a:pt x="171" y="116"/>
                    </a:lnTo>
                    <a:lnTo>
                      <a:pt x="141" y="102"/>
                    </a:lnTo>
                    <a:lnTo>
                      <a:pt x="113" y="89"/>
                    </a:lnTo>
                    <a:lnTo>
                      <a:pt x="88" y="78"/>
                    </a:lnTo>
                    <a:lnTo>
                      <a:pt x="66" y="66"/>
                    </a:lnTo>
                    <a:lnTo>
                      <a:pt x="47" y="56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8"/>
                    </a:lnTo>
                    <a:lnTo>
                      <a:pt x="27" y="14"/>
                    </a:lnTo>
                    <a:lnTo>
                      <a:pt x="35" y="9"/>
                    </a:lnTo>
                    <a:lnTo>
                      <a:pt x="42" y="4"/>
                    </a:lnTo>
                    <a:lnTo>
                      <a:pt x="47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5" name="Freeform 294"/>
              <p:cNvSpPr>
                <a:spLocks/>
              </p:cNvSpPr>
              <p:nvPr/>
            </p:nvSpPr>
            <p:spPr bwMode="auto">
              <a:xfrm>
                <a:off x="2601" y="2230"/>
                <a:ext cx="474" cy="177"/>
              </a:xfrm>
              <a:custGeom>
                <a:avLst/>
                <a:gdLst>
                  <a:gd name="T0" fmla="*/ 12 w 950"/>
                  <a:gd name="T1" fmla="*/ 0 h 355"/>
                  <a:gd name="T2" fmla="*/ 16 w 950"/>
                  <a:gd name="T3" fmla="*/ 2 h 355"/>
                  <a:gd name="T4" fmla="*/ 24 w 950"/>
                  <a:gd name="T5" fmla="*/ 5 h 355"/>
                  <a:gd name="T6" fmla="*/ 35 w 950"/>
                  <a:gd name="T7" fmla="*/ 10 h 355"/>
                  <a:gd name="T8" fmla="*/ 48 w 950"/>
                  <a:gd name="T9" fmla="*/ 17 h 355"/>
                  <a:gd name="T10" fmla="*/ 64 w 950"/>
                  <a:gd name="T11" fmla="*/ 24 h 355"/>
                  <a:gd name="T12" fmla="*/ 81 w 950"/>
                  <a:gd name="T13" fmla="*/ 31 h 355"/>
                  <a:gd name="T14" fmla="*/ 100 w 950"/>
                  <a:gd name="T15" fmla="*/ 39 h 355"/>
                  <a:gd name="T16" fmla="*/ 119 w 950"/>
                  <a:gd name="T17" fmla="*/ 48 h 355"/>
                  <a:gd name="T18" fmla="*/ 138 w 950"/>
                  <a:gd name="T19" fmla="*/ 56 h 355"/>
                  <a:gd name="T20" fmla="*/ 158 w 950"/>
                  <a:gd name="T21" fmla="*/ 64 h 355"/>
                  <a:gd name="T22" fmla="*/ 176 w 950"/>
                  <a:gd name="T23" fmla="*/ 71 h 355"/>
                  <a:gd name="T24" fmla="*/ 193 w 950"/>
                  <a:gd name="T25" fmla="*/ 77 h 355"/>
                  <a:gd name="T26" fmla="*/ 209 w 950"/>
                  <a:gd name="T27" fmla="*/ 82 h 355"/>
                  <a:gd name="T28" fmla="*/ 222 w 950"/>
                  <a:gd name="T29" fmla="*/ 86 h 355"/>
                  <a:gd name="T30" fmla="*/ 233 w 950"/>
                  <a:gd name="T31" fmla="*/ 88 h 355"/>
                  <a:gd name="T32" fmla="*/ 232 w 950"/>
                  <a:gd name="T33" fmla="*/ 88 h 355"/>
                  <a:gd name="T34" fmla="*/ 220 w 950"/>
                  <a:gd name="T35" fmla="*/ 86 h 355"/>
                  <a:gd name="T36" fmla="*/ 206 w 950"/>
                  <a:gd name="T37" fmla="*/ 83 h 355"/>
                  <a:gd name="T38" fmla="*/ 190 w 950"/>
                  <a:gd name="T39" fmla="*/ 80 h 355"/>
                  <a:gd name="T40" fmla="*/ 172 w 950"/>
                  <a:gd name="T41" fmla="*/ 75 h 355"/>
                  <a:gd name="T42" fmla="*/ 154 w 950"/>
                  <a:gd name="T43" fmla="*/ 69 h 355"/>
                  <a:gd name="T44" fmla="*/ 134 w 950"/>
                  <a:gd name="T45" fmla="*/ 63 h 355"/>
                  <a:gd name="T46" fmla="*/ 115 w 950"/>
                  <a:gd name="T47" fmla="*/ 56 h 355"/>
                  <a:gd name="T48" fmla="*/ 95 w 950"/>
                  <a:gd name="T49" fmla="*/ 49 h 355"/>
                  <a:gd name="T50" fmla="*/ 76 w 950"/>
                  <a:gd name="T51" fmla="*/ 42 h 355"/>
                  <a:gd name="T52" fmla="*/ 58 w 950"/>
                  <a:gd name="T53" fmla="*/ 35 h 355"/>
                  <a:gd name="T54" fmla="*/ 42 w 950"/>
                  <a:gd name="T55" fmla="*/ 29 h 355"/>
                  <a:gd name="T56" fmla="*/ 28 w 950"/>
                  <a:gd name="T57" fmla="*/ 22 h 355"/>
                  <a:gd name="T58" fmla="*/ 16 w 950"/>
                  <a:gd name="T59" fmla="*/ 16 h 355"/>
                  <a:gd name="T60" fmla="*/ 7 w 950"/>
                  <a:gd name="T61" fmla="*/ 11 h 355"/>
                  <a:gd name="T62" fmla="*/ 1 w 950"/>
                  <a:gd name="T63" fmla="*/ 7 h 355"/>
                  <a:gd name="T64" fmla="*/ 1 w 950"/>
                  <a:gd name="T65" fmla="*/ 5 h 355"/>
                  <a:gd name="T66" fmla="*/ 4 w 950"/>
                  <a:gd name="T67" fmla="*/ 4 h 355"/>
                  <a:gd name="T68" fmla="*/ 8 w 950"/>
                  <a:gd name="T69" fmla="*/ 2 h 355"/>
                  <a:gd name="T70" fmla="*/ 11 w 950"/>
                  <a:gd name="T71" fmla="*/ 0 h 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0"/>
                  <a:gd name="T109" fmla="*/ 0 h 355"/>
                  <a:gd name="T110" fmla="*/ 950 w 950"/>
                  <a:gd name="T111" fmla="*/ 355 h 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0" h="355">
                    <a:moveTo>
                      <a:pt x="49" y="0"/>
                    </a:moveTo>
                    <a:lnTo>
                      <a:pt x="51" y="1"/>
                    </a:lnTo>
                    <a:lnTo>
                      <a:pt x="57" y="4"/>
                    </a:lnTo>
                    <a:lnTo>
                      <a:pt x="67" y="10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3"/>
                    </a:lnTo>
                    <a:lnTo>
                      <a:pt x="141" y="43"/>
                    </a:lnTo>
                    <a:lnTo>
                      <a:pt x="167" y="56"/>
                    </a:lnTo>
                    <a:lnTo>
                      <a:pt x="195" y="68"/>
                    </a:lnTo>
                    <a:lnTo>
                      <a:pt x="225" y="82"/>
                    </a:lnTo>
                    <a:lnTo>
                      <a:pt x="257" y="96"/>
                    </a:lnTo>
                    <a:lnTo>
                      <a:pt x="292" y="111"/>
                    </a:lnTo>
                    <a:lnTo>
                      <a:pt x="326" y="127"/>
                    </a:lnTo>
                    <a:lnTo>
                      <a:pt x="363" y="143"/>
                    </a:lnTo>
                    <a:lnTo>
                      <a:pt x="401" y="159"/>
                    </a:lnTo>
                    <a:lnTo>
                      <a:pt x="439" y="175"/>
                    </a:lnTo>
                    <a:lnTo>
                      <a:pt x="477" y="192"/>
                    </a:lnTo>
                    <a:lnTo>
                      <a:pt x="517" y="209"/>
                    </a:lnTo>
                    <a:lnTo>
                      <a:pt x="556" y="225"/>
                    </a:lnTo>
                    <a:lnTo>
                      <a:pt x="594" y="241"/>
                    </a:lnTo>
                    <a:lnTo>
                      <a:pt x="633" y="256"/>
                    </a:lnTo>
                    <a:lnTo>
                      <a:pt x="670" y="271"/>
                    </a:lnTo>
                    <a:lnTo>
                      <a:pt x="707" y="284"/>
                    </a:lnTo>
                    <a:lnTo>
                      <a:pt x="741" y="297"/>
                    </a:lnTo>
                    <a:lnTo>
                      <a:pt x="775" y="310"/>
                    </a:lnTo>
                    <a:lnTo>
                      <a:pt x="807" y="320"/>
                    </a:lnTo>
                    <a:lnTo>
                      <a:pt x="837" y="329"/>
                    </a:lnTo>
                    <a:lnTo>
                      <a:pt x="864" y="339"/>
                    </a:lnTo>
                    <a:lnTo>
                      <a:pt x="891" y="344"/>
                    </a:lnTo>
                    <a:lnTo>
                      <a:pt x="913" y="350"/>
                    </a:lnTo>
                    <a:lnTo>
                      <a:pt x="934" y="353"/>
                    </a:lnTo>
                    <a:lnTo>
                      <a:pt x="950" y="355"/>
                    </a:lnTo>
                    <a:lnTo>
                      <a:pt x="930" y="353"/>
                    </a:lnTo>
                    <a:lnTo>
                      <a:pt x="908" y="351"/>
                    </a:lnTo>
                    <a:lnTo>
                      <a:pt x="883" y="347"/>
                    </a:lnTo>
                    <a:lnTo>
                      <a:pt x="856" y="342"/>
                    </a:lnTo>
                    <a:lnTo>
                      <a:pt x="826" y="335"/>
                    </a:lnTo>
                    <a:lnTo>
                      <a:pt x="795" y="328"/>
                    </a:lnTo>
                    <a:lnTo>
                      <a:pt x="762" y="320"/>
                    </a:lnTo>
                    <a:lnTo>
                      <a:pt x="727" y="311"/>
                    </a:lnTo>
                    <a:lnTo>
                      <a:pt x="692" y="301"/>
                    </a:lnTo>
                    <a:lnTo>
                      <a:pt x="655" y="289"/>
                    </a:lnTo>
                    <a:lnTo>
                      <a:pt x="617" y="278"/>
                    </a:lnTo>
                    <a:lnTo>
                      <a:pt x="578" y="266"/>
                    </a:lnTo>
                    <a:lnTo>
                      <a:pt x="538" y="253"/>
                    </a:lnTo>
                    <a:lnTo>
                      <a:pt x="499" y="240"/>
                    </a:lnTo>
                    <a:lnTo>
                      <a:pt x="460" y="227"/>
                    </a:lnTo>
                    <a:lnTo>
                      <a:pt x="421" y="213"/>
                    </a:lnTo>
                    <a:lnTo>
                      <a:pt x="382" y="199"/>
                    </a:lnTo>
                    <a:lnTo>
                      <a:pt x="344" y="186"/>
                    </a:lnTo>
                    <a:lnTo>
                      <a:pt x="307" y="171"/>
                    </a:lnTo>
                    <a:lnTo>
                      <a:pt x="270" y="157"/>
                    </a:lnTo>
                    <a:lnTo>
                      <a:pt x="235" y="143"/>
                    </a:lnTo>
                    <a:lnTo>
                      <a:pt x="202" y="129"/>
                    </a:lnTo>
                    <a:lnTo>
                      <a:pt x="171" y="117"/>
                    </a:lnTo>
                    <a:lnTo>
                      <a:pt x="141" y="103"/>
                    </a:lnTo>
                    <a:lnTo>
                      <a:pt x="113" y="90"/>
                    </a:lnTo>
                    <a:lnTo>
                      <a:pt x="88" y="79"/>
                    </a:lnTo>
                    <a:lnTo>
                      <a:pt x="66" y="67"/>
                    </a:lnTo>
                    <a:lnTo>
                      <a:pt x="46" y="57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9"/>
                    </a:lnTo>
                    <a:lnTo>
                      <a:pt x="27" y="14"/>
                    </a:lnTo>
                    <a:lnTo>
                      <a:pt x="35" y="10"/>
                    </a:lnTo>
                    <a:lnTo>
                      <a:pt x="42" y="5"/>
                    </a:lnTo>
                    <a:lnTo>
                      <a:pt x="46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6" name="Freeform 295"/>
              <p:cNvSpPr>
                <a:spLocks/>
              </p:cNvSpPr>
              <p:nvPr/>
            </p:nvSpPr>
            <p:spPr bwMode="auto">
              <a:xfrm>
                <a:off x="3058" y="1905"/>
                <a:ext cx="265" cy="73"/>
              </a:xfrm>
              <a:custGeom>
                <a:avLst/>
                <a:gdLst>
                  <a:gd name="T0" fmla="*/ 0 w 530"/>
                  <a:gd name="T1" fmla="*/ 0 h 145"/>
                  <a:gd name="T2" fmla="*/ 1 w 530"/>
                  <a:gd name="T3" fmla="*/ 1 h 145"/>
                  <a:gd name="T4" fmla="*/ 5 w 530"/>
                  <a:gd name="T5" fmla="*/ 2 h 145"/>
                  <a:gd name="T6" fmla="*/ 11 w 530"/>
                  <a:gd name="T7" fmla="*/ 3 h 145"/>
                  <a:gd name="T8" fmla="*/ 18 w 530"/>
                  <a:gd name="T9" fmla="*/ 5 h 145"/>
                  <a:gd name="T10" fmla="*/ 28 w 530"/>
                  <a:gd name="T11" fmla="*/ 8 h 145"/>
                  <a:gd name="T12" fmla="*/ 38 w 530"/>
                  <a:gd name="T13" fmla="*/ 11 h 145"/>
                  <a:gd name="T14" fmla="*/ 49 w 530"/>
                  <a:gd name="T15" fmla="*/ 14 h 145"/>
                  <a:gd name="T16" fmla="*/ 61 w 530"/>
                  <a:gd name="T17" fmla="*/ 17 h 145"/>
                  <a:gd name="T18" fmla="*/ 73 w 530"/>
                  <a:gd name="T19" fmla="*/ 20 h 145"/>
                  <a:gd name="T20" fmla="*/ 84 w 530"/>
                  <a:gd name="T21" fmla="*/ 23 h 145"/>
                  <a:gd name="T22" fmla="*/ 96 w 530"/>
                  <a:gd name="T23" fmla="*/ 26 h 145"/>
                  <a:gd name="T24" fmla="*/ 106 w 530"/>
                  <a:gd name="T25" fmla="*/ 29 h 145"/>
                  <a:gd name="T26" fmla="*/ 115 w 530"/>
                  <a:gd name="T27" fmla="*/ 31 h 145"/>
                  <a:gd name="T28" fmla="*/ 123 w 530"/>
                  <a:gd name="T29" fmla="*/ 33 h 145"/>
                  <a:gd name="T30" fmla="*/ 129 w 530"/>
                  <a:gd name="T31" fmla="*/ 34 h 145"/>
                  <a:gd name="T32" fmla="*/ 133 w 530"/>
                  <a:gd name="T33" fmla="*/ 35 h 145"/>
                  <a:gd name="T34" fmla="*/ 131 w 530"/>
                  <a:gd name="T35" fmla="*/ 37 h 145"/>
                  <a:gd name="T36" fmla="*/ 129 w 530"/>
                  <a:gd name="T37" fmla="*/ 36 h 145"/>
                  <a:gd name="T38" fmla="*/ 125 w 530"/>
                  <a:gd name="T39" fmla="*/ 35 h 145"/>
                  <a:gd name="T40" fmla="*/ 119 w 530"/>
                  <a:gd name="T41" fmla="*/ 34 h 145"/>
                  <a:gd name="T42" fmla="*/ 111 w 530"/>
                  <a:gd name="T43" fmla="*/ 32 h 145"/>
                  <a:gd name="T44" fmla="*/ 102 w 530"/>
                  <a:gd name="T45" fmla="*/ 30 h 145"/>
                  <a:gd name="T46" fmla="*/ 91 w 530"/>
                  <a:gd name="T47" fmla="*/ 27 h 145"/>
                  <a:gd name="T48" fmla="*/ 80 w 530"/>
                  <a:gd name="T49" fmla="*/ 24 h 145"/>
                  <a:gd name="T50" fmla="*/ 68 w 530"/>
                  <a:gd name="T51" fmla="*/ 21 h 145"/>
                  <a:gd name="T52" fmla="*/ 56 w 530"/>
                  <a:gd name="T53" fmla="*/ 18 h 145"/>
                  <a:gd name="T54" fmla="*/ 45 w 530"/>
                  <a:gd name="T55" fmla="*/ 15 h 145"/>
                  <a:gd name="T56" fmla="*/ 34 w 530"/>
                  <a:gd name="T57" fmla="*/ 12 h 145"/>
                  <a:gd name="T58" fmla="*/ 24 w 530"/>
                  <a:gd name="T59" fmla="*/ 9 h 145"/>
                  <a:gd name="T60" fmla="*/ 15 w 530"/>
                  <a:gd name="T61" fmla="*/ 6 h 145"/>
                  <a:gd name="T62" fmla="*/ 8 w 530"/>
                  <a:gd name="T63" fmla="*/ 4 h 145"/>
                  <a:gd name="T64" fmla="*/ 3 w 530"/>
                  <a:gd name="T65" fmla="*/ 2 h 145"/>
                  <a:gd name="T66" fmla="*/ 0 w 530"/>
                  <a:gd name="T67" fmla="*/ 0 h 14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30"/>
                  <a:gd name="T103" fmla="*/ 0 h 145"/>
                  <a:gd name="T104" fmla="*/ 530 w 530"/>
                  <a:gd name="T105" fmla="*/ 145 h 14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30" h="145">
                    <a:moveTo>
                      <a:pt x="0" y="0"/>
                    </a:moveTo>
                    <a:lnTo>
                      <a:pt x="6" y="1"/>
                    </a:lnTo>
                    <a:lnTo>
                      <a:pt x="21" y="5"/>
                    </a:lnTo>
                    <a:lnTo>
                      <a:pt x="45" y="12"/>
                    </a:lnTo>
                    <a:lnTo>
                      <a:pt x="75" y="20"/>
                    </a:lnTo>
                    <a:lnTo>
                      <a:pt x="112" y="31"/>
                    </a:lnTo>
                    <a:lnTo>
                      <a:pt x="153" y="41"/>
                    </a:lnTo>
                    <a:lnTo>
                      <a:pt x="198" y="54"/>
                    </a:lnTo>
                    <a:lnTo>
                      <a:pt x="246" y="66"/>
                    </a:lnTo>
                    <a:lnTo>
                      <a:pt x="293" y="79"/>
                    </a:lnTo>
                    <a:lnTo>
                      <a:pt x="339" y="90"/>
                    </a:lnTo>
                    <a:lnTo>
                      <a:pt x="384" y="103"/>
                    </a:lnTo>
                    <a:lnTo>
                      <a:pt x="425" y="113"/>
                    </a:lnTo>
                    <a:lnTo>
                      <a:pt x="461" y="123"/>
                    </a:lnTo>
                    <a:lnTo>
                      <a:pt x="492" y="130"/>
                    </a:lnTo>
                    <a:lnTo>
                      <a:pt x="515" y="135"/>
                    </a:lnTo>
                    <a:lnTo>
                      <a:pt x="530" y="138"/>
                    </a:lnTo>
                    <a:lnTo>
                      <a:pt x="522" y="145"/>
                    </a:lnTo>
                    <a:lnTo>
                      <a:pt x="516" y="143"/>
                    </a:lnTo>
                    <a:lnTo>
                      <a:pt x="501" y="140"/>
                    </a:lnTo>
                    <a:lnTo>
                      <a:pt x="477" y="134"/>
                    </a:lnTo>
                    <a:lnTo>
                      <a:pt x="445" y="126"/>
                    </a:lnTo>
                    <a:lnTo>
                      <a:pt x="408" y="117"/>
                    </a:lnTo>
                    <a:lnTo>
                      <a:pt x="365" y="107"/>
                    </a:lnTo>
                    <a:lnTo>
                      <a:pt x="320" y="95"/>
                    </a:lnTo>
                    <a:lnTo>
                      <a:pt x="273" y="82"/>
                    </a:lnTo>
                    <a:lnTo>
                      <a:pt x="226" y="71"/>
                    </a:lnTo>
                    <a:lnTo>
                      <a:pt x="180" y="58"/>
                    </a:lnTo>
                    <a:lnTo>
                      <a:pt x="136" y="46"/>
                    </a:lnTo>
                    <a:lnTo>
                      <a:pt x="96" y="34"/>
                    </a:lnTo>
                    <a:lnTo>
                      <a:pt x="61" y="24"/>
                    </a:lnTo>
                    <a:lnTo>
                      <a:pt x="32" y="15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7" name="Freeform 296"/>
              <p:cNvSpPr>
                <a:spLocks/>
              </p:cNvSpPr>
              <p:nvPr/>
            </p:nvSpPr>
            <p:spPr bwMode="auto">
              <a:xfrm>
                <a:off x="3036" y="1917"/>
                <a:ext cx="270" cy="75"/>
              </a:xfrm>
              <a:custGeom>
                <a:avLst/>
                <a:gdLst>
                  <a:gd name="T0" fmla="*/ 0 w 541"/>
                  <a:gd name="T1" fmla="*/ 0 h 150"/>
                  <a:gd name="T2" fmla="*/ 1 w 541"/>
                  <a:gd name="T3" fmla="*/ 1 h 150"/>
                  <a:gd name="T4" fmla="*/ 5 w 541"/>
                  <a:gd name="T5" fmla="*/ 1 h 150"/>
                  <a:gd name="T6" fmla="*/ 11 w 541"/>
                  <a:gd name="T7" fmla="*/ 3 h 150"/>
                  <a:gd name="T8" fmla="*/ 19 w 541"/>
                  <a:gd name="T9" fmla="*/ 5 h 150"/>
                  <a:gd name="T10" fmla="*/ 28 w 541"/>
                  <a:gd name="T11" fmla="*/ 8 h 150"/>
                  <a:gd name="T12" fmla="*/ 39 w 541"/>
                  <a:gd name="T13" fmla="*/ 10 h 150"/>
                  <a:gd name="T14" fmla="*/ 50 w 541"/>
                  <a:gd name="T15" fmla="*/ 14 h 150"/>
                  <a:gd name="T16" fmla="*/ 62 w 541"/>
                  <a:gd name="T17" fmla="*/ 18 h 150"/>
                  <a:gd name="T18" fmla="*/ 74 w 541"/>
                  <a:gd name="T19" fmla="*/ 20 h 150"/>
                  <a:gd name="T20" fmla="*/ 86 w 541"/>
                  <a:gd name="T21" fmla="*/ 23 h 150"/>
                  <a:gd name="T22" fmla="*/ 98 w 541"/>
                  <a:gd name="T23" fmla="*/ 26 h 150"/>
                  <a:gd name="T24" fmla="*/ 108 w 541"/>
                  <a:gd name="T25" fmla="*/ 29 h 150"/>
                  <a:gd name="T26" fmla="*/ 117 w 541"/>
                  <a:gd name="T27" fmla="*/ 31 h 150"/>
                  <a:gd name="T28" fmla="*/ 125 w 541"/>
                  <a:gd name="T29" fmla="*/ 34 h 150"/>
                  <a:gd name="T30" fmla="*/ 131 w 541"/>
                  <a:gd name="T31" fmla="*/ 36 h 150"/>
                  <a:gd name="T32" fmla="*/ 135 w 541"/>
                  <a:gd name="T33" fmla="*/ 36 h 150"/>
                  <a:gd name="T34" fmla="*/ 133 w 541"/>
                  <a:gd name="T35" fmla="*/ 38 h 150"/>
                  <a:gd name="T36" fmla="*/ 131 w 541"/>
                  <a:gd name="T37" fmla="*/ 38 h 150"/>
                  <a:gd name="T38" fmla="*/ 127 w 541"/>
                  <a:gd name="T39" fmla="*/ 37 h 150"/>
                  <a:gd name="T40" fmla="*/ 121 w 541"/>
                  <a:gd name="T41" fmla="*/ 35 h 150"/>
                  <a:gd name="T42" fmla="*/ 113 w 541"/>
                  <a:gd name="T43" fmla="*/ 33 h 150"/>
                  <a:gd name="T44" fmla="*/ 104 w 541"/>
                  <a:gd name="T45" fmla="*/ 30 h 150"/>
                  <a:gd name="T46" fmla="*/ 93 w 541"/>
                  <a:gd name="T47" fmla="*/ 27 h 150"/>
                  <a:gd name="T48" fmla="*/ 81 w 541"/>
                  <a:gd name="T49" fmla="*/ 24 h 150"/>
                  <a:gd name="T50" fmla="*/ 69 w 541"/>
                  <a:gd name="T51" fmla="*/ 21 h 150"/>
                  <a:gd name="T52" fmla="*/ 57 w 541"/>
                  <a:gd name="T53" fmla="*/ 18 h 150"/>
                  <a:gd name="T54" fmla="*/ 45 w 541"/>
                  <a:gd name="T55" fmla="*/ 14 h 150"/>
                  <a:gd name="T56" fmla="*/ 34 w 541"/>
                  <a:gd name="T57" fmla="*/ 11 h 150"/>
                  <a:gd name="T58" fmla="*/ 24 w 541"/>
                  <a:gd name="T59" fmla="*/ 9 h 150"/>
                  <a:gd name="T60" fmla="*/ 15 w 541"/>
                  <a:gd name="T61" fmla="*/ 6 h 150"/>
                  <a:gd name="T62" fmla="*/ 8 w 541"/>
                  <a:gd name="T63" fmla="*/ 3 h 150"/>
                  <a:gd name="T64" fmla="*/ 3 w 541"/>
                  <a:gd name="T65" fmla="*/ 1 h 150"/>
                  <a:gd name="T66" fmla="*/ 0 w 541"/>
                  <a:gd name="T67" fmla="*/ 0 h 15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41"/>
                  <a:gd name="T103" fmla="*/ 0 h 150"/>
                  <a:gd name="T104" fmla="*/ 541 w 541"/>
                  <a:gd name="T105" fmla="*/ 150 h 15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41" h="150">
                    <a:moveTo>
                      <a:pt x="0" y="0"/>
                    </a:moveTo>
                    <a:lnTo>
                      <a:pt x="6" y="1"/>
                    </a:lnTo>
                    <a:lnTo>
                      <a:pt x="21" y="5"/>
                    </a:lnTo>
                    <a:lnTo>
                      <a:pt x="45" y="12"/>
                    </a:lnTo>
                    <a:lnTo>
                      <a:pt x="77" y="21"/>
                    </a:lnTo>
                    <a:lnTo>
                      <a:pt x="115" y="32"/>
                    </a:lnTo>
                    <a:lnTo>
                      <a:pt x="157" y="43"/>
                    </a:lnTo>
                    <a:lnTo>
                      <a:pt x="203" y="56"/>
                    </a:lnTo>
                    <a:lnTo>
                      <a:pt x="250" y="69"/>
                    </a:lnTo>
                    <a:lnTo>
                      <a:pt x="299" y="82"/>
                    </a:lnTo>
                    <a:lnTo>
                      <a:pt x="346" y="95"/>
                    </a:lnTo>
                    <a:lnTo>
                      <a:pt x="392" y="107"/>
                    </a:lnTo>
                    <a:lnTo>
                      <a:pt x="433" y="118"/>
                    </a:lnTo>
                    <a:lnTo>
                      <a:pt x="471" y="127"/>
                    </a:lnTo>
                    <a:lnTo>
                      <a:pt x="503" y="135"/>
                    </a:lnTo>
                    <a:lnTo>
                      <a:pt x="526" y="141"/>
                    </a:lnTo>
                    <a:lnTo>
                      <a:pt x="541" y="143"/>
                    </a:lnTo>
                    <a:lnTo>
                      <a:pt x="532" y="150"/>
                    </a:lnTo>
                    <a:lnTo>
                      <a:pt x="527" y="149"/>
                    </a:lnTo>
                    <a:lnTo>
                      <a:pt x="511" y="145"/>
                    </a:lnTo>
                    <a:lnTo>
                      <a:pt x="486" y="139"/>
                    </a:lnTo>
                    <a:lnTo>
                      <a:pt x="454" y="131"/>
                    </a:lnTo>
                    <a:lnTo>
                      <a:pt x="416" y="120"/>
                    </a:lnTo>
                    <a:lnTo>
                      <a:pt x="372" y="110"/>
                    </a:lnTo>
                    <a:lnTo>
                      <a:pt x="326" y="97"/>
                    </a:lnTo>
                    <a:lnTo>
                      <a:pt x="279" y="85"/>
                    </a:lnTo>
                    <a:lnTo>
                      <a:pt x="231" y="72"/>
                    </a:lnTo>
                    <a:lnTo>
                      <a:pt x="183" y="59"/>
                    </a:lnTo>
                    <a:lnTo>
                      <a:pt x="138" y="47"/>
                    </a:lnTo>
                    <a:lnTo>
                      <a:pt x="97" y="35"/>
                    </a:lnTo>
                    <a:lnTo>
                      <a:pt x="61" y="24"/>
                    </a:lnTo>
                    <a:lnTo>
                      <a:pt x="32" y="15"/>
                    </a:lnTo>
                    <a:lnTo>
                      <a:pt x="12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8" name="Freeform 297"/>
              <p:cNvSpPr>
                <a:spLocks/>
              </p:cNvSpPr>
              <p:nvPr/>
            </p:nvSpPr>
            <p:spPr bwMode="auto">
              <a:xfrm>
                <a:off x="3013" y="1928"/>
                <a:ext cx="276" cy="79"/>
              </a:xfrm>
              <a:custGeom>
                <a:avLst/>
                <a:gdLst>
                  <a:gd name="T0" fmla="*/ 0 w 552"/>
                  <a:gd name="T1" fmla="*/ 0 h 158"/>
                  <a:gd name="T2" fmla="*/ 1 w 552"/>
                  <a:gd name="T3" fmla="*/ 1 h 158"/>
                  <a:gd name="T4" fmla="*/ 5 w 552"/>
                  <a:gd name="T5" fmla="*/ 1 h 158"/>
                  <a:gd name="T6" fmla="*/ 11 w 552"/>
                  <a:gd name="T7" fmla="*/ 3 h 158"/>
                  <a:gd name="T8" fmla="*/ 19 w 552"/>
                  <a:gd name="T9" fmla="*/ 5 h 158"/>
                  <a:gd name="T10" fmla="*/ 29 w 552"/>
                  <a:gd name="T11" fmla="*/ 9 h 158"/>
                  <a:gd name="T12" fmla="*/ 40 w 552"/>
                  <a:gd name="T13" fmla="*/ 11 h 158"/>
                  <a:gd name="T14" fmla="*/ 52 w 552"/>
                  <a:gd name="T15" fmla="*/ 14 h 158"/>
                  <a:gd name="T16" fmla="*/ 64 w 552"/>
                  <a:gd name="T17" fmla="*/ 19 h 158"/>
                  <a:gd name="T18" fmla="*/ 76 w 552"/>
                  <a:gd name="T19" fmla="*/ 21 h 158"/>
                  <a:gd name="T20" fmla="*/ 88 w 552"/>
                  <a:gd name="T21" fmla="*/ 25 h 158"/>
                  <a:gd name="T22" fmla="*/ 100 w 552"/>
                  <a:gd name="T23" fmla="*/ 28 h 158"/>
                  <a:gd name="T24" fmla="*/ 111 w 552"/>
                  <a:gd name="T25" fmla="*/ 31 h 158"/>
                  <a:gd name="T26" fmla="*/ 120 w 552"/>
                  <a:gd name="T27" fmla="*/ 34 h 158"/>
                  <a:gd name="T28" fmla="*/ 129 w 552"/>
                  <a:gd name="T29" fmla="*/ 36 h 158"/>
                  <a:gd name="T30" fmla="*/ 135 w 552"/>
                  <a:gd name="T31" fmla="*/ 38 h 158"/>
                  <a:gd name="T32" fmla="*/ 138 w 552"/>
                  <a:gd name="T33" fmla="*/ 38 h 158"/>
                  <a:gd name="T34" fmla="*/ 136 w 552"/>
                  <a:gd name="T35" fmla="*/ 40 h 158"/>
                  <a:gd name="T36" fmla="*/ 135 w 552"/>
                  <a:gd name="T37" fmla="*/ 40 h 158"/>
                  <a:gd name="T38" fmla="*/ 131 w 552"/>
                  <a:gd name="T39" fmla="*/ 38 h 158"/>
                  <a:gd name="T40" fmla="*/ 124 w 552"/>
                  <a:gd name="T41" fmla="*/ 37 h 158"/>
                  <a:gd name="T42" fmla="*/ 115 w 552"/>
                  <a:gd name="T43" fmla="*/ 35 h 158"/>
                  <a:gd name="T44" fmla="*/ 106 w 552"/>
                  <a:gd name="T45" fmla="*/ 31 h 158"/>
                  <a:gd name="T46" fmla="*/ 95 w 552"/>
                  <a:gd name="T47" fmla="*/ 28 h 158"/>
                  <a:gd name="T48" fmla="*/ 83 w 552"/>
                  <a:gd name="T49" fmla="*/ 25 h 158"/>
                  <a:gd name="T50" fmla="*/ 71 w 552"/>
                  <a:gd name="T51" fmla="*/ 22 h 158"/>
                  <a:gd name="T52" fmla="*/ 58 w 552"/>
                  <a:gd name="T53" fmla="*/ 19 h 158"/>
                  <a:gd name="T54" fmla="*/ 46 w 552"/>
                  <a:gd name="T55" fmla="*/ 15 h 158"/>
                  <a:gd name="T56" fmla="*/ 35 w 552"/>
                  <a:gd name="T57" fmla="*/ 12 h 158"/>
                  <a:gd name="T58" fmla="*/ 24 w 552"/>
                  <a:gd name="T59" fmla="*/ 10 h 158"/>
                  <a:gd name="T60" fmla="*/ 15 w 552"/>
                  <a:gd name="T61" fmla="*/ 6 h 158"/>
                  <a:gd name="T62" fmla="*/ 9 w 552"/>
                  <a:gd name="T63" fmla="*/ 3 h 158"/>
                  <a:gd name="T64" fmla="*/ 3 w 552"/>
                  <a:gd name="T65" fmla="*/ 1 h 158"/>
                  <a:gd name="T66" fmla="*/ 0 w 552"/>
                  <a:gd name="T67" fmla="*/ 0 h 15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52"/>
                  <a:gd name="T103" fmla="*/ 0 h 158"/>
                  <a:gd name="T104" fmla="*/ 552 w 552"/>
                  <a:gd name="T105" fmla="*/ 158 h 15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52" h="158">
                    <a:moveTo>
                      <a:pt x="0" y="0"/>
                    </a:moveTo>
                    <a:lnTo>
                      <a:pt x="6" y="2"/>
                    </a:lnTo>
                    <a:lnTo>
                      <a:pt x="22" y="6"/>
                    </a:lnTo>
                    <a:lnTo>
                      <a:pt x="46" y="14"/>
                    </a:lnTo>
                    <a:lnTo>
                      <a:pt x="78" y="23"/>
                    </a:lnTo>
                    <a:lnTo>
                      <a:pt x="118" y="34"/>
                    </a:lnTo>
                    <a:lnTo>
                      <a:pt x="160" y="46"/>
                    </a:lnTo>
                    <a:lnTo>
                      <a:pt x="208" y="59"/>
                    </a:lnTo>
                    <a:lnTo>
                      <a:pt x="256" y="73"/>
                    </a:lnTo>
                    <a:lnTo>
                      <a:pt x="305" y="87"/>
                    </a:lnTo>
                    <a:lnTo>
                      <a:pt x="354" y="101"/>
                    </a:lnTo>
                    <a:lnTo>
                      <a:pt x="401" y="113"/>
                    </a:lnTo>
                    <a:lnTo>
                      <a:pt x="444" y="125"/>
                    </a:lnTo>
                    <a:lnTo>
                      <a:pt x="482" y="135"/>
                    </a:lnTo>
                    <a:lnTo>
                      <a:pt x="513" y="143"/>
                    </a:lnTo>
                    <a:lnTo>
                      <a:pt x="537" y="149"/>
                    </a:lnTo>
                    <a:lnTo>
                      <a:pt x="552" y="152"/>
                    </a:lnTo>
                    <a:lnTo>
                      <a:pt x="544" y="158"/>
                    </a:lnTo>
                    <a:lnTo>
                      <a:pt x="538" y="157"/>
                    </a:lnTo>
                    <a:lnTo>
                      <a:pt x="522" y="152"/>
                    </a:lnTo>
                    <a:lnTo>
                      <a:pt x="497" y="145"/>
                    </a:lnTo>
                    <a:lnTo>
                      <a:pt x="463" y="137"/>
                    </a:lnTo>
                    <a:lnTo>
                      <a:pt x="424" y="127"/>
                    </a:lnTo>
                    <a:lnTo>
                      <a:pt x="380" y="115"/>
                    </a:lnTo>
                    <a:lnTo>
                      <a:pt x="333" y="103"/>
                    </a:lnTo>
                    <a:lnTo>
                      <a:pt x="285" y="90"/>
                    </a:lnTo>
                    <a:lnTo>
                      <a:pt x="235" y="76"/>
                    </a:lnTo>
                    <a:lnTo>
                      <a:pt x="187" y="63"/>
                    </a:lnTo>
                    <a:lnTo>
                      <a:pt x="141" y="50"/>
                    </a:lnTo>
                    <a:lnTo>
                      <a:pt x="99" y="37"/>
                    </a:lnTo>
                    <a:lnTo>
                      <a:pt x="62" y="26"/>
                    </a:lnTo>
                    <a:lnTo>
                      <a:pt x="34" y="15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9" name="Freeform 298"/>
              <p:cNvSpPr>
                <a:spLocks/>
              </p:cNvSpPr>
              <p:nvPr/>
            </p:nvSpPr>
            <p:spPr bwMode="auto">
              <a:xfrm>
                <a:off x="2990" y="1939"/>
                <a:ext cx="281" cy="82"/>
              </a:xfrm>
              <a:custGeom>
                <a:avLst/>
                <a:gdLst>
                  <a:gd name="T0" fmla="*/ 0 w 563"/>
                  <a:gd name="T1" fmla="*/ 0 h 165"/>
                  <a:gd name="T2" fmla="*/ 1 w 563"/>
                  <a:gd name="T3" fmla="*/ 0 h 165"/>
                  <a:gd name="T4" fmla="*/ 5 w 563"/>
                  <a:gd name="T5" fmla="*/ 1 h 165"/>
                  <a:gd name="T6" fmla="*/ 11 w 563"/>
                  <a:gd name="T7" fmla="*/ 3 h 165"/>
                  <a:gd name="T8" fmla="*/ 20 w 563"/>
                  <a:gd name="T9" fmla="*/ 6 h 165"/>
                  <a:gd name="T10" fmla="*/ 30 w 563"/>
                  <a:gd name="T11" fmla="*/ 9 h 165"/>
                  <a:gd name="T12" fmla="*/ 41 w 563"/>
                  <a:gd name="T13" fmla="*/ 12 h 165"/>
                  <a:gd name="T14" fmla="*/ 53 w 563"/>
                  <a:gd name="T15" fmla="*/ 15 h 165"/>
                  <a:gd name="T16" fmla="*/ 65 w 563"/>
                  <a:gd name="T17" fmla="*/ 19 h 165"/>
                  <a:gd name="T18" fmla="*/ 78 w 563"/>
                  <a:gd name="T19" fmla="*/ 22 h 165"/>
                  <a:gd name="T20" fmla="*/ 90 w 563"/>
                  <a:gd name="T21" fmla="*/ 26 h 165"/>
                  <a:gd name="T22" fmla="*/ 102 w 563"/>
                  <a:gd name="T23" fmla="*/ 29 h 165"/>
                  <a:gd name="T24" fmla="*/ 113 w 563"/>
                  <a:gd name="T25" fmla="*/ 32 h 165"/>
                  <a:gd name="T26" fmla="*/ 123 w 563"/>
                  <a:gd name="T27" fmla="*/ 35 h 165"/>
                  <a:gd name="T28" fmla="*/ 131 w 563"/>
                  <a:gd name="T29" fmla="*/ 37 h 165"/>
                  <a:gd name="T30" fmla="*/ 137 w 563"/>
                  <a:gd name="T31" fmla="*/ 38 h 165"/>
                  <a:gd name="T32" fmla="*/ 140 w 563"/>
                  <a:gd name="T33" fmla="*/ 39 h 165"/>
                  <a:gd name="T34" fmla="*/ 138 w 563"/>
                  <a:gd name="T35" fmla="*/ 41 h 165"/>
                  <a:gd name="T36" fmla="*/ 137 w 563"/>
                  <a:gd name="T37" fmla="*/ 41 h 165"/>
                  <a:gd name="T38" fmla="*/ 133 w 563"/>
                  <a:gd name="T39" fmla="*/ 39 h 165"/>
                  <a:gd name="T40" fmla="*/ 126 w 563"/>
                  <a:gd name="T41" fmla="*/ 38 h 165"/>
                  <a:gd name="T42" fmla="*/ 118 w 563"/>
                  <a:gd name="T43" fmla="*/ 35 h 165"/>
                  <a:gd name="T44" fmla="*/ 108 w 563"/>
                  <a:gd name="T45" fmla="*/ 33 h 165"/>
                  <a:gd name="T46" fmla="*/ 97 w 563"/>
                  <a:gd name="T47" fmla="*/ 30 h 165"/>
                  <a:gd name="T48" fmla="*/ 85 w 563"/>
                  <a:gd name="T49" fmla="*/ 26 h 165"/>
                  <a:gd name="T50" fmla="*/ 72 w 563"/>
                  <a:gd name="T51" fmla="*/ 23 h 165"/>
                  <a:gd name="T52" fmla="*/ 60 w 563"/>
                  <a:gd name="T53" fmla="*/ 20 h 165"/>
                  <a:gd name="T54" fmla="*/ 47 w 563"/>
                  <a:gd name="T55" fmla="*/ 16 h 165"/>
                  <a:gd name="T56" fmla="*/ 36 w 563"/>
                  <a:gd name="T57" fmla="*/ 12 h 165"/>
                  <a:gd name="T58" fmla="*/ 25 w 563"/>
                  <a:gd name="T59" fmla="*/ 9 h 165"/>
                  <a:gd name="T60" fmla="*/ 15 w 563"/>
                  <a:gd name="T61" fmla="*/ 6 h 165"/>
                  <a:gd name="T62" fmla="*/ 8 w 563"/>
                  <a:gd name="T63" fmla="*/ 3 h 165"/>
                  <a:gd name="T64" fmla="*/ 3 w 563"/>
                  <a:gd name="T65" fmla="*/ 1 h 165"/>
                  <a:gd name="T66" fmla="*/ 0 w 563"/>
                  <a:gd name="T67" fmla="*/ 0 h 16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63"/>
                  <a:gd name="T103" fmla="*/ 0 h 165"/>
                  <a:gd name="T104" fmla="*/ 563 w 563"/>
                  <a:gd name="T105" fmla="*/ 165 h 16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63" h="165">
                    <a:moveTo>
                      <a:pt x="0" y="0"/>
                    </a:moveTo>
                    <a:lnTo>
                      <a:pt x="6" y="2"/>
                    </a:lnTo>
                    <a:lnTo>
                      <a:pt x="22" y="7"/>
                    </a:lnTo>
                    <a:lnTo>
                      <a:pt x="47" y="14"/>
                    </a:lnTo>
                    <a:lnTo>
                      <a:pt x="81" y="25"/>
                    </a:lnTo>
                    <a:lnTo>
                      <a:pt x="120" y="36"/>
                    </a:lnTo>
                    <a:lnTo>
                      <a:pt x="165" y="49"/>
                    </a:lnTo>
                    <a:lnTo>
                      <a:pt x="212" y="63"/>
                    </a:lnTo>
                    <a:lnTo>
                      <a:pt x="262" y="76"/>
                    </a:lnTo>
                    <a:lnTo>
                      <a:pt x="312" y="91"/>
                    </a:lnTo>
                    <a:lnTo>
                      <a:pt x="362" y="105"/>
                    </a:lnTo>
                    <a:lnTo>
                      <a:pt x="409" y="119"/>
                    </a:lnTo>
                    <a:lnTo>
                      <a:pt x="453" y="130"/>
                    </a:lnTo>
                    <a:lnTo>
                      <a:pt x="492" y="141"/>
                    </a:lnTo>
                    <a:lnTo>
                      <a:pt x="524" y="149"/>
                    </a:lnTo>
                    <a:lnTo>
                      <a:pt x="548" y="155"/>
                    </a:lnTo>
                    <a:lnTo>
                      <a:pt x="563" y="158"/>
                    </a:lnTo>
                    <a:lnTo>
                      <a:pt x="555" y="165"/>
                    </a:lnTo>
                    <a:lnTo>
                      <a:pt x="550" y="164"/>
                    </a:lnTo>
                    <a:lnTo>
                      <a:pt x="532" y="159"/>
                    </a:lnTo>
                    <a:lnTo>
                      <a:pt x="507" y="152"/>
                    </a:lnTo>
                    <a:lnTo>
                      <a:pt x="474" y="143"/>
                    </a:lnTo>
                    <a:lnTo>
                      <a:pt x="433" y="133"/>
                    </a:lnTo>
                    <a:lnTo>
                      <a:pt x="388" y="120"/>
                    </a:lnTo>
                    <a:lnTo>
                      <a:pt x="340" y="107"/>
                    </a:lnTo>
                    <a:lnTo>
                      <a:pt x="290" y="94"/>
                    </a:lnTo>
                    <a:lnTo>
                      <a:pt x="240" y="80"/>
                    </a:lnTo>
                    <a:lnTo>
                      <a:pt x="190" y="65"/>
                    </a:lnTo>
                    <a:lnTo>
                      <a:pt x="144" y="51"/>
                    </a:lnTo>
                    <a:lnTo>
                      <a:pt x="101" y="38"/>
                    </a:lnTo>
                    <a:lnTo>
                      <a:pt x="63" y="26"/>
                    </a:lnTo>
                    <a:lnTo>
                      <a:pt x="33" y="15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0" name="Freeform 299"/>
              <p:cNvSpPr>
                <a:spLocks/>
              </p:cNvSpPr>
              <p:nvPr/>
            </p:nvSpPr>
            <p:spPr bwMode="auto">
              <a:xfrm>
                <a:off x="2966" y="1951"/>
                <a:ext cx="288" cy="85"/>
              </a:xfrm>
              <a:custGeom>
                <a:avLst/>
                <a:gdLst>
                  <a:gd name="T0" fmla="*/ 0 w 575"/>
                  <a:gd name="T1" fmla="*/ 0 h 171"/>
                  <a:gd name="T2" fmla="*/ 2 w 575"/>
                  <a:gd name="T3" fmla="*/ 0 h 171"/>
                  <a:gd name="T4" fmla="*/ 6 w 575"/>
                  <a:gd name="T5" fmla="*/ 1 h 171"/>
                  <a:gd name="T6" fmla="*/ 12 w 575"/>
                  <a:gd name="T7" fmla="*/ 3 h 171"/>
                  <a:gd name="T8" fmla="*/ 21 w 575"/>
                  <a:gd name="T9" fmla="*/ 6 h 171"/>
                  <a:gd name="T10" fmla="*/ 31 w 575"/>
                  <a:gd name="T11" fmla="*/ 9 h 171"/>
                  <a:gd name="T12" fmla="*/ 42 w 575"/>
                  <a:gd name="T13" fmla="*/ 12 h 171"/>
                  <a:gd name="T14" fmla="*/ 55 w 575"/>
                  <a:gd name="T15" fmla="*/ 16 h 171"/>
                  <a:gd name="T16" fmla="*/ 67 w 575"/>
                  <a:gd name="T17" fmla="*/ 20 h 171"/>
                  <a:gd name="T18" fmla="*/ 80 w 575"/>
                  <a:gd name="T19" fmla="*/ 23 h 171"/>
                  <a:gd name="T20" fmla="*/ 93 w 575"/>
                  <a:gd name="T21" fmla="*/ 27 h 171"/>
                  <a:gd name="T22" fmla="*/ 105 w 575"/>
                  <a:gd name="T23" fmla="*/ 30 h 171"/>
                  <a:gd name="T24" fmla="*/ 116 w 575"/>
                  <a:gd name="T25" fmla="*/ 33 h 171"/>
                  <a:gd name="T26" fmla="*/ 126 w 575"/>
                  <a:gd name="T27" fmla="*/ 36 h 171"/>
                  <a:gd name="T28" fmla="*/ 134 w 575"/>
                  <a:gd name="T29" fmla="*/ 38 h 171"/>
                  <a:gd name="T30" fmla="*/ 140 w 575"/>
                  <a:gd name="T31" fmla="*/ 40 h 171"/>
                  <a:gd name="T32" fmla="*/ 144 w 575"/>
                  <a:gd name="T33" fmla="*/ 41 h 171"/>
                  <a:gd name="T34" fmla="*/ 142 w 575"/>
                  <a:gd name="T35" fmla="*/ 42 h 171"/>
                  <a:gd name="T36" fmla="*/ 141 w 575"/>
                  <a:gd name="T37" fmla="*/ 42 h 171"/>
                  <a:gd name="T38" fmla="*/ 136 w 575"/>
                  <a:gd name="T39" fmla="*/ 41 h 171"/>
                  <a:gd name="T40" fmla="*/ 130 w 575"/>
                  <a:gd name="T41" fmla="*/ 39 h 171"/>
                  <a:gd name="T42" fmla="*/ 121 w 575"/>
                  <a:gd name="T43" fmla="*/ 37 h 171"/>
                  <a:gd name="T44" fmla="*/ 111 w 575"/>
                  <a:gd name="T45" fmla="*/ 34 h 171"/>
                  <a:gd name="T46" fmla="*/ 99 w 575"/>
                  <a:gd name="T47" fmla="*/ 31 h 171"/>
                  <a:gd name="T48" fmla="*/ 87 w 575"/>
                  <a:gd name="T49" fmla="*/ 27 h 171"/>
                  <a:gd name="T50" fmla="*/ 74 w 575"/>
                  <a:gd name="T51" fmla="*/ 24 h 171"/>
                  <a:gd name="T52" fmla="*/ 62 w 575"/>
                  <a:gd name="T53" fmla="*/ 20 h 171"/>
                  <a:gd name="T54" fmla="*/ 49 w 575"/>
                  <a:gd name="T55" fmla="*/ 16 h 171"/>
                  <a:gd name="T56" fmla="*/ 37 w 575"/>
                  <a:gd name="T57" fmla="*/ 13 h 171"/>
                  <a:gd name="T58" fmla="*/ 26 w 575"/>
                  <a:gd name="T59" fmla="*/ 10 h 171"/>
                  <a:gd name="T60" fmla="*/ 17 w 575"/>
                  <a:gd name="T61" fmla="*/ 6 h 171"/>
                  <a:gd name="T62" fmla="*/ 9 w 575"/>
                  <a:gd name="T63" fmla="*/ 4 h 171"/>
                  <a:gd name="T64" fmla="*/ 3 w 575"/>
                  <a:gd name="T65" fmla="*/ 1 h 171"/>
                  <a:gd name="T66" fmla="*/ 0 w 575"/>
                  <a:gd name="T67" fmla="*/ 0 h 17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75"/>
                  <a:gd name="T103" fmla="*/ 0 h 171"/>
                  <a:gd name="T104" fmla="*/ 575 w 575"/>
                  <a:gd name="T105" fmla="*/ 171 h 17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75" h="171">
                    <a:moveTo>
                      <a:pt x="0" y="0"/>
                    </a:moveTo>
                    <a:lnTo>
                      <a:pt x="6" y="3"/>
                    </a:lnTo>
                    <a:lnTo>
                      <a:pt x="23" y="7"/>
                    </a:lnTo>
                    <a:lnTo>
                      <a:pt x="48" y="15"/>
                    </a:lnTo>
                    <a:lnTo>
                      <a:pt x="83" y="25"/>
                    </a:lnTo>
                    <a:lnTo>
                      <a:pt x="122" y="37"/>
                    </a:lnTo>
                    <a:lnTo>
                      <a:pt x="168" y="50"/>
                    </a:lnTo>
                    <a:lnTo>
                      <a:pt x="217" y="65"/>
                    </a:lnTo>
                    <a:lnTo>
                      <a:pt x="267" y="80"/>
                    </a:lnTo>
                    <a:lnTo>
                      <a:pt x="319" y="95"/>
                    </a:lnTo>
                    <a:lnTo>
                      <a:pt x="370" y="109"/>
                    </a:lnTo>
                    <a:lnTo>
                      <a:pt x="418" y="122"/>
                    </a:lnTo>
                    <a:lnTo>
                      <a:pt x="463" y="135"/>
                    </a:lnTo>
                    <a:lnTo>
                      <a:pt x="502" y="147"/>
                    </a:lnTo>
                    <a:lnTo>
                      <a:pt x="535" y="155"/>
                    </a:lnTo>
                    <a:lnTo>
                      <a:pt x="560" y="160"/>
                    </a:lnTo>
                    <a:lnTo>
                      <a:pt x="575" y="164"/>
                    </a:lnTo>
                    <a:lnTo>
                      <a:pt x="567" y="171"/>
                    </a:lnTo>
                    <a:lnTo>
                      <a:pt x="561" y="170"/>
                    </a:lnTo>
                    <a:lnTo>
                      <a:pt x="544" y="165"/>
                    </a:lnTo>
                    <a:lnTo>
                      <a:pt x="517" y="157"/>
                    </a:lnTo>
                    <a:lnTo>
                      <a:pt x="483" y="148"/>
                    </a:lnTo>
                    <a:lnTo>
                      <a:pt x="442" y="137"/>
                    </a:lnTo>
                    <a:lnTo>
                      <a:pt x="396" y="125"/>
                    </a:lnTo>
                    <a:lnTo>
                      <a:pt x="348" y="111"/>
                    </a:lnTo>
                    <a:lnTo>
                      <a:pt x="296" y="96"/>
                    </a:lnTo>
                    <a:lnTo>
                      <a:pt x="245" y="82"/>
                    </a:lnTo>
                    <a:lnTo>
                      <a:pt x="195" y="67"/>
                    </a:lnTo>
                    <a:lnTo>
                      <a:pt x="146" y="52"/>
                    </a:lnTo>
                    <a:lnTo>
                      <a:pt x="104" y="40"/>
                    </a:lnTo>
                    <a:lnTo>
                      <a:pt x="66" y="27"/>
                    </a:lnTo>
                    <a:lnTo>
                      <a:pt x="35" y="17"/>
                    </a:lnTo>
                    <a:lnTo>
                      <a:pt x="11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1" name="Freeform 300"/>
              <p:cNvSpPr>
                <a:spLocks/>
              </p:cNvSpPr>
              <p:nvPr/>
            </p:nvSpPr>
            <p:spPr bwMode="auto">
              <a:xfrm>
                <a:off x="2944" y="1962"/>
                <a:ext cx="293" cy="88"/>
              </a:xfrm>
              <a:custGeom>
                <a:avLst/>
                <a:gdLst>
                  <a:gd name="T0" fmla="*/ 0 w 585"/>
                  <a:gd name="T1" fmla="*/ 0 h 176"/>
                  <a:gd name="T2" fmla="*/ 2 w 585"/>
                  <a:gd name="T3" fmla="*/ 1 h 176"/>
                  <a:gd name="T4" fmla="*/ 6 w 585"/>
                  <a:gd name="T5" fmla="*/ 1 h 176"/>
                  <a:gd name="T6" fmla="*/ 13 w 585"/>
                  <a:gd name="T7" fmla="*/ 3 h 176"/>
                  <a:gd name="T8" fmla="*/ 21 w 585"/>
                  <a:gd name="T9" fmla="*/ 6 h 176"/>
                  <a:gd name="T10" fmla="*/ 32 w 585"/>
                  <a:gd name="T11" fmla="*/ 10 h 176"/>
                  <a:gd name="T12" fmla="*/ 43 w 585"/>
                  <a:gd name="T13" fmla="*/ 13 h 176"/>
                  <a:gd name="T14" fmla="*/ 56 w 585"/>
                  <a:gd name="T15" fmla="*/ 17 h 176"/>
                  <a:gd name="T16" fmla="*/ 69 w 585"/>
                  <a:gd name="T17" fmla="*/ 21 h 176"/>
                  <a:gd name="T18" fmla="*/ 82 w 585"/>
                  <a:gd name="T19" fmla="*/ 24 h 176"/>
                  <a:gd name="T20" fmla="*/ 95 w 585"/>
                  <a:gd name="T21" fmla="*/ 28 h 176"/>
                  <a:gd name="T22" fmla="*/ 107 w 585"/>
                  <a:gd name="T23" fmla="*/ 31 h 176"/>
                  <a:gd name="T24" fmla="*/ 118 w 585"/>
                  <a:gd name="T25" fmla="*/ 35 h 176"/>
                  <a:gd name="T26" fmla="*/ 128 w 585"/>
                  <a:gd name="T27" fmla="*/ 38 h 176"/>
                  <a:gd name="T28" fmla="*/ 137 w 585"/>
                  <a:gd name="T29" fmla="*/ 40 h 176"/>
                  <a:gd name="T30" fmla="*/ 143 w 585"/>
                  <a:gd name="T31" fmla="*/ 42 h 176"/>
                  <a:gd name="T32" fmla="*/ 147 w 585"/>
                  <a:gd name="T33" fmla="*/ 43 h 176"/>
                  <a:gd name="T34" fmla="*/ 145 w 585"/>
                  <a:gd name="T35" fmla="*/ 44 h 176"/>
                  <a:gd name="T36" fmla="*/ 143 w 585"/>
                  <a:gd name="T37" fmla="*/ 44 h 176"/>
                  <a:gd name="T38" fmla="*/ 139 w 585"/>
                  <a:gd name="T39" fmla="*/ 43 h 176"/>
                  <a:gd name="T40" fmla="*/ 132 w 585"/>
                  <a:gd name="T41" fmla="*/ 41 h 176"/>
                  <a:gd name="T42" fmla="*/ 123 w 585"/>
                  <a:gd name="T43" fmla="*/ 39 h 176"/>
                  <a:gd name="T44" fmla="*/ 113 w 585"/>
                  <a:gd name="T45" fmla="*/ 36 h 176"/>
                  <a:gd name="T46" fmla="*/ 101 w 585"/>
                  <a:gd name="T47" fmla="*/ 32 h 176"/>
                  <a:gd name="T48" fmla="*/ 89 w 585"/>
                  <a:gd name="T49" fmla="*/ 28 h 176"/>
                  <a:gd name="T50" fmla="*/ 76 w 585"/>
                  <a:gd name="T51" fmla="*/ 24 h 176"/>
                  <a:gd name="T52" fmla="*/ 63 w 585"/>
                  <a:gd name="T53" fmla="*/ 21 h 176"/>
                  <a:gd name="T54" fmla="*/ 50 w 585"/>
                  <a:gd name="T55" fmla="*/ 17 h 176"/>
                  <a:gd name="T56" fmla="*/ 38 w 585"/>
                  <a:gd name="T57" fmla="*/ 13 h 176"/>
                  <a:gd name="T58" fmla="*/ 27 w 585"/>
                  <a:gd name="T59" fmla="*/ 10 h 176"/>
                  <a:gd name="T60" fmla="*/ 17 w 585"/>
                  <a:gd name="T61" fmla="*/ 6 h 176"/>
                  <a:gd name="T62" fmla="*/ 9 w 585"/>
                  <a:gd name="T63" fmla="*/ 5 h 176"/>
                  <a:gd name="T64" fmla="*/ 3 w 585"/>
                  <a:gd name="T65" fmla="*/ 1 h 176"/>
                  <a:gd name="T66" fmla="*/ 0 w 585"/>
                  <a:gd name="T67" fmla="*/ 0 h 17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85"/>
                  <a:gd name="T103" fmla="*/ 0 h 176"/>
                  <a:gd name="T104" fmla="*/ 585 w 585"/>
                  <a:gd name="T105" fmla="*/ 176 h 17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85" h="176">
                    <a:moveTo>
                      <a:pt x="0" y="0"/>
                    </a:moveTo>
                    <a:lnTo>
                      <a:pt x="6" y="3"/>
                    </a:lnTo>
                    <a:lnTo>
                      <a:pt x="23" y="7"/>
                    </a:lnTo>
                    <a:lnTo>
                      <a:pt x="50" y="15"/>
                    </a:lnTo>
                    <a:lnTo>
                      <a:pt x="84" y="26"/>
                    </a:lnTo>
                    <a:lnTo>
                      <a:pt x="126" y="38"/>
                    </a:lnTo>
                    <a:lnTo>
                      <a:pt x="172" y="52"/>
                    </a:lnTo>
                    <a:lnTo>
                      <a:pt x="221" y="67"/>
                    </a:lnTo>
                    <a:lnTo>
                      <a:pt x="273" y="82"/>
                    </a:lnTo>
                    <a:lnTo>
                      <a:pt x="325" y="98"/>
                    </a:lnTo>
                    <a:lnTo>
                      <a:pt x="377" y="113"/>
                    </a:lnTo>
                    <a:lnTo>
                      <a:pt x="426" y="127"/>
                    </a:lnTo>
                    <a:lnTo>
                      <a:pt x="471" y="140"/>
                    </a:lnTo>
                    <a:lnTo>
                      <a:pt x="512" y="151"/>
                    </a:lnTo>
                    <a:lnTo>
                      <a:pt x="545" y="160"/>
                    </a:lnTo>
                    <a:lnTo>
                      <a:pt x="570" y="166"/>
                    </a:lnTo>
                    <a:lnTo>
                      <a:pt x="585" y="170"/>
                    </a:lnTo>
                    <a:lnTo>
                      <a:pt x="577" y="176"/>
                    </a:lnTo>
                    <a:lnTo>
                      <a:pt x="571" y="175"/>
                    </a:lnTo>
                    <a:lnTo>
                      <a:pt x="554" y="170"/>
                    </a:lnTo>
                    <a:lnTo>
                      <a:pt x="527" y="163"/>
                    </a:lnTo>
                    <a:lnTo>
                      <a:pt x="492" y="153"/>
                    </a:lnTo>
                    <a:lnTo>
                      <a:pt x="451" y="142"/>
                    </a:lnTo>
                    <a:lnTo>
                      <a:pt x="403" y="128"/>
                    </a:lnTo>
                    <a:lnTo>
                      <a:pt x="354" y="114"/>
                    </a:lnTo>
                    <a:lnTo>
                      <a:pt x="301" y="99"/>
                    </a:lnTo>
                    <a:lnTo>
                      <a:pt x="249" y="84"/>
                    </a:lnTo>
                    <a:lnTo>
                      <a:pt x="197" y="68"/>
                    </a:lnTo>
                    <a:lnTo>
                      <a:pt x="149" y="55"/>
                    </a:lnTo>
                    <a:lnTo>
                      <a:pt x="105" y="40"/>
                    </a:lnTo>
                    <a:lnTo>
                      <a:pt x="66" y="27"/>
                    </a:lnTo>
                    <a:lnTo>
                      <a:pt x="35" y="17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2" name="Freeform 301"/>
              <p:cNvSpPr>
                <a:spLocks/>
              </p:cNvSpPr>
              <p:nvPr/>
            </p:nvSpPr>
            <p:spPr bwMode="auto">
              <a:xfrm>
                <a:off x="3067" y="1877"/>
                <a:ext cx="310" cy="74"/>
              </a:xfrm>
              <a:custGeom>
                <a:avLst/>
                <a:gdLst>
                  <a:gd name="T0" fmla="*/ 0 w 621"/>
                  <a:gd name="T1" fmla="*/ 1 h 149"/>
                  <a:gd name="T2" fmla="*/ 2 w 621"/>
                  <a:gd name="T3" fmla="*/ 0 h 149"/>
                  <a:gd name="T4" fmla="*/ 3 w 621"/>
                  <a:gd name="T5" fmla="*/ 0 h 149"/>
                  <a:gd name="T6" fmla="*/ 5 w 621"/>
                  <a:gd name="T7" fmla="*/ 1 h 149"/>
                  <a:gd name="T8" fmla="*/ 10 w 621"/>
                  <a:gd name="T9" fmla="*/ 2 h 149"/>
                  <a:gd name="T10" fmla="*/ 15 w 621"/>
                  <a:gd name="T11" fmla="*/ 3 h 149"/>
                  <a:gd name="T12" fmla="*/ 21 w 621"/>
                  <a:gd name="T13" fmla="*/ 5 h 149"/>
                  <a:gd name="T14" fmla="*/ 29 w 621"/>
                  <a:gd name="T15" fmla="*/ 7 h 149"/>
                  <a:gd name="T16" fmla="*/ 38 w 621"/>
                  <a:gd name="T17" fmla="*/ 9 h 149"/>
                  <a:gd name="T18" fmla="*/ 48 w 621"/>
                  <a:gd name="T19" fmla="*/ 12 h 149"/>
                  <a:gd name="T20" fmla="*/ 59 w 621"/>
                  <a:gd name="T21" fmla="*/ 14 h 149"/>
                  <a:gd name="T22" fmla="*/ 71 w 621"/>
                  <a:gd name="T23" fmla="*/ 17 h 149"/>
                  <a:gd name="T24" fmla="*/ 84 w 621"/>
                  <a:gd name="T25" fmla="*/ 20 h 149"/>
                  <a:gd name="T26" fmla="*/ 97 w 621"/>
                  <a:gd name="T27" fmla="*/ 23 h 149"/>
                  <a:gd name="T28" fmla="*/ 111 w 621"/>
                  <a:gd name="T29" fmla="*/ 26 h 149"/>
                  <a:gd name="T30" fmla="*/ 125 w 621"/>
                  <a:gd name="T31" fmla="*/ 28 h 149"/>
                  <a:gd name="T32" fmla="*/ 140 w 621"/>
                  <a:gd name="T33" fmla="*/ 31 h 149"/>
                  <a:gd name="T34" fmla="*/ 155 w 621"/>
                  <a:gd name="T35" fmla="*/ 33 h 149"/>
                  <a:gd name="T36" fmla="*/ 147 w 621"/>
                  <a:gd name="T37" fmla="*/ 37 h 149"/>
                  <a:gd name="T38" fmla="*/ 146 w 621"/>
                  <a:gd name="T39" fmla="*/ 36 h 149"/>
                  <a:gd name="T40" fmla="*/ 143 w 621"/>
                  <a:gd name="T41" fmla="*/ 36 h 149"/>
                  <a:gd name="T42" fmla="*/ 138 w 621"/>
                  <a:gd name="T43" fmla="*/ 35 h 149"/>
                  <a:gd name="T44" fmla="*/ 131 w 621"/>
                  <a:gd name="T45" fmla="*/ 34 h 149"/>
                  <a:gd name="T46" fmla="*/ 123 w 621"/>
                  <a:gd name="T47" fmla="*/ 32 h 149"/>
                  <a:gd name="T48" fmla="*/ 113 w 621"/>
                  <a:gd name="T49" fmla="*/ 30 h 149"/>
                  <a:gd name="T50" fmla="*/ 103 w 621"/>
                  <a:gd name="T51" fmla="*/ 28 h 149"/>
                  <a:gd name="T52" fmla="*/ 91 w 621"/>
                  <a:gd name="T53" fmla="*/ 26 h 149"/>
                  <a:gd name="T54" fmla="*/ 79 w 621"/>
                  <a:gd name="T55" fmla="*/ 23 h 149"/>
                  <a:gd name="T56" fmla="*/ 67 w 621"/>
                  <a:gd name="T57" fmla="*/ 20 h 149"/>
                  <a:gd name="T58" fmla="*/ 55 w 621"/>
                  <a:gd name="T59" fmla="*/ 17 h 149"/>
                  <a:gd name="T60" fmla="*/ 43 w 621"/>
                  <a:gd name="T61" fmla="*/ 14 h 149"/>
                  <a:gd name="T62" fmla="*/ 31 w 621"/>
                  <a:gd name="T63" fmla="*/ 11 h 149"/>
                  <a:gd name="T64" fmla="*/ 20 w 621"/>
                  <a:gd name="T65" fmla="*/ 8 h 149"/>
                  <a:gd name="T66" fmla="*/ 9 w 621"/>
                  <a:gd name="T67" fmla="*/ 4 h 149"/>
                  <a:gd name="T68" fmla="*/ 0 w 621"/>
                  <a:gd name="T69" fmla="*/ 1 h 14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21"/>
                  <a:gd name="T106" fmla="*/ 0 h 149"/>
                  <a:gd name="T107" fmla="*/ 621 w 621"/>
                  <a:gd name="T108" fmla="*/ 149 h 14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21" h="149">
                    <a:moveTo>
                      <a:pt x="0" y="5"/>
                    </a:moveTo>
                    <a:lnTo>
                      <a:pt x="11" y="0"/>
                    </a:lnTo>
                    <a:lnTo>
                      <a:pt x="14" y="1"/>
                    </a:lnTo>
                    <a:lnTo>
                      <a:pt x="23" y="4"/>
                    </a:lnTo>
                    <a:lnTo>
                      <a:pt x="40" y="8"/>
                    </a:lnTo>
                    <a:lnTo>
                      <a:pt x="60" y="14"/>
                    </a:lnTo>
                    <a:lnTo>
                      <a:pt x="87" y="21"/>
                    </a:lnTo>
                    <a:lnTo>
                      <a:pt x="118" y="30"/>
                    </a:lnTo>
                    <a:lnTo>
                      <a:pt x="154" y="39"/>
                    </a:lnTo>
                    <a:lnTo>
                      <a:pt x="194" y="49"/>
                    </a:lnTo>
                    <a:lnTo>
                      <a:pt x="238" y="59"/>
                    </a:lnTo>
                    <a:lnTo>
                      <a:pt x="285" y="70"/>
                    </a:lnTo>
                    <a:lnTo>
                      <a:pt x="336" y="81"/>
                    </a:lnTo>
                    <a:lnTo>
                      <a:pt x="389" y="92"/>
                    </a:lnTo>
                    <a:lnTo>
                      <a:pt x="444" y="104"/>
                    </a:lnTo>
                    <a:lnTo>
                      <a:pt x="502" y="114"/>
                    </a:lnTo>
                    <a:lnTo>
                      <a:pt x="560" y="124"/>
                    </a:lnTo>
                    <a:lnTo>
                      <a:pt x="621" y="134"/>
                    </a:lnTo>
                    <a:lnTo>
                      <a:pt x="591" y="149"/>
                    </a:lnTo>
                    <a:lnTo>
                      <a:pt x="587" y="147"/>
                    </a:lnTo>
                    <a:lnTo>
                      <a:pt x="574" y="145"/>
                    </a:lnTo>
                    <a:lnTo>
                      <a:pt x="553" y="142"/>
                    </a:lnTo>
                    <a:lnTo>
                      <a:pt x="526" y="136"/>
                    </a:lnTo>
                    <a:lnTo>
                      <a:pt x="492" y="130"/>
                    </a:lnTo>
                    <a:lnTo>
                      <a:pt x="454" y="122"/>
                    </a:lnTo>
                    <a:lnTo>
                      <a:pt x="412" y="114"/>
                    </a:lnTo>
                    <a:lnTo>
                      <a:pt x="367" y="104"/>
                    </a:lnTo>
                    <a:lnTo>
                      <a:pt x="318" y="93"/>
                    </a:lnTo>
                    <a:lnTo>
                      <a:pt x="270" y="83"/>
                    </a:lnTo>
                    <a:lnTo>
                      <a:pt x="220" y="70"/>
                    </a:lnTo>
                    <a:lnTo>
                      <a:pt x="172" y="59"/>
                    </a:lnTo>
                    <a:lnTo>
                      <a:pt x="125" y="45"/>
                    </a:lnTo>
                    <a:lnTo>
                      <a:pt x="80" y="32"/>
                    </a:lnTo>
                    <a:lnTo>
                      <a:pt x="38" y="19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94" name="Group 302"/>
            <p:cNvGrpSpPr>
              <a:grpSpLocks/>
            </p:cNvGrpSpPr>
            <p:nvPr/>
          </p:nvGrpSpPr>
          <p:grpSpPr bwMode="auto">
            <a:xfrm>
              <a:off x="2571" y="2277"/>
              <a:ext cx="881" cy="678"/>
              <a:chOff x="2587" y="1837"/>
              <a:chExt cx="881" cy="678"/>
            </a:xfrm>
          </p:grpSpPr>
          <p:sp>
            <p:nvSpPr>
              <p:cNvPr id="1145" name="Freeform 303"/>
              <p:cNvSpPr>
                <a:spLocks/>
              </p:cNvSpPr>
              <p:nvPr/>
            </p:nvSpPr>
            <p:spPr bwMode="auto">
              <a:xfrm>
                <a:off x="2597" y="2077"/>
                <a:ext cx="842" cy="438"/>
              </a:xfrm>
              <a:custGeom>
                <a:avLst/>
                <a:gdLst>
                  <a:gd name="T0" fmla="*/ 247 w 1684"/>
                  <a:gd name="T1" fmla="*/ 216 h 877"/>
                  <a:gd name="T2" fmla="*/ 254 w 1684"/>
                  <a:gd name="T3" fmla="*/ 206 h 877"/>
                  <a:gd name="T4" fmla="*/ 270 w 1684"/>
                  <a:gd name="T5" fmla="*/ 188 h 877"/>
                  <a:gd name="T6" fmla="*/ 291 w 1684"/>
                  <a:gd name="T7" fmla="*/ 166 h 877"/>
                  <a:gd name="T8" fmla="*/ 315 w 1684"/>
                  <a:gd name="T9" fmla="*/ 141 h 877"/>
                  <a:gd name="T10" fmla="*/ 342 w 1684"/>
                  <a:gd name="T11" fmla="*/ 115 h 877"/>
                  <a:gd name="T12" fmla="*/ 367 w 1684"/>
                  <a:gd name="T13" fmla="*/ 90 h 877"/>
                  <a:gd name="T14" fmla="*/ 390 w 1684"/>
                  <a:gd name="T15" fmla="*/ 67 h 877"/>
                  <a:gd name="T16" fmla="*/ 408 w 1684"/>
                  <a:gd name="T17" fmla="*/ 49 h 877"/>
                  <a:gd name="T18" fmla="*/ 419 w 1684"/>
                  <a:gd name="T19" fmla="*/ 37 h 877"/>
                  <a:gd name="T20" fmla="*/ 421 w 1684"/>
                  <a:gd name="T21" fmla="*/ 34 h 877"/>
                  <a:gd name="T22" fmla="*/ 419 w 1684"/>
                  <a:gd name="T23" fmla="*/ 34 h 877"/>
                  <a:gd name="T24" fmla="*/ 409 w 1684"/>
                  <a:gd name="T25" fmla="*/ 32 h 877"/>
                  <a:gd name="T26" fmla="*/ 393 w 1684"/>
                  <a:gd name="T27" fmla="*/ 30 h 877"/>
                  <a:gd name="T28" fmla="*/ 372 w 1684"/>
                  <a:gd name="T29" fmla="*/ 27 h 877"/>
                  <a:gd name="T30" fmla="*/ 348 w 1684"/>
                  <a:gd name="T31" fmla="*/ 24 h 877"/>
                  <a:gd name="T32" fmla="*/ 322 w 1684"/>
                  <a:gd name="T33" fmla="*/ 20 h 877"/>
                  <a:gd name="T34" fmla="*/ 297 w 1684"/>
                  <a:gd name="T35" fmla="*/ 15 h 877"/>
                  <a:gd name="T36" fmla="*/ 274 w 1684"/>
                  <a:gd name="T37" fmla="*/ 11 h 877"/>
                  <a:gd name="T38" fmla="*/ 254 w 1684"/>
                  <a:gd name="T39" fmla="*/ 6 h 877"/>
                  <a:gd name="T40" fmla="*/ 240 w 1684"/>
                  <a:gd name="T41" fmla="*/ 2 h 877"/>
                  <a:gd name="T42" fmla="*/ 234 w 1684"/>
                  <a:gd name="T43" fmla="*/ 2 h 877"/>
                  <a:gd name="T44" fmla="*/ 225 w 1684"/>
                  <a:gd name="T45" fmla="*/ 11 h 877"/>
                  <a:gd name="T46" fmla="*/ 208 w 1684"/>
                  <a:gd name="T47" fmla="*/ 23 h 877"/>
                  <a:gd name="T48" fmla="*/ 184 w 1684"/>
                  <a:gd name="T49" fmla="*/ 38 h 877"/>
                  <a:gd name="T50" fmla="*/ 156 w 1684"/>
                  <a:gd name="T51" fmla="*/ 53 h 877"/>
                  <a:gd name="T52" fmla="*/ 124 w 1684"/>
                  <a:gd name="T53" fmla="*/ 70 h 877"/>
                  <a:gd name="T54" fmla="*/ 93 w 1684"/>
                  <a:gd name="T55" fmla="*/ 86 h 877"/>
                  <a:gd name="T56" fmla="*/ 63 w 1684"/>
                  <a:gd name="T57" fmla="*/ 100 h 877"/>
                  <a:gd name="T58" fmla="*/ 38 w 1684"/>
                  <a:gd name="T59" fmla="*/ 112 h 877"/>
                  <a:gd name="T60" fmla="*/ 17 w 1684"/>
                  <a:gd name="T61" fmla="*/ 122 h 877"/>
                  <a:gd name="T62" fmla="*/ 5 w 1684"/>
                  <a:gd name="T63" fmla="*/ 127 h 877"/>
                  <a:gd name="T64" fmla="*/ 0 w 1684"/>
                  <a:gd name="T65" fmla="*/ 130 h 877"/>
                  <a:gd name="T66" fmla="*/ 7 w 1684"/>
                  <a:gd name="T67" fmla="*/ 137 h 877"/>
                  <a:gd name="T68" fmla="*/ 25 w 1684"/>
                  <a:gd name="T69" fmla="*/ 147 h 877"/>
                  <a:gd name="T70" fmla="*/ 51 w 1684"/>
                  <a:gd name="T71" fmla="*/ 158 h 877"/>
                  <a:gd name="T72" fmla="*/ 84 w 1684"/>
                  <a:gd name="T73" fmla="*/ 171 h 877"/>
                  <a:gd name="T74" fmla="*/ 118 w 1684"/>
                  <a:gd name="T75" fmla="*/ 183 h 877"/>
                  <a:gd name="T76" fmla="*/ 155 w 1684"/>
                  <a:gd name="T77" fmla="*/ 195 h 877"/>
                  <a:gd name="T78" fmla="*/ 188 w 1684"/>
                  <a:gd name="T79" fmla="*/ 205 h 877"/>
                  <a:gd name="T80" fmla="*/ 216 w 1684"/>
                  <a:gd name="T81" fmla="*/ 213 h 877"/>
                  <a:gd name="T82" fmla="*/ 237 w 1684"/>
                  <a:gd name="T83" fmla="*/ 218 h 877"/>
                  <a:gd name="T84" fmla="*/ 247 w 1684"/>
                  <a:gd name="T85" fmla="*/ 219 h 87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84"/>
                  <a:gd name="T130" fmla="*/ 0 h 877"/>
                  <a:gd name="T131" fmla="*/ 1684 w 1684"/>
                  <a:gd name="T132" fmla="*/ 877 h 87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84" h="877">
                    <a:moveTo>
                      <a:pt x="991" y="876"/>
                    </a:moveTo>
                    <a:lnTo>
                      <a:pt x="987" y="873"/>
                    </a:lnTo>
                    <a:lnTo>
                      <a:pt x="988" y="865"/>
                    </a:lnTo>
                    <a:lnTo>
                      <a:pt x="994" y="855"/>
                    </a:lnTo>
                    <a:lnTo>
                      <a:pt x="1003" y="841"/>
                    </a:lnTo>
                    <a:lnTo>
                      <a:pt x="1017" y="824"/>
                    </a:lnTo>
                    <a:lnTo>
                      <a:pt x="1033" y="803"/>
                    </a:lnTo>
                    <a:lnTo>
                      <a:pt x="1053" y="780"/>
                    </a:lnTo>
                    <a:lnTo>
                      <a:pt x="1077" y="755"/>
                    </a:lnTo>
                    <a:lnTo>
                      <a:pt x="1102" y="727"/>
                    </a:lnTo>
                    <a:lnTo>
                      <a:pt x="1131" y="697"/>
                    </a:lnTo>
                    <a:lnTo>
                      <a:pt x="1161" y="666"/>
                    </a:lnTo>
                    <a:lnTo>
                      <a:pt x="1193" y="634"/>
                    </a:lnTo>
                    <a:lnTo>
                      <a:pt x="1225" y="601"/>
                    </a:lnTo>
                    <a:lnTo>
                      <a:pt x="1260" y="566"/>
                    </a:lnTo>
                    <a:lnTo>
                      <a:pt x="1294" y="532"/>
                    </a:lnTo>
                    <a:lnTo>
                      <a:pt x="1330" y="497"/>
                    </a:lnTo>
                    <a:lnTo>
                      <a:pt x="1365" y="463"/>
                    </a:lnTo>
                    <a:lnTo>
                      <a:pt x="1400" y="428"/>
                    </a:lnTo>
                    <a:lnTo>
                      <a:pt x="1435" y="394"/>
                    </a:lnTo>
                    <a:lnTo>
                      <a:pt x="1468" y="362"/>
                    </a:lnTo>
                    <a:lnTo>
                      <a:pt x="1501" y="329"/>
                    </a:lnTo>
                    <a:lnTo>
                      <a:pt x="1530" y="299"/>
                    </a:lnTo>
                    <a:lnTo>
                      <a:pt x="1559" y="271"/>
                    </a:lnTo>
                    <a:lnTo>
                      <a:pt x="1587" y="244"/>
                    </a:lnTo>
                    <a:lnTo>
                      <a:pt x="1610" y="220"/>
                    </a:lnTo>
                    <a:lnTo>
                      <a:pt x="1632" y="198"/>
                    </a:lnTo>
                    <a:lnTo>
                      <a:pt x="1650" y="179"/>
                    </a:lnTo>
                    <a:lnTo>
                      <a:pt x="1664" y="164"/>
                    </a:lnTo>
                    <a:lnTo>
                      <a:pt x="1676" y="151"/>
                    </a:lnTo>
                    <a:lnTo>
                      <a:pt x="1681" y="142"/>
                    </a:lnTo>
                    <a:lnTo>
                      <a:pt x="1684" y="137"/>
                    </a:lnTo>
                    <a:lnTo>
                      <a:pt x="1681" y="136"/>
                    </a:lnTo>
                    <a:lnTo>
                      <a:pt x="1683" y="136"/>
                    </a:lnTo>
                    <a:lnTo>
                      <a:pt x="1680" y="136"/>
                    </a:lnTo>
                    <a:lnTo>
                      <a:pt x="1674" y="136"/>
                    </a:lnTo>
                    <a:lnTo>
                      <a:pt x="1664" y="135"/>
                    </a:lnTo>
                    <a:lnTo>
                      <a:pt x="1651" y="133"/>
                    </a:lnTo>
                    <a:lnTo>
                      <a:pt x="1635" y="130"/>
                    </a:lnTo>
                    <a:lnTo>
                      <a:pt x="1616" y="128"/>
                    </a:lnTo>
                    <a:lnTo>
                      <a:pt x="1594" y="126"/>
                    </a:lnTo>
                    <a:lnTo>
                      <a:pt x="1570" y="122"/>
                    </a:lnTo>
                    <a:lnTo>
                      <a:pt x="1543" y="119"/>
                    </a:lnTo>
                    <a:lnTo>
                      <a:pt x="1515" y="114"/>
                    </a:lnTo>
                    <a:lnTo>
                      <a:pt x="1486" y="110"/>
                    </a:lnTo>
                    <a:lnTo>
                      <a:pt x="1454" y="105"/>
                    </a:lnTo>
                    <a:lnTo>
                      <a:pt x="1422" y="100"/>
                    </a:lnTo>
                    <a:lnTo>
                      <a:pt x="1390" y="96"/>
                    </a:lnTo>
                    <a:lnTo>
                      <a:pt x="1355" y="90"/>
                    </a:lnTo>
                    <a:lnTo>
                      <a:pt x="1322" y="84"/>
                    </a:lnTo>
                    <a:lnTo>
                      <a:pt x="1287" y="80"/>
                    </a:lnTo>
                    <a:lnTo>
                      <a:pt x="1254" y="74"/>
                    </a:lnTo>
                    <a:lnTo>
                      <a:pt x="1221" y="68"/>
                    </a:lnTo>
                    <a:lnTo>
                      <a:pt x="1187" y="61"/>
                    </a:lnTo>
                    <a:lnTo>
                      <a:pt x="1155" y="56"/>
                    </a:lnTo>
                    <a:lnTo>
                      <a:pt x="1125" y="50"/>
                    </a:lnTo>
                    <a:lnTo>
                      <a:pt x="1095" y="44"/>
                    </a:lnTo>
                    <a:lnTo>
                      <a:pt x="1067" y="38"/>
                    </a:lnTo>
                    <a:lnTo>
                      <a:pt x="1041" y="33"/>
                    </a:lnTo>
                    <a:lnTo>
                      <a:pt x="1018" y="27"/>
                    </a:lnTo>
                    <a:lnTo>
                      <a:pt x="996" y="21"/>
                    </a:lnTo>
                    <a:lnTo>
                      <a:pt x="977" y="15"/>
                    </a:lnTo>
                    <a:lnTo>
                      <a:pt x="961" y="11"/>
                    </a:lnTo>
                    <a:lnTo>
                      <a:pt x="949" y="5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8" y="31"/>
                    </a:lnTo>
                    <a:lnTo>
                      <a:pt x="901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1"/>
                    </a:lnTo>
                    <a:lnTo>
                      <a:pt x="736" y="152"/>
                    </a:lnTo>
                    <a:lnTo>
                      <a:pt x="700" y="173"/>
                    </a:lnTo>
                    <a:lnTo>
                      <a:pt x="661" y="194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40" y="259"/>
                    </a:lnTo>
                    <a:lnTo>
                      <a:pt x="497" y="281"/>
                    </a:lnTo>
                    <a:lnTo>
                      <a:pt x="456" y="302"/>
                    </a:lnTo>
                    <a:lnTo>
                      <a:pt x="413" y="324"/>
                    </a:lnTo>
                    <a:lnTo>
                      <a:pt x="371" y="344"/>
                    </a:lnTo>
                    <a:lnTo>
                      <a:pt x="331" y="364"/>
                    </a:lnTo>
                    <a:lnTo>
                      <a:pt x="291" y="383"/>
                    </a:lnTo>
                    <a:lnTo>
                      <a:pt x="253" y="402"/>
                    </a:lnTo>
                    <a:lnTo>
                      <a:pt x="216" y="420"/>
                    </a:lnTo>
                    <a:lnTo>
                      <a:pt x="181" y="436"/>
                    </a:lnTo>
                    <a:lnTo>
                      <a:pt x="149" y="451"/>
                    </a:lnTo>
                    <a:lnTo>
                      <a:pt x="119" y="465"/>
                    </a:lnTo>
                    <a:lnTo>
                      <a:pt x="93" y="478"/>
                    </a:lnTo>
                    <a:lnTo>
                      <a:pt x="68" y="488"/>
                    </a:lnTo>
                    <a:lnTo>
                      <a:pt x="48" y="496"/>
                    </a:lnTo>
                    <a:lnTo>
                      <a:pt x="32" y="503"/>
                    </a:lnTo>
                    <a:lnTo>
                      <a:pt x="20" y="508"/>
                    </a:lnTo>
                    <a:lnTo>
                      <a:pt x="12" y="510"/>
                    </a:lnTo>
                    <a:lnTo>
                      <a:pt x="3" y="516"/>
                    </a:lnTo>
                    <a:lnTo>
                      <a:pt x="0" y="523"/>
                    </a:lnTo>
                    <a:lnTo>
                      <a:pt x="4" y="531"/>
                    </a:lnTo>
                    <a:lnTo>
                      <a:pt x="13" y="540"/>
                    </a:lnTo>
                    <a:lnTo>
                      <a:pt x="27" y="551"/>
                    </a:lnTo>
                    <a:lnTo>
                      <a:pt x="47" y="563"/>
                    </a:lnTo>
                    <a:lnTo>
                      <a:pt x="71" y="576"/>
                    </a:lnTo>
                    <a:lnTo>
                      <a:pt x="100" y="590"/>
                    </a:lnTo>
                    <a:lnTo>
                      <a:pt x="131" y="604"/>
                    </a:lnTo>
                    <a:lnTo>
                      <a:pt x="166" y="619"/>
                    </a:lnTo>
                    <a:lnTo>
                      <a:pt x="204" y="635"/>
                    </a:lnTo>
                    <a:lnTo>
                      <a:pt x="246" y="651"/>
                    </a:lnTo>
                    <a:lnTo>
                      <a:pt x="288" y="668"/>
                    </a:lnTo>
                    <a:lnTo>
                      <a:pt x="333" y="685"/>
                    </a:lnTo>
                    <a:lnTo>
                      <a:pt x="380" y="701"/>
                    </a:lnTo>
                    <a:lnTo>
                      <a:pt x="427" y="717"/>
                    </a:lnTo>
                    <a:lnTo>
                      <a:pt x="474" y="734"/>
                    </a:lnTo>
                    <a:lnTo>
                      <a:pt x="522" y="749"/>
                    </a:lnTo>
                    <a:lnTo>
                      <a:pt x="570" y="765"/>
                    </a:lnTo>
                    <a:lnTo>
                      <a:pt x="617" y="780"/>
                    </a:lnTo>
                    <a:lnTo>
                      <a:pt x="663" y="795"/>
                    </a:lnTo>
                    <a:lnTo>
                      <a:pt x="708" y="808"/>
                    </a:lnTo>
                    <a:lnTo>
                      <a:pt x="750" y="821"/>
                    </a:lnTo>
                    <a:lnTo>
                      <a:pt x="791" y="833"/>
                    </a:lnTo>
                    <a:lnTo>
                      <a:pt x="830" y="844"/>
                    </a:lnTo>
                    <a:lnTo>
                      <a:pt x="865" y="853"/>
                    </a:lnTo>
                    <a:lnTo>
                      <a:pt x="897" y="861"/>
                    </a:lnTo>
                    <a:lnTo>
                      <a:pt x="924" y="867"/>
                    </a:lnTo>
                    <a:lnTo>
                      <a:pt x="949" y="872"/>
                    </a:lnTo>
                    <a:lnTo>
                      <a:pt x="968" y="875"/>
                    </a:lnTo>
                    <a:lnTo>
                      <a:pt x="982" y="877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6" name="Freeform 304"/>
              <p:cNvSpPr>
                <a:spLocks/>
              </p:cNvSpPr>
              <p:nvPr/>
            </p:nvSpPr>
            <p:spPr bwMode="auto">
              <a:xfrm>
                <a:off x="2615" y="2088"/>
                <a:ext cx="809" cy="414"/>
              </a:xfrm>
              <a:custGeom>
                <a:avLst/>
                <a:gdLst>
                  <a:gd name="T0" fmla="*/ 232 w 1620"/>
                  <a:gd name="T1" fmla="*/ 207 h 828"/>
                  <a:gd name="T2" fmla="*/ 233 w 1620"/>
                  <a:gd name="T3" fmla="*/ 203 h 828"/>
                  <a:gd name="T4" fmla="*/ 239 w 1620"/>
                  <a:gd name="T5" fmla="*/ 195 h 828"/>
                  <a:gd name="T6" fmla="*/ 248 w 1620"/>
                  <a:gd name="T7" fmla="*/ 184 h 828"/>
                  <a:gd name="T8" fmla="*/ 260 w 1620"/>
                  <a:gd name="T9" fmla="*/ 172 h 828"/>
                  <a:gd name="T10" fmla="*/ 275 w 1620"/>
                  <a:gd name="T11" fmla="*/ 157 h 828"/>
                  <a:gd name="T12" fmla="*/ 291 w 1620"/>
                  <a:gd name="T13" fmla="*/ 142 h 828"/>
                  <a:gd name="T14" fmla="*/ 308 w 1620"/>
                  <a:gd name="T15" fmla="*/ 124 h 828"/>
                  <a:gd name="T16" fmla="*/ 325 w 1620"/>
                  <a:gd name="T17" fmla="*/ 108 h 828"/>
                  <a:gd name="T18" fmla="*/ 342 w 1620"/>
                  <a:gd name="T19" fmla="*/ 92 h 828"/>
                  <a:gd name="T20" fmla="*/ 359 w 1620"/>
                  <a:gd name="T21" fmla="*/ 77 h 828"/>
                  <a:gd name="T22" fmla="*/ 374 w 1620"/>
                  <a:gd name="T23" fmla="*/ 62 h 828"/>
                  <a:gd name="T24" fmla="*/ 386 w 1620"/>
                  <a:gd name="T25" fmla="*/ 51 h 828"/>
                  <a:gd name="T26" fmla="*/ 396 w 1620"/>
                  <a:gd name="T27" fmla="*/ 41 h 828"/>
                  <a:gd name="T28" fmla="*/ 402 w 1620"/>
                  <a:gd name="T29" fmla="*/ 34 h 828"/>
                  <a:gd name="T30" fmla="*/ 404 w 1620"/>
                  <a:gd name="T31" fmla="*/ 30 h 828"/>
                  <a:gd name="T32" fmla="*/ 403 w 1620"/>
                  <a:gd name="T33" fmla="*/ 30 h 828"/>
                  <a:gd name="T34" fmla="*/ 393 w 1620"/>
                  <a:gd name="T35" fmla="*/ 29 h 828"/>
                  <a:gd name="T36" fmla="*/ 371 w 1620"/>
                  <a:gd name="T37" fmla="*/ 26 h 828"/>
                  <a:gd name="T38" fmla="*/ 342 w 1620"/>
                  <a:gd name="T39" fmla="*/ 22 h 828"/>
                  <a:gd name="T40" fmla="*/ 310 w 1620"/>
                  <a:gd name="T41" fmla="*/ 17 h 828"/>
                  <a:gd name="T42" fmla="*/ 279 w 1620"/>
                  <a:gd name="T43" fmla="*/ 12 h 828"/>
                  <a:gd name="T44" fmla="*/ 252 w 1620"/>
                  <a:gd name="T45" fmla="*/ 6 h 828"/>
                  <a:gd name="T46" fmla="*/ 233 w 1620"/>
                  <a:gd name="T47" fmla="*/ 2 h 828"/>
                  <a:gd name="T48" fmla="*/ 226 w 1620"/>
                  <a:gd name="T49" fmla="*/ 3 h 828"/>
                  <a:gd name="T50" fmla="*/ 219 w 1620"/>
                  <a:gd name="T51" fmla="*/ 9 h 828"/>
                  <a:gd name="T52" fmla="*/ 209 w 1620"/>
                  <a:gd name="T53" fmla="*/ 15 h 828"/>
                  <a:gd name="T54" fmla="*/ 196 w 1620"/>
                  <a:gd name="T55" fmla="*/ 25 h 828"/>
                  <a:gd name="T56" fmla="*/ 181 w 1620"/>
                  <a:gd name="T57" fmla="*/ 34 h 828"/>
                  <a:gd name="T58" fmla="*/ 163 w 1620"/>
                  <a:gd name="T59" fmla="*/ 44 h 828"/>
                  <a:gd name="T60" fmla="*/ 144 w 1620"/>
                  <a:gd name="T61" fmla="*/ 53 h 828"/>
                  <a:gd name="T62" fmla="*/ 124 w 1620"/>
                  <a:gd name="T63" fmla="*/ 65 h 828"/>
                  <a:gd name="T64" fmla="*/ 104 w 1620"/>
                  <a:gd name="T65" fmla="*/ 75 h 828"/>
                  <a:gd name="T66" fmla="*/ 85 w 1620"/>
                  <a:gd name="T67" fmla="*/ 85 h 828"/>
                  <a:gd name="T68" fmla="*/ 66 w 1620"/>
                  <a:gd name="T69" fmla="*/ 94 h 828"/>
                  <a:gd name="T70" fmla="*/ 48 w 1620"/>
                  <a:gd name="T71" fmla="*/ 102 h 828"/>
                  <a:gd name="T72" fmla="*/ 33 w 1620"/>
                  <a:gd name="T73" fmla="*/ 109 h 828"/>
                  <a:gd name="T74" fmla="*/ 20 w 1620"/>
                  <a:gd name="T75" fmla="*/ 115 h 828"/>
                  <a:gd name="T76" fmla="*/ 10 w 1620"/>
                  <a:gd name="T77" fmla="*/ 119 h 828"/>
                  <a:gd name="T78" fmla="*/ 4 w 1620"/>
                  <a:gd name="T79" fmla="*/ 121 h 828"/>
                  <a:gd name="T80" fmla="*/ 0 w 1620"/>
                  <a:gd name="T81" fmla="*/ 123 h 828"/>
                  <a:gd name="T82" fmla="*/ 0 w 1620"/>
                  <a:gd name="T83" fmla="*/ 127 h 828"/>
                  <a:gd name="T84" fmla="*/ 6 w 1620"/>
                  <a:gd name="T85" fmla="*/ 132 h 828"/>
                  <a:gd name="T86" fmla="*/ 16 w 1620"/>
                  <a:gd name="T87" fmla="*/ 138 h 828"/>
                  <a:gd name="T88" fmla="*/ 30 w 1620"/>
                  <a:gd name="T89" fmla="*/ 145 h 828"/>
                  <a:gd name="T90" fmla="*/ 48 w 1620"/>
                  <a:gd name="T91" fmla="*/ 152 h 828"/>
                  <a:gd name="T92" fmla="*/ 67 w 1620"/>
                  <a:gd name="T93" fmla="*/ 159 h 828"/>
                  <a:gd name="T94" fmla="*/ 89 w 1620"/>
                  <a:gd name="T95" fmla="*/ 167 h 828"/>
                  <a:gd name="T96" fmla="*/ 111 w 1620"/>
                  <a:gd name="T97" fmla="*/ 175 h 828"/>
                  <a:gd name="T98" fmla="*/ 134 w 1620"/>
                  <a:gd name="T99" fmla="*/ 182 h 828"/>
                  <a:gd name="T100" fmla="*/ 155 w 1620"/>
                  <a:gd name="T101" fmla="*/ 189 h 828"/>
                  <a:gd name="T102" fmla="*/ 176 w 1620"/>
                  <a:gd name="T103" fmla="*/ 195 h 828"/>
                  <a:gd name="T104" fmla="*/ 195 w 1620"/>
                  <a:gd name="T105" fmla="*/ 200 h 828"/>
                  <a:gd name="T106" fmla="*/ 210 w 1620"/>
                  <a:gd name="T107" fmla="*/ 204 h 828"/>
                  <a:gd name="T108" fmla="*/ 223 w 1620"/>
                  <a:gd name="T109" fmla="*/ 207 h 828"/>
                  <a:gd name="T110" fmla="*/ 231 w 1620"/>
                  <a:gd name="T111" fmla="*/ 207 h 82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620"/>
                  <a:gd name="T169" fmla="*/ 0 h 828"/>
                  <a:gd name="T170" fmla="*/ 1620 w 1620"/>
                  <a:gd name="T171" fmla="*/ 828 h 82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620" h="828">
                    <a:moveTo>
                      <a:pt x="933" y="828"/>
                    </a:moveTo>
                    <a:lnTo>
                      <a:pt x="930" y="826"/>
                    </a:lnTo>
                    <a:lnTo>
                      <a:pt x="930" y="819"/>
                    </a:lnTo>
                    <a:lnTo>
                      <a:pt x="936" y="809"/>
                    </a:lnTo>
                    <a:lnTo>
                      <a:pt x="945" y="795"/>
                    </a:lnTo>
                    <a:lnTo>
                      <a:pt x="959" y="779"/>
                    </a:lnTo>
                    <a:lnTo>
                      <a:pt x="976" y="759"/>
                    </a:lnTo>
                    <a:lnTo>
                      <a:pt x="995" y="736"/>
                    </a:lnTo>
                    <a:lnTo>
                      <a:pt x="1018" y="712"/>
                    </a:lnTo>
                    <a:lnTo>
                      <a:pt x="1044" y="686"/>
                    </a:lnTo>
                    <a:lnTo>
                      <a:pt x="1071" y="658"/>
                    </a:lnTo>
                    <a:lnTo>
                      <a:pt x="1101" y="628"/>
                    </a:lnTo>
                    <a:lnTo>
                      <a:pt x="1134" y="597"/>
                    </a:lnTo>
                    <a:lnTo>
                      <a:pt x="1166" y="566"/>
                    </a:lnTo>
                    <a:lnTo>
                      <a:pt x="1199" y="533"/>
                    </a:lnTo>
                    <a:lnTo>
                      <a:pt x="1234" y="499"/>
                    </a:lnTo>
                    <a:lnTo>
                      <a:pt x="1269" y="466"/>
                    </a:lnTo>
                    <a:lnTo>
                      <a:pt x="1304" y="434"/>
                    </a:lnTo>
                    <a:lnTo>
                      <a:pt x="1339" y="401"/>
                    </a:lnTo>
                    <a:lnTo>
                      <a:pt x="1372" y="368"/>
                    </a:lnTo>
                    <a:lnTo>
                      <a:pt x="1406" y="337"/>
                    </a:lnTo>
                    <a:lnTo>
                      <a:pt x="1438" y="306"/>
                    </a:lnTo>
                    <a:lnTo>
                      <a:pt x="1468" y="277"/>
                    </a:lnTo>
                    <a:lnTo>
                      <a:pt x="1497" y="251"/>
                    </a:lnTo>
                    <a:lnTo>
                      <a:pt x="1522" y="225"/>
                    </a:lnTo>
                    <a:lnTo>
                      <a:pt x="1546" y="202"/>
                    </a:lnTo>
                    <a:lnTo>
                      <a:pt x="1567" y="181"/>
                    </a:lnTo>
                    <a:lnTo>
                      <a:pt x="1585" y="164"/>
                    </a:lnTo>
                    <a:lnTo>
                      <a:pt x="1600" y="147"/>
                    </a:lnTo>
                    <a:lnTo>
                      <a:pt x="1611" y="136"/>
                    </a:lnTo>
                    <a:lnTo>
                      <a:pt x="1618" y="128"/>
                    </a:lnTo>
                    <a:lnTo>
                      <a:pt x="1620" y="123"/>
                    </a:lnTo>
                    <a:lnTo>
                      <a:pt x="1618" y="122"/>
                    </a:lnTo>
                    <a:lnTo>
                      <a:pt x="1616" y="122"/>
                    </a:lnTo>
                    <a:lnTo>
                      <a:pt x="1601" y="120"/>
                    </a:lnTo>
                    <a:lnTo>
                      <a:pt x="1574" y="116"/>
                    </a:lnTo>
                    <a:lnTo>
                      <a:pt x="1535" y="111"/>
                    </a:lnTo>
                    <a:lnTo>
                      <a:pt x="1486" y="104"/>
                    </a:lnTo>
                    <a:lnTo>
                      <a:pt x="1432" y="96"/>
                    </a:lnTo>
                    <a:lnTo>
                      <a:pt x="1372" y="86"/>
                    </a:lnTo>
                    <a:lnTo>
                      <a:pt x="1309" y="76"/>
                    </a:lnTo>
                    <a:lnTo>
                      <a:pt x="1244" y="67"/>
                    </a:lnTo>
                    <a:lnTo>
                      <a:pt x="1180" y="55"/>
                    </a:lnTo>
                    <a:lnTo>
                      <a:pt x="1119" y="45"/>
                    </a:lnTo>
                    <a:lnTo>
                      <a:pt x="1061" y="35"/>
                    </a:lnTo>
                    <a:lnTo>
                      <a:pt x="1010" y="24"/>
                    </a:lnTo>
                    <a:lnTo>
                      <a:pt x="968" y="15"/>
                    </a:lnTo>
                    <a:lnTo>
                      <a:pt x="934" y="7"/>
                    </a:lnTo>
                    <a:lnTo>
                      <a:pt x="914" y="0"/>
                    </a:lnTo>
                    <a:lnTo>
                      <a:pt x="907" y="9"/>
                    </a:lnTo>
                    <a:lnTo>
                      <a:pt x="895" y="21"/>
                    </a:lnTo>
                    <a:lnTo>
                      <a:pt x="880" y="34"/>
                    </a:lnTo>
                    <a:lnTo>
                      <a:pt x="862" y="49"/>
                    </a:lnTo>
                    <a:lnTo>
                      <a:pt x="840" y="63"/>
                    </a:lnTo>
                    <a:lnTo>
                      <a:pt x="815" y="80"/>
                    </a:lnTo>
                    <a:lnTo>
                      <a:pt x="787" y="97"/>
                    </a:lnTo>
                    <a:lnTo>
                      <a:pt x="757" y="115"/>
                    </a:lnTo>
                    <a:lnTo>
                      <a:pt x="725" y="134"/>
                    </a:lnTo>
                    <a:lnTo>
                      <a:pt x="690" y="153"/>
                    </a:lnTo>
                    <a:lnTo>
                      <a:pt x="653" y="174"/>
                    </a:lnTo>
                    <a:lnTo>
                      <a:pt x="616" y="195"/>
                    </a:lnTo>
                    <a:lnTo>
                      <a:pt x="578" y="215"/>
                    </a:lnTo>
                    <a:lnTo>
                      <a:pt x="538" y="236"/>
                    </a:lnTo>
                    <a:lnTo>
                      <a:pt x="499" y="257"/>
                    </a:lnTo>
                    <a:lnTo>
                      <a:pt x="459" y="277"/>
                    </a:lnTo>
                    <a:lnTo>
                      <a:pt x="418" y="297"/>
                    </a:lnTo>
                    <a:lnTo>
                      <a:pt x="379" y="318"/>
                    </a:lnTo>
                    <a:lnTo>
                      <a:pt x="340" y="337"/>
                    </a:lnTo>
                    <a:lnTo>
                      <a:pt x="302" y="356"/>
                    </a:lnTo>
                    <a:lnTo>
                      <a:pt x="264" y="374"/>
                    </a:lnTo>
                    <a:lnTo>
                      <a:pt x="228" y="391"/>
                    </a:lnTo>
                    <a:lnTo>
                      <a:pt x="195" y="407"/>
                    </a:lnTo>
                    <a:lnTo>
                      <a:pt x="162" y="422"/>
                    </a:lnTo>
                    <a:lnTo>
                      <a:pt x="133" y="436"/>
                    </a:lnTo>
                    <a:lnTo>
                      <a:pt x="106" y="449"/>
                    </a:lnTo>
                    <a:lnTo>
                      <a:pt x="82" y="460"/>
                    </a:lnTo>
                    <a:lnTo>
                      <a:pt x="60" y="470"/>
                    </a:lnTo>
                    <a:lnTo>
                      <a:pt x="43" y="478"/>
                    </a:lnTo>
                    <a:lnTo>
                      <a:pt x="28" y="483"/>
                    </a:lnTo>
                    <a:lnTo>
                      <a:pt x="17" y="487"/>
                    </a:lnTo>
                    <a:lnTo>
                      <a:pt x="12" y="489"/>
                    </a:lnTo>
                    <a:lnTo>
                      <a:pt x="2" y="494"/>
                    </a:lnTo>
                    <a:lnTo>
                      <a:pt x="0" y="501"/>
                    </a:lnTo>
                    <a:lnTo>
                      <a:pt x="3" y="509"/>
                    </a:lnTo>
                    <a:lnTo>
                      <a:pt x="12" y="518"/>
                    </a:lnTo>
                    <a:lnTo>
                      <a:pt x="25" y="528"/>
                    </a:lnTo>
                    <a:lnTo>
                      <a:pt x="44" y="539"/>
                    </a:lnTo>
                    <a:lnTo>
                      <a:pt x="66" y="551"/>
                    </a:lnTo>
                    <a:lnTo>
                      <a:pt x="92" y="564"/>
                    </a:lnTo>
                    <a:lnTo>
                      <a:pt x="122" y="578"/>
                    </a:lnTo>
                    <a:lnTo>
                      <a:pt x="156" y="591"/>
                    </a:lnTo>
                    <a:lnTo>
                      <a:pt x="192" y="606"/>
                    </a:lnTo>
                    <a:lnTo>
                      <a:pt x="230" y="621"/>
                    </a:lnTo>
                    <a:lnTo>
                      <a:pt x="271" y="636"/>
                    </a:lnTo>
                    <a:lnTo>
                      <a:pt x="313" y="651"/>
                    </a:lnTo>
                    <a:lnTo>
                      <a:pt x="356" y="666"/>
                    </a:lnTo>
                    <a:lnTo>
                      <a:pt x="401" y="682"/>
                    </a:lnTo>
                    <a:lnTo>
                      <a:pt x="446" y="697"/>
                    </a:lnTo>
                    <a:lnTo>
                      <a:pt x="491" y="712"/>
                    </a:lnTo>
                    <a:lnTo>
                      <a:pt x="536" y="726"/>
                    </a:lnTo>
                    <a:lnTo>
                      <a:pt x="580" y="740"/>
                    </a:lnTo>
                    <a:lnTo>
                      <a:pt x="623" y="754"/>
                    </a:lnTo>
                    <a:lnTo>
                      <a:pt x="666" y="766"/>
                    </a:lnTo>
                    <a:lnTo>
                      <a:pt x="706" y="778"/>
                    </a:lnTo>
                    <a:lnTo>
                      <a:pt x="744" y="788"/>
                    </a:lnTo>
                    <a:lnTo>
                      <a:pt x="780" y="799"/>
                    </a:lnTo>
                    <a:lnTo>
                      <a:pt x="813" y="807"/>
                    </a:lnTo>
                    <a:lnTo>
                      <a:pt x="843" y="815"/>
                    </a:lnTo>
                    <a:lnTo>
                      <a:pt x="870" y="820"/>
                    </a:lnTo>
                    <a:lnTo>
                      <a:pt x="893" y="825"/>
                    </a:lnTo>
                    <a:lnTo>
                      <a:pt x="911" y="827"/>
                    </a:lnTo>
                    <a:lnTo>
                      <a:pt x="925" y="828"/>
                    </a:lnTo>
                    <a:lnTo>
                      <a:pt x="933" y="828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7" name="Freeform 305"/>
              <p:cNvSpPr>
                <a:spLocks/>
              </p:cNvSpPr>
              <p:nvPr/>
            </p:nvSpPr>
            <p:spPr bwMode="auto">
              <a:xfrm>
                <a:off x="2592" y="2028"/>
                <a:ext cx="859" cy="439"/>
              </a:xfrm>
              <a:custGeom>
                <a:avLst/>
                <a:gdLst>
                  <a:gd name="T0" fmla="*/ 246 w 1718"/>
                  <a:gd name="T1" fmla="*/ 217 h 876"/>
                  <a:gd name="T2" fmla="*/ 254 w 1718"/>
                  <a:gd name="T3" fmla="*/ 206 h 876"/>
                  <a:gd name="T4" fmla="*/ 271 w 1718"/>
                  <a:gd name="T5" fmla="*/ 189 h 876"/>
                  <a:gd name="T6" fmla="*/ 293 w 1718"/>
                  <a:gd name="T7" fmla="*/ 168 h 876"/>
                  <a:gd name="T8" fmla="*/ 319 w 1718"/>
                  <a:gd name="T9" fmla="*/ 143 h 876"/>
                  <a:gd name="T10" fmla="*/ 346 w 1718"/>
                  <a:gd name="T11" fmla="*/ 118 h 876"/>
                  <a:gd name="T12" fmla="*/ 373 w 1718"/>
                  <a:gd name="T13" fmla="*/ 93 h 876"/>
                  <a:gd name="T14" fmla="*/ 397 w 1718"/>
                  <a:gd name="T15" fmla="*/ 70 h 876"/>
                  <a:gd name="T16" fmla="*/ 416 w 1718"/>
                  <a:gd name="T17" fmla="*/ 53 h 876"/>
                  <a:gd name="T18" fmla="*/ 428 w 1718"/>
                  <a:gd name="T19" fmla="*/ 41 h 876"/>
                  <a:gd name="T20" fmla="*/ 429 w 1718"/>
                  <a:gd name="T21" fmla="*/ 37 h 876"/>
                  <a:gd name="T22" fmla="*/ 427 w 1718"/>
                  <a:gd name="T23" fmla="*/ 37 h 876"/>
                  <a:gd name="T24" fmla="*/ 417 w 1718"/>
                  <a:gd name="T25" fmla="*/ 36 h 876"/>
                  <a:gd name="T26" fmla="*/ 400 w 1718"/>
                  <a:gd name="T27" fmla="*/ 33 h 876"/>
                  <a:gd name="T28" fmla="*/ 378 w 1718"/>
                  <a:gd name="T29" fmla="*/ 30 h 876"/>
                  <a:gd name="T30" fmla="*/ 352 w 1718"/>
                  <a:gd name="T31" fmla="*/ 26 h 876"/>
                  <a:gd name="T32" fmla="*/ 326 w 1718"/>
                  <a:gd name="T33" fmla="*/ 21 h 876"/>
                  <a:gd name="T34" fmla="*/ 299 w 1718"/>
                  <a:gd name="T35" fmla="*/ 16 h 876"/>
                  <a:gd name="T36" fmla="*/ 275 w 1718"/>
                  <a:gd name="T37" fmla="*/ 12 h 876"/>
                  <a:gd name="T38" fmla="*/ 255 w 1718"/>
                  <a:gd name="T39" fmla="*/ 7 h 876"/>
                  <a:gd name="T40" fmla="*/ 240 w 1718"/>
                  <a:gd name="T41" fmla="*/ 3 h 876"/>
                  <a:gd name="T42" fmla="*/ 234 w 1718"/>
                  <a:gd name="T43" fmla="*/ 2 h 876"/>
                  <a:gd name="T44" fmla="*/ 225 w 1718"/>
                  <a:gd name="T45" fmla="*/ 12 h 876"/>
                  <a:gd name="T46" fmla="*/ 208 w 1718"/>
                  <a:gd name="T47" fmla="*/ 24 h 876"/>
                  <a:gd name="T48" fmla="*/ 184 w 1718"/>
                  <a:gd name="T49" fmla="*/ 38 h 876"/>
                  <a:gd name="T50" fmla="*/ 156 w 1718"/>
                  <a:gd name="T51" fmla="*/ 54 h 876"/>
                  <a:gd name="T52" fmla="*/ 124 w 1718"/>
                  <a:gd name="T53" fmla="*/ 71 h 876"/>
                  <a:gd name="T54" fmla="*/ 93 w 1718"/>
                  <a:gd name="T55" fmla="*/ 87 h 876"/>
                  <a:gd name="T56" fmla="*/ 63 w 1718"/>
                  <a:gd name="T57" fmla="*/ 101 h 876"/>
                  <a:gd name="T58" fmla="*/ 38 w 1718"/>
                  <a:gd name="T59" fmla="*/ 114 h 876"/>
                  <a:gd name="T60" fmla="*/ 17 w 1718"/>
                  <a:gd name="T61" fmla="*/ 123 h 876"/>
                  <a:gd name="T62" fmla="*/ 5 w 1718"/>
                  <a:gd name="T63" fmla="*/ 128 h 876"/>
                  <a:gd name="T64" fmla="*/ 0 w 1718"/>
                  <a:gd name="T65" fmla="*/ 132 h 876"/>
                  <a:gd name="T66" fmla="*/ 7 w 1718"/>
                  <a:gd name="T67" fmla="*/ 139 h 876"/>
                  <a:gd name="T68" fmla="*/ 25 w 1718"/>
                  <a:gd name="T69" fmla="*/ 148 h 876"/>
                  <a:gd name="T70" fmla="*/ 51 w 1718"/>
                  <a:gd name="T71" fmla="*/ 160 h 876"/>
                  <a:gd name="T72" fmla="*/ 84 w 1718"/>
                  <a:gd name="T73" fmla="*/ 172 h 876"/>
                  <a:gd name="T74" fmla="*/ 118 w 1718"/>
                  <a:gd name="T75" fmla="*/ 184 h 876"/>
                  <a:gd name="T76" fmla="*/ 154 w 1718"/>
                  <a:gd name="T77" fmla="*/ 196 h 876"/>
                  <a:gd name="T78" fmla="*/ 188 w 1718"/>
                  <a:gd name="T79" fmla="*/ 206 h 876"/>
                  <a:gd name="T80" fmla="*/ 216 w 1718"/>
                  <a:gd name="T81" fmla="*/ 214 h 876"/>
                  <a:gd name="T82" fmla="*/ 237 w 1718"/>
                  <a:gd name="T83" fmla="*/ 219 h 876"/>
                  <a:gd name="T84" fmla="*/ 247 w 1718"/>
                  <a:gd name="T85" fmla="*/ 220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18"/>
                  <a:gd name="T130" fmla="*/ 0 h 876"/>
                  <a:gd name="T131" fmla="*/ 1718 w 1718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18" h="876">
                    <a:moveTo>
                      <a:pt x="991" y="875"/>
                    </a:moveTo>
                    <a:lnTo>
                      <a:pt x="986" y="873"/>
                    </a:lnTo>
                    <a:lnTo>
                      <a:pt x="987" y="866"/>
                    </a:lnTo>
                    <a:lnTo>
                      <a:pt x="993" y="854"/>
                    </a:lnTo>
                    <a:lnTo>
                      <a:pt x="1004" y="841"/>
                    </a:lnTo>
                    <a:lnTo>
                      <a:pt x="1017" y="823"/>
                    </a:lnTo>
                    <a:lnTo>
                      <a:pt x="1036" y="804"/>
                    </a:lnTo>
                    <a:lnTo>
                      <a:pt x="1057" y="781"/>
                    </a:lnTo>
                    <a:lnTo>
                      <a:pt x="1082" y="755"/>
                    </a:lnTo>
                    <a:lnTo>
                      <a:pt x="1108" y="729"/>
                    </a:lnTo>
                    <a:lnTo>
                      <a:pt x="1138" y="699"/>
                    </a:lnTo>
                    <a:lnTo>
                      <a:pt x="1169" y="669"/>
                    </a:lnTo>
                    <a:lnTo>
                      <a:pt x="1203" y="637"/>
                    </a:lnTo>
                    <a:lnTo>
                      <a:pt x="1237" y="605"/>
                    </a:lnTo>
                    <a:lnTo>
                      <a:pt x="1273" y="571"/>
                    </a:lnTo>
                    <a:lnTo>
                      <a:pt x="1310" y="537"/>
                    </a:lnTo>
                    <a:lnTo>
                      <a:pt x="1347" y="502"/>
                    </a:lnTo>
                    <a:lnTo>
                      <a:pt x="1383" y="468"/>
                    </a:lnTo>
                    <a:lnTo>
                      <a:pt x="1419" y="435"/>
                    </a:lnTo>
                    <a:lnTo>
                      <a:pt x="1455" y="401"/>
                    </a:lnTo>
                    <a:lnTo>
                      <a:pt x="1491" y="369"/>
                    </a:lnTo>
                    <a:lnTo>
                      <a:pt x="1524" y="338"/>
                    </a:lnTo>
                    <a:lnTo>
                      <a:pt x="1557" y="308"/>
                    </a:lnTo>
                    <a:lnTo>
                      <a:pt x="1587" y="280"/>
                    </a:lnTo>
                    <a:lnTo>
                      <a:pt x="1614" y="254"/>
                    </a:lnTo>
                    <a:lnTo>
                      <a:pt x="1640" y="230"/>
                    </a:lnTo>
                    <a:lnTo>
                      <a:pt x="1663" y="209"/>
                    </a:lnTo>
                    <a:lnTo>
                      <a:pt x="1681" y="190"/>
                    </a:lnTo>
                    <a:lnTo>
                      <a:pt x="1697" y="175"/>
                    </a:lnTo>
                    <a:lnTo>
                      <a:pt x="1709" y="162"/>
                    </a:lnTo>
                    <a:lnTo>
                      <a:pt x="1716" y="154"/>
                    </a:lnTo>
                    <a:lnTo>
                      <a:pt x="1718" y="149"/>
                    </a:lnTo>
                    <a:lnTo>
                      <a:pt x="1716" y="148"/>
                    </a:lnTo>
                    <a:lnTo>
                      <a:pt x="1717" y="148"/>
                    </a:lnTo>
                    <a:lnTo>
                      <a:pt x="1714" y="148"/>
                    </a:lnTo>
                    <a:lnTo>
                      <a:pt x="1708" y="147"/>
                    </a:lnTo>
                    <a:lnTo>
                      <a:pt x="1697" y="146"/>
                    </a:lnTo>
                    <a:lnTo>
                      <a:pt x="1683" y="144"/>
                    </a:lnTo>
                    <a:lnTo>
                      <a:pt x="1666" y="141"/>
                    </a:lnTo>
                    <a:lnTo>
                      <a:pt x="1645" y="139"/>
                    </a:lnTo>
                    <a:lnTo>
                      <a:pt x="1622" y="135"/>
                    </a:lnTo>
                    <a:lnTo>
                      <a:pt x="1597" y="131"/>
                    </a:lnTo>
                    <a:lnTo>
                      <a:pt x="1569" y="127"/>
                    </a:lnTo>
                    <a:lnTo>
                      <a:pt x="1540" y="123"/>
                    </a:lnTo>
                    <a:lnTo>
                      <a:pt x="1509" y="117"/>
                    </a:lnTo>
                    <a:lnTo>
                      <a:pt x="1476" y="112"/>
                    </a:lnTo>
                    <a:lnTo>
                      <a:pt x="1443" y="107"/>
                    </a:lnTo>
                    <a:lnTo>
                      <a:pt x="1408" y="101"/>
                    </a:lnTo>
                    <a:lnTo>
                      <a:pt x="1372" y="95"/>
                    </a:lnTo>
                    <a:lnTo>
                      <a:pt x="1337" y="89"/>
                    </a:lnTo>
                    <a:lnTo>
                      <a:pt x="1302" y="84"/>
                    </a:lnTo>
                    <a:lnTo>
                      <a:pt x="1266" y="77"/>
                    </a:lnTo>
                    <a:lnTo>
                      <a:pt x="1231" y="71"/>
                    </a:lnTo>
                    <a:lnTo>
                      <a:pt x="1196" y="64"/>
                    </a:lnTo>
                    <a:lnTo>
                      <a:pt x="1163" y="58"/>
                    </a:lnTo>
                    <a:lnTo>
                      <a:pt x="1130" y="51"/>
                    </a:lnTo>
                    <a:lnTo>
                      <a:pt x="1100" y="46"/>
                    </a:lnTo>
                    <a:lnTo>
                      <a:pt x="1072" y="39"/>
                    </a:lnTo>
                    <a:lnTo>
                      <a:pt x="1044" y="33"/>
                    </a:lnTo>
                    <a:lnTo>
                      <a:pt x="1020" y="27"/>
                    </a:lnTo>
                    <a:lnTo>
                      <a:pt x="997" y="20"/>
                    </a:lnTo>
                    <a:lnTo>
                      <a:pt x="978" y="15"/>
                    </a:lnTo>
                    <a:lnTo>
                      <a:pt x="961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2" y="45"/>
                    </a:lnTo>
                    <a:lnTo>
                      <a:pt x="881" y="60"/>
                    </a:lnTo>
                    <a:lnTo>
                      <a:pt x="858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6" y="152"/>
                    </a:lnTo>
                    <a:lnTo>
                      <a:pt x="699" y="173"/>
                    </a:lnTo>
                    <a:lnTo>
                      <a:pt x="661" y="194"/>
                    </a:lnTo>
                    <a:lnTo>
                      <a:pt x="621" y="216"/>
                    </a:lnTo>
                    <a:lnTo>
                      <a:pt x="581" y="238"/>
                    </a:lnTo>
                    <a:lnTo>
                      <a:pt x="539" y="260"/>
                    </a:lnTo>
                    <a:lnTo>
                      <a:pt x="498" y="282"/>
                    </a:lnTo>
                    <a:lnTo>
                      <a:pt x="455" y="303"/>
                    </a:lnTo>
                    <a:lnTo>
                      <a:pt x="414" y="324"/>
                    </a:lnTo>
                    <a:lnTo>
                      <a:pt x="372" y="345"/>
                    </a:lnTo>
                    <a:lnTo>
                      <a:pt x="331" y="366"/>
                    </a:lnTo>
                    <a:lnTo>
                      <a:pt x="292" y="385"/>
                    </a:lnTo>
                    <a:lnTo>
                      <a:pt x="252" y="403"/>
                    </a:lnTo>
                    <a:lnTo>
                      <a:pt x="216" y="422"/>
                    </a:lnTo>
                    <a:lnTo>
                      <a:pt x="181" y="438"/>
                    </a:lnTo>
                    <a:lnTo>
                      <a:pt x="149" y="453"/>
                    </a:lnTo>
                    <a:lnTo>
                      <a:pt x="119" y="467"/>
                    </a:lnTo>
                    <a:lnTo>
                      <a:pt x="92" y="479"/>
                    </a:lnTo>
                    <a:lnTo>
                      <a:pt x="68" y="490"/>
                    </a:lnTo>
                    <a:lnTo>
                      <a:pt x="48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2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2"/>
                    </a:lnTo>
                    <a:lnTo>
                      <a:pt x="27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5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4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3" y="795"/>
                    </a:lnTo>
                    <a:lnTo>
                      <a:pt x="707" y="808"/>
                    </a:lnTo>
                    <a:lnTo>
                      <a:pt x="750" y="821"/>
                    </a:lnTo>
                    <a:lnTo>
                      <a:pt x="790" y="833"/>
                    </a:lnTo>
                    <a:lnTo>
                      <a:pt x="830" y="843"/>
                    </a:lnTo>
                    <a:lnTo>
                      <a:pt x="864" y="852"/>
                    </a:lnTo>
                    <a:lnTo>
                      <a:pt x="896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8" name="Freeform 306"/>
              <p:cNvSpPr>
                <a:spLocks/>
              </p:cNvSpPr>
              <p:nvPr/>
            </p:nvSpPr>
            <p:spPr bwMode="auto">
              <a:xfrm>
                <a:off x="2609" y="2039"/>
                <a:ext cx="827" cy="415"/>
              </a:xfrm>
              <a:custGeom>
                <a:avLst/>
                <a:gdLst>
                  <a:gd name="T0" fmla="*/ 233 w 1653"/>
                  <a:gd name="T1" fmla="*/ 205 h 829"/>
                  <a:gd name="T2" fmla="*/ 241 w 1653"/>
                  <a:gd name="T3" fmla="*/ 195 h 829"/>
                  <a:gd name="T4" fmla="*/ 257 w 1653"/>
                  <a:gd name="T5" fmla="*/ 179 h 829"/>
                  <a:gd name="T6" fmla="*/ 278 w 1653"/>
                  <a:gd name="T7" fmla="*/ 158 h 829"/>
                  <a:gd name="T8" fmla="*/ 304 w 1653"/>
                  <a:gd name="T9" fmla="*/ 135 h 829"/>
                  <a:gd name="T10" fmla="*/ 331 w 1653"/>
                  <a:gd name="T11" fmla="*/ 110 h 829"/>
                  <a:gd name="T12" fmla="*/ 357 w 1653"/>
                  <a:gd name="T13" fmla="*/ 87 h 829"/>
                  <a:gd name="T14" fmla="*/ 381 w 1653"/>
                  <a:gd name="T15" fmla="*/ 65 h 829"/>
                  <a:gd name="T16" fmla="*/ 400 w 1653"/>
                  <a:gd name="T17" fmla="*/ 48 h 829"/>
                  <a:gd name="T18" fmla="*/ 411 w 1653"/>
                  <a:gd name="T19" fmla="*/ 37 h 829"/>
                  <a:gd name="T20" fmla="*/ 413 w 1653"/>
                  <a:gd name="T21" fmla="*/ 34 h 829"/>
                  <a:gd name="T22" fmla="*/ 411 w 1653"/>
                  <a:gd name="T23" fmla="*/ 33 h 829"/>
                  <a:gd name="T24" fmla="*/ 401 w 1653"/>
                  <a:gd name="T25" fmla="*/ 32 h 829"/>
                  <a:gd name="T26" fmla="*/ 385 w 1653"/>
                  <a:gd name="T27" fmla="*/ 30 h 829"/>
                  <a:gd name="T28" fmla="*/ 364 w 1653"/>
                  <a:gd name="T29" fmla="*/ 26 h 829"/>
                  <a:gd name="T30" fmla="*/ 340 w 1653"/>
                  <a:gd name="T31" fmla="*/ 22 h 829"/>
                  <a:gd name="T32" fmla="*/ 315 w 1653"/>
                  <a:gd name="T33" fmla="*/ 18 h 829"/>
                  <a:gd name="T34" fmla="*/ 290 w 1653"/>
                  <a:gd name="T35" fmla="*/ 14 h 829"/>
                  <a:gd name="T36" fmla="*/ 267 w 1653"/>
                  <a:gd name="T37" fmla="*/ 9 h 829"/>
                  <a:gd name="T38" fmla="*/ 248 w 1653"/>
                  <a:gd name="T39" fmla="*/ 5 h 829"/>
                  <a:gd name="T40" fmla="*/ 234 w 1653"/>
                  <a:gd name="T41" fmla="*/ 2 h 829"/>
                  <a:gd name="T42" fmla="*/ 227 w 1653"/>
                  <a:gd name="T43" fmla="*/ 3 h 829"/>
                  <a:gd name="T44" fmla="*/ 216 w 1653"/>
                  <a:gd name="T45" fmla="*/ 12 h 829"/>
                  <a:gd name="T46" fmla="*/ 197 w 1653"/>
                  <a:gd name="T47" fmla="*/ 24 h 829"/>
                  <a:gd name="T48" fmla="*/ 173 w 1653"/>
                  <a:gd name="T49" fmla="*/ 39 h 829"/>
                  <a:gd name="T50" fmla="*/ 145 w 1653"/>
                  <a:gd name="T51" fmla="*/ 54 h 829"/>
                  <a:gd name="T52" fmla="*/ 115 w 1653"/>
                  <a:gd name="T53" fmla="*/ 70 h 829"/>
                  <a:gd name="T54" fmla="*/ 85 w 1653"/>
                  <a:gd name="T55" fmla="*/ 85 h 829"/>
                  <a:gd name="T56" fmla="*/ 58 w 1653"/>
                  <a:gd name="T57" fmla="*/ 98 h 829"/>
                  <a:gd name="T58" fmla="*/ 33 w 1653"/>
                  <a:gd name="T59" fmla="*/ 110 h 829"/>
                  <a:gd name="T60" fmla="*/ 15 w 1653"/>
                  <a:gd name="T61" fmla="*/ 118 h 829"/>
                  <a:gd name="T62" fmla="*/ 5 w 1653"/>
                  <a:gd name="T63" fmla="*/ 122 h 829"/>
                  <a:gd name="T64" fmla="*/ 0 w 1653"/>
                  <a:gd name="T65" fmla="*/ 126 h 829"/>
                  <a:gd name="T66" fmla="*/ 7 w 1653"/>
                  <a:gd name="T67" fmla="*/ 133 h 829"/>
                  <a:gd name="T68" fmla="*/ 24 w 1653"/>
                  <a:gd name="T69" fmla="*/ 141 h 829"/>
                  <a:gd name="T70" fmla="*/ 48 w 1653"/>
                  <a:gd name="T71" fmla="*/ 152 h 829"/>
                  <a:gd name="T72" fmla="*/ 79 w 1653"/>
                  <a:gd name="T73" fmla="*/ 163 h 829"/>
                  <a:gd name="T74" fmla="*/ 112 w 1653"/>
                  <a:gd name="T75" fmla="*/ 175 h 829"/>
                  <a:gd name="T76" fmla="*/ 145 w 1653"/>
                  <a:gd name="T77" fmla="*/ 185 h 829"/>
                  <a:gd name="T78" fmla="*/ 177 w 1653"/>
                  <a:gd name="T79" fmla="*/ 195 h 829"/>
                  <a:gd name="T80" fmla="*/ 204 w 1653"/>
                  <a:gd name="T81" fmla="*/ 202 h 829"/>
                  <a:gd name="T82" fmla="*/ 224 w 1653"/>
                  <a:gd name="T83" fmla="*/ 207 h 829"/>
                  <a:gd name="T84" fmla="*/ 234 w 1653"/>
                  <a:gd name="T85" fmla="*/ 208 h 82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53"/>
                  <a:gd name="T130" fmla="*/ 0 h 829"/>
                  <a:gd name="T131" fmla="*/ 1653 w 1653"/>
                  <a:gd name="T132" fmla="*/ 829 h 82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53" h="829">
                    <a:moveTo>
                      <a:pt x="934" y="829"/>
                    </a:moveTo>
                    <a:lnTo>
                      <a:pt x="931" y="827"/>
                    </a:lnTo>
                    <a:lnTo>
                      <a:pt x="932" y="820"/>
                    </a:lnTo>
                    <a:lnTo>
                      <a:pt x="937" y="809"/>
                    </a:lnTo>
                    <a:lnTo>
                      <a:pt x="948" y="796"/>
                    </a:lnTo>
                    <a:lnTo>
                      <a:pt x="962" y="779"/>
                    </a:lnTo>
                    <a:lnTo>
                      <a:pt x="979" y="760"/>
                    </a:lnTo>
                    <a:lnTo>
                      <a:pt x="1001" y="739"/>
                    </a:lnTo>
                    <a:lnTo>
                      <a:pt x="1025" y="715"/>
                    </a:lnTo>
                    <a:lnTo>
                      <a:pt x="1052" y="689"/>
                    </a:lnTo>
                    <a:lnTo>
                      <a:pt x="1080" y="661"/>
                    </a:lnTo>
                    <a:lnTo>
                      <a:pt x="1111" y="632"/>
                    </a:lnTo>
                    <a:lnTo>
                      <a:pt x="1145" y="601"/>
                    </a:lnTo>
                    <a:lnTo>
                      <a:pt x="1178" y="570"/>
                    </a:lnTo>
                    <a:lnTo>
                      <a:pt x="1214" y="538"/>
                    </a:lnTo>
                    <a:lnTo>
                      <a:pt x="1250" y="505"/>
                    </a:lnTo>
                    <a:lnTo>
                      <a:pt x="1287" y="472"/>
                    </a:lnTo>
                    <a:lnTo>
                      <a:pt x="1322" y="440"/>
                    </a:lnTo>
                    <a:lnTo>
                      <a:pt x="1359" y="407"/>
                    </a:lnTo>
                    <a:lnTo>
                      <a:pt x="1394" y="376"/>
                    </a:lnTo>
                    <a:lnTo>
                      <a:pt x="1428" y="345"/>
                    </a:lnTo>
                    <a:lnTo>
                      <a:pt x="1462" y="315"/>
                    </a:lnTo>
                    <a:lnTo>
                      <a:pt x="1494" y="286"/>
                    </a:lnTo>
                    <a:lnTo>
                      <a:pt x="1524" y="260"/>
                    </a:lnTo>
                    <a:lnTo>
                      <a:pt x="1552" y="234"/>
                    </a:lnTo>
                    <a:lnTo>
                      <a:pt x="1576" y="211"/>
                    </a:lnTo>
                    <a:lnTo>
                      <a:pt x="1598" y="191"/>
                    </a:lnTo>
                    <a:lnTo>
                      <a:pt x="1617" y="173"/>
                    </a:lnTo>
                    <a:lnTo>
                      <a:pt x="1632" y="158"/>
                    </a:lnTo>
                    <a:lnTo>
                      <a:pt x="1644" y="147"/>
                    </a:lnTo>
                    <a:lnTo>
                      <a:pt x="1651" y="139"/>
                    </a:lnTo>
                    <a:lnTo>
                      <a:pt x="1653" y="134"/>
                    </a:lnTo>
                    <a:lnTo>
                      <a:pt x="1651" y="133"/>
                    </a:lnTo>
                    <a:lnTo>
                      <a:pt x="1652" y="133"/>
                    </a:lnTo>
                    <a:lnTo>
                      <a:pt x="1649" y="133"/>
                    </a:lnTo>
                    <a:lnTo>
                      <a:pt x="1644" y="132"/>
                    </a:lnTo>
                    <a:lnTo>
                      <a:pt x="1633" y="131"/>
                    </a:lnTo>
                    <a:lnTo>
                      <a:pt x="1621" y="128"/>
                    </a:lnTo>
                    <a:lnTo>
                      <a:pt x="1603" y="126"/>
                    </a:lnTo>
                    <a:lnTo>
                      <a:pt x="1585" y="124"/>
                    </a:lnTo>
                    <a:lnTo>
                      <a:pt x="1563" y="120"/>
                    </a:lnTo>
                    <a:lnTo>
                      <a:pt x="1539" y="117"/>
                    </a:lnTo>
                    <a:lnTo>
                      <a:pt x="1512" y="112"/>
                    </a:lnTo>
                    <a:lnTo>
                      <a:pt x="1485" y="108"/>
                    </a:lnTo>
                    <a:lnTo>
                      <a:pt x="1455" y="103"/>
                    </a:lnTo>
                    <a:lnTo>
                      <a:pt x="1425" y="99"/>
                    </a:lnTo>
                    <a:lnTo>
                      <a:pt x="1393" y="93"/>
                    </a:lnTo>
                    <a:lnTo>
                      <a:pt x="1359" y="88"/>
                    </a:lnTo>
                    <a:lnTo>
                      <a:pt x="1326" y="82"/>
                    </a:lnTo>
                    <a:lnTo>
                      <a:pt x="1292" y="77"/>
                    </a:lnTo>
                    <a:lnTo>
                      <a:pt x="1259" y="71"/>
                    </a:lnTo>
                    <a:lnTo>
                      <a:pt x="1224" y="65"/>
                    </a:lnTo>
                    <a:lnTo>
                      <a:pt x="1192" y="59"/>
                    </a:lnTo>
                    <a:lnTo>
                      <a:pt x="1159" y="54"/>
                    </a:lnTo>
                    <a:lnTo>
                      <a:pt x="1128" y="48"/>
                    </a:lnTo>
                    <a:lnTo>
                      <a:pt x="1096" y="42"/>
                    </a:lnTo>
                    <a:lnTo>
                      <a:pt x="1068" y="36"/>
                    </a:lnTo>
                    <a:lnTo>
                      <a:pt x="1040" y="31"/>
                    </a:lnTo>
                    <a:lnTo>
                      <a:pt x="1015" y="26"/>
                    </a:lnTo>
                    <a:lnTo>
                      <a:pt x="990" y="20"/>
                    </a:lnTo>
                    <a:lnTo>
                      <a:pt x="970" y="16"/>
                    </a:lnTo>
                    <a:lnTo>
                      <a:pt x="951" y="11"/>
                    </a:lnTo>
                    <a:lnTo>
                      <a:pt x="936" y="6"/>
                    </a:lnTo>
                    <a:lnTo>
                      <a:pt x="924" y="3"/>
                    </a:lnTo>
                    <a:lnTo>
                      <a:pt x="914" y="0"/>
                    </a:lnTo>
                    <a:lnTo>
                      <a:pt x="908" y="9"/>
                    </a:lnTo>
                    <a:lnTo>
                      <a:pt x="896" y="20"/>
                    </a:lnTo>
                    <a:lnTo>
                      <a:pt x="881" y="33"/>
                    </a:lnTo>
                    <a:lnTo>
                      <a:pt x="863" y="48"/>
                    </a:lnTo>
                    <a:lnTo>
                      <a:pt x="840" y="63"/>
                    </a:lnTo>
                    <a:lnTo>
                      <a:pt x="815" y="79"/>
                    </a:lnTo>
                    <a:lnTo>
                      <a:pt x="787" y="96"/>
                    </a:lnTo>
                    <a:lnTo>
                      <a:pt x="757" y="115"/>
                    </a:lnTo>
                    <a:lnTo>
                      <a:pt x="724" y="134"/>
                    </a:lnTo>
                    <a:lnTo>
                      <a:pt x="690" y="154"/>
                    </a:lnTo>
                    <a:lnTo>
                      <a:pt x="654" y="173"/>
                    </a:lnTo>
                    <a:lnTo>
                      <a:pt x="616" y="194"/>
                    </a:lnTo>
                    <a:lnTo>
                      <a:pt x="578" y="215"/>
                    </a:lnTo>
                    <a:lnTo>
                      <a:pt x="539" y="235"/>
                    </a:lnTo>
                    <a:lnTo>
                      <a:pt x="499" y="256"/>
                    </a:lnTo>
                    <a:lnTo>
                      <a:pt x="458" y="277"/>
                    </a:lnTo>
                    <a:lnTo>
                      <a:pt x="418" y="298"/>
                    </a:lnTo>
                    <a:lnTo>
                      <a:pt x="379" y="317"/>
                    </a:lnTo>
                    <a:lnTo>
                      <a:pt x="340" y="338"/>
                    </a:lnTo>
                    <a:lnTo>
                      <a:pt x="302" y="356"/>
                    </a:lnTo>
                    <a:lnTo>
                      <a:pt x="265" y="375"/>
                    </a:lnTo>
                    <a:lnTo>
                      <a:pt x="229" y="392"/>
                    </a:lnTo>
                    <a:lnTo>
                      <a:pt x="194" y="408"/>
                    </a:lnTo>
                    <a:lnTo>
                      <a:pt x="162" y="423"/>
                    </a:lnTo>
                    <a:lnTo>
                      <a:pt x="132" y="438"/>
                    </a:lnTo>
                    <a:lnTo>
                      <a:pt x="106" y="451"/>
                    </a:lnTo>
                    <a:lnTo>
                      <a:pt x="81" y="461"/>
                    </a:lnTo>
                    <a:lnTo>
                      <a:pt x="60" y="471"/>
                    </a:lnTo>
                    <a:lnTo>
                      <a:pt x="42" y="479"/>
                    </a:lnTo>
                    <a:lnTo>
                      <a:pt x="27" y="485"/>
                    </a:lnTo>
                    <a:lnTo>
                      <a:pt x="17" y="488"/>
                    </a:lnTo>
                    <a:lnTo>
                      <a:pt x="11" y="491"/>
                    </a:lnTo>
                    <a:lnTo>
                      <a:pt x="2" y="495"/>
                    </a:lnTo>
                    <a:lnTo>
                      <a:pt x="0" y="502"/>
                    </a:lnTo>
                    <a:lnTo>
                      <a:pt x="3" y="510"/>
                    </a:lnTo>
                    <a:lnTo>
                      <a:pt x="12" y="518"/>
                    </a:lnTo>
                    <a:lnTo>
                      <a:pt x="25" y="529"/>
                    </a:lnTo>
                    <a:lnTo>
                      <a:pt x="43" y="540"/>
                    </a:lnTo>
                    <a:lnTo>
                      <a:pt x="66" y="552"/>
                    </a:lnTo>
                    <a:lnTo>
                      <a:pt x="93" y="564"/>
                    </a:lnTo>
                    <a:lnTo>
                      <a:pt x="123" y="578"/>
                    </a:lnTo>
                    <a:lnTo>
                      <a:pt x="156" y="592"/>
                    </a:lnTo>
                    <a:lnTo>
                      <a:pt x="192" y="607"/>
                    </a:lnTo>
                    <a:lnTo>
                      <a:pt x="230" y="622"/>
                    </a:lnTo>
                    <a:lnTo>
                      <a:pt x="270" y="637"/>
                    </a:lnTo>
                    <a:lnTo>
                      <a:pt x="313" y="652"/>
                    </a:lnTo>
                    <a:lnTo>
                      <a:pt x="357" y="668"/>
                    </a:lnTo>
                    <a:lnTo>
                      <a:pt x="401" y="683"/>
                    </a:lnTo>
                    <a:lnTo>
                      <a:pt x="446" y="698"/>
                    </a:lnTo>
                    <a:lnTo>
                      <a:pt x="490" y="713"/>
                    </a:lnTo>
                    <a:lnTo>
                      <a:pt x="535" y="727"/>
                    </a:lnTo>
                    <a:lnTo>
                      <a:pt x="580" y="740"/>
                    </a:lnTo>
                    <a:lnTo>
                      <a:pt x="624" y="754"/>
                    </a:lnTo>
                    <a:lnTo>
                      <a:pt x="666" y="767"/>
                    </a:lnTo>
                    <a:lnTo>
                      <a:pt x="706" y="778"/>
                    </a:lnTo>
                    <a:lnTo>
                      <a:pt x="745" y="789"/>
                    </a:lnTo>
                    <a:lnTo>
                      <a:pt x="781" y="799"/>
                    </a:lnTo>
                    <a:lnTo>
                      <a:pt x="814" y="807"/>
                    </a:lnTo>
                    <a:lnTo>
                      <a:pt x="844" y="815"/>
                    </a:lnTo>
                    <a:lnTo>
                      <a:pt x="871" y="821"/>
                    </a:lnTo>
                    <a:lnTo>
                      <a:pt x="894" y="826"/>
                    </a:lnTo>
                    <a:lnTo>
                      <a:pt x="912" y="828"/>
                    </a:lnTo>
                    <a:lnTo>
                      <a:pt x="925" y="829"/>
                    </a:lnTo>
                    <a:lnTo>
                      <a:pt x="934" y="829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9" name="Freeform 307"/>
              <p:cNvSpPr>
                <a:spLocks/>
              </p:cNvSpPr>
              <p:nvPr/>
            </p:nvSpPr>
            <p:spPr bwMode="auto">
              <a:xfrm>
                <a:off x="2605" y="2278"/>
                <a:ext cx="475" cy="177"/>
              </a:xfrm>
              <a:custGeom>
                <a:avLst/>
                <a:gdLst>
                  <a:gd name="T0" fmla="*/ 12 w 951"/>
                  <a:gd name="T1" fmla="*/ 1 h 354"/>
                  <a:gd name="T2" fmla="*/ 16 w 951"/>
                  <a:gd name="T3" fmla="*/ 3 h 354"/>
                  <a:gd name="T4" fmla="*/ 24 w 951"/>
                  <a:gd name="T5" fmla="*/ 6 h 354"/>
                  <a:gd name="T6" fmla="*/ 35 w 951"/>
                  <a:gd name="T7" fmla="*/ 11 h 354"/>
                  <a:gd name="T8" fmla="*/ 48 w 951"/>
                  <a:gd name="T9" fmla="*/ 17 h 354"/>
                  <a:gd name="T10" fmla="*/ 64 w 951"/>
                  <a:gd name="T11" fmla="*/ 23 h 354"/>
                  <a:gd name="T12" fmla="*/ 82 w 951"/>
                  <a:gd name="T13" fmla="*/ 31 h 354"/>
                  <a:gd name="T14" fmla="*/ 100 w 951"/>
                  <a:gd name="T15" fmla="*/ 40 h 354"/>
                  <a:gd name="T16" fmla="*/ 119 w 951"/>
                  <a:gd name="T17" fmla="*/ 48 h 354"/>
                  <a:gd name="T18" fmla="*/ 139 w 951"/>
                  <a:gd name="T19" fmla="*/ 56 h 354"/>
                  <a:gd name="T20" fmla="*/ 158 w 951"/>
                  <a:gd name="T21" fmla="*/ 64 h 354"/>
                  <a:gd name="T22" fmla="*/ 176 w 951"/>
                  <a:gd name="T23" fmla="*/ 71 h 354"/>
                  <a:gd name="T24" fmla="*/ 194 w 951"/>
                  <a:gd name="T25" fmla="*/ 78 h 354"/>
                  <a:gd name="T26" fmla="*/ 209 w 951"/>
                  <a:gd name="T27" fmla="*/ 83 h 354"/>
                  <a:gd name="T28" fmla="*/ 223 w 951"/>
                  <a:gd name="T29" fmla="*/ 87 h 354"/>
                  <a:gd name="T30" fmla="*/ 233 w 951"/>
                  <a:gd name="T31" fmla="*/ 89 h 354"/>
                  <a:gd name="T32" fmla="*/ 232 w 951"/>
                  <a:gd name="T33" fmla="*/ 89 h 354"/>
                  <a:gd name="T34" fmla="*/ 221 w 951"/>
                  <a:gd name="T35" fmla="*/ 87 h 354"/>
                  <a:gd name="T36" fmla="*/ 207 w 951"/>
                  <a:gd name="T37" fmla="*/ 84 h 354"/>
                  <a:gd name="T38" fmla="*/ 190 w 951"/>
                  <a:gd name="T39" fmla="*/ 80 h 354"/>
                  <a:gd name="T40" fmla="*/ 173 w 951"/>
                  <a:gd name="T41" fmla="*/ 75 h 354"/>
                  <a:gd name="T42" fmla="*/ 154 w 951"/>
                  <a:gd name="T43" fmla="*/ 70 h 354"/>
                  <a:gd name="T44" fmla="*/ 134 w 951"/>
                  <a:gd name="T45" fmla="*/ 63 h 354"/>
                  <a:gd name="T46" fmla="*/ 115 w 951"/>
                  <a:gd name="T47" fmla="*/ 56 h 354"/>
                  <a:gd name="T48" fmla="*/ 95 w 951"/>
                  <a:gd name="T49" fmla="*/ 49 h 354"/>
                  <a:gd name="T50" fmla="*/ 76 w 951"/>
                  <a:gd name="T51" fmla="*/ 43 h 354"/>
                  <a:gd name="T52" fmla="*/ 58 w 951"/>
                  <a:gd name="T53" fmla="*/ 36 h 354"/>
                  <a:gd name="T54" fmla="*/ 42 w 951"/>
                  <a:gd name="T55" fmla="*/ 28 h 354"/>
                  <a:gd name="T56" fmla="*/ 28 w 951"/>
                  <a:gd name="T57" fmla="*/ 22 h 354"/>
                  <a:gd name="T58" fmla="*/ 16 w 951"/>
                  <a:gd name="T59" fmla="*/ 17 h 354"/>
                  <a:gd name="T60" fmla="*/ 7 w 951"/>
                  <a:gd name="T61" fmla="*/ 11 h 354"/>
                  <a:gd name="T62" fmla="*/ 1 w 951"/>
                  <a:gd name="T63" fmla="*/ 7 h 354"/>
                  <a:gd name="T64" fmla="*/ 1 w 951"/>
                  <a:gd name="T65" fmla="*/ 6 h 354"/>
                  <a:gd name="T66" fmla="*/ 4 w 951"/>
                  <a:gd name="T67" fmla="*/ 5 h 354"/>
                  <a:gd name="T68" fmla="*/ 8 w 951"/>
                  <a:gd name="T69" fmla="*/ 3 h 354"/>
                  <a:gd name="T70" fmla="*/ 11 w 951"/>
                  <a:gd name="T71" fmla="*/ 1 h 35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1"/>
                  <a:gd name="T109" fmla="*/ 0 h 354"/>
                  <a:gd name="T110" fmla="*/ 951 w 951"/>
                  <a:gd name="T111" fmla="*/ 354 h 35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1" h="354">
                    <a:moveTo>
                      <a:pt x="49" y="0"/>
                    </a:moveTo>
                    <a:lnTo>
                      <a:pt x="51" y="1"/>
                    </a:lnTo>
                    <a:lnTo>
                      <a:pt x="57" y="3"/>
                    </a:lnTo>
                    <a:lnTo>
                      <a:pt x="67" y="9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2"/>
                    </a:lnTo>
                    <a:lnTo>
                      <a:pt x="141" y="43"/>
                    </a:lnTo>
                    <a:lnTo>
                      <a:pt x="167" y="55"/>
                    </a:lnTo>
                    <a:lnTo>
                      <a:pt x="195" y="68"/>
                    </a:lnTo>
                    <a:lnTo>
                      <a:pt x="226" y="82"/>
                    </a:lnTo>
                    <a:lnTo>
                      <a:pt x="259" y="95"/>
                    </a:lnTo>
                    <a:lnTo>
                      <a:pt x="292" y="112"/>
                    </a:lnTo>
                    <a:lnTo>
                      <a:pt x="328" y="127"/>
                    </a:lnTo>
                    <a:lnTo>
                      <a:pt x="365" y="143"/>
                    </a:lnTo>
                    <a:lnTo>
                      <a:pt x="401" y="160"/>
                    </a:lnTo>
                    <a:lnTo>
                      <a:pt x="439" y="176"/>
                    </a:lnTo>
                    <a:lnTo>
                      <a:pt x="479" y="192"/>
                    </a:lnTo>
                    <a:lnTo>
                      <a:pt x="518" y="208"/>
                    </a:lnTo>
                    <a:lnTo>
                      <a:pt x="557" y="225"/>
                    </a:lnTo>
                    <a:lnTo>
                      <a:pt x="595" y="240"/>
                    </a:lnTo>
                    <a:lnTo>
                      <a:pt x="633" y="256"/>
                    </a:lnTo>
                    <a:lnTo>
                      <a:pt x="671" y="270"/>
                    </a:lnTo>
                    <a:lnTo>
                      <a:pt x="707" y="284"/>
                    </a:lnTo>
                    <a:lnTo>
                      <a:pt x="742" y="298"/>
                    </a:lnTo>
                    <a:lnTo>
                      <a:pt x="776" y="309"/>
                    </a:lnTo>
                    <a:lnTo>
                      <a:pt x="808" y="320"/>
                    </a:lnTo>
                    <a:lnTo>
                      <a:pt x="838" y="330"/>
                    </a:lnTo>
                    <a:lnTo>
                      <a:pt x="866" y="338"/>
                    </a:lnTo>
                    <a:lnTo>
                      <a:pt x="892" y="345"/>
                    </a:lnTo>
                    <a:lnTo>
                      <a:pt x="914" y="350"/>
                    </a:lnTo>
                    <a:lnTo>
                      <a:pt x="935" y="353"/>
                    </a:lnTo>
                    <a:lnTo>
                      <a:pt x="951" y="354"/>
                    </a:lnTo>
                    <a:lnTo>
                      <a:pt x="931" y="353"/>
                    </a:lnTo>
                    <a:lnTo>
                      <a:pt x="909" y="351"/>
                    </a:lnTo>
                    <a:lnTo>
                      <a:pt x="884" y="346"/>
                    </a:lnTo>
                    <a:lnTo>
                      <a:pt x="856" y="342"/>
                    </a:lnTo>
                    <a:lnTo>
                      <a:pt x="828" y="335"/>
                    </a:lnTo>
                    <a:lnTo>
                      <a:pt x="797" y="328"/>
                    </a:lnTo>
                    <a:lnTo>
                      <a:pt x="763" y="320"/>
                    </a:lnTo>
                    <a:lnTo>
                      <a:pt x="729" y="311"/>
                    </a:lnTo>
                    <a:lnTo>
                      <a:pt x="692" y="300"/>
                    </a:lnTo>
                    <a:lnTo>
                      <a:pt x="655" y="289"/>
                    </a:lnTo>
                    <a:lnTo>
                      <a:pt x="617" y="277"/>
                    </a:lnTo>
                    <a:lnTo>
                      <a:pt x="578" y="266"/>
                    </a:lnTo>
                    <a:lnTo>
                      <a:pt x="538" y="253"/>
                    </a:lnTo>
                    <a:lnTo>
                      <a:pt x="499" y="239"/>
                    </a:lnTo>
                    <a:lnTo>
                      <a:pt x="460" y="225"/>
                    </a:lnTo>
                    <a:lnTo>
                      <a:pt x="421" y="212"/>
                    </a:lnTo>
                    <a:lnTo>
                      <a:pt x="382" y="198"/>
                    </a:lnTo>
                    <a:lnTo>
                      <a:pt x="344" y="184"/>
                    </a:lnTo>
                    <a:lnTo>
                      <a:pt x="307" y="170"/>
                    </a:lnTo>
                    <a:lnTo>
                      <a:pt x="270" y="156"/>
                    </a:lnTo>
                    <a:lnTo>
                      <a:pt x="235" y="143"/>
                    </a:lnTo>
                    <a:lnTo>
                      <a:pt x="202" y="129"/>
                    </a:lnTo>
                    <a:lnTo>
                      <a:pt x="171" y="115"/>
                    </a:lnTo>
                    <a:lnTo>
                      <a:pt x="141" y="102"/>
                    </a:lnTo>
                    <a:lnTo>
                      <a:pt x="113" y="90"/>
                    </a:lnTo>
                    <a:lnTo>
                      <a:pt x="88" y="78"/>
                    </a:lnTo>
                    <a:lnTo>
                      <a:pt x="66" y="67"/>
                    </a:lnTo>
                    <a:lnTo>
                      <a:pt x="47" y="55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8"/>
                    </a:lnTo>
                    <a:lnTo>
                      <a:pt x="27" y="14"/>
                    </a:lnTo>
                    <a:lnTo>
                      <a:pt x="35" y="9"/>
                    </a:lnTo>
                    <a:lnTo>
                      <a:pt x="42" y="5"/>
                    </a:lnTo>
                    <a:lnTo>
                      <a:pt x="47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0" name="Freeform 308"/>
              <p:cNvSpPr>
                <a:spLocks/>
              </p:cNvSpPr>
              <p:nvPr/>
            </p:nvSpPr>
            <p:spPr bwMode="auto">
              <a:xfrm>
                <a:off x="2609" y="2326"/>
                <a:ext cx="475" cy="177"/>
              </a:xfrm>
              <a:custGeom>
                <a:avLst/>
                <a:gdLst>
                  <a:gd name="T0" fmla="*/ 13 w 949"/>
                  <a:gd name="T1" fmla="*/ 0 h 356"/>
                  <a:gd name="T2" fmla="*/ 17 w 949"/>
                  <a:gd name="T3" fmla="*/ 2 h 356"/>
                  <a:gd name="T4" fmla="*/ 24 w 949"/>
                  <a:gd name="T5" fmla="*/ 5 h 356"/>
                  <a:gd name="T6" fmla="*/ 35 w 949"/>
                  <a:gd name="T7" fmla="*/ 11 h 356"/>
                  <a:gd name="T8" fmla="*/ 49 w 949"/>
                  <a:gd name="T9" fmla="*/ 17 h 356"/>
                  <a:gd name="T10" fmla="*/ 65 w 949"/>
                  <a:gd name="T11" fmla="*/ 24 h 356"/>
                  <a:gd name="T12" fmla="*/ 82 w 949"/>
                  <a:gd name="T13" fmla="*/ 32 h 356"/>
                  <a:gd name="T14" fmla="*/ 100 w 949"/>
                  <a:gd name="T15" fmla="*/ 40 h 356"/>
                  <a:gd name="T16" fmla="*/ 120 w 949"/>
                  <a:gd name="T17" fmla="*/ 48 h 356"/>
                  <a:gd name="T18" fmla="*/ 139 w 949"/>
                  <a:gd name="T19" fmla="*/ 56 h 356"/>
                  <a:gd name="T20" fmla="*/ 158 w 949"/>
                  <a:gd name="T21" fmla="*/ 64 h 356"/>
                  <a:gd name="T22" fmla="*/ 177 w 949"/>
                  <a:gd name="T23" fmla="*/ 71 h 356"/>
                  <a:gd name="T24" fmla="*/ 194 w 949"/>
                  <a:gd name="T25" fmla="*/ 77 h 356"/>
                  <a:gd name="T26" fmla="*/ 209 w 949"/>
                  <a:gd name="T27" fmla="*/ 82 h 356"/>
                  <a:gd name="T28" fmla="*/ 223 w 949"/>
                  <a:gd name="T29" fmla="*/ 86 h 356"/>
                  <a:gd name="T30" fmla="*/ 234 w 949"/>
                  <a:gd name="T31" fmla="*/ 88 h 356"/>
                  <a:gd name="T32" fmla="*/ 233 w 949"/>
                  <a:gd name="T33" fmla="*/ 88 h 356"/>
                  <a:gd name="T34" fmla="*/ 221 w 949"/>
                  <a:gd name="T35" fmla="*/ 86 h 356"/>
                  <a:gd name="T36" fmla="*/ 207 w 949"/>
                  <a:gd name="T37" fmla="*/ 83 h 356"/>
                  <a:gd name="T38" fmla="*/ 191 w 949"/>
                  <a:gd name="T39" fmla="*/ 80 h 356"/>
                  <a:gd name="T40" fmla="*/ 173 w 949"/>
                  <a:gd name="T41" fmla="*/ 75 h 356"/>
                  <a:gd name="T42" fmla="*/ 154 w 949"/>
                  <a:gd name="T43" fmla="*/ 69 h 356"/>
                  <a:gd name="T44" fmla="*/ 135 w 949"/>
                  <a:gd name="T45" fmla="*/ 63 h 356"/>
                  <a:gd name="T46" fmla="*/ 115 w 949"/>
                  <a:gd name="T47" fmla="*/ 56 h 356"/>
                  <a:gd name="T48" fmla="*/ 96 w 949"/>
                  <a:gd name="T49" fmla="*/ 49 h 356"/>
                  <a:gd name="T50" fmla="*/ 77 w 949"/>
                  <a:gd name="T51" fmla="*/ 43 h 356"/>
                  <a:gd name="T52" fmla="*/ 59 w 949"/>
                  <a:gd name="T53" fmla="*/ 36 h 356"/>
                  <a:gd name="T54" fmla="*/ 43 w 949"/>
                  <a:gd name="T55" fmla="*/ 29 h 356"/>
                  <a:gd name="T56" fmla="*/ 29 w 949"/>
                  <a:gd name="T57" fmla="*/ 22 h 356"/>
                  <a:gd name="T58" fmla="*/ 17 w 949"/>
                  <a:gd name="T59" fmla="*/ 17 h 356"/>
                  <a:gd name="T60" fmla="*/ 7 w 949"/>
                  <a:gd name="T61" fmla="*/ 12 h 356"/>
                  <a:gd name="T62" fmla="*/ 2 w 949"/>
                  <a:gd name="T63" fmla="*/ 7 h 356"/>
                  <a:gd name="T64" fmla="*/ 1 w 949"/>
                  <a:gd name="T65" fmla="*/ 6 h 356"/>
                  <a:gd name="T66" fmla="*/ 4 w 949"/>
                  <a:gd name="T67" fmla="*/ 4 h 356"/>
                  <a:gd name="T68" fmla="*/ 9 w 949"/>
                  <a:gd name="T69" fmla="*/ 2 h 356"/>
                  <a:gd name="T70" fmla="*/ 12 w 949"/>
                  <a:gd name="T71" fmla="*/ 0 h 3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49"/>
                  <a:gd name="T109" fmla="*/ 0 h 356"/>
                  <a:gd name="T110" fmla="*/ 949 w 949"/>
                  <a:gd name="T111" fmla="*/ 356 h 35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49" h="356">
                    <a:moveTo>
                      <a:pt x="47" y="0"/>
                    </a:moveTo>
                    <a:lnTo>
                      <a:pt x="49" y="2"/>
                    </a:lnTo>
                    <a:lnTo>
                      <a:pt x="55" y="4"/>
                    </a:lnTo>
                    <a:lnTo>
                      <a:pt x="65" y="10"/>
                    </a:lnTo>
                    <a:lnTo>
                      <a:pt x="79" y="15"/>
                    </a:lnTo>
                    <a:lnTo>
                      <a:pt x="96" y="23"/>
                    </a:lnTo>
                    <a:lnTo>
                      <a:pt x="116" y="33"/>
                    </a:lnTo>
                    <a:lnTo>
                      <a:pt x="139" y="44"/>
                    </a:lnTo>
                    <a:lnTo>
                      <a:pt x="166" y="56"/>
                    </a:lnTo>
                    <a:lnTo>
                      <a:pt x="193" y="68"/>
                    </a:lnTo>
                    <a:lnTo>
                      <a:pt x="224" y="82"/>
                    </a:lnTo>
                    <a:lnTo>
                      <a:pt x="257" y="97"/>
                    </a:lnTo>
                    <a:lnTo>
                      <a:pt x="290" y="112"/>
                    </a:lnTo>
                    <a:lnTo>
                      <a:pt x="326" y="128"/>
                    </a:lnTo>
                    <a:lnTo>
                      <a:pt x="363" y="144"/>
                    </a:lnTo>
                    <a:lnTo>
                      <a:pt x="399" y="160"/>
                    </a:lnTo>
                    <a:lnTo>
                      <a:pt x="437" y="176"/>
                    </a:lnTo>
                    <a:lnTo>
                      <a:pt x="477" y="194"/>
                    </a:lnTo>
                    <a:lnTo>
                      <a:pt x="516" y="210"/>
                    </a:lnTo>
                    <a:lnTo>
                      <a:pt x="555" y="226"/>
                    </a:lnTo>
                    <a:lnTo>
                      <a:pt x="593" y="242"/>
                    </a:lnTo>
                    <a:lnTo>
                      <a:pt x="631" y="257"/>
                    </a:lnTo>
                    <a:lnTo>
                      <a:pt x="669" y="272"/>
                    </a:lnTo>
                    <a:lnTo>
                      <a:pt x="705" y="286"/>
                    </a:lnTo>
                    <a:lnTo>
                      <a:pt x="740" y="298"/>
                    </a:lnTo>
                    <a:lnTo>
                      <a:pt x="774" y="311"/>
                    </a:lnTo>
                    <a:lnTo>
                      <a:pt x="806" y="321"/>
                    </a:lnTo>
                    <a:lnTo>
                      <a:pt x="836" y="332"/>
                    </a:lnTo>
                    <a:lnTo>
                      <a:pt x="864" y="340"/>
                    </a:lnTo>
                    <a:lnTo>
                      <a:pt x="890" y="347"/>
                    </a:lnTo>
                    <a:lnTo>
                      <a:pt x="912" y="351"/>
                    </a:lnTo>
                    <a:lnTo>
                      <a:pt x="933" y="355"/>
                    </a:lnTo>
                    <a:lnTo>
                      <a:pt x="949" y="356"/>
                    </a:lnTo>
                    <a:lnTo>
                      <a:pt x="929" y="355"/>
                    </a:lnTo>
                    <a:lnTo>
                      <a:pt x="908" y="352"/>
                    </a:lnTo>
                    <a:lnTo>
                      <a:pt x="882" y="348"/>
                    </a:lnTo>
                    <a:lnTo>
                      <a:pt x="856" y="343"/>
                    </a:lnTo>
                    <a:lnTo>
                      <a:pt x="826" y="336"/>
                    </a:lnTo>
                    <a:lnTo>
                      <a:pt x="795" y="329"/>
                    </a:lnTo>
                    <a:lnTo>
                      <a:pt x="761" y="321"/>
                    </a:lnTo>
                    <a:lnTo>
                      <a:pt x="727" y="312"/>
                    </a:lnTo>
                    <a:lnTo>
                      <a:pt x="691" y="302"/>
                    </a:lnTo>
                    <a:lnTo>
                      <a:pt x="654" y="290"/>
                    </a:lnTo>
                    <a:lnTo>
                      <a:pt x="616" y="279"/>
                    </a:lnTo>
                    <a:lnTo>
                      <a:pt x="577" y="267"/>
                    </a:lnTo>
                    <a:lnTo>
                      <a:pt x="538" y="255"/>
                    </a:lnTo>
                    <a:lnTo>
                      <a:pt x="499" y="241"/>
                    </a:lnTo>
                    <a:lnTo>
                      <a:pt x="459" y="227"/>
                    </a:lnTo>
                    <a:lnTo>
                      <a:pt x="420" y="213"/>
                    </a:lnTo>
                    <a:lnTo>
                      <a:pt x="381" y="199"/>
                    </a:lnTo>
                    <a:lnTo>
                      <a:pt x="343" y="186"/>
                    </a:lnTo>
                    <a:lnTo>
                      <a:pt x="306" y="172"/>
                    </a:lnTo>
                    <a:lnTo>
                      <a:pt x="269" y="158"/>
                    </a:lnTo>
                    <a:lnTo>
                      <a:pt x="235" y="144"/>
                    </a:lnTo>
                    <a:lnTo>
                      <a:pt x="201" y="130"/>
                    </a:lnTo>
                    <a:lnTo>
                      <a:pt x="170" y="117"/>
                    </a:lnTo>
                    <a:lnTo>
                      <a:pt x="140" y="104"/>
                    </a:lnTo>
                    <a:lnTo>
                      <a:pt x="113" y="91"/>
                    </a:lnTo>
                    <a:lnTo>
                      <a:pt x="87" y="80"/>
                    </a:lnTo>
                    <a:lnTo>
                      <a:pt x="65" y="68"/>
                    </a:lnTo>
                    <a:lnTo>
                      <a:pt x="46" y="57"/>
                    </a:lnTo>
                    <a:lnTo>
                      <a:pt x="28" y="48"/>
                    </a:lnTo>
                    <a:lnTo>
                      <a:pt x="16" y="38"/>
                    </a:lnTo>
                    <a:lnTo>
                      <a:pt x="5" y="30"/>
                    </a:lnTo>
                    <a:lnTo>
                      <a:pt x="0" y="23"/>
                    </a:lnTo>
                    <a:lnTo>
                      <a:pt x="3" y="25"/>
                    </a:lnTo>
                    <a:lnTo>
                      <a:pt x="9" y="22"/>
                    </a:lnTo>
                    <a:lnTo>
                      <a:pt x="16" y="19"/>
                    </a:lnTo>
                    <a:lnTo>
                      <a:pt x="25" y="14"/>
                    </a:lnTo>
                    <a:lnTo>
                      <a:pt x="33" y="10"/>
                    </a:lnTo>
                    <a:lnTo>
                      <a:pt x="40" y="5"/>
                    </a:lnTo>
                    <a:lnTo>
                      <a:pt x="45" y="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1" name="Freeform 309"/>
              <p:cNvSpPr>
                <a:spLocks/>
              </p:cNvSpPr>
              <p:nvPr/>
            </p:nvSpPr>
            <p:spPr bwMode="auto">
              <a:xfrm>
                <a:off x="2591" y="1979"/>
                <a:ext cx="866" cy="438"/>
              </a:xfrm>
              <a:custGeom>
                <a:avLst/>
                <a:gdLst>
                  <a:gd name="T0" fmla="*/ 246 w 1732"/>
                  <a:gd name="T1" fmla="*/ 217 h 876"/>
                  <a:gd name="T2" fmla="*/ 254 w 1732"/>
                  <a:gd name="T3" fmla="*/ 207 h 876"/>
                  <a:gd name="T4" fmla="*/ 271 w 1732"/>
                  <a:gd name="T5" fmla="*/ 190 h 876"/>
                  <a:gd name="T6" fmla="*/ 294 w 1732"/>
                  <a:gd name="T7" fmla="*/ 168 h 876"/>
                  <a:gd name="T8" fmla="*/ 320 w 1732"/>
                  <a:gd name="T9" fmla="*/ 144 h 876"/>
                  <a:gd name="T10" fmla="*/ 348 w 1732"/>
                  <a:gd name="T11" fmla="*/ 118 h 876"/>
                  <a:gd name="T12" fmla="*/ 375 w 1732"/>
                  <a:gd name="T13" fmla="*/ 94 h 876"/>
                  <a:gd name="T14" fmla="*/ 400 w 1732"/>
                  <a:gd name="T15" fmla="*/ 72 h 876"/>
                  <a:gd name="T16" fmla="*/ 419 w 1732"/>
                  <a:gd name="T17" fmla="*/ 54 h 876"/>
                  <a:gd name="T18" fmla="*/ 431 w 1732"/>
                  <a:gd name="T19" fmla="*/ 43 h 876"/>
                  <a:gd name="T20" fmla="*/ 433 w 1732"/>
                  <a:gd name="T21" fmla="*/ 39 h 876"/>
                  <a:gd name="T22" fmla="*/ 431 w 1732"/>
                  <a:gd name="T23" fmla="*/ 39 h 876"/>
                  <a:gd name="T24" fmla="*/ 420 w 1732"/>
                  <a:gd name="T25" fmla="*/ 37 h 876"/>
                  <a:gd name="T26" fmla="*/ 402 w 1732"/>
                  <a:gd name="T27" fmla="*/ 35 h 876"/>
                  <a:gd name="T28" fmla="*/ 380 w 1732"/>
                  <a:gd name="T29" fmla="*/ 30 h 876"/>
                  <a:gd name="T30" fmla="*/ 354 w 1732"/>
                  <a:gd name="T31" fmla="*/ 27 h 876"/>
                  <a:gd name="T32" fmla="*/ 327 w 1732"/>
                  <a:gd name="T33" fmla="*/ 22 h 876"/>
                  <a:gd name="T34" fmla="*/ 300 w 1732"/>
                  <a:gd name="T35" fmla="*/ 17 h 876"/>
                  <a:gd name="T36" fmla="*/ 276 w 1732"/>
                  <a:gd name="T37" fmla="*/ 12 h 876"/>
                  <a:gd name="T38" fmla="*/ 255 w 1732"/>
                  <a:gd name="T39" fmla="*/ 7 h 876"/>
                  <a:gd name="T40" fmla="*/ 240 w 1732"/>
                  <a:gd name="T41" fmla="*/ 3 h 876"/>
                  <a:gd name="T42" fmla="*/ 234 w 1732"/>
                  <a:gd name="T43" fmla="*/ 2 h 876"/>
                  <a:gd name="T44" fmla="*/ 225 w 1732"/>
                  <a:gd name="T45" fmla="*/ 12 h 876"/>
                  <a:gd name="T46" fmla="*/ 208 w 1732"/>
                  <a:gd name="T47" fmla="*/ 24 h 876"/>
                  <a:gd name="T48" fmla="*/ 184 w 1732"/>
                  <a:gd name="T49" fmla="*/ 38 h 876"/>
                  <a:gd name="T50" fmla="*/ 156 w 1732"/>
                  <a:gd name="T51" fmla="*/ 54 h 876"/>
                  <a:gd name="T52" fmla="*/ 124 w 1732"/>
                  <a:gd name="T53" fmla="*/ 70 h 876"/>
                  <a:gd name="T54" fmla="*/ 93 w 1732"/>
                  <a:gd name="T55" fmla="*/ 87 h 876"/>
                  <a:gd name="T56" fmla="*/ 63 w 1732"/>
                  <a:gd name="T57" fmla="*/ 101 h 876"/>
                  <a:gd name="T58" fmla="*/ 38 w 1732"/>
                  <a:gd name="T59" fmla="*/ 113 h 876"/>
                  <a:gd name="T60" fmla="*/ 17 w 1732"/>
                  <a:gd name="T61" fmla="*/ 122 h 876"/>
                  <a:gd name="T62" fmla="*/ 5 w 1732"/>
                  <a:gd name="T63" fmla="*/ 127 h 876"/>
                  <a:gd name="T64" fmla="*/ 0 w 1732"/>
                  <a:gd name="T65" fmla="*/ 131 h 876"/>
                  <a:gd name="T66" fmla="*/ 7 w 1732"/>
                  <a:gd name="T67" fmla="*/ 139 h 876"/>
                  <a:gd name="T68" fmla="*/ 25 w 1732"/>
                  <a:gd name="T69" fmla="*/ 148 h 876"/>
                  <a:gd name="T70" fmla="*/ 51 w 1732"/>
                  <a:gd name="T71" fmla="*/ 159 h 876"/>
                  <a:gd name="T72" fmla="*/ 84 w 1732"/>
                  <a:gd name="T73" fmla="*/ 172 h 876"/>
                  <a:gd name="T74" fmla="*/ 118 w 1732"/>
                  <a:gd name="T75" fmla="*/ 184 h 876"/>
                  <a:gd name="T76" fmla="*/ 154 w 1732"/>
                  <a:gd name="T77" fmla="*/ 196 h 876"/>
                  <a:gd name="T78" fmla="*/ 188 w 1732"/>
                  <a:gd name="T79" fmla="*/ 206 h 876"/>
                  <a:gd name="T80" fmla="*/ 216 w 1732"/>
                  <a:gd name="T81" fmla="*/ 213 h 876"/>
                  <a:gd name="T82" fmla="*/ 237 w 1732"/>
                  <a:gd name="T83" fmla="*/ 218 h 876"/>
                  <a:gd name="T84" fmla="*/ 247 w 1732"/>
                  <a:gd name="T85" fmla="*/ 219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32"/>
                  <a:gd name="T130" fmla="*/ 0 h 876"/>
                  <a:gd name="T131" fmla="*/ 1732 w 1732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32" h="876">
                    <a:moveTo>
                      <a:pt x="991" y="875"/>
                    </a:moveTo>
                    <a:lnTo>
                      <a:pt x="987" y="873"/>
                    </a:lnTo>
                    <a:lnTo>
                      <a:pt x="987" y="866"/>
                    </a:lnTo>
                    <a:lnTo>
                      <a:pt x="994" y="856"/>
                    </a:lnTo>
                    <a:lnTo>
                      <a:pt x="1005" y="842"/>
                    </a:lnTo>
                    <a:lnTo>
                      <a:pt x="1018" y="825"/>
                    </a:lnTo>
                    <a:lnTo>
                      <a:pt x="1037" y="805"/>
                    </a:lnTo>
                    <a:lnTo>
                      <a:pt x="1059" y="782"/>
                    </a:lnTo>
                    <a:lnTo>
                      <a:pt x="1084" y="757"/>
                    </a:lnTo>
                    <a:lnTo>
                      <a:pt x="1112" y="730"/>
                    </a:lnTo>
                    <a:lnTo>
                      <a:pt x="1142" y="701"/>
                    </a:lnTo>
                    <a:lnTo>
                      <a:pt x="1174" y="672"/>
                    </a:lnTo>
                    <a:lnTo>
                      <a:pt x="1207" y="639"/>
                    </a:lnTo>
                    <a:lnTo>
                      <a:pt x="1243" y="607"/>
                    </a:lnTo>
                    <a:lnTo>
                      <a:pt x="1279" y="574"/>
                    </a:lnTo>
                    <a:lnTo>
                      <a:pt x="1316" y="540"/>
                    </a:lnTo>
                    <a:lnTo>
                      <a:pt x="1354" y="506"/>
                    </a:lnTo>
                    <a:lnTo>
                      <a:pt x="1391" y="473"/>
                    </a:lnTo>
                    <a:lnTo>
                      <a:pt x="1429" y="439"/>
                    </a:lnTo>
                    <a:lnTo>
                      <a:pt x="1465" y="406"/>
                    </a:lnTo>
                    <a:lnTo>
                      <a:pt x="1500" y="375"/>
                    </a:lnTo>
                    <a:lnTo>
                      <a:pt x="1535" y="344"/>
                    </a:lnTo>
                    <a:lnTo>
                      <a:pt x="1568" y="314"/>
                    </a:lnTo>
                    <a:lnTo>
                      <a:pt x="1598" y="286"/>
                    </a:lnTo>
                    <a:lnTo>
                      <a:pt x="1627" y="260"/>
                    </a:lnTo>
                    <a:lnTo>
                      <a:pt x="1652" y="237"/>
                    </a:lnTo>
                    <a:lnTo>
                      <a:pt x="1675" y="215"/>
                    </a:lnTo>
                    <a:lnTo>
                      <a:pt x="1695" y="197"/>
                    </a:lnTo>
                    <a:lnTo>
                      <a:pt x="1710" y="182"/>
                    </a:lnTo>
                    <a:lnTo>
                      <a:pt x="1722" y="169"/>
                    </a:lnTo>
                    <a:lnTo>
                      <a:pt x="1729" y="161"/>
                    </a:lnTo>
                    <a:lnTo>
                      <a:pt x="1732" y="156"/>
                    </a:lnTo>
                    <a:lnTo>
                      <a:pt x="1729" y="155"/>
                    </a:lnTo>
                    <a:lnTo>
                      <a:pt x="1730" y="155"/>
                    </a:lnTo>
                    <a:lnTo>
                      <a:pt x="1728" y="155"/>
                    </a:lnTo>
                    <a:lnTo>
                      <a:pt x="1721" y="154"/>
                    </a:lnTo>
                    <a:lnTo>
                      <a:pt x="1710" y="153"/>
                    </a:lnTo>
                    <a:lnTo>
                      <a:pt x="1696" y="150"/>
                    </a:lnTo>
                    <a:lnTo>
                      <a:pt x="1679" y="148"/>
                    </a:lnTo>
                    <a:lnTo>
                      <a:pt x="1658" y="145"/>
                    </a:lnTo>
                    <a:lnTo>
                      <a:pt x="1634" y="141"/>
                    </a:lnTo>
                    <a:lnTo>
                      <a:pt x="1608" y="137"/>
                    </a:lnTo>
                    <a:lnTo>
                      <a:pt x="1581" y="132"/>
                    </a:lnTo>
                    <a:lnTo>
                      <a:pt x="1550" y="127"/>
                    </a:lnTo>
                    <a:lnTo>
                      <a:pt x="1518" y="123"/>
                    </a:lnTo>
                    <a:lnTo>
                      <a:pt x="1485" y="117"/>
                    </a:lnTo>
                    <a:lnTo>
                      <a:pt x="1450" y="111"/>
                    </a:lnTo>
                    <a:lnTo>
                      <a:pt x="1416" y="106"/>
                    </a:lnTo>
                    <a:lnTo>
                      <a:pt x="1379" y="99"/>
                    </a:lnTo>
                    <a:lnTo>
                      <a:pt x="1343" y="93"/>
                    </a:lnTo>
                    <a:lnTo>
                      <a:pt x="1306" y="86"/>
                    </a:lnTo>
                    <a:lnTo>
                      <a:pt x="1271" y="79"/>
                    </a:lnTo>
                    <a:lnTo>
                      <a:pt x="1235" y="73"/>
                    </a:lnTo>
                    <a:lnTo>
                      <a:pt x="1200" y="67"/>
                    </a:lnTo>
                    <a:lnTo>
                      <a:pt x="1166" y="60"/>
                    </a:lnTo>
                    <a:lnTo>
                      <a:pt x="1134" y="53"/>
                    </a:lnTo>
                    <a:lnTo>
                      <a:pt x="1103" y="46"/>
                    </a:lnTo>
                    <a:lnTo>
                      <a:pt x="1073" y="40"/>
                    </a:lnTo>
                    <a:lnTo>
                      <a:pt x="1045" y="33"/>
                    </a:lnTo>
                    <a:lnTo>
                      <a:pt x="1021" y="27"/>
                    </a:lnTo>
                    <a:lnTo>
                      <a:pt x="998" y="22"/>
                    </a:lnTo>
                    <a:lnTo>
                      <a:pt x="978" y="16"/>
                    </a:lnTo>
                    <a:lnTo>
                      <a:pt x="962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8"/>
                    </a:lnTo>
                    <a:lnTo>
                      <a:pt x="917" y="31"/>
                    </a:lnTo>
                    <a:lnTo>
                      <a:pt x="901" y="45"/>
                    </a:lnTo>
                    <a:lnTo>
                      <a:pt x="881" y="60"/>
                    </a:lnTo>
                    <a:lnTo>
                      <a:pt x="858" y="76"/>
                    </a:lnTo>
                    <a:lnTo>
                      <a:pt x="832" y="93"/>
                    </a:lnTo>
                    <a:lnTo>
                      <a:pt x="802" y="111"/>
                    </a:lnTo>
                    <a:lnTo>
                      <a:pt x="770" y="131"/>
                    </a:lnTo>
                    <a:lnTo>
                      <a:pt x="735" y="152"/>
                    </a:lnTo>
                    <a:lnTo>
                      <a:pt x="699" y="172"/>
                    </a:lnTo>
                    <a:lnTo>
                      <a:pt x="660" y="193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39" y="259"/>
                    </a:lnTo>
                    <a:lnTo>
                      <a:pt x="497" y="280"/>
                    </a:lnTo>
                    <a:lnTo>
                      <a:pt x="455" y="302"/>
                    </a:lnTo>
                    <a:lnTo>
                      <a:pt x="412" y="324"/>
                    </a:lnTo>
                    <a:lnTo>
                      <a:pt x="371" y="345"/>
                    </a:lnTo>
                    <a:lnTo>
                      <a:pt x="331" y="364"/>
                    </a:lnTo>
                    <a:lnTo>
                      <a:pt x="290" y="384"/>
                    </a:lnTo>
                    <a:lnTo>
                      <a:pt x="252" y="404"/>
                    </a:lnTo>
                    <a:lnTo>
                      <a:pt x="215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2" y="478"/>
                    </a:lnTo>
                    <a:lnTo>
                      <a:pt x="68" y="489"/>
                    </a:lnTo>
                    <a:lnTo>
                      <a:pt x="47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1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3" y="532"/>
                    </a:lnTo>
                    <a:lnTo>
                      <a:pt x="13" y="542"/>
                    </a:lnTo>
                    <a:lnTo>
                      <a:pt x="26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5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3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2" y="795"/>
                    </a:lnTo>
                    <a:lnTo>
                      <a:pt x="707" y="808"/>
                    </a:lnTo>
                    <a:lnTo>
                      <a:pt x="750" y="821"/>
                    </a:lnTo>
                    <a:lnTo>
                      <a:pt x="790" y="833"/>
                    </a:lnTo>
                    <a:lnTo>
                      <a:pt x="829" y="843"/>
                    </a:lnTo>
                    <a:lnTo>
                      <a:pt x="864" y="852"/>
                    </a:lnTo>
                    <a:lnTo>
                      <a:pt x="896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2" name="Freeform 310"/>
              <p:cNvSpPr>
                <a:spLocks/>
              </p:cNvSpPr>
              <p:nvPr/>
            </p:nvSpPr>
            <p:spPr bwMode="auto">
              <a:xfrm>
                <a:off x="2609" y="1990"/>
                <a:ext cx="833" cy="415"/>
              </a:xfrm>
              <a:custGeom>
                <a:avLst/>
                <a:gdLst>
                  <a:gd name="T0" fmla="*/ 232 w 1667"/>
                  <a:gd name="T1" fmla="*/ 205 h 829"/>
                  <a:gd name="T2" fmla="*/ 240 w 1667"/>
                  <a:gd name="T3" fmla="*/ 196 h 829"/>
                  <a:gd name="T4" fmla="*/ 256 w 1667"/>
                  <a:gd name="T5" fmla="*/ 179 h 829"/>
                  <a:gd name="T6" fmla="*/ 278 w 1667"/>
                  <a:gd name="T7" fmla="*/ 159 h 829"/>
                  <a:gd name="T8" fmla="*/ 304 w 1667"/>
                  <a:gd name="T9" fmla="*/ 136 h 829"/>
                  <a:gd name="T10" fmla="*/ 332 w 1667"/>
                  <a:gd name="T11" fmla="*/ 111 h 829"/>
                  <a:gd name="T12" fmla="*/ 359 w 1667"/>
                  <a:gd name="T13" fmla="*/ 88 h 829"/>
                  <a:gd name="T14" fmla="*/ 383 w 1667"/>
                  <a:gd name="T15" fmla="*/ 67 h 829"/>
                  <a:gd name="T16" fmla="*/ 402 w 1667"/>
                  <a:gd name="T17" fmla="*/ 50 h 829"/>
                  <a:gd name="T18" fmla="*/ 414 w 1667"/>
                  <a:gd name="T19" fmla="*/ 39 h 829"/>
                  <a:gd name="T20" fmla="*/ 416 w 1667"/>
                  <a:gd name="T21" fmla="*/ 35 h 829"/>
                  <a:gd name="T22" fmla="*/ 414 w 1667"/>
                  <a:gd name="T23" fmla="*/ 35 h 829"/>
                  <a:gd name="T24" fmla="*/ 404 w 1667"/>
                  <a:gd name="T25" fmla="*/ 34 h 829"/>
                  <a:gd name="T26" fmla="*/ 387 w 1667"/>
                  <a:gd name="T27" fmla="*/ 31 h 829"/>
                  <a:gd name="T28" fmla="*/ 366 w 1667"/>
                  <a:gd name="T29" fmla="*/ 27 h 829"/>
                  <a:gd name="T30" fmla="*/ 341 w 1667"/>
                  <a:gd name="T31" fmla="*/ 23 h 829"/>
                  <a:gd name="T32" fmla="*/ 315 w 1667"/>
                  <a:gd name="T33" fmla="*/ 19 h 829"/>
                  <a:gd name="T34" fmla="*/ 290 w 1667"/>
                  <a:gd name="T35" fmla="*/ 14 h 829"/>
                  <a:gd name="T36" fmla="*/ 267 w 1667"/>
                  <a:gd name="T37" fmla="*/ 10 h 829"/>
                  <a:gd name="T38" fmla="*/ 247 w 1667"/>
                  <a:gd name="T39" fmla="*/ 6 h 829"/>
                  <a:gd name="T40" fmla="*/ 233 w 1667"/>
                  <a:gd name="T41" fmla="*/ 2 h 829"/>
                  <a:gd name="T42" fmla="*/ 226 w 1667"/>
                  <a:gd name="T43" fmla="*/ 3 h 829"/>
                  <a:gd name="T44" fmla="*/ 215 w 1667"/>
                  <a:gd name="T45" fmla="*/ 12 h 829"/>
                  <a:gd name="T46" fmla="*/ 196 w 1667"/>
                  <a:gd name="T47" fmla="*/ 24 h 829"/>
                  <a:gd name="T48" fmla="*/ 172 w 1667"/>
                  <a:gd name="T49" fmla="*/ 39 h 829"/>
                  <a:gd name="T50" fmla="*/ 144 w 1667"/>
                  <a:gd name="T51" fmla="*/ 54 h 829"/>
                  <a:gd name="T52" fmla="*/ 114 w 1667"/>
                  <a:gd name="T53" fmla="*/ 70 h 829"/>
                  <a:gd name="T54" fmla="*/ 84 w 1667"/>
                  <a:gd name="T55" fmla="*/ 85 h 829"/>
                  <a:gd name="T56" fmla="*/ 57 w 1667"/>
                  <a:gd name="T57" fmla="*/ 98 h 829"/>
                  <a:gd name="T58" fmla="*/ 33 w 1667"/>
                  <a:gd name="T59" fmla="*/ 110 h 829"/>
                  <a:gd name="T60" fmla="*/ 14 w 1667"/>
                  <a:gd name="T61" fmla="*/ 118 h 829"/>
                  <a:gd name="T62" fmla="*/ 4 w 1667"/>
                  <a:gd name="T63" fmla="*/ 123 h 829"/>
                  <a:gd name="T64" fmla="*/ 0 w 1667"/>
                  <a:gd name="T65" fmla="*/ 126 h 829"/>
                  <a:gd name="T66" fmla="*/ 6 w 1667"/>
                  <a:gd name="T67" fmla="*/ 133 h 829"/>
                  <a:gd name="T68" fmla="*/ 23 w 1667"/>
                  <a:gd name="T69" fmla="*/ 141 h 829"/>
                  <a:gd name="T70" fmla="*/ 48 w 1667"/>
                  <a:gd name="T71" fmla="*/ 152 h 829"/>
                  <a:gd name="T72" fmla="*/ 78 w 1667"/>
                  <a:gd name="T73" fmla="*/ 163 h 829"/>
                  <a:gd name="T74" fmla="*/ 111 w 1667"/>
                  <a:gd name="T75" fmla="*/ 175 h 829"/>
                  <a:gd name="T76" fmla="*/ 144 w 1667"/>
                  <a:gd name="T77" fmla="*/ 185 h 829"/>
                  <a:gd name="T78" fmla="*/ 176 w 1667"/>
                  <a:gd name="T79" fmla="*/ 195 h 829"/>
                  <a:gd name="T80" fmla="*/ 203 w 1667"/>
                  <a:gd name="T81" fmla="*/ 202 h 829"/>
                  <a:gd name="T82" fmla="*/ 223 w 1667"/>
                  <a:gd name="T83" fmla="*/ 207 h 829"/>
                  <a:gd name="T84" fmla="*/ 233 w 1667"/>
                  <a:gd name="T85" fmla="*/ 208 h 82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67"/>
                  <a:gd name="T130" fmla="*/ 0 h 829"/>
                  <a:gd name="T131" fmla="*/ 1667 w 1667"/>
                  <a:gd name="T132" fmla="*/ 829 h 82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67" h="829">
                    <a:moveTo>
                      <a:pt x="933" y="829"/>
                    </a:moveTo>
                    <a:lnTo>
                      <a:pt x="929" y="827"/>
                    </a:lnTo>
                    <a:lnTo>
                      <a:pt x="930" y="820"/>
                    </a:lnTo>
                    <a:lnTo>
                      <a:pt x="936" y="809"/>
                    </a:lnTo>
                    <a:lnTo>
                      <a:pt x="947" y="797"/>
                    </a:lnTo>
                    <a:lnTo>
                      <a:pt x="962" y="781"/>
                    </a:lnTo>
                    <a:lnTo>
                      <a:pt x="980" y="761"/>
                    </a:lnTo>
                    <a:lnTo>
                      <a:pt x="1001" y="739"/>
                    </a:lnTo>
                    <a:lnTo>
                      <a:pt x="1026" y="716"/>
                    </a:lnTo>
                    <a:lnTo>
                      <a:pt x="1053" y="690"/>
                    </a:lnTo>
                    <a:lnTo>
                      <a:pt x="1082" y="663"/>
                    </a:lnTo>
                    <a:lnTo>
                      <a:pt x="1115" y="633"/>
                    </a:lnTo>
                    <a:lnTo>
                      <a:pt x="1148" y="604"/>
                    </a:lnTo>
                    <a:lnTo>
                      <a:pt x="1183" y="573"/>
                    </a:lnTo>
                    <a:lnTo>
                      <a:pt x="1218" y="541"/>
                    </a:lnTo>
                    <a:lnTo>
                      <a:pt x="1255" y="509"/>
                    </a:lnTo>
                    <a:lnTo>
                      <a:pt x="1292" y="476"/>
                    </a:lnTo>
                    <a:lnTo>
                      <a:pt x="1329" y="444"/>
                    </a:lnTo>
                    <a:lnTo>
                      <a:pt x="1366" y="411"/>
                    </a:lnTo>
                    <a:lnTo>
                      <a:pt x="1403" y="380"/>
                    </a:lnTo>
                    <a:lnTo>
                      <a:pt x="1437" y="349"/>
                    </a:lnTo>
                    <a:lnTo>
                      <a:pt x="1472" y="321"/>
                    </a:lnTo>
                    <a:lnTo>
                      <a:pt x="1504" y="292"/>
                    </a:lnTo>
                    <a:lnTo>
                      <a:pt x="1534" y="265"/>
                    </a:lnTo>
                    <a:lnTo>
                      <a:pt x="1562" y="241"/>
                    </a:lnTo>
                    <a:lnTo>
                      <a:pt x="1588" y="218"/>
                    </a:lnTo>
                    <a:lnTo>
                      <a:pt x="1610" y="198"/>
                    </a:lnTo>
                    <a:lnTo>
                      <a:pt x="1630" y="180"/>
                    </a:lnTo>
                    <a:lnTo>
                      <a:pt x="1645" y="165"/>
                    </a:lnTo>
                    <a:lnTo>
                      <a:pt x="1656" y="154"/>
                    </a:lnTo>
                    <a:lnTo>
                      <a:pt x="1664" y="146"/>
                    </a:lnTo>
                    <a:lnTo>
                      <a:pt x="1667" y="141"/>
                    </a:lnTo>
                    <a:lnTo>
                      <a:pt x="1664" y="140"/>
                    </a:lnTo>
                    <a:lnTo>
                      <a:pt x="1665" y="140"/>
                    </a:lnTo>
                    <a:lnTo>
                      <a:pt x="1663" y="140"/>
                    </a:lnTo>
                    <a:lnTo>
                      <a:pt x="1656" y="139"/>
                    </a:lnTo>
                    <a:lnTo>
                      <a:pt x="1646" y="138"/>
                    </a:lnTo>
                    <a:lnTo>
                      <a:pt x="1633" y="135"/>
                    </a:lnTo>
                    <a:lnTo>
                      <a:pt x="1616" y="133"/>
                    </a:lnTo>
                    <a:lnTo>
                      <a:pt x="1596" y="130"/>
                    </a:lnTo>
                    <a:lnTo>
                      <a:pt x="1574" y="126"/>
                    </a:lnTo>
                    <a:lnTo>
                      <a:pt x="1550" y="122"/>
                    </a:lnTo>
                    <a:lnTo>
                      <a:pt x="1523" y="118"/>
                    </a:lnTo>
                    <a:lnTo>
                      <a:pt x="1495" y="114"/>
                    </a:lnTo>
                    <a:lnTo>
                      <a:pt x="1464" y="108"/>
                    </a:lnTo>
                    <a:lnTo>
                      <a:pt x="1433" y="103"/>
                    </a:lnTo>
                    <a:lnTo>
                      <a:pt x="1400" y="97"/>
                    </a:lnTo>
                    <a:lnTo>
                      <a:pt x="1366" y="92"/>
                    </a:lnTo>
                    <a:lnTo>
                      <a:pt x="1333" y="86"/>
                    </a:lnTo>
                    <a:lnTo>
                      <a:pt x="1298" y="80"/>
                    </a:lnTo>
                    <a:lnTo>
                      <a:pt x="1263" y="73"/>
                    </a:lnTo>
                    <a:lnTo>
                      <a:pt x="1229" y="68"/>
                    </a:lnTo>
                    <a:lnTo>
                      <a:pt x="1195" y="62"/>
                    </a:lnTo>
                    <a:lnTo>
                      <a:pt x="1162" y="56"/>
                    </a:lnTo>
                    <a:lnTo>
                      <a:pt x="1130" y="49"/>
                    </a:lnTo>
                    <a:lnTo>
                      <a:pt x="1099" y="43"/>
                    </a:lnTo>
                    <a:lnTo>
                      <a:pt x="1069" y="38"/>
                    </a:lnTo>
                    <a:lnTo>
                      <a:pt x="1041" y="32"/>
                    </a:lnTo>
                    <a:lnTo>
                      <a:pt x="1015" y="26"/>
                    </a:lnTo>
                    <a:lnTo>
                      <a:pt x="990" y="22"/>
                    </a:lnTo>
                    <a:lnTo>
                      <a:pt x="970" y="16"/>
                    </a:lnTo>
                    <a:lnTo>
                      <a:pt x="950" y="11"/>
                    </a:lnTo>
                    <a:lnTo>
                      <a:pt x="935" y="8"/>
                    </a:lnTo>
                    <a:lnTo>
                      <a:pt x="922" y="3"/>
                    </a:lnTo>
                    <a:lnTo>
                      <a:pt x="913" y="0"/>
                    </a:lnTo>
                    <a:lnTo>
                      <a:pt x="906" y="9"/>
                    </a:lnTo>
                    <a:lnTo>
                      <a:pt x="895" y="20"/>
                    </a:lnTo>
                    <a:lnTo>
                      <a:pt x="880" y="33"/>
                    </a:lnTo>
                    <a:lnTo>
                      <a:pt x="861" y="48"/>
                    </a:lnTo>
                    <a:lnTo>
                      <a:pt x="839" y="63"/>
                    </a:lnTo>
                    <a:lnTo>
                      <a:pt x="814" y="79"/>
                    </a:lnTo>
                    <a:lnTo>
                      <a:pt x="786" y="96"/>
                    </a:lnTo>
                    <a:lnTo>
                      <a:pt x="756" y="115"/>
                    </a:lnTo>
                    <a:lnTo>
                      <a:pt x="724" y="134"/>
                    </a:lnTo>
                    <a:lnTo>
                      <a:pt x="690" y="154"/>
                    </a:lnTo>
                    <a:lnTo>
                      <a:pt x="653" y="173"/>
                    </a:lnTo>
                    <a:lnTo>
                      <a:pt x="616" y="194"/>
                    </a:lnTo>
                    <a:lnTo>
                      <a:pt x="578" y="215"/>
                    </a:lnTo>
                    <a:lnTo>
                      <a:pt x="538" y="235"/>
                    </a:lnTo>
                    <a:lnTo>
                      <a:pt x="498" y="256"/>
                    </a:lnTo>
                    <a:lnTo>
                      <a:pt x="458" y="277"/>
                    </a:lnTo>
                    <a:lnTo>
                      <a:pt x="418" y="298"/>
                    </a:lnTo>
                    <a:lnTo>
                      <a:pt x="379" y="317"/>
                    </a:lnTo>
                    <a:lnTo>
                      <a:pt x="339" y="338"/>
                    </a:lnTo>
                    <a:lnTo>
                      <a:pt x="301" y="356"/>
                    </a:lnTo>
                    <a:lnTo>
                      <a:pt x="263" y="375"/>
                    </a:lnTo>
                    <a:lnTo>
                      <a:pt x="228" y="392"/>
                    </a:lnTo>
                    <a:lnTo>
                      <a:pt x="194" y="408"/>
                    </a:lnTo>
                    <a:lnTo>
                      <a:pt x="162" y="423"/>
                    </a:lnTo>
                    <a:lnTo>
                      <a:pt x="132" y="438"/>
                    </a:lnTo>
                    <a:lnTo>
                      <a:pt x="106" y="451"/>
                    </a:lnTo>
                    <a:lnTo>
                      <a:pt x="81" y="461"/>
                    </a:lnTo>
                    <a:lnTo>
                      <a:pt x="59" y="471"/>
                    </a:lnTo>
                    <a:lnTo>
                      <a:pt x="42" y="479"/>
                    </a:lnTo>
                    <a:lnTo>
                      <a:pt x="27" y="485"/>
                    </a:lnTo>
                    <a:lnTo>
                      <a:pt x="17" y="489"/>
                    </a:lnTo>
                    <a:lnTo>
                      <a:pt x="11" y="491"/>
                    </a:lnTo>
                    <a:lnTo>
                      <a:pt x="2" y="495"/>
                    </a:lnTo>
                    <a:lnTo>
                      <a:pt x="0" y="502"/>
                    </a:lnTo>
                    <a:lnTo>
                      <a:pt x="3" y="510"/>
                    </a:lnTo>
                    <a:lnTo>
                      <a:pt x="11" y="518"/>
                    </a:lnTo>
                    <a:lnTo>
                      <a:pt x="25" y="529"/>
                    </a:lnTo>
                    <a:lnTo>
                      <a:pt x="43" y="540"/>
                    </a:lnTo>
                    <a:lnTo>
                      <a:pt x="65" y="552"/>
                    </a:lnTo>
                    <a:lnTo>
                      <a:pt x="92" y="564"/>
                    </a:lnTo>
                    <a:lnTo>
                      <a:pt x="122" y="578"/>
                    </a:lnTo>
                    <a:lnTo>
                      <a:pt x="155" y="592"/>
                    </a:lnTo>
                    <a:lnTo>
                      <a:pt x="192" y="607"/>
                    </a:lnTo>
                    <a:lnTo>
                      <a:pt x="230" y="622"/>
                    </a:lnTo>
                    <a:lnTo>
                      <a:pt x="270" y="637"/>
                    </a:lnTo>
                    <a:lnTo>
                      <a:pt x="313" y="652"/>
                    </a:lnTo>
                    <a:lnTo>
                      <a:pt x="356" y="668"/>
                    </a:lnTo>
                    <a:lnTo>
                      <a:pt x="400" y="683"/>
                    </a:lnTo>
                    <a:lnTo>
                      <a:pt x="445" y="698"/>
                    </a:lnTo>
                    <a:lnTo>
                      <a:pt x="490" y="713"/>
                    </a:lnTo>
                    <a:lnTo>
                      <a:pt x="535" y="727"/>
                    </a:lnTo>
                    <a:lnTo>
                      <a:pt x="579" y="740"/>
                    </a:lnTo>
                    <a:lnTo>
                      <a:pt x="623" y="754"/>
                    </a:lnTo>
                    <a:lnTo>
                      <a:pt x="665" y="767"/>
                    </a:lnTo>
                    <a:lnTo>
                      <a:pt x="706" y="778"/>
                    </a:lnTo>
                    <a:lnTo>
                      <a:pt x="744" y="789"/>
                    </a:lnTo>
                    <a:lnTo>
                      <a:pt x="779" y="799"/>
                    </a:lnTo>
                    <a:lnTo>
                      <a:pt x="813" y="807"/>
                    </a:lnTo>
                    <a:lnTo>
                      <a:pt x="843" y="815"/>
                    </a:lnTo>
                    <a:lnTo>
                      <a:pt x="869" y="821"/>
                    </a:lnTo>
                    <a:lnTo>
                      <a:pt x="892" y="826"/>
                    </a:lnTo>
                    <a:lnTo>
                      <a:pt x="911" y="828"/>
                    </a:lnTo>
                    <a:lnTo>
                      <a:pt x="925" y="829"/>
                    </a:lnTo>
                    <a:lnTo>
                      <a:pt x="933" y="829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3" name="Freeform 311"/>
              <p:cNvSpPr>
                <a:spLocks/>
              </p:cNvSpPr>
              <p:nvPr/>
            </p:nvSpPr>
            <p:spPr bwMode="auto">
              <a:xfrm>
                <a:off x="2593" y="1935"/>
                <a:ext cx="874" cy="438"/>
              </a:xfrm>
              <a:custGeom>
                <a:avLst/>
                <a:gdLst>
                  <a:gd name="T0" fmla="*/ 248 w 1747"/>
                  <a:gd name="T1" fmla="*/ 216 h 877"/>
                  <a:gd name="T2" fmla="*/ 255 w 1747"/>
                  <a:gd name="T3" fmla="*/ 206 h 877"/>
                  <a:gd name="T4" fmla="*/ 272 w 1747"/>
                  <a:gd name="T5" fmla="*/ 190 h 877"/>
                  <a:gd name="T6" fmla="*/ 295 w 1747"/>
                  <a:gd name="T7" fmla="*/ 168 h 877"/>
                  <a:gd name="T8" fmla="*/ 322 w 1747"/>
                  <a:gd name="T9" fmla="*/ 144 h 877"/>
                  <a:gd name="T10" fmla="*/ 350 w 1747"/>
                  <a:gd name="T11" fmla="*/ 119 h 877"/>
                  <a:gd name="T12" fmla="*/ 378 w 1747"/>
                  <a:gd name="T13" fmla="*/ 95 h 877"/>
                  <a:gd name="T14" fmla="*/ 403 w 1747"/>
                  <a:gd name="T15" fmla="*/ 73 h 877"/>
                  <a:gd name="T16" fmla="*/ 423 w 1747"/>
                  <a:gd name="T17" fmla="*/ 56 h 877"/>
                  <a:gd name="T18" fmla="*/ 435 w 1747"/>
                  <a:gd name="T19" fmla="*/ 45 h 877"/>
                  <a:gd name="T20" fmla="*/ 437 w 1747"/>
                  <a:gd name="T21" fmla="*/ 41 h 877"/>
                  <a:gd name="T22" fmla="*/ 435 w 1747"/>
                  <a:gd name="T23" fmla="*/ 41 h 877"/>
                  <a:gd name="T24" fmla="*/ 424 w 1747"/>
                  <a:gd name="T25" fmla="*/ 39 h 877"/>
                  <a:gd name="T26" fmla="*/ 406 w 1747"/>
                  <a:gd name="T27" fmla="*/ 36 h 877"/>
                  <a:gd name="T28" fmla="*/ 383 w 1747"/>
                  <a:gd name="T29" fmla="*/ 32 h 877"/>
                  <a:gd name="T30" fmla="*/ 356 w 1747"/>
                  <a:gd name="T31" fmla="*/ 28 h 877"/>
                  <a:gd name="T32" fmla="*/ 329 w 1747"/>
                  <a:gd name="T33" fmla="*/ 22 h 877"/>
                  <a:gd name="T34" fmla="*/ 301 w 1747"/>
                  <a:gd name="T35" fmla="*/ 17 h 877"/>
                  <a:gd name="T36" fmla="*/ 277 w 1747"/>
                  <a:gd name="T37" fmla="*/ 12 h 877"/>
                  <a:gd name="T38" fmla="*/ 256 w 1747"/>
                  <a:gd name="T39" fmla="*/ 7 h 877"/>
                  <a:gd name="T40" fmla="*/ 241 w 1747"/>
                  <a:gd name="T41" fmla="*/ 2 h 877"/>
                  <a:gd name="T42" fmla="*/ 235 w 1747"/>
                  <a:gd name="T43" fmla="*/ 2 h 877"/>
                  <a:gd name="T44" fmla="*/ 226 w 1747"/>
                  <a:gd name="T45" fmla="*/ 11 h 877"/>
                  <a:gd name="T46" fmla="*/ 208 w 1747"/>
                  <a:gd name="T47" fmla="*/ 23 h 877"/>
                  <a:gd name="T48" fmla="*/ 185 w 1747"/>
                  <a:gd name="T49" fmla="*/ 38 h 877"/>
                  <a:gd name="T50" fmla="*/ 156 w 1747"/>
                  <a:gd name="T51" fmla="*/ 53 h 877"/>
                  <a:gd name="T52" fmla="*/ 125 w 1747"/>
                  <a:gd name="T53" fmla="*/ 70 h 877"/>
                  <a:gd name="T54" fmla="*/ 94 w 1747"/>
                  <a:gd name="T55" fmla="*/ 86 h 877"/>
                  <a:gd name="T56" fmla="*/ 64 w 1747"/>
                  <a:gd name="T57" fmla="*/ 100 h 877"/>
                  <a:gd name="T58" fmla="*/ 38 w 1747"/>
                  <a:gd name="T59" fmla="*/ 113 h 877"/>
                  <a:gd name="T60" fmla="*/ 17 w 1747"/>
                  <a:gd name="T61" fmla="*/ 122 h 877"/>
                  <a:gd name="T62" fmla="*/ 5 w 1747"/>
                  <a:gd name="T63" fmla="*/ 127 h 877"/>
                  <a:gd name="T64" fmla="*/ 0 w 1747"/>
                  <a:gd name="T65" fmla="*/ 131 h 877"/>
                  <a:gd name="T66" fmla="*/ 7 w 1747"/>
                  <a:gd name="T67" fmla="*/ 138 h 877"/>
                  <a:gd name="T68" fmla="*/ 25 w 1747"/>
                  <a:gd name="T69" fmla="*/ 147 h 877"/>
                  <a:gd name="T70" fmla="*/ 52 w 1747"/>
                  <a:gd name="T71" fmla="*/ 159 h 877"/>
                  <a:gd name="T72" fmla="*/ 84 w 1747"/>
                  <a:gd name="T73" fmla="*/ 171 h 877"/>
                  <a:gd name="T74" fmla="*/ 119 w 1747"/>
                  <a:gd name="T75" fmla="*/ 183 h 877"/>
                  <a:gd name="T76" fmla="*/ 155 w 1747"/>
                  <a:gd name="T77" fmla="*/ 195 h 877"/>
                  <a:gd name="T78" fmla="*/ 188 w 1747"/>
                  <a:gd name="T79" fmla="*/ 205 h 877"/>
                  <a:gd name="T80" fmla="*/ 216 w 1747"/>
                  <a:gd name="T81" fmla="*/ 213 h 877"/>
                  <a:gd name="T82" fmla="*/ 238 w 1747"/>
                  <a:gd name="T83" fmla="*/ 218 h 877"/>
                  <a:gd name="T84" fmla="*/ 248 w 1747"/>
                  <a:gd name="T85" fmla="*/ 219 h 87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47"/>
                  <a:gd name="T130" fmla="*/ 0 h 877"/>
                  <a:gd name="T131" fmla="*/ 1747 w 1747"/>
                  <a:gd name="T132" fmla="*/ 877 h 87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47" h="877">
                    <a:moveTo>
                      <a:pt x="991" y="876"/>
                    </a:moveTo>
                    <a:lnTo>
                      <a:pt x="988" y="873"/>
                    </a:lnTo>
                    <a:lnTo>
                      <a:pt x="989" y="867"/>
                    </a:lnTo>
                    <a:lnTo>
                      <a:pt x="995" y="856"/>
                    </a:lnTo>
                    <a:lnTo>
                      <a:pt x="1006" y="842"/>
                    </a:lnTo>
                    <a:lnTo>
                      <a:pt x="1020" y="825"/>
                    </a:lnTo>
                    <a:lnTo>
                      <a:pt x="1040" y="806"/>
                    </a:lnTo>
                    <a:lnTo>
                      <a:pt x="1061" y="784"/>
                    </a:lnTo>
                    <a:lnTo>
                      <a:pt x="1087" y="760"/>
                    </a:lnTo>
                    <a:lnTo>
                      <a:pt x="1116" y="733"/>
                    </a:lnTo>
                    <a:lnTo>
                      <a:pt x="1146" y="704"/>
                    </a:lnTo>
                    <a:lnTo>
                      <a:pt x="1179" y="674"/>
                    </a:lnTo>
                    <a:lnTo>
                      <a:pt x="1214" y="643"/>
                    </a:lnTo>
                    <a:lnTo>
                      <a:pt x="1249" y="611"/>
                    </a:lnTo>
                    <a:lnTo>
                      <a:pt x="1286" y="579"/>
                    </a:lnTo>
                    <a:lnTo>
                      <a:pt x="1324" y="546"/>
                    </a:lnTo>
                    <a:lnTo>
                      <a:pt x="1362" y="512"/>
                    </a:lnTo>
                    <a:lnTo>
                      <a:pt x="1400" y="479"/>
                    </a:lnTo>
                    <a:lnTo>
                      <a:pt x="1438" y="446"/>
                    </a:lnTo>
                    <a:lnTo>
                      <a:pt x="1475" y="413"/>
                    </a:lnTo>
                    <a:lnTo>
                      <a:pt x="1512" y="382"/>
                    </a:lnTo>
                    <a:lnTo>
                      <a:pt x="1547" y="351"/>
                    </a:lnTo>
                    <a:lnTo>
                      <a:pt x="1580" y="322"/>
                    </a:lnTo>
                    <a:lnTo>
                      <a:pt x="1611" y="295"/>
                    </a:lnTo>
                    <a:lnTo>
                      <a:pt x="1640" y="270"/>
                    </a:lnTo>
                    <a:lnTo>
                      <a:pt x="1666" y="247"/>
                    </a:lnTo>
                    <a:lnTo>
                      <a:pt x="1689" y="226"/>
                    </a:lnTo>
                    <a:lnTo>
                      <a:pt x="1709" y="207"/>
                    </a:lnTo>
                    <a:lnTo>
                      <a:pt x="1725" y="191"/>
                    </a:lnTo>
                    <a:lnTo>
                      <a:pt x="1737" y="180"/>
                    </a:lnTo>
                    <a:lnTo>
                      <a:pt x="1745" y="172"/>
                    </a:lnTo>
                    <a:lnTo>
                      <a:pt x="1747" y="167"/>
                    </a:lnTo>
                    <a:lnTo>
                      <a:pt x="1745" y="166"/>
                    </a:lnTo>
                    <a:lnTo>
                      <a:pt x="1746" y="166"/>
                    </a:lnTo>
                    <a:lnTo>
                      <a:pt x="1744" y="166"/>
                    </a:lnTo>
                    <a:lnTo>
                      <a:pt x="1737" y="165"/>
                    </a:lnTo>
                    <a:lnTo>
                      <a:pt x="1725" y="164"/>
                    </a:lnTo>
                    <a:lnTo>
                      <a:pt x="1710" y="161"/>
                    </a:lnTo>
                    <a:lnTo>
                      <a:pt x="1693" y="158"/>
                    </a:lnTo>
                    <a:lnTo>
                      <a:pt x="1672" y="155"/>
                    </a:lnTo>
                    <a:lnTo>
                      <a:pt x="1648" y="151"/>
                    </a:lnTo>
                    <a:lnTo>
                      <a:pt x="1621" y="146"/>
                    </a:lnTo>
                    <a:lnTo>
                      <a:pt x="1593" y="142"/>
                    </a:lnTo>
                    <a:lnTo>
                      <a:pt x="1562" y="136"/>
                    </a:lnTo>
                    <a:lnTo>
                      <a:pt x="1529" y="130"/>
                    </a:lnTo>
                    <a:lnTo>
                      <a:pt x="1496" y="125"/>
                    </a:lnTo>
                    <a:lnTo>
                      <a:pt x="1460" y="119"/>
                    </a:lnTo>
                    <a:lnTo>
                      <a:pt x="1424" y="112"/>
                    </a:lnTo>
                    <a:lnTo>
                      <a:pt x="1388" y="105"/>
                    </a:lnTo>
                    <a:lnTo>
                      <a:pt x="1351" y="98"/>
                    </a:lnTo>
                    <a:lnTo>
                      <a:pt x="1314" y="91"/>
                    </a:lnTo>
                    <a:lnTo>
                      <a:pt x="1277" y="84"/>
                    </a:lnTo>
                    <a:lnTo>
                      <a:pt x="1240" y="77"/>
                    </a:lnTo>
                    <a:lnTo>
                      <a:pt x="1204" y="71"/>
                    </a:lnTo>
                    <a:lnTo>
                      <a:pt x="1170" y="62"/>
                    </a:lnTo>
                    <a:lnTo>
                      <a:pt x="1136" y="56"/>
                    </a:lnTo>
                    <a:lnTo>
                      <a:pt x="1105" y="49"/>
                    </a:lnTo>
                    <a:lnTo>
                      <a:pt x="1075" y="42"/>
                    </a:lnTo>
                    <a:lnTo>
                      <a:pt x="1048" y="35"/>
                    </a:lnTo>
                    <a:lnTo>
                      <a:pt x="1021" y="29"/>
                    </a:lnTo>
                    <a:lnTo>
                      <a:pt x="999" y="22"/>
                    </a:lnTo>
                    <a:lnTo>
                      <a:pt x="979" y="16"/>
                    </a:lnTo>
                    <a:lnTo>
                      <a:pt x="962" y="11"/>
                    </a:lnTo>
                    <a:lnTo>
                      <a:pt x="949" y="5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3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7" y="152"/>
                    </a:lnTo>
                    <a:lnTo>
                      <a:pt x="700" y="173"/>
                    </a:lnTo>
                    <a:lnTo>
                      <a:pt x="662" y="194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40" y="259"/>
                    </a:lnTo>
                    <a:lnTo>
                      <a:pt x="498" y="281"/>
                    </a:lnTo>
                    <a:lnTo>
                      <a:pt x="455" y="303"/>
                    </a:lnTo>
                    <a:lnTo>
                      <a:pt x="414" y="324"/>
                    </a:lnTo>
                    <a:lnTo>
                      <a:pt x="373" y="345"/>
                    </a:lnTo>
                    <a:lnTo>
                      <a:pt x="331" y="365"/>
                    </a:lnTo>
                    <a:lnTo>
                      <a:pt x="292" y="385"/>
                    </a:lnTo>
                    <a:lnTo>
                      <a:pt x="253" y="403"/>
                    </a:lnTo>
                    <a:lnTo>
                      <a:pt x="216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3" y="479"/>
                    </a:lnTo>
                    <a:lnTo>
                      <a:pt x="68" y="489"/>
                    </a:lnTo>
                    <a:lnTo>
                      <a:pt x="49" y="497"/>
                    </a:lnTo>
                    <a:lnTo>
                      <a:pt x="32" y="504"/>
                    </a:lnTo>
                    <a:lnTo>
                      <a:pt x="20" y="509"/>
                    </a:lnTo>
                    <a:lnTo>
                      <a:pt x="12" y="511"/>
                    </a:lnTo>
                    <a:lnTo>
                      <a:pt x="3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1"/>
                    </a:lnTo>
                    <a:lnTo>
                      <a:pt x="28" y="553"/>
                    </a:lnTo>
                    <a:lnTo>
                      <a:pt x="48" y="564"/>
                    </a:lnTo>
                    <a:lnTo>
                      <a:pt x="72" y="577"/>
                    </a:lnTo>
                    <a:lnTo>
                      <a:pt x="99" y="590"/>
                    </a:lnTo>
                    <a:lnTo>
                      <a:pt x="132" y="605"/>
                    </a:lnTo>
                    <a:lnTo>
                      <a:pt x="167" y="620"/>
                    </a:lnTo>
                    <a:lnTo>
                      <a:pt x="205" y="637"/>
                    </a:lnTo>
                    <a:lnTo>
                      <a:pt x="246" y="653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2"/>
                    </a:lnTo>
                    <a:lnTo>
                      <a:pt x="427" y="718"/>
                    </a:lnTo>
                    <a:lnTo>
                      <a:pt x="475" y="734"/>
                    </a:lnTo>
                    <a:lnTo>
                      <a:pt x="522" y="750"/>
                    </a:lnTo>
                    <a:lnTo>
                      <a:pt x="570" y="765"/>
                    </a:lnTo>
                    <a:lnTo>
                      <a:pt x="617" y="780"/>
                    </a:lnTo>
                    <a:lnTo>
                      <a:pt x="663" y="795"/>
                    </a:lnTo>
                    <a:lnTo>
                      <a:pt x="708" y="809"/>
                    </a:lnTo>
                    <a:lnTo>
                      <a:pt x="750" y="822"/>
                    </a:lnTo>
                    <a:lnTo>
                      <a:pt x="792" y="833"/>
                    </a:lnTo>
                    <a:lnTo>
                      <a:pt x="830" y="844"/>
                    </a:lnTo>
                    <a:lnTo>
                      <a:pt x="864" y="853"/>
                    </a:lnTo>
                    <a:lnTo>
                      <a:pt x="897" y="861"/>
                    </a:lnTo>
                    <a:lnTo>
                      <a:pt x="924" y="867"/>
                    </a:lnTo>
                    <a:lnTo>
                      <a:pt x="949" y="872"/>
                    </a:lnTo>
                    <a:lnTo>
                      <a:pt x="968" y="875"/>
                    </a:lnTo>
                    <a:lnTo>
                      <a:pt x="982" y="877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4" name="Freeform 312"/>
              <p:cNvSpPr>
                <a:spLocks/>
              </p:cNvSpPr>
              <p:nvPr/>
            </p:nvSpPr>
            <p:spPr bwMode="auto">
              <a:xfrm>
                <a:off x="2610" y="1946"/>
                <a:ext cx="842" cy="415"/>
              </a:xfrm>
              <a:custGeom>
                <a:avLst/>
                <a:gdLst>
                  <a:gd name="T0" fmla="*/ 233 w 1683"/>
                  <a:gd name="T1" fmla="*/ 205 h 830"/>
                  <a:gd name="T2" fmla="*/ 241 w 1683"/>
                  <a:gd name="T3" fmla="*/ 196 h 830"/>
                  <a:gd name="T4" fmla="*/ 258 w 1683"/>
                  <a:gd name="T5" fmla="*/ 180 h 830"/>
                  <a:gd name="T6" fmla="*/ 280 w 1683"/>
                  <a:gd name="T7" fmla="*/ 159 h 830"/>
                  <a:gd name="T8" fmla="*/ 307 w 1683"/>
                  <a:gd name="T9" fmla="*/ 137 h 830"/>
                  <a:gd name="T10" fmla="*/ 335 w 1683"/>
                  <a:gd name="T11" fmla="*/ 112 h 830"/>
                  <a:gd name="T12" fmla="*/ 363 w 1683"/>
                  <a:gd name="T13" fmla="*/ 90 h 830"/>
                  <a:gd name="T14" fmla="*/ 387 w 1683"/>
                  <a:gd name="T15" fmla="*/ 69 h 830"/>
                  <a:gd name="T16" fmla="*/ 406 w 1683"/>
                  <a:gd name="T17" fmla="*/ 52 h 830"/>
                  <a:gd name="T18" fmla="*/ 419 w 1683"/>
                  <a:gd name="T19" fmla="*/ 42 h 830"/>
                  <a:gd name="T20" fmla="*/ 421 w 1683"/>
                  <a:gd name="T21" fmla="*/ 38 h 830"/>
                  <a:gd name="T22" fmla="*/ 419 w 1683"/>
                  <a:gd name="T23" fmla="*/ 38 h 830"/>
                  <a:gd name="T24" fmla="*/ 408 w 1683"/>
                  <a:gd name="T25" fmla="*/ 36 h 830"/>
                  <a:gd name="T26" fmla="*/ 391 w 1683"/>
                  <a:gd name="T27" fmla="*/ 33 h 830"/>
                  <a:gd name="T28" fmla="*/ 369 w 1683"/>
                  <a:gd name="T29" fmla="*/ 29 h 830"/>
                  <a:gd name="T30" fmla="*/ 344 w 1683"/>
                  <a:gd name="T31" fmla="*/ 25 h 830"/>
                  <a:gd name="T32" fmla="*/ 318 w 1683"/>
                  <a:gd name="T33" fmla="*/ 20 h 830"/>
                  <a:gd name="T34" fmla="*/ 292 w 1683"/>
                  <a:gd name="T35" fmla="*/ 14 h 830"/>
                  <a:gd name="T36" fmla="*/ 269 w 1683"/>
                  <a:gd name="T37" fmla="*/ 10 h 830"/>
                  <a:gd name="T38" fmla="*/ 249 w 1683"/>
                  <a:gd name="T39" fmla="*/ 6 h 830"/>
                  <a:gd name="T40" fmla="*/ 235 w 1683"/>
                  <a:gd name="T41" fmla="*/ 2 h 830"/>
                  <a:gd name="T42" fmla="*/ 227 w 1683"/>
                  <a:gd name="T43" fmla="*/ 3 h 830"/>
                  <a:gd name="T44" fmla="*/ 216 w 1683"/>
                  <a:gd name="T45" fmla="*/ 13 h 830"/>
                  <a:gd name="T46" fmla="*/ 197 w 1683"/>
                  <a:gd name="T47" fmla="*/ 25 h 830"/>
                  <a:gd name="T48" fmla="*/ 173 w 1683"/>
                  <a:gd name="T49" fmla="*/ 39 h 830"/>
                  <a:gd name="T50" fmla="*/ 145 w 1683"/>
                  <a:gd name="T51" fmla="*/ 53 h 830"/>
                  <a:gd name="T52" fmla="*/ 115 w 1683"/>
                  <a:gd name="T53" fmla="*/ 70 h 830"/>
                  <a:gd name="T54" fmla="*/ 85 w 1683"/>
                  <a:gd name="T55" fmla="*/ 85 h 830"/>
                  <a:gd name="T56" fmla="*/ 58 w 1683"/>
                  <a:gd name="T57" fmla="*/ 98 h 830"/>
                  <a:gd name="T58" fmla="*/ 34 w 1683"/>
                  <a:gd name="T59" fmla="*/ 109 h 830"/>
                  <a:gd name="T60" fmla="*/ 15 w 1683"/>
                  <a:gd name="T61" fmla="*/ 118 h 830"/>
                  <a:gd name="T62" fmla="*/ 5 w 1683"/>
                  <a:gd name="T63" fmla="*/ 122 h 830"/>
                  <a:gd name="T64" fmla="*/ 0 w 1683"/>
                  <a:gd name="T65" fmla="*/ 125 h 830"/>
                  <a:gd name="T66" fmla="*/ 7 w 1683"/>
                  <a:gd name="T67" fmla="*/ 133 h 830"/>
                  <a:gd name="T68" fmla="*/ 24 w 1683"/>
                  <a:gd name="T69" fmla="*/ 142 h 830"/>
                  <a:gd name="T70" fmla="*/ 48 w 1683"/>
                  <a:gd name="T71" fmla="*/ 152 h 830"/>
                  <a:gd name="T72" fmla="*/ 79 w 1683"/>
                  <a:gd name="T73" fmla="*/ 163 h 830"/>
                  <a:gd name="T74" fmla="*/ 112 w 1683"/>
                  <a:gd name="T75" fmla="*/ 175 h 830"/>
                  <a:gd name="T76" fmla="*/ 146 w 1683"/>
                  <a:gd name="T77" fmla="*/ 186 h 830"/>
                  <a:gd name="T78" fmla="*/ 177 w 1683"/>
                  <a:gd name="T79" fmla="*/ 195 h 830"/>
                  <a:gd name="T80" fmla="*/ 204 w 1683"/>
                  <a:gd name="T81" fmla="*/ 202 h 830"/>
                  <a:gd name="T82" fmla="*/ 224 w 1683"/>
                  <a:gd name="T83" fmla="*/ 207 h 830"/>
                  <a:gd name="T84" fmla="*/ 234 w 1683"/>
                  <a:gd name="T85" fmla="*/ 208 h 8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83"/>
                  <a:gd name="T130" fmla="*/ 0 h 830"/>
                  <a:gd name="T131" fmla="*/ 1683 w 1683"/>
                  <a:gd name="T132" fmla="*/ 830 h 8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83" h="830">
                    <a:moveTo>
                      <a:pt x="934" y="830"/>
                    </a:moveTo>
                    <a:lnTo>
                      <a:pt x="931" y="827"/>
                    </a:lnTo>
                    <a:lnTo>
                      <a:pt x="932" y="820"/>
                    </a:lnTo>
                    <a:lnTo>
                      <a:pt x="938" y="810"/>
                    </a:lnTo>
                    <a:lnTo>
                      <a:pt x="949" y="797"/>
                    </a:lnTo>
                    <a:lnTo>
                      <a:pt x="964" y="781"/>
                    </a:lnTo>
                    <a:lnTo>
                      <a:pt x="983" y="763"/>
                    </a:lnTo>
                    <a:lnTo>
                      <a:pt x="1005" y="741"/>
                    </a:lnTo>
                    <a:lnTo>
                      <a:pt x="1030" y="718"/>
                    </a:lnTo>
                    <a:lnTo>
                      <a:pt x="1058" y="693"/>
                    </a:lnTo>
                    <a:lnTo>
                      <a:pt x="1088" y="665"/>
                    </a:lnTo>
                    <a:lnTo>
                      <a:pt x="1120" y="636"/>
                    </a:lnTo>
                    <a:lnTo>
                      <a:pt x="1154" y="608"/>
                    </a:lnTo>
                    <a:lnTo>
                      <a:pt x="1190" y="577"/>
                    </a:lnTo>
                    <a:lnTo>
                      <a:pt x="1226" y="545"/>
                    </a:lnTo>
                    <a:lnTo>
                      <a:pt x="1264" y="513"/>
                    </a:lnTo>
                    <a:lnTo>
                      <a:pt x="1301" y="481"/>
                    </a:lnTo>
                    <a:lnTo>
                      <a:pt x="1339" y="450"/>
                    </a:lnTo>
                    <a:lnTo>
                      <a:pt x="1377" y="418"/>
                    </a:lnTo>
                    <a:lnTo>
                      <a:pt x="1414" y="387"/>
                    </a:lnTo>
                    <a:lnTo>
                      <a:pt x="1449" y="357"/>
                    </a:lnTo>
                    <a:lnTo>
                      <a:pt x="1484" y="328"/>
                    </a:lnTo>
                    <a:lnTo>
                      <a:pt x="1516" y="300"/>
                    </a:lnTo>
                    <a:lnTo>
                      <a:pt x="1547" y="274"/>
                    </a:lnTo>
                    <a:lnTo>
                      <a:pt x="1576" y="250"/>
                    </a:lnTo>
                    <a:lnTo>
                      <a:pt x="1603" y="228"/>
                    </a:lnTo>
                    <a:lnTo>
                      <a:pt x="1624" y="207"/>
                    </a:lnTo>
                    <a:lnTo>
                      <a:pt x="1645" y="190"/>
                    </a:lnTo>
                    <a:lnTo>
                      <a:pt x="1660" y="176"/>
                    </a:lnTo>
                    <a:lnTo>
                      <a:pt x="1673" y="165"/>
                    </a:lnTo>
                    <a:lnTo>
                      <a:pt x="1680" y="157"/>
                    </a:lnTo>
                    <a:lnTo>
                      <a:pt x="1683" y="152"/>
                    </a:lnTo>
                    <a:lnTo>
                      <a:pt x="1681" y="151"/>
                    </a:lnTo>
                    <a:lnTo>
                      <a:pt x="1682" y="151"/>
                    </a:lnTo>
                    <a:lnTo>
                      <a:pt x="1680" y="151"/>
                    </a:lnTo>
                    <a:lnTo>
                      <a:pt x="1673" y="150"/>
                    </a:lnTo>
                    <a:lnTo>
                      <a:pt x="1662" y="149"/>
                    </a:lnTo>
                    <a:lnTo>
                      <a:pt x="1649" y="146"/>
                    </a:lnTo>
                    <a:lnTo>
                      <a:pt x="1631" y="143"/>
                    </a:lnTo>
                    <a:lnTo>
                      <a:pt x="1611" y="139"/>
                    </a:lnTo>
                    <a:lnTo>
                      <a:pt x="1588" y="136"/>
                    </a:lnTo>
                    <a:lnTo>
                      <a:pt x="1563" y="131"/>
                    </a:lnTo>
                    <a:lnTo>
                      <a:pt x="1536" y="127"/>
                    </a:lnTo>
                    <a:lnTo>
                      <a:pt x="1507" y="122"/>
                    </a:lnTo>
                    <a:lnTo>
                      <a:pt x="1476" y="116"/>
                    </a:lnTo>
                    <a:lnTo>
                      <a:pt x="1444" y="111"/>
                    </a:lnTo>
                    <a:lnTo>
                      <a:pt x="1410" y="105"/>
                    </a:lnTo>
                    <a:lnTo>
                      <a:pt x="1376" y="98"/>
                    </a:lnTo>
                    <a:lnTo>
                      <a:pt x="1341" y="92"/>
                    </a:lnTo>
                    <a:lnTo>
                      <a:pt x="1306" y="85"/>
                    </a:lnTo>
                    <a:lnTo>
                      <a:pt x="1271" y="78"/>
                    </a:lnTo>
                    <a:lnTo>
                      <a:pt x="1236" y="73"/>
                    </a:lnTo>
                    <a:lnTo>
                      <a:pt x="1202" y="66"/>
                    </a:lnTo>
                    <a:lnTo>
                      <a:pt x="1167" y="59"/>
                    </a:lnTo>
                    <a:lnTo>
                      <a:pt x="1135" y="53"/>
                    </a:lnTo>
                    <a:lnTo>
                      <a:pt x="1103" y="46"/>
                    </a:lnTo>
                    <a:lnTo>
                      <a:pt x="1073" y="40"/>
                    </a:lnTo>
                    <a:lnTo>
                      <a:pt x="1044" y="34"/>
                    </a:lnTo>
                    <a:lnTo>
                      <a:pt x="1017" y="28"/>
                    </a:lnTo>
                    <a:lnTo>
                      <a:pt x="993" y="22"/>
                    </a:lnTo>
                    <a:lnTo>
                      <a:pt x="971" y="17"/>
                    </a:lnTo>
                    <a:lnTo>
                      <a:pt x="953" y="13"/>
                    </a:lnTo>
                    <a:lnTo>
                      <a:pt x="937" y="8"/>
                    </a:lnTo>
                    <a:lnTo>
                      <a:pt x="924" y="4"/>
                    </a:lnTo>
                    <a:lnTo>
                      <a:pt x="915" y="0"/>
                    </a:lnTo>
                    <a:lnTo>
                      <a:pt x="908" y="9"/>
                    </a:lnTo>
                    <a:lnTo>
                      <a:pt x="896" y="21"/>
                    </a:lnTo>
                    <a:lnTo>
                      <a:pt x="881" y="34"/>
                    </a:lnTo>
                    <a:lnTo>
                      <a:pt x="863" y="49"/>
                    </a:lnTo>
                    <a:lnTo>
                      <a:pt x="841" y="64"/>
                    </a:lnTo>
                    <a:lnTo>
                      <a:pt x="816" y="80"/>
                    </a:lnTo>
                    <a:lnTo>
                      <a:pt x="788" y="97"/>
                    </a:lnTo>
                    <a:lnTo>
                      <a:pt x="758" y="115"/>
                    </a:lnTo>
                    <a:lnTo>
                      <a:pt x="725" y="135"/>
                    </a:lnTo>
                    <a:lnTo>
                      <a:pt x="690" y="154"/>
                    </a:lnTo>
                    <a:lnTo>
                      <a:pt x="654" y="174"/>
                    </a:lnTo>
                    <a:lnTo>
                      <a:pt x="617" y="195"/>
                    </a:lnTo>
                    <a:lnTo>
                      <a:pt x="578" y="215"/>
                    </a:lnTo>
                    <a:lnTo>
                      <a:pt x="539" y="236"/>
                    </a:lnTo>
                    <a:lnTo>
                      <a:pt x="499" y="257"/>
                    </a:lnTo>
                    <a:lnTo>
                      <a:pt x="460" y="277"/>
                    </a:lnTo>
                    <a:lnTo>
                      <a:pt x="419" y="298"/>
                    </a:lnTo>
                    <a:lnTo>
                      <a:pt x="379" y="318"/>
                    </a:lnTo>
                    <a:lnTo>
                      <a:pt x="340" y="338"/>
                    </a:lnTo>
                    <a:lnTo>
                      <a:pt x="302" y="357"/>
                    </a:lnTo>
                    <a:lnTo>
                      <a:pt x="265" y="375"/>
                    </a:lnTo>
                    <a:lnTo>
                      <a:pt x="229" y="392"/>
                    </a:lnTo>
                    <a:lnTo>
                      <a:pt x="195" y="409"/>
                    </a:lnTo>
                    <a:lnTo>
                      <a:pt x="162" y="424"/>
                    </a:lnTo>
                    <a:lnTo>
                      <a:pt x="134" y="439"/>
                    </a:lnTo>
                    <a:lnTo>
                      <a:pt x="106" y="451"/>
                    </a:lnTo>
                    <a:lnTo>
                      <a:pt x="82" y="462"/>
                    </a:lnTo>
                    <a:lnTo>
                      <a:pt x="60" y="472"/>
                    </a:lnTo>
                    <a:lnTo>
                      <a:pt x="43" y="480"/>
                    </a:lnTo>
                    <a:lnTo>
                      <a:pt x="28" y="486"/>
                    </a:lnTo>
                    <a:lnTo>
                      <a:pt x="17" y="489"/>
                    </a:lnTo>
                    <a:lnTo>
                      <a:pt x="11" y="491"/>
                    </a:lnTo>
                    <a:lnTo>
                      <a:pt x="2" y="496"/>
                    </a:lnTo>
                    <a:lnTo>
                      <a:pt x="0" y="503"/>
                    </a:lnTo>
                    <a:lnTo>
                      <a:pt x="3" y="511"/>
                    </a:lnTo>
                    <a:lnTo>
                      <a:pt x="13" y="519"/>
                    </a:lnTo>
                    <a:lnTo>
                      <a:pt x="25" y="529"/>
                    </a:lnTo>
                    <a:lnTo>
                      <a:pt x="44" y="541"/>
                    </a:lnTo>
                    <a:lnTo>
                      <a:pt x="67" y="552"/>
                    </a:lnTo>
                    <a:lnTo>
                      <a:pt x="93" y="565"/>
                    </a:lnTo>
                    <a:lnTo>
                      <a:pt x="123" y="579"/>
                    </a:lnTo>
                    <a:lnTo>
                      <a:pt x="157" y="593"/>
                    </a:lnTo>
                    <a:lnTo>
                      <a:pt x="192" y="608"/>
                    </a:lnTo>
                    <a:lnTo>
                      <a:pt x="230" y="623"/>
                    </a:lnTo>
                    <a:lnTo>
                      <a:pt x="271" y="638"/>
                    </a:lnTo>
                    <a:lnTo>
                      <a:pt x="313" y="652"/>
                    </a:lnTo>
                    <a:lnTo>
                      <a:pt x="357" y="667"/>
                    </a:lnTo>
                    <a:lnTo>
                      <a:pt x="401" y="682"/>
                    </a:lnTo>
                    <a:lnTo>
                      <a:pt x="446" y="698"/>
                    </a:lnTo>
                    <a:lnTo>
                      <a:pt x="491" y="712"/>
                    </a:lnTo>
                    <a:lnTo>
                      <a:pt x="536" y="727"/>
                    </a:lnTo>
                    <a:lnTo>
                      <a:pt x="581" y="741"/>
                    </a:lnTo>
                    <a:lnTo>
                      <a:pt x="624" y="755"/>
                    </a:lnTo>
                    <a:lnTo>
                      <a:pt x="666" y="766"/>
                    </a:lnTo>
                    <a:lnTo>
                      <a:pt x="706" y="779"/>
                    </a:lnTo>
                    <a:lnTo>
                      <a:pt x="745" y="789"/>
                    </a:lnTo>
                    <a:lnTo>
                      <a:pt x="781" y="800"/>
                    </a:lnTo>
                    <a:lnTo>
                      <a:pt x="815" y="808"/>
                    </a:lnTo>
                    <a:lnTo>
                      <a:pt x="844" y="815"/>
                    </a:lnTo>
                    <a:lnTo>
                      <a:pt x="871" y="822"/>
                    </a:lnTo>
                    <a:lnTo>
                      <a:pt x="894" y="826"/>
                    </a:lnTo>
                    <a:lnTo>
                      <a:pt x="912" y="828"/>
                    </a:lnTo>
                    <a:lnTo>
                      <a:pt x="925" y="830"/>
                    </a:lnTo>
                    <a:lnTo>
                      <a:pt x="934" y="83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5" name="Freeform 313"/>
              <p:cNvSpPr>
                <a:spLocks/>
              </p:cNvSpPr>
              <p:nvPr/>
            </p:nvSpPr>
            <p:spPr bwMode="auto">
              <a:xfrm>
                <a:off x="2589" y="1887"/>
                <a:ext cx="879" cy="438"/>
              </a:xfrm>
              <a:custGeom>
                <a:avLst/>
                <a:gdLst>
                  <a:gd name="T0" fmla="*/ 247 w 1758"/>
                  <a:gd name="T1" fmla="*/ 217 h 876"/>
                  <a:gd name="T2" fmla="*/ 255 w 1758"/>
                  <a:gd name="T3" fmla="*/ 207 h 876"/>
                  <a:gd name="T4" fmla="*/ 272 w 1758"/>
                  <a:gd name="T5" fmla="*/ 191 h 876"/>
                  <a:gd name="T6" fmla="*/ 296 w 1758"/>
                  <a:gd name="T7" fmla="*/ 170 h 876"/>
                  <a:gd name="T8" fmla="*/ 323 w 1758"/>
                  <a:gd name="T9" fmla="*/ 147 h 876"/>
                  <a:gd name="T10" fmla="*/ 352 w 1758"/>
                  <a:gd name="T11" fmla="*/ 121 h 876"/>
                  <a:gd name="T12" fmla="*/ 380 w 1758"/>
                  <a:gd name="T13" fmla="*/ 98 h 876"/>
                  <a:gd name="T14" fmla="*/ 405 w 1758"/>
                  <a:gd name="T15" fmla="*/ 77 h 876"/>
                  <a:gd name="T16" fmla="*/ 425 w 1758"/>
                  <a:gd name="T17" fmla="*/ 59 h 876"/>
                  <a:gd name="T18" fmla="*/ 437 w 1758"/>
                  <a:gd name="T19" fmla="*/ 49 h 876"/>
                  <a:gd name="T20" fmla="*/ 439 w 1758"/>
                  <a:gd name="T21" fmla="*/ 46 h 876"/>
                  <a:gd name="T22" fmla="*/ 437 w 1758"/>
                  <a:gd name="T23" fmla="*/ 45 h 876"/>
                  <a:gd name="T24" fmla="*/ 426 w 1758"/>
                  <a:gd name="T25" fmla="*/ 43 h 876"/>
                  <a:gd name="T26" fmla="*/ 408 w 1758"/>
                  <a:gd name="T27" fmla="*/ 40 h 876"/>
                  <a:gd name="T28" fmla="*/ 385 w 1758"/>
                  <a:gd name="T29" fmla="*/ 35 h 876"/>
                  <a:gd name="T30" fmla="*/ 358 w 1758"/>
                  <a:gd name="T31" fmla="*/ 29 h 876"/>
                  <a:gd name="T32" fmla="*/ 330 w 1758"/>
                  <a:gd name="T33" fmla="*/ 24 h 876"/>
                  <a:gd name="T34" fmla="*/ 302 w 1758"/>
                  <a:gd name="T35" fmla="*/ 19 h 876"/>
                  <a:gd name="T36" fmla="*/ 277 w 1758"/>
                  <a:gd name="T37" fmla="*/ 13 h 876"/>
                  <a:gd name="T38" fmla="*/ 255 w 1758"/>
                  <a:gd name="T39" fmla="*/ 7 h 876"/>
                  <a:gd name="T40" fmla="*/ 240 w 1758"/>
                  <a:gd name="T41" fmla="*/ 3 h 876"/>
                  <a:gd name="T42" fmla="*/ 234 w 1758"/>
                  <a:gd name="T43" fmla="*/ 2 h 876"/>
                  <a:gd name="T44" fmla="*/ 225 w 1758"/>
                  <a:gd name="T45" fmla="*/ 12 h 876"/>
                  <a:gd name="T46" fmla="*/ 208 w 1758"/>
                  <a:gd name="T47" fmla="*/ 24 h 876"/>
                  <a:gd name="T48" fmla="*/ 184 w 1758"/>
                  <a:gd name="T49" fmla="*/ 38 h 876"/>
                  <a:gd name="T50" fmla="*/ 156 w 1758"/>
                  <a:gd name="T51" fmla="*/ 54 h 876"/>
                  <a:gd name="T52" fmla="*/ 124 w 1758"/>
                  <a:gd name="T53" fmla="*/ 71 h 876"/>
                  <a:gd name="T54" fmla="*/ 93 w 1758"/>
                  <a:gd name="T55" fmla="*/ 87 h 876"/>
                  <a:gd name="T56" fmla="*/ 63 w 1758"/>
                  <a:gd name="T57" fmla="*/ 101 h 876"/>
                  <a:gd name="T58" fmla="*/ 38 w 1758"/>
                  <a:gd name="T59" fmla="*/ 113 h 876"/>
                  <a:gd name="T60" fmla="*/ 17 w 1758"/>
                  <a:gd name="T61" fmla="*/ 122 h 876"/>
                  <a:gd name="T62" fmla="*/ 5 w 1758"/>
                  <a:gd name="T63" fmla="*/ 127 h 876"/>
                  <a:gd name="T64" fmla="*/ 0 w 1758"/>
                  <a:gd name="T65" fmla="*/ 131 h 876"/>
                  <a:gd name="T66" fmla="*/ 7 w 1758"/>
                  <a:gd name="T67" fmla="*/ 139 h 876"/>
                  <a:gd name="T68" fmla="*/ 25 w 1758"/>
                  <a:gd name="T69" fmla="*/ 148 h 876"/>
                  <a:gd name="T70" fmla="*/ 51 w 1758"/>
                  <a:gd name="T71" fmla="*/ 159 h 876"/>
                  <a:gd name="T72" fmla="*/ 84 w 1758"/>
                  <a:gd name="T73" fmla="*/ 172 h 876"/>
                  <a:gd name="T74" fmla="*/ 118 w 1758"/>
                  <a:gd name="T75" fmla="*/ 184 h 876"/>
                  <a:gd name="T76" fmla="*/ 155 w 1758"/>
                  <a:gd name="T77" fmla="*/ 196 h 876"/>
                  <a:gd name="T78" fmla="*/ 188 w 1758"/>
                  <a:gd name="T79" fmla="*/ 206 h 876"/>
                  <a:gd name="T80" fmla="*/ 216 w 1758"/>
                  <a:gd name="T81" fmla="*/ 213 h 876"/>
                  <a:gd name="T82" fmla="*/ 237 w 1758"/>
                  <a:gd name="T83" fmla="*/ 218 h 876"/>
                  <a:gd name="T84" fmla="*/ 247 w 1758"/>
                  <a:gd name="T85" fmla="*/ 219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58"/>
                  <a:gd name="T130" fmla="*/ 0 h 876"/>
                  <a:gd name="T131" fmla="*/ 1758 w 1758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58" h="876">
                    <a:moveTo>
                      <a:pt x="991" y="875"/>
                    </a:moveTo>
                    <a:lnTo>
                      <a:pt x="988" y="873"/>
                    </a:lnTo>
                    <a:lnTo>
                      <a:pt x="989" y="866"/>
                    </a:lnTo>
                    <a:lnTo>
                      <a:pt x="994" y="856"/>
                    </a:lnTo>
                    <a:lnTo>
                      <a:pt x="1006" y="843"/>
                    </a:lnTo>
                    <a:lnTo>
                      <a:pt x="1021" y="827"/>
                    </a:lnTo>
                    <a:lnTo>
                      <a:pt x="1039" y="807"/>
                    </a:lnTo>
                    <a:lnTo>
                      <a:pt x="1062" y="785"/>
                    </a:lnTo>
                    <a:lnTo>
                      <a:pt x="1088" y="761"/>
                    </a:lnTo>
                    <a:lnTo>
                      <a:pt x="1117" y="736"/>
                    </a:lnTo>
                    <a:lnTo>
                      <a:pt x="1148" y="708"/>
                    </a:lnTo>
                    <a:lnTo>
                      <a:pt x="1181" y="680"/>
                    </a:lnTo>
                    <a:lnTo>
                      <a:pt x="1216" y="649"/>
                    </a:lnTo>
                    <a:lnTo>
                      <a:pt x="1253" y="617"/>
                    </a:lnTo>
                    <a:lnTo>
                      <a:pt x="1289" y="585"/>
                    </a:lnTo>
                    <a:lnTo>
                      <a:pt x="1327" y="553"/>
                    </a:lnTo>
                    <a:lnTo>
                      <a:pt x="1367" y="520"/>
                    </a:lnTo>
                    <a:lnTo>
                      <a:pt x="1406" y="487"/>
                    </a:lnTo>
                    <a:lnTo>
                      <a:pt x="1444" y="455"/>
                    </a:lnTo>
                    <a:lnTo>
                      <a:pt x="1482" y="423"/>
                    </a:lnTo>
                    <a:lnTo>
                      <a:pt x="1519" y="392"/>
                    </a:lnTo>
                    <a:lnTo>
                      <a:pt x="1554" y="363"/>
                    </a:lnTo>
                    <a:lnTo>
                      <a:pt x="1588" y="334"/>
                    </a:lnTo>
                    <a:lnTo>
                      <a:pt x="1619" y="308"/>
                    </a:lnTo>
                    <a:lnTo>
                      <a:pt x="1649" y="283"/>
                    </a:lnTo>
                    <a:lnTo>
                      <a:pt x="1675" y="260"/>
                    </a:lnTo>
                    <a:lnTo>
                      <a:pt x="1698" y="239"/>
                    </a:lnTo>
                    <a:lnTo>
                      <a:pt x="1719" y="222"/>
                    </a:lnTo>
                    <a:lnTo>
                      <a:pt x="1735" y="207"/>
                    </a:lnTo>
                    <a:lnTo>
                      <a:pt x="1748" y="195"/>
                    </a:lnTo>
                    <a:lnTo>
                      <a:pt x="1755" y="187"/>
                    </a:lnTo>
                    <a:lnTo>
                      <a:pt x="1758" y="183"/>
                    </a:lnTo>
                    <a:lnTo>
                      <a:pt x="1756" y="182"/>
                    </a:lnTo>
                    <a:lnTo>
                      <a:pt x="1757" y="182"/>
                    </a:lnTo>
                    <a:lnTo>
                      <a:pt x="1755" y="182"/>
                    </a:lnTo>
                    <a:lnTo>
                      <a:pt x="1747" y="180"/>
                    </a:lnTo>
                    <a:lnTo>
                      <a:pt x="1735" y="178"/>
                    </a:lnTo>
                    <a:lnTo>
                      <a:pt x="1720" y="175"/>
                    </a:lnTo>
                    <a:lnTo>
                      <a:pt x="1703" y="171"/>
                    </a:lnTo>
                    <a:lnTo>
                      <a:pt x="1681" y="168"/>
                    </a:lnTo>
                    <a:lnTo>
                      <a:pt x="1657" y="163"/>
                    </a:lnTo>
                    <a:lnTo>
                      <a:pt x="1629" y="158"/>
                    </a:lnTo>
                    <a:lnTo>
                      <a:pt x="1600" y="153"/>
                    </a:lnTo>
                    <a:lnTo>
                      <a:pt x="1569" y="147"/>
                    </a:lnTo>
                    <a:lnTo>
                      <a:pt x="1537" y="140"/>
                    </a:lnTo>
                    <a:lnTo>
                      <a:pt x="1503" y="133"/>
                    </a:lnTo>
                    <a:lnTo>
                      <a:pt x="1467" y="126"/>
                    </a:lnTo>
                    <a:lnTo>
                      <a:pt x="1430" y="119"/>
                    </a:lnTo>
                    <a:lnTo>
                      <a:pt x="1393" y="112"/>
                    </a:lnTo>
                    <a:lnTo>
                      <a:pt x="1355" y="104"/>
                    </a:lnTo>
                    <a:lnTo>
                      <a:pt x="1318" y="96"/>
                    </a:lnTo>
                    <a:lnTo>
                      <a:pt x="1280" y="89"/>
                    </a:lnTo>
                    <a:lnTo>
                      <a:pt x="1243" y="81"/>
                    </a:lnTo>
                    <a:lnTo>
                      <a:pt x="1208" y="73"/>
                    </a:lnTo>
                    <a:lnTo>
                      <a:pt x="1173" y="65"/>
                    </a:lnTo>
                    <a:lnTo>
                      <a:pt x="1138" y="58"/>
                    </a:lnTo>
                    <a:lnTo>
                      <a:pt x="1106" y="50"/>
                    </a:lnTo>
                    <a:lnTo>
                      <a:pt x="1076" y="43"/>
                    </a:lnTo>
                    <a:lnTo>
                      <a:pt x="1047" y="35"/>
                    </a:lnTo>
                    <a:lnTo>
                      <a:pt x="1022" y="29"/>
                    </a:lnTo>
                    <a:lnTo>
                      <a:pt x="999" y="23"/>
                    </a:lnTo>
                    <a:lnTo>
                      <a:pt x="979" y="16"/>
                    </a:lnTo>
                    <a:lnTo>
                      <a:pt x="962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1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5" y="152"/>
                    </a:lnTo>
                    <a:lnTo>
                      <a:pt x="700" y="173"/>
                    </a:lnTo>
                    <a:lnTo>
                      <a:pt x="660" y="194"/>
                    </a:lnTo>
                    <a:lnTo>
                      <a:pt x="621" y="216"/>
                    </a:lnTo>
                    <a:lnTo>
                      <a:pt x="581" y="238"/>
                    </a:lnTo>
                    <a:lnTo>
                      <a:pt x="539" y="260"/>
                    </a:lnTo>
                    <a:lnTo>
                      <a:pt x="497" y="282"/>
                    </a:lnTo>
                    <a:lnTo>
                      <a:pt x="455" y="303"/>
                    </a:lnTo>
                    <a:lnTo>
                      <a:pt x="413" y="324"/>
                    </a:lnTo>
                    <a:lnTo>
                      <a:pt x="371" y="345"/>
                    </a:lnTo>
                    <a:lnTo>
                      <a:pt x="331" y="366"/>
                    </a:lnTo>
                    <a:lnTo>
                      <a:pt x="291" y="385"/>
                    </a:lnTo>
                    <a:lnTo>
                      <a:pt x="252" y="404"/>
                    </a:lnTo>
                    <a:lnTo>
                      <a:pt x="216" y="422"/>
                    </a:lnTo>
                    <a:lnTo>
                      <a:pt x="181" y="438"/>
                    </a:lnTo>
                    <a:lnTo>
                      <a:pt x="149" y="453"/>
                    </a:lnTo>
                    <a:lnTo>
                      <a:pt x="119" y="467"/>
                    </a:lnTo>
                    <a:lnTo>
                      <a:pt x="92" y="479"/>
                    </a:lnTo>
                    <a:lnTo>
                      <a:pt x="68" y="490"/>
                    </a:lnTo>
                    <a:lnTo>
                      <a:pt x="47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2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2"/>
                    </a:lnTo>
                    <a:lnTo>
                      <a:pt x="27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6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4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7" y="781"/>
                    </a:lnTo>
                    <a:lnTo>
                      <a:pt x="663" y="795"/>
                    </a:lnTo>
                    <a:lnTo>
                      <a:pt x="708" y="808"/>
                    </a:lnTo>
                    <a:lnTo>
                      <a:pt x="750" y="821"/>
                    </a:lnTo>
                    <a:lnTo>
                      <a:pt x="791" y="833"/>
                    </a:lnTo>
                    <a:lnTo>
                      <a:pt x="830" y="843"/>
                    </a:lnTo>
                    <a:lnTo>
                      <a:pt x="864" y="852"/>
                    </a:lnTo>
                    <a:lnTo>
                      <a:pt x="897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6" name="Freeform 314"/>
              <p:cNvSpPr>
                <a:spLocks/>
              </p:cNvSpPr>
              <p:nvPr/>
            </p:nvSpPr>
            <p:spPr bwMode="auto">
              <a:xfrm>
                <a:off x="2600" y="1898"/>
                <a:ext cx="853" cy="416"/>
              </a:xfrm>
              <a:custGeom>
                <a:avLst/>
                <a:gdLst>
                  <a:gd name="T0" fmla="*/ 236 w 1705"/>
                  <a:gd name="T1" fmla="*/ 206 h 831"/>
                  <a:gd name="T2" fmla="*/ 244 w 1705"/>
                  <a:gd name="T3" fmla="*/ 196 h 831"/>
                  <a:gd name="T4" fmla="*/ 261 w 1705"/>
                  <a:gd name="T5" fmla="*/ 181 h 831"/>
                  <a:gd name="T6" fmla="*/ 284 w 1705"/>
                  <a:gd name="T7" fmla="*/ 161 h 831"/>
                  <a:gd name="T8" fmla="*/ 311 w 1705"/>
                  <a:gd name="T9" fmla="*/ 139 h 831"/>
                  <a:gd name="T10" fmla="*/ 339 w 1705"/>
                  <a:gd name="T11" fmla="*/ 115 h 831"/>
                  <a:gd name="T12" fmla="*/ 367 w 1705"/>
                  <a:gd name="T13" fmla="*/ 92 h 831"/>
                  <a:gd name="T14" fmla="*/ 392 w 1705"/>
                  <a:gd name="T15" fmla="*/ 72 h 831"/>
                  <a:gd name="T16" fmla="*/ 412 w 1705"/>
                  <a:gd name="T17" fmla="*/ 56 h 831"/>
                  <a:gd name="T18" fmla="*/ 424 w 1705"/>
                  <a:gd name="T19" fmla="*/ 45 h 831"/>
                  <a:gd name="T20" fmla="*/ 426 w 1705"/>
                  <a:gd name="T21" fmla="*/ 42 h 831"/>
                  <a:gd name="T22" fmla="*/ 424 w 1705"/>
                  <a:gd name="T23" fmla="*/ 42 h 831"/>
                  <a:gd name="T24" fmla="*/ 413 w 1705"/>
                  <a:gd name="T25" fmla="*/ 40 h 831"/>
                  <a:gd name="T26" fmla="*/ 396 w 1705"/>
                  <a:gd name="T27" fmla="*/ 36 h 831"/>
                  <a:gd name="T28" fmla="*/ 374 w 1705"/>
                  <a:gd name="T29" fmla="*/ 32 h 831"/>
                  <a:gd name="T30" fmla="*/ 349 w 1705"/>
                  <a:gd name="T31" fmla="*/ 27 h 831"/>
                  <a:gd name="T32" fmla="*/ 322 w 1705"/>
                  <a:gd name="T33" fmla="*/ 22 h 831"/>
                  <a:gd name="T34" fmla="*/ 296 w 1705"/>
                  <a:gd name="T35" fmla="*/ 16 h 831"/>
                  <a:gd name="T36" fmla="*/ 272 w 1705"/>
                  <a:gd name="T37" fmla="*/ 11 h 831"/>
                  <a:gd name="T38" fmla="*/ 252 w 1705"/>
                  <a:gd name="T39" fmla="*/ 6 h 831"/>
                  <a:gd name="T40" fmla="*/ 237 w 1705"/>
                  <a:gd name="T41" fmla="*/ 2 h 831"/>
                  <a:gd name="T42" fmla="*/ 230 w 1705"/>
                  <a:gd name="T43" fmla="*/ 3 h 831"/>
                  <a:gd name="T44" fmla="*/ 218 w 1705"/>
                  <a:gd name="T45" fmla="*/ 12 h 831"/>
                  <a:gd name="T46" fmla="*/ 199 w 1705"/>
                  <a:gd name="T47" fmla="*/ 25 h 831"/>
                  <a:gd name="T48" fmla="*/ 174 w 1705"/>
                  <a:gd name="T49" fmla="*/ 39 h 831"/>
                  <a:gd name="T50" fmla="*/ 146 w 1705"/>
                  <a:gd name="T51" fmla="*/ 55 h 831"/>
                  <a:gd name="T52" fmla="*/ 115 w 1705"/>
                  <a:gd name="T53" fmla="*/ 70 h 831"/>
                  <a:gd name="T54" fmla="*/ 85 w 1705"/>
                  <a:gd name="T55" fmla="*/ 86 h 831"/>
                  <a:gd name="T56" fmla="*/ 56 w 1705"/>
                  <a:gd name="T57" fmla="*/ 100 h 831"/>
                  <a:gd name="T58" fmla="*/ 31 w 1705"/>
                  <a:gd name="T59" fmla="*/ 111 h 831"/>
                  <a:gd name="T60" fmla="*/ 13 w 1705"/>
                  <a:gd name="T61" fmla="*/ 120 h 831"/>
                  <a:gd name="T62" fmla="*/ 2 w 1705"/>
                  <a:gd name="T63" fmla="*/ 124 h 831"/>
                  <a:gd name="T64" fmla="*/ 2 w 1705"/>
                  <a:gd name="T65" fmla="*/ 128 h 831"/>
                  <a:gd name="T66" fmla="*/ 14 w 1705"/>
                  <a:gd name="T67" fmla="*/ 135 h 831"/>
                  <a:gd name="T68" fmla="*/ 34 w 1705"/>
                  <a:gd name="T69" fmla="*/ 144 h 831"/>
                  <a:gd name="T70" fmla="*/ 60 w 1705"/>
                  <a:gd name="T71" fmla="*/ 155 h 831"/>
                  <a:gd name="T72" fmla="*/ 90 w 1705"/>
                  <a:gd name="T73" fmla="*/ 166 h 831"/>
                  <a:gd name="T74" fmla="*/ 123 w 1705"/>
                  <a:gd name="T75" fmla="*/ 177 h 831"/>
                  <a:gd name="T76" fmla="*/ 154 w 1705"/>
                  <a:gd name="T77" fmla="*/ 187 h 831"/>
                  <a:gd name="T78" fmla="*/ 184 w 1705"/>
                  <a:gd name="T79" fmla="*/ 196 h 831"/>
                  <a:gd name="T80" fmla="*/ 209 w 1705"/>
                  <a:gd name="T81" fmla="*/ 203 h 831"/>
                  <a:gd name="T82" fmla="*/ 227 w 1705"/>
                  <a:gd name="T83" fmla="*/ 207 h 831"/>
                  <a:gd name="T84" fmla="*/ 237 w 1705"/>
                  <a:gd name="T85" fmla="*/ 208 h 83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05"/>
                  <a:gd name="T130" fmla="*/ 0 h 831"/>
                  <a:gd name="T131" fmla="*/ 1705 w 1705"/>
                  <a:gd name="T132" fmla="*/ 831 h 83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05" h="831">
                    <a:moveTo>
                      <a:pt x="946" y="830"/>
                    </a:moveTo>
                    <a:lnTo>
                      <a:pt x="943" y="828"/>
                    </a:lnTo>
                    <a:lnTo>
                      <a:pt x="944" y="821"/>
                    </a:lnTo>
                    <a:lnTo>
                      <a:pt x="950" y="812"/>
                    </a:lnTo>
                    <a:lnTo>
                      <a:pt x="961" y="799"/>
                    </a:lnTo>
                    <a:lnTo>
                      <a:pt x="976" y="783"/>
                    </a:lnTo>
                    <a:lnTo>
                      <a:pt x="994" y="765"/>
                    </a:lnTo>
                    <a:lnTo>
                      <a:pt x="1018" y="744"/>
                    </a:lnTo>
                    <a:lnTo>
                      <a:pt x="1043" y="721"/>
                    </a:lnTo>
                    <a:lnTo>
                      <a:pt x="1071" y="697"/>
                    </a:lnTo>
                    <a:lnTo>
                      <a:pt x="1102" y="670"/>
                    </a:lnTo>
                    <a:lnTo>
                      <a:pt x="1134" y="641"/>
                    </a:lnTo>
                    <a:lnTo>
                      <a:pt x="1168" y="613"/>
                    </a:lnTo>
                    <a:lnTo>
                      <a:pt x="1205" y="583"/>
                    </a:lnTo>
                    <a:lnTo>
                      <a:pt x="1242" y="553"/>
                    </a:lnTo>
                    <a:lnTo>
                      <a:pt x="1280" y="522"/>
                    </a:lnTo>
                    <a:lnTo>
                      <a:pt x="1318" y="490"/>
                    </a:lnTo>
                    <a:lnTo>
                      <a:pt x="1356" y="459"/>
                    </a:lnTo>
                    <a:lnTo>
                      <a:pt x="1394" y="428"/>
                    </a:lnTo>
                    <a:lnTo>
                      <a:pt x="1432" y="398"/>
                    </a:lnTo>
                    <a:lnTo>
                      <a:pt x="1468" y="368"/>
                    </a:lnTo>
                    <a:lnTo>
                      <a:pt x="1503" y="340"/>
                    </a:lnTo>
                    <a:lnTo>
                      <a:pt x="1536" y="312"/>
                    </a:lnTo>
                    <a:lnTo>
                      <a:pt x="1568" y="287"/>
                    </a:lnTo>
                    <a:lnTo>
                      <a:pt x="1597" y="263"/>
                    </a:lnTo>
                    <a:lnTo>
                      <a:pt x="1624" y="241"/>
                    </a:lnTo>
                    <a:lnTo>
                      <a:pt x="1647" y="222"/>
                    </a:lnTo>
                    <a:lnTo>
                      <a:pt x="1666" y="204"/>
                    </a:lnTo>
                    <a:lnTo>
                      <a:pt x="1682" y="191"/>
                    </a:lnTo>
                    <a:lnTo>
                      <a:pt x="1695" y="179"/>
                    </a:lnTo>
                    <a:lnTo>
                      <a:pt x="1702" y="171"/>
                    </a:lnTo>
                    <a:lnTo>
                      <a:pt x="1705" y="168"/>
                    </a:lnTo>
                    <a:lnTo>
                      <a:pt x="1703" y="166"/>
                    </a:lnTo>
                    <a:lnTo>
                      <a:pt x="1704" y="166"/>
                    </a:lnTo>
                    <a:lnTo>
                      <a:pt x="1702" y="166"/>
                    </a:lnTo>
                    <a:lnTo>
                      <a:pt x="1695" y="165"/>
                    </a:lnTo>
                    <a:lnTo>
                      <a:pt x="1685" y="163"/>
                    </a:lnTo>
                    <a:lnTo>
                      <a:pt x="1670" y="160"/>
                    </a:lnTo>
                    <a:lnTo>
                      <a:pt x="1652" y="157"/>
                    </a:lnTo>
                    <a:lnTo>
                      <a:pt x="1632" y="153"/>
                    </a:lnTo>
                    <a:lnTo>
                      <a:pt x="1609" y="148"/>
                    </a:lnTo>
                    <a:lnTo>
                      <a:pt x="1583" y="143"/>
                    </a:lnTo>
                    <a:lnTo>
                      <a:pt x="1556" y="138"/>
                    </a:lnTo>
                    <a:lnTo>
                      <a:pt x="1526" y="132"/>
                    </a:lnTo>
                    <a:lnTo>
                      <a:pt x="1495" y="126"/>
                    </a:lnTo>
                    <a:lnTo>
                      <a:pt x="1462" y="119"/>
                    </a:lnTo>
                    <a:lnTo>
                      <a:pt x="1428" y="113"/>
                    </a:lnTo>
                    <a:lnTo>
                      <a:pt x="1393" y="107"/>
                    </a:lnTo>
                    <a:lnTo>
                      <a:pt x="1357" y="99"/>
                    </a:lnTo>
                    <a:lnTo>
                      <a:pt x="1322" y="92"/>
                    </a:lnTo>
                    <a:lnTo>
                      <a:pt x="1286" y="85"/>
                    </a:lnTo>
                    <a:lnTo>
                      <a:pt x="1250" y="77"/>
                    </a:lnTo>
                    <a:lnTo>
                      <a:pt x="1216" y="70"/>
                    </a:lnTo>
                    <a:lnTo>
                      <a:pt x="1181" y="63"/>
                    </a:lnTo>
                    <a:lnTo>
                      <a:pt x="1148" y="56"/>
                    </a:lnTo>
                    <a:lnTo>
                      <a:pt x="1115" y="48"/>
                    </a:lnTo>
                    <a:lnTo>
                      <a:pt x="1086" y="42"/>
                    </a:lnTo>
                    <a:lnTo>
                      <a:pt x="1056" y="35"/>
                    </a:lnTo>
                    <a:lnTo>
                      <a:pt x="1029" y="28"/>
                    </a:lnTo>
                    <a:lnTo>
                      <a:pt x="1005" y="23"/>
                    </a:lnTo>
                    <a:lnTo>
                      <a:pt x="983" y="17"/>
                    </a:lnTo>
                    <a:lnTo>
                      <a:pt x="963" y="12"/>
                    </a:lnTo>
                    <a:lnTo>
                      <a:pt x="947" y="8"/>
                    </a:lnTo>
                    <a:lnTo>
                      <a:pt x="935" y="3"/>
                    </a:lnTo>
                    <a:lnTo>
                      <a:pt x="925" y="0"/>
                    </a:lnTo>
                    <a:lnTo>
                      <a:pt x="918" y="9"/>
                    </a:lnTo>
                    <a:lnTo>
                      <a:pt x="907" y="20"/>
                    </a:lnTo>
                    <a:lnTo>
                      <a:pt x="892" y="33"/>
                    </a:lnTo>
                    <a:lnTo>
                      <a:pt x="872" y="48"/>
                    </a:lnTo>
                    <a:lnTo>
                      <a:pt x="849" y="63"/>
                    </a:lnTo>
                    <a:lnTo>
                      <a:pt x="824" y="80"/>
                    </a:lnTo>
                    <a:lnTo>
                      <a:pt x="795" y="97"/>
                    </a:lnTo>
                    <a:lnTo>
                      <a:pt x="764" y="116"/>
                    </a:lnTo>
                    <a:lnTo>
                      <a:pt x="732" y="135"/>
                    </a:lnTo>
                    <a:lnTo>
                      <a:pt x="696" y="155"/>
                    </a:lnTo>
                    <a:lnTo>
                      <a:pt x="659" y="176"/>
                    </a:lnTo>
                    <a:lnTo>
                      <a:pt x="620" y="196"/>
                    </a:lnTo>
                    <a:lnTo>
                      <a:pt x="581" y="217"/>
                    </a:lnTo>
                    <a:lnTo>
                      <a:pt x="541" y="239"/>
                    </a:lnTo>
                    <a:lnTo>
                      <a:pt x="499" y="260"/>
                    </a:lnTo>
                    <a:lnTo>
                      <a:pt x="459" y="280"/>
                    </a:lnTo>
                    <a:lnTo>
                      <a:pt x="417" y="301"/>
                    </a:lnTo>
                    <a:lnTo>
                      <a:pt x="377" y="322"/>
                    </a:lnTo>
                    <a:lnTo>
                      <a:pt x="337" y="341"/>
                    </a:lnTo>
                    <a:lnTo>
                      <a:pt x="297" y="361"/>
                    </a:lnTo>
                    <a:lnTo>
                      <a:pt x="258" y="379"/>
                    </a:lnTo>
                    <a:lnTo>
                      <a:pt x="223" y="398"/>
                    </a:lnTo>
                    <a:lnTo>
                      <a:pt x="187" y="414"/>
                    </a:lnTo>
                    <a:lnTo>
                      <a:pt x="155" y="429"/>
                    </a:lnTo>
                    <a:lnTo>
                      <a:pt x="124" y="444"/>
                    </a:lnTo>
                    <a:lnTo>
                      <a:pt x="96" y="456"/>
                    </a:lnTo>
                    <a:lnTo>
                      <a:pt x="72" y="468"/>
                    </a:lnTo>
                    <a:lnTo>
                      <a:pt x="50" y="477"/>
                    </a:lnTo>
                    <a:lnTo>
                      <a:pt x="31" y="485"/>
                    </a:lnTo>
                    <a:lnTo>
                      <a:pt x="16" y="492"/>
                    </a:lnTo>
                    <a:lnTo>
                      <a:pt x="6" y="495"/>
                    </a:lnTo>
                    <a:lnTo>
                      <a:pt x="0" y="498"/>
                    </a:lnTo>
                    <a:lnTo>
                      <a:pt x="1" y="503"/>
                    </a:lnTo>
                    <a:lnTo>
                      <a:pt x="8" y="510"/>
                    </a:lnTo>
                    <a:lnTo>
                      <a:pt x="20" y="520"/>
                    </a:lnTo>
                    <a:lnTo>
                      <a:pt x="35" y="529"/>
                    </a:lnTo>
                    <a:lnTo>
                      <a:pt x="54" y="539"/>
                    </a:lnTo>
                    <a:lnTo>
                      <a:pt x="79" y="551"/>
                    </a:lnTo>
                    <a:lnTo>
                      <a:pt x="105" y="562"/>
                    </a:lnTo>
                    <a:lnTo>
                      <a:pt x="135" y="575"/>
                    </a:lnTo>
                    <a:lnTo>
                      <a:pt x="167" y="589"/>
                    </a:lnTo>
                    <a:lnTo>
                      <a:pt x="202" y="602"/>
                    </a:lnTo>
                    <a:lnTo>
                      <a:pt x="239" y="617"/>
                    </a:lnTo>
                    <a:lnTo>
                      <a:pt x="278" y="631"/>
                    </a:lnTo>
                    <a:lnTo>
                      <a:pt x="318" y="646"/>
                    </a:lnTo>
                    <a:lnTo>
                      <a:pt x="360" y="661"/>
                    </a:lnTo>
                    <a:lnTo>
                      <a:pt x="402" y="676"/>
                    </a:lnTo>
                    <a:lnTo>
                      <a:pt x="445" y="691"/>
                    </a:lnTo>
                    <a:lnTo>
                      <a:pt x="489" y="705"/>
                    </a:lnTo>
                    <a:lnTo>
                      <a:pt x="531" y="720"/>
                    </a:lnTo>
                    <a:lnTo>
                      <a:pt x="574" y="734"/>
                    </a:lnTo>
                    <a:lnTo>
                      <a:pt x="615" y="746"/>
                    </a:lnTo>
                    <a:lnTo>
                      <a:pt x="657" y="759"/>
                    </a:lnTo>
                    <a:lnTo>
                      <a:pt x="696" y="771"/>
                    </a:lnTo>
                    <a:lnTo>
                      <a:pt x="734" y="783"/>
                    </a:lnTo>
                    <a:lnTo>
                      <a:pt x="770" y="792"/>
                    </a:lnTo>
                    <a:lnTo>
                      <a:pt x="803" y="803"/>
                    </a:lnTo>
                    <a:lnTo>
                      <a:pt x="834" y="811"/>
                    </a:lnTo>
                    <a:lnTo>
                      <a:pt x="862" y="817"/>
                    </a:lnTo>
                    <a:lnTo>
                      <a:pt x="886" y="823"/>
                    </a:lnTo>
                    <a:lnTo>
                      <a:pt x="908" y="827"/>
                    </a:lnTo>
                    <a:lnTo>
                      <a:pt x="924" y="830"/>
                    </a:lnTo>
                    <a:lnTo>
                      <a:pt x="938" y="831"/>
                    </a:lnTo>
                    <a:lnTo>
                      <a:pt x="946" y="83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7" name="Freeform 315"/>
              <p:cNvSpPr>
                <a:spLocks/>
              </p:cNvSpPr>
              <p:nvPr/>
            </p:nvSpPr>
            <p:spPr bwMode="auto">
              <a:xfrm>
                <a:off x="2587" y="1837"/>
                <a:ext cx="880" cy="439"/>
              </a:xfrm>
              <a:custGeom>
                <a:avLst/>
                <a:gdLst>
                  <a:gd name="T0" fmla="*/ 248 w 1758"/>
                  <a:gd name="T1" fmla="*/ 217 h 878"/>
                  <a:gd name="T2" fmla="*/ 256 w 1758"/>
                  <a:gd name="T3" fmla="*/ 207 h 878"/>
                  <a:gd name="T4" fmla="*/ 273 w 1758"/>
                  <a:gd name="T5" fmla="*/ 191 h 878"/>
                  <a:gd name="T6" fmla="*/ 296 w 1758"/>
                  <a:gd name="T7" fmla="*/ 170 h 878"/>
                  <a:gd name="T8" fmla="*/ 323 w 1758"/>
                  <a:gd name="T9" fmla="*/ 147 h 878"/>
                  <a:gd name="T10" fmla="*/ 352 w 1758"/>
                  <a:gd name="T11" fmla="*/ 122 h 878"/>
                  <a:gd name="T12" fmla="*/ 380 w 1758"/>
                  <a:gd name="T13" fmla="*/ 99 h 878"/>
                  <a:gd name="T14" fmla="*/ 406 w 1758"/>
                  <a:gd name="T15" fmla="*/ 77 h 878"/>
                  <a:gd name="T16" fmla="*/ 425 w 1758"/>
                  <a:gd name="T17" fmla="*/ 59 h 878"/>
                  <a:gd name="T18" fmla="*/ 438 w 1758"/>
                  <a:gd name="T19" fmla="*/ 49 h 878"/>
                  <a:gd name="T20" fmla="*/ 440 w 1758"/>
                  <a:gd name="T21" fmla="*/ 46 h 878"/>
                  <a:gd name="T22" fmla="*/ 438 w 1758"/>
                  <a:gd name="T23" fmla="*/ 45 h 878"/>
                  <a:gd name="T24" fmla="*/ 426 w 1758"/>
                  <a:gd name="T25" fmla="*/ 43 h 878"/>
                  <a:gd name="T26" fmla="*/ 408 w 1758"/>
                  <a:gd name="T27" fmla="*/ 39 h 878"/>
                  <a:gd name="T28" fmla="*/ 384 w 1758"/>
                  <a:gd name="T29" fmla="*/ 35 h 878"/>
                  <a:gd name="T30" fmla="*/ 356 w 1758"/>
                  <a:gd name="T31" fmla="*/ 28 h 878"/>
                  <a:gd name="T32" fmla="*/ 328 w 1758"/>
                  <a:gd name="T33" fmla="*/ 23 h 878"/>
                  <a:gd name="T34" fmla="*/ 300 w 1758"/>
                  <a:gd name="T35" fmla="*/ 17 h 878"/>
                  <a:gd name="T36" fmla="*/ 275 w 1758"/>
                  <a:gd name="T37" fmla="*/ 11 h 878"/>
                  <a:gd name="T38" fmla="*/ 254 w 1758"/>
                  <a:gd name="T39" fmla="*/ 6 h 878"/>
                  <a:gd name="T40" fmla="*/ 240 w 1758"/>
                  <a:gd name="T41" fmla="*/ 2 h 878"/>
                  <a:gd name="T42" fmla="*/ 235 w 1758"/>
                  <a:gd name="T43" fmla="*/ 2 h 878"/>
                  <a:gd name="T44" fmla="*/ 226 w 1758"/>
                  <a:gd name="T45" fmla="*/ 12 h 878"/>
                  <a:gd name="T46" fmla="*/ 208 w 1758"/>
                  <a:gd name="T47" fmla="*/ 24 h 878"/>
                  <a:gd name="T48" fmla="*/ 184 w 1758"/>
                  <a:gd name="T49" fmla="*/ 38 h 878"/>
                  <a:gd name="T50" fmla="*/ 156 w 1758"/>
                  <a:gd name="T51" fmla="*/ 54 h 878"/>
                  <a:gd name="T52" fmla="*/ 125 w 1758"/>
                  <a:gd name="T53" fmla="*/ 71 h 878"/>
                  <a:gd name="T54" fmla="*/ 93 w 1758"/>
                  <a:gd name="T55" fmla="*/ 87 h 878"/>
                  <a:gd name="T56" fmla="*/ 64 w 1758"/>
                  <a:gd name="T57" fmla="*/ 101 h 878"/>
                  <a:gd name="T58" fmla="*/ 38 w 1758"/>
                  <a:gd name="T59" fmla="*/ 113 h 878"/>
                  <a:gd name="T60" fmla="*/ 17 w 1758"/>
                  <a:gd name="T61" fmla="*/ 122 h 878"/>
                  <a:gd name="T62" fmla="*/ 5 w 1758"/>
                  <a:gd name="T63" fmla="*/ 127 h 878"/>
                  <a:gd name="T64" fmla="*/ 0 w 1758"/>
                  <a:gd name="T65" fmla="*/ 131 h 878"/>
                  <a:gd name="T66" fmla="*/ 7 w 1758"/>
                  <a:gd name="T67" fmla="*/ 139 h 878"/>
                  <a:gd name="T68" fmla="*/ 25 w 1758"/>
                  <a:gd name="T69" fmla="*/ 148 h 878"/>
                  <a:gd name="T70" fmla="*/ 52 w 1758"/>
                  <a:gd name="T71" fmla="*/ 160 h 878"/>
                  <a:gd name="T72" fmla="*/ 84 w 1758"/>
                  <a:gd name="T73" fmla="*/ 172 h 878"/>
                  <a:gd name="T74" fmla="*/ 119 w 1758"/>
                  <a:gd name="T75" fmla="*/ 184 h 878"/>
                  <a:gd name="T76" fmla="*/ 154 w 1758"/>
                  <a:gd name="T77" fmla="*/ 196 h 878"/>
                  <a:gd name="T78" fmla="*/ 188 w 1758"/>
                  <a:gd name="T79" fmla="*/ 206 h 878"/>
                  <a:gd name="T80" fmla="*/ 216 w 1758"/>
                  <a:gd name="T81" fmla="*/ 214 h 878"/>
                  <a:gd name="T82" fmla="*/ 238 w 1758"/>
                  <a:gd name="T83" fmla="*/ 219 h 878"/>
                  <a:gd name="T84" fmla="*/ 248 w 1758"/>
                  <a:gd name="T85" fmla="*/ 219 h 87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58"/>
                  <a:gd name="T130" fmla="*/ 0 h 878"/>
                  <a:gd name="T131" fmla="*/ 1758 w 1758"/>
                  <a:gd name="T132" fmla="*/ 878 h 87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58" h="878">
                    <a:moveTo>
                      <a:pt x="991" y="876"/>
                    </a:moveTo>
                    <a:lnTo>
                      <a:pt x="987" y="874"/>
                    </a:lnTo>
                    <a:lnTo>
                      <a:pt x="988" y="867"/>
                    </a:lnTo>
                    <a:lnTo>
                      <a:pt x="994" y="857"/>
                    </a:lnTo>
                    <a:lnTo>
                      <a:pt x="1006" y="844"/>
                    </a:lnTo>
                    <a:lnTo>
                      <a:pt x="1021" y="827"/>
                    </a:lnTo>
                    <a:lnTo>
                      <a:pt x="1040" y="808"/>
                    </a:lnTo>
                    <a:lnTo>
                      <a:pt x="1062" y="787"/>
                    </a:lnTo>
                    <a:lnTo>
                      <a:pt x="1089" y="762"/>
                    </a:lnTo>
                    <a:lnTo>
                      <a:pt x="1116" y="736"/>
                    </a:lnTo>
                    <a:lnTo>
                      <a:pt x="1147" y="708"/>
                    </a:lnTo>
                    <a:lnTo>
                      <a:pt x="1181" y="680"/>
                    </a:lnTo>
                    <a:lnTo>
                      <a:pt x="1217" y="649"/>
                    </a:lnTo>
                    <a:lnTo>
                      <a:pt x="1252" y="618"/>
                    </a:lnTo>
                    <a:lnTo>
                      <a:pt x="1290" y="585"/>
                    </a:lnTo>
                    <a:lnTo>
                      <a:pt x="1328" y="553"/>
                    </a:lnTo>
                    <a:lnTo>
                      <a:pt x="1367" y="520"/>
                    </a:lnTo>
                    <a:lnTo>
                      <a:pt x="1405" y="488"/>
                    </a:lnTo>
                    <a:lnTo>
                      <a:pt x="1445" y="455"/>
                    </a:lnTo>
                    <a:lnTo>
                      <a:pt x="1483" y="423"/>
                    </a:lnTo>
                    <a:lnTo>
                      <a:pt x="1518" y="393"/>
                    </a:lnTo>
                    <a:lnTo>
                      <a:pt x="1554" y="363"/>
                    </a:lnTo>
                    <a:lnTo>
                      <a:pt x="1589" y="335"/>
                    </a:lnTo>
                    <a:lnTo>
                      <a:pt x="1620" y="308"/>
                    </a:lnTo>
                    <a:lnTo>
                      <a:pt x="1650" y="283"/>
                    </a:lnTo>
                    <a:lnTo>
                      <a:pt x="1676" y="260"/>
                    </a:lnTo>
                    <a:lnTo>
                      <a:pt x="1699" y="239"/>
                    </a:lnTo>
                    <a:lnTo>
                      <a:pt x="1719" y="222"/>
                    </a:lnTo>
                    <a:lnTo>
                      <a:pt x="1735" y="207"/>
                    </a:lnTo>
                    <a:lnTo>
                      <a:pt x="1748" y="195"/>
                    </a:lnTo>
                    <a:lnTo>
                      <a:pt x="1756" y="187"/>
                    </a:lnTo>
                    <a:lnTo>
                      <a:pt x="1758" y="183"/>
                    </a:lnTo>
                    <a:lnTo>
                      <a:pt x="1756" y="182"/>
                    </a:lnTo>
                    <a:lnTo>
                      <a:pt x="1758" y="182"/>
                    </a:lnTo>
                    <a:lnTo>
                      <a:pt x="1755" y="182"/>
                    </a:lnTo>
                    <a:lnTo>
                      <a:pt x="1748" y="179"/>
                    </a:lnTo>
                    <a:lnTo>
                      <a:pt x="1736" y="177"/>
                    </a:lnTo>
                    <a:lnTo>
                      <a:pt x="1721" y="175"/>
                    </a:lnTo>
                    <a:lnTo>
                      <a:pt x="1703" y="171"/>
                    </a:lnTo>
                    <a:lnTo>
                      <a:pt x="1681" y="167"/>
                    </a:lnTo>
                    <a:lnTo>
                      <a:pt x="1655" y="161"/>
                    </a:lnTo>
                    <a:lnTo>
                      <a:pt x="1628" y="156"/>
                    </a:lnTo>
                    <a:lnTo>
                      <a:pt x="1598" y="149"/>
                    </a:lnTo>
                    <a:lnTo>
                      <a:pt x="1566" y="144"/>
                    </a:lnTo>
                    <a:lnTo>
                      <a:pt x="1532" y="137"/>
                    </a:lnTo>
                    <a:lnTo>
                      <a:pt x="1496" y="129"/>
                    </a:lnTo>
                    <a:lnTo>
                      <a:pt x="1461" y="122"/>
                    </a:lnTo>
                    <a:lnTo>
                      <a:pt x="1423" y="114"/>
                    </a:lnTo>
                    <a:lnTo>
                      <a:pt x="1385" y="106"/>
                    </a:lnTo>
                    <a:lnTo>
                      <a:pt x="1347" y="99"/>
                    </a:lnTo>
                    <a:lnTo>
                      <a:pt x="1309" y="91"/>
                    </a:lnTo>
                    <a:lnTo>
                      <a:pt x="1271" y="83"/>
                    </a:lnTo>
                    <a:lnTo>
                      <a:pt x="1233" y="75"/>
                    </a:lnTo>
                    <a:lnTo>
                      <a:pt x="1197" y="67"/>
                    </a:lnTo>
                    <a:lnTo>
                      <a:pt x="1161" y="58"/>
                    </a:lnTo>
                    <a:lnTo>
                      <a:pt x="1128" y="50"/>
                    </a:lnTo>
                    <a:lnTo>
                      <a:pt x="1096" y="44"/>
                    </a:lnTo>
                    <a:lnTo>
                      <a:pt x="1066" y="37"/>
                    </a:lnTo>
                    <a:lnTo>
                      <a:pt x="1038" y="30"/>
                    </a:lnTo>
                    <a:lnTo>
                      <a:pt x="1013" y="23"/>
                    </a:lnTo>
                    <a:lnTo>
                      <a:pt x="991" y="17"/>
                    </a:lnTo>
                    <a:lnTo>
                      <a:pt x="972" y="12"/>
                    </a:lnTo>
                    <a:lnTo>
                      <a:pt x="957" y="8"/>
                    </a:lnTo>
                    <a:lnTo>
                      <a:pt x="946" y="3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8"/>
                    </a:lnTo>
                    <a:lnTo>
                      <a:pt x="918" y="31"/>
                    </a:lnTo>
                    <a:lnTo>
                      <a:pt x="902" y="45"/>
                    </a:lnTo>
                    <a:lnTo>
                      <a:pt x="882" y="60"/>
                    </a:lnTo>
                    <a:lnTo>
                      <a:pt x="858" y="76"/>
                    </a:lnTo>
                    <a:lnTo>
                      <a:pt x="832" y="93"/>
                    </a:lnTo>
                    <a:lnTo>
                      <a:pt x="803" y="111"/>
                    </a:lnTo>
                    <a:lnTo>
                      <a:pt x="771" y="131"/>
                    </a:lnTo>
                    <a:lnTo>
                      <a:pt x="736" y="152"/>
                    </a:lnTo>
                    <a:lnTo>
                      <a:pt x="699" y="172"/>
                    </a:lnTo>
                    <a:lnTo>
                      <a:pt x="661" y="193"/>
                    </a:lnTo>
                    <a:lnTo>
                      <a:pt x="622" y="215"/>
                    </a:lnTo>
                    <a:lnTo>
                      <a:pt x="581" y="237"/>
                    </a:lnTo>
                    <a:lnTo>
                      <a:pt x="539" y="259"/>
                    </a:lnTo>
                    <a:lnTo>
                      <a:pt x="498" y="281"/>
                    </a:lnTo>
                    <a:lnTo>
                      <a:pt x="455" y="302"/>
                    </a:lnTo>
                    <a:lnTo>
                      <a:pt x="413" y="324"/>
                    </a:lnTo>
                    <a:lnTo>
                      <a:pt x="372" y="345"/>
                    </a:lnTo>
                    <a:lnTo>
                      <a:pt x="331" y="364"/>
                    </a:lnTo>
                    <a:lnTo>
                      <a:pt x="291" y="384"/>
                    </a:lnTo>
                    <a:lnTo>
                      <a:pt x="253" y="404"/>
                    </a:lnTo>
                    <a:lnTo>
                      <a:pt x="216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2" y="478"/>
                    </a:lnTo>
                    <a:lnTo>
                      <a:pt x="68" y="489"/>
                    </a:lnTo>
                    <a:lnTo>
                      <a:pt x="48" y="498"/>
                    </a:lnTo>
                    <a:lnTo>
                      <a:pt x="31" y="505"/>
                    </a:lnTo>
                    <a:lnTo>
                      <a:pt x="19" y="509"/>
                    </a:lnTo>
                    <a:lnTo>
                      <a:pt x="11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3" y="532"/>
                    </a:lnTo>
                    <a:lnTo>
                      <a:pt x="13" y="542"/>
                    </a:lnTo>
                    <a:lnTo>
                      <a:pt x="28" y="553"/>
                    </a:lnTo>
                    <a:lnTo>
                      <a:pt x="47" y="565"/>
                    </a:lnTo>
                    <a:lnTo>
                      <a:pt x="71" y="577"/>
                    </a:lnTo>
                    <a:lnTo>
                      <a:pt x="99" y="591"/>
                    </a:lnTo>
                    <a:lnTo>
                      <a:pt x="131" y="606"/>
                    </a:lnTo>
                    <a:lnTo>
                      <a:pt x="167" y="621"/>
                    </a:lnTo>
                    <a:lnTo>
                      <a:pt x="205" y="637"/>
                    </a:lnTo>
                    <a:lnTo>
                      <a:pt x="245" y="653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3"/>
                    </a:lnTo>
                    <a:lnTo>
                      <a:pt x="426" y="719"/>
                    </a:lnTo>
                    <a:lnTo>
                      <a:pt x="475" y="735"/>
                    </a:lnTo>
                    <a:lnTo>
                      <a:pt x="522" y="751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2" y="796"/>
                    </a:lnTo>
                    <a:lnTo>
                      <a:pt x="707" y="810"/>
                    </a:lnTo>
                    <a:lnTo>
                      <a:pt x="750" y="822"/>
                    </a:lnTo>
                    <a:lnTo>
                      <a:pt x="791" y="834"/>
                    </a:lnTo>
                    <a:lnTo>
                      <a:pt x="829" y="844"/>
                    </a:lnTo>
                    <a:lnTo>
                      <a:pt x="864" y="853"/>
                    </a:lnTo>
                    <a:lnTo>
                      <a:pt x="896" y="861"/>
                    </a:lnTo>
                    <a:lnTo>
                      <a:pt x="924" y="867"/>
                    </a:lnTo>
                    <a:lnTo>
                      <a:pt x="948" y="873"/>
                    </a:lnTo>
                    <a:lnTo>
                      <a:pt x="968" y="875"/>
                    </a:lnTo>
                    <a:lnTo>
                      <a:pt x="981" y="878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8" name="Freeform 316"/>
              <p:cNvSpPr>
                <a:spLocks/>
              </p:cNvSpPr>
              <p:nvPr/>
            </p:nvSpPr>
            <p:spPr bwMode="auto">
              <a:xfrm>
                <a:off x="2605" y="1848"/>
                <a:ext cx="847" cy="416"/>
              </a:xfrm>
              <a:custGeom>
                <a:avLst/>
                <a:gdLst>
                  <a:gd name="T0" fmla="*/ 233 w 1694"/>
                  <a:gd name="T1" fmla="*/ 206 h 830"/>
                  <a:gd name="T2" fmla="*/ 241 w 1694"/>
                  <a:gd name="T3" fmla="*/ 196 h 830"/>
                  <a:gd name="T4" fmla="*/ 258 w 1694"/>
                  <a:gd name="T5" fmla="*/ 181 h 830"/>
                  <a:gd name="T6" fmla="*/ 281 w 1694"/>
                  <a:gd name="T7" fmla="*/ 161 h 830"/>
                  <a:gd name="T8" fmla="*/ 308 w 1694"/>
                  <a:gd name="T9" fmla="*/ 139 h 830"/>
                  <a:gd name="T10" fmla="*/ 337 w 1694"/>
                  <a:gd name="T11" fmla="*/ 115 h 830"/>
                  <a:gd name="T12" fmla="*/ 365 w 1694"/>
                  <a:gd name="T13" fmla="*/ 92 h 830"/>
                  <a:gd name="T14" fmla="*/ 390 w 1694"/>
                  <a:gd name="T15" fmla="*/ 72 h 830"/>
                  <a:gd name="T16" fmla="*/ 409 w 1694"/>
                  <a:gd name="T17" fmla="*/ 56 h 830"/>
                  <a:gd name="T18" fmla="*/ 421 w 1694"/>
                  <a:gd name="T19" fmla="*/ 45 h 830"/>
                  <a:gd name="T20" fmla="*/ 423 w 1694"/>
                  <a:gd name="T21" fmla="*/ 42 h 830"/>
                  <a:gd name="T22" fmla="*/ 421 w 1694"/>
                  <a:gd name="T23" fmla="*/ 42 h 830"/>
                  <a:gd name="T24" fmla="*/ 411 w 1694"/>
                  <a:gd name="T25" fmla="*/ 40 h 830"/>
                  <a:gd name="T26" fmla="*/ 393 w 1694"/>
                  <a:gd name="T27" fmla="*/ 36 h 830"/>
                  <a:gd name="T28" fmla="*/ 371 w 1694"/>
                  <a:gd name="T29" fmla="*/ 32 h 830"/>
                  <a:gd name="T30" fmla="*/ 346 w 1694"/>
                  <a:gd name="T31" fmla="*/ 27 h 830"/>
                  <a:gd name="T32" fmla="*/ 319 w 1694"/>
                  <a:gd name="T33" fmla="*/ 22 h 830"/>
                  <a:gd name="T34" fmla="*/ 293 w 1694"/>
                  <a:gd name="T35" fmla="*/ 16 h 830"/>
                  <a:gd name="T36" fmla="*/ 269 w 1694"/>
                  <a:gd name="T37" fmla="*/ 11 h 830"/>
                  <a:gd name="T38" fmla="*/ 248 w 1694"/>
                  <a:gd name="T39" fmla="*/ 6 h 830"/>
                  <a:gd name="T40" fmla="*/ 234 w 1694"/>
                  <a:gd name="T41" fmla="*/ 2 h 830"/>
                  <a:gd name="T42" fmla="*/ 227 w 1694"/>
                  <a:gd name="T43" fmla="*/ 3 h 830"/>
                  <a:gd name="T44" fmla="*/ 215 w 1694"/>
                  <a:gd name="T45" fmla="*/ 12 h 830"/>
                  <a:gd name="T46" fmla="*/ 197 w 1694"/>
                  <a:gd name="T47" fmla="*/ 24 h 830"/>
                  <a:gd name="T48" fmla="*/ 173 w 1694"/>
                  <a:gd name="T49" fmla="*/ 39 h 830"/>
                  <a:gd name="T50" fmla="*/ 145 w 1694"/>
                  <a:gd name="T51" fmla="*/ 54 h 830"/>
                  <a:gd name="T52" fmla="*/ 115 w 1694"/>
                  <a:gd name="T53" fmla="*/ 70 h 830"/>
                  <a:gd name="T54" fmla="*/ 85 w 1694"/>
                  <a:gd name="T55" fmla="*/ 85 h 830"/>
                  <a:gd name="T56" fmla="*/ 57 w 1694"/>
                  <a:gd name="T57" fmla="*/ 98 h 830"/>
                  <a:gd name="T58" fmla="*/ 34 w 1694"/>
                  <a:gd name="T59" fmla="*/ 110 h 830"/>
                  <a:gd name="T60" fmla="*/ 15 w 1694"/>
                  <a:gd name="T61" fmla="*/ 118 h 830"/>
                  <a:gd name="T62" fmla="*/ 5 w 1694"/>
                  <a:gd name="T63" fmla="*/ 123 h 830"/>
                  <a:gd name="T64" fmla="*/ 0 w 1694"/>
                  <a:gd name="T65" fmla="*/ 126 h 830"/>
                  <a:gd name="T66" fmla="*/ 7 w 1694"/>
                  <a:gd name="T67" fmla="*/ 133 h 830"/>
                  <a:gd name="T68" fmla="*/ 24 w 1694"/>
                  <a:gd name="T69" fmla="*/ 142 h 830"/>
                  <a:gd name="T70" fmla="*/ 49 w 1694"/>
                  <a:gd name="T71" fmla="*/ 152 h 830"/>
                  <a:gd name="T72" fmla="*/ 79 w 1694"/>
                  <a:gd name="T73" fmla="*/ 164 h 830"/>
                  <a:gd name="T74" fmla="*/ 111 w 1694"/>
                  <a:gd name="T75" fmla="*/ 175 h 830"/>
                  <a:gd name="T76" fmla="*/ 146 w 1694"/>
                  <a:gd name="T77" fmla="*/ 186 h 830"/>
                  <a:gd name="T78" fmla="*/ 177 w 1694"/>
                  <a:gd name="T79" fmla="*/ 196 h 830"/>
                  <a:gd name="T80" fmla="*/ 204 w 1694"/>
                  <a:gd name="T81" fmla="*/ 203 h 830"/>
                  <a:gd name="T82" fmla="*/ 223 w 1694"/>
                  <a:gd name="T83" fmla="*/ 207 h 830"/>
                  <a:gd name="T84" fmla="*/ 233 w 1694"/>
                  <a:gd name="T85" fmla="*/ 209 h 8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94"/>
                  <a:gd name="T130" fmla="*/ 0 h 830"/>
                  <a:gd name="T131" fmla="*/ 1694 w 1694"/>
                  <a:gd name="T132" fmla="*/ 830 h 8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94" h="830">
                    <a:moveTo>
                      <a:pt x="935" y="830"/>
                    </a:moveTo>
                    <a:lnTo>
                      <a:pt x="931" y="828"/>
                    </a:lnTo>
                    <a:lnTo>
                      <a:pt x="933" y="821"/>
                    </a:lnTo>
                    <a:lnTo>
                      <a:pt x="939" y="812"/>
                    </a:lnTo>
                    <a:lnTo>
                      <a:pt x="950" y="799"/>
                    </a:lnTo>
                    <a:lnTo>
                      <a:pt x="965" y="783"/>
                    </a:lnTo>
                    <a:lnTo>
                      <a:pt x="984" y="765"/>
                    </a:lnTo>
                    <a:lnTo>
                      <a:pt x="1006" y="744"/>
                    </a:lnTo>
                    <a:lnTo>
                      <a:pt x="1032" y="721"/>
                    </a:lnTo>
                    <a:lnTo>
                      <a:pt x="1060" y="696"/>
                    </a:lnTo>
                    <a:lnTo>
                      <a:pt x="1090" y="669"/>
                    </a:lnTo>
                    <a:lnTo>
                      <a:pt x="1124" y="642"/>
                    </a:lnTo>
                    <a:lnTo>
                      <a:pt x="1158" y="613"/>
                    </a:lnTo>
                    <a:lnTo>
                      <a:pt x="1194" y="583"/>
                    </a:lnTo>
                    <a:lnTo>
                      <a:pt x="1231" y="552"/>
                    </a:lnTo>
                    <a:lnTo>
                      <a:pt x="1269" y="521"/>
                    </a:lnTo>
                    <a:lnTo>
                      <a:pt x="1307" y="490"/>
                    </a:lnTo>
                    <a:lnTo>
                      <a:pt x="1345" y="459"/>
                    </a:lnTo>
                    <a:lnTo>
                      <a:pt x="1383" y="428"/>
                    </a:lnTo>
                    <a:lnTo>
                      <a:pt x="1421" y="398"/>
                    </a:lnTo>
                    <a:lnTo>
                      <a:pt x="1457" y="368"/>
                    </a:lnTo>
                    <a:lnTo>
                      <a:pt x="1492" y="339"/>
                    </a:lnTo>
                    <a:lnTo>
                      <a:pt x="1526" y="313"/>
                    </a:lnTo>
                    <a:lnTo>
                      <a:pt x="1557" y="286"/>
                    </a:lnTo>
                    <a:lnTo>
                      <a:pt x="1586" y="263"/>
                    </a:lnTo>
                    <a:lnTo>
                      <a:pt x="1612" y="241"/>
                    </a:lnTo>
                    <a:lnTo>
                      <a:pt x="1635" y="222"/>
                    </a:lnTo>
                    <a:lnTo>
                      <a:pt x="1655" y="204"/>
                    </a:lnTo>
                    <a:lnTo>
                      <a:pt x="1671" y="191"/>
                    </a:lnTo>
                    <a:lnTo>
                      <a:pt x="1684" y="179"/>
                    </a:lnTo>
                    <a:lnTo>
                      <a:pt x="1691" y="171"/>
                    </a:lnTo>
                    <a:lnTo>
                      <a:pt x="1694" y="166"/>
                    </a:lnTo>
                    <a:lnTo>
                      <a:pt x="1692" y="166"/>
                    </a:lnTo>
                    <a:lnTo>
                      <a:pt x="1693" y="166"/>
                    </a:lnTo>
                    <a:lnTo>
                      <a:pt x="1691" y="166"/>
                    </a:lnTo>
                    <a:lnTo>
                      <a:pt x="1684" y="165"/>
                    </a:lnTo>
                    <a:lnTo>
                      <a:pt x="1673" y="163"/>
                    </a:lnTo>
                    <a:lnTo>
                      <a:pt x="1658" y="160"/>
                    </a:lnTo>
                    <a:lnTo>
                      <a:pt x="1641" y="157"/>
                    </a:lnTo>
                    <a:lnTo>
                      <a:pt x="1620" y="153"/>
                    </a:lnTo>
                    <a:lnTo>
                      <a:pt x="1597" y="148"/>
                    </a:lnTo>
                    <a:lnTo>
                      <a:pt x="1572" y="143"/>
                    </a:lnTo>
                    <a:lnTo>
                      <a:pt x="1544" y="138"/>
                    </a:lnTo>
                    <a:lnTo>
                      <a:pt x="1515" y="132"/>
                    </a:lnTo>
                    <a:lnTo>
                      <a:pt x="1483" y="126"/>
                    </a:lnTo>
                    <a:lnTo>
                      <a:pt x="1451" y="119"/>
                    </a:lnTo>
                    <a:lnTo>
                      <a:pt x="1418" y="114"/>
                    </a:lnTo>
                    <a:lnTo>
                      <a:pt x="1383" y="107"/>
                    </a:lnTo>
                    <a:lnTo>
                      <a:pt x="1347" y="99"/>
                    </a:lnTo>
                    <a:lnTo>
                      <a:pt x="1312" y="92"/>
                    </a:lnTo>
                    <a:lnTo>
                      <a:pt x="1276" y="85"/>
                    </a:lnTo>
                    <a:lnTo>
                      <a:pt x="1240" y="77"/>
                    </a:lnTo>
                    <a:lnTo>
                      <a:pt x="1206" y="70"/>
                    </a:lnTo>
                    <a:lnTo>
                      <a:pt x="1171" y="63"/>
                    </a:lnTo>
                    <a:lnTo>
                      <a:pt x="1138" y="56"/>
                    </a:lnTo>
                    <a:lnTo>
                      <a:pt x="1105" y="48"/>
                    </a:lnTo>
                    <a:lnTo>
                      <a:pt x="1074" y="42"/>
                    </a:lnTo>
                    <a:lnTo>
                      <a:pt x="1045" y="35"/>
                    </a:lnTo>
                    <a:lnTo>
                      <a:pt x="1019" y="28"/>
                    </a:lnTo>
                    <a:lnTo>
                      <a:pt x="995" y="23"/>
                    </a:lnTo>
                    <a:lnTo>
                      <a:pt x="973" y="17"/>
                    </a:lnTo>
                    <a:lnTo>
                      <a:pt x="953" y="12"/>
                    </a:lnTo>
                    <a:lnTo>
                      <a:pt x="937" y="8"/>
                    </a:lnTo>
                    <a:lnTo>
                      <a:pt x="924" y="3"/>
                    </a:lnTo>
                    <a:lnTo>
                      <a:pt x="915" y="0"/>
                    </a:lnTo>
                    <a:lnTo>
                      <a:pt x="908" y="9"/>
                    </a:lnTo>
                    <a:lnTo>
                      <a:pt x="897" y="20"/>
                    </a:lnTo>
                    <a:lnTo>
                      <a:pt x="882" y="33"/>
                    </a:lnTo>
                    <a:lnTo>
                      <a:pt x="863" y="48"/>
                    </a:lnTo>
                    <a:lnTo>
                      <a:pt x="841" y="63"/>
                    </a:lnTo>
                    <a:lnTo>
                      <a:pt x="816" y="79"/>
                    </a:lnTo>
                    <a:lnTo>
                      <a:pt x="788" y="96"/>
                    </a:lnTo>
                    <a:lnTo>
                      <a:pt x="759" y="115"/>
                    </a:lnTo>
                    <a:lnTo>
                      <a:pt x="725" y="134"/>
                    </a:lnTo>
                    <a:lnTo>
                      <a:pt x="691" y="154"/>
                    </a:lnTo>
                    <a:lnTo>
                      <a:pt x="655" y="173"/>
                    </a:lnTo>
                    <a:lnTo>
                      <a:pt x="618" y="194"/>
                    </a:lnTo>
                    <a:lnTo>
                      <a:pt x="579" y="215"/>
                    </a:lnTo>
                    <a:lnTo>
                      <a:pt x="540" y="235"/>
                    </a:lnTo>
                    <a:lnTo>
                      <a:pt x="499" y="256"/>
                    </a:lnTo>
                    <a:lnTo>
                      <a:pt x="460" y="277"/>
                    </a:lnTo>
                    <a:lnTo>
                      <a:pt x="420" y="298"/>
                    </a:lnTo>
                    <a:lnTo>
                      <a:pt x="379" y="317"/>
                    </a:lnTo>
                    <a:lnTo>
                      <a:pt x="340" y="338"/>
                    </a:lnTo>
                    <a:lnTo>
                      <a:pt x="302" y="356"/>
                    </a:lnTo>
                    <a:lnTo>
                      <a:pt x="265" y="375"/>
                    </a:lnTo>
                    <a:lnTo>
                      <a:pt x="230" y="392"/>
                    </a:lnTo>
                    <a:lnTo>
                      <a:pt x="195" y="408"/>
                    </a:lnTo>
                    <a:lnTo>
                      <a:pt x="163" y="423"/>
                    </a:lnTo>
                    <a:lnTo>
                      <a:pt x="134" y="438"/>
                    </a:lnTo>
                    <a:lnTo>
                      <a:pt x="106" y="451"/>
                    </a:lnTo>
                    <a:lnTo>
                      <a:pt x="82" y="461"/>
                    </a:lnTo>
                    <a:lnTo>
                      <a:pt x="60" y="471"/>
                    </a:lnTo>
                    <a:lnTo>
                      <a:pt x="43" y="479"/>
                    </a:lnTo>
                    <a:lnTo>
                      <a:pt x="28" y="485"/>
                    </a:lnTo>
                    <a:lnTo>
                      <a:pt x="18" y="489"/>
                    </a:lnTo>
                    <a:lnTo>
                      <a:pt x="12" y="491"/>
                    </a:lnTo>
                    <a:lnTo>
                      <a:pt x="3" y="495"/>
                    </a:lnTo>
                    <a:lnTo>
                      <a:pt x="0" y="502"/>
                    </a:lnTo>
                    <a:lnTo>
                      <a:pt x="4" y="510"/>
                    </a:lnTo>
                    <a:lnTo>
                      <a:pt x="13" y="518"/>
                    </a:lnTo>
                    <a:lnTo>
                      <a:pt x="26" y="529"/>
                    </a:lnTo>
                    <a:lnTo>
                      <a:pt x="44" y="540"/>
                    </a:lnTo>
                    <a:lnTo>
                      <a:pt x="67" y="552"/>
                    </a:lnTo>
                    <a:lnTo>
                      <a:pt x="94" y="566"/>
                    </a:lnTo>
                    <a:lnTo>
                      <a:pt x="124" y="578"/>
                    </a:lnTo>
                    <a:lnTo>
                      <a:pt x="157" y="593"/>
                    </a:lnTo>
                    <a:lnTo>
                      <a:pt x="193" y="607"/>
                    </a:lnTo>
                    <a:lnTo>
                      <a:pt x="231" y="622"/>
                    </a:lnTo>
                    <a:lnTo>
                      <a:pt x="271" y="637"/>
                    </a:lnTo>
                    <a:lnTo>
                      <a:pt x="314" y="653"/>
                    </a:lnTo>
                    <a:lnTo>
                      <a:pt x="358" y="668"/>
                    </a:lnTo>
                    <a:lnTo>
                      <a:pt x="401" y="683"/>
                    </a:lnTo>
                    <a:lnTo>
                      <a:pt x="446" y="699"/>
                    </a:lnTo>
                    <a:lnTo>
                      <a:pt x="491" y="713"/>
                    </a:lnTo>
                    <a:lnTo>
                      <a:pt x="536" y="728"/>
                    </a:lnTo>
                    <a:lnTo>
                      <a:pt x="581" y="742"/>
                    </a:lnTo>
                    <a:lnTo>
                      <a:pt x="625" y="755"/>
                    </a:lnTo>
                    <a:lnTo>
                      <a:pt x="666" y="768"/>
                    </a:lnTo>
                    <a:lnTo>
                      <a:pt x="707" y="780"/>
                    </a:lnTo>
                    <a:lnTo>
                      <a:pt x="746" y="790"/>
                    </a:lnTo>
                    <a:lnTo>
                      <a:pt x="782" y="800"/>
                    </a:lnTo>
                    <a:lnTo>
                      <a:pt x="815" y="808"/>
                    </a:lnTo>
                    <a:lnTo>
                      <a:pt x="845" y="816"/>
                    </a:lnTo>
                    <a:lnTo>
                      <a:pt x="871" y="822"/>
                    </a:lnTo>
                    <a:lnTo>
                      <a:pt x="894" y="827"/>
                    </a:lnTo>
                    <a:lnTo>
                      <a:pt x="913" y="829"/>
                    </a:lnTo>
                    <a:lnTo>
                      <a:pt x="926" y="830"/>
                    </a:lnTo>
                    <a:lnTo>
                      <a:pt x="935" y="8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9" name="Freeform 317"/>
              <p:cNvSpPr>
                <a:spLocks/>
              </p:cNvSpPr>
              <p:nvPr/>
            </p:nvSpPr>
            <p:spPr bwMode="auto">
              <a:xfrm>
                <a:off x="2598" y="2135"/>
                <a:ext cx="475" cy="178"/>
              </a:xfrm>
              <a:custGeom>
                <a:avLst/>
                <a:gdLst>
                  <a:gd name="T0" fmla="*/ 13 w 950"/>
                  <a:gd name="T1" fmla="*/ 1 h 355"/>
                  <a:gd name="T2" fmla="*/ 17 w 950"/>
                  <a:gd name="T3" fmla="*/ 3 h 355"/>
                  <a:gd name="T4" fmla="*/ 25 w 950"/>
                  <a:gd name="T5" fmla="*/ 6 h 355"/>
                  <a:gd name="T6" fmla="*/ 35 w 950"/>
                  <a:gd name="T7" fmla="*/ 11 h 355"/>
                  <a:gd name="T8" fmla="*/ 49 w 950"/>
                  <a:gd name="T9" fmla="*/ 17 h 355"/>
                  <a:gd name="T10" fmla="*/ 65 w 950"/>
                  <a:gd name="T11" fmla="*/ 24 h 355"/>
                  <a:gd name="T12" fmla="*/ 82 w 950"/>
                  <a:gd name="T13" fmla="*/ 32 h 355"/>
                  <a:gd name="T14" fmla="*/ 101 w 950"/>
                  <a:gd name="T15" fmla="*/ 40 h 355"/>
                  <a:gd name="T16" fmla="*/ 119 w 950"/>
                  <a:gd name="T17" fmla="*/ 49 h 355"/>
                  <a:gd name="T18" fmla="*/ 139 w 950"/>
                  <a:gd name="T19" fmla="*/ 57 h 355"/>
                  <a:gd name="T20" fmla="*/ 158 w 950"/>
                  <a:gd name="T21" fmla="*/ 64 h 355"/>
                  <a:gd name="T22" fmla="*/ 177 w 950"/>
                  <a:gd name="T23" fmla="*/ 72 h 355"/>
                  <a:gd name="T24" fmla="*/ 194 w 950"/>
                  <a:gd name="T25" fmla="*/ 78 h 355"/>
                  <a:gd name="T26" fmla="*/ 210 w 950"/>
                  <a:gd name="T27" fmla="*/ 83 h 355"/>
                  <a:gd name="T28" fmla="*/ 223 w 950"/>
                  <a:gd name="T29" fmla="*/ 87 h 355"/>
                  <a:gd name="T30" fmla="*/ 234 w 950"/>
                  <a:gd name="T31" fmla="*/ 89 h 355"/>
                  <a:gd name="T32" fmla="*/ 233 w 950"/>
                  <a:gd name="T33" fmla="*/ 89 h 355"/>
                  <a:gd name="T34" fmla="*/ 221 w 950"/>
                  <a:gd name="T35" fmla="*/ 87 h 355"/>
                  <a:gd name="T36" fmla="*/ 207 w 950"/>
                  <a:gd name="T37" fmla="*/ 84 h 355"/>
                  <a:gd name="T38" fmla="*/ 191 w 950"/>
                  <a:gd name="T39" fmla="*/ 81 h 355"/>
                  <a:gd name="T40" fmla="*/ 173 w 950"/>
                  <a:gd name="T41" fmla="*/ 76 h 355"/>
                  <a:gd name="T42" fmla="*/ 154 w 950"/>
                  <a:gd name="T43" fmla="*/ 70 h 355"/>
                  <a:gd name="T44" fmla="*/ 135 w 950"/>
                  <a:gd name="T45" fmla="*/ 64 h 355"/>
                  <a:gd name="T46" fmla="*/ 115 w 950"/>
                  <a:gd name="T47" fmla="*/ 57 h 355"/>
                  <a:gd name="T48" fmla="*/ 96 w 950"/>
                  <a:gd name="T49" fmla="*/ 50 h 355"/>
                  <a:gd name="T50" fmla="*/ 77 w 950"/>
                  <a:gd name="T51" fmla="*/ 43 h 355"/>
                  <a:gd name="T52" fmla="*/ 59 w 950"/>
                  <a:gd name="T53" fmla="*/ 36 h 355"/>
                  <a:gd name="T54" fmla="*/ 43 w 950"/>
                  <a:gd name="T55" fmla="*/ 30 h 355"/>
                  <a:gd name="T56" fmla="*/ 29 w 950"/>
                  <a:gd name="T57" fmla="*/ 23 h 355"/>
                  <a:gd name="T58" fmla="*/ 17 w 950"/>
                  <a:gd name="T59" fmla="*/ 17 h 355"/>
                  <a:gd name="T60" fmla="*/ 7 w 950"/>
                  <a:gd name="T61" fmla="*/ 12 h 355"/>
                  <a:gd name="T62" fmla="*/ 2 w 950"/>
                  <a:gd name="T63" fmla="*/ 8 h 355"/>
                  <a:gd name="T64" fmla="*/ 1 w 950"/>
                  <a:gd name="T65" fmla="*/ 6 h 355"/>
                  <a:gd name="T66" fmla="*/ 5 w 950"/>
                  <a:gd name="T67" fmla="*/ 5 h 355"/>
                  <a:gd name="T68" fmla="*/ 9 w 950"/>
                  <a:gd name="T69" fmla="*/ 3 h 355"/>
                  <a:gd name="T70" fmla="*/ 12 w 950"/>
                  <a:gd name="T71" fmla="*/ 1 h 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0"/>
                  <a:gd name="T109" fmla="*/ 0 h 355"/>
                  <a:gd name="T110" fmla="*/ 950 w 950"/>
                  <a:gd name="T111" fmla="*/ 355 h 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0" h="355">
                    <a:moveTo>
                      <a:pt x="48" y="0"/>
                    </a:moveTo>
                    <a:lnTo>
                      <a:pt x="50" y="1"/>
                    </a:lnTo>
                    <a:lnTo>
                      <a:pt x="56" y="3"/>
                    </a:lnTo>
                    <a:lnTo>
                      <a:pt x="66" y="9"/>
                    </a:lnTo>
                    <a:lnTo>
                      <a:pt x="80" y="15"/>
                    </a:lnTo>
                    <a:lnTo>
                      <a:pt x="98" y="23"/>
                    </a:lnTo>
                    <a:lnTo>
                      <a:pt x="117" y="32"/>
                    </a:lnTo>
                    <a:lnTo>
                      <a:pt x="140" y="43"/>
                    </a:lnTo>
                    <a:lnTo>
                      <a:pt x="167" y="55"/>
                    </a:lnTo>
                    <a:lnTo>
                      <a:pt x="194" y="68"/>
                    </a:lnTo>
                    <a:lnTo>
                      <a:pt x="225" y="81"/>
                    </a:lnTo>
                    <a:lnTo>
                      <a:pt x="258" y="96"/>
                    </a:lnTo>
                    <a:lnTo>
                      <a:pt x="291" y="111"/>
                    </a:lnTo>
                    <a:lnTo>
                      <a:pt x="327" y="127"/>
                    </a:lnTo>
                    <a:lnTo>
                      <a:pt x="364" y="143"/>
                    </a:lnTo>
                    <a:lnTo>
                      <a:pt x="401" y="160"/>
                    </a:lnTo>
                    <a:lnTo>
                      <a:pt x="439" y="176"/>
                    </a:lnTo>
                    <a:lnTo>
                      <a:pt x="478" y="193"/>
                    </a:lnTo>
                    <a:lnTo>
                      <a:pt x="517" y="209"/>
                    </a:lnTo>
                    <a:lnTo>
                      <a:pt x="556" y="225"/>
                    </a:lnTo>
                    <a:lnTo>
                      <a:pt x="594" y="241"/>
                    </a:lnTo>
                    <a:lnTo>
                      <a:pt x="632" y="256"/>
                    </a:lnTo>
                    <a:lnTo>
                      <a:pt x="670" y="271"/>
                    </a:lnTo>
                    <a:lnTo>
                      <a:pt x="706" y="285"/>
                    </a:lnTo>
                    <a:lnTo>
                      <a:pt x="742" y="298"/>
                    </a:lnTo>
                    <a:lnTo>
                      <a:pt x="775" y="310"/>
                    </a:lnTo>
                    <a:lnTo>
                      <a:pt x="807" y="321"/>
                    </a:lnTo>
                    <a:lnTo>
                      <a:pt x="837" y="331"/>
                    </a:lnTo>
                    <a:lnTo>
                      <a:pt x="865" y="339"/>
                    </a:lnTo>
                    <a:lnTo>
                      <a:pt x="891" y="346"/>
                    </a:lnTo>
                    <a:lnTo>
                      <a:pt x="913" y="351"/>
                    </a:lnTo>
                    <a:lnTo>
                      <a:pt x="934" y="354"/>
                    </a:lnTo>
                    <a:lnTo>
                      <a:pt x="950" y="355"/>
                    </a:lnTo>
                    <a:lnTo>
                      <a:pt x="931" y="354"/>
                    </a:lnTo>
                    <a:lnTo>
                      <a:pt x="909" y="352"/>
                    </a:lnTo>
                    <a:lnTo>
                      <a:pt x="883" y="347"/>
                    </a:lnTo>
                    <a:lnTo>
                      <a:pt x="856" y="342"/>
                    </a:lnTo>
                    <a:lnTo>
                      <a:pt x="827" y="336"/>
                    </a:lnTo>
                    <a:lnTo>
                      <a:pt x="796" y="329"/>
                    </a:lnTo>
                    <a:lnTo>
                      <a:pt x="762" y="321"/>
                    </a:lnTo>
                    <a:lnTo>
                      <a:pt x="728" y="311"/>
                    </a:lnTo>
                    <a:lnTo>
                      <a:pt x="691" y="301"/>
                    </a:lnTo>
                    <a:lnTo>
                      <a:pt x="654" y="290"/>
                    </a:lnTo>
                    <a:lnTo>
                      <a:pt x="616" y="278"/>
                    </a:lnTo>
                    <a:lnTo>
                      <a:pt x="577" y="267"/>
                    </a:lnTo>
                    <a:lnTo>
                      <a:pt x="538" y="254"/>
                    </a:lnTo>
                    <a:lnTo>
                      <a:pt x="498" y="240"/>
                    </a:lnTo>
                    <a:lnTo>
                      <a:pt x="459" y="227"/>
                    </a:lnTo>
                    <a:lnTo>
                      <a:pt x="420" y="214"/>
                    </a:lnTo>
                    <a:lnTo>
                      <a:pt x="381" y="200"/>
                    </a:lnTo>
                    <a:lnTo>
                      <a:pt x="343" y="186"/>
                    </a:lnTo>
                    <a:lnTo>
                      <a:pt x="306" y="171"/>
                    </a:lnTo>
                    <a:lnTo>
                      <a:pt x="269" y="157"/>
                    </a:lnTo>
                    <a:lnTo>
                      <a:pt x="235" y="143"/>
                    </a:lnTo>
                    <a:lnTo>
                      <a:pt x="201" y="130"/>
                    </a:lnTo>
                    <a:lnTo>
                      <a:pt x="170" y="117"/>
                    </a:lnTo>
                    <a:lnTo>
                      <a:pt x="140" y="103"/>
                    </a:lnTo>
                    <a:lnTo>
                      <a:pt x="113" y="91"/>
                    </a:lnTo>
                    <a:lnTo>
                      <a:pt x="87" y="79"/>
                    </a:lnTo>
                    <a:lnTo>
                      <a:pt x="65" y="68"/>
                    </a:lnTo>
                    <a:lnTo>
                      <a:pt x="46" y="57"/>
                    </a:lnTo>
                    <a:lnTo>
                      <a:pt x="28" y="47"/>
                    </a:lnTo>
                    <a:lnTo>
                      <a:pt x="16" y="38"/>
                    </a:lnTo>
                    <a:lnTo>
                      <a:pt x="5" y="30"/>
                    </a:lnTo>
                    <a:lnTo>
                      <a:pt x="0" y="23"/>
                    </a:lnTo>
                    <a:lnTo>
                      <a:pt x="3" y="24"/>
                    </a:lnTo>
                    <a:lnTo>
                      <a:pt x="9" y="22"/>
                    </a:lnTo>
                    <a:lnTo>
                      <a:pt x="17" y="18"/>
                    </a:lnTo>
                    <a:lnTo>
                      <a:pt x="26" y="13"/>
                    </a:lnTo>
                    <a:lnTo>
                      <a:pt x="34" y="9"/>
                    </a:lnTo>
                    <a:lnTo>
                      <a:pt x="41" y="4"/>
                    </a:lnTo>
                    <a:lnTo>
                      <a:pt x="46" y="1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0" name="Freeform 318"/>
              <p:cNvSpPr>
                <a:spLocks/>
              </p:cNvSpPr>
              <p:nvPr/>
            </p:nvSpPr>
            <p:spPr bwMode="auto">
              <a:xfrm>
                <a:off x="2605" y="2185"/>
                <a:ext cx="475" cy="178"/>
              </a:xfrm>
              <a:custGeom>
                <a:avLst/>
                <a:gdLst>
                  <a:gd name="T0" fmla="*/ 12 w 951"/>
                  <a:gd name="T1" fmla="*/ 1 h 354"/>
                  <a:gd name="T2" fmla="*/ 16 w 951"/>
                  <a:gd name="T3" fmla="*/ 3 h 354"/>
                  <a:gd name="T4" fmla="*/ 24 w 951"/>
                  <a:gd name="T5" fmla="*/ 6 h 354"/>
                  <a:gd name="T6" fmla="*/ 35 w 951"/>
                  <a:gd name="T7" fmla="*/ 11 h 354"/>
                  <a:gd name="T8" fmla="*/ 48 w 951"/>
                  <a:gd name="T9" fmla="*/ 17 h 354"/>
                  <a:gd name="T10" fmla="*/ 64 w 951"/>
                  <a:gd name="T11" fmla="*/ 24 h 354"/>
                  <a:gd name="T12" fmla="*/ 82 w 951"/>
                  <a:gd name="T13" fmla="*/ 32 h 354"/>
                  <a:gd name="T14" fmla="*/ 100 w 951"/>
                  <a:gd name="T15" fmla="*/ 40 h 354"/>
                  <a:gd name="T16" fmla="*/ 119 w 951"/>
                  <a:gd name="T17" fmla="*/ 49 h 354"/>
                  <a:gd name="T18" fmla="*/ 139 w 951"/>
                  <a:gd name="T19" fmla="*/ 57 h 354"/>
                  <a:gd name="T20" fmla="*/ 158 w 951"/>
                  <a:gd name="T21" fmla="*/ 64 h 354"/>
                  <a:gd name="T22" fmla="*/ 176 w 951"/>
                  <a:gd name="T23" fmla="*/ 72 h 354"/>
                  <a:gd name="T24" fmla="*/ 194 w 951"/>
                  <a:gd name="T25" fmla="*/ 78 h 354"/>
                  <a:gd name="T26" fmla="*/ 209 w 951"/>
                  <a:gd name="T27" fmla="*/ 83 h 354"/>
                  <a:gd name="T28" fmla="*/ 223 w 951"/>
                  <a:gd name="T29" fmla="*/ 87 h 354"/>
                  <a:gd name="T30" fmla="*/ 233 w 951"/>
                  <a:gd name="T31" fmla="*/ 89 h 354"/>
                  <a:gd name="T32" fmla="*/ 232 w 951"/>
                  <a:gd name="T33" fmla="*/ 89 h 354"/>
                  <a:gd name="T34" fmla="*/ 221 w 951"/>
                  <a:gd name="T35" fmla="*/ 87 h 354"/>
                  <a:gd name="T36" fmla="*/ 207 w 951"/>
                  <a:gd name="T37" fmla="*/ 84 h 354"/>
                  <a:gd name="T38" fmla="*/ 190 w 951"/>
                  <a:gd name="T39" fmla="*/ 81 h 354"/>
                  <a:gd name="T40" fmla="*/ 173 w 951"/>
                  <a:gd name="T41" fmla="*/ 76 h 354"/>
                  <a:gd name="T42" fmla="*/ 154 w 951"/>
                  <a:gd name="T43" fmla="*/ 70 h 354"/>
                  <a:gd name="T44" fmla="*/ 134 w 951"/>
                  <a:gd name="T45" fmla="*/ 64 h 354"/>
                  <a:gd name="T46" fmla="*/ 115 w 951"/>
                  <a:gd name="T47" fmla="*/ 57 h 354"/>
                  <a:gd name="T48" fmla="*/ 95 w 951"/>
                  <a:gd name="T49" fmla="*/ 50 h 354"/>
                  <a:gd name="T50" fmla="*/ 76 w 951"/>
                  <a:gd name="T51" fmla="*/ 43 h 354"/>
                  <a:gd name="T52" fmla="*/ 58 w 951"/>
                  <a:gd name="T53" fmla="*/ 36 h 354"/>
                  <a:gd name="T54" fmla="*/ 42 w 951"/>
                  <a:gd name="T55" fmla="*/ 29 h 354"/>
                  <a:gd name="T56" fmla="*/ 28 w 951"/>
                  <a:gd name="T57" fmla="*/ 23 h 354"/>
                  <a:gd name="T58" fmla="*/ 16 w 951"/>
                  <a:gd name="T59" fmla="*/ 17 h 354"/>
                  <a:gd name="T60" fmla="*/ 7 w 951"/>
                  <a:gd name="T61" fmla="*/ 12 h 354"/>
                  <a:gd name="T62" fmla="*/ 1 w 951"/>
                  <a:gd name="T63" fmla="*/ 8 h 354"/>
                  <a:gd name="T64" fmla="*/ 1 w 951"/>
                  <a:gd name="T65" fmla="*/ 6 h 354"/>
                  <a:gd name="T66" fmla="*/ 4 w 951"/>
                  <a:gd name="T67" fmla="*/ 5 h 354"/>
                  <a:gd name="T68" fmla="*/ 8 w 951"/>
                  <a:gd name="T69" fmla="*/ 3 h 354"/>
                  <a:gd name="T70" fmla="*/ 11 w 951"/>
                  <a:gd name="T71" fmla="*/ 1 h 35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1"/>
                  <a:gd name="T109" fmla="*/ 0 h 354"/>
                  <a:gd name="T110" fmla="*/ 951 w 951"/>
                  <a:gd name="T111" fmla="*/ 354 h 35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1" h="354">
                    <a:moveTo>
                      <a:pt x="49" y="0"/>
                    </a:moveTo>
                    <a:lnTo>
                      <a:pt x="51" y="1"/>
                    </a:lnTo>
                    <a:lnTo>
                      <a:pt x="57" y="3"/>
                    </a:lnTo>
                    <a:lnTo>
                      <a:pt x="67" y="9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2"/>
                    </a:lnTo>
                    <a:lnTo>
                      <a:pt x="141" y="42"/>
                    </a:lnTo>
                    <a:lnTo>
                      <a:pt x="167" y="55"/>
                    </a:lnTo>
                    <a:lnTo>
                      <a:pt x="195" y="68"/>
                    </a:lnTo>
                    <a:lnTo>
                      <a:pt x="226" y="81"/>
                    </a:lnTo>
                    <a:lnTo>
                      <a:pt x="259" y="95"/>
                    </a:lnTo>
                    <a:lnTo>
                      <a:pt x="292" y="110"/>
                    </a:lnTo>
                    <a:lnTo>
                      <a:pt x="328" y="126"/>
                    </a:lnTo>
                    <a:lnTo>
                      <a:pt x="365" y="142"/>
                    </a:lnTo>
                    <a:lnTo>
                      <a:pt x="401" y="159"/>
                    </a:lnTo>
                    <a:lnTo>
                      <a:pt x="439" y="175"/>
                    </a:lnTo>
                    <a:lnTo>
                      <a:pt x="479" y="192"/>
                    </a:lnTo>
                    <a:lnTo>
                      <a:pt x="518" y="208"/>
                    </a:lnTo>
                    <a:lnTo>
                      <a:pt x="557" y="224"/>
                    </a:lnTo>
                    <a:lnTo>
                      <a:pt x="595" y="240"/>
                    </a:lnTo>
                    <a:lnTo>
                      <a:pt x="633" y="255"/>
                    </a:lnTo>
                    <a:lnTo>
                      <a:pt x="671" y="270"/>
                    </a:lnTo>
                    <a:lnTo>
                      <a:pt x="707" y="284"/>
                    </a:lnTo>
                    <a:lnTo>
                      <a:pt x="742" y="297"/>
                    </a:lnTo>
                    <a:lnTo>
                      <a:pt x="776" y="309"/>
                    </a:lnTo>
                    <a:lnTo>
                      <a:pt x="808" y="320"/>
                    </a:lnTo>
                    <a:lnTo>
                      <a:pt x="838" y="329"/>
                    </a:lnTo>
                    <a:lnTo>
                      <a:pt x="866" y="338"/>
                    </a:lnTo>
                    <a:lnTo>
                      <a:pt x="892" y="344"/>
                    </a:lnTo>
                    <a:lnTo>
                      <a:pt x="914" y="349"/>
                    </a:lnTo>
                    <a:lnTo>
                      <a:pt x="935" y="353"/>
                    </a:lnTo>
                    <a:lnTo>
                      <a:pt x="951" y="354"/>
                    </a:lnTo>
                    <a:lnTo>
                      <a:pt x="931" y="353"/>
                    </a:lnTo>
                    <a:lnTo>
                      <a:pt x="909" y="351"/>
                    </a:lnTo>
                    <a:lnTo>
                      <a:pt x="884" y="346"/>
                    </a:lnTo>
                    <a:lnTo>
                      <a:pt x="856" y="341"/>
                    </a:lnTo>
                    <a:lnTo>
                      <a:pt x="828" y="335"/>
                    </a:lnTo>
                    <a:lnTo>
                      <a:pt x="797" y="328"/>
                    </a:lnTo>
                    <a:lnTo>
                      <a:pt x="763" y="320"/>
                    </a:lnTo>
                    <a:lnTo>
                      <a:pt x="729" y="310"/>
                    </a:lnTo>
                    <a:lnTo>
                      <a:pt x="692" y="300"/>
                    </a:lnTo>
                    <a:lnTo>
                      <a:pt x="655" y="288"/>
                    </a:lnTo>
                    <a:lnTo>
                      <a:pt x="617" y="277"/>
                    </a:lnTo>
                    <a:lnTo>
                      <a:pt x="578" y="265"/>
                    </a:lnTo>
                    <a:lnTo>
                      <a:pt x="538" y="253"/>
                    </a:lnTo>
                    <a:lnTo>
                      <a:pt x="499" y="239"/>
                    </a:lnTo>
                    <a:lnTo>
                      <a:pt x="460" y="226"/>
                    </a:lnTo>
                    <a:lnTo>
                      <a:pt x="421" y="213"/>
                    </a:lnTo>
                    <a:lnTo>
                      <a:pt x="382" y="199"/>
                    </a:lnTo>
                    <a:lnTo>
                      <a:pt x="344" y="185"/>
                    </a:lnTo>
                    <a:lnTo>
                      <a:pt x="307" y="170"/>
                    </a:lnTo>
                    <a:lnTo>
                      <a:pt x="270" y="156"/>
                    </a:lnTo>
                    <a:lnTo>
                      <a:pt x="235" y="142"/>
                    </a:lnTo>
                    <a:lnTo>
                      <a:pt x="202" y="129"/>
                    </a:lnTo>
                    <a:lnTo>
                      <a:pt x="171" y="116"/>
                    </a:lnTo>
                    <a:lnTo>
                      <a:pt x="141" y="102"/>
                    </a:lnTo>
                    <a:lnTo>
                      <a:pt x="113" y="89"/>
                    </a:lnTo>
                    <a:lnTo>
                      <a:pt x="88" y="78"/>
                    </a:lnTo>
                    <a:lnTo>
                      <a:pt x="66" y="66"/>
                    </a:lnTo>
                    <a:lnTo>
                      <a:pt x="47" y="56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8"/>
                    </a:lnTo>
                    <a:lnTo>
                      <a:pt x="27" y="14"/>
                    </a:lnTo>
                    <a:lnTo>
                      <a:pt x="35" y="9"/>
                    </a:lnTo>
                    <a:lnTo>
                      <a:pt x="42" y="4"/>
                    </a:lnTo>
                    <a:lnTo>
                      <a:pt x="47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1" name="Freeform 319"/>
              <p:cNvSpPr>
                <a:spLocks/>
              </p:cNvSpPr>
              <p:nvPr/>
            </p:nvSpPr>
            <p:spPr bwMode="auto">
              <a:xfrm>
                <a:off x="2601" y="2230"/>
                <a:ext cx="474" cy="177"/>
              </a:xfrm>
              <a:custGeom>
                <a:avLst/>
                <a:gdLst>
                  <a:gd name="T0" fmla="*/ 12 w 950"/>
                  <a:gd name="T1" fmla="*/ 0 h 355"/>
                  <a:gd name="T2" fmla="*/ 16 w 950"/>
                  <a:gd name="T3" fmla="*/ 2 h 355"/>
                  <a:gd name="T4" fmla="*/ 24 w 950"/>
                  <a:gd name="T5" fmla="*/ 5 h 355"/>
                  <a:gd name="T6" fmla="*/ 35 w 950"/>
                  <a:gd name="T7" fmla="*/ 10 h 355"/>
                  <a:gd name="T8" fmla="*/ 48 w 950"/>
                  <a:gd name="T9" fmla="*/ 17 h 355"/>
                  <a:gd name="T10" fmla="*/ 64 w 950"/>
                  <a:gd name="T11" fmla="*/ 24 h 355"/>
                  <a:gd name="T12" fmla="*/ 81 w 950"/>
                  <a:gd name="T13" fmla="*/ 31 h 355"/>
                  <a:gd name="T14" fmla="*/ 100 w 950"/>
                  <a:gd name="T15" fmla="*/ 39 h 355"/>
                  <a:gd name="T16" fmla="*/ 119 w 950"/>
                  <a:gd name="T17" fmla="*/ 48 h 355"/>
                  <a:gd name="T18" fmla="*/ 138 w 950"/>
                  <a:gd name="T19" fmla="*/ 56 h 355"/>
                  <a:gd name="T20" fmla="*/ 158 w 950"/>
                  <a:gd name="T21" fmla="*/ 64 h 355"/>
                  <a:gd name="T22" fmla="*/ 176 w 950"/>
                  <a:gd name="T23" fmla="*/ 71 h 355"/>
                  <a:gd name="T24" fmla="*/ 193 w 950"/>
                  <a:gd name="T25" fmla="*/ 77 h 355"/>
                  <a:gd name="T26" fmla="*/ 209 w 950"/>
                  <a:gd name="T27" fmla="*/ 82 h 355"/>
                  <a:gd name="T28" fmla="*/ 222 w 950"/>
                  <a:gd name="T29" fmla="*/ 86 h 355"/>
                  <a:gd name="T30" fmla="*/ 233 w 950"/>
                  <a:gd name="T31" fmla="*/ 88 h 355"/>
                  <a:gd name="T32" fmla="*/ 232 w 950"/>
                  <a:gd name="T33" fmla="*/ 88 h 355"/>
                  <a:gd name="T34" fmla="*/ 220 w 950"/>
                  <a:gd name="T35" fmla="*/ 86 h 355"/>
                  <a:gd name="T36" fmla="*/ 206 w 950"/>
                  <a:gd name="T37" fmla="*/ 83 h 355"/>
                  <a:gd name="T38" fmla="*/ 190 w 950"/>
                  <a:gd name="T39" fmla="*/ 80 h 355"/>
                  <a:gd name="T40" fmla="*/ 172 w 950"/>
                  <a:gd name="T41" fmla="*/ 75 h 355"/>
                  <a:gd name="T42" fmla="*/ 154 w 950"/>
                  <a:gd name="T43" fmla="*/ 69 h 355"/>
                  <a:gd name="T44" fmla="*/ 134 w 950"/>
                  <a:gd name="T45" fmla="*/ 63 h 355"/>
                  <a:gd name="T46" fmla="*/ 115 w 950"/>
                  <a:gd name="T47" fmla="*/ 56 h 355"/>
                  <a:gd name="T48" fmla="*/ 95 w 950"/>
                  <a:gd name="T49" fmla="*/ 49 h 355"/>
                  <a:gd name="T50" fmla="*/ 76 w 950"/>
                  <a:gd name="T51" fmla="*/ 42 h 355"/>
                  <a:gd name="T52" fmla="*/ 58 w 950"/>
                  <a:gd name="T53" fmla="*/ 35 h 355"/>
                  <a:gd name="T54" fmla="*/ 42 w 950"/>
                  <a:gd name="T55" fmla="*/ 29 h 355"/>
                  <a:gd name="T56" fmla="*/ 28 w 950"/>
                  <a:gd name="T57" fmla="*/ 22 h 355"/>
                  <a:gd name="T58" fmla="*/ 16 w 950"/>
                  <a:gd name="T59" fmla="*/ 16 h 355"/>
                  <a:gd name="T60" fmla="*/ 7 w 950"/>
                  <a:gd name="T61" fmla="*/ 11 h 355"/>
                  <a:gd name="T62" fmla="*/ 1 w 950"/>
                  <a:gd name="T63" fmla="*/ 7 h 355"/>
                  <a:gd name="T64" fmla="*/ 1 w 950"/>
                  <a:gd name="T65" fmla="*/ 5 h 355"/>
                  <a:gd name="T66" fmla="*/ 4 w 950"/>
                  <a:gd name="T67" fmla="*/ 4 h 355"/>
                  <a:gd name="T68" fmla="*/ 8 w 950"/>
                  <a:gd name="T69" fmla="*/ 2 h 355"/>
                  <a:gd name="T70" fmla="*/ 11 w 950"/>
                  <a:gd name="T71" fmla="*/ 0 h 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0"/>
                  <a:gd name="T109" fmla="*/ 0 h 355"/>
                  <a:gd name="T110" fmla="*/ 950 w 950"/>
                  <a:gd name="T111" fmla="*/ 355 h 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0" h="355">
                    <a:moveTo>
                      <a:pt x="49" y="0"/>
                    </a:moveTo>
                    <a:lnTo>
                      <a:pt x="51" y="1"/>
                    </a:lnTo>
                    <a:lnTo>
                      <a:pt x="57" y="4"/>
                    </a:lnTo>
                    <a:lnTo>
                      <a:pt x="67" y="10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3"/>
                    </a:lnTo>
                    <a:lnTo>
                      <a:pt x="141" y="43"/>
                    </a:lnTo>
                    <a:lnTo>
                      <a:pt x="167" y="56"/>
                    </a:lnTo>
                    <a:lnTo>
                      <a:pt x="195" y="68"/>
                    </a:lnTo>
                    <a:lnTo>
                      <a:pt x="225" y="82"/>
                    </a:lnTo>
                    <a:lnTo>
                      <a:pt x="257" y="96"/>
                    </a:lnTo>
                    <a:lnTo>
                      <a:pt x="292" y="111"/>
                    </a:lnTo>
                    <a:lnTo>
                      <a:pt x="326" y="127"/>
                    </a:lnTo>
                    <a:lnTo>
                      <a:pt x="363" y="143"/>
                    </a:lnTo>
                    <a:lnTo>
                      <a:pt x="401" y="159"/>
                    </a:lnTo>
                    <a:lnTo>
                      <a:pt x="439" y="175"/>
                    </a:lnTo>
                    <a:lnTo>
                      <a:pt x="477" y="192"/>
                    </a:lnTo>
                    <a:lnTo>
                      <a:pt x="517" y="209"/>
                    </a:lnTo>
                    <a:lnTo>
                      <a:pt x="556" y="225"/>
                    </a:lnTo>
                    <a:lnTo>
                      <a:pt x="594" y="241"/>
                    </a:lnTo>
                    <a:lnTo>
                      <a:pt x="633" y="256"/>
                    </a:lnTo>
                    <a:lnTo>
                      <a:pt x="670" y="271"/>
                    </a:lnTo>
                    <a:lnTo>
                      <a:pt x="707" y="284"/>
                    </a:lnTo>
                    <a:lnTo>
                      <a:pt x="741" y="297"/>
                    </a:lnTo>
                    <a:lnTo>
                      <a:pt x="775" y="310"/>
                    </a:lnTo>
                    <a:lnTo>
                      <a:pt x="807" y="320"/>
                    </a:lnTo>
                    <a:lnTo>
                      <a:pt x="837" y="329"/>
                    </a:lnTo>
                    <a:lnTo>
                      <a:pt x="864" y="339"/>
                    </a:lnTo>
                    <a:lnTo>
                      <a:pt x="891" y="344"/>
                    </a:lnTo>
                    <a:lnTo>
                      <a:pt x="913" y="350"/>
                    </a:lnTo>
                    <a:lnTo>
                      <a:pt x="934" y="353"/>
                    </a:lnTo>
                    <a:lnTo>
                      <a:pt x="950" y="355"/>
                    </a:lnTo>
                    <a:lnTo>
                      <a:pt x="930" y="353"/>
                    </a:lnTo>
                    <a:lnTo>
                      <a:pt x="908" y="351"/>
                    </a:lnTo>
                    <a:lnTo>
                      <a:pt x="883" y="347"/>
                    </a:lnTo>
                    <a:lnTo>
                      <a:pt x="856" y="342"/>
                    </a:lnTo>
                    <a:lnTo>
                      <a:pt x="826" y="335"/>
                    </a:lnTo>
                    <a:lnTo>
                      <a:pt x="795" y="328"/>
                    </a:lnTo>
                    <a:lnTo>
                      <a:pt x="762" y="320"/>
                    </a:lnTo>
                    <a:lnTo>
                      <a:pt x="727" y="311"/>
                    </a:lnTo>
                    <a:lnTo>
                      <a:pt x="692" y="301"/>
                    </a:lnTo>
                    <a:lnTo>
                      <a:pt x="655" y="289"/>
                    </a:lnTo>
                    <a:lnTo>
                      <a:pt x="617" y="278"/>
                    </a:lnTo>
                    <a:lnTo>
                      <a:pt x="578" y="266"/>
                    </a:lnTo>
                    <a:lnTo>
                      <a:pt x="538" y="253"/>
                    </a:lnTo>
                    <a:lnTo>
                      <a:pt x="499" y="240"/>
                    </a:lnTo>
                    <a:lnTo>
                      <a:pt x="460" y="227"/>
                    </a:lnTo>
                    <a:lnTo>
                      <a:pt x="421" y="213"/>
                    </a:lnTo>
                    <a:lnTo>
                      <a:pt x="382" y="199"/>
                    </a:lnTo>
                    <a:lnTo>
                      <a:pt x="344" y="186"/>
                    </a:lnTo>
                    <a:lnTo>
                      <a:pt x="307" y="171"/>
                    </a:lnTo>
                    <a:lnTo>
                      <a:pt x="270" y="157"/>
                    </a:lnTo>
                    <a:lnTo>
                      <a:pt x="235" y="143"/>
                    </a:lnTo>
                    <a:lnTo>
                      <a:pt x="202" y="129"/>
                    </a:lnTo>
                    <a:lnTo>
                      <a:pt x="171" y="117"/>
                    </a:lnTo>
                    <a:lnTo>
                      <a:pt x="141" y="103"/>
                    </a:lnTo>
                    <a:lnTo>
                      <a:pt x="113" y="90"/>
                    </a:lnTo>
                    <a:lnTo>
                      <a:pt x="88" y="79"/>
                    </a:lnTo>
                    <a:lnTo>
                      <a:pt x="66" y="67"/>
                    </a:lnTo>
                    <a:lnTo>
                      <a:pt x="46" y="57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9"/>
                    </a:lnTo>
                    <a:lnTo>
                      <a:pt x="27" y="14"/>
                    </a:lnTo>
                    <a:lnTo>
                      <a:pt x="35" y="10"/>
                    </a:lnTo>
                    <a:lnTo>
                      <a:pt x="42" y="5"/>
                    </a:lnTo>
                    <a:lnTo>
                      <a:pt x="46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2" name="Freeform 320"/>
              <p:cNvSpPr>
                <a:spLocks/>
              </p:cNvSpPr>
              <p:nvPr/>
            </p:nvSpPr>
            <p:spPr bwMode="auto">
              <a:xfrm>
                <a:off x="3058" y="1905"/>
                <a:ext cx="265" cy="73"/>
              </a:xfrm>
              <a:custGeom>
                <a:avLst/>
                <a:gdLst>
                  <a:gd name="T0" fmla="*/ 0 w 530"/>
                  <a:gd name="T1" fmla="*/ 0 h 145"/>
                  <a:gd name="T2" fmla="*/ 1 w 530"/>
                  <a:gd name="T3" fmla="*/ 1 h 145"/>
                  <a:gd name="T4" fmla="*/ 5 w 530"/>
                  <a:gd name="T5" fmla="*/ 2 h 145"/>
                  <a:gd name="T6" fmla="*/ 11 w 530"/>
                  <a:gd name="T7" fmla="*/ 3 h 145"/>
                  <a:gd name="T8" fmla="*/ 18 w 530"/>
                  <a:gd name="T9" fmla="*/ 5 h 145"/>
                  <a:gd name="T10" fmla="*/ 28 w 530"/>
                  <a:gd name="T11" fmla="*/ 8 h 145"/>
                  <a:gd name="T12" fmla="*/ 38 w 530"/>
                  <a:gd name="T13" fmla="*/ 11 h 145"/>
                  <a:gd name="T14" fmla="*/ 49 w 530"/>
                  <a:gd name="T15" fmla="*/ 14 h 145"/>
                  <a:gd name="T16" fmla="*/ 61 w 530"/>
                  <a:gd name="T17" fmla="*/ 17 h 145"/>
                  <a:gd name="T18" fmla="*/ 73 w 530"/>
                  <a:gd name="T19" fmla="*/ 20 h 145"/>
                  <a:gd name="T20" fmla="*/ 84 w 530"/>
                  <a:gd name="T21" fmla="*/ 23 h 145"/>
                  <a:gd name="T22" fmla="*/ 96 w 530"/>
                  <a:gd name="T23" fmla="*/ 26 h 145"/>
                  <a:gd name="T24" fmla="*/ 106 w 530"/>
                  <a:gd name="T25" fmla="*/ 29 h 145"/>
                  <a:gd name="T26" fmla="*/ 115 w 530"/>
                  <a:gd name="T27" fmla="*/ 31 h 145"/>
                  <a:gd name="T28" fmla="*/ 123 w 530"/>
                  <a:gd name="T29" fmla="*/ 33 h 145"/>
                  <a:gd name="T30" fmla="*/ 129 w 530"/>
                  <a:gd name="T31" fmla="*/ 34 h 145"/>
                  <a:gd name="T32" fmla="*/ 133 w 530"/>
                  <a:gd name="T33" fmla="*/ 35 h 145"/>
                  <a:gd name="T34" fmla="*/ 131 w 530"/>
                  <a:gd name="T35" fmla="*/ 37 h 145"/>
                  <a:gd name="T36" fmla="*/ 129 w 530"/>
                  <a:gd name="T37" fmla="*/ 36 h 145"/>
                  <a:gd name="T38" fmla="*/ 125 w 530"/>
                  <a:gd name="T39" fmla="*/ 35 h 145"/>
                  <a:gd name="T40" fmla="*/ 119 w 530"/>
                  <a:gd name="T41" fmla="*/ 34 h 145"/>
                  <a:gd name="T42" fmla="*/ 111 w 530"/>
                  <a:gd name="T43" fmla="*/ 32 h 145"/>
                  <a:gd name="T44" fmla="*/ 102 w 530"/>
                  <a:gd name="T45" fmla="*/ 30 h 145"/>
                  <a:gd name="T46" fmla="*/ 91 w 530"/>
                  <a:gd name="T47" fmla="*/ 27 h 145"/>
                  <a:gd name="T48" fmla="*/ 80 w 530"/>
                  <a:gd name="T49" fmla="*/ 24 h 145"/>
                  <a:gd name="T50" fmla="*/ 68 w 530"/>
                  <a:gd name="T51" fmla="*/ 21 h 145"/>
                  <a:gd name="T52" fmla="*/ 56 w 530"/>
                  <a:gd name="T53" fmla="*/ 18 h 145"/>
                  <a:gd name="T54" fmla="*/ 45 w 530"/>
                  <a:gd name="T55" fmla="*/ 15 h 145"/>
                  <a:gd name="T56" fmla="*/ 34 w 530"/>
                  <a:gd name="T57" fmla="*/ 12 h 145"/>
                  <a:gd name="T58" fmla="*/ 24 w 530"/>
                  <a:gd name="T59" fmla="*/ 9 h 145"/>
                  <a:gd name="T60" fmla="*/ 15 w 530"/>
                  <a:gd name="T61" fmla="*/ 6 h 145"/>
                  <a:gd name="T62" fmla="*/ 8 w 530"/>
                  <a:gd name="T63" fmla="*/ 4 h 145"/>
                  <a:gd name="T64" fmla="*/ 3 w 530"/>
                  <a:gd name="T65" fmla="*/ 2 h 145"/>
                  <a:gd name="T66" fmla="*/ 0 w 530"/>
                  <a:gd name="T67" fmla="*/ 0 h 14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30"/>
                  <a:gd name="T103" fmla="*/ 0 h 145"/>
                  <a:gd name="T104" fmla="*/ 530 w 530"/>
                  <a:gd name="T105" fmla="*/ 145 h 14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30" h="145">
                    <a:moveTo>
                      <a:pt x="0" y="0"/>
                    </a:moveTo>
                    <a:lnTo>
                      <a:pt x="6" y="1"/>
                    </a:lnTo>
                    <a:lnTo>
                      <a:pt x="21" y="5"/>
                    </a:lnTo>
                    <a:lnTo>
                      <a:pt x="45" y="12"/>
                    </a:lnTo>
                    <a:lnTo>
                      <a:pt x="75" y="20"/>
                    </a:lnTo>
                    <a:lnTo>
                      <a:pt x="112" y="31"/>
                    </a:lnTo>
                    <a:lnTo>
                      <a:pt x="153" y="41"/>
                    </a:lnTo>
                    <a:lnTo>
                      <a:pt x="198" y="54"/>
                    </a:lnTo>
                    <a:lnTo>
                      <a:pt x="246" y="66"/>
                    </a:lnTo>
                    <a:lnTo>
                      <a:pt x="293" y="79"/>
                    </a:lnTo>
                    <a:lnTo>
                      <a:pt x="339" y="90"/>
                    </a:lnTo>
                    <a:lnTo>
                      <a:pt x="384" y="103"/>
                    </a:lnTo>
                    <a:lnTo>
                      <a:pt x="425" y="113"/>
                    </a:lnTo>
                    <a:lnTo>
                      <a:pt x="461" y="123"/>
                    </a:lnTo>
                    <a:lnTo>
                      <a:pt x="492" y="130"/>
                    </a:lnTo>
                    <a:lnTo>
                      <a:pt x="515" y="135"/>
                    </a:lnTo>
                    <a:lnTo>
                      <a:pt x="530" y="138"/>
                    </a:lnTo>
                    <a:lnTo>
                      <a:pt x="522" y="145"/>
                    </a:lnTo>
                    <a:lnTo>
                      <a:pt x="516" y="143"/>
                    </a:lnTo>
                    <a:lnTo>
                      <a:pt x="501" y="140"/>
                    </a:lnTo>
                    <a:lnTo>
                      <a:pt x="477" y="134"/>
                    </a:lnTo>
                    <a:lnTo>
                      <a:pt x="445" y="126"/>
                    </a:lnTo>
                    <a:lnTo>
                      <a:pt x="408" y="117"/>
                    </a:lnTo>
                    <a:lnTo>
                      <a:pt x="365" y="107"/>
                    </a:lnTo>
                    <a:lnTo>
                      <a:pt x="320" y="95"/>
                    </a:lnTo>
                    <a:lnTo>
                      <a:pt x="273" y="82"/>
                    </a:lnTo>
                    <a:lnTo>
                      <a:pt x="226" y="71"/>
                    </a:lnTo>
                    <a:lnTo>
                      <a:pt x="180" y="58"/>
                    </a:lnTo>
                    <a:lnTo>
                      <a:pt x="136" y="46"/>
                    </a:lnTo>
                    <a:lnTo>
                      <a:pt x="96" y="34"/>
                    </a:lnTo>
                    <a:lnTo>
                      <a:pt x="61" y="24"/>
                    </a:lnTo>
                    <a:lnTo>
                      <a:pt x="32" y="15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3" name="Freeform 321"/>
              <p:cNvSpPr>
                <a:spLocks/>
              </p:cNvSpPr>
              <p:nvPr/>
            </p:nvSpPr>
            <p:spPr bwMode="auto">
              <a:xfrm>
                <a:off x="3036" y="1917"/>
                <a:ext cx="270" cy="75"/>
              </a:xfrm>
              <a:custGeom>
                <a:avLst/>
                <a:gdLst>
                  <a:gd name="T0" fmla="*/ 0 w 541"/>
                  <a:gd name="T1" fmla="*/ 0 h 150"/>
                  <a:gd name="T2" fmla="*/ 1 w 541"/>
                  <a:gd name="T3" fmla="*/ 1 h 150"/>
                  <a:gd name="T4" fmla="*/ 5 w 541"/>
                  <a:gd name="T5" fmla="*/ 1 h 150"/>
                  <a:gd name="T6" fmla="*/ 11 w 541"/>
                  <a:gd name="T7" fmla="*/ 3 h 150"/>
                  <a:gd name="T8" fmla="*/ 19 w 541"/>
                  <a:gd name="T9" fmla="*/ 5 h 150"/>
                  <a:gd name="T10" fmla="*/ 28 w 541"/>
                  <a:gd name="T11" fmla="*/ 8 h 150"/>
                  <a:gd name="T12" fmla="*/ 39 w 541"/>
                  <a:gd name="T13" fmla="*/ 10 h 150"/>
                  <a:gd name="T14" fmla="*/ 50 w 541"/>
                  <a:gd name="T15" fmla="*/ 14 h 150"/>
                  <a:gd name="T16" fmla="*/ 62 w 541"/>
                  <a:gd name="T17" fmla="*/ 18 h 150"/>
                  <a:gd name="T18" fmla="*/ 74 w 541"/>
                  <a:gd name="T19" fmla="*/ 20 h 150"/>
                  <a:gd name="T20" fmla="*/ 86 w 541"/>
                  <a:gd name="T21" fmla="*/ 23 h 150"/>
                  <a:gd name="T22" fmla="*/ 98 w 541"/>
                  <a:gd name="T23" fmla="*/ 26 h 150"/>
                  <a:gd name="T24" fmla="*/ 108 w 541"/>
                  <a:gd name="T25" fmla="*/ 29 h 150"/>
                  <a:gd name="T26" fmla="*/ 117 w 541"/>
                  <a:gd name="T27" fmla="*/ 31 h 150"/>
                  <a:gd name="T28" fmla="*/ 125 w 541"/>
                  <a:gd name="T29" fmla="*/ 34 h 150"/>
                  <a:gd name="T30" fmla="*/ 131 w 541"/>
                  <a:gd name="T31" fmla="*/ 36 h 150"/>
                  <a:gd name="T32" fmla="*/ 135 w 541"/>
                  <a:gd name="T33" fmla="*/ 36 h 150"/>
                  <a:gd name="T34" fmla="*/ 133 w 541"/>
                  <a:gd name="T35" fmla="*/ 38 h 150"/>
                  <a:gd name="T36" fmla="*/ 131 w 541"/>
                  <a:gd name="T37" fmla="*/ 38 h 150"/>
                  <a:gd name="T38" fmla="*/ 127 w 541"/>
                  <a:gd name="T39" fmla="*/ 37 h 150"/>
                  <a:gd name="T40" fmla="*/ 121 w 541"/>
                  <a:gd name="T41" fmla="*/ 35 h 150"/>
                  <a:gd name="T42" fmla="*/ 113 w 541"/>
                  <a:gd name="T43" fmla="*/ 33 h 150"/>
                  <a:gd name="T44" fmla="*/ 104 w 541"/>
                  <a:gd name="T45" fmla="*/ 30 h 150"/>
                  <a:gd name="T46" fmla="*/ 93 w 541"/>
                  <a:gd name="T47" fmla="*/ 27 h 150"/>
                  <a:gd name="T48" fmla="*/ 81 w 541"/>
                  <a:gd name="T49" fmla="*/ 24 h 150"/>
                  <a:gd name="T50" fmla="*/ 69 w 541"/>
                  <a:gd name="T51" fmla="*/ 21 h 150"/>
                  <a:gd name="T52" fmla="*/ 57 w 541"/>
                  <a:gd name="T53" fmla="*/ 18 h 150"/>
                  <a:gd name="T54" fmla="*/ 45 w 541"/>
                  <a:gd name="T55" fmla="*/ 14 h 150"/>
                  <a:gd name="T56" fmla="*/ 34 w 541"/>
                  <a:gd name="T57" fmla="*/ 11 h 150"/>
                  <a:gd name="T58" fmla="*/ 24 w 541"/>
                  <a:gd name="T59" fmla="*/ 9 h 150"/>
                  <a:gd name="T60" fmla="*/ 15 w 541"/>
                  <a:gd name="T61" fmla="*/ 6 h 150"/>
                  <a:gd name="T62" fmla="*/ 8 w 541"/>
                  <a:gd name="T63" fmla="*/ 3 h 150"/>
                  <a:gd name="T64" fmla="*/ 3 w 541"/>
                  <a:gd name="T65" fmla="*/ 1 h 150"/>
                  <a:gd name="T66" fmla="*/ 0 w 541"/>
                  <a:gd name="T67" fmla="*/ 0 h 15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41"/>
                  <a:gd name="T103" fmla="*/ 0 h 150"/>
                  <a:gd name="T104" fmla="*/ 541 w 541"/>
                  <a:gd name="T105" fmla="*/ 150 h 15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41" h="150">
                    <a:moveTo>
                      <a:pt x="0" y="0"/>
                    </a:moveTo>
                    <a:lnTo>
                      <a:pt x="6" y="1"/>
                    </a:lnTo>
                    <a:lnTo>
                      <a:pt x="21" y="5"/>
                    </a:lnTo>
                    <a:lnTo>
                      <a:pt x="45" y="12"/>
                    </a:lnTo>
                    <a:lnTo>
                      <a:pt x="77" y="21"/>
                    </a:lnTo>
                    <a:lnTo>
                      <a:pt x="115" y="32"/>
                    </a:lnTo>
                    <a:lnTo>
                      <a:pt x="157" y="43"/>
                    </a:lnTo>
                    <a:lnTo>
                      <a:pt x="203" y="56"/>
                    </a:lnTo>
                    <a:lnTo>
                      <a:pt x="250" y="69"/>
                    </a:lnTo>
                    <a:lnTo>
                      <a:pt x="299" y="82"/>
                    </a:lnTo>
                    <a:lnTo>
                      <a:pt x="346" y="95"/>
                    </a:lnTo>
                    <a:lnTo>
                      <a:pt x="392" y="107"/>
                    </a:lnTo>
                    <a:lnTo>
                      <a:pt x="433" y="118"/>
                    </a:lnTo>
                    <a:lnTo>
                      <a:pt x="471" y="127"/>
                    </a:lnTo>
                    <a:lnTo>
                      <a:pt x="503" y="135"/>
                    </a:lnTo>
                    <a:lnTo>
                      <a:pt x="526" y="141"/>
                    </a:lnTo>
                    <a:lnTo>
                      <a:pt x="541" y="143"/>
                    </a:lnTo>
                    <a:lnTo>
                      <a:pt x="532" y="150"/>
                    </a:lnTo>
                    <a:lnTo>
                      <a:pt x="527" y="149"/>
                    </a:lnTo>
                    <a:lnTo>
                      <a:pt x="511" y="145"/>
                    </a:lnTo>
                    <a:lnTo>
                      <a:pt x="486" y="139"/>
                    </a:lnTo>
                    <a:lnTo>
                      <a:pt x="454" y="131"/>
                    </a:lnTo>
                    <a:lnTo>
                      <a:pt x="416" y="120"/>
                    </a:lnTo>
                    <a:lnTo>
                      <a:pt x="372" y="110"/>
                    </a:lnTo>
                    <a:lnTo>
                      <a:pt x="326" y="97"/>
                    </a:lnTo>
                    <a:lnTo>
                      <a:pt x="279" y="85"/>
                    </a:lnTo>
                    <a:lnTo>
                      <a:pt x="231" y="72"/>
                    </a:lnTo>
                    <a:lnTo>
                      <a:pt x="183" y="59"/>
                    </a:lnTo>
                    <a:lnTo>
                      <a:pt x="138" y="47"/>
                    </a:lnTo>
                    <a:lnTo>
                      <a:pt x="97" y="35"/>
                    </a:lnTo>
                    <a:lnTo>
                      <a:pt x="61" y="24"/>
                    </a:lnTo>
                    <a:lnTo>
                      <a:pt x="32" y="15"/>
                    </a:lnTo>
                    <a:lnTo>
                      <a:pt x="12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4" name="Freeform 322"/>
              <p:cNvSpPr>
                <a:spLocks/>
              </p:cNvSpPr>
              <p:nvPr/>
            </p:nvSpPr>
            <p:spPr bwMode="auto">
              <a:xfrm>
                <a:off x="3013" y="1928"/>
                <a:ext cx="276" cy="79"/>
              </a:xfrm>
              <a:custGeom>
                <a:avLst/>
                <a:gdLst>
                  <a:gd name="T0" fmla="*/ 0 w 552"/>
                  <a:gd name="T1" fmla="*/ 0 h 158"/>
                  <a:gd name="T2" fmla="*/ 1 w 552"/>
                  <a:gd name="T3" fmla="*/ 1 h 158"/>
                  <a:gd name="T4" fmla="*/ 5 w 552"/>
                  <a:gd name="T5" fmla="*/ 1 h 158"/>
                  <a:gd name="T6" fmla="*/ 11 w 552"/>
                  <a:gd name="T7" fmla="*/ 3 h 158"/>
                  <a:gd name="T8" fmla="*/ 19 w 552"/>
                  <a:gd name="T9" fmla="*/ 5 h 158"/>
                  <a:gd name="T10" fmla="*/ 29 w 552"/>
                  <a:gd name="T11" fmla="*/ 9 h 158"/>
                  <a:gd name="T12" fmla="*/ 40 w 552"/>
                  <a:gd name="T13" fmla="*/ 11 h 158"/>
                  <a:gd name="T14" fmla="*/ 52 w 552"/>
                  <a:gd name="T15" fmla="*/ 14 h 158"/>
                  <a:gd name="T16" fmla="*/ 64 w 552"/>
                  <a:gd name="T17" fmla="*/ 19 h 158"/>
                  <a:gd name="T18" fmla="*/ 76 w 552"/>
                  <a:gd name="T19" fmla="*/ 21 h 158"/>
                  <a:gd name="T20" fmla="*/ 88 w 552"/>
                  <a:gd name="T21" fmla="*/ 25 h 158"/>
                  <a:gd name="T22" fmla="*/ 100 w 552"/>
                  <a:gd name="T23" fmla="*/ 28 h 158"/>
                  <a:gd name="T24" fmla="*/ 111 w 552"/>
                  <a:gd name="T25" fmla="*/ 31 h 158"/>
                  <a:gd name="T26" fmla="*/ 120 w 552"/>
                  <a:gd name="T27" fmla="*/ 34 h 158"/>
                  <a:gd name="T28" fmla="*/ 129 w 552"/>
                  <a:gd name="T29" fmla="*/ 36 h 158"/>
                  <a:gd name="T30" fmla="*/ 135 w 552"/>
                  <a:gd name="T31" fmla="*/ 38 h 158"/>
                  <a:gd name="T32" fmla="*/ 138 w 552"/>
                  <a:gd name="T33" fmla="*/ 38 h 158"/>
                  <a:gd name="T34" fmla="*/ 136 w 552"/>
                  <a:gd name="T35" fmla="*/ 40 h 158"/>
                  <a:gd name="T36" fmla="*/ 135 w 552"/>
                  <a:gd name="T37" fmla="*/ 40 h 158"/>
                  <a:gd name="T38" fmla="*/ 131 w 552"/>
                  <a:gd name="T39" fmla="*/ 38 h 158"/>
                  <a:gd name="T40" fmla="*/ 124 w 552"/>
                  <a:gd name="T41" fmla="*/ 37 h 158"/>
                  <a:gd name="T42" fmla="*/ 115 w 552"/>
                  <a:gd name="T43" fmla="*/ 35 h 158"/>
                  <a:gd name="T44" fmla="*/ 106 w 552"/>
                  <a:gd name="T45" fmla="*/ 31 h 158"/>
                  <a:gd name="T46" fmla="*/ 95 w 552"/>
                  <a:gd name="T47" fmla="*/ 28 h 158"/>
                  <a:gd name="T48" fmla="*/ 83 w 552"/>
                  <a:gd name="T49" fmla="*/ 25 h 158"/>
                  <a:gd name="T50" fmla="*/ 71 w 552"/>
                  <a:gd name="T51" fmla="*/ 22 h 158"/>
                  <a:gd name="T52" fmla="*/ 58 w 552"/>
                  <a:gd name="T53" fmla="*/ 19 h 158"/>
                  <a:gd name="T54" fmla="*/ 46 w 552"/>
                  <a:gd name="T55" fmla="*/ 15 h 158"/>
                  <a:gd name="T56" fmla="*/ 35 w 552"/>
                  <a:gd name="T57" fmla="*/ 12 h 158"/>
                  <a:gd name="T58" fmla="*/ 24 w 552"/>
                  <a:gd name="T59" fmla="*/ 10 h 158"/>
                  <a:gd name="T60" fmla="*/ 15 w 552"/>
                  <a:gd name="T61" fmla="*/ 6 h 158"/>
                  <a:gd name="T62" fmla="*/ 9 w 552"/>
                  <a:gd name="T63" fmla="*/ 3 h 158"/>
                  <a:gd name="T64" fmla="*/ 3 w 552"/>
                  <a:gd name="T65" fmla="*/ 1 h 158"/>
                  <a:gd name="T66" fmla="*/ 0 w 552"/>
                  <a:gd name="T67" fmla="*/ 0 h 15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52"/>
                  <a:gd name="T103" fmla="*/ 0 h 158"/>
                  <a:gd name="T104" fmla="*/ 552 w 552"/>
                  <a:gd name="T105" fmla="*/ 158 h 15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52" h="158">
                    <a:moveTo>
                      <a:pt x="0" y="0"/>
                    </a:moveTo>
                    <a:lnTo>
                      <a:pt x="6" y="2"/>
                    </a:lnTo>
                    <a:lnTo>
                      <a:pt x="22" y="6"/>
                    </a:lnTo>
                    <a:lnTo>
                      <a:pt x="46" y="14"/>
                    </a:lnTo>
                    <a:lnTo>
                      <a:pt x="78" y="23"/>
                    </a:lnTo>
                    <a:lnTo>
                      <a:pt x="118" y="34"/>
                    </a:lnTo>
                    <a:lnTo>
                      <a:pt x="160" y="46"/>
                    </a:lnTo>
                    <a:lnTo>
                      <a:pt x="208" y="59"/>
                    </a:lnTo>
                    <a:lnTo>
                      <a:pt x="256" y="73"/>
                    </a:lnTo>
                    <a:lnTo>
                      <a:pt x="305" y="87"/>
                    </a:lnTo>
                    <a:lnTo>
                      <a:pt x="354" y="101"/>
                    </a:lnTo>
                    <a:lnTo>
                      <a:pt x="401" y="113"/>
                    </a:lnTo>
                    <a:lnTo>
                      <a:pt x="444" y="125"/>
                    </a:lnTo>
                    <a:lnTo>
                      <a:pt x="482" y="135"/>
                    </a:lnTo>
                    <a:lnTo>
                      <a:pt x="513" y="143"/>
                    </a:lnTo>
                    <a:lnTo>
                      <a:pt x="537" y="149"/>
                    </a:lnTo>
                    <a:lnTo>
                      <a:pt x="552" y="152"/>
                    </a:lnTo>
                    <a:lnTo>
                      <a:pt x="544" y="158"/>
                    </a:lnTo>
                    <a:lnTo>
                      <a:pt x="538" y="157"/>
                    </a:lnTo>
                    <a:lnTo>
                      <a:pt x="522" y="152"/>
                    </a:lnTo>
                    <a:lnTo>
                      <a:pt x="497" y="145"/>
                    </a:lnTo>
                    <a:lnTo>
                      <a:pt x="463" y="137"/>
                    </a:lnTo>
                    <a:lnTo>
                      <a:pt x="424" y="127"/>
                    </a:lnTo>
                    <a:lnTo>
                      <a:pt x="380" y="115"/>
                    </a:lnTo>
                    <a:lnTo>
                      <a:pt x="333" y="103"/>
                    </a:lnTo>
                    <a:lnTo>
                      <a:pt x="285" y="90"/>
                    </a:lnTo>
                    <a:lnTo>
                      <a:pt x="235" y="76"/>
                    </a:lnTo>
                    <a:lnTo>
                      <a:pt x="187" y="63"/>
                    </a:lnTo>
                    <a:lnTo>
                      <a:pt x="141" y="50"/>
                    </a:lnTo>
                    <a:lnTo>
                      <a:pt x="99" y="37"/>
                    </a:lnTo>
                    <a:lnTo>
                      <a:pt x="62" y="26"/>
                    </a:lnTo>
                    <a:lnTo>
                      <a:pt x="34" y="15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5" name="Freeform 323"/>
              <p:cNvSpPr>
                <a:spLocks/>
              </p:cNvSpPr>
              <p:nvPr/>
            </p:nvSpPr>
            <p:spPr bwMode="auto">
              <a:xfrm>
                <a:off x="2990" y="1939"/>
                <a:ext cx="281" cy="82"/>
              </a:xfrm>
              <a:custGeom>
                <a:avLst/>
                <a:gdLst>
                  <a:gd name="T0" fmla="*/ 0 w 563"/>
                  <a:gd name="T1" fmla="*/ 0 h 165"/>
                  <a:gd name="T2" fmla="*/ 1 w 563"/>
                  <a:gd name="T3" fmla="*/ 0 h 165"/>
                  <a:gd name="T4" fmla="*/ 5 w 563"/>
                  <a:gd name="T5" fmla="*/ 1 h 165"/>
                  <a:gd name="T6" fmla="*/ 11 w 563"/>
                  <a:gd name="T7" fmla="*/ 3 h 165"/>
                  <a:gd name="T8" fmla="*/ 20 w 563"/>
                  <a:gd name="T9" fmla="*/ 6 h 165"/>
                  <a:gd name="T10" fmla="*/ 30 w 563"/>
                  <a:gd name="T11" fmla="*/ 9 h 165"/>
                  <a:gd name="T12" fmla="*/ 41 w 563"/>
                  <a:gd name="T13" fmla="*/ 12 h 165"/>
                  <a:gd name="T14" fmla="*/ 53 w 563"/>
                  <a:gd name="T15" fmla="*/ 15 h 165"/>
                  <a:gd name="T16" fmla="*/ 65 w 563"/>
                  <a:gd name="T17" fmla="*/ 19 h 165"/>
                  <a:gd name="T18" fmla="*/ 78 w 563"/>
                  <a:gd name="T19" fmla="*/ 22 h 165"/>
                  <a:gd name="T20" fmla="*/ 90 w 563"/>
                  <a:gd name="T21" fmla="*/ 26 h 165"/>
                  <a:gd name="T22" fmla="*/ 102 w 563"/>
                  <a:gd name="T23" fmla="*/ 29 h 165"/>
                  <a:gd name="T24" fmla="*/ 113 w 563"/>
                  <a:gd name="T25" fmla="*/ 32 h 165"/>
                  <a:gd name="T26" fmla="*/ 123 w 563"/>
                  <a:gd name="T27" fmla="*/ 35 h 165"/>
                  <a:gd name="T28" fmla="*/ 131 w 563"/>
                  <a:gd name="T29" fmla="*/ 37 h 165"/>
                  <a:gd name="T30" fmla="*/ 137 w 563"/>
                  <a:gd name="T31" fmla="*/ 38 h 165"/>
                  <a:gd name="T32" fmla="*/ 140 w 563"/>
                  <a:gd name="T33" fmla="*/ 39 h 165"/>
                  <a:gd name="T34" fmla="*/ 138 w 563"/>
                  <a:gd name="T35" fmla="*/ 41 h 165"/>
                  <a:gd name="T36" fmla="*/ 137 w 563"/>
                  <a:gd name="T37" fmla="*/ 41 h 165"/>
                  <a:gd name="T38" fmla="*/ 133 w 563"/>
                  <a:gd name="T39" fmla="*/ 39 h 165"/>
                  <a:gd name="T40" fmla="*/ 126 w 563"/>
                  <a:gd name="T41" fmla="*/ 38 h 165"/>
                  <a:gd name="T42" fmla="*/ 118 w 563"/>
                  <a:gd name="T43" fmla="*/ 35 h 165"/>
                  <a:gd name="T44" fmla="*/ 108 w 563"/>
                  <a:gd name="T45" fmla="*/ 33 h 165"/>
                  <a:gd name="T46" fmla="*/ 97 w 563"/>
                  <a:gd name="T47" fmla="*/ 30 h 165"/>
                  <a:gd name="T48" fmla="*/ 85 w 563"/>
                  <a:gd name="T49" fmla="*/ 26 h 165"/>
                  <a:gd name="T50" fmla="*/ 72 w 563"/>
                  <a:gd name="T51" fmla="*/ 23 h 165"/>
                  <a:gd name="T52" fmla="*/ 60 w 563"/>
                  <a:gd name="T53" fmla="*/ 20 h 165"/>
                  <a:gd name="T54" fmla="*/ 47 w 563"/>
                  <a:gd name="T55" fmla="*/ 16 h 165"/>
                  <a:gd name="T56" fmla="*/ 36 w 563"/>
                  <a:gd name="T57" fmla="*/ 12 h 165"/>
                  <a:gd name="T58" fmla="*/ 25 w 563"/>
                  <a:gd name="T59" fmla="*/ 9 h 165"/>
                  <a:gd name="T60" fmla="*/ 15 w 563"/>
                  <a:gd name="T61" fmla="*/ 6 h 165"/>
                  <a:gd name="T62" fmla="*/ 8 w 563"/>
                  <a:gd name="T63" fmla="*/ 3 h 165"/>
                  <a:gd name="T64" fmla="*/ 3 w 563"/>
                  <a:gd name="T65" fmla="*/ 1 h 165"/>
                  <a:gd name="T66" fmla="*/ 0 w 563"/>
                  <a:gd name="T67" fmla="*/ 0 h 16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63"/>
                  <a:gd name="T103" fmla="*/ 0 h 165"/>
                  <a:gd name="T104" fmla="*/ 563 w 563"/>
                  <a:gd name="T105" fmla="*/ 165 h 16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63" h="165">
                    <a:moveTo>
                      <a:pt x="0" y="0"/>
                    </a:moveTo>
                    <a:lnTo>
                      <a:pt x="6" y="2"/>
                    </a:lnTo>
                    <a:lnTo>
                      <a:pt x="22" y="7"/>
                    </a:lnTo>
                    <a:lnTo>
                      <a:pt x="47" y="14"/>
                    </a:lnTo>
                    <a:lnTo>
                      <a:pt x="81" y="25"/>
                    </a:lnTo>
                    <a:lnTo>
                      <a:pt x="120" y="36"/>
                    </a:lnTo>
                    <a:lnTo>
                      <a:pt x="165" y="49"/>
                    </a:lnTo>
                    <a:lnTo>
                      <a:pt x="212" y="63"/>
                    </a:lnTo>
                    <a:lnTo>
                      <a:pt x="262" y="76"/>
                    </a:lnTo>
                    <a:lnTo>
                      <a:pt x="312" y="91"/>
                    </a:lnTo>
                    <a:lnTo>
                      <a:pt x="362" y="105"/>
                    </a:lnTo>
                    <a:lnTo>
                      <a:pt x="409" y="119"/>
                    </a:lnTo>
                    <a:lnTo>
                      <a:pt x="453" y="130"/>
                    </a:lnTo>
                    <a:lnTo>
                      <a:pt x="492" y="141"/>
                    </a:lnTo>
                    <a:lnTo>
                      <a:pt x="524" y="149"/>
                    </a:lnTo>
                    <a:lnTo>
                      <a:pt x="548" y="155"/>
                    </a:lnTo>
                    <a:lnTo>
                      <a:pt x="563" y="158"/>
                    </a:lnTo>
                    <a:lnTo>
                      <a:pt x="555" y="165"/>
                    </a:lnTo>
                    <a:lnTo>
                      <a:pt x="550" y="164"/>
                    </a:lnTo>
                    <a:lnTo>
                      <a:pt x="532" y="159"/>
                    </a:lnTo>
                    <a:lnTo>
                      <a:pt x="507" y="152"/>
                    </a:lnTo>
                    <a:lnTo>
                      <a:pt x="474" y="143"/>
                    </a:lnTo>
                    <a:lnTo>
                      <a:pt x="433" y="133"/>
                    </a:lnTo>
                    <a:lnTo>
                      <a:pt x="388" y="120"/>
                    </a:lnTo>
                    <a:lnTo>
                      <a:pt x="340" y="107"/>
                    </a:lnTo>
                    <a:lnTo>
                      <a:pt x="290" y="94"/>
                    </a:lnTo>
                    <a:lnTo>
                      <a:pt x="240" y="80"/>
                    </a:lnTo>
                    <a:lnTo>
                      <a:pt x="190" y="65"/>
                    </a:lnTo>
                    <a:lnTo>
                      <a:pt x="144" y="51"/>
                    </a:lnTo>
                    <a:lnTo>
                      <a:pt x="101" y="38"/>
                    </a:lnTo>
                    <a:lnTo>
                      <a:pt x="63" y="26"/>
                    </a:lnTo>
                    <a:lnTo>
                      <a:pt x="33" y="15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6" name="Freeform 324"/>
              <p:cNvSpPr>
                <a:spLocks/>
              </p:cNvSpPr>
              <p:nvPr/>
            </p:nvSpPr>
            <p:spPr bwMode="auto">
              <a:xfrm>
                <a:off x="2966" y="1951"/>
                <a:ext cx="288" cy="85"/>
              </a:xfrm>
              <a:custGeom>
                <a:avLst/>
                <a:gdLst>
                  <a:gd name="T0" fmla="*/ 0 w 575"/>
                  <a:gd name="T1" fmla="*/ 0 h 171"/>
                  <a:gd name="T2" fmla="*/ 2 w 575"/>
                  <a:gd name="T3" fmla="*/ 0 h 171"/>
                  <a:gd name="T4" fmla="*/ 6 w 575"/>
                  <a:gd name="T5" fmla="*/ 1 h 171"/>
                  <a:gd name="T6" fmla="*/ 12 w 575"/>
                  <a:gd name="T7" fmla="*/ 3 h 171"/>
                  <a:gd name="T8" fmla="*/ 21 w 575"/>
                  <a:gd name="T9" fmla="*/ 6 h 171"/>
                  <a:gd name="T10" fmla="*/ 31 w 575"/>
                  <a:gd name="T11" fmla="*/ 9 h 171"/>
                  <a:gd name="T12" fmla="*/ 42 w 575"/>
                  <a:gd name="T13" fmla="*/ 12 h 171"/>
                  <a:gd name="T14" fmla="*/ 55 w 575"/>
                  <a:gd name="T15" fmla="*/ 16 h 171"/>
                  <a:gd name="T16" fmla="*/ 67 w 575"/>
                  <a:gd name="T17" fmla="*/ 20 h 171"/>
                  <a:gd name="T18" fmla="*/ 80 w 575"/>
                  <a:gd name="T19" fmla="*/ 23 h 171"/>
                  <a:gd name="T20" fmla="*/ 93 w 575"/>
                  <a:gd name="T21" fmla="*/ 27 h 171"/>
                  <a:gd name="T22" fmla="*/ 105 w 575"/>
                  <a:gd name="T23" fmla="*/ 30 h 171"/>
                  <a:gd name="T24" fmla="*/ 116 w 575"/>
                  <a:gd name="T25" fmla="*/ 33 h 171"/>
                  <a:gd name="T26" fmla="*/ 126 w 575"/>
                  <a:gd name="T27" fmla="*/ 36 h 171"/>
                  <a:gd name="T28" fmla="*/ 134 w 575"/>
                  <a:gd name="T29" fmla="*/ 38 h 171"/>
                  <a:gd name="T30" fmla="*/ 140 w 575"/>
                  <a:gd name="T31" fmla="*/ 40 h 171"/>
                  <a:gd name="T32" fmla="*/ 144 w 575"/>
                  <a:gd name="T33" fmla="*/ 41 h 171"/>
                  <a:gd name="T34" fmla="*/ 142 w 575"/>
                  <a:gd name="T35" fmla="*/ 42 h 171"/>
                  <a:gd name="T36" fmla="*/ 141 w 575"/>
                  <a:gd name="T37" fmla="*/ 42 h 171"/>
                  <a:gd name="T38" fmla="*/ 136 w 575"/>
                  <a:gd name="T39" fmla="*/ 41 h 171"/>
                  <a:gd name="T40" fmla="*/ 130 w 575"/>
                  <a:gd name="T41" fmla="*/ 39 h 171"/>
                  <a:gd name="T42" fmla="*/ 121 w 575"/>
                  <a:gd name="T43" fmla="*/ 37 h 171"/>
                  <a:gd name="T44" fmla="*/ 111 w 575"/>
                  <a:gd name="T45" fmla="*/ 34 h 171"/>
                  <a:gd name="T46" fmla="*/ 99 w 575"/>
                  <a:gd name="T47" fmla="*/ 31 h 171"/>
                  <a:gd name="T48" fmla="*/ 87 w 575"/>
                  <a:gd name="T49" fmla="*/ 27 h 171"/>
                  <a:gd name="T50" fmla="*/ 74 w 575"/>
                  <a:gd name="T51" fmla="*/ 24 h 171"/>
                  <a:gd name="T52" fmla="*/ 62 w 575"/>
                  <a:gd name="T53" fmla="*/ 20 h 171"/>
                  <a:gd name="T54" fmla="*/ 49 w 575"/>
                  <a:gd name="T55" fmla="*/ 16 h 171"/>
                  <a:gd name="T56" fmla="*/ 37 w 575"/>
                  <a:gd name="T57" fmla="*/ 13 h 171"/>
                  <a:gd name="T58" fmla="*/ 26 w 575"/>
                  <a:gd name="T59" fmla="*/ 10 h 171"/>
                  <a:gd name="T60" fmla="*/ 17 w 575"/>
                  <a:gd name="T61" fmla="*/ 6 h 171"/>
                  <a:gd name="T62" fmla="*/ 9 w 575"/>
                  <a:gd name="T63" fmla="*/ 4 h 171"/>
                  <a:gd name="T64" fmla="*/ 3 w 575"/>
                  <a:gd name="T65" fmla="*/ 1 h 171"/>
                  <a:gd name="T66" fmla="*/ 0 w 575"/>
                  <a:gd name="T67" fmla="*/ 0 h 17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75"/>
                  <a:gd name="T103" fmla="*/ 0 h 171"/>
                  <a:gd name="T104" fmla="*/ 575 w 575"/>
                  <a:gd name="T105" fmla="*/ 171 h 17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75" h="171">
                    <a:moveTo>
                      <a:pt x="0" y="0"/>
                    </a:moveTo>
                    <a:lnTo>
                      <a:pt x="6" y="3"/>
                    </a:lnTo>
                    <a:lnTo>
                      <a:pt x="23" y="7"/>
                    </a:lnTo>
                    <a:lnTo>
                      <a:pt x="48" y="15"/>
                    </a:lnTo>
                    <a:lnTo>
                      <a:pt x="83" y="25"/>
                    </a:lnTo>
                    <a:lnTo>
                      <a:pt x="122" y="37"/>
                    </a:lnTo>
                    <a:lnTo>
                      <a:pt x="168" y="50"/>
                    </a:lnTo>
                    <a:lnTo>
                      <a:pt x="217" y="65"/>
                    </a:lnTo>
                    <a:lnTo>
                      <a:pt x="267" y="80"/>
                    </a:lnTo>
                    <a:lnTo>
                      <a:pt x="319" y="95"/>
                    </a:lnTo>
                    <a:lnTo>
                      <a:pt x="370" y="109"/>
                    </a:lnTo>
                    <a:lnTo>
                      <a:pt x="418" y="122"/>
                    </a:lnTo>
                    <a:lnTo>
                      <a:pt x="463" y="135"/>
                    </a:lnTo>
                    <a:lnTo>
                      <a:pt x="502" y="147"/>
                    </a:lnTo>
                    <a:lnTo>
                      <a:pt x="535" y="155"/>
                    </a:lnTo>
                    <a:lnTo>
                      <a:pt x="560" y="160"/>
                    </a:lnTo>
                    <a:lnTo>
                      <a:pt x="575" y="164"/>
                    </a:lnTo>
                    <a:lnTo>
                      <a:pt x="567" y="171"/>
                    </a:lnTo>
                    <a:lnTo>
                      <a:pt x="561" y="170"/>
                    </a:lnTo>
                    <a:lnTo>
                      <a:pt x="544" y="165"/>
                    </a:lnTo>
                    <a:lnTo>
                      <a:pt x="517" y="157"/>
                    </a:lnTo>
                    <a:lnTo>
                      <a:pt x="483" y="148"/>
                    </a:lnTo>
                    <a:lnTo>
                      <a:pt x="442" y="137"/>
                    </a:lnTo>
                    <a:lnTo>
                      <a:pt x="396" y="125"/>
                    </a:lnTo>
                    <a:lnTo>
                      <a:pt x="348" y="111"/>
                    </a:lnTo>
                    <a:lnTo>
                      <a:pt x="296" y="96"/>
                    </a:lnTo>
                    <a:lnTo>
                      <a:pt x="245" y="82"/>
                    </a:lnTo>
                    <a:lnTo>
                      <a:pt x="195" y="67"/>
                    </a:lnTo>
                    <a:lnTo>
                      <a:pt x="146" y="52"/>
                    </a:lnTo>
                    <a:lnTo>
                      <a:pt x="104" y="40"/>
                    </a:lnTo>
                    <a:lnTo>
                      <a:pt x="66" y="27"/>
                    </a:lnTo>
                    <a:lnTo>
                      <a:pt x="35" y="17"/>
                    </a:lnTo>
                    <a:lnTo>
                      <a:pt x="11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" name="Freeform 325"/>
              <p:cNvSpPr>
                <a:spLocks/>
              </p:cNvSpPr>
              <p:nvPr/>
            </p:nvSpPr>
            <p:spPr bwMode="auto">
              <a:xfrm>
                <a:off x="2944" y="1962"/>
                <a:ext cx="293" cy="88"/>
              </a:xfrm>
              <a:custGeom>
                <a:avLst/>
                <a:gdLst>
                  <a:gd name="T0" fmla="*/ 0 w 585"/>
                  <a:gd name="T1" fmla="*/ 0 h 176"/>
                  <a:gd name="T2" fmla="*/ 2 w 585"/>
                  <a:gd name="T3" fmla="*/ 1 h 176"/>
                  <a:gd name="T4" fmla="*/ 6 w 585"/>
                  <a:gd name="T5" fmla="*/ 1 h 176"/>
                  <a:gd name="T6" fmla="*/ 13 w 585"/>
                  <a:gd name="T7" fmla="*/ 3 h 176"/>
                  <a:gd name="T8" fmla="*/ 21 w 585"/>
                  <a:gd name="T9" fmla="*/ 6 h 176"/>
                  <a:gd name="T10" fmla="*/ 32 w 585"/>
                  <a:gd name="T11" fmla="*/ 10 h 176"/>
                  <a:gd name="T12" fmla="*/ 43 w 585"/>
                  <a:gd name="T13" fmla="*/ 13 h 176"/>
                  <a:gd name="T14" fmla="*/ 56 w 585"/>
                  <a:gd name="T15" fmla="*/ 17 h 176"/>
                  <a:gd name="T16" fmla="*/ 69 w 585"/>
                  <a:gd name="T17" fmla="*/ 21 h 176"/>
                  <a:gd name="T18" fmla="*/ 82 w 585"/>
                  <a:gd name="T19" fmla="*/ 24 h 176"/>
                  <a:gd name="T20" fmla="*/ 95 w 585"/>
                  <a:gd name="T21" fmla="*/ 28 h 176"/>
                  <a:gd name="T22" fmla="*/ 107 w 585"/>
                  <a:gd name="T23" fmla="*/ 31 h 176"/>
                  <a:gd name="T24" fmla="*/ 118 w 585"/>
                  <a:gd name="T25" fmla="*/ 35 h 176"/>
                  <a:gd name="T26" fmla="*/ 128 w 585"/>
                  <a:gd name="T27" fmla="*/ 38 h 176"/>
                  <a:gd name="T28" fmla="*/ 137 w 585"/>
                  <a:gd name="T29" fmla="*/ 40 h 176"/>
                  <a:gd name="T30" fmla="*/ 143 w 585"/>
                  <a:gd name="T31" fmla="*/ 42 h 176"/>
                  <a:gd name="T32" fmla="*/ 147 w 585"/>
                  <a:gd name="T33" fmla="*/ 43 h 176"/>
                  <a:gd name="T34" fmla="*/ 145 w 585"/>
                  <a:gd name="T35" fmla="*/ 44 h 176"/>
                  <a:gd name="T36" fmla="*/ 143 w 585"/>
                  <a:gd name="T37" fmla="*/ 44 h 176"/>
                  <a:gd name="T38" fmla="*/ 139 w 585"/>
                  <a:gd name="T39" fmla="*/ 43 h 176"/>
                  <a:gd name="T40" fmla="*/ 132 w 585"/>
                  <a:gd name="T41" fmla="*/ 41 h 176"/>
                  <a:gd name="T42" fmla="*/ 123 w 585"/>
                  <a:gd name="T43" fmla="*/ 39 h 176"/>
                  <a:gd name="T44" fmla="*/ 113 w 585"/>
                  <a:gd name="T45" fmla="*/ 36 h 176"/>
                  <a:gd name="T46" fmla="*/ 101 w 585"/>
                  <a:gd name="T47" fmla="*/ 32 h 176"/>
                  <a:gd name="T48" fmla="*/ 89 w 585"/>
                  <a:gd name="T49" fmla="*/ 28 h 176"/>
                  <a:gd name="T50" fmla="*/ 76 w 585"/>
                  <a:gd name="T51" fmla="*/ 24 h 176"/>
                  <a:gd name="T52" fmla="*/ 63 w 585"/>
                  <a:gd name="T53" fmla="*/ 21 h 176"/>
                  <a:gd name="T54" fmla="*/ 50 w 585"/>
                  <a:gd name="T55" fmla="*/ 17 h 176"/>
                  <a:gd name="T56" fmla="*/ 38 w 585"/>
                  <a:gd name="T57" fmla="*/ 13 h 176"/>
                  <a:gd name="T58" fmla="*/ 27 w 585"/>
                  <a:gd name="T59" fmla="*/ 10 h 176"/>
                  <a:gd name="T60" fmla="*/ 17 w 585"/>
                  <a:gd name="T61" fmla="*/ 6 h 176"/>
                  <a:gd name="T62" fmla="*/ 9 w 585"/>
                  <a:gd name="T63" fmla="*/ 5 h 176"/>
                  <a:gd name="T64" fmla="*/ 3 w 585"/>
                  <a:gd name="T65" fmla="*/ 1 h 176"/>
                  <a:gd name="T66" fmla="*/ 0 w 585"/>
                  <a:gd name="T67" fmla="*/ 0 h 17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85"/>
                  <a:gd name="T103" fmla="*/ 0 h 176"/>
                  <a:gd name="T104" fmla="*/ 585 w 585"/>
                  <a:gd name="T105" fmla="*/ 176 h 17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85" h="176">
                    <a:moveTo>
                      <a:pt x="0" y="0"/>
                    </a:moveTo>
                    <a:lnTo>
                      <a:pt x="6" y="3"/>
                    </a:lnTo>
                    <a:lnTo>
                      <a:pt x="23" y="7"/>
                    </a:lnTo>
                    <a:lnTo>
                      <a:pt x="50" y="15"/>
                    </a:lnTo>
                    <a:lnTo>
                      <a:pt x="84" y="26"/>
                    </a:lnTo>
                    <a:lnTo>
                      <a:pt x="126" y="38"/>
                    </a:lnTo>
                    <a:lnTo>
                      <a:pt x="172" y="52"/>
                    </a:lnTo>
                    <a:lnTo>
                      <a:pt x="221" y="67"/>
                    </a:lnTo>
                    <a:lnTo>
                      <a:pt x="273" y="82"/>
                    </a:lnTo>
                    <a:lnTo>
                      <a:pt x="325" y="98"/>
                    </a:lnTo>
                    <a:lnTo>
                      <a:pt x="377" y="113"/>
                    </a:lnTo>
                    <a:lnTo>
                      <a:pt x="426" y="127"/>
                    </a:lnTo>
                    <a:lnTo>
                      <a:pt x="471" y="140"/>
                    </a:lnTo>
                    <a:lnTo>
                      <a:pt x="512" y="151"/>
                    </a:lnTo>
                    <a:lnTo>
                      <a:pt x="545" y="160"/>
                    </a:lnTo>
                    <a:lnTo>
                      <a:pt x="570" y="166"/>
                    </a:lnTo>
                    <a:lnTo>
                      <a:pt x="585" y="170"/>
                    </a:lnTo>
                    <a:lnTo>
                      <a:pt x="577" y="176"/>
                    </a:lnTo>
                    <a:lnTo>
                      <a:pt x="571" y="175"/>
                    </a:lnTo>
                    <a:lnTo>
                      <a:pt x="554" y="170"/>
                    </a:lnTo>
                    <a:lnTo>
                      <a:pt x="527" y="163"/>
                    </a:lnTo>
                    <a:lnTo>
                      <a:pt x="492" y="153"/>
                    </a:lnTo>
                    <a:lnTo>
                      <a:pt x="451" y="142"/>
                    </a:lnTo>
                    <a:lnTo>
                      <a:pt x="403" y="128"/>
                    </a:lnTo>
                    <a:lnTo>
                      <a:pt x="354" y="114"/>
                    </a:lnTo>
                    <a:lnTo>
                      <a:pt x="301" y="99"/>
                    </a:lnTo>
                    <a:lnTo>
                      <a:pt x="249" y="84"/>
                    </a:lnTo>
                    <a:lnTo>
                      <a:pt x="197" y="68"/>
                    </a:lnTo>
                    <a:lnTo>
                      <a:pt x="149" y="55"/>
                    </a:lnTo>
                    <a:lnTo>
                      <a:pt x="105" y="40"/>
                    </a:lnTo>
                    <a:lnTo>
                      <a:pt x="66" y="27"/>
                    </a:lnTo>
                    <a:lnTo>
                      <a:pt x="35" y="17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8" name="Freeform 326"/>
              <p:cNvSpPr>
                <a:spLocks/>
              </p:cNvSpPr>
              <p:nvPr/>
            </p:nvSpPr>
            <p:spPr bwMode="auto">
              <a:xfrm>
                <a:off x="3067" y="1877"/>
                <a:ext cx="310" cy="74"/>
              </a:xfrm>
              <a:custGeom>
                <a:avLst/>
                <a:gdLst>
                  <a:gd name="T0" fmla="*/ 0 w 621"/>
                  <a:gd name="T1" fmla="*/ 1 h 149"/>
                  <a:gd name="T2" fmla="*/ 2 w 621"/>
                  <a:gd name="T3" fmla="*/ 0 h 149"/>
                  <a:gd name="T4" fmla="*/ 3 w 621"/>
                  <a:gd name="T5" fmla="*/ 0 h 149"/>
                  <a:gd name="T6" fmla="*/ 5 w 621"/>
                  <a:gd name="T7" fmla="*/ 1 h 149"/>
                  <a:gd name="T8" fmla="*/ 10 w 621"/>
                  <a:gd name="T9" fmla="*/ 2 h 149"/>
                  <a:gd name="T10" fmla="*/ 15 w 621"/>
                  <a:gd name="T11" fmla="*/ 3 h 149"/>
                  <a:gd name="T12" fmla="*/ 21 w 621"/>
                  <a:gd name="T13" fmla="*/ 5 h 149"/>
                  <a:gd name="T14" fmla="*/ 29 w 621"/>
                  <a:gd name="T15" fmla="*/ 7 h 149"/>
                  <a:gd name="T16" fmla="*/ 38 w 621"/>
                  <a:gd name="T17" fmla="*/ 9 h 149"/>
                  <a:gd name="T18" fmla="*/ 48 w 621"/>
                  <a:gd name="T19" fmla="*/ 12 h 149"/>
                  <a:gd name="T20" fmla="*/ 59 w 621"/>
                  <a:gd name="T21" fmla="*/ 14 h 149"/>
                  <a:gd name="T22" fmla="*/ 71 w 621"/>
                  <a:gd name="T23" fmla="*/ 17 h 149"/>
                  <a:gd name="T24" fmla="*/ 84 w 621"/>
                  <a:gd name="T25" fmla="*/ 20 h 149"/>
                  <a:gd name="T26" fmla="*/ 97 w 621"/>
                  <a:gd name="T27" fmla="*/ 23 h 149"/>
                  <a:gd name="T28" fmla="*/ 111 w 621"/>
                  <a:gd name="T29" fmla="*/ 26 h 149"/>
                  <a:gd name="T30" fmla="*/ 125 w 621"/>
                  <a:gd name="T31" fmla="*/ 28 h 149"/>
                  <a:gd name="T32" fmla="*/ 140 w 621"/>
                  <a:gd name="T33" fmla="*/ 31 h 149"/>
                  <a:gd name="T34" fmla="*/ 155 w 621"/>
                  <a:gd name="T35" fmla="*/ 33 h 149"/>
                  <a:gd name="T36" fmla="*/ 147 w 621"/>
                  <a:gd name="T37" fmla="*/ 37 h 149"/>
                  <a:gd name="T38" fmla="*/ 146 w 621"/>
                  <a:gd name="T39" fmla="*/ 36 h 149"/>
                  <a:gd name="T40" fmla="*/ 143 w 621"/>
                  <a:gd name="T41" fmla="*/ 36 h 149"/>
                  <a:gd name="T42" fmla="*/ 138 w 621"/>
                  <a:gd name="T43" fmla="*/ 35 h 149"/>
                  <a:gd name="T44" fmla="*/ 131 w 621"/>
                  <a:gd name="T45" fmla="*/ 34 h 149"/>
                  <a:gd name="T46" fmla="*/ 123 w 621"/>
                  <a:gd name="T47" fmla="*/ 32 h 149"/>
                  <a:gd name="T48" fmla="*/ 113 w 621"/>
                  <a:gd name="T49" fmla="*/ 30 h 149"/>
                  <a:gd name="T50" fmla="*/ 103 w 621"/>
                  <a:gd name="T51" fmla="*/ 28 h 149"/>
                  <a:gd name="T52" fmla="*/ 91 w 621"/>
                  <a:gd name="T53" fmla="*/ 26 h 149"/>
                  <a:gd name="T54" fmla="*/ 79 w 621"/>
                  <a:gd name="T55" fmla="*/ 23 h 149"/>
                  <a:gd name="T56" fmla="*/ 67 w 621"/>
                  <a:gd name="T57" fmla="*/ 20 h 149"/>
                  <a:gd name="T58" fmla="*/ 55 w 621"/>
                  <a:gd name="T59" fmla="*/ 17 h 149"/>
                  <a:gd name="T60" fmla="*/ 43 w 621"/>
                  <a:gd name="T61" fmla="*/ 14 h 149"/>
                  <a:gd name="T62" fmla="*/ 31 w 621"/>
                  <a:gd name="T63" fmla="*/ 11 h 149"/>
                  <a:gd name="T64" fmla="*/ 20 w 621"/>
                  <a:gd name="T65" fmla="*/ 8 h 149"/>
                  <a:gd name="T66" fmla="*/ 9 w 621"/>
                  <a:gd name="T67" fmla="*/ 4 h 149"/>
                  <a:gd name="T68" fmla="*/ 0 w 621"/>
                  <a:gd name="T69" fmla="*/ 1 h 14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21"/>
                  <a:gd name="T106" fmla="*/ 0 h 149"/>
                  <a:gd name="T107" fmla="*/ 621 w 621"/>
                  <a:gd name="T108" fmla="*/ 149 h 14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21" h="149">
                    <a:moveTo>
                      <a:pt x="0" y="5"/>
                    </a:moveTo>
                    <a:lnTo>
                      <a:pt x="11" y="0"/>
                    </a:lnTo>
                    <a:lnTo>
                      <a:pt x="14" y="1"/>
                    </a:lnTo>
                    <a:lnTo>
                      <a:pt x="23" y="4"/>
                    </a:lnTo>
                    <a:lnTo>
                      <a:pt x="40" y="8"/>
                    </a:lnTo>
                    <a:lnTo>
                      <a:pt x="60" y="14"/>
                    </a:lnTo>
                    <a:lnTo>
                      <a:pt x="87" y="21"/>
                    </a:lnTo>
                    <a:lnTo>
                      <a:pt x="118" y="30"/>
                    </a:lnTo>
                    <a:lnTo>
                      <a:pt x="154" y="39"/>
                    </a:lnTo>
                    <a:lnTo>
                      <a:pt x="194" y="49"/>
                    </a:lnTo>
                    <a:lnTo>
                      <a:pt x="238" y="59"/>
                    </a:lnTo>
                    <a:lnTo>
                      <a:pt x="285" y="70"/>
                    </a:lnTo>
                    <a:lnTo>
                      <a:pt x="336" y="81"/>
                    </a:lnTo>
                    <a:lnTo>
                      <a:pt x="389" y="92"/>
                    </a:lnTo>
                    <a:lnTo>
                      <a:pt x="444" y="104"/>
                    </a:lnTo>
                    <a:lnTo>
                      <a:pt x="502" y="114"/>
                    </a:lnTo>
                    <a:lnTo>
                      <a:pt x="560" y="124"/>
                    </a:lnTo>
                    <a:lnTo>
                      <a:pt x="621" y="134"/>
                    </a:lnTo>
                    <a:lnTo>
                      <a:pt x="591" y="149"/>
                    </a:lnTo>
                    <a:lnTo>
                      <a:pt x="587" y="147"/>
                    </a:lnTo>
                    <a:lnTo>
                      <a:pt x="574" y="145"/>
                    </a:lnTo>
                    <a:lnTo>
                      <a:pt x="553" y="142"/>
                    </a:lnTo>
                    <a:lnTo>
                      <a:pt x="526" y="136"/>
                    </a:lnTo>
                    <a:lnTo>
                      <a:pt x="492" y="130"/>
                    </a:lnTo>
                    <a:lnTo>
                      <a:pt x="454" y="122"/>
                    </a:lnTo>
                    <a:lnTo>
                      <a:pt x="412" y="114"/>
                    </a:lnTo>
                    <a:lnTo>
                      <a:pt x="367" y="104"/>
                    </a:lnTo>
                    <a:lnTo>
                      <a:pt x="318" y="93"/>
                    </a:lnTo>
                    <a:lnTo>
                      <a:pt x="270" y="83"/>
                    </a:lnTo>
                    <a:lnTo>
                      <a:pt x="220" y="70"/>
                    </a:lnTo>
                    <a:lnTo>
                      <a:pt x="172" y="59"/>
                    </a:lnTo>
                    <a:lnTo>
                      <a:pt x="125" y="45"/>
                    </a:lnTo>
                    <a:lnTo>
                      <a:pt x="80" y="32"/>
                    </a:lnTo>
                    <a:lnTo>
                      <a:pt x="38" y="19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95" name="Group 327"/>
            <p:cNvGrpSpPr>
              <a:grpSpLocks/>
            </p:cNvGrpSpPr>
            <p:nvPr/>
          </p:nvGrpSpPr>
          <p:grpSpPr bwMode="auto">
            <a:xfrm>
              <a:off x="2563" y="2077"/>
              <a:ext cx="881" cy="678"/>
              <a:chOff x="2587" y="1837"/>
              <a:chExt cx="881" cy="678"/>
            </a:xfrm>
          </p:grpSpPr>
          <p:sp>
            <p:nvSpPr>
              <p:cNvPr id="1121" name="Freeform 328"/>
              <p:cNvSpPr>
                <a:spLocks/>
              </p:cNvSpPr>
              <p:nvPr/>
            </p:nvSpPr>
            <p:spPr bwMode="auto">
              <a:xfrm>
                <a:off x="2597" y="2077"/>
                <a:ext cx="842" cy="438"/>
              </a:xfrm>
              <a:custGeom>
                <a:avLst/>
                <a:gdLst>
                  <a:gd name="T0" fmla="*/ 247 w 1684"/>
                  <a:gd name="T1" fmla="*/ 216 h 877"/>
                  <a:gd name="T2" fmla="*/ 254 w 1684"/>
                  <a:gd name="T3" fmla="*/ 206 h 877"/>
                  <a:gd name="T4" fmla="*/ 270 w 1684"/>
                  <a:gd name="T5" fmla="*/ 188 h 877"/>
                  <a:gd name="T6" fmla="*/ 291 w 1684"/>
                  <a:gd name="T7" fmla="*/ 166 h 877"/>
                  <a:gd name="T8" fmla="*/ 315 w 1684"/>
                  <a:gd name="T9" fmla="*/ 141 h 877"/>
                  <a:gd name="T10" fmla="*/ 342 w 1684"/>
                  <a:gd name="T11" fmla="*/ 115 h 877"/>
                  <a:gd name="T12" fmla="*/ 367 w 1684"/>
                  <a:gd name="T13" fmla="*/ 90 h 877"/>
                  <a:gd name="T14" fmla="*/ 390 w 1684"/>
                  <a:gd name="T15" fmla="*/ 67 h 877"/>
                  <a:gd name="T16" fmla="*/ 408 w 1684"/>
                  <a:gd name="T17" fmla="*/ 49 h 877"/>
                  <a:gd name="T18" fmla="*/ 419 w 1684"/>
                  <a:gd name="T19" fmla="*/ 37 h 877"/>
                  <a:gd name="T20" fmla="*/ 421 w 1684"/>
                  <a:gd name="T21" fmla="*/ 34 h 877"/>
                  <a:gd name="T22" fmla="*/ 419 w 1684"/>
                  <a:gd name="T23" fmla="*/ 34 h 877"/>
                  <a:gd name="T24" fmla="*/ 409 w 1684"/>
                  <a:gd name="T25" fmla="*/ 32 h 877"/>
                  <a:gd name="T26" fmla="*/ 393 w 1684"/>
                  <a:gd name="T27" fmla="*/ 30 h 877"/>
                  <a:gd name="T28" fmla="*/ 372 w 1684"/>
                  <a:gd name="T29" fmla="*/ 27 h 877"/>
                  <a:gd name="T30" fmla="*/ 348 w 1684"/>
                  <a:gd name="T31" fmla="*/ 24 h 877"/>
                  <a:gd name="T32" fmla="*/ 322 w 1684"/>
                  <a:gd name="T33" fmla="*/ 20 h 877"/>
                  <a:gd name="T34" fmla="*/ 297 w 1684"/>
                  <a:gd name="T35" fmla="*/ 15 h 877"/>
                  <a:gd name="T36" fmla="*/ 274 w 1684"/>
                  <a:gd name="T37" fmla="*/ 11 h 877"/>
                  <a:gd name="T38" fmla="*/ 254 w 1684"/>
                  <a:gd name="T39" fmla="*/ 6 h 877"/>
                  <a:gd name="T40" fmla="*/ 240 w 1684"/>
                  <a:gd name="T41" fmla="*/ 2 h 877"/>
                  <a:gd name="T42" fmla="*/ 234 w 1684"/>
                  <a:gd name="T43" fmla="*/ 2 h 877"/>
                  <a:gd name="T44" fmla="*/ 225 w 1684"/>
                  <a:gd name="T45" fmla="*/ 11 h 877"/>
                  <a:gd name="T46" fmla="*/ 208 w 1684"/>
                  <a:gd name="T47" fmla="*/ 23 h 877"/>
                  <a:gd name="T48" fmla="*/ 184 w 1684"/>
                  <a:gd name="T49" fmla="*/ 38 h 877"/>
                  <a:gd name="T50" fmla="*/ 156 w 1684"/>
                  <a:gd name="T51" fmla="*/ 53 h 877"/>
                  <a:gd name="T52" fmla="*/ 124 w 1684"/>
                  <a:gd name="T53" fmla="*/ 70 h 877"/>
                  <a:gd name="T54" fmla="*/ 93 w 1684"/>
                  <a:gd name="T55" fmla="*/ 86 h 877"/>
                  <a:gd name="T56" fmla="*/ 63 w 1684"/>
                  <a:gd name="T57" fmla="*/ 100 h 877"/>
                  <a:gd name="T58" fmla="*/ 38 w 1684"/>
                  <a:gd name="T59" fmla="*/ 112 h 877"/>
                  <a:gd name="T60" fmla="*/ 17 w 1684"/>
                  <a:gd name="T61" fmla="*/ 122 h 877"/>
                  <a:gd name="T62" fmla="*/ 5 w 1684"/>
                  <a:gd name="T63" fmla="*/ 127 h 877"/>
                  <a:gd name="T64" fmla="*/ 0 w 1684"/>
                  <a:gd name="T65" fmla="*/ 130 h 877"/>
                  <a:gd name="T66" fmla="*/ 7 w 1684"/>
                  <a:gd name="T67" fmla="*/ 137 h 877"/>
                  <a:gd name="T68" fmla="*/ 25 w 1684"/>
                  <a:gd name="T69" fmla="*/ 147 h 877"/>
                  <a:gd name="T70" fmla="*/ 51 w 1684"/>
                  <a:gd name="T71" fmla="*/ 158 h 877"/>
                  <a:gd name="T72" fmla="*/ 84 w 1684"/>
                  <a:gd name="T73" fmla="*/ 171 h 877"/>
                  <a:gd name="T74" fmla="*/ 118 w 1684"/>
                  <a:gd name="T75" fmla="*/ 183 h 877"/>
                  <a:gd name="T76" fmla="*/ 155 w 1684"/>
                  <a:gd name="T77" fmla="*/ 195 h 877"/>
                  <a:gd name="T78" fmla="*/ 188 w 1684"/>
                  <a:gd name="T79" fmla="*/ 205 h 877"/>
                  <a:gd name="T80" fmla="*/ 216 w 1684"/>
                  <a:gd name="T81" fmla="*/ 213 h 877"/>
                  <a:gd name="T82" fmla="*/ 237 w 1684"/>
                  <a:gd name="T83" fmla="*/ 218 h 877"/>
                  <a:gd name="T84" fmla="*/ 247 w 1684"/>
                  <a:gd name="T85" fmla="*/ 219 h 87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84"/>
                  <a:gd name="T130" fmla="*/ 0 h 877"/>
                  <a:gd name="T131" fmla="*/ 1684 w 1684"/>
                  <a:gd name="T132" fmla="*/ 877 h 87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84" h="877">
                    <a:moveTo>
                      <a:pt x="991" y="876"/>
                    </a:moveTo>
                    <a:lnTo>
                      <a:pt x="987" y="873"/>
                    </a:lnTo>
                    <a:lnTo>
                      <a:pt x="988" y="865"/>
                    </a:lnTo>
                    <a:lnTo>
                      <a:pt x="994" y="855"/>
                    </a:lnTo>
                    <a:lnTo>
                      <a:pt x="1003" y="841"/>
                    </a:lnTo>
                    <a:lnTo>
                      <a:pt x="1017" y="824"/>
                    </a:lnTo>
                    <a:lnTo>
                      <a:pt x="1033" y="803"/>
                    </a:lnTo>
                    <a:lnTo>
                      <a:pt x="1053" y="780"/>
                    </a:lnTo>
                    <a:lnTo>
                      <a:pt x="1077" y="755"/>
                    </a:lnTo>
                    <a:lnTo>
                      <a:pt x="1102" y="727"/>
                    </a:lnTo>
                    <a:lnTo>
                      <a:pt x="1131" y="697"/>
                    </a:lnTo>
                    <a:lnTo>
                      <a:pt x="1161" y="666"/>
                    </a:lnTo>
                    <a:lnTo>
                      <a:pt x="1193" y="634"/>
                    </a:lnTo>
                    <a:lnTo>
                      <a:pt x="1225" y="601"/>
                    </a:lnTo>
                    <a:lnTo>
                      <a:pt x="1260" y="566"/>
                    </a:lnTo>
                    <a:lnTo>
                      <a:pt x="1294" y="532"/>
                    </a:lnTo>
                    <a:lnTo>
                      <a:pt x="1330" y="497"/>
                    </a:lnTo>
                    <a:lnTo>
                      <a:pt x="1365" y="463"/>
                    </a:lnTo>
                    <a:lnTo>
                      <a:pt x="1400" y="428"/>
                    </a:lnTo>
                    <a:lnTo>
                      <a:pt x="1435" y="394"/>
                    </a:lnTo>
                    <a:lnTo>
                      <a:pt x="1468" y="362"/>
                    </a:lnTo>
                    <a:lnTo>
                      <a:pt x="1501" y="329"/>
                    </a:lnTo>
                    <a:lnTo>
                      <a:pt x="1530" y="299"/>
                    </a:lnTo>
                    <a:lnTo>
                      <a:pt x="1559" y="271"/>
                    </a:lnTo>
                    <a:lnTo>
                      <a:pt x="1587" y="244"/>
                    </a:lnTo>
                    <a:lnTo>
                      <a:pt x="1610" y="220"/>
                    </a:lnTo>
                    <a:lnTo>
                      <a:pt x="1632" y="198"/>
                    </a:lnTo>
                    <a:lnTo>
                      <a:pt x="1650" y="179"/>
                    </a:lnTo>
                    <a:lnTo>
                      <a:pt x="1664" y="164"/>
                    </a:lnTo>
                    <a:lnTo>
                      <a:pt x="1676" y="151"/>
                    </a:lnTo>
                    <a:lnTo>
                      <a:pt x="1681" y="142"/>
                    </a:lnTo>
                    <a:lnTo>
                      <a:pt x="1684" y="137"/>
                    </a:lnTo>
                    <a:lnTo>
                      <a:pt x="1681" y="136"/>
                    </a:lnTo>
                    <a:lnTo>
                      <a:pt x="1683" y="136"/>
                    </a:lnTo>
                    <a:lnTo>
                      <a:pt x="1680" y="136"/>
                    </a:lnTo>
                    <a:lnTo>
                      <a:pt x="1674" y="136"/>
                    </a:lnTo>
                    <a:lnTo>
                      <a:pt x="1664" y="135"/>
                    </a:lnTo>
                    <a:lnTo>
                      <a:pt x="1651" y="133"/>
                    </a:lnTo>
                    <a:lnTo>
                      <a:pt x="1635" y="130"/>
                    </a:lnTo>
                    <a:lnTo>
                      <a:pt x="1616" y="128"/>
                    </a:lnTo>
                    <a:lnTo>
                      <a:pt x="1594" y="126"/>
                    </a:lnTo>
                    <a:lnTo>
                      <a:pt x="1570" y="122"/>
                    </a:lnTo>
                    <a:lnTo>
                      <a:pt x="1543" y="119"/>
                    </a:lnTo>
                    <a:lnTo>
                      <a:pt x="1515" y="114"/>
                    </a:lnTo>
                    <a:lnTo>
                      <a:pt x="1486" y="110"/>
                    </a:lnTo>
                    <a:lnTo>
                      <a:pt x="1454" y="105"/>
                    </a:lnTo>
                    <a:lnTo>
                      <a:pt x="1422" y="100"/>
                    </a:lnTo>
                    <a:lnTo>
                      <a:pt x="1390" y="96"/>
                    </a:lnTo>
                    <a:lnTo>
                      <a:pt x="1355" y="90"/>
                    </a:lnTo>
                    <a:lnTo>
                      <a:pt x="1322" y="84"/>
                    </a:lnTo>
                    <a:lnTo>
                      <a:pt x="1287" y="80"/>
                    </a:lnTo>
                    <a:lnTo>
                      <a:pt x="1254" y="74"/>
                    </a:lnTo>
                    <a:lnTo>
                      <a:pt x="1221" y="68"/>
                    </a:lnTo>
                    <a:lnTo>
                      <a:pt x="1187" y="61"/>
                    </a:lnTo>
                    <a:lnTo>
                      <a:pt x="1155" y="56"/>
                    </a:lnTo>
                    <a:lnTo>
                      <a:pt x="1125" y="50"/>
                    </a:lnTo>
                    <a:lnTo>
                      <a:pt x="1095" y="44"/>
                    </a:lnTo>
                    <a:lnTo>
                      <a:pt x="1067" y="38"/>
                    </a:lnTo>
                    <a:lnTo>
                      <a:pt x="1041" y="33"/>
                    </a:lnTo>
                    <a:lnTo>
                      <a:pt x="1018" y="27"/>
                    </a:lnTo>
                    <a:lnTo>
                      <a:pt x="996" y="21"/>
                    </a:lnTo>
                    <a:lnTo>
                      <a:pt x="977" y="15"/>
                    </a:lnTo>
                    <a:lnTo>
                      <a:pt x="961" y="11"/>
                    </a:lnTo>
                    <a:lnTo>
                      <a:pt x="949" y="5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8" y="31"/>
                    </a:lnTo>
                    <a:lnTo>
                      <a:pt x="901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1"/>
                    </a:lnTo>
                    <a:lnTo>
                      <a:pt x="736" y="152"/>
                    </a:lnTo>
                    <a:lnTo>
                      <a:pt x="700" y="173"/>
                    </a:lnTo>
                    <a:lnTo>
                      <a:pt x="661" y="194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40" y="259"/>
                    </a:lnTo>
                    <a:lnTo>
                      <a:pt x="497" y="281"/>
                    </a:lnTo>
                    <a:lnTo>
                      <a:pt x="456" y="302"/>
                    </a:lnTo>
                    <a:lnTo>
                      <a:pt x="413" y="324"/>
                    </a:lnTo>
                    <a:lnTo>
                      <a:pt x="371" y="344"/>
                    </a:lnTo>
                    <a:lnTo>
                      <a:pt x="331" y="364"/>
                    </a:lnTo>
                    <a:lnTo>
                      <a:pt x="291" y="383"/>
                    </a:lnTo>
                    <a:lnTo>
                      <a:pt x="253" y="402"/>
                    </a:lnTo>
                    <a:lnTo>
                      <a:pt x="216" y="420"/>
                    </a:lnTo>
                    <a:lnTo>
                      <a:pt x="181" y="436"/>
                    </a:lnTo>
                    <a:lnTo>
                      <a:pt x="149" y="451"/>
                    </a:lnTo>
                    <a:lnTo>
                      <a:pt x="119" y="465"/>
                    </a:lnTo>
                    <a:lnTo>
                      <a:pt x="93" y="478"/>
                    </a:lnTo>
                    <a:lnTo>
                      <a:pt x="68" y="488"/>
                    </a:lnTo>
                    <a:lnTo>
                      <a:pt x="48" y="496"/>
                    </a:lnTo>
                    <a:lnTo>
                      <a:pt x="32" y="503"/>
                    </a:lnTo>
                    <a:lnTo>
                      <a:pt x="20" y="508"/>
                    </a:lnTo>
                    <a:lnTo>
                      <a:pt x="12" y="510"/>
                    </a:lnTo>
                    <a:lnTo>
                      <a:pt x="3" y="516"/>
                    </a:lnTo>
                    <a:lnTo>
                      <a:pt x="0" y="523"/>
                    </a:lnTo>
                    <a:lnTo>
                      <a:pt x="4" y="531"/>
                    </a:lnTo>
                    <a:lnTo>
                      <a:pt x="13" y="540"/>
                    </a:lnTo>
                    <a:lnTo>
                      <a:pt x="27" y="551"/>
                    </a:lnTo>
                    <a:lnTo>
                      <a:pt x="47" y="563"/>
                    </a:lnTo>
                    <a:lnTo>
                      <a:pt x="71" y="576"/>
                    </a:lnTo>
                    <a:lnTo>
                      <a:pt x="100" y="590"/>
                    </a:lnTo>
                    <a:lnTo>
                      <a:pt x="131" y="604"/>
                    </a:lnTo>
                    <a:lnTo>
                      <a:pt x="166" y="619"/>
                    </a:lnTo>
                    <a:lnTo>
                      <a:pt x="204" y="635"/>
                    </a:lnTo>
                    <a:lnTo>
                      <a:pt x="246" y="651"/>
                    </a:lnTo>
                    <a:lnTo>
                      <a:pt x="288" y="668"/>
                    </a:lnTo>
                    <a:lnTo>
                      <a:pt x="333" y="685"/>
                    </a:lnTo>
                    <a:lnTo>
                      <a:pt x="380" y="701"/>
                    </a:lnTo>
                    <a:lnTo>
                      <a:pt x="427" y="717"/>
                    </a:lnTo>
                    <a:lnTo>
                      <a:pt x="474" y="734"/>
                    </a:lnTo>
                    <a:lnTo>
                      <a:pt x="522" y="749"/>
                    </a:lnTo>
                    <a:lnTo>
                      <a:pt x="570" y="765"/>
                    </a:lnTo>
                    <a:lnTo>
                      <a:pt x="617" y="780"/>
                    </a:lnTo>
                    <a:lnTo>
                      <a:pt x="663" y="795"/>
                    </a:lnTo>
                    <a:lnTo>
                      <a:pt x="708" y="808"/>
                    </a:lnTo>
                    <a:lnTo>
                      <a:pt x="750" y="821"/>
                    </a:lnTo>
                    <a:lnTo>
                      <a:pt x="791" y="833"/>
                    </a:lnTo>
                    <a:lnTo>
                      <a:pt x="830" y="844"/>
                    </a:lnTo>
                    <a:lnTo>
                      <a:pt x="865" y="853"/>
                    </a:lnTo>
                    <a:lnTo>
                      <a:pt x="897" y="861"/>
                    </a:lnTo>
                    <a:lnTo>
                      <a:pt x="924" y="867"/>
                    </a:lnTo>
                    <a:lnTo>
                      <a:pt x="949" y="872"/>
                    </a:lnTo>
                    <a:lnTo>
                      <a:pt x="968" y="875"/>
                    </a:lnTo>
                    <a:lnTo>
                      <a:pt x="982" y="877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2" name="Freeform 329"/>
              <p:cNvSpPr>
                <a:spLocks/>
              </p:cNvSpPr>
              <p:nvPr/>
            </p:nvSpPr>
            <p:spPr bwMode="auto">
              <a:xfrm>
                <a:off x="2615" y="2088"/>
                <a:ext cx="809" cy="414"/>
              </a:xfrm>
              <a:custGeom>
                <a:avLst/>
                <a:gdLst>
                  <a:gd name="T0" fmla="*/ 232 w 1620"/>
                  <a:gd name="T1" fmla="*/ 207 h 828"/>
                  <a:gd name="T2" fmla="*/ 233 w 1620"/>
                  <a:gd name="T3" fmla="*/ 203 h 828"/>
                  <a:gd name="T4" fmla="*/ 239 w 1620"/>
                  <a:gd name="T5" fmla="*/ 195 h 828"/>
                  <a:gd name="T6" fmla="*/ 248 w 1620"/>
                  <a:gd name="T7" fmla="*/ 184 h 828"/>
                  <a:gd name="T8" fmla="*/ 260 w 1620"/>
                  <a:gd name="T9" fmla="*/ 172 h 828"/>
                  <a:gd name="T10" fmla="*/ 275 w 1620"/>
                  <a:gd name="T11" fmla="*/ 157 h 828"/>
                  <a:gd name="T12" fmla="*/ 291 w 1620"/>
                  <a:gd name="T13" fmla="*/ 142 h 828"/>
                  <a:gd name="T14" fmla="*/ 308 w 1620"/>
                  <a:gd name="T15" fmla="*/ 124 h 828"/>
                  <a:gd name="T16" fmla="*/ 325 w 1620"/>
                  <a:gd name="T17" fmla="*/ 108 h 828"/>
                  <a:gd name="T18" fmla="*/ 342 w 1620"/>
                  <a:gd name="T19" fmla="*/ 92 h 828"/>
                  <a:gd name="T20" fmla="*/ 359 w 1620"/>
                  <a:gd name="T21" fmla="*/ 77 h 828"/>
                  <a:gd name="T22" fmla="*/ 374 w 1620"/>
                  <a:gd name="T23" fmla="*/ 62 h 828"/>
                  <a:gd name="T24" fmla="*/ 386 w 1620"/>
                  <a:gd name="T25" fmla="*/ 51 h 828"/>
                  <a:gd name="T26" fmla="*/ 396 w 1620"/>
                  <a:gd name="T27" fmla="*/ 41 h 828"/>
                  <a:gd name="T28" fmla="*/ 402 w 1620"/>
                  <a:gd name="T29" fmla="*/ 34 h 828"/>
                  <a:gd name="T30" fmla="*/ 404 w 1620"/>
                  <a:gd name="T31" fmla="*/ 30 h 828"/>
                  <a:gd name="T32" fmla="*/ 403 w 1620"/>
                  <a:gd name="T33" fmla="*/ 30 h 828"/>
                  <a:gd name="T34" fmla="*/ 393 w 1620"/>
                  <a:gd name="T35" fmla="*/ 29 h 828"/>
                  <a:gd name="T36" fmla="*/ 371 w 1620"/>
                  <a:gd name="T37" fmla="*/ 26 h 828"/>
                  <a:gd name="T38" fmla="*/ 342 w 1620"/>
                  <a:gd name="T39" fmla="*/ 22 h 828"/>
                  <a:gd name="T40" fmla="*/ 310 w 1620"/>
                  <a:gd name="T41" fmla="*/ 17 h 828"/>
                  <a:gd name="T42" fmla="*/ 279 w 1620"/>
                  <a:gd name="T43" fmla="*/ 12 h 828"/>
                  <a:gd name="T44" fmla="*/ 252 w 1620"/>
                  <a:gd name="T45" fmla="*/ 6 h 828"/>
                  <a:gd name="T46" fmla="*/ 233 w 1620"/>
                  <a:gd name="T47" fmla="*/ 2 h 828"/>
                  <a:gd name="T48" fmla="*/ 226 w 1620"/>
                  <a:gd name="T49" fmla="*/ 3 h 828"/>
                  <a:gd name="T50" fmla="*/ 219 w 1620"/>
                  <a:gd name="T51" fmla="*/ 9 h 828"/>
                  <a:gd name="T52" fmla="*/ 209 w 1620"/>
                  <a:gd name="T53" fmla="*/ 15 h 828"/>
                  <a:gd name="T54" fmla="*/ 196 w 1620"/>
                  <a:gd name="T55" fmla="*/ 25 h 828"/>
                  <a:gd name="T56" fmla="*/ 181 w 1620"/>
                  <a:gd name="T57" fmla="*/ 34 h 828"/>
                  <a:gd name="T58" fmla="*/ 163 w 1620"/>
                  <a:gd name="T59" fmla="*/ 44 h 828"/>
                  <a:gd name="T60" fmla="*/ 144 w 1620"/>
                  <a:gd name="T61" fmla="*/ 53 h 828"/>
                  <a:gd name="T62" fmla="*/ 124 w 1620"/>
                  <a:gd name="T63" fmla="*/ 65 h 828"/>
                  <a:gd name="T64" fmla="*/ 104 w 1620"/>
                  <a:gd name="T65" fmla="*/ 75 h 828"/>
                  <a:gd name="T66" fmla="*/ 85 w 1620"/>
                  <a:gd name="T67" fmla="*/ 85 h 828"/>
                  <a:gd name="T68" fmla="*/ 66 w 1620"/>
                  <a:gd name="T69" fmla="*/ 94 h 828"/>
                  <a:gd name="T70" fmla="*/ 48 w 1620"/>
                  <a:gd name="T71" fmla="*/ 102 h 828"/>
                  <a:gd name="T72" fmla="*/ 33 w 1620"/>
                  <a:gd name="T73" fmla="*/ 109 h 828"/>
                  <a:gd name="T74" fmla="*/ 20 w 1620"/>
                  <a:gd name="T75" fmla="*/ 115 h 828"/>
                  <a:gd name="T76" fmla="*/ 10 w 1620"/>
                  <a:gd name="T77" fmla="*/ 119 h 828"/>
                  <a:gd name="T78" fmla="*/ 4 w 1620"/>
                  <a:gd name="T79" fmla="*/ 121 h 828"/>
                  <a:gd name="T80" fmla="*/ 0 w 1620"/>
                  <a:gd name="T81" fmla="*/ 123 h 828"/>
                  <a:gd name="T82" fmla="*/ 0 w 1620"/>
                  <a:gd name="T83" fmla="*/ 127 h 828"/>
                  <a:gd name="T84" fmla="*/ 6 w 1620"/>
                  <a:gd name="T85" fmla="*/ 132 h 828"/>
                  <a:gd name="T86" fmla="*/ 16 w 1620"/>
                  <a:gd name="T87" fmla="*/ 138 h 828"/>
                  <a:gd name="T88" fmla="*/ 30 w 1620"/>
                  <a:gd name="T89" fmla="*/ 145 h 828"/>
                  <a:gd name="T90" fmla="*/ 48 w 1620"/>
                  <a:gd name="T91" fmla="*/ 152 h 828"/>
                  <a:gd name="T92" fmla="*/ 67 w 1620"/>
                  <a:gd name="T93" fmla="*/ 159 h 828"/>
                  <a:gd name="T94" fmla="*/ 89 w 1620"/>
                  <a:gd name="T95" fmla="*/ 167 h 828"/>
                  <a:gd name="T96" fmla="*/ 111 w 1620"/>
                  <a:gd name="T97" fmla="*/ 175 h 828"/>
                  <a:gd name="T98" fmla="*/ 134 w 1620"/>
                  <a:gd name="T99" fmla="*/ 182 h 828"/>
                  <a:gd name="T100" fmla="*/ 155 w 1620"/>
                  <a:gd name="T101" fmla="*/ 189 h 828"/>
                  <a:gd name="T102" fmla="*/ 176 w 1620"/>
                  <a:gd name="T103" fmla="*/ 195 h 828"/>
                  <a:gd name="T104" fmla="*/ 195 w 1620"/>
                  <a:gd name="T105" fmla="*/ 200 h 828"/>
                  <a:gd name="T106" fmla="*/ 210 w 1620"/>
                  <a:gd name="T107" fmla="*/ 204 h 828"/>
                  <a:gd name="T108" fmla="*/ 223 w 1620"/>
                  <a:gd name="T109" fmla="*/ 207 h 828"/>
                  <a:gd name="T110" fmla="*/ 231 w 1620"/>
                  <a:gd name="T111" fmla="*/ 207 h 82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620"/>
                  <a:gd name="T169" fmla="*/ 0 h 828"/>
                  <a:gd name="T170" fmla="*/ 1620 w 1620"/>
                  <a:gd name="T171" fmla="*/ 828 h 82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620" h="828">
                    <a:moveTo>
                      <a:pt x="933" y="828"/>
                    </a:moveTo>
                    <a:lnTo>
                      <a:pt x="930" y="826"/>
                    </a:lnTo>
                    <a:lnTo>
                      <a:pt x="930" y="819"/>
                    </a:lnTo>
                    <a:lnTo>
                      <a:pt x="936" y="809"/>
                    </a:lnTo>
                    <a:lnTo>
                      <a:pt x="945" y="795"/>
                    </a:lnTo>
                    <a:lnTo>
                      <a:pt x="959" y="779"/>
                    </a:lnTo>
                    <a:lnTo>
                      <a:pt x="976" y="759"/>
                    </a:lnTo>
                    <a:lnTo>
                      <a:pt x="995" y="736"/>
                    </a:lnTo>
                    <a:lnTo>
                      <a:pt x="1018" y="712"/>
                    </a:lnTo>
                    <a:lnTo>
                      <a:pt x="1044" y="686"/>
                    </a:lnTo>
                    <a:lnTo>
                      <a:pt x="1071" y="658"/>
                    </a:lnTo>
                    <a:lnTo>
                      <a:pt x="1101" y="628"/>
                    </a:lnTo>
                    <a:lnTo>
                      <a:pt x="1134" y="597"/>
                    </a:lnTo>
                    <a:lnTo>
                      <a:pt x="1166" y="566"/>
                    </a:lnTo>
                    <a:lnTo>
                      <a:pt x="1199" y="533"/>
                    </a:lnTo>
                    <a:lnTo>
                      <a:pt x="1234" y="499"/>
                    </a:lnTo>
                    <a:lnTo>
                      <a:pt x="1269" y="466"/>
                    </a:lnTo>
                    <a:lnTo>
                      <a:pt x="1304" y="434"/>
                    </a:lnTo>
                    <a:lnTo>
                      <a:pt x="1339" y="401"/>
                    </a:lnTo>
                    <a:lnTo>
                      <a:pt x="1372" y="368"/>
                    </a:lnTo>
                    <a:lnTo>
                      <a:pt x="1406" y="337"/>
                    </a:lnTo>
                    <a:lnTo>
                      <a:pt x="1438" y="306"/>
                    </a:lnTo>
                    <a:lnTo>
                      <a:pt x="1468" y="277"/>
                    </a:lnTo>
                    <a:lnTo>
                      <a:pt x="1497" y="251"/>
                    </a:lnTo>
                    <a:lnTo>
                      <a:pt x="1522" y="225"/>
                    </a:lnTo>
                    <a:lnTo>
                      <a:pt x="1546" y="202"/>
                    </a:lnTo>
                    <a:lnTo>
                      <a:pt x="1567" y="181"/>
                    </a:lnTo>
                    <a:lnTo>
                      <a:pt x="1585" y="164"/>
                    </a:lnTo>
                    <a:lnTo>
                      <a:pt x="1600" y="147"/>
                    </a:lnTo>
                    <a:lnTo>
                      <a:pt x="1611" y="136"/>
                    </a:lnTo>
                    <a:lnTo>
                      <a:pt x="1618" y="128"/>
                    </a:lnTo>
                    <a:lnTo>
                      <a:pt x="1620" y="123"/>
                    </a:lnTo>
                    <a:lnTo>
                      <a:pt x="1618" y="122"/>
                    </a:lnTo>
                    <a:lnTo>
                      <a:pt x="1616" y="122"/>
                    </a:lnTo>
                    <a:lnTo>
                      <a:pt x="1601" y="120"/>
                    </a:lnTo>
                    <a:lnTo>
                      <a:pt x="1574" y="116"/>
                    </a:lnTo>
                    <a:lnTo>
                      <a:pt x="1535" y="111"/>
                    </a:lnTo>
                    <a:lnTo>
                      <a:pt x="1486" y="104"/>
                    </a:lnTo>
                    <a:lnTo>
                      <a:pt x="1432" y="96"/>
                    </a:lnTo>
                    <a:lnTo>
                      <a:pt x="1372" y="86"/>
                    </a:lnTo>
                    <a:lnTo>
                      <a:pt x="1309" y="76"/>
                    </a:lnTo>
                    <a:lnTo>
                      <a:pt x="1244" y="67"/>
                    </a:lnTo>
                    <a:lnTo>
                      <a:pt x="1180" y="55"/>
                    </a:lnTo>
                    <a:lnTo>
                      <a:pt x="1119" y="45"/>
                    </a:lnTo>
                    <a:lnTo>
                      <a:pt x="1061" y="35"/>
                    </a:lnTo>
                    <a:lnTo>
                      <a:pt x="1010" y="24"/>
                    </a:lnTo>
                    <a:lnTo>
                      <a:pt x="968" y="15"/>
                    </a:lnTo>
                    <a:lnTo>
                      <a:pt x="934" y="7"/>
                    </a:lnTo>
                    <a:lnTo>
                      <a:pt x="914" y="0"/>
                    </a:lnTo>
                    <a:lnTo>
                      <a:pt x="907" y="9"/>
                    </a:lnTo>
                    <a:lnTo>
                      <a:pt x="895" y="21"/>
                    </a:lnTo>
                    <a:lnTo>
                      <a:pt x="880" y="34"/>
                    </a:lnTo>
                    <a:lnTo>
                      <a:pt x="862" y="49"/>
                    </a:lnTo>
                    <a:lnTo>
                      <a:pt x="840" y="63"/>
                    </a:lnTo>
                    <a:lnTo>
                      <a:pt x="815" y="80"/>
                    </a:lnTo>
                    <a:lnTo>
                      <a:pt x="787" y="97"/>
                    </a:lnTo>
                    <a:lnTo>
                      <a:pt x="757" y="115"/>
                    </a:lnTo>
                    <a:lnTo>
                      <a:pt x="725" y="134"/>
                    </a:lnTo>
                    <a:lnTo>
                      <a:pt x="690" y="153"/>
                    </a:lnTo>
                    <a:lnTo>
                      <a:pt x="653" y="174"/>
                    </a:lnTo>
                    <a:lnTo>
                      <a:pt x="616" y="195"/>
                    </a:lnTo>
                    <a:lnTo>
                      <a:pt x="578" y="215"/>
                    </a:lnTo>
                    <a:lnTo>
                      <a:pt x="538" y="236"/>
                    </a:lnTo>
                    <a:lnTo>
                      <a:pt x="499" y="257"/>
                    </a:lnTo>
                    <a:lnTo>
                      <a:pt x="459" y="277"/>
                    </a:lnTo>
                    <a:lnTo>
                      <a:pt x="418" y="297"/>
                    </a:lnTo>
                    <a:lnTo>
                      <a:pt x="379" y="318"/>
                    </a:lnTo>
                    <a:lnTo>
                      <a:pt x="340" y="337"/>
                    </a:lnTo>
                    <a:lnTo>
                      <a:pt x="302" y="356"/>
                    </a:lnTo>
                    <a:lnTo>
                      <a:pt x="264" y="374"/>
                    </a:lnTo>
                    <a:lnTo>
                      <a:pt x="228" y="391"/>
                    </a:lnTo>
                    <a:lnTo>
                      <a:pt x="195" y="407"/>
                    </a:lnTo>
                    <a:lnTo>
                      <a:pt x="162" y="422"/>
                    </a:lnTo>
                    <a:lnTo>
                      <a:pt x="133" y="436"/>
                    </a:lnTo>
                    <a:lnTo>
                      <a:pt x="106" y="449"/>
                    </a:lnTo>
                    <a:lnTo>
                      <a:pt x="82" y="460"/>
                    </a:lnTo>
                    <a:lnTo>
                      <a:pt x="60" y="470"/>
                    </a:lnTo>
                    <a:lnTo>
                      <a:pt x="43" y="478"/>
                    </a:lnTo>
                    <a:lnTo>
                      <a:pt x="28" y="483"/>
                    </a:lnTo>
                    <a:lnTo>
                      <a:pt x="17" y="487"/>
                    </a:lnTo>
                    <a:lnTo>
                      <a:pt x="12" y="489"/>
                    </a:lnTo>
                    <a:lnTo>
                      <a:pt x="2" y="494"/>
                    </a:lnTo>
                    <a:lnTo>
                      <a:pt x="0" y="501"/>
                    </a:lnTo>
                    <a:lnTo>
                      <a:pt x="3" y="509"/>
                    </a:lnTo>
                    <a:lnTo>
                      <a:pt x="12" y="518"/>
                    </a:lnTo>
                    <a:lnTo>
                      <a:pt x="25" y="528"/>
                    </a:lnTo>
                    <a:lnTo>
                      <a:pt x="44" y="539"/>
                    </a:lnTo>
                    <a:lnTo>
                      <a:pt x="66" y="551"/>
                    </a:lnTo>
                    <a:lnTo>
                      <a:pt x="92" y="564"/>
                    </a:lnTo>
                    <a:lnTo>
                      <a:pt x="122" y="578"/>
                    </a:lnTo>
                    <a:lnTo>
                      <a:pt x="156" y="591"/>
                    </a:lnTo>
                    <a:lnTo>
                      <a:pt x="192" y="606"/>
                    </a:lnTo>
                    <a:lnTo>
                      <a:pt x="230" y="621"/>
                    </a:lnTo>
                    <a:lnTo>
                      <a:pt x="271" y="636"/>
                    </a:lnTo>
                    <a:lnTo>
                      <a:pt x="313" y="651"/>
                    </a:lnTo>
                    <a:lnTo>
                      <a:pt x="356" y="666"/>
                    </a:lnTo>
                    <a:lnTo>
                      <a:pt x="401" y="682"/>
                    </a:lnTo>
                    <a:lnTo>
                      <a:pt x="446" y="697"/>
                    </a:lnTo>
                    <a:lnTo>
                      <a:pt x="491" y="712"/>
                    </a:lnTo>
                    <a:lnTo>
                      <a:pt x="536" y="726"/>
                    </a:lnTo>
                    <a:lnTo>
                      <a:pt x="580" y="740"/>
                    </a:lnTo>
                    <a:lnTo>
                      <a:pt x="623" y="754"/>
                    </a:lnTo>
                    <a:lnTo>
                      <a:pt x="666" y="766"/>
                    </a:lnTo>
                    <a:lnTo>
                      <a:pt x="706" y="778"/>
                    </a:lnTo>
                    <a:lnTo>
                      <a:pt x="744" y="788"/>
                    </a:lnTo>
                    <a:lnTo>
                      <a:pt x="780" y="799"/>
                    </a:lnTo>
                    <a:lnTo>
                      <a:pt x="813" y="807"/>
                    </a:lnTo>
                    <a:lnTo>
                      <a:pt x="843" y="815"/>
                    </a:lnTo>
                    <a:lnTo>
                      <a:pt x="870" y="820"/>
                    </a:lnTo>
                    <a:lnTo>
                      <a:pt x="893" y="825"/>
                    </a:lnTo>
                    <a:lnTo>
                      <a:pt x="911" y="827"/>
                    </a:lnTo>
                    <a:lnTo>
                      <a:pt x="925" y="828"/>
                    </a:lnTo>
                    <a:lnTo>
                      <a:pt x="933" y="828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3" name="Freeform 330"/>
              <p:cNvSpPr>
                <a:spLocks/>
              </p:cNvSpPr>
              <p:nvPr/>
            </p:nvSpPr>
            <p:spPr bwMode="auto">
              <a:xfrm>
                <a:off x="2592" y="2028"/>
                <a:ext cx="859" cy="439"/>
              </a:xfrm>
              <a:custGeom>
                <a:avLst/>
                <a:gdLst>
                  <a:gd name="T0" fmla="*/ 246 w 1718"/>
                  <a:gd name="T1" fmla="*/ 217 h 876"/>
                  <a:gd name="T2" fmla="*/ 254 w 1718"/>
                  <a:gd name="T3" fmla="*/ 206 h 876"/>
                  <a:gd name="T4" fmla="*/ 271 w 1718"/>
                  <a:gd name="T5" fmla="*/ 189 h 876"/>
                  <a:gd name="T6" fmla="*/ 293 w 1718"/>
                  <a:gd name="T7" fmla="*/ 168 h 876"/>
                  <a:gd name="T8" fmla="*/ 319 w 1718"/>
                  <a:gd name="T9" fmla="*/ 143 h 876"/>
                  <a:gd name="T10" fmla="*/ 346 w 1718"/>
                  <a:gd name="T11" fmla="*/ 118 h 876"/>
                  <a:gd name="T12" fmla="*/ 373 w 1718"/>
                  <a:gd name="T13" fmla="*/ 93 h 876"/>
                  <a:gd name="T14" fmla="*/ 397 w 1718"/>
                  <a:gd name="T15" fmla="*/ 70 h 876"/>
                  <a:gd name="T16" fmla="*/ 416 w 1718"/>
                  <a:gd name="T17" fmla="*/ 53 h 876"/>
                  <a:gd name="T18" fmla="*/ 428 w 1718"/>
                  <a:gd name="T19" fmla="*/ 41 h 876"/>
                  <a:gd name="T20" fmla="*/ 429 w 1718"/>
                  <a:gd name="T21" fmla="*/ 37 h 876"/>
                  <a:gd name="T22" fmla="*/ 427 w 1718"/>
                  <a:gd name="T23" fmla="*/ 37 h 876"/>
                  <a:gd name="T24" fmla="*/ 417 w 1718"/>
                  <a:gd name="T25" fmla="*/ 36 h 876"/>
                  <a:gd name="T26" fmla="*/ 400 w 1718"/>
                  <a:gd name="T27" fmla="*/ 33 h 876"/>
                  <a:gd name="T28" fmla="*/ 378 w 1718"/>
                  <a:gd name="T29" fmla="*/ 30 h 876"/>
                  <a:gd name="T30" fmla="*/ 352 w 1718"/>
                  <a:gd name="T31" fmla="*/ 26 h 876"/>
                  <a:gd name="T32" fmla="*/ 326 w 1718"/>
                  <a:gd name="T33" fmla="*/ 21 h 876"/>
                  <a:gd name="T34" fmla="*/ 299 w 1718"/>
                  <a:gd name="T35" fmla="*/ 16 h 876"/>
                  <a:gd name="T36" fmla="*/ 275 w 1718"/>
                  <a:gd name="T37" fmla="*/ 12 h 876"/>
                  <a:gd name="T38" fmla="*/ 255 w 1718"/>
                  <a:gd name="T39" fmla="*/ 7 h 876"/>
                  <a:gd name="T40" fmla="*/ 240 w 1718"/>
                  <a:gd name="T41" fmla="*/ 3 h 876"/>
                  <a:gd name="T42" fmla="*/ 234 w 1718"/>
                  <a:gd name="T43" fmla="*/ 2 h 876"/>
                  <a:gd name="T44" fmla="*/ 225 w 1718"/>
                  <a:gd name="T45" fmla="*/ 12 h 876"/>
                  <a:gd name="T46" fmla="*/ 208 w 1718"/>
                  <a:gd name="T47" fmla="*/ 24 h 876"/>
                  <a:gd name="T48" fmla="*/ 184 w 1718"/>
                  <a:gd name="T49" fmla="*/ 38 h 876"/>
                  <a:gd name="T50" fmla="*/ 156 w 1718"/>
                  <a:gd name="T51" fmla="*/ 54 h 876"/>
                  <a:gd name="T52" fmla="*/ 124 w 1718"/>
                  <a:gd name="T53" fmla="*/ 71 h 876"/>
                  <a:gd name="T54" fmla="*/ 93 w 1718"/>
                  <a:gd name="T55" fmla="*/ 87 h 876"/>
                  <a:gd name="T56" fmla="*/ 63 w 1718"/>
                  <a:gd name="T57" fmla="*/ 101 h 876"/>
                  <a:gd name="T58" fmla="*/ 38 w 1718"/>
                  <a:gd name="T59" fmla="*/ 114 h 876"/>
                  <a:gd name="T60" fmla="*/ 17 w 1718"/>
                  <a:gd name="T61" fmla="*/ 123 h 876"/>
                  <a:gd name="T62" fmla="*/ 5 w 1718"/>
                  <a:gd name="T63" fmla="*/ 128 h 876"/>
                  <a:gd name="T64" fmla="*/ 0 w 1718"/>
                  <a:gd name="T65" fmla="*/ 132 h 876"/>
                  <a:gd name="T66" fmla="*/ 7 w 1718"/>
                  <a:gd name="T67" fmla="*/ 139 h 876"/>
                  <a:gd name="T68" fmla="*/ 25 w 1718"/>
                  <a:gd name="T69" fmla="*/ 148 h 876"/>
                  <a:gd name="T70" fmla="*/ 51 w 1718"/>
                  <a:gd name="T71" fmla="*/ 160 h 876"/>
                  <a:gd name="T72" fmla="*/ 84 w 1718"/>
                  <a:gd name="T73" fmla="*/ 172 h 876"/>
                  <a:gd name="T74" fmla="*/ 118 w 1718"/>
                  <a:gd name="T75" fmla="*/ 184 h 876"/>
                  <a:gd name="T76" fmla="*/ 154 w 1718"/>
                  <a:gd name="T77" fmla="*/ 196 h 876"/>
                  <a:gd name="T78" fmla="*/ 188 w 1718"/>
                  <a:gd name="T79" fmla="*/ 206 h 876"/>
                  <a:gd name="T80" fmla="*/ 216 w 1718"/>
                  <a:gd name="T81" fmla="*/ 214 h 876"/>
                  <a:gd name="T82" fmla="*/ 237 w 1718"/>
                  <a:gd name="T83" fmla="*/ 219 h 876"/>
                  <a:gd name="T84" fmla="*/ 247 w 1718"/>
                  <a:gd name="T85" fmla="*/ 220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18"/>
                  <a:gd name="T130" fmla="*/ 0 h 876"/>
                  <a:gd name="T131" fmla="*/ 1718 w 1718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18" h="876">
                    <a:moveTo>
                      <a:pt x="991" y="875"/>
                    </a:moveTo>
                    <a:lnTo>
                      <a:pt x="986" y="873"/>
                    </a:lnTo>
                    <a:lnTo>
                      <a:pt x="987" y="866"/>
                    </a:lnTo>
                    <a:lnTo>
                      <a:pt x="993" y="854"/>
                    </a:lnTo>
                    <a:lnTo>
                      <a:pt x="1004" y="841"/>
                    </a:lnTo>
                    <a:lnTo>
                      <a:pt x="1017" y="823"/>
                    </a:lnTo>
                    <a:lnTo>
                      <a:pt x="1036" y="804"/>
                    </a:lnTo>
                    <a:lnTo>
                      <a:pt x="1057" y="781"/>
                    </a:lnTo>
                    <a:lnTo>
                      <a:pt x="1082" y="755"/>
                    </a:lnTo>
                    <a:lnTo>
                      <a:pt x="1108" y="729"/>
                    </a:lnTo>
                    <a:lnTo>
                      <a:pt x="1138" y="699"/>
                    </a:lnTo>
                    <a:lnTo>
                      <a:pt x="1169" y="669"/>
                    </a:lnTo>
                    <a:lnTo>
                      <a:pt x="1203" y="637"/>
                    </a:lnTo>
                    <a:lnTo>
                      <a:pt x="1237" y="605"/>
                    </a:lnTo>
                    <a:lnTo>
                      <a:pt x="1273" y="571"/>
                    </a:lnTo>
                    <a:lnTo>
                      <a:pt x="1310" y="537"/>
                    </a:lnTo>
                    <a:lnTo>
                      <a:pt x="1347" y="502"/>
                    </a:lnTo>
                    <a:lnTo>
                      <a:pt x="1383" y="468"/>
                    </a:lnTo>
                    <a:lnTo>
                      <a:pt x="1419" y="435"/>
                    </a:lnTo>
                    <a:lnTo>
                      <a:pt x="1455" y="401"/>
                    </a:lnTo>
                    <a:lnTo>
                      <a:pt x="1491" y="369"/>
                    </a:lnTo>
                    <a:lnTo>
                      <a:pt x="1524" y="338"/>
                    </a:lnTo>
                    <a:lnTo>
                      <a:pt x="1557" y="308"/>
                    </a:lnTo>
                    <a:lnTo>
                      <a:pt x="1587" y="280"/>
                    </a:lnTo>
                    <a:lnTo>
                      <a:pt x="1614" y="254"/>
                    </a:lnTo>
                    <a:lnTo>
                      <a:pt x="1640" y="230"/>
                    </a:lnTo>
                    <a:lnTo>
                      <a:pt x="1663" y="209"/>
                    </a:lnTo>
                    <a:lnTo>
                      <a:pt x="1681" y="190"/>
                    </a:lnTo>
                    <a:lnTo>
                      <a:pt x="1697" y="175"/>
                    </a:lnTo>
                    <a:lnTo>
                      <a:pt x="1709" y="162"/>
                    </a:lnTo>
                    <a:lnTo>
                      <a:pt x="1716" y="154"/>
                    </a:lnTo>
                    <a:lnTo>
                      <a:pt x="1718" y="149"/>
                    </a:lnTo>
                    <a:lnTo>
                      <a:pt x="1716" y="148"/>
                    </a:lnTo>
                    <a:lnTo>
                      <a:pt x="1717" y="148"/>
                    </a:lnTo>
                    <a:lnTo>
                      <a:pt x="1714" y="148"/>
                    </a:lnTo>
                    <a:lnTo>
                      <a:pt x="1708" y="147"/>
                    </a:lnTo>
                    <a:lnTo>
                      <a:pt x="1697" y="146"/>
                    </a:lnTo>
                    <a:lnTo>
                      <a:pt x="1683" y="144"/>
                    </a:lnTo>
                    <a:lnTo>
                      <a:pt x="1666" y="141"/>
                    </a:lnTo>
                    <a:lnTo>
                      <a:pt x="1645" y="139"/>
                    </a:lnTo>
                    <a:lnTo>
                      <a:pt x="1622" y="135"/>
                    </a:lnTo>
                    <a:lnTo>
                      <a:pt x="1597" y="131"/>
                    </a:lnTo>
                    <a:lnTo>
                      <a:pt x="1569" y="127"/>
                    </a:lnTo>
                    <a:lnTo>
                      <a:pt x="1540" y="123"/>
                    </a:lnTo>
                    <a:lnTo>
                      <a:pt x="1509" y="117"/>
                    </a:lnTo>
                    <a:lnTo>
                      <a:pt x="1476" y="112"/>
                    </a:lnTo>
                    <a:lnTo>
                      <a:pt x="1443" y="107"/>
                    </a:lnTo>
                    <a:lnTo>
                      <a:pt x="1408" y="101"/>
                    </a:lnTo>
                    <a:lnTo>
                      <a:pt x="1372" y="95"/>
                    </a:lnTo>
                    <a:lnTo>
                      <a:pt x="1337" y="89"/>
                    </a:lnTo>
                    <a:lnTo>
                      <a:pt x="1302" y="84"/>
                    </a:lnTo>
                    <a:lnTo>
                      <a:pt x="1266" y="77"/>
                    </a:lnTo>
                    <a:lnTo>
                      <a:pt x="1231" y="71"/>
                    </a:lnTo>
                    <a:lnTo>
                      <a:pt x="1196" y="64"/>
                    </a:lnTo>
                    <a:lnTo>
                      <a:pt x="1163" y="58"/>
                    </a:lnTo>
                    <a:lnTo>
                      <a:pt x="1130" y="51"/>
                    </a:lnTo>
                    <a:lnTo>
                      <a:pt x="1100" y="46"/>
                    </a:lnTo>
                    <a:lnTo>
                      <a:pt x="1072" y="39"/>
                    </a:lnTo>
                    <a:lnTo>
                      <a:pt x="1044" y="33"/>
                    </a:lnTo>
                    <a:lnTo>
                      <a:pt x="1020" y="27"/>
                    </a:lnTo>
                    <a:lnTo>
                      <a:pt x="997" y="20"/>
                    </a:lnTo>
                    <a:lnTo>
                      <a:pt x="978" y="15"/>
                    </a:lnTo>
                    <a:lnTo>
                      <a:pt x="961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2" y="45"/>
                    </a:lnTo>
                    <a:lnTo>
                      <a:pt x="881" y="60"/>
                    </a:lnTo>
                    <a:lnTo>
                      <a:pt x="858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6" y="152"/>
                    </a:lnTo>
                    <a:lnTo>
                      <a:pt x="699" y="173"/>
                    </a:lnTo>
                    <a:lnTo>
                      <a:pt x="661" y="194"/>
                    </a:lnTo>
                    <a:lnTo>
                      <a:pt x="621" y="216"/>
                    </a:lnTo>
                    <a:lnTo>
                      <a:pt x="581" y="238"/>
                    </a:lnTo>
                    <a:lnTo>
                      <a:pt x="539" y="260"/>
                    </a:lnTo>
                    <a:lnTo>
                      <a:pt x="498" y="282"/>
                    </a:lnTo>
                    <a:lnTo>
                      <a:pt x="455" y="303"/>
                    </a:lnTo>
                    <a:lnTo>
                      <a:pt x="414" y="324"/>
                    </a:lnTo>
                    <a:lnTo>
                      <a:pt x="372" y="345"/>
                    </a:lnTo>
                    <a:lnTo>
                      <a:pt x="331" y="366"/>
                    </a:lnTo>
                    <a:lnTo>
                      <a:pt x="292" y="385"/>
                    </a:lnTo>
                    <a:lnTo>
                      <a:pt x="252" y="403"/>
                    </a:lnTo>
                    <a:lnTo>
                      <a:pt x="216" y="422"/>
                    </a:lnTo>
                    <a:lnTo>
                      <a:pt x="181" y="438"/>
                    </a:lnTo>
                    <a:lnTo>
                      <a:pt x="149" y="453"/>
                    </a:lnTo>
                    <a:lnTo>
                      <a:pt x="119" y="467"/>
                    </a:lnTo>
                    <a:lnTo>
                      <a:pt x="92" y="479"/>
                    </a:lnTo>
                    <a:lnTo>
                      <a:pt x="68" y="490"/>
                    </a:lnTo>
                    <a:lnTo>
                      <a:pt x="48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2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2"/>
                    </a:lnTo>
                    <a:lnTo>
                      <a:pt x="27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5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4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3" y="795"/>
                    </a:lnTo>
                    <a:lnTo>
                      <a:pt x="707" y="808"/>
                    </a:lnTo>
                    <a:lnTo>
                      <a:pt x="750" y="821"/>
                    </a:lnTo>
                    <a:lnTo>
                      <a:pt x="790" y="833"/>
                    </a:lnTo>
                    <a:lnTo>
                      <a:pt x="830" y="843"/>
                    </a:lnTo>
                    <a:lnTo>
                      <a:pt x="864" y="852"/>
                    </a:lnTo>
                    <a:lnTo>
                      <a:pt x="896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4" name="Freeform 331"/>
              <p:cNvSpPr>
                <a:spLocks/>
              </p:cNvSpPr>
              <p:nvPr/>
            </p:nvSpPr>
            <p:spPr bwMode="auto">
              <a:xfrm>
                <a:off x="2609" y="2039"/>
                <a:ext cx="827" cy="415"/>
              </a:xfrm>
              <a:custGeom>
                <a:avLst/>
                <a:gdLst>
                  <a:gd name="T0" fmla="*/ 233 w 1653"/>
                  <a:gd name="T1" fmla="*/ 205 h 829"/>
                  <a:gd name="T2" fmla="*/ 241 w 1653"/>
                  <a:gd name="T3" fmla="*/ 195 h 829"/>
                  <a:gd name="T4" fmla="*/ 257 w 1653"/>
                  <a:gd name="T5" fmla="*/ 179 h 829"/>
                  <a:gd name="T6" fmla="*/ 278 w 1653"/>
                  <a:gd name="T7" fmla="*/ 158 h 829"/>
                  <a:gd name="T8" fmla="*/ 304 w 1653"/>
                  <a:gd name="T9" fmla="*/ 135 h 829"/>
                  <a:gd name="T10" fmla="*/ 331 w 1653"/>
                  <a:gd name="T11" fmla="*/ 110 h 829"/>
                  <a:gd name="T12" fmla="*/ 357 w 1653"/>
                  <a:gd name="T13" fmla="*/ 87 h 829"/>
                  <a:gd name="T14" fmla="*/ 381 w 1653"/>
                  <a:gd name="T15" fmla="*/ 65 h 829"/>
                  <a:gd name="T16" fmla="*/ 400 w 1653"/>
                  <a:gd name="T17" fmla="*/ 48 h 829"/>
                  <a:gd name="T18" fmla="*/ 411 w 1653"/>
                  <a:gd name="T19" fmla="*/ 37 h 829"/>
                  <a:gd name="T20" fmla="*/ 413 w 1653"/>
                  <a:gd name="T21" fmla="*/ 34 h 829"/>
                  <a:gd name="T22" fmla="*/ 411 w 1653"/>
                  <a:gd name="T23" fmla="*/ 33 h 829"/>
                  <a:gd name="T24" fmla="*/ 401 w 1653"/>
                  <a:gd name="T25" fmla="*/ 32 h 829"/>
                  <a:gd name="T26" fmla="*/ 385 w 1653"/>
                  <a:gd name="T27" fmla="*/ 30 h 829"/>
                  <a:gd name="T28" fmla="*/ 364 w 1653"/>
                  <a:gd name="T29" fmla="*/ 26 h 829"/>
                  <a:gd name="T30" fmla="*/ 340 w 1653"/>
                  <a:gd name="T31" fmla="*/ 22 h 829"/>
                  <a:gd name="T32" fmla="*/ 315 w 1653"/>
                  <a:gd name="T33" fmla="*/ 18 h 829"/>
                  <a:gd name="T34" fmla="*/ 290 w 1653"/>
                  <a:gd name="T35" fmla="*/ 14 h 829"/>
                  <a:gd name="T36" fmla="*/ 267 w 1653"/>
                  <a:gd name="T37" fmla="*/ 9 h 829"/>
                  <a:gd name="T38" fmla="*/ 248 w 1653"/>
                  <a:gd name="T39" fmla="*/ 5 h 829"/>
                  <a:gd name="T40" fmla="*/ 234 w 1653"/>
                  <a:gd name="T41" fmla="*/ 2 h 829"/>
                  <a:gd name="T42" fmla="*/ 227 w 1653"/>
                  <a:gd name="T43" fmla="*/ 3 h 829"/>
                  <a:gd name="T44" fmla="*/ 216 w 1653"/>
                  <a:gd name="T45" fmla="*/ 12 h 829"/>
                  <a:gd name="T46" fmla="*/ 197 w 1653"/>
                  <a:gd name="T47" fmla="*/ 24 h 829"/>
                  <a:gd name="T48" fmla="*/ 173 w 1653"/>
                  <a:gd name="T49" fmla="*/ 39 h 829"/>
                  <a:gd name="T50" fmla="*/ 145 w 1653"/>
                  <a:gd name="T51" fmla="*/ 54 h 829"/>
                  <a:gd name="T52" fmla="*/ 115 w 1653"/>
                  <a:gd name="T53" fmla="*/ 70 h 829"/>
                  <a:gd name="T54" fmla="*/ 85 w 1653"/>
                  <a:gd name="T55" fmla="*/ 85 h 829"/>
                  <a:gd name="T56" fmla="*/ 58 w 1653"/>
                  <a:gd name="T57" fmla="*/ 98 h 829"/>
                  <a:gd name="T58" fmla="*/ 33 w 1653"/>
                  <a:gd name="T59" fmla="*/ 110 h 829"/>
                  <a:gd name="T60" fmla="*/ 15 w 1653"/>
                  <a:gd name="T61" fmla="*/ 118 h 829"/>
                  <a:gd name="T62" fmla="*/ 5 w 1653"/>
                  <a:gd name="T63" fmla="*/ 122 h 829"/>
                  <a:gd name="T64" fmla="*/ 0 w 1653"/>
                  <a:gd name="T65" fmla="*/ 126 h 829"/>
                  <a:gd name="T66" fmla="*/ 7 w 1653"/>
                  <a:gd name="T67" fmla="*/ 133 h 829"/>
                  <a:gd name="T68" fmla="*/ 24 w 1653"/>
                  <a:gd name="T69" fmla="*/ 141 h 829"/>
                  <a:gd name="T70" fmla="*/ 48 w 1653"/>
                  <a:gd name="T71" fmla="*/ 152 h 829"/>
                  <a:gd name="T72" fmla="*/ 79 w 1653"/>
                  <a:gd name="T73" fmla="*/ 163 h 829"/>
                  <a:gd name="T74" fmla="*/ 112 w 1653"/>
                  <a:gd name="T75" fmla="*/ 175 h 829"/>
                  <a:gd name="T76" fmla="*/ 145 w 1653"/>
                  <a:gd name="T77" fmla="*/ 185 h 829"/>
                  <a:gd name="T78" fmla="*/ 177 w 1653"/>
                  <a:gd name="T79" fmla="*/ 195 h 829"/>
                  <a:gd name="T80" fmla="*/ 204 w 1653"/>
                  <a:gd name="T81" fmla="*/ 202 h 829"/>
                  <a:gd name="T82" fmla="*/ 224 w 1653"/>
                  <a:gd name="T83" fmla="*/ 207 h 829"/>
                  <a:gd name="T84" fmla="*/ 234 w 1653"/>
                  <a:gd name="T85" fmla="*/ 208 h 82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53"/>
                  <a:gd name="T130" fmla="*/ 0 h 829"/>
                  <a:gd name="T131" fmla="*/ 1653 w 1653"/>
                  <a:gd name="T132" fmla="*/ 829 h 82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53" h="829">
                    <a:moveTo>
                      <a:pt x="934" y="829"/>
                    </a:moveTo>
                    <a:lnTo>
                      <a:pt x="931" y="827"/>
                    </a:lnTo>
                    <a:lnTo>
                      <a:pt x="932" y="820"/>
                    </a:lnTo>
                    <a:lnTo>
                      <a:pt x="937" y="809"/>
                    </a:lnTo>
                    <a:lnTo>
                      <a:pt x="948" y="796"/>
                    </a:lnTo>
                    <a:lnTo>
                      <a:pt x="962" y="779"/>
                    </a:lnTo>
                    <a:lnTo>
                      <a:pt x="979" y="760"/>
                    </a:lnTo>
                    <a:lnTo>
                      <a:pt x="1001" y="739"/>
                    </a:lnTo>
                    <a:lnTo>
                      <a:pt x="1025" y="715"/>
                    </a:lnTo>
                    <a:lnTo>
                      <a:pt x="1052" y="689"/>
                    </a:lnTo>
                    <a:lnTo>
                      <a:pt x="1080" y="661"/>
                    </a:lnTo>
                    <a:lnTo>
                      <a:pt x="1111" y="632"/>
                    </a:lnTo>
                    <a:lnTo>
                      <a:pt x="1145" y="601"/>
                    </a:lnTo>
                    <a:lnTo>
                      <a:pt x="1178" y="570"/>
                    </a:lnTo>
                    <a:lnTo>
                      <a:pt x="1214" y="538"/>
                    </a:lnTo>
                    <a:lnTo>
                      <a:pt x="1250" y="505"/>
                    </a:lnTo>
                    <a:lnTo>
                      <a:pt x="1287" y="472"/>
                    </a:lnTo>
                    <a:lnTo>
                      <a:pt x="1322" y="440"/>
                    </a:lnTo>
                    <a:lnTo>
                      <a:pt x="1359" y="407"/>
                    </a:lnTo>
                    <a:lnTo>
                      <a:pt x="1394" y="376"/>
                    </a:lnTo>
                    <a:lnTo>
                      <a:pt x="1428" y="345"/>
                    </a:lnTo>
                    <a:lnTo>
                      <a:pt x="1462" y="315"/>
                    </a:lnTo>
                    <a:lnTo>
                      <a:pt x="1494" y="286"/>
                    </a:lnTo>
                    <a:lnTo>
                      <a:pt x="1524" y="260"/>
                    </a:lnTo>
                    <a:lnTo>
                      <a:pt x="1552" y="234"/>
                    </a:lnTo>
                    <a:lnTo>
                      <a:pt x="1576" y="211"/>
                    </a:lnTo>
                    <a:lnTo>
                      <a:pt x="1598" y="191"/>
                    </a:lnTo>
                    <a:lnTo>
                      <a:pt x="1617" y="173"/>
                    </a:lnTo>
                    <a:lnTo>
                      <a:pt x="1632" y="158"/>
                    </a:lnTo>
                    <a:lnTo>
                      <a:pt x="1644" y="147"/>
                    </a:lnTo>
                    <a:lnTo>
                      <a:pt x="1651" y="139"/>
                    </a:lnTo>
                    <a:lnTo>
                      <a:pt x="1653" y="134"/>
                    </a:lnTo>
                    <a:lnTo>
                      <a:pt x="1651" y="133"/>
                    </a:lnTo>
                    <a:lnTo>
                      <a:pt x="1652" y="133"/>
                    </a:lnTo>
                    <a:lnTo>
                      <a:pt x="1649" y="133"/>
                    </a:lnTo>
                    <a:lnTo>
                      <a:pt x="1644" y="132"/>
                    </a:lnTo>
                    <a:lnTo>
                      <a:pt x="1633" y="131"/>
                    </a:lnTo>
                    <a:lnTo>
                      <a:pt x="1621" y="128"/>
                    </a:lnTo>
                    <a:lnTo>
                      <a:pt x="1603" y="126"/>
                    </a:lnTo>
                    <a:lnTo>
                      <a:pt x="1585" y="124"/>
                    </a:lnTo>
                    <a:lnTo>
                      <a:pt x="1563" y="120"/>
                    </a:lnTo>
                    <a:lnTo>
                      <a:pt x="1539" y="117"/>
                    </a:lnTo>
                    <a:lnTo>
                      <a:pt x="1512" y="112"/>
                    </a:lnTo>
                    <a:lnTo>
                      <a:pt x="1485" y="108"/>
                    </a:lnTo>
                    <a:lnTo>
                      <a:pt x="1455" y="103"/>
                    </a:lnTo>
                    <a:lnTo>
                      <a:pt x="1425" y="99"/>
                    </a:lnTo>
                    <a:lnTo>
                      <a:pt x="1393" y="93"/>
                    </a:lnTo>
                    <a:lnTo>
                      <a:pt x="1359" y="88"/>
                    </a:lnTo>
                    <a:lnTo>
                      <a:pt x="1326" y="82"/>
                    </a:lnTo>
                    <a:lnTo>
                      <a:pt x="1292" y="77"/>
                    </a:lnTo>
                    <a:lnTo>
                      <a:pt x="1259" y="71"/>
                    </a:lnTo>
                    <a:lnTo>
                      <a:pt x="1224" y="65"/>
                    </a:lnTo>
                    <a:lnTo>
                      <a:pt x="1192" y="59"/>
                    </a:lnTo>
                    <a:lnTo>
                      <a:pt x="1159" y="54"/>
                    </a:lnTo>
                    <a:lnTo>
                      <a:pt x="1128" y="48"/>
                    </a:lnTo>
                    <a:lnTo>
                      <a:pt x="1096" y="42"/>
                    </a:lnTo>
                    <a:lnTo>
                      <a:pt x="1068" y="36"/>
                    </a:lnTo>
                    <a:lnTo>
                      <a:pt x="1040" y="31"/>
                    </a:lnTo>
                    <a:lnTo>
                      <a:pt x="1015" y="26"/>
                    </a:lnTo>
                    <a:lnTo>
                      <a:pt x="990" y="20"/>
                    </a:lnTo>
                    <a:lnTo>
                      <a:pt x="970" y="16"/>
                    </a:lnTo>
                    <a:lnTo>
                      <a:pt x="951" y="11"/>
                    </a:lnTo>
                    <a:lnTo>
                      <a:pt x="936" y="6"/>
                    </a:lnTo>
                    <a:lnTo>
                      <a:pt x="924" y="3"/>
                    </a:lnTo>
                    <a:lnTo>
                      <a:pt x="914" y="0"/>
                    </a:lnTo>
                    <a:lnTo>
                      <a:pt x="908" y="9"/>
                    </a:lnTo>
                    <a:lnTo>
                      <a:pt x="896" y="20"/>
                    </a:lnTo>
                    <a:lnTo>
                      <a:pt x="881" y="33"/>
                    </a:lnTo>
                    <a:lnTo>
                      <a:pt x="863" y="48"/>
                    </a:lnTo>
                    <a:lnTo>
                      <a:pt x="840" y="63"/>
                    </a:lnTo>
                    <a:lnTo>
                      <a:pt x="815" y="79"/>
                    </a:lnTo>
                    <a:lnTo>
                      <a:pt x="787" y="96"/>
                    </a:lnTo>
                    <a:lnTo>
                      <a:pt x="757" y="115"/>
                    </a:lnTo>
                    <a:lnTo>
                      <a:pt x="724" y="134"/>
                    </a:lnTo>
                    <a:lnTo>
                      <a:pt x="690" y="154"/>
                    </a:lnTo>
                    <a:lnTo>
                      <a:pt x="654" y="173"/>
                    </a:lnTo>
                    <a:lnTo>
                      <a:pt x="616" y="194"/>
                    </a:lnTo>
                    <a:lnTo>
                      <a:pt x="578" y="215"/>
                    </a:lnTo>
                    <a:lnTo>
                      <a:pt x="539" y="235"/>
                    </a:lnTo>
                    <a:lnTo>
                      <a:pt x="499" y="256"/>
                    </a:lnTo>
                    <a:lnTo>
                      <a:pt x="458" y="277"/>
                    </a:lnTo>
                    <a:lnTo>
                      <a:pt x="418" y="298"/>
                    </a:lnTo>
                    <a:lnTo>
                      <a:pt x="379" y="317"/>
                    </a:lnTo>
                    <a:lnTo>
                      <a:pt x="340" y="338"/>
                    </a:lnTo>
                    <a:lnTo>
                      <a:pt x="302" y="356"/>
                    </a:lnTo>
                    <a:lnTo>
                      <a:pt x="265" y="375"/>
                    </a:lnTo>
                    <a:lnTo>
                      <a:pt x="229" y="392"/>
                    </a:lnTo>
                    <a:lnTo>
                      <a:pt x="194" y="408"/>
                    </a:lnTo>
                    <a:lnTo>
                      <a:pt x="162" y="423"/>
                    </a:lnTo>
                    <a:lnTo>
                      <a:pt x="132" y="438"/>
                    </a:lnTo>
                    <a:lnTo>
                      <a:pt x="106" y="451"/>
                    </a:lnTo>
                    <a:lnTo>
                      <a:pt x="81" y="461"/>
                    </a:lnTo>
                    <a:lnTo>
                      <a:pt x="60" y="471"/>
                    </a:lnTo>
                    <a:lnTo>
                      <a:pt x="42" y="479"/>
                    </a:lnTo>
                    <a:lnTo>
                      <a:pt x="27" y="485"/>
                    </a:lnTo>
                    <a:lnTo>
                      <a:pt x="17" y="488"/>
                    </a:lnTo>
                    <a:lnTo>
                      <a:pt x="11" y="491"/>
                    </a:lnTo>
                    <a:lnTo>
                      <a:pt x="2" y="495"/>
                    </a:lnTo>
                    <a:lnTo>
                      <a:pt x="0" y="502"/>
                    </a:lnTo>
                    <a:lnTo>
                      <a:pt x="3" y="510"/>
                    </a:lnTo>
                    <a:lnTo>
                      <a:pt x="12" y="518"/>
                    </a:lnTo>
                    <a:lnTo>
                      <a:pt x="25" y="529"/>
                    </a:lnTo>
                    <a:lnTo>
                      <a:pt x="43" y="540"/>
                    </a:lnTo>
                    <a:lnTo>
                      <a:pt x="66" y="552"/>
                    </a:lnTo>
                    <a:lnTo>
                      <a:pt x="93" y="564"/>
                    </a:lnTo>
                    <a:lnTo>
                      <a:pt x="123" y="578"/>
                    </a:lnTo>
                    <a:lnTo>
                      <a:pt x="156" y="592"/>
                    </a:lnTo>
                    <a:lnTo>
                      <a:pt x="192" y="607"/>
                    </a:lnTo>
                    <a:lnTo>
                      <a:pt x="230" y="622"/>
                    </a:lnTo>
                    <a:lnTo>
                      <a:pt x="270" y="637"/>
                    </a:lnTo>
                    <a:lnTo>
                      <a:pt x="313" y="652"/>
                    </a:lnTo>
                    <a:lnTo>
                      <a:pt x="357" y="668"/>
                    </a:lnTo>
                    <a:lnTo>
                      <a:pt x="401" y="683"/>
                    </a:lnTo>
                    <a:lnTo>
                      <a:pt x="446" y="698"/>
                    </a:lnTo>
                    <a:lnTo>
                      <a:pt x="490" y="713"/>
                    </a:lnTo>
                    <a:lnTo>
                      <a:pt x="535" y="727"/>
                    </a:lnTo>
                    <a:lnTo>
                      <a:pt x="580" y="740"/>
                    </a:lnTo>
                    <a:lnTo>
                      <a:pt x="624" y="754"/>
                    </a:lnTo>
                    <a:lnTo>
                      <a:pt x="666" y="767"/>
                    </a:lnTo>
                    <a:lnTo>
                      <a:pt x="706" y="778"/>
                    </a:lnTo>
                    <a:lnTo>
                      <a:pt x="745" y="789"/>
                    </a:lnTo>
                    <a:lnTo>
                      <a:pt x="781" y="799"/>
                    </a:lnTo>
                    <a:lnTo>
                      <a:pt x="814" y="807"/>
                    </a:lnTo>
                    <a:lnTo>
                      <a:pt x="844" y="815"/>
                    </a:lnTo>
                    <a:lnTo>
                      <a:pt x="871" y="821"/>
                    </a:lnTo>
                    <a:lnTo>
                      <a:pt x="894" y="826"/>
                    </a:lnTo>
                    <a:lnTo>
                      <a:pt x="912" y="828"/>
                    </a:lnTo>
                    <a:lnTo>
                      <a:pt x="925" y="829"/>
                    </a:lnTo>
                    <a:lnTo>
                      <a:pt x="934" y="829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5" name="Freeform 332"/>
              <p:cNvSpPr>
                <a:spLocks/>
              </p:cNvSpPr>
              <p:nvPr/>
            </p:nvSpPr>
            <p:spPr bwMode="auto">
              <a:xfrm>
                <a:off x="2605" y="2278"/>
                <a:ext cx="475" cy="177"/>
              </a:xfrm>
              <a:custGeom>
                <a:avLst/>
                <a:gdLst>
                  <a:gd name="T0" fmla="*/ 12 w 951"/>
                  <a:gd name="T1" fmla="*/ 1 h 354"/>
                  <a:gd name="T2" fmla="*/ 16 w 951"/>
                  <a:gd name="T3" fmla="*/ 3 h 354"/>
                  <a:gd name="T4" fmla="*/ 24 w 951"/>
                  <a:gd name="T5" fmla="*/ 6 h 354"/>
                  <a:gd name="T6" fmla="*/ 35 w 951"/>
                  <a:gd name="T7" fmla="*/ 11 h 354"/>
                  <a:gd name="T8" fmla="*/ 48 w 951"/>
                  <a:gd name="T9" fmla="*/ 17 h 354"/>
                  <a:gd name="T10" fmla="*/ 64 w 951"/>
                  <a:gd name="T11" fmla="*/ 23 h 354"/>
                  <a:gd name="T12" fmla="*/ 82 w 951"/>
                  <a:gd name="T13" fmla="*/ 31 h 354"/>
                  <a:gd name="T14" fmla="*/ 100 w 951"/>
                  <a:gd name="T15" fmla="*/ 40 h 354"/>
                  <a:gd name="T16" fmla="*/ 119 w 951"/>
                  <a:gd name="T17" fmla="*/ 48 h 354"/>
                  <a:gd name="T18" fmla="*/ 139 w 951"/>
                  <a:gd name="T19" fmla="*/ 56 h 354"/>
                  <a:gd name="T20" fmla="*/ 158 w 951"/>
                  <a:gd name="T21" fmla="*/ 64 h 354"/>
                  <a:gd name="T22" fmla="*/ 176 w 951"/>
                  <a:gd name="T23" fmla="*/ 71 h 354"/>
                  <a:gd name="T24" fmla="*/ 194 w 951"/>
                  <a:gd name="T25" fmla="*/ 78 h 354"/>
                  <a:gd name="T26" fmla="*/ 209 w 951"/>
                  <a:gd name="T27" fmla="*/ 83 h 354"/>
                  <a:gd name="T28" fmla="*/ 223 w 951"/>
                  <a:gd name="T29" fmla="*/ 87 h 354"/>
                  <a:gd name="T30" fmla="*/ 233 w 951"/>
                  <a:gd name="T31" fmla="*/ 89 h 354"/>
                  <a:gd name="T32" fmla="*/ 232 w 951"/>
                  <a:gd name="T33" fmla="*/ 89 h 354"/>
                  <a:gd name="T34" fmla="*/ 221 w 951"/>
                  <a:gd name="T35" fmla="*/ 87 h 354"/>
                  <a:gd name="T36" fmla="*/ 207 w 951"/>
                  <a:gd name="T37" fmla="*/ 84 h 354"/>
                  <a:gd name="T38" fmla="*/ 190 w 951"/>
                  <a:gd name="T39" fmla="*/ 80 h 354"/>
                  <a:gd name="T40" fmla="*/ 173 w 951"/>
                  <a:gd name="T41" fmla="*/ 75 h 354"/>
                  <a:gd name="T42" fmla="*/ 154 w 951"/>
                  <a:gd name="T43" fmla="*/ 70 h 354"/>
                  <a:gd name="T44" fmla="*/ 134 w 951"/>
                  <a:gd name="T45" fmla="*/ 63 h 354"/>
                  <a:gd name="T46" fmla="*/ 115 w 951"/>
                  <a:gd name="T47" fmla="*/ 56 h 354"/>
                  <a:gd name="T48" fmla="*/ 95 w 951"/>
                  <a:gd name="T49" fmla="*/ 49 h 354"/>
                  <a:gd name="T50" fmla="*/ 76 w 951"/>
                  <a:gd name="T51" fmla="*/ 43 h 354"/>
                  <a:gd name="T52" fmla="*/ 58 w 951"/>
                  <a:gd name="T53" fmla="*/ 36 h 354"/>
                  <a:gd name="T54" fmla="*/ 42 w 951"/>
                  <a:gd name="T55" fmla="*/ 28 h 354"/>
                  <a:gd name="T56" fmla="*/ 28 w 951"/>
                  <a:gd name="T57" fmla="*/ 22 h 354"/>
                  <a:gd name="T58" fmla="*/ 16 w 951"/>
                  <a:gd name="T59" fmla="*/ 17 h 354"/>
                  <a:gd name="T60" fmla="*/ 7 w 951"/>
                  <a:gd name="T61" fmla="*/ 11 h 354"/>
                  <a:gd name="T62" fmla="*/ 1 w 951"/>
                  <a:gd name="T63" fmla="*/ 7 h 354"/>
                  <a:gd name="T64" fmla="*/ 1 w 951"/>
                  <a:gd name="T65" fmla="*/ 6 h 354"/>
                  <a:gd name="T66" fmla="*/ 4 w 951"/>
                  <a:gd name="T67" fmla="*/ 5 h 354"/>
                  <a:gd name="T68" fmla="*/ 8 w 951"/>
                  <a:gd name="T69" fmla="*/ 3 h 354"/>
                  <a:gd name="T70" fmla="*/ 11 w 951"/>
                  <a:gd name="T71" fmla="*/ 1 h 35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1"/>
                  <a:gd name="T109" fmla="*/ 0 h 354"/>
                  <a:gd name="T110" fmla="*/ 951 w 951"/>
                  <a:gd name="T111" fmla="*/ 354 h 35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1" h="354">
                    <a:moveTo>
                      <a:pt x="49" y="0"/>
                    </a:moveTo>
                    <a:lnTo>
                      <a:pt x="51" y="1"/>
                    </a:lnTo>
                    <a:lnTo>
                      <a:pt x="57" y="3"/>
                    </a:lnTo>
                    <a:lnTo>
                      <a:pt x="67" y="9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2"/>
                    </a:lnTo>
                    <a:lnTo>
                      <a:pt x="141" y="43"/>
                    </a:lnTo>
                    <a:lnTo>
                      <a:pt x="167" y="55"/>
                    </a:lnTo>
                    <a:lnTo>
                      <a:pt x="195" y="68"/>
                    </a:lnTo>
                    <a:lnTo>
                      <a:pt x="226" y="82"/>
                    </a:lnTo>
                    <a:lnTo>
                      <a:pt x="259" y="95"/>
                    </a:lnTo>
                    <a:lnTo>
                      <a:pt x="292" y="112"/>
                    </a:lnTo>
                    <a:lnTo>
                      <a:pt x="328" y="127"/>
                    </a:lnTo>
                    <a:lnTo>
                      <a:pt x="365" y="143"/>
                    </a:lnTo>
                    <a:lnTo>
                      <a:pt x="401" y="160"/>
                    </a:lnTo>
                    <a:lnTo>
                      <a:pt x="439" y="176"/>
                    </a:lnTo>
                    <a:lnTo>
                      <a:pt x="479" y="192"/>
                    </a:lnTo>
                    <a:lnTo>
                      <a:pt x="518" y="208"/>
                    </a:lnTo>
                    <a:lnTo>
                      <a:pt x="557" y="225"/>
                    </a:lnTo>
                    <a:lnTo>
                      <a:pt x="595" y="240"/>
                    </a:lnTo>
                    <a:lnTo>
                      <a:pt x="633" y="256"/>
                    </a:lnTo>
                    <a:lnTo>
                      <a:pt x="671" y="270"/>
                    </a:lnTo>
                    <a:lnTo>
                      <a:pt x="707" y="284"/>
                    </a:lnTo>
                    <a:lnTo>
                      <a:pt x="742" y="298"/>
                    </a:lnTo>
                    <a:lnTo>
                      <a:pt x="776" y="309"/>
                    </a:lnTo>
                    <a:lnTo>
                      <a:pt x="808" y="320"/>
                    </a:lnTo>
                    <a:lnTo>
                      <a:pt x="838" y="330"/>
                    </a:lnTo>
                    <a:lnTo>
                      <a:pt x="866" y="338"/>
                    </a:lnTo>
                    <a:lnTo>
                      <a:pt x="892" y="345"/>
                    </a:lnTo>
                    <a:lnTo>
                      <a:pt x="914" y="350"/>
                    </a:lnTo>
                    <a:lnTo>
                      <a:pt x="935" y="353"/>
                    </a:lnTo>
                    <a:lnTo>
                      <a:pt x="951" y="354"/>
                    </a:lnTo>
                    <a:lnTo>
                      <a:pt x="931" y="353"/>
                    </a:lnTo>
                    <a:lnTo>
                      <a:pt x="909" y="351"/>
                    </a:lnTo>
                    <a:lnTo>
                      <a:pt x="884" y="346"/>
                    </a:lnTo>
                    <a:lnTo>
                      <a:pt x="856" y="342"/>
                    </a:lnTo>
                    <a:lnTo>
                      <a:pt x="828" y="335"/>
                    </a:lnTo>
                    <a:lnTo>
                      <a:pt x="797" y="328"/>
                    </a:lnTo>
                    <a:lnTo>
                      <a:pt x="763" y="320"/>
                    </a:lnTo>
                    <a:lnTo>
                      <a:pt x="729" y="311"/>
                    </a:lnTo>
                    <a:lnTo>
                      <a:pt x="692" y="300"/>
                    </a:lnTo>
                    <a:lnTo>
                      <a:pt x="655" y="289"/>
                    </a:lnTo>
                    <a:lnTo>
                      <a:pt x="617" y="277"/>
                    </a:lnTo>
                    <a:lnTo>
                      <a:pt x="578" y="266"/>
                    </a:lnTo>
                    <a:lnTo>
                      <a:pt x="538" y="253"/>
                    </a:lnTo>
                    <a:lnTo>
                      <a:pt x="499" y="239"/>
                    </a:lnTo>
                    <a:lnTo>
                      <a:pt x="460" y="225"/>
                    </a:lnTo>
                    <a:lnTo>
                      <a:pt x="421" y="212"/>
                    </a:lnTo>
                    <a:lnTo>
                      <a:pt x="382" y="198"/>
                    </a:lnTo>
                    <a:lnTo>
                      <a:pt x="344" y="184"/>
                    </a:lnTo>
                    <a:lnTo>
                      <a:pt x="307" y="170"/>
                    </a:lnTo>
                    <a:lnTo>
                      <a:pt x="270" y="156"/>
                    </a:lnTo>
                    <a:lnTo>
                      <a:pt x="235" y="143"/>
                    </a:lnTo>
                    <a:lnTo>
                      <a:pt x="202" y="129"/>
                    </a:lnTo>
                    <a:lnTo>
                      <a:pt x="171" y="115"/>
                    </a:lnTo>
                    <a:lnTo>
                      <a:pt x="141" y="102"/>
                    </a:lnTo>
                    <a:lnTo>
                      <a:pt x="113" y="90"/>
                    </a:lnTo>
                    <a:lnTo>
                      <a:pt x="88" y="78"/>
                    </a:lnTo>
                    <a:lnTo>
                      <a:pt x="66" y="67"/>
                    </a:lnTo>
                    <a:lnTo>
                      <a:pt x="47" y="55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8"/>
                    </a:lnTo>
                    <a:lnTo>
                      <a:pt x="27" y="14"/>
                    </a:lnTo>
                    <a:lnTo>
                      <a:pt x="35" y="9"/>
                    </a:lnTo>
                    <a:lnTo>
                      <a:pt x="42" y="5"/>
                    </a:lnTo>
                    <a:lnTo>
                      <a:pt x="47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6" name="Freeform 333"/>
              <p:cNvSpPr>
                <a:spLocks/>
              </p:cNvSpPr>
              <p:nvPr/>
            </p:nvSpPr>
            <p:spPr bwMode="auto">
              <a:xfrm>
                <a:off x="2609" y="2326"/>
                <a:ext cx="475" cy="177"/>
              </a:xfrm>
              <a:custGeom>
                <a:avLst/>
                <a:gdLst>
                  <a:gd name="T0" fmla="*/ 13 w 949"/>
                  <a:gd name="T1" fmla="*/ 0 h 356"/>
                  <a:gd name="T2" fmla="*/ 17 w 949"/>
                  <a:gd name="T3" fmla="*/ 2 h 356"/>
                  <a:gd name="T4" fmla="*/ 24 w 949"/>
                  <a:gd name="T5" fmla="*/ 5 h 356"/>
                  <a:gd name="T6" fmla="*/ 35 w 949"/>
                  <a:gd name="T7" fmla="*/ 11 h 356"/>
                  <a:gd name="T8" fmla="*/ 49 w 949"/>
                  <a:gd name="T9" fmla="*/ 17 h 356"/>
                  <a:gd name="T10" fmla="*/ 65 w 949"/>
                  <a:gd name="T11" fmla="*/ 24 h 356"/>
                  <a:gd name="T12" fmla="*/ 82 w 949"/>
                  <a:gd name="T13" fmla="*/ 32 h 356"/>
                  <a:gd name="T14" fmla="*/ 100 w 949"/>
                  <a:gd name="T15" fmla="*/ 40 h 356"/>
                  <a:gd name="T16" fmla="*/ 120 w 949"/>
                  <a:gd name="T17" fmla="*/ 48 h 356"/>
                  <a:gd name="T18" fmla="*/ 139 w 949"/>
                  <a:gd name="T19" fmla="*/ 56 h 356"/>
                  <a:gd name="T20" fmla="*/ 158 w 949"/>
                  <a:gd name="T21" fmla="*/ 64 h 356"/>
                  <a:gd name="T22" fmla="*/ 177 w 949"/>
                  <a:gd name="T23" fmla="*/ 71 h 356"/>
                  <a:gd name="T24" fmla="*/ 194 w 949"/>
                  <a:gd name="T25" fmla="*/ 77 h 356"/>
                  <a:gd name="T26" fmla="*/ 209 w 949"/>
                  <a:gd name="T27" fmla="*/ 82 h 356"/>
                  <a:gd name="T28" fmla="*/ 223 w 949"/>
                  <a:gd name="T29" fmla="*/ 86 h 356"/>
                  <a:gd name="T30" fmla="*/ 234 w 949"/>
                  <a:gd name="T31" fmla="*/ 88 h 356"/>
                  <a:gd name="T32" fmla="*/ 233 w 949"/>
                  <a:gd name="T33" fmla="*/ 88 h 356"/>
                  <a:gd name="T34" fmla="*/ 221 w 949"/>
                  <a:gd name="T35" fmla="*/ 86 h 356"/>
                  <a:gd name="T36" fmla="*/ 207 w 949"/>
                  <a:gd name="T37" fmla="*/ 83 h 356"/>
                  <a:gd name="T38" fmla="*/ 191 w 949"/>
                  <a:gd name="T39" fmla="*/ 80 h 356"/>
                  <a:gd name="T40" fmla="*/ 173 w 949"/>
                  <a:gd name="T41" fmla="*/ 75 h 356"/>
                  <a:gd name="T42" fmla="*/ 154 w 949"/>
                  <a:gd name="T43" fmla="*/ 69 h 356"/>
                  <a:gd name="T44" fmla="*/ 135 w 949"/>
                  <a:gd name="T45" fmla="*/ 63 h 356"/>
                  <a:gd name="T46" fmla="*/ 115 w 949"/>
                  <a:gd name="T47" fmla="*/ 56 h 356"/>
                  <a:gd name="T48" fmla="*/ 96 w 949"/>
                  <a:gd name="T49" fmla="*/ 49 h 356"/>
                  <a:gd name="T50" fmla="*/ 77 w 949"/>
                  <a:gd name="T51" fmla="*/ 43 h 356"/>
                  <a:gd name="T52" fmla="*/ 59 w 949"/>
                  <a:gd name="T53" fmla="*/ 36 h 356"/>
                  <a:gd name="T54" fmla="*/ 43 w 949"/>
                  <a:gd name="T55" fmla="*/ 29 h 356"/>
                  <a:gd name="T56" fmla="*/ 29 w 949"/>
                  <a:gd name="T57" fmla="*/ 22 h 356"/>
                  <a:gd name="T58" fmla="*/ 17 w 949"/>
                  <a:gd name="T59" fmla="*/ 17 h 356"/>
                  <a:gd name="T60" fmla="*/ 7 w 949"/>
                  <a:gd name="T61" fmla="*/ 12 h 356"/>
                  <a:gd name="T62" fmla="*/ 2 w 949"/>
                  <a:gd name="T63" fmla="*/ 7 h 356"/>
                  <a:gd name="T64" fmla="*/ 1 w 949"/>
                  <a:gd name="T65" fmla="*/ 6 h 356"/>
                  <a:gd name="T66" fmla="*/ 4 w 949"/>
                  <a:gd name="T67" fmla="*/ 4 h 356"/>
                  <a:gd name="T68" fmla="*/ 9 w 949"/>
                  <a:gd name="T69" fmla="*/ 2 h 356"/>
                  <a:gd name="T70" fmla="*/ 12 w 949"/>
                  <a:gd name="T71" fmla="*/ 0 h 3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49"/>
                  <a:gd name="T109" fmla="*/ 0 h 356"/>
                  <a:gd name="T110" fmla="*/ 949 w 949"/>
                  <a:gd name="T111" fmla="*/ 356 h 35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49" h="356">
                    <a:moveTo>
                      <a:pt x="47" y="0"/>
                    </a:moveTo>
                    <a:lnTo>
                      <a:pt x="49" y="2"/>
                    </a:lnTo>
                    <a:lnTo>
                      <a:pt x="55" y="4"/>
                    </a:lnTo>
                    <a:lnTo>
                      <a:pt x="65" y="10"/>
                    </a:lnTo>
                    <a:lnTo>
                      <a:pt x="79" y="15"/>
                    </a:lnTo>
                    <a:lnTo>
                      <a:pt x="96" y="23"/>
                    </a:lnTo>
                    <a:lnTo>
                      <a:pt x="116" y="33"/>
                    </a:lnTo>
                    <a:lnTo>
                      <a:pt x="139" y="44"/>
                    </a:lnTo>
                    <a:lnTo>
                      <a:pt x="166" y="56"/>
                    </a:lnTo>
                    <a:lnTo>
                      <a:pt x="193" y="68"/>
                    </a:lnTo>
                    <a:lnTo>
                      <a:pt x="224" y="82"/>
                    </a:lnTo>
                    <a:lnTo>
                      <a:pt x="257" y="97"/>
                    </a:lnTo>
                    <a:lnTo>
                      <a:pt x="290" y="112"/>
                    </a:lnTo>
                    <a:lnTo>
                      <a:pt x="326" y="128"/>
                    </a:lnTo>
                    <a:lnTo>
                      <a:pt x="363" y="144"/>
                    </a:lnTo>
                    <a:lnTo>
                      <a:pt x="399" y="160"/>
                    </a:lnTo>
                    <a:lnTo>
                      <a:pt x="437" y="176"/>
                    </a:lnTo>
                    <a:lnTo>
                      <a:pt x="477" y="194"/>
                    </a:lnTo>
                    <a:lnTo>
                      <a:pt x="516" y="210"/>
                    </a:lnTo>
                    <a:lnTo>
                      <a:pt x="555" y="226"/>
                    </a:lnTo>
                    <a:lnTo>
                      <a:pt x="593" y="242"/>
                    </a:lnTo>
                    <a:lnTo>
                      <a:pt x="631" y="257"/>
                    </a:lnTo>
                    <a:lnTo>
                      <a:pt x="669" y="272"/>
                    </a:lnTo>
                    <a:lnTo>
                      <a:pt x="705" y="286"/>
                    </a:lnTo>
                    <a:lnTo>
                      <a:pt x="740" y="298"/>
                    </a:lnTo>
                    <a:lnTo>
                      <a:pt x="774" y="311"/>
                    </a:lnTo>
                    <a:lnTo>
                      <a:pt x="806" y="321"/>
                    </a:lnTo>
                    <a:lnTo>
                      <a:pt x="836" y="332"/>
                    </a:lnTo>
                    <a:lnTo>
                      <a:pt x="864" y="340"/>
                    </a:lnTo>
                    <a:lnTo>
                      <a:pt x="890" y="347"/>
                    </a:lnTo>
                    <a:lnTo>
                      <a:pt x="912" y="351"/>
                    </a:lnTo>
                    <a:lnTo>
                      <a:pt x="933" y="355"/>
                    </a:lnTo>
                    <a:lnTo>
                      <a:pt x="949" y="356"/>
                    </a:lnTo>
                    <a:lnTo>
                      <a:pt x="929" y="355"/>
                    </a:lnTo>
                    <a:lnTo>
                      <a:pt x="908" y="352"/>
                    </a:lnTo>
                    <a:lnTo>
                      <a:pt x="882" y="348"/>
                    </a:lnTo>
                    <a:lnTo>
                      <a:pt x="856" y="343"/>
                    </a:lnTo>
                    <a:lnTo>
                      <a:pt x="826" y="336"/>
                    </a:lnTo>
                    <a:lnTo>
                      <a:pt x="795" y="329"/>
                    </a:lnTo>
                    <a:lnTo>
                      <a:pt x="761" y="321"/>
                    </a:lnTo>
                    <a:lnTo>
                      <a:pt x="727" y="312"/>
                    </a:lnTo>
                    <a:lnTo>
                      <a:pt x="691" y="302"/>
                    </a:lnTo>
                    <a:lnTo>
                      <a:pt x="654" y="290"/>
                    </a:lnTo>
                    <a:lnTo>
                      <a:pt x="616" y="279"/>
                    </a:lnTo>
                    <a:lnTo>
                      <a:pt x="577" y="267"/>
                    </a:lnTo>
                    <a:lnTo>
                      <a:pt x="538" y="255"/>
                    </a:lnTo>
                    <a:lnTo>
                      <a:pt x="499" y="241"/>
                    </a:lnTo>
                    <a:lnTo>
                      <a:pt x="459" y="227"/>
                    </a:lnTo>
                    <a:lnTo>
                      <a:pt x="420" y="213"/>
                    </a:lnTo>
                    <a:lnTo>
                      <a:pt x="381" y="199"/>
                    </a:lnTo>
                    <a:lnTo>
                      <a:pt x="343" y="186"/>
                    </a:lnTo>
                    <a:lnTo>
                      <a:pt x="306" y="172"/>
                    </a:lnTo>
                    <a:lnTo>
                      <a:pt x="269" y="158"/>
                    </a:lnTo>
                    <a:lnTo>
                      <a:pt x="235" y="144"/>
                    </a:lnTo>
                    <a:lnTo>
                      <a:pt x="201" y="130"/>
                    </a:lnTo>
                    <a:lnTo>
                      <a:pt x="170" y="117"/>
                    </a:lnTo>
                    <a:lnTo>
                      <a:pt x="140" y="104"/>
                    </a:lnTo>
                    <a:lnTo>
                      <a:pt x="113" y="91"/>
                    </a:lnTo>
                    <a:lnTo>
                      <a:pt x="87" y="80"/>
                    </a:lnTo>
                    <a:lnTo>
                      <a:pt x="65" y="68"/>
                    </a:lnTo>
                    <a:lnTo>
                      <a:pt x="46" y="57"/>
                    </a:lnTo>
                    <a:lnTo>
                      <a:pt x="28" y="48"/>
                    </a:lnTo>
                    <a:lnTo>
                      <a:pt x="16" y="38"/>
                    </a:lnTo>
                    <a:lnTo>
                      <a:pt x="5" y="30"/>
                    </a:lnTo>
                    <a:lnTo>
                      <a:pt x="0" y="23"/>
                    </a:lnTo>
                    <a:lnTo>
                      <a:pt x="3" y="25"/>
                    </a:lnTo>
                    <a:lnTo>
                      <a:pt x="9" y="22"/>
                    </a:lnTo>
                    <a:lnTo>
                      <a:pt x="16" y="19"/>
                    </a:lnTo>
                    <a:lnTo>
                      <a:pt x="25" y="14"/>
                    </a:lnTo>
                    <a:lnTo>
                      <a:pt x="33" y="10"/>
                    </a:lnTo>
                    <a:lnTo>
                      <a:pt x="40" y="5"/>
                    </a:lnTo>
                    <a:lnTo>
                      <a:pt x="45" y="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" name="Freeform 334"/>
              <p:cNvSpPr>
                <a:spLocks/>
              </p:cNvSpPr>
              <p:nvPr/>
            </p:nvSpPr>
            <p:spPr bwMode="auto">
              <a:xfrm>
                <a:off x="2591" y="1979"/>
                <a:ext cx="866" cy="438"/>
              </a:xfrm>
              <a:custGeom>
                <a:avLst/>
                <a:gdLst>
                  <a:gd name="T0" fmla="*/ 246 w 1732"/>
                  <a:gd name="T1" fmla="*/ 217 h 876"/>
                  <a:gd name="T2" fmla="*/ 254 w 1732"/>
                  <a:gd name="T3" fmla="*/ 207 h 876"/>
                  <a:gd name="T4" fmla="*/ 271 w 1732"/>
                  <a:gd name="T5" fmla="*/ 190 h 876"/>
                  <a:gd name="T6" fmla="*/ 294 w 1732"/>
                  <a:gd name="T7" fmla="*/ 168 h 876"/>
                  <a:gd name="T8" fmla="*/ 320 w 1732"/>
                  <a:gd name="T9" fmla="*/ 144 h 876"/>
                  <a:gd name="T10" fmla="*/ 348 w 1732"/>
                  <a:gd name="T11" fmla="*/ 118 h 876"/>
                  <a:gd name="T12" fmla="*/ 375 w 1732"/>
                  <a:gd name="T13" fmla="*/ 94 h 876"/>
                  <a:gd name="T14" fmla="*/ 400 w 1732"/>
                  <a:gd name="T15" fmla="*/ 72 h 876"/>
                  <a:gd name="T16" fmla="*/ 419 w 1732"/>
                  <a:gd name="T17" fmla="*/ 54 h 876"/>
                  <a:gd name="T18" fmla="*/ 431 w 1732"/>
                  <a:gd name="T19" fmla="*/ 43 h 876"/>
                  <a:gd name="T20" fmla="*/ 433 w 1732"/>
                  <a:gd name="T21" fmla="*/ 39 h 876"/>
                  <a:gd name="T22" fmla="*/ 431 w 1732"/>
                  <a:gd name="T23" fmla="*/ 39 h 876"/>
                  <a:gd name="T24" fmla="*/ 420 w 1732"/>
                  <a:gd name="T25" fmla="*/ 37 h 876"/>
                  <a:gd name="T26" fmla="*/ 402 w 1732"/>
                  <a:gd name="T27" fmla="*/ 35 h 876"/>
                  <a:gd name="T28" fmla="*/ 380 w 1732"/>
                  <a:gd name="T29" fmla="*/ 30 h 876"/>
                  <a:gd name="T30" fmla="*/ 354 w 1732"/>
                  <a:gd name="T31" fmla="*/ 27 h 876"/>
                  <a:gd name="T32" fmla="*/ 327 w 1732"/>
                  <a:gd name="T33" fmla="*/ 22 h 876"/>
                  <a:gd name="T34" fmla="*/ 300 w 1732"/>
                  <a:gd name="T35" fmla="*/ 17 h 876"/>
                  <a:gd name="T36" fmla="*/ 276 w 1732"/>
                  <a:gd name="T37" fmla="*/ 12 h 876"/>
                  <a:gd name="T38" fmla="*/ 255 w 1732"/>
                  <a:gd name="T39" fmla="*/ 7 h 876"/>
                  <a:gd name="T40" fmla="*/ 240 w 1732"/>
                  <a:gd name="T41" fmla="*/ 3 h 876"/>
                  <a:gd name="T42" fmla="*/ 234 w 1732"/>
                  <a:gd name="T43" fmla="*/ 2 h 876"/>
                  <a:gd name="T44" fmla="*/ 225 w 1732"/>
                  <a:gd name="T45" fmla="*/ 12 h 876"/>
                  <a:gd name="T46" fmla="*/ 208 w 1732"/>
                  <a:gd name="T47" fmla="*/ 24 h 876"/>
                  <a:gd name="T48" fmla="*/ 184 w 1732"/>
                  <a:gd name="T49" fmla="*/ 38 h 876"/>
                  <a:gd name="T50" fmla="*/ 156 w 1732"/>
                  <a:gd name="T51" fmla="*/ 54 h 876"/>
                  <a:gd name="T52" fmla="*/ 124 w 1732"/>
                  <a:gd name="T53" fmla="*/ 70 h 876"/>
                  <a:gd name="T54" fmla="*/ 93 w 1732"/>
                  <a:gd name="T55" fmla="*/ 87 h 876"/>
                  <a:gd name="T56" fmla="*/ 63 w 1732"/>
                  <a:gd name="T57" fmla="*/ 101 h 876"/>
                  <a:gd name="T58" fmla="*/ 38 w 1732"/>
                  <a:gd name="T59" fmla="*/ 113 h 876"/>
                  <a:gd name="T60" fmla="*/ 17 w 1732"/>
                  <a:gd name="T61" fmla="*/ 122 h 876"/>
                  <a:gd name="T62" fmla="*/ 5 w 1732"/>
                  <a:gd name="T63" fmla="*/ 127 h 876"/>
                  <a:gd name="T64" fmla="*/ 0 w 1732"/>
                  <a:gd name="T65" fmla="*/ 131 h 876"/>
                  <a:gd name="T66" fmla="*/ 7 w 1732"/>
                  <a:gd name="T67" fmla="*/ 139 h 876"/>
                  <a:gd name="T68" fmla="*/ 25 w 1732"/>
                  <a:gd name="T69" fmla="*/ 148 h 876"/>
                  <a:gd name="T70" fmla="*/ 51 w 1732"/>
                  <a:gd name="T71" fmla="*/ 159 h 876"/>
                  <a:gd name="T72" fmla="*/ 84 w 1732"/>
                  <a:gd name="T73" fmla="*/ 172 h 876"/>
                  <a:gd name="T74" fmla="*/ 118 w 1732"/>
                  <a:gd name="T75" fmla="*/ 184 h 876"/>
                  <a:gd name="T76" fmla="*/ 154 w 1732"/>
                  <a:gd name="T77" fmla="*/ 196 h 876"/>
                  <a:gd name="T78" fmla="*/ 188 w 1732"/>
                  <a:gd name="T79" fmla="*/ 206 h 876"/>
                  <a:gd name="T80" fmla="*/ 216 w 1732"/>
                  <a:gd name="T81" fmla="*/ 213 h 876"/>
                  <a:gd name="T82" fmla="*/ 237 w 1732"/>
                  <a:gd name="T83" fmla="*/ 218 h 876"/>
                  <a:gd name="T84" fmla="*/ 247 w 1732"/>
                  <a:gd name="T85" fmla="*/ 219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32"/>
                  <a:gd name="T130" fmla="*/ 0 h 876"/>
                  <a:gd name="T131" fmla="*/ 1732 w 1732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32" h="876">
                    <a:moveTo>
                      <a:pt x="991" y="875"/>
                    </a:moveTo>
                    <a:lnTo>
                      <a:pt x="987" y="873"/>
                    </a:lnTo>
                    <a:lnTo>
                      <a:pt x="987" y="866"/>
                    </a:lnTo>
                    <a:lnTo>
                      <a:pt x="994" y="856"/>
                    </a:lnTo>
                    <a:lnTo>
                      <a:pt x="1005" y="842"/>
                    </a:lnTo>
                    <a:lnTo>
                      <a:pt x="1018" y="825"/>
                    </a:lnTo>
                    <a:lnTo>
                      <a:pt x="1037" y="805"/>
                    </a:lnTo>
                    <a:lnTo>
                      <a:pt x="1059" y="782"/>
                    </a:lnTo>
                    <a:lnTo>
                      <a:pt x="1084" y="757"/>
                    </a:lnTo>
                    <a:lnTo>
                      <a:pt x="1112" y="730"/>
                    </a:lnTo>
                    <a:lnTo>
                      <a:pt x="1142" y="701"/>
                    </a:lnTo>
                    <a:lnTo>
                      <a:pt x="1174" y="672"/>
                    </a:lnTo>
                    <a:lnTo>
                      <a:pt x="1207" y="639"/>
                    </a:lnTo>
                    <a:lnTo>
                      <a:pt x="1243" y="607"/>
                    </a:lnTo>
                    <a:lnTo>
                      <a:pt x="1279" y="574"/>
                    </a:lnTo>
                    <a:lnTo>
                      <a:pt x="1316" y="540"/>
                    </a:lnTo>
                    <a:lnTo>
                      <a:pt x="1354" y="506"/>
                    </a:lnTo>
                    <a:lnTo>
                      <a:pt x="1391" y="473"/>
                    </a:lnTo>
                    <a:lnTo>
                      <a:pt x="1429" y="439"/>
                    </a:lnTo>
                    <a:lnTo>
                      <a:pt x="1465" y="406"/>
                    </a:lnTo>
                    <a:lnTo>
                      <a:pt x="1500" y="375"/>
                    </a:lnTo>
                    <a:lnTo>
                      <a:pt x="1535" y="344"/>
                    </a:lnTo>
                    <a:lnTo>
                      <a:pt x="1568" y="314"/>
                    </a:lnTo>
                    <a:lnTo>
                      <a:pt x="1598" y="286"/>
                    </a:lnTo>
                    <a:lnTo>
                      <a:pt x="1627" y="260"/>
                    </a:lnTo>
                    <a:lnTo>
                      <a:pt x="1652" y="237"/>
                    </a:lnTo>
                    <a:lnTo>
                      <a:pt x="1675" y="215"/>
                    </a:lnTo>
                    <a:lnTo>
                      <a:pt x="1695" y="197"/>
                    </a:lnTo>
                    <a:lnTo>
                      <a:pt x="1710" y="182"/>
                    </a:lnTo>
                    <a:lnTo>
                      <a:pt x="1722" y="169"/>
                    </a:lnTo>
                    <a:lnTo>
                      <a:pt x="1729" y="161"/>
                    </a:lnTo>
                    <a:lnTo>
                      <a:pt x="1732" y="156"/>
                    </a:lnTo>
                    <a:lnTo>
                      <a:pt x="1729" y="155"/>
                    </a:lnTo>
                    <a:lnTo>
                      <a:pt x="1730" y="155"/>
                    </a:lnTo>
                    <a:lnTo>
                      <a:pt x="1728" y="155"/>
                    </a:lnTo>
                    <a:lnTo>
                      <a:pt x="1721" y="154"/>
                    </a:lnTo>
                    <a:lnTo>
                      <a:pt x="1710" y="153"/>
                    </a:lnTo>
                    <a:lnTo>
                      <a:pt x="1696" y="150"/>
                    </a:lnTo>
                    <a:lnTo>
                      <a:pt x="1679" y="148"/>
                    </a:lnTo>
                    <a:lnTo>
                      <a:pt x="1658" y="145"/>
                    </a:lnTo>
                    <a:lnTo>
                      <a:pt x="1634" y="141"/>
                    </a:lnTo>
                    <a:lnTo>
                      <a:pt x="1608" y="137"/>
                    </a:lnTo>
                    <a:lnTo>
                      <a:pt x="1581" y="132"/>
                    </a:lnTo>
                    <a:lnTo>
                      <a:pt x="1550" y="127"/>
                    </a:lnTo>
                    <a:lnTo>
                      <a:pt x="1518" y="123"/>
                    </a:lnTo>
                    <a:lnTo>
                      <a:pt x="1485" y="117"/>
                    </a:lnTo>
                    <a:lnTo>
                      <a:pt x="1450" y="111"/>
                    </a:lnTo>
                    <a:lnTo>
                      <a:pt x="1416" y="106"/>
                    </a:lnTo>
                    <a:lnTo>
                      <a:pt x="1379" y="99"/>
                    </a:lnTo>
                    <a:lnTo>
                      <a:pt x="1343" y="93"/>
                    </a:lnTo>
                    <a:lnTo>
                      <a:pt x="1306" y="86"/>
                    </a:lnTo>
                    <a:lnTo>
                      <a:pt x="1271" y="79"/>
                    </a:lnTo>
                    <a:lnTo>
                      <a:pt x="1235" y="73"/>
                    </a:lnTo>
                    <a:lnTo>
                      <a:pt x="1200" y="67"/>
                    </a:lnTo>
                    <a:lnTo>
                      <a:pt x="1166" y="60"/>
                    </a:lnTo>
                    <a:lnTo>
                      <a:pt x="1134" y="53"/>
                    </a:lnTo>
                    <a:lnTo>
                      <a:pt x="1103" y="46"/>
                    </a:lnTo>
                    <a:lnTo>
                      <a:pt x="1073" y="40"/>
                    </a:lnTo>
                    <a:lnTo>
                      <a:pt x="1045" y="33"/>
                    </a:lnTo>
                    <a:lnTo>
                      <a:pt x="1021" y="27"/>
                    </a:lnTo>
                    <a:lnTo>
                      <a:pt x="998" y="22"/>
                    </a:lnTo>
                    <a:lnTo>
                      <a:pt x="978" y="16"/>
                    </a:lnTo>
                    <a:lnTo>
                      <a:pt x="962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8"/>
                    </a:lnTo>
                    <a:lnTo>
                      <a:pt x="917" y="31"/>
                    </a:lnTo>
                    <a:lnTo>
                      <a:pt x="901" y="45"/>
                    </a:lnTo>
                    <a:lnTo>
                      <a:pt x="881" y="60"/>
                    </a:lnTo>
                    <a:lnTo>
                      <a:pt x="858" y="76"/>
                    </a:lnTo>
                    <a:lnTo>
                      <a:pt x="832" y="93"/>
                    </a:lnTo>
                    <a:lnTo>
                      <a:pt x="802" y="111"/>
                    </a:lnTo>
                    <a:lnTo>
                      <a:pt x="770" y="131"/>
                    </a:lnTo>
                    <a:lnTo>
                      <a:pt x="735" y="152"/>
                    </a:lnTo>
                    <a:lnTo>
                      <a:pt x="699" y="172"/>
                    </a:lnTo>
                    <a:lnTo>
                      <a:pt x="660" y="193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39" y="259"/>
                    </a:lnTo>
                    <a:lnTo>
                      <a:pt x="497" y="280"/>
                    </a:lnTo>
                    <a:lnTo>
                      <a:pt x="455" y="302"/>
                    </a:lnTo>
                    <a:lnTo>
                      <a:pt x="412" y="324"/>
                    </a:lnTo>
                    <a:lnTo>
                      <a:pt x="371" y="345"/>
                    </a:lnTo>
                    <a:lnTo>
                      <a:pt x="331" y="364"/>
                    </a:lnTo>
                    <a:lnTo>
                      <a:pt x="290" y="384"/>
                    </a:lnTo>
                    <a:lnTo>
                      <a:pt x="252" y="404"/>
                    </a:lnTo>
                    <a:lnTo>
                      <a:pt x="215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2" y="478"/>
                    </a:lnTo>
                    <a:lnTo>
                      <a:pt x="68" y="489"/>
                    </a:lnTo>
                    <a:lnTo>
                      <a:pt x="47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1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3" y="532"/>
                    </a:lnTo>
                    <a:lnTo>
                      <a:pt x="13" y="542"/>
                    </a:lnTo>
                    <a:lnTo>
                      <a:pt x="26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5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3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2" y="795"/>
                    </a:lnTo>
                    <a:lnTo>
                      <a:pt x="707" y="808"/>
                    </a:lnTo>
                    <a:lnTo>
                      <a:pt x="750" y="821"/>
                    </a:lnTo>
                    <a:lnTo>
                      <a:pt x="790" y="833"/>
                    </a:lnTo>
                    <a:lnTo>
                      <a:pt x="829" y="843"/>
                    </a:lnTo>
                    <a:lnTo>
                      <a:pt x="864" y="852"/>
                    </a:lnTo>
                    <a:lnTo>
                      <a:pt x="896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" name="Freeform 335"/>
              <p:cNvSpPr>
                <a:spLocks/>
              </p:cNvSpPr>
              <p:nvPr/>
            </p:nvSpPr>
            <p:spPr bwMode="auto">
              <a:xfrm>
                <a:off x="2609" y="1990"/>
                <a:ext cx="833" cy="415"/>
              </a:xfrm>
              <a:custGeom>
                <a:avLst/>
                <a:gdLst>
                  <a:gd name="T0" fmla="*/ 232 w 1667"/>
                  <a:gd name="T1" fmla="*/ 205 h 829"/>
                  <a:gd name="T2" fmla="*/ 240 w 1667"/>
                  <a:gd name="T3" fmla="*/ 196 h 829"/>
                  <a:gd name="T4" fmla="*/ 256 w 1667"/>
                  <a:gd name="T5" fmla="*/ 179 h 829"/>
                  <a:gd name="T6" fmla="*/ 278 w 1667"/>
                  <a:gd name="T7" fmla="*/ 159 h 829"/>
                  <a:gd name="T8" fmla="*/ 304 w 1667"/>
                  <a:gd name="T9" fmla="*/ 136 h 829"/>
                  <a:gd name="T10" fmla="*/ 332 w 1667"/>
                  <a:gd name="T11" fmla="*/ 111 h 829"/>
                  <a:gd name="T12" fmla="*/ 359 w 1667"/>
                  <a:gd name="T13" fmla="*/ 88 h 829"/>
                  <a:gd name="T14" fmla="*/ 383 w 1667"/>
                  <a:gd name="T15" fmla="*/ 67 h 829"/>
                  <a:gd name="T16" fmla="*/ 402 w 1667"/>
                  <a:gd name="T17" fmla="*/ 50 h 829"/>
                  <a:gd name="T18" fmla="*/ 414 w 1667"/>
                  <a:gd name="T19" fmla="*/ 39 h 829"/>
                  <a:gd name="T20" fmla="*/ 416 w 1667"/>
                  <a:gd name="T21" fmla="*/ 35 h 829"/>
                  <a:gd name="T22" fmla="*/ 414 w 1667"/>
                  <a:gd name="T23" fmla="*/ 35 h 829"/>
                  <a:gd name="T24" fmla="*/ 404 w 1667"/>
                  <a:gd name="T25" fmla="*/ 34 h 829"/>
                  <a:gd name="T26" fmla="*/ 387 w 1667"/>
                  <a:gd name="T27" fmla="*/ 31 h 829"/>
                  <a:gd name="T28" fmla="*/ 366 w 1667"/>
                  <a:gd name="T29" fmla="*/ 27 h 829"/>
                  <a:gd name="T30" fmla="*/ 341 w 1667"/>
                  <a:gd name="T31" fmla="*/ 23 h 829"/>
                  <a:gd name="T32" fmla="*/ 315 w 1667"/>
                  <a:gd name="T33" fmla="*/ 19 h 829"/>
                  <a:gd name="T34" fmla="*/ 290 w 1667"/>
                  <a:gd name="T35" fmla="*/ 14 h 829"/>
                  <a:gd name="T36" fmla="*/ 267 w 1667"/>
                  <a:gd name="T37" fmla="*/ 10 h 829"/>
                  <a:gd name="T38" fmla="*/ 247 w 1667"/>
                  <a:gd name="T39" fmla="*/ 6 h 829"/>
                  <a:gd name="T40" fmla="*/ 233 w 1667"/>
                  <a:gd name="T41" fmla="*/ 2 h 829"/>
                  <a:gd name="T42" fmla="*/ 226 w 1667"/>
                  <a:gd name="T43" fmla="*/ 3 h 829"/>
                  <a:gd name="T44" fmla="*/ 215 w 1667"/>
                  <a:gd name="T45" fmla="*/ 12 h 829"/>
                  <a:gd name="T46" fmla="*/ 196 w 1667"/>
                  <a:gd name="T47" fmla="*/ 24 h 829"/>
                  <a:gd name="T48" fmla="*/ 172 w 1667"/>
                  <a:gd name="T49" fmla="*/ 39 h 829"/>
                  <a:gd name="T50" fmla="*/ 144 w 1667"/>
                  <a:gd name="T51" fmla="*/ 54 h 829"/>
                  <a:gd name="T52" fmla="*/ 114 w 1667"/>
                  <a:gd name="T53" fmla="*/ 70 h 829"/>
                  <a:gd name="T54" fmla="*/ 84 w 1667"/>
                  <a:gd name="T55" fmla="*/ 85 h 829"/>
                  <a:gd name="T56" fmla="*/ 57 w 1667"/>
                  <a:gd name="T57" fmla="*/ 98 h 829"/>
                  <a:gd name="T58" fmla="*/ 33 w 1667"/>
                  <a:gd name="T59" fmla="*/ 110 h 829"/>
                  <a:gd name="T60" fmla="*/ 14 w 1667"/>
                  <a:gd name="T61" fmla="*/ 118 h 829"/>
                  <a:gd name="T62" fmla="*/ 4 w 1667"/>
                  <a:gd name="T63" fmla="*/ 123 h 829"/>
                  <a:gd name="T64" fmla="*/ 0 w 1667"/>
                  <a:gd name="T65" fmla="*/ 126 h 829"/>
                  <a:gd name="T66" fmla="*/ 6 w 1667"/>
                  <a:gd name="T67" fmla="*/ 133 h 829"/>
                  <a:gd name="T68" fmla="*/ 23 w 1667"/>
                  <a:gd name="T69" fmla="*/ 141 h 829"/>
                  <a:gd name="T70" fmla="*/ 48 w 1667"/>
                  <a:gd name="T71" fmla="*/ 152 h 829"/>
                  <a:gd name="T72" fmla="*/ 78 w 1667"/>
                  <a:gd name="T73" fmla="*/ 163 h 829"/>
                  <a:gd name="T74" fmla="*/ 111 w 1667"/>
                  <a:gd name="T75" fmla="*/ 175 h 829"/>
                  <a:gd name="T76" fmla="*/ 144 w 1667"/>
                  <a:gd name="T77" fmla="*/ 185 h 829"/>
                  <a:gd name="T78" fmla="*/ 176 w 1667"/>
                  <a:gd name="T79" fmla="*/ 195 h 829"/>
                  <a:gd name="T80" fmla="*/ 203 w 1667"/>
                  <a:gd name="T81" fmla="*/ 202 h 829"/>
                  <a:gd name="T82" fmla="*/ 223 w 1667"/>
                  <a:gd name="T83" fmla="*/ 207 h 829"/>
                  <a:gd name="T84" fmla="*/ 233 w 1667"/>
                  <a:gd name="T85" fmla="*/ 208 h 82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67"/>
                  <a:gd name="T130" fmla="*/ 0 h 829"/>
                  <a:gd name="T131" fmla="*/ 1667 w 1667"/>
                  <a:gd name="T132" fmla="*/ 829 h 82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67" h="829">
                    <a:moveTo>
                      <a:pt x="933" y="829"/>
                    </a:moveTo>
                    <a:lnTo>
                      <a:pt x="929" y="827"/>
                    </a:lnTo>
                    <a:lnTo>
                      <a:pt x="930" y="820"/>
                    </a:lnTo>
                    <a:lnTo>
                      <a:pt x="936" y="809"/>
                    </a:lnTo>
                    <a:lnTo>
                      <a:pt x="947" y="797"/>
                    </a:lnTo>
                    <a:lnTo>
                      <a:pt x="962" y="781"/>
                    </a:lnTo>
                    <a:lnTo>
                      <a:pt x="980" y="761"/>
                    </a:lnTo>
                    <a:lnTo>
                      <a:pt x="1001" y="739"/>
                    </a:lnTo>
                    <a:lnTo>
                      <a:pt x="1026" y="716"/>
                    </a:lnTo>
                    <a:lnTo>
                      <a:pt x="1053" y="690"/>
                    </a:lnTo>
                    <a:lnTo>
                      <a:pt x="1082" y="663"/>
                    </a:lnTo>
                    <a:lnTo>
                      <a:pt x="1115" y="633"/>
                    </a:lnTo>
                    <a:lnTo>
                      <a:pt x="1148" y="604"/>
                    </a:lnTo>
                    <a:lnTo>
                      <a:pt x="1183" y="573"/>
                    </a:lnTo>
                    <a:lnTo>
                      <a:pt x="1218" y="541"/>
                    </a:lnTo>
                    <a:lnTo>
                      <a:pt x="1255" y="509"/>
                    </a:lnTo>
                    <a:lnTo>
                      <a:pt x="1292" y="476"/>
                    </a:lnTo>
                    <a:lnTo>
                      <a:pt x="1329" y="444"/>
                    </a:lnTo>
                    <a:lnTo>
                      <a:pt x="1366" y="411"/>
                    </a:lnTo>
                    <a:lnTo>
                      <a:pt x="1403" y="380"/>
                    </a:lnTo>
                    <a:lnTo>
                      <a:pt x="1437" y="349"/>
                    </a:lnTo>
                    <a:lnTo>
                      <a:pt x="1472" y="321"/>
                    </a:lnTo>
                    <a:lnTo>
                      <a:pt x="1504" y="292"/>
                    </a:lnTo>
                    <a:lnTo>
                      <a:pt x="1534" y="265"/>
                    </a:lnTo>
                    <a:lnTo>
                      <a:pt x="1562" y="241"/>
                    </a:lnTo>
                    <a:lnTo>
                      <a:pt x="1588" y="218"/>
                    </a:lnTo>
                    <a:lnTo>
                      <a:pt x="1610" y="198"/>
                    </a:lnTo>
                    <a:lnTo>
                      <a:pt x="1630" y="180"/>
                    </a:lnTo>
                    <a:lnTo>
                      <a:pt x="1645" y="165"/>
                    </a:lnTo>
                    <a:lnTo>
                      <a:pt x="1656" y="154"/>
                    </a:lnTo>
                    <a:lnTo>
                      <a:pt x="1664" y="146"/>
                    </a:lnTo>
                    <a:lnTo>
                      <a:pt x="1667" y="141"/>
                    </a:lnTo>
                    <a:lnTo>
                      <a:pt x="1664" y="140"/>
                    </a:lnTo>
                    <a:lnTo>
                      <a:pt x="1665" y="140"/>
                    </a:lnTo>
                    <a:lnTo>
                      <a:pt x="1663" y="140"/>
                    </a:lnTo>
                    <a:lnTo>
                      <a:pt x="1656" y="139"/>
                    </a:lnTo>
                    <a:lnTo>
                      <a:pt x="1646" y="138"/>
                    </a:lnTo>
                    <a:lnTo>
                      <a:pt x="1633" y="135"/>
                    </a:lnTo>
                    <a:lnTo>
                      <a:pt x="1616" y="133"/>
                    </a:lnTo>
                    <a:lnTo>
                      <a:pt x="1596" y="130"/>
                    </a:lnTo>
                    <a:lnTo>
                      <a:pt x="1574" y="126"/>
                    </a:lnTo>
                    <a:lnTo>
                      <a:pt x="1550" y="122"/>
                    </a:lnTo>
                    <a:lnTo>
                      <a:pt x="1523" y="118"/>
                    </a:lnTo>
                    <a:lnTo>
                      <a:pt x="1495" y="114"/>
                    </a:lnTo>
                    <a:lnTo>
                      <a:pt x="1464" y="108"/>
                    </a:lnTo>
                    <a:lnTo>
                      <a:pt x="1433" y="103"/>
                    </a:lnTo>
                    <a:lnTo>
                      <a:pt x="1400" y="97"/>
                    </a:lnTo>
                    <a:lnTo>
                      <a:pt x="1366" y="92"/>
                    </a:lnTo>
                    <a:lnTo>
                      <a:pt x="1333" y="86"/>
                    </a:lnTo>
                    <a:lnTo>
                      <a:pt x="1298" y="80"/>
                    </a:lnTo>
                    <a:lnTo>
                      <a:pt x="1263" y="73"/>
                    </a:lnTo>
                    <a:lnTo>
                      <a:pt x="1229" y="68"/>
                    </a:lnTo>
                    <a:lnTo>
                      <a:pt x="1195" y="62"/>
                    </a:lnTo>
                    <a:lnTo>
                      <a:pt x="1162" y="56"/>
                    </a:lnTo>
                    <a:lnTo>
                      <a:pt x="1130" y="49"/>
                    </a:lnTo>
                    <a:lnTo>
                      <a:pt x="1099" y="43"/>
                    </a:lnTo>
                    <a:lnTo>
                      <a:pt x="1069" y="38"/>
                    </a:lnTo>
                    <a:lnTo>
                      <a:pt x="1041" y="32"/>
                    </a:lnTo>
                    <a:lnTo>
                      <a:pt x="1015" y="26"/>
                    </a:lnTo>
                    <a:lnTo>
                      <a:pt x="990" y="22"/>
                    </a:lnTo>
                    <a:lnTo>
                      <a:pt x="970" y="16"/>
                    </a:lnTo>
                    <a:lnTo>
                      <a:pt x="950" y="11"/>
                    </a:lnTo>
                    <a:lnTo>
                      <a:pt x="935" y="8"/>
                    </a:lnTo>
                    <a:lnTo>
                      <a:pt x="922" y="3"/>
                    </a:lnTo>
                    <a:lnTo>
                      <a:pt x="913" y="0"/>
                    </a:lnTo>
                    <a:lnTo>
                      <a:pt x="906" y="9"/>
                    </a:lnTo>
                    <a:lnTo>
                      <a:pt x="895" y="20"/>
                    </a:lnTo>
                    <a:lnTo>
                      <a:pt x="880" y="33"/>
                    </a:lnTo>
                    <a:lnTo>
                      <a:pt x="861" y="48"/>
                    </a:lnTo>
                    <a:lnTo>
                      <a:pt x="839" y="63"/>
                    </a:lnTo>
                    <a:lnTo>
                      <a:pt x="814" y="79"/>
                    </a:lnTo>
                    <a:lnTo>
                      <a:pt x="786" y="96"/>
                    </a:lnTo>
                    <a:lnTo>
                      <a:pt x="756" y="115"/>
                    </a:lnTo>
                    <a:lnTo>
                      <a:pt x="724" y="134"/>
                    </a:lnTo>
                    <a:lnTo>
                      <a:pt x="690" y="154"/>
                    </a:lnTo>
                    <a:lnTo>
                      <a:pt x="653" y="173"/>
                    </a:lnTo>
                    <a:lnTo>
                      <a:pt x="616" y="194"/>
                    </a:lnTo>
                    <a:lnTo>
                      <a:pt x="578" y="215"/>
                    </a:lnTo>
                    <a:lnTo>
                      <a:pt x="538" y="235"/>
                    </a:lnTo>
                    <a:lnTo>
                      <a:pt x="498" y="256"/>
                    </a:lnTo>
                    <a:lnTo>
                      <a:pt x="458" y="277"/>
                    </a:lnTo>
                    <a:lnTo>
                      <a:pt x="418" y="298"/>
                    </a:lnTo>
                    <a:lnTo>
                      <a:pt x="379" y="317"/>
                    </a:lnTo>
                    <a:lnTo>
                      <a:pt x="339" y="338"/>
                    </a:lnTo>
                    <a:lnTo>
                      <a:pt x="301" y="356"/>
                    </a:lnTo>
                    <a:lnTo>
                      <a:pt x="263" y="375"/>
                    </a:lnTo>
                    <a:lnTo>
                      <a:pt x="228" y="392"/>
                    </a:lnTo>
                    <a:lnTo>
                      <a:pt x="194" y="408"/>
                    </a:lnTo>
                    <a:lnTo>
                      <a:pt x="162" y="423"/>
                    </a:lnTo>
                    <a:lnTo>
                      <a:pt x="132" y="438"/>
                    </a:lnTo>
                    <a:lnTo>
                      <a:pt x="106" y="451"/>
                    </a:lnTo>
                    <a:lnTo>
                      <a:pt x="81" y="461"/>
                    </a:lnTo>
                    <a:lnTo>
                      <a:pt x="59" y="471"/>
                    </a:lnTo>
                    <a:lnTo>
                      <a:pt x="42" y="479"/>
                    </a:lnTo>
                    <a:lnTo>
                      <a:pt x="27" y="485"/>
                    </a:lnTo>
                    <a:lnTo>
                      <a:pt x="17" y="489"/>
                    </a:lnTo>
                    <a:lnTo>
                      <a:pt x="11" y="491"/>
                    </a:lnTo>
                    <a:lnTo>
                      <a:pt x="2" y="495"/>
                    </a:lnTo>
                    <a:lnTo>
                      <a:pt x="0" y="502"/>
                    </a:lnTo>
                    <a:lnTo>
                      <a:pt x="3" y="510"/>
                    </a:lnTo>
                    <a:lnTo>
                      <a:pt x="11" y="518"/>
                    </a:lnTo>
                    <a:lnTo>
                      <a:pt x="25" y="529"/>
                    </a:lnTo>
                    <a:lnTo>
                      <a:pt x="43" y="540"/>
                    </a:lnTo>
                    <a:lnTo>
                      <a:pt x="65" y="552"/>
                    </a:lnTo>
                    <a:lnTo>
                      <a:pt x="92" y="564"/>
                    </a:lnTo>
                    <a:lnTo>
                      <a:pt x="122" y="578"/>
                    </a:lnTo>
                    <a:lnTo>
                      <a:pt x="155" y="592"/>
                    </a:lnTo>
                    <a:lnTo>
                      <a:pt x="192" y="607"/>
                    </a:lnTo>
                    <a:lnTo>
                      <a:pt x="230" y="622"/>
                    </a:lnTo>
                    <a:lnTo>
                      <a:pt x="270" y="637"/>
                    </a:lnTo>
                    <a:lnTo>
                      <a:pt x="313" y="652"/>
                    </a:lnTo>
                    <a:lnTo>
                      <a:pt x="356" y="668"/>
                    </a:lnTo>
                    <a:lnTo>
                      <a:pt x="400" y="683"/>
                    </a:lnTo>
                    <a:lnTo>
                      <a:pt x="445" y="698"/>
                    </a:lnTo>
                    <a:lnTo>
                      <a:pt x="490" y="713"/>
                    </a:lnTo>
                    <a:lnTo>
                      <a:pt x="535" y="727"/>
                    </a:lnTo>
                    <a:lnTo>
                      <a:pt x="579" y="740"/>
                    </a:lnTo>
                    <a:lnTo>
                      <a:pt x="623" y="754"/>
                    </a:lnTo>
                    <a:lnTo>
                      <a:pt x="665" y="767"/>
                    </a:lnTo>
                    <a:lnTo>
                      <a:pt x="706" y="778"/>
                    </a:lnTo>
                    <a:lnTo>
                      <a:pt x="744" y="789"/>
                    </a:lnTo>
                    <a:lnTo>
                      <a:pt x="779" y="799"/>
                    </a:lnTo>
                    <a:lnTo>
                      <a:pt x="813" y="807"/>
                    </a:lnTo>
                    <a:lnTo>
                      <a:pt x="843" y="815"/>
                    </a:lnTo>
                    <a:lnTo>
                      <a:pt x="869" y="821"/>
                    </a:lnTo>
                    <a:lnTo>
                      <a:pt x="892" y="826"/>
                    </a:lnTo>
                    <a:lnTo>
                      <a:pt x="911" y="828"/>
                    </a:lnTo>
                    <a:lnTo>
                      <a:pt x="925" y="829"/>
                    </a:lnTo>
                    <a:lnTo>
                      <a:pt x="933" y="829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" name="Freeform 336"/>
              <p:cNvSpPr>
                <a:spLocks/>
              </p:cNvSpPr>
              <p:nvPr/>
            </p:nvSpPr>
            <p:spPr bwMode="auto">
              <a:xfrm>
                <a:off x="2593" y="1935"/>
                <a:ext cx="874" cy="438"/>
              </a:xfrm>
              <a:custGeom>
                <a:avLst/>
                <a:gdLst>
                  <a:gd name="T0" fmla="*/ 248 w 1747"/>
                  <a:gd name="T1" fmla="*/ 216 h 877"/>
                  <a:gd name="T2" fmla="*/ 255 w 1747"/>
                  <a:gd name="T3" fmla="*/ 206 h 877"/>
                  <a:gd name="T4" fmla="*/ 272 w 1747"/>
                  <a:gd name="T5" fmla="*/ 190 h 877"/>
                  <a:gd name="T6" fmla="*/ 295 w 1747"/>
                  <a:gd name="T7" fmla="*/ 168 h 877"/>
                  <a:gd name="T8" fmla="*/ 322 w 1747"/>
                  <a:gd name="T9" fmla="*/ 144 h 877"/>
                  <a:gd name="T10" fmla="*/ 350 w 1747"/>
                  <a:gd name="T11" fmla="*/ 119 h 877"/>
                  <a:gd name="T12" fmla="*/ 378 w 1747"/>
                  <a:gd name="T13" fmla="*/ 95 h 877"/>
                  <a:gd name="T14" fmla="*/ 403 w 1747"/>
                  <a:gd name="T15" fmla="*/ 73 h 877"/>
                  <a:gd name="T16" fmla="*/ 423 w 1747"/>
                  <a:gd name="T17" fmla="*/ 56 h 877"/>
                  <a:gd name="T18" fmla="*/ 435 w 1747"/>
                  <a:gd name="T19" fmla="*/ 45 h 877"/>
                  <a:gd name="T20" fmla="*/ 437 w 1747"/>
                  <a:gd name="T21" fmla="*/ 41 h 877"/>
                  <a:gd name="T22" fmla="*/ 435 w 1747"/>
                  <a:gd name="T23" fmla="*/ 41 h 877"/>
                  <a:gd name="T24" fmla="*/ 424 w 1747"/>
                  <a:gd name="T25" fmla="*/ 39 h 877"/>
                  <a:gd name="T26" fmla="*/ 406 w 1747"/>
                  <a:gd name="T27" fmla="*/ 36 h 877"/>
                  <a:gd name="T28" fmla="*/ 383 w 1747"/>
                  <a:gd name="T29" fmla="*/ 32 h 877"/>
                  <a:gd name="T30" fmla="*/ 356 w 1747"/>
                  <a:gd name="T31" fmla="*/ 28 h 877"/>
                  <a:gd name="T32" fmla="*/ 329 w 1747"/>
                  <a:gd name="T33" fmla="*/ 22 h 877"/>
                  <a:gd name="T34" fmla="*/ 301 w 1747"/>
                  <a:gd name="T35" fmla="*/ 17 h 877"/>
                  <a:gd name="T36" fmla="*/ 277 w 1747"/>
                  <a:gd name="T37" fmla="*/ 12 h 877"/>
                  <a:gd name="T38" fmla="*/ 256 w 1747"/>
                  <a:gd name="T39" fmla="*/ 7 h 877"/>
                  <a:gd name="T40" fmla="*/ 241 w 1747"/>
                  <a:gd name="T41" fmla="*/ 2 h 877"/>
                  <a:gd name="T42" fmla="*/ 235 w 1747"/>
                  <a:gd name="T43" fmla="*/ 2 h 877"/>
                  <a:gd name="T44" fmla="*/ 226 w 1747"/>
                  <a:gd name="T45" fmla="*/ 11 h 877"/>
                  <a:gd name="T46" fmla="*/ 208 w 1747"/>
                  <a:gd name="T47" fmla="*/ 23 h 877"/>
                  <a:gd name="T48" fmla="*/ 185 w 1747"/>
                  <a:gd name="T49" fmla="*/ 38 h 877"/>
                  <a:gd name="T50" fmla="*/ 156 w 1747"/>
                  <a:gd name="T51" fmla="*/ 53 h 877"/>
                  <a:gd name="T52" fmla="*/ 125 w 1747"/>
                  <a:gd name="T53" fmla="*/ 70 h 877"/>
                  <a:gd name="T54" fmla="*/ 94 w 1747"/>
                  <a:gd name="T55" fmla="*/ 86 h 877"/>
                  <a:gd name="T56" fmla="*/ 64 w 1747"/>
                  <a:gd name="T57" fmla="*/ 100 h 877"/>
                  <a:gd name="T58" fmla="*/ 38 w 1747"/>
                  <a:gd name="T59" fmla="*/ 113 h 877"/>
                  <a:gd name="T60" fmla="*/ 17 w 1747"/>
                  <a:gd name="T61" fmla="*/ 122 h 877"/>
                  <a:gd name="T62" fmla="*/ 5 w 1747"/>
                  <a:gd name="T63" fmla="*/ 127 h 877"/>
                  <a:gd name="T64" fmla="*/ 0 w 1747"/>
                  <a:gd name="T65" fmla="*/ 131 h 877"/>
                  <a:gd name="T66" fmla="*/ 7 w 1747"/>
                  <a:gd name="T67" fmla="*/ 138 h 877"/>
                  <a:gd name="T68" fmla="*/ 25 w 1747"/>
                  <a:gd name="T69" fmla="*/ 147 h 877"/>
                  <a:gd name="T70" fmla="*/ 52 w 1747"/>
                  <a:gd name="T71" fmla="*/ 159 h 877"/>
                  <a:gd name="T72" fmla="*/ 84 w 1747"/>
                  <a:gd name="T73" fmla="*/ 171 h 877"/>
                  <a:gd name="T74" fmla="*/ 119 w 1747"/>
                  <a:gd name="T75" fmla="*/ 183 h 877"/>
                  <a:gd name="T76" fmla="*/ 155 w 1747"/>
                  <a:gd name="T77" fmla="*/ 195 h 877"/>
                  <a:gd name="T78" fmla="*/ 188 w 1747"/>
                  <a:gd name="T79" fmla="*/ 205 h 877"/>
                  <a:gd name="T80" fmla="*/ 216 w 1747"/>
                  <a:gd name="T81" fmla="*/ 213 h 877"/>
                  <a:gd name="T82" fmla="*/ 238 w 1747"/>
                  <a:gd name="T83" fmla="*/ 218 h 877"/>
                  <a:gd name="T84" fmla="*/ 248 w 1747"/>
                  <a:gd name="T85" fmla="*/ 219 h 87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47"/>
                  <a:gd name="T130" fmla="*/ 0 h 877"/>
                  <a:gd name="T131" fmla="*/ 1747 w 1747"/>
                  <a:gd name="T132" fmla="*/ 877 h 87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47" h="877">
                    <a:moveTo>
                      <a:pt x="991" y="876"/>
                    </a:moveTo>
                    <a:lnTo>
                      <a:pt x="988" y="873"/>
                    </a:lnTo>
                    <a:lnTo>
                      <a:pt x="989" y="867"/>
                    </a:lnTo>
                    <a:lnTo>
                      <a:pt x="995" y="856"/>
                    </a:lnTo>
                    <a:lnTo>
                      <a:pt x="1006" y="842"/>
                    </a:lnTo>
                    <a:lnTo>
                      <a:pt x="1020" y="825"/>
                    </a:lnTo>
                    <a:lnTo>
                      <a:pt x="1040" y="806"/>
                    </a:lnTo>
                    <a:lnTo>
                      <a:pt x="1061" y="784"/>
                    </a:lnTo>
                    <a:lnTo>
                      <a:pt x="1087" y="760"/>
                    </a:lnTo>
                    <a:lnTo>
                      <a:pt x="1116" y="733"/>
                    </a:lnTo>
                    <a:lnTo>
                      <a:pt x="1146" y="704"/>
                    </a:lnTo>
                    <a:lnTo>
                      <a:pt x="1179" y="674"/>
                    </a:lnTo>
                    <a:lnTo>
                      <a:pt x="1214" y="643"/>
                    </a:lnTo>
                    <a:lnTo>
                      <a:pt x="1249" y="611"/>
                    </a:lnTo>
                    <a:lnTo>
                      <a:pt x="1286" y="579"/>
                    </a:lnTo>
                    <a:lnTo>
                      <a:pt x="1324" y="546"/>
                    </a:lnTo>
                    <a:lnTo>
                      <a:pt x="1362" y="512"/>
                    </a:lnTo>
                    <a:lnTo>
                      <a:pt x="1400" y="479"/>
                    </a:lnTo>
                    <a:lnTo>
                      <a:pt x="1438" y="446"/>
                    </a:lnTo>
                    <a:lnTo>
                      <a:pt x="1475" y="413"/>
                    </a:lnTo>
                    <a:lnTo>
                      <a:pt x="1512" y="382"/>
                    </a:lnTo>
                    <a:lnTo>
                      <a:pt x="1547" y="351"/>
                    </a:lnTo>
                    <a:lnTo>
                      <a:pt x="1580" y="322"/>
                    </a:lnTo>
                    <a:lnTo>
                      <a:pt x="1611" y="295"/>
                    </a:lnTo>
                    <a:lnTo>
                      <a:pt x="1640" y="270"/>
                    </a:lnTo>
                    <a:lnTo>
                      <a:pt x="1666" y="247"/>
                    </a:lnTo>
                    <a:lnTo>
                      <a:pt x="1689" y="226"/>
                    </a:lnTo>
                    <a:lnTo>
                      <a:pt x="1709" y="207"/>
                    </a:lnTo>
                    <a:lnTo>
                      <a:pt x="1725" y="191"/>
                    </a:lnTo>
                    <a:lnTo>
                      <a:pt x="1737" y="180"/>
                    </a:lnTo>
                    <a:lnTo>
                      <a:pt x="1745" y="172"/>
                    </a:lnTo>
                    <a:lnTo>
                      <a:pt x="1747" y="167"/>
                    </a:lnTo>
                    <a:lnTo>
                      <a:pt x="1745" y="166"/>
                    </a:lnTo>
                    <a:lnTo>
                      <a:pt x="1746" y="166"/>
                    </a:lnTo>
                    <a:lnTo>
                      <a:pt x="1744" y="166"/>
                    </a:lnTo>
                    <a:lnTo>
                      <a:pt x="1737" y="165"/>
                    </a:lnTo>
                    <a:lnTo>
                      <a:pt x="1725" y="164"/>
                    </a:lnTo>
                    <a:lnTo>
                      <a:pt x="1710" y="161"/>
                    </a:lnTo>
                    <a:lnTo>
                      <a:pt x="1693" y="158"/>
                    </a:lnTo>
                    <a:lnTo>
                      <a:pt x="1672" y="155"/>
                    </a:lnTo>
                    <a:lnTo>
                      <a:pt x="1648" y="151"/>
                    </a:lnTo>
                    <a:lnTo>
                      <a:pt x="1621" y="146"/>
                    </a:lnTo>
                    <a:lnTo>
                      <a:pt x="1593" y="142"/>
                    </a:lnTo>
                    <a:lnTo>
                      <a:pt x="1562" y="136"/>
                    </a:lnTo>
                    <a:lnTo>
                      <a:pt x="1529" y="130"/>
                    </a:lnTo>
                    <a:lnTo>
                      <a:pt x="1496" y="125"/>
                    </a:lnTo>
                    <a:lnTo>
                      <a:pt x="1460" y="119"/>
                    </a:lnTo>
                    <a:lnTo>
                      <a:pt x="1424" y="112"/>
                    </a:lnTo>
                    <a:lnTo>
                      <a:pt x="1388" y="105"/>
                    </a:lnTo>
                    <a:lnTo>
                      <a:pt x="1351" y="98"/>
                    </a:lnTo>
                    <a:lnTo>
                      <a:pt x="1314" y="91"/>
                    </a:lnTo>
                    <a:lnTo>
                      <a:pt x="1277" y="84"/>
                    </a:lnTo>
                    <a:lnTo>
                      <a:pt x="1240" y="77"/>
                    </a:lnTo>
                    <a:lnTo>
                      <a:pt x="1204" y="71"/>
                    </a:lnTo>
                    <a:lnTo>
                      <a:pt x="1170" y="62"/>
                    </a:lnTo>
                    <a:lnTo>
                      <a:pt x="1136" y="56"/>
                    </a:lnTo>
                    <a:lnTo>
                      <a:pt x="1105" y="49"/>
                    </a:lnTo>
                    <a:lnTo>
                      <a:pt x="1075" y="42"/>
                    </a:lnTo>
                    <a:lnTo>
                      <a:pt x="1048" y="35"/>
                    </a:lnTo>
                    <a:lnTo>
                      <a:pt x="1021" y="29"/>
                    </a:lnTo>
                    <a:lnTo>
                      <a:pt x="999" y="22"/>
                    </a:lnTo>
                    <a:lnTo>
                      <a:pt x="979" y="16"/>
                    </a:lnTo>
                    <a:lnTo>
                      <a:pt x="962" y="11"/>
                    </a:lnTo>
                    <a:lnTo>
                      <a:pt x="949" y="5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3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7" y="152"/>
                    </a:lnTo>
                    <a:lnTo>
                      <a:pt x="700" y="173"/>
                    </a:lnTo>
                    <a:lnTo>
                      <a:pt x="662" y="194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40" y="259"/>
                    </a:lnTo>
                    <a:lnTo>
                      <a:pt x="498" y="281"/>
                    </a:lnTo>
                    <a:lnTo>
                      <a:pt x="455" y="303"/>
                    </a:lnTo>
                    <a:lnTo>
                      <a:pt x="414" y="324"/>
                    </a:lnTo>
                    <a:lnTo>
                      <a:pt x="373" y="345"/>
                    </a:lnTo>
                    <a:lnTo>
                      <a:pt x="331" y="365"/>
                    </a:lnTo>
                    <a:lnTo>
                      <a:pt x="292" y="385"/>
                    </a:lnTo>
                    <a:lnTo>
                      <a:pt x="253" y="403"/>
                    </a:lnTo>
                    <a:lnTo>
                      <a:pt x="216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3" y="479"/>
                    </a:lnTo>
                    <a:lnTo>
                      <a:pt x="68" y="489"/>
                    </a:lnTo>
                    <a:lnTo>
                      <a:pt x="49" y="497"/>
                    </a:lnTo>
                    <a:lnTo>
                      <a:pt x="32" y="504"/>
                    </a:lnTo>
                    <a:lnTo>
                      <a:pt x="20" y="509"/>
                    </a:lnTo>
                    <a:lnTo>
                      <a:pt x="12" y="511"/>
                    </a:lnTo>
                    <a:lnTo>
                      <a:pt x="3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1"/>
                    </a:lnTo>
                    <a:lnTo>
                      <a:pt x="28" y="553"/>
                    </a:lnTo>
                    <a:lnTo>
                      <a:pt x="48" y="564"/>
                    </a:lnTo>
                    <a:lnTo>
                      <a:pt x="72" y="577"/>
                    </a:lnTo>
                    <a:lnTo>
                      <a:pt x="99" y="590"/>
                    </a:lnTo>
                    <a:lnTo>
                      <a:pt x="132" y="605"/>
                    </a:lnTo>
                    <a:lnTo>
                      <a:pt x="167" y="620"/>
                    </a:lnTo>
                    <a:lnTo>
                      <a:pt x="205" y="637"/>
                    </a:lnTo>
                    <a:lnTo>
                      <a:pt x="246" y="653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2"/>
                    </a:lnTo>
                    <a:lnTo>
                      <a:pt x="427" y="718"/>
                    </a:lnTo>
                    <a:lnTo>
                      <a:pt x="475" y="734"/>
                    </a:lnTo>
                    <a:lnTo>
                      <a:pt x="522" y="750"/>
                    </a:lnTo>
                    <a:lnTo>
                      <a:pt x="570" y="765"/>
                    </a:lnTo>
                    <a:lnTo>
                      <a:pt x="617" y="780"/>
                    </a:lnTo>
                    <a:lnTo>
                      <a:pt x="663" y="795"/>
                    </a:lnTo>
                    <a:lnTo>
                      <a:pt x="708" y="809"/>
                    </a:lnTo>
                    <a:lnTo>
                      <a:pt x="750" y="822"/>
                    </a:lnTo>
                    <a:lnTo>
                      <a:pt x="792" y="833"/>
                    </a:lnTo>
                    <a:lnTo>
                      <a:pt x="830" y="844"/>
                    </a:lnTo>
                    <a:lnTo>
                      <a:pt x="864" y="853"/>
                    </a:lnTo>
                    <a:lnTo>
                      <a:pt x="897" y="861"/>
                    </a:lnTo>
                    <a:lnTo>
                      <a:pt x="924" y="867"/>
                    </a:lnTo>
                    <a:lnTo>
                      <a:pt x="949" y="872"/>
                    </a:lnTo>
                    <a:lnTo>
                      <a:pt x="968" y="875"/>
                    </a:lnTo>
                    <a:lnTo>
                      <a:pt x="982" y="877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" name="Freeform 337"/>
              <p:cNvSpPr>
                <a:spLocks/>
              </p:cNvSpPr>
              <p:nvPr/>
            </p:nvSpPr>
            <p:spPr bwMode="auto">
              <a:xfrm>
                <a:off x="2610" y="1946"/>
                <a:ext cx="842" cy="415"/>
              </a:xfrm>
              <a:custGeom>
                <a:avLst/>
                <a:gdLst>
                  <a:gd name="T0" fmla="*/ 233 w 1683"/>
                  <a:gd name="T1" fmla="*/ 205 h 830"/>
                  <a:gd name="T2" fmla="*/ 241 w 1683"/>
                  <a:gd name="T3" fmla="*/ 196 h 830"/>
                  <a:gd name="T4" fmla="*/ 258 w 1683"/>
                  <a:gd name="T5" fmla="*/ 180 h 830"/>
                  <a:gd name="T6" fmla="*/ 280 w 1683"/>
                  <a:gd name="T7" fmla="*/ 159 h 830"/>
                  <a:gd name="T8" fmla="*/ 307 w 1683"/>
                  <a:gd name="T9" fmla="*/ 137 h 830"/>
                  <a:gd name="T10" fmla="*/ 335 w 1683"/>
                  <a:gd name="T11" fmla="*/ 112 h 830"/>
                  <a:gd name="T12" fmla="*/ 363 w 1683"/>
                  <a:gd name="T13" fmla="*/ 90 h 830"/>
                  <a:gd name="T14" fmla="*/ 387 w 1683"/>
                  <a:gd name="T15" fmla="*/ 69 h 830"/>
                  <a:gd name="T16" fmla="*/ 406 w 1683"/>
                  <a:gd name="T17" fmla="*/ 52 h 830"/>
                  <a:gd name="T18" fmla="*/ 419 w 1683"/>
                  <a:gd name="T19" fmla="*/ 42 h 830"/>
                  <a:gd name="T20" fmla="*/ 421 w 1683"/>
                  <a:gd name="T21" fmla="*/ 38 h 830"/>
                  <a:gd name="T22" fmla="*/ 419 w 1683"/>
                  <a:gd name="T23" fmla="*/ 38 h 830"/>
                  <a:gd name="T24" fmla="*/ 408 w 1683"/>
                  <a:gd name="T25" fmla="*/ 36 h 830"/>
                  <a:gd name="T26" fmla="*/ 391 w 1683"/>
                  <a:gd name="T27" fmla="*/ 33 h 830"/>
                  <a:gd name="T28" fmla="*/ 369 w 1683"/>
                  <a:gd name="T29" fmla="*/ 29 h 830"/>
                  <a:gd name="T30" fmla="*/ 344 w 1683"/>
                  <a:gd name="T31" fmla="*/ 25 h 830"/>
                  <a:gd name="T32" fmla="*/ 318 w 1683"/>
                  <a:gd name="T33" fmla="*/ 20 h 830"/>
                  <a:gd name="T34" fmla="*/ 292 w 1683"/>
                  <a:gd name="T35" fmla="*/ 14 h 830"/>
                  <a:gd name="T36" fmla="*/ 269 w 1683"/>
                  <a:gd name="T37" fmla="*/ 10 h 830"/>
                  <a:gd name="T38" fmla="*/ 249 w 1683"/>
                  <a:gd name="T39" fmla="*/ 6 h 830"/>
                  <a:gd name="T40" fmla="*/ 235 w 1683"/>
                  <a:gd name="T41" fmla="*/ 2 h 830"/>
                  <a:gd name="T42" fmla="*/ 227 w 1683"/>
                  <a:gd name="T43" fmla="*/ 3 h 830"/>
                  <a:gd name="T44" fmla="*/ 216 w 1683"/>
                  <a:gd name="T45" fmla="*/ 13 h 830"/>
                  <a:gd name="T46" fmla="*/ 197 w 1683"/>
                  <a:gd name="T47" fmla="*/ 25 h 830"/>
                  <a:gd name="T48" fmla="*/ 173 w 1683"/>
                  <a:gd name="T49" fmla="*/ 39 h 830"/>
                  <a:gd name="T50" fmla="*/ 145 w 1683"/>
                  <a:gd name="T51" fmla="*/ 53 h 830"/>
                  <a:gd name="T52" fmla="*/ 115 w 1683"/>
                  <a:gd name="T53" fmla="*/ 70 h 830"/>
                  <a:gd name="T54" fmla="*/ 85 w 1683"/>
                  <a:gd name="T55" fmla="*/ 85 h 830"/>
                  <a:gd name="T56" fmla="*/ 58 w 1683"/>
                  <a:gd name="T57" fmla="*/ 98 h 830"/>
                  <a:gd name="T58" fmla="*/ 34 w 1683"/>
                  <a:gd name="T59" fmla="*/ 109 h 830"/>
                  <a:gd name="T60" fmla="*/ 15 w 1683"/>
                  <a:gd name="T61" fmla="*/ 118 h 830"/>
                  <a:gd name="T62" fmla="*/ 5 w 1683"/>
                  <a:gd name="T63" fmla="*/ 122 h 830"/>
                  <a:gd name="T64" fmla="*/ 0 w 1683"/>
                  <a:gd name="T65" fmla="*/ 125 h 830"/>
                  <a:gd name="T66" fmla="*/ 7 w 1683"/>
                  <a:gd name="T67" fmla="*/ 133 h 830"/>
                  <a:gd name="T68" fmla="*/ 24 w 1683"/>
                  <a:gd name="T69" fmla="*/ 142 h 830"/>
                  <a:gd name="T70" fmla="*/ 48 w 1683"/>
                  <a:gd name="T71" fmla="*/ 152 h 830"/>
                  <a:gd name="T72" fmla="*/ 79 w 1683"/>
                  <a:gd name="T73" fmla="*/ 163 h 830"/>
                  <a:gd name="T74" fmla="*/ 112 w 1683"/>
                  <a:gd name="T75" fmla="*/ 175 h 830"/>
                  <a:gd name="T76" fmla="*/ 146 w 1683"/>
                  <a:gd name="T77" fmla="*/ 186 h 830"/>
                  <a:gd name="T78" fmla="*/ 177 w 1683"/>
                  <a:gd name="T79" fmla="*/ 195 h 830"/>
                  <a:gd name="T80" fmla="*/ 204 w 1683"/>
                  <a:gd name="T81" fmla="*/ 202 h 830"/>
                  <a:gd name="T82" fmla="*/ 224 w 1683"/>
                  <a:gd name="T83" fmla="*/ 207 h 830"/>
                  <a:gd name="T84" fmla="*/ 234 w 1683"/>
                  <a:gd name="T85" fmla="*/ 208 h 8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83"/>
                  <a:gd name="T130" fmla="*/ 0 h 830"/>
                  <a:gd name="T131" fmla="*/ 1683 w 1683"/>
                  <a:gd name="T132" fmla="*/ 830 h 8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83" h="830">
                    <a:moveTo>
                      <a:pt x="934" y="830"/>
                    </a:moveTo>
                    <a:lnTo>
                      <a:pt x="931" y="827"/>
                    </a:lnTo>
                    <a:lnTo>
                      <a:pt x="932" y="820"/>
                    </a:lnTo>
                    <a:lnTo>
                      <a:pt x="938" y="810"/>
                    </a:lnTo>
                    <a:lnTo>
                      <a:pt x="949" y="797"/>
                    </a:lnTo>
                    <a:lnTo>
                      <a:pt x="964" y="781"/>
                    </a:lnTo>
                    <a:lnTo>
                      <a:pt x="983" y="763"/>
                    </a:lnTo>
                    <a:lnTo>
                      <a:pt x="1005" y="741"/>
                    </a:lnTo>
                    <a:lnTo>
                      <a:pt x="1030" y="718"/>
                    </a:lnTo>
                    <a:lnTo>
                      <a:pt x="1058" y="693"/>
                    </a:lnTo>
                    <a:lnTo>
                      <a:pt x="1088" y="665"/>
                    </a:lnTo>
                    <a:lnTo>
                      <a:pt x="1120" y="636"/>
                    </a:lnTo>
                    <a:lnTo>
                      <a:pt x="1154" y="608"/>
                    </a:lnTo>
                    <a:lnTo>
                      <a:pt x="1190" y="577"/>
                    </a:lnTo>
                    <a:lnTo>
                      <a:pt x="1226" y="545"/>
                    </a:lnTo>
                    <a:lnTo>
                      <a:pt x="1264" y="513"/>
                    </a:lnTo>
                    <a:lnTo>
                      <a:pt x="1301" y="481"/>
                    </a:lnTo>
                    <a:lnTo>
                      <a:pt x="1339" y="450"/>
                    </a:lnTo>
                    <a:lnTo>
                      <a:pt x="1377" y="418"/>
                    </a:lnTo>
                    <a:lnTo>
                      <a:pt x="1414" y="387"/>
                    </a:lnTo>
                    <a:lnTo>
                      <a:pt x="1449" y="357"/>
                    </a:lnTo>
                    <a:lnTo>
                      <a:pt x="1484" y="328"/>
                    </a:lnTo>
                    <a:lnTo>
                      <a:pt x="1516" y="300"/>
                    </a:lnTo>
                    <a:lnTo>
                      <a:pt x="1547" y="274"/>
                    </a:lnTo>
                    <a:lnTo>
                      <a:pt x="1576" y="250"/>
                    </a:lnTo>
                    <a:lnTo>
                      <a:pt x="1603" y="228"/>
                    </a:lnTo>
                    <a:lnTo>
                      <a:pt x="1624" y="207"/>
                    </a:lnTo>
                    <a:lnTo>
                      <a:pt x="1645" y="190"/>
                    </a:lnTo>
                    <a:lnTo>
                      <a:pt x="1660" y="176"/>
                    </a:lnTo>
                    <a:lnTo>
                      <a:pt x="1673" y="165"/>
                    </a:lnTo>
                    <a:lnTo>
                      <a:pt x="1680" y="157"/>
                    </a:lnTo>
                    <a:lnTo>
                      <a:pt x="1683" y="152"/>
                    </a:lnTo>
                    <a:lnTo>
                      <a:pt x="1681" y="151"/>
                    </a:lnTo>
                    <a:lnTo>
                      <a:pt x="1682" y="151"/>
                    </a:lnTo>
                    <a:lnTo>
                      <a:pt x="1680" y="151"/>
                    </a:lnTo>
                    <a:lnTo>
                      <a:pt x="1673" y="150"/>
                    </a:lnTo>
                    <a:lnTo>
                      <a:pt x="1662" y="149"/>
                    </a:lnTo>
                    <a:lnTo>
                      <a:pt x="1649" y="146"/>
                    </a:lnTo>
                    <a:lnTo>
                      <a:pt x="1631" y="143"/>
                    </a:lnTo>
                    <a:lnTo>
                      <a:pt x="1611" y="139"/>
                    </a:lnTo>
                    <a:lnTo>
                      <a:pt x="1588" y="136"/>
                    </a:lnTo>
                    <a:lnTo>
                      <a:pt x="1563" y="131"/>
                    </a:lnTo>
                    <a:lnTo>
                      <a:pt x="1536" y="127"/>
                    </a:lnTo>
                    <a:lnTo>
                      <a:pt x="1507" y="122"/>
                    </a:lnTo>
                    <a:lnTo>
                      <a:pt x="1476" y="116"/>
                    </a:lnTo>
                    <a:lnTo>
                      <a:pt x="1444" y="111"/>
                    </a:lnTo>
                    <a:lnTo>
                      <a:pt x="1410" y="105"/>
                    </a:lnTo>
                    <a:lnTo>
                      <a:pt x="1376" y="98"/>
                    </a:lnTo>
                    <a:lnTo>
                      <a:pt x="1341" y="92"/>
                    </a:lnTo>
                    <a:lnTo>
                      <a:pt x="1306" y="85"/>
                    </a:lnTo>
                    <a:lnTo>
                      <a:pt x="1271" y="78"/>
                    </a:lnTo>
                    <a:lnTo>
                      <a:pt x="1236" y="73"/>
                    </a:lnTo>
                    <a:lnTo>
                      <a:pt x="1202" y="66"/>
                    </a:lnTo>
                    <a:lnTo>
                      <a:pt x="1167" y="59"/>
                    </a:lnTo>
                    <a:lnTo>
                      <a:pt x="1135" y="53"/>
                    </a:lnTo>
                    <a:lnTo>
                      <a:pt x="1103" y="46"/>
                    </a:lnTo>
                    <a:lnTo>
                      <a:pt x="1073" y="40"/>
                    </a:lnTo>
                    <a:lnTo>
                      <a:pt x="1044" y="34"/>
                    </a:lnTo>
                    <a:lnTo>
                      <a:pt x="1017" y="28"/>
                    </a:lnTo>
                    <a:lnTo>
                      <a:pt x="993" y="22"/>
                    </a:lnTo>
                    <a:lnTo>
                      <a:pt x="971" y="17"/>
                    </a:lnTo>
                    <a:lnTo>
                      <a:pt x="953" y="13"/>
                    </a:lnTo>
                    <a:lnTo>
                      <a:pt x="937" y="8"/>
                    </a:lnTo>
                    <a:lnTo>
                      <a:pt x="924" y="4"/>
                    </a:lnTo>
                    <a:lnTo>
                      <a:pt x="915" y="0"/>
                    </a:lnTo>
                    <a:lnTo>
                      <a:pt x="908" y="9"/>
                    </a:lnTo>
                    <a:lnTo>
                      <a:pt x="896" y="21"/>
                    </a:lnTo>
                    <a:lnTo>
                      <a:pt x="881" y="34"/>
                    </a:lnTo>
                    <a:lnTo>
                      <a:pt x="863" y="49"/>
                    </a:lnTo>
                    <a:lnTo>
                      <a:pt x="841" y="64"/>
                    </a:lnTo>
                    <a:lnTo>
                      <a:pt x="816" y="80"/>
                    </a:lnTo>
                    <a:lnTo>
                      <a:pt x="788" y="97"/>
                    </a:lnTo>
                    <a:lnTo>
                      <a:pt x="758" y="115"/>
                    </a:lnTo>
                    <a:lnTo>
                      <a:pt x="725" y="135"/>
                    </a:lnTo>
                    <a:lnTo>
                      <a:pt x="690" y="154"/>
                    </a:lnTo>
                    <a:lnTo>
                      <a:pt x="654" y="174"/>
                    </a:lnTo>
                    <a:lnTo>
                      <a:pt x="617" y="195"/>
                    </a:lnTo>
                    <a:lnTo>
                      <a:pt x="578" y="215"/>
                    </a:lnTo>
                    <a:lnTo>
                      <a:pt x="539" y="236"/>
                    </a:lnTo>
                    <a:lnTo>
                      <a:pt x="499" y="257"/>
                    </a:lnTo>
                    <a:lnTo>
                      <a:pt x="460" y="277"/>
                    </a:lnTo>
                    <a:lnTo>
                      <a:pt x="419" y="298"/>
                    </a:lnTo>
                    <a:lnTo>
                      <a:pt x="379" y="318"/>
                    </a:lnTo>
                    <a:lnTo>
                      <a:pt x="340" y="338"/>
                    </a:lnTo>
                    <a:lnTo>
                      <a:pt x="302" y="357"/>
                    </a:lnTo>
                    <a:lnTo>
                      <a:pt x="265" y="375"/>
                    </a:lnTo>
                    <a:lnTo>
                      <a:pt x="229" y="392"/>
                    </a:lnTo>
                    <a:lnTo>
                      <a:pt x="195" y="409"/>
                    </a:lnTo>
                    <a:lnTo>
                      <a:pt x="162" y="424"/>
                    </a:lnTo>
                    <a:lnTo>
                      <a:pt x="134" y="439"/>
                    </a:lnTo>
                    <a:lnTo>
                      <a:pt x="106" y="451"/>
                    </a:lnTo>
                    <a:lnTo>
                      <a:pt x="82" y="462"/>
                    </a:lnTo>
                    <a:lnTo>
                      <a:pt x="60" y="472"/>
                    </a:lnTo>
                    <a:lnTo>
                      <a:pt x="43" y="480"/>
                    </a:lnTo>
                    <a:lnTo>
                      <a:pt x="28" y="486"/>
                    </a:lnTo>
                    <a:lnTo>
                      <a:pt x="17" y="489"/>
                    </a:lnTo>
                    <a:lnTo>
                      <a:pt x="11" y="491"/>
                    </a:lnTo>
                    <a:lnTo>
                      <a:pt x="2" y="496"/>
                    </a:lnTo>
                    <a:lnTo>
                      <a:pt x="0" y="503"/>
                    </a:lnTo>
                    <a:lnTo>
                      <a:pt x="3" y="511"/>
                    </a:lnTo>
                    <a:lnTo>
                      <a:pt x="13" y="519"/>
                    </a:lnTo>
                    <a:lnTo>
                      <a:pt x="25" y="529"/>
                    </a:lnTo>
                    <a:lnTo>
                      <a:pt x="44" y="541"/>
                    </a:lnTo>
                    <a:lnTo>
                      <a:pt x="67" y="552"/>
                    </a:lnTo>
                    <a:lnTo>
                      <a:pt x="93" y="565"/>
                    </a:lnTo>
                    <a:lnTo>
                      <a:pt x="123" y="579"/>
                    </a:lnTo>
                    <a:lnTo>
                      <a:pt x="157" y="593"/>
                    </a:lnTo>
                    <a:lnTo>
                      <a:pt x="192" y="608"/>
                    </a:lnTo>
                    <a:lnTo>
                      <a:pt x="230" y="623"/>
                    </a:lnTo>
                    <a:lnTo>
                      <a:pt x="271" y="638"/>
                    </a:lnTo>
                    <a:lnTo>
                      <a:pt x="313" y="652"/>
                    </a:lnTo>
                    <a:lnTo>
                      <a:pt x="357" y="667"/>
                    </a:lnTo>
                    <a:lnTo>
                      <a:pt x="401" y="682"/>
                    </a:lnTo>
                    <a:lnTo>
                      <a:pt x="446" y="698"/>
                    </a:lnTo>
                    <a:lnTo>
                      <a:pt x="491" y="712"/>
                    </a:lnTo>
                    <a:lnTo>
                      <a:pt x="536" y="727"/>
                    </a:lnTo>
                    <a:lnTo>
                      <a:pt x="581" y="741"/>
                    </a:lnTo>
                    <a:lnTo>
                      <a:pt x="624" y="755"/>
                    </a:lnTo>
                    <a:lnTo>
                      <a:pt x="666" y="766"/>
                    </a:lnTo>
                    <a:lnTo>
                      <a:pt x="706" y="779"/>
                    </a:lnTo>
                    <a:lnTo>
                      <a:pt x="745" y="789"/>
                    </a:lnTo>
                    <a:lnTo>
                      <a:pt x="781" y="800"/>
                    </a:lnTo>
                    <a:lnTo>
                      <a:pt x="815" y="808"/>
                    </a:lnTo>
                    <a:lnTo>
                      <a:pt x="844" y="815"/>
                    </a:lnTo>
                    <a:lnTo>
                      <a:pt x="871" y="822"/>
                    </a:lnTo>
                    <a:lnTo>
                      <a:pt x="894" y="826"/>
                    </a:lnTo>
                    <a:lnTo>
                      <a:pt x="912" y="828"/>
                    </a:lnTo>
                    <a:lnTo>
                      <a:pt x="925" y="830"/>
                    </a:lnTo>
                    <a:lnTo>
                      <a:pt x="934" y="83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" name="Freeform 338"/>
              <p:cNvSpPr>
                <a:spLocks/>
              </p:cNvSpPr>
              <p:nvPr/>
            </p:nvSpPr>
            <p:spPr bwMode="auto">
              <a:xfrm>
                <a:off x="2589" y="1887"/>
                <a:ext cx="879" cy="438"/>
              </a:xfrm>
              <a:custGeom>
                <a:avLst/>
                <a:gdLst>
                  <a:gd name="T0" fmla="*/ 247 w 1758"/>
                  <a:gd name="T1" fmla="*/ 217 h 876"/>
                  <a:gd name="T2" fmla="*/ 255 w 1758"/>
                  <a:gd name="T3" fmla="*/ 207 h 876"/>
                  <a:gd name="T4" fmla="*/ 272 w 1758"/>
                  <a:gd name="T5" fmla="*/ 191 h 876"/>
                  <a:gd name="T6" fmla="*/ 296 w 1758"/>
                  <a:gd name="T7" fmla="*/ 170 h 876"/>
                  <a:gd name="T8" fmla="*/ 323 w 1758"/>
                  <a:gd name="T9" fmla="*/ 147 h 876"/>
                  <a:gd name="T10" fmla="*/ 352 w 1758"/>
                  <a:gd name="T11" fmla="*/ 121 h 876"/>
                  <a:gd name="T12" fmla="*/ 380 w 1758"/>
                  <a:gd name="T13" fmla="*/ 98 h 876"/>
                  <a:gd name="T14" fmla="*/ 405 w 1758"/>
                  <a:gd name="T15" fmla="*/ 77 h 876"/>
                  <a:gd name="T16" fmla="*/ 425 w 1758"/>
                  <a:gd name="T17" fmla="*/ 59 h 876"/>
                  <a:gd name="T18" fmla="*/ 437 w 1758"/>
                  <a:gd name="T19" fmla="*/ 49 h 876"/>
                  <a:gd name="T20" fmla="*/ 439 w 1758"/>
                  <a:gd name="T21" fmla="*/ 46 h 876"/>
                  <a:gd name="T22" fmla="*/ 437 w 1758"/>
                  <a:gd name="T23" fmla="*/ 45 h 876"/>
                  <a:gd name="T24" fmla="*/ 426 w 1758"/>
                  <a:gd name="T25" fmla="*/ 43 h 876"/>
                  <a:gd name="T26" fmla="*/ 408 w 1758"/>
                  <a:gd name="T27" fmla="*/ 40 h 876"/>
                  <a:gd name="T28" fmla="*/ 385 w 1758"/>
                  <a:gd name="T29" fmla="*/ 35 h 876"/>
                  <a:gd name="T30" fmla="*/ 358 w 1758"/>
                  <a:gd name="T31" fmla="*/ 29 h 876"/>
                  <a:gd name="T32" fmla="*/ 330 w 1758"/>
                  <a:gd name="T33" fmla="*/ 24 h 876"/>
                  <a:gd name="T34" fmla="*/ 302 w 1758"/>
                  <a:gd name="T35" fmla="*/ 19 h 876"/>
                  <a:gd name="T36" fmla="*/ 277 w 1758"/>
                  <a:gd name="T37" fmla="*/ 13 h 876"/>
                  <a:gd name="T38" fmla="*/ 255 w 1758"/>
                  <a:gd name="T39" fmla="*/ 7 h 876"/>
                  <a:gd name="T40" fmla="*/ 240 w 1758"/>
                  <a:gd name="T41" fmla="*/ 3 h 876"/>
                  <a:gd name="T42" fmla="*/ 234 w 1758"/>
                  <a:gd name="T43" fmla="*/ 2 h 876"/>
                  <a:gd name="T44" fmla="*/ 225 w 1758"/>
                  <a:gd name="T45" fmla="*/ 12 h 876"/>
                  <a:gd name="T46" fmla="*/ 208 w 1758"/>
                  <a:gd name="T47" fmla="*/ 24 h 876"/>
                  <a:gd name="T48" fmla="*/ 184 w 1758"/>
                  <a:gd name="T49" fmla="*/ 38 h 876"/>
                  <a:gd name="T50" fmla="*/ 156 w 1758"/>
                  <a:gd name="T51" fmla="*/ 54 h 876"/>
                  <a:gd name="T52" fmla="*/ 124 w 1758"/>
                  <a:gd name="T53" fmla="*/ 71 h 876"/>
                  <a:gd name="T54" fmla="*/ 93 w 1758"/>
                  <a:gd name="T55" fmla="*/ 87 h 876"/>
                  <a:gd name="T56" fmla="*/ 63 w 1758"/>
                  <a:gd name="T57" fmla="*/ 101 h 876"/>
                  <a:gd name="T58" fmla="*/ 38 w 1758"/>
                  <a:gd name="T59" fmla="*/ 113 h 876"/>
                  <a:gd name="T60" fmla="*/ 17 w 1758"/>
                  <a:gd name="T61" fmla="*/ 122 h 876"/>
                  <a:gd name="T62" fmla="*/ 5 w 1758"/>
                  <a:gd name="T63" fmla="*/ 127 h 876"/>
                  <a:gd name="T64" fmla="*/ 0 w 1758"/>
                  <a:gd name="T65" fmla="*/ 131 h 876"/>
                  <a:gd name="T66" fmla="*/ 7 w 1758"/>
                  <a:gd name="T67" fmla="*/ 139 h 876"/>
                  <a:gd name="T68" fmla="*/ 25 w 1758"/>
                  <a:gd name="T69" fmla="*/ 148 h 876"/>
                  <a:gd name="T70" fmla="*/ 51 w 1758"/>
                  <a:gd name="T71" fmla="*/ 159 h 876"/>
                  <a:gd name="T72" fmla="*/ 84 w 1758"/>
                  <a:gd name="T73" fmla="*/ 172 h 876"/>
                  <a:gd name="T74" fmla="*/ 118 w 1758"/>
                  <a:gd name="T75" fmla="*/ 184 h 876"/>
                  <a:gd name="T76" fmla="*/ 155 w 1758"/>
                  <a:gd name="T77" fmla="*/ 196 h 876"/>
                  <a:gd name="T78" fmla="*/ 188 w 1758"/>
                  <a:gd name="T79" fmla="*/ 206 h 876"/>
                  <a:gd name="T80" fmla="*/ 216 w 1758"/>
                  <a:gd name="T81" fmla="*/ 213 h 876"/>
                  <a:gd name="T82" fmla="*/ 237 w 1758"/>
                  <a:gd name="T83" fmla="*/ 218 h 876"/>
                  <a:gd name="T84" fmla="*/ 247 w 1758"/>
                  <a:gd name="T85" fmla="*/ 219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58"/>
                  <a:gd name="T130" fmla="*/ 0 h 876"/>
                  <a:gd name="T131" fmla="*/ 1758 w 1758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58" h="876">
                    <a:moveTo>
                      <a:pt x="991" y="875"/>
                    </a:moveTo>
                    <a:lnTo>
                      <a:pt x="988" y="873"/>
                    </a:lnTo>
                    <a:lnTo>
                      <a:pt x="989" y="866"/>
                    </a:lnTo>
                    <a:lnTo>
                      <a:pt x="994" y="856"/>
                    </a:lnTo>
                    <a:lnTo>
                      <a:pt x="1006" y="843"/>
                    </a:lnTo>
                    <a:lnTo>
                      <a:pt x="1021" y="827"/>
                    </a:lnTo>
                    <a:lnTo>
                      <a:pt x="1039" y="807"/>
                    </a:lnTo>
                    <a:lnTo>
                      <a:pt x="1062" y="785"/>
                    </a:lnTo>
                    <a:lnTo>
                      <a:pt x="1088" y="761"/>
                    </a:lnTo>
                    <a:lnTo>
                      <a:pt x="1117" y="736"/>
                    </a:lnTo>
                    <a:lnTo>
                      <a:pt x="1148" y="708"/>
                    </a:lnTo>
                    <a:lnTo>
                      <a:pt x="1181" y="680"/>
                    </a:lnTo>
                    <a:lnTo>
                      <a:pt x="1216" y="649"/>
                    </a:lnTo>
                    <a:lnTo>
                      <a:pt x="1253" y="617"/>
                    </a:lnTo>
                    <a:lnTo>
                      <a:pt x="1289" y="585"/>
                    </a:lnTo>
                    <a:lnTo>
                      <a:pt x="1327" y="553"/>
                    </a:lnTo>
                    <a:lnTo>
                      <a:pt x="1367" y="520"/>
                    </a:lnTo>
                    <a:lnTo>
                      <a:pt x="1406" y="487"/>
                    </a:lnTo>
                    <a:lnTo>
                      <a:pt x="1444" y="455"/>
                    </a:lnTo>
                    <a:lnTo>
                      <a:pt x="1482" y="423"/>
                    </a:lnTo>
                    <a:lnTo>
                      <a:pt x="1519" y="392"/>
                    </a:lnTo>
                    <a:lnTo>
                      <a:pt x="1554" y="363"/>
                    </a:lnTo>
                    <a:lnTo>
                      <a:pt x="1588" y="334"/>
                    </a:lnTo>
                    <a:lnTo>
                      <a:pt x="1619" y="308"/>
                    </a:lnTo>
                    <a:lnTo>
                      <a:pt x="1649" y="283"/>
                    </a:lnTo>
                    <a:lnTo>
                      <a:pt x="1675" y="260"/>
                    </a:lnTo>
                    <a:lnTo>
                      <a:pt x="1698" y="239"/>
                    </a:lnTo>
                    <a:lnTo>
                      <a:pt x="1719" y="222"/>
                    </a:lnTo>
                    <a:lnTo>
                      <a:pt x="1735" y="207"/>
                    </a:lnTo>
                    <a:lnTo>
                      <a:pt x="1748" y="195"/>
                    </a:lnTo>
                    <a:lnTo>
                      <a:pt x="1755" y="187"/>
                    </a:lnTo>
                    <a:lnTo>
                      <a:pt x="1758" y="183"/>
                    </a:lnTo>
                    <a:lnTo>
                      <a:pt x="1756" y="182"/>
                    </a:lnTo>
                    <a:lnTo>
                      <a:pt x="1757" y="182"/>
                    </a:lnTo>
                    <a:lnTo>
                      <a:pt x="1755" y="182"/>
                    </a:lnTo>
                    <a:lnTo>
                      <a:pt x="1747" y="180"/>
                    </a:lnTo>
                    <a:lnTo>
                      <a:pt x="1735" y="178"/>
                    </a:lnTo>
                    <a:lnTo>
                      <a:pt x="1720" y="175"/>
                    </a:lnTo>
                    <a:lnTo>
                      <a:pt x="1703" y="171"/>
                    </a:lnTo>
                    <a:lnTo>
                      <a:pt x="1681" y="168"/>
                    </a:lnTo>
                    <a:lnTo>
                      <a:pt x="1657" y="163"/>
                    </a:lnTo>
                    <a:lnTo>
                      <a:pt x="1629" y="158"/>
                    </a:lnTo>
                    <a:lnTo>
                      <a:pt x="1600" y="153"/>
                    </a:lnTo>
                    <a:lnTo>
                      <a:pt x="1569" y="147"/>
                    </a:lnTo>
                    <a:lnTo>
                      <a:pt x="1537" y="140"/>
                    </a:lnTo>
                    <a:lnTo>
                      <a:pt x="1503" y="133"/>
                    </a:lnTo>
                    <a:lnTo>
                      <a:pt x="1467" y="126"/>
                    </a:lnTo>
                    <a:lnTo>
                      <a:pt x="1430" y="119"/>
                    </a:lnTo>
                    <a:lnTo>
                      <a:pt x="1393" y="112"/>
                    </a:lnTo>
                    <a:lnTo>
                      <a:pt x="1355" y="104"/>
                    </a:lnTo>
                    <a:lnTo>
                      <a:pt x="1318" y="96"/>
                    </a:lnTo>
                    <a:lnTo>
                      <a:pt x="1280" y="89"/>
                    </a:lnTo>
                    <a:lnTo>
                      <a:pt x="1243" y="81"/>
                    </a:lnTo>
                    <a:lnTo>
                      <a:pt x="1208" y="73"/>
                    </a:lnTo>
                    <a:lnTo>
                      <a:pt x="1173" y="65"/>
                    </a:lnTo>
                    <a:lnTo>
                      <a:pt x="1138" y="58"/>
                    </a:lnTo>
                    <a:lnTo>
                      <a:pt x="1106" y="50"/>
                    </a:lnTo>
                    <a:lnTo>
                      <a:pt x="1076" y="43"/>
                    </a:lnTo>
                    <a:lnTo>
                      <a:pt x="1047" y="35"/>
                    </a:lnTo>
                    <a:lnTo>
                      <a:pt x="1022" y="29"/>
                    </a:lnTo>
                    <a:lnTo>
                      <a:pt x="999" y="23"/>
                    </a:lnTo>
                    <a:lnTo>
                      <a:pt x="979" y="16"/>
                    </a:lnTo>
                    <a:lnTo>
                      <a:pt x="962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1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5" y="152"/>
                    </a:lnTo>
                    <a:lnTo>
                      <a:pt x="700" y="173"/>
                    </a:lnTo>
                    <a:lnTo>
                      <a:pt x="660" y="194"/>
                    </a:lnTo>
                    <a:lnTo>
                      <a:pt x="621" y="216"/>
                    </a:lnTo>
                    <a:lnTo>
                      <a:pt x="581" y="238"/>
                    </a:lnTo>
                    <a:lnTo>
                      <a:pt x="539" y="260"/>
                    </a:lnTo>
                    <a:lnTo>
                      <a:pt x="497" y="282"/>
                    </a:lnTo>
                    <a:lnTo>
                      <a:pt x="455" y="303"/>
                    </a:lnTo>
                    <a:lnTo>
                      <a:pt x="413" y="324"/>
                    </a:lnTo>
                    <a:lnTo>
                      <a:pt x="371" y="345"/>
                    </a:lnTo>
                    <a:lnTo>
                      <a:pt x="331" y="366"/>
                    </a:lnTo>
                    <a:lnTo>
                      <a:pt x="291" y="385"/>
                    </a:lnTo>
                    <a:lnTo>
                      <a:pt x="252" y="404"/>
                    </a:lnTo>
                    <a:lnTo>
                      <a:pt x="216" y="422"/>
                    </a:lnTo>
                    <a:lnTo>
                      <a:pt x="181" y="438"/>
                    </a:lnTo>
                    <a:lnTo>
                      <a:pt x="149" y="453"/>
                    </a:lnTo>
                    <a:lnTo>
                      <a:pt x="119" y="467"/>
                    </a:lnTo>
                    <a:lnTo>
                      <a:pt x="92" y="479"/>
                    </a:lnTo>
                    <a:lnTo>
                      <a:pt x="68" y="490"/>
                    </a:lnTo>
                    <a:lnTo>
                      <a:pt x="47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2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2"/>
                    </a:lnTo>
                    <a:lnTo>
                      <a:pt x="27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6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4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7" y="781"/>
                    </a:lnTo>
                    <a:lnTo>
                      <a:pt x="663" y="795"/>
                    </a:lnTo>
                    <a:lnTo>
                      <a:pt x="708" y="808"/>
                    </a:lnTo>
                    <a:lnTo>
                      <a:pt x="750" y="821"/>
                    </a:lnTo>
                    <a:lnTo>
                      <a:pt x="791" y="833"/>
                    </a:lnTo>
                    <a:lnTo>
                      <a:pt x="830" y="843"/>
                    </a:lnTo>
                    <a:lnTo>
                      <a:pt x="864" y="852"/>
                    </a:lnTo>
                    <a:lnTo>
                      <a:pt x="897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2" name="Freeform 339"/>
              <p:cNvSpPr>
                <a:spLocks/>
              </p:cNvSpPr>
              <p:nvPr/>
            </p:nvSpPr>
            <p:spPr bwMode="auto">
              <a:xfrm>
                <a:off x="2600" y="1898"/>
                <a:ext cx="853" cy="416"/>
              </a:xfrm>
              <a:custGeom>
                <a:avLst/>
                <a:gdLst>
                  <a:gd name="T0" fmla="*/ 236 w 1705"/>
                  <a:gd name="T1" fmla="*/ 206 h 831"/>
                  <a:gd name="T2" fmla="*/ 244 w 1705"/>
                  <a:gd name="T3" fmla="*/ 196 h 831"/>
                  <a:gd name="T4" fmla="*/ 261 w 1705"/>
                  <a:gd name="T5" fmla="*/ 181 h 831"/>
                  <a:gd name="T6" fmla="*/ 284 w 1705"/>
                  <a:gd name="T7" fmla="*/ 161 h 831"/>
                  <a:gd name="T8" fmla="*/ 311 w 1705"/>
                  <a:gd name="T9" fmla="*/ 139 h 831"/>
                  <a:gd name="T10" fmla="*/ 339 w 1705"/>
                  <a:gd name="T11" fmla="*/ 115 h 831"/>
                  <a:gd name="T12" fmla="*/ 367 w 1705"/>
                  <a:gd name="T13" fmla="*/ 92 h 831"/>
                  <a:gd name="T14" fmla="*/ 392 w 1705"/>
                  <a:gd name="T15" fmla="*/ 72 h 831"/>
                  <a:gd name="T16" fmla="*/ 412 w 1705"/>
                  <a:gd name="T17" fmla="*/ 56 h 831"/>
                  <a:gd name="T18" fmla="*/ 424 w 1705"/>
                  <a:gd name="T19" fmla="*/ 45 h 831"/>
                  <a:gd name="T20" fmla="*/ 426 w 1705"/>
                  <a:gd name="T21" fmla="*/ 42 h 831"/>
                  <a:gd name="T22" fmla="*/ 424 w 1705"/>
                  <a:gd name="T23" fmla="*/ 42 h 831"/>
                  <a:gd name="T24" fmla="*/ 413 w 1705"/>
                  <a:gd name="T25" fmla="*/ 40 h 831"/>
                  <a:gd name="T26" fmla="*/ 396 w 1705"/>
                  <a:gd name="T27" fmla="*/ 36 h 831"/>
                  <a:gd name="T28" fmla="*/ 374 w 1705"/>
                  <a:gd name="T29" fmla="*/ 32 h 831"/>
                  <a:gd name="T30" fmla="*/ 349 w 1705"/>
                  <a:gd name="T31" fmla="*/ 27 h 831"/>
                  <a:gd name="T32" fmla="*/ 322 w 1705"/>
                  <a:gd name="T33" fmla="*/ 22 h 831"/>
                  <a:gd name="T34" fmla="*/ 296 w 1705"/>
                  <a:gd name="T35" fmla="*/ 16 h 831"/>
                  <a:gd name="T36" fmla="*/ 272 w 1705"/>
                  <a:gd name="T37" fmla="*/ 11 h 831"/>
                  <a:gd name="T38" fmla="*/ 252 w 1705"/>
                  <a:gd name="T39" fmla="*/ 6 h 831"/>
                  <a:gd name="T40" fmla="*/ 237 w 1705"/>
                  <a:gd name="T41" fmla="*/ 2 h 831"/>
                  <a:gd name="T42" fmla="*/ 230 w 1705"/>
                  <a:gd name="T43" fmla="*/ 3 h 831"/>
                  <a:gd name="T44" fmla="*/ 218 w 1705"/>
                  <a:gd name="T45" fmla="*/ 12 h 831"/>
                  <a:gd name="T46" fmla="*/ 199 w 1705"/>
                  <a:gd name="T47" fmla="*/ 25 h 831"/>
                  <a:gd name="T48" fmla="*/ 174 w 1705"/>
                  <a:gd name="T49" fmla="*/ 39 h 831"/>
                  <a:gd name="T50" fmla="*/ 146 w 1705"/>
                  <a:gd name="T51" fmla="*/ 55 h 831"/>
                  <a:gd name="T52" fmla="*/ 115 w 1705"/>
                  <a:gd name="T53" fmla="*/ 70 h 831"/>
                  <a:gd name="T54" fmla="*/ 85 w 1705"/>
                  <a:gd name="T55" fmla="*/ 86 h 831"/>
                  <a:gd name="T56" fmla="*/ 56 w 1705"/>
                  <a:gd name="T57" fmla="*/ 100 h 831"/>
                  <a:gd name="T58" fmla="*/ 31 w 1705"/>
                  <a:gd name="T59" fmla="*/ 111 h 831"/>
                  <a:gd name="T60" fmla="*/ 13 w 1705"/>
                  <a:gd name="T61" fmla="*/ 120 h 831"/>
                  <a:gd name="T62" fmla="*/ 2 w 1705"/>
                  <a:gd name="T63" fmla="*/ 124 h 831"/>
                  <a:gd name="T64" fmla="*/ 2 w 1705"/>
                  <a:gd name="T65" fmla="*/ 128 h 831"/>
                  <a:gd name="T66" fmla="*/ 14 w 1705"/>
                  <a:gd name="T67" fmla="*/ 135 h 831"/>
                  <a:gd name="T68" fmla="*/ 34 w 1705"/>
                  <a:gd name="T69" fmla="*/ 144 h 831"/>
                  <a:gd name="T70" fmla="*/ 60 w 1705"/>
                  <a:gd name="T71" fmla="*/ 155 h 831"/>
                  <a:gd name="T72" fmla="*/ 90 w 1705"/>
                  <a:gd name="T73" fmla="*/ 166 h 831"/>
                  <a:gd name="T74" fmla="*/ 123 w 1705"/>
                  <a:gd name="T75" fmla="*/ 177 h 831"/>
                  <a:gd name="T76" fmla="*/ 154 w 1705"/>
                  <a:gd name="T77" fmla="*/ 187 h 831"/>
                  <a:gd name="T78" fmla="*/ 184 w 1705"/>
                  <a:gd name="T79" fmla="*/ 196 h 831"/>
                  <a:gd name="T80" fmla="*/ 209 w 1705"/>
                  <a:gd name="T81" fmla="*/ 203 h 831"/>
                  <a:gd name="T82" fmla="*/ 227 w 1705"/>
                  <a:gd name="T83" fmla="*/ 207 h 831"/>
                  <a:gd name="T84" fmla="*/ 237 w 1705"/>
                  <a:gd name="T85" fmla="*/ 208 h 83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05"/>
                  <a:gd name="T130" fmla="*/ 0 h 831"/>
                  <a:gd name="T131" fmla="*/ 1705 w 1705"/>
                  <a:gd name="T132" fmla="*/ 831 h 83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05" h="831">
                    <a:moveTo>
                      <a:pt x="946" y="830"/>
                    </a:moveTo>
                    <a:lnTo>
                      <a:pt x="943" y="828"/>
                    </a:lnTo>
                    <a:lnTo>
                      <a:pt x="944" y="821"/>
                    </a:lnTo>
                    <a:lnTo>
                      <a:pt x="950" y="812"/>
                    </a:lnTo>
                    <a:lnTo>
                      <a:pt x="961" y="799"/>
                    </a:lnTo>
                    <a:lnTo>
                      <a:pt x="976" y="783"/>
                    </a:lnTo>
                    <a:lnTo>
                      <a:pt x="994" y="765"/>
                    </a:lnTo>
                    <a:lnTo>
                      <a:pt x="1018" y="744"/>
                    </a:lnTo>
                    <a:lnTo>
                      <a:pt x="1043" y="721"/>
                    </a:lnTo>
                    <a:lnTo>
                      <a:pt x="1071" y="697"/>
                    </a:lnTo>
                    <a:lnTo>
                      <a:pt x="1102" y="670"/>
                    </a:lnTo>
                    <a:lnTo>
                      <a:pt x="1134" y="641"/>
                    </a:lnTo>
                    <a:lnTo>
                      <a:pt x="1168" y="613"/>
                    </a:lnTo>
                    <a:lnTo>
                      <a:pt x="1205" y="583"/>
                    </a:lnTo>
                    <a:lnTo>
                      <a:pt x="1242" y="553"/>
                    </a:lnTo>
                    <a:lnTo>
                      <a:pt x="1280" y="522"/>
                    </a:lnTo>
                    <a:lnTo>
                      <a:pt x="1318" y="490"/>
                    </a:lnTo>
                    <a:lnTo>
                      <a:pt x="1356" y="459"/>
                    </a:lnTo>
                    <a:lnTo>
                      <a:pt x="1394" y="428"/>
                    </a:lnTo>
                    <a:lnTo>
                      <a:pt x="1432" y="398"/>
                    </a:lnTo>
                    <a:lnTo>
                      <a:pt x="1468" y="368"/>
                    </a:lnTo>
                    <a:lnTo>
                      <a:pt x="1503" y="340"/>
                    </a:lnTo>
                    <a:lnTo>
                      <a:pt x="1536" y="312"/>
                    </a:lnTo>
                    <a:lnTo>
                      <a:pt x="1568" y="287"/>
                    </a:lnTo>
                    <a:lnTo>
                      <a:pt x="1597" y="263"/>
                    </a:lnTo>
                    <a:lnTo>
                      <a:pt x="1624" y="241"/>
                    </a:lnTo>
                    <a:lnTo>
                      <a:pt x="1647" y="222"/>
                    </a:lnTo>
                    <a:lnTo>
                      <a:pt x="1666" y="204"/>
                    </a:lnTo>
                    <a:lnTo>
                      <a:pt x="1682" y="191"/>
                    </a:lnTo>
                    <a:lnTo>
                      <a:pt x="1695" y="179"/>
                    </a:lnTo>
                    <a:lnTo>
                      <a:pt x="1702" y="171"/>
                    </a:lnTo>
                    <a:lnTo>
                      <a:pt x="1705" y="168"/>
                    </a:lnTo>
                    <a:lnTo>
                      <a:pt x="1703" y="166"/>
                    </a:lnTo>
                    <a:lnTo>
                      <a:pt x="1704" y="166"/>
                    </a:lnTo>
                    <a:lnTo>
                      <a:pt x="1702" y="166"/>
                    </a:lnTo>
                    <a:lnTo>
                      <a:pt x="1695" y="165"/>
                    </a:lnTo>
                    <a:lnTo>
                      <a:pt x="1685" y="163"/>
                    </a:lnTo>
                    <a:lnTo>
                      <a:pt x="1670" y="160"/>
                    </a:lnTo>
                    <a:lnTo>
                      <a:pt x="1652" y="157"/>
                    </a:lnTo>
                    <a:lnTo>
                      <a:pt x="1632" y="153"/>
                    </a:lnTo>
                    <a:lnTo>
                      <a:pt x="1609" y="148"/>
                    </a:lnTo>
                    <a:lnTo>
                      <a:pt x="1583" y="143"/>
                    </a:lnTo>
                    <a:lnTo>
                      <a:pt x="1556" y="138"/>
                    </a:lnTo>
                    <a:lnTo>
                      <a:pt x="1526" y="132"/>
                    </a:lnTo>
                    <a:lnTo>
                      <a:pt x="1495" y="126"/>
                    </a:lnTo>
                    <a:lnTo>
                      <a:pt x="1462" y="119"/>
                    </a:lnTo>
                    <a:lnTo>
                      <a:pt x="1428" y="113"/>
                    </a:lnTo>
                    <a:lnTo>
                      <a:pt x="1393" y="107"/>
                    </a:lnTo>
                    <a:lnTo>
                      <a:pt x="1357" y="99"/>
                    </a:lnTo>
                    <a:lnTo>
                      <a:pt x="1322" y="92"/>
                    </a:lnTo>
                    <a:lnTo>
                      <a:pt x="1286" y="85"/>
                    </a:lnTo>
                    <a:lnTo>
                      <a:pt x="1250" y="77"/>
                    </a:lnTo>
                    <a:lnTo>
                      <a:pt x="1216" y="70"/>
                    </a:lnTo>
                    <a:lnTo>
                      <a:pt x="1181" y="63"/>
                    </a:lnTo>
                    <a:lnTo>
                      <a:pt x="1148" y="56"/>
                    </a:lnTo>
                    <a:lnTo>
                      <a:pt x="1115" y="48"/>
                    </a:lnTo>
                    <a:lnTo>
                      <a:pt x="1086" y="42"/>
                    </a:lnTo>
                    <a:lnTo>
                      <a:pt x="1056" y="35"/>
                    </a:lnTo>
                    <a:lnTo>
                      <a:pt x="1029" y="28"/>
                    </a:lnTo>
                    <a:lnTo>
                      <a:pt x="1005" y="23"/>
                    </a:lnTo>
                    <a:lnTo>
                      <a:pt x="983" y="17"/>
                    </a:lnTo>
                    <a:lnTo>
                      <a:pt x="963" y="12"/>
                    </a:lnTo>
                    <a:lnTo>
                      <a:pt x="947" y="8"/>
                    </a:lnTo>
                    <a:lnTo>
                      <a:pt x="935" y="3"/>
                    </a:lnTo>
                    <a:lnTo>
                      <a:pt x="925" y="0"/>
                    </a:lnTo>
                    <a:lnTo>
                      <a:pt x="918" y="9"/>
                    </a:lnTo>
                    <a:lnTo>
                      <a:pt x="907" y="20"/>
                    </a:lnTo>
                    <a:lnTo>
                      <a:pt x="892" y="33"/>
                    </a:lnTo>
                    <a:lnTo>
                      <a:pt x="872" y="48"/>
                    </a:lnTo>
                    <a:lnTo>
                      <a:pt x="849" y="63"/>
                    </a:lnTo>
                    <a:lnTo>
                      <a:pt x="824" y="80"/>
                    </a:lnTo>
                    <a:lnTo>
                      <a:pt x="795" y="97"/>
                    </a:lnTo>
                    <a:lnTo>
                      <a:pt x="764" y="116"/>
                    </a:lnTo>
                    <a:lnTo>
                      <a:pt x="732" y="135"/>
                    </a:lnTo>
                    <a:lnTo>
                      <a:pt x="696" y="155"/>
                    </a:lnTo>
                    <a:lnTo>
                      <a:pt x="659" y="176"/>
                    </a:lnTo>
                    <a:lnTo>
                      <a:pt x="620" y="196"/>
                    </a:lnTo>
                    <a:lnTo>
                      <a:pt x="581" y="217"/>
                    </a:lnTo>
                    <a:lnTo>
                      <a:pt x="541" y="239"/>
                    </a:lnTo>
                    <a:lnTo>
                      <a:pt x="499" y="260"/>
                    </a:lnTo>
                    <a:lnTo>
                      <a:pt x="459" y="280"/>
                    </a:lnTo>
                    <a:lnTo>
                      <a:pt x="417" y="301"/>
                    </a:lnTo>
                    <a:lnTo>
                      <a:pt x="377" y="322"/>
                    </a:lnTo>
                    <a:lnTo>
                      <a:pt x="337" y="341"/>
                    </a:lnTo>
                    <a:lnTo>
                      <a:pt x="297" y="361"/>
                    </a:lnTo>
                    <a:lnTo>
                      <a:pt x="258" y="379"/>
                    </a:lnTo>
                    <a:lnTo>
                      <a:pt x="223" y="398"/>
                    </a:lnTo>
                    <a:lnTo>
                      <a:pt x="187" y="414"/>
                    </a:lnTo>
                    <a:lnTo>
                      <a:pt x="155" y="429"/>
                    </a:lnTo>
                    <a:lnTo>
                      <a:pt x="124" y="444"/>
                    </a:lnTo>
                    <a:lnTo>
                      <a:pt x="96" y="456"/>
                    </a:lnTo>
                    <a:lnTo>
                      <a:pt x="72" y="468"/>
                    </a:lnTo>
                    <a:lnTo>
                      <a:pt x="50" y="477"/>
                    </a:lnTo>
                    <a:lnTo>
                      <a:pt x="31" y="485"/>
                    </a:lnTo>
                    <a:lnTo>
                      <a:pt x="16" y="492"/>
                    </a:lnTo>
                    <a:lnTo>
                      <a:pt x="6" y="495"/>
                    </a:lnTo>
                    <a:lnTo>
                      <a:pt x="0" y="498"/>
                    </a:lnTo>
                    <a:lnTo>
                      <a:pt x="1" y="503"/>
                    </a:lnTo>
                    <a:lnTo>
                      <a:pt x="8" y="510"/>
                    </a:lnTo>
                    <a:lnTo>
                      <a:pt x="20" y="520"/>
                    </a:lnTo>
                    <a:lnTo>
                      <a:pt x="35" y="529"/>
                    </a:lnTo>
                    <a:lnTo>
                      <a:pt x="54" y="539"/>
                    </a:lnTo>
                    <a:lnTo>
                      <a:pt x="79" y="551"/>
                    </a:lnTo>
                    <a:lnTo>
                      <a:pt x="105" y="562"/>
                    </a:lnTo>
                    <a:lnTo>
                      <a:pt x="135" y="575"/>
                    </a:lnTo>
                    <a:lnTo>
                      <a:pt x="167" y="589"/>
                    </a:lnTo>
                    <a:lnTo>
                      <a:pt x="202" y="602"/>
                    </a:lnTo>
                    <a:lnTo>
                      <a:pt x="239" y="617"/>
                    </a:lnTo>
                    <a:lnTo>
                      <a:pt x="278" y="631"/>
                    </a:lnTo>
                    <a:lnTo>
                      <a:pt x="318" y="646"/>
                    </a:lnTo>
                    <a:lnTo>
                      <a:pt x="360" y="661"/>
                    </a:lnTo>
                    <a:lnTo>
                      <a:pt x="402" y="676"/>
                    </a:lnTo>
                    <a:lnTo>
                      <a:pt x="445" y="691"/>
                    </a:lnTo>
                    <a:lnTo>
                      <a:pt x="489" y="705"/>
                    </a:lnTo>
                    <a:lnTo>
                      <a:pt x="531" y="720"/>
                    </a:lnTo>
                    <a:lnTo>
                      <a:pt x="574" y="734"/>
                    </a:lnTo>
                    <a:lnTo>
                      <a:pt x="615" y="746"/>
                    </a:lnTo>
                    <a:lnTo>
                      <a:pt x="657" y="759"/>
                    </a:lnTo>
                    <a:lnTo>
                      <a:pt x="696" y="771"/>
                    </a:lnTo>
                    <a:lnTo>
                      <a:pt x="734" y="783"/>
                    </a:lnTo>
                    <a:lnTo>
                      <a:pt x="770" y="792"/>
                    </a:lnTo>
                    <a:lnTo>
                      <a:pt x="803" y="803"/>
                    </a:lnTo>
                    <a:lnTo>
                      <a:pt x="834" y="811"/>
                    </a:lnTo>
                    <a:lnTo>
                      <a:pt x="862" y="817"/>
                    </a:lnTo>
                    <a:lnTo>
                      <a:pt x="886" y="823"/>
                    </a:lnTo>
                    <a:lnTo>
                      <a:pt x="908" y="827"/>
                    </a:lnTo>
                    <a:lnTo>
                      <a:pt x="924" y="830"/>
                    </a:lnTo>
                    <a:lnTo>
                      <a:pt x="938" y="831"/>
                    </a:lnTo>
                    <a:lnTo>
                      <a:pt x="946" y="83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3" name="Freeform 340"/>
              <p:cNvSpPr>
                <a:spLocks/>
              </p:cNvSpPr>
              <p:nvPr/>
            </p:nvSpPr>
            <p:spPr bwMode="auto">
              <a:xfrm>
                <a:off x="2587" y="1837"/>
                <a:ext cx="880" cy="439"/>
              </a:xfrm>
              <a:custGeom>
                <a:avLst/>
                <a:gdLst>
                  <a:gd name="T0" fmla="*/ 248 w 1758"/>
                  <a:gd name="T1" fmla="*/ 217 h 878"/>
                  <a:gd name="T2" fmla="*/ 256 w 1758"/>
                  <a:gd name="T3" fmla="*/ 207 h 878"/>
                  <a:gd name="T4" fmla="*/ 273 w 1758"/>
                  <a:gd name="T5" fmla="*/ 191 h 878"/>
                  <a:gd name="T6" fmla="*/ 296 w 1758"/>
                  <a:gd name="T7" fmla="*/ 170 h 878"/>
                  <a:gd name="T8" fmla="*/ 323 w 1758"/>
                  <a:gd name="T9" fmla="*/ 147 h 878"/>
                  <a:gd name="T10" fmla="*/ 352 w 1758"/>
                  <a:gd name="T11" fmla="*/ 122 h 878"/>
                  <a:gd name="T12" fmla="*/ 380 w 1758"/>
                  <a:gd name="T13" fmla="*/ 99 h 878"/>
                  <a:gd name="T14" fmla="*/ 406 w 1758"/>
                  <a:gd name="T15" fmla="*/ 77 h 878"/>
                  <a:gd name="T16" fmla="*/ 425 w 1758"/>
                  <a:gd name="T17" fmla="*/ 59 h 878"/>
                  <a:gd name="T18" fmla="*/ 438 w 1758"/>
                  <a:gd name="T19" fmla="*/ 49 h 878"/>
                  <a:gd name="T20" fmla="*/ 440 w 1758"/>
                  <a:gd name="T21" fmla="*/ 46 h 878"/>
                  <a:gd name="T22" fmla="*/ 438 w 1758"/>
                  <a:gd name="T23" fmla="*/ 45 h 878"/>
                  <a:gd name="T24" fmla="*/ 426 w 1758"/>
                  <a:gd name="T25" fmla="*/ 43 h 878"/>
                  <a:gd name="T26" fmla="*/ 408 w 1758"/>
                  <a:gd name="T27" fmla="*/ 39 h 878"/>
                  <a:gd name="T28" fmla="*/ 384 w 1758"/>
                  <a:gd name="T29" fmla="*/ 35 h 878"/>
                  <a:gd name="T30" fmla="*/ 356 w 1758"/>
                  <a:gd name="T31" fmla="*/ 28 h 878"/>
                  <a:gd name="T32" fmla="*/ 328 w 1758"/>
                  <a:gd name="T33" fmla="*/ 23 h 878"/>
                  <a:gd name="T34" fmla="*/ 300 w 1758"/>
                  <a:gd name="T35" fmla="*/ 17 h 878"/>
                  <a:gd name="T36" fmla="*/ 275 w 1758"/>
                  <a:gd name="T37" fmla="*/ 11 h 878"/>
                  <a:gd name="T38" fmla="*/ 254 w 1758"/>
                  <a:gd name="T39" fmla="*/ 6 h 878"/>
                  <a:gd name="T40" fmla="*/ 240 w 1758"/>
                  <a:gd name="T41" fmla="*/ 2 h 878"/>
                  <a:gd name="T42" fmla="*/ 235 w 1758"/>
                  <a:gd name="T43" fmla="*/ 2 h 878"/>
                  <a:gd name="T44" fmla="*/ 226 w 1758"/>
                  <a:gd name="T45" fmla="*/ 12 h 878"/>
                  <a:gd name="T46" fmla="*/ 208 w 1758"/>
                  <a:gd name="T47" fmla="*/ 24 h 878"/>
                  <a:gd name="T48" fmla="*/ 184 w 1758"/>
                  <a:gd name="T49" fmla="*/ 38 h 878"/>
                  <a:gd name="T50" fmla="*/ 156 w 1758"/>
                  <a:gd name="T51" fmla="*/ 54 h 878"/>
                  <a:gd name="T52" fmla="*/ 125 w 1758"/>
                  <a:gd name="T53" fmla="*/ 71 h 878"/>
                  <a:gd name="T54" fmla="*/ 93 w 1758"/>
                  <a:gd name="T55" fmla="*/ 87 h 878"/>
                  <a:gd name="T56" fmla="*/ 64 w 1758"/>
                  <a:gd name="T57" fmla="*/ 101 h 878"/>
                  <a:gd name="T58" fmla="*/ 38 w 1758"/>
                  <a:gd name="T59" fmla="*/ 113 h 878"/>
                  <a:gd name="T60" fmla="*/ 17 w 1758"/>
                  <a:gd name="T61" fmla="*/ 122 h 878"/>
                  <a:gd name="T62" fmla="*/ 5 w 1758"/>
                  <a:gd name="T63" fmla="*/ 127 h 878"/>
                  <a:gd name="T64" fmla="*/ 0 w 1758"/>
                  <a:gd name="T65" fmla="*/ 131 h 878"/>
                  <a:gd name="T66" fmla="*/ 7 w 1758"/>
                  <a:gd name="T67" fmla="*/ 139 h 878"/>
                  <a:gd name="T68" fmla="*/ 25 w 1758"/>
                  <a:gd name="T69" fmla="*/ 148 h 878"/>
                  <a:gd name="T70" fmla="*/ 52 w 1758"/>
                  <a:gd name="T71" fmla="*/ 160 h 878"/>
                  <a:gd name="T72" fmla="*/ 84 w 1758"/>
                  <a:gd name="T73" fmla="*/ 172 h 878"/>
                  <a:gd name="T74" fmla="*/ 119 w 1758"/>
                  <a:gd name="T75" fmla="*/ 184 h 878"/>
                  <a:gd name="T76" fmla="*/ 154 w 1758"/>
                  <a:gd name="T77" fmla="*/ 196 h 878"/>
                  <a:gd name="T78" fmla="*/ 188 w 1758"/>
                  <a:gd name="T79" fmla="*/ 206 h 878"/>
                  <a:gd name="T80" fmla="*/ 216 w 1758"/>
                  <a:gd name="T81" fmla="*/ 214 h 878"/>
                  <a:gd name="T82" fmla="*/ 238 w 1758"/>
                  <a:gd name="T83" fmla="*/ 219 h 878"/>
                  <a:gd name="T84" fmla="*/ 248 w 1758"/>
                  <a:gd name="T85" fmla="*/ 219 h 87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58"/>
                  <a:gd name="T130" fmla="*/ 0 h 878"/>
                  <a:gd name="T131" fmla="*/ 1758 w 1758"/>
                  <a:gd name="T132" fmla="*/ 878 h 87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58" h="878">
                    <a:moveTo>
                      <a:pt x="991" y="876"/>
                    </a:moveTo>
                    <a:lnTo>
                      <a:pt x="987" y="874"/>
                    </a:lnTo>
                    <a:lnTo>
                      <a:pt x="988" y="867"/>
                    </a:lnTo>
                    <a:lnTo>
                      <a:pt x="994" y="857"/>
                    </a:lnTo>
                    <a:lnTo>
                      <a:pt x="1006" y="844"/>
                    </a:lnTo>
                    <a:lnTo>
                      <a:pt x="1021" y="827"/>
                    </a:lnTo>
                    <a:lnTo>
                      <a:pt x="1040" y="808"/>
                    </a:lnTo>
                    <a:lnTo>
                      <a:pt x="1062" y="787"/>
                    </a:lnTo>
                    <a:lnTo>
                      <a:pt x="1089" y="762"/>
                    </a:lnTo>
                    <a:lnTo>
                      <a:pt x="1116" y="736"/>
                    </a:lnTo>
                    <a:lnTo>
                      <a:pt x="1147" y="708"/>
                    </a:lnTo>
                    <a:lnTo>
                      <a:pt x="1181" y="680"/>
                    </a:lnTo>
                    <a:lnTo>
                      <a:pt x="1217" y="649"/>
                    </a:lnTo>
                    <a:lnTo>
                      <a:pt x="1252" y="618"/>
                    </a:lnTo>
                    <a:lnTo>
                      <a:pt x="1290" y="585"/>
                    </a:lnTo>
                    <a:lnTo>
                      <a:pt x="1328" y="553"/>
                    </a:lnTo>
                    <a:lnTo>
                      <a:pt x="1367" y="520"/>
                    </a:lnTo>
                    <a:lnTo>
                      <a:pt x="1405" y="488"/>
                    </a:lnTo>
                    <a:lnTo>
                      <a:pt x="1445" y="455"/>
                    </a:lnTo>
                    <a:lnTo>
                      <a:pt x="1483" y="423"/>
                    </a:lnTo>
                    <a:lnTo>
                      <a:pt x="1518" y="393"/>
                    </a:lnTo>
                    <a:lnTo>
                      <a:pt x="1554" y="363"/>
                    </a:lnTo>
                    <a:lnTo>
                      <a:pt x="1589" y="335"/>
                    </a:lnTo>
                    <a:lnTo>
                      <a:pt x="1620" y="308"/>
                    </a:lnTo>
                    <a:lnTo>
                      <a:pt x="1650" y="283"/>
                    </a:lnTo>
                    <a:lnTo>
                      <a:pt x="1676" y="260"/>
                    </a:lnTo>
                    <a:lnTo>
                      <a:pt x="1699" y="239"/>
                    </a:lnTo>
                    <a:lnTo>
                      <a:pt x="1719" y="222"/>
                    </a:lnTo>
                    <a:lnTo>
                      <a:pt x="1735" y="207"/>
                    </a:lnTo>
                    <a:lnTo>
                      <a:pt x="1748" y="195"/>
                    </a:lnTo>
                    <a:lnTo>
                      <a:pt x="1756" y="187"/>
                    </a:lnTo>
                    <a:lnTo>
                      <a:pt x="1758" y="183"/>
                    </a:lnTo>
                    <a:lnTo>
                      <a:pt x="1756" y="182"/>
                    </a:lnTo>
                    <a:lnTo>
                      <a:pt x="1758" y="182"/>
                    </a:lnTo>
                    <a:lnTo>
                      <a:pt x="1755" y="182"/>
                    </a:lnTo>
                    <a:lnTo>
                      <a:pt x="1748" y="179"/>
                    </a:lnTo>
                    <a:lnTo>
                      <a:pt x="1736" y="177"/>
                    </a:lnTo>
                    <a:lnTo>
                      <a:pt x="1721" y="175"/>
                    </a:lnTo>
                    <a:lnTo>
                      <a:pt x="1703" y="171"/>
                    </a:lnTo>
                    <a:lnTo>
                      <a:pt x="1681" y="167"/>
                    </a:lnTo>
                    <a:lnTo>
                      <a:pt x="1655" y="161"/>
                    </a:lnTo>
                    <a:lnTo>
                      <a:pt x="1628" y="156"/>
                    </a:lnTo>
                    <a:lnTo>
                      <a:pt x="1598" y="149"/>
                    </a:lnTo>
                    <a:lnTo>
                      <a:pt x="1566" y="144"/>
                    </a:lnTo>
                    <a:lnTo>
                      <a:pt x="1532" y="137"/>
                    </a:lnTo>
                    <a:lnTo>
                      <a:pt x="1496" y="129"/>
                    </a:lnTo>
                    <a:lnTo>
                      <a:pt x="1461" y="122"/>
                    </a:lnTo>
                    <a:lnTo>
                      <a:pt x="1423" y="114"/>
                    </a:lnTo>
                    <a:lnTo>
                      <a:pt x="1385" y="106"/>
                    </a:lnTo>
                    <a:lnTo>
                      <a:pt x="1347" y="99"/>
                    </a:lnTo>
                    <a:lnTo>
                      <a:pt x="1309" y="91"/>
                    </a:lnTo>
                    <a:lnTo>
                      <a:pt x="1271" y="83"/>
                    </a:lnTo>
                    <a:lnTo>
                      <a:pt x="1233" y="75"/>
                    </a:lnTo>
                    <a:lnTo>
                      <a:pt x="1197" y="67"/>
                    </a:lnTo>
                    <a:lnTo>
                      <a:pt x="1161" y="58"/>
                    </a:lnTo>
                    <a:lnTo>
                      <a:pt x="1128" y="50"/>
                    </a:lnTo>
                    <a:lnTo>
                      <a:pt x="1096" y="44"/>
                    </a:lnTo>
                    <a:lnTo>
                      <a:pt x="1066" y="37"/>
                    </a:lnTo>
                    <a:lnTo>
                      <a:pt x="1038" y="30"/>
                    </a:lnTo>
                    <a:lnTo>
                      <a:pt x="1013" y="23"/>
                    </a:lnTo>
                    <a:lnTo>
                      <a:pt x="991" y="17"/>
                    </a:lnTo>
                    <a:lnTo>
                      <a:pt x="972" y="12"/>
                    </a:lnTo>
                    <a:lnTo>
                      <a:pt x="957" y="8"/>
                    </a:lnTo>
                    <a:lnTo>
                      <a:pt x="946" y="3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8"/>
                    </a:lnTo>
                    <a:lnTo>
                      <a:pt x="918" y="31"/>
                    </a:lnTo>
                    <a:lnTo>
                      <a:pt x="902" y="45"/>
                    </a:lnTo>
                    <a:lnTo>
                      <a:pt x="882" y="60"/>
                    </a:lnTo>
                    <a:lnTo>
                      <a:pt x="858" y="76"/>
                    </a:lnTo>
                    <a:lnTo>
                      <a:pt x="832" y="93"/>
                    </a:lnTo>
                    <a:lnTo>
                      <a:pt x="803" y="111"/>
                    </a:lnTo>
                    <a:lnTo>
                      <a:pt x="771" y="131"/>
                    </a:lnTo>
                    <a:lnTo>
                      <a:pt x="736" y="152"/>
                    </a:lnTo>
                    <a:lnTo>
                      <a:pt x="699" y="172"/>
                    </a:lnTo>
                    <a:lnTo>
                      <a:pt x="661" y="193"/>
                    </a:lnTo>
                    <a:lnTo>
                      <a:pt x="622" y="215"/>
                    </a:lnTo>
                    <a:lnTo>
                      <a:pt x="581" y="237"/>
                    </a:lnTo>
                    <a:lnTo>
                      <a:pt x="539" y="259"/>
                    </a:lnTo>
                    <a:lnTo>
                      <a:pt x="498" y="281"/>
                    </a:lnTo>
                    <a:lnTo>
                      <a:pt x="455" y="302"/>
                    </a:lnTo>
                    <a:lnTo>
                      <a:pt x="413" y="324"/>
                    </a:lnTo>
                    <a:lnTo>
                      <a:pt x="372" y="345"/>
                    </a:lnTo>
                    <a:lnTo>
                      <a:pt x="331" y="364"/>
                    </a:lnTo>
                    <a:lnTo>
                      <a:pt x="291" y="384"/>
                    </a:lnTo>
                    <a:lnTo>
                      <a:pt x="253" y="404"/>
                    </a:lnTo>
                    <a:lnTo>
                      <a:pt x="216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2" y="478"/>
                    </a:lnTo>
                    <a:lnTo>
                      <a:pt x="68" y="489"/>
                    </a:lnTo>
                    <a:lnTo>
                      <a:pt x="48" y="498"/>
                    </a:lnTo>
                    <a:lnTo>
                      <a:pt x="31" y="505"/>
                    </a:lnTo>
                    <a:lnTo>
                      <a:pt x="19" y="509"/>
                    </a:lnTo>
                    <a:lnTo>
                      <a:pt x="11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3" y="532"/>
                    </a:lnTo>
                    <a:lnTo>
                      <a:pt x="13" y="542"/>
                    </a:lnTo>
                    <a:lnTo>
                      <a:pt x="28" y="553"/>
                    </a:lnTo>
                    <a:lnTo>
                      <a:pt x="47" y="565"/>
                    </a:lnTo>
                    <a:lnTo>
                      <a:pt x="71" y="577"/>
                    </a:lnTo>
                    <a:lnTo>
                      <a:pt x="99" y="591"/>
                    </a:lnTo>
                    <a:lnTo>
                      <a:pt x="131" y="606"/>
                    </a:lnTo>
                    <a:lnTo>
                      <a:pt x="167" y="621"/>
                    </a:lnTo>
                    <a:lnTo>
                      <a:pt x="205" y="637"/>
                    </a:lnTo>
                    <a:lnTo>
                      <a:pt x="245" y="653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3"/>
                    </a:lnTo>
                    <a:lnTo>
                      <a:pt x="426" y="719"/>
                    </a:lnTo>
                    <a:lnTo>
                      <a:pt x="475" y="735"/>
                    </a:lnTo>
                    <a:lnTo>
                      <a:pt x="522" y="751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2" y="796"/>
                    </a:lnTo>
                    <a:lnTo>
                      <a:pt x="707" y="810"/>
                    </a:lnTo>
                    <a:lnTo>
                      <a:pt x="750" y="822"/>
                    </a:lnTo>
                    <a:lnTo>
                      <a:pt x="791" y="834"/>
                    </a:lnTo>
                    <a:lnTo>
                      <a:pt x="829" y="844"/>
                    </a:lnTo>
                    <a:lnTo>
                      <a:pt x="864" y="853"/>
                    </a:lnTo>
                    <a:lnTo>
                      <a:pt x="896" y="861"/>
                    </a:lnTo>
                    <a:lnTo>
                      <a:pt x="924" y="867"/>
                    </a:lnTo>
                    <a:lnTo>
                      <a:pt x="948" y="873"/>
                    </a:lnTo>
                    <a:lnTo>
                      <a:pt x="968" y="875"/>
                    </a:lnTo>
                    <a:lnTo>
                      <a:pt x="981" y="878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" name="Freeform 341"/>
              <p:cNvSpPr>
                <a:spLocks/>
              </p:cNvSpPr>
              <p:nvPr/>
            </p:nvSpPr>
            <p:spPr bwMode="auto">
              <a:xfrm>
                <a:off x="2605" y="1848"/>
                <a:ext cx="847" cy="416"/>
              </a:xfrm>
              <a:custGeom>
                <a:avLst/>
                <a:gdLst>
                  <a:gd name="T0" fmla="*/ 233 w 1694"/>
                  <a:gd name="T1" fmla="*/ 206 h 830"/>
                  <a:gd name="T2" fmla="*/ 241 w 1694"/>
                  <a:gd name="T3" fmla="*/ 196 h 830"/>
                  <a:gd name="T4" fmla="*/ 258 w 1694"/>
                  <a:gd name="T5" fmla="*/ 181 h 830"/>
                  <a:gd name="T6" fmla="*/ 281 w 1694"/>
                  <a:gd name="T7" fmla="*/ 161 h 830"/>
                  <a:gd name="T8" fmla="*/ 308 w 1694"/>
                  <a:gd name="T9" fmla="*/ 139 h 830"/>
                  <a:gd name="T10" fmla="*/ 337 w 1694"/>
                  <a:gd name="T11" fmla="*/ 115 h 830"/>
                  <a:gd name="T12" fmla="*/ 365 w 1694"/>
                  <a:gd name="T13" fmla="*/ 92 h 830"/>
                  <a:gd name="T14" fmla="*/ 390 w 1694"/>
                  <a:gd name="T15" fmla="*/ 72 h 830"/>
                  <a:gd name="T16" fmla="*/ 409 w 1694"/>
                  <a:gd name="T17" fmla="*/ 56 h 830"/>
                  <a:gd name="T18" fmla="*/ 421 w 1694"/>
                  <a:gd name="T19" fmla="*/ 45 h 830"/>
                  <a:gd name="T20" fmla="*/ 423 w 1694"/>
                  <a:gd name="T21" fmla="*/ 42 h 830"/>
                  <a:gd name="T22" fmla="*/ 421 w 1694"/>
                  <a:gd name="T23" fmla="*/ 42 h 830"/>
                  <a:gd name="T24" fmla="*/ 411 w 1694"/>
                  <a:gd name="T25" fmla="*/ 40 h 830"/>
                  <a:gd name="T26" fmla="*/ 393 w 1694"/>
                  <a:gd name="T27" fmla="*/ 36 h 830"/>
                  <a:gd name="T28" fmla="*/ 371 w 1694"/>
                  <a:gd name="T29" fmla="*/ 32 h 830"/>
                  <a:gd name="T30" fmla="*/ 346 w 1694"/>
                  <a:gd name="T31" fmla="*/ 27 h 830"/>
                  <a:gd name="T32" fmla="*/ 319 w 1694"/>
                  <a:gd name="T33" fmla="*/ 22 h 830"/>
                  <a:gd name="T34" fmla="*/ 293 w 1694"/>
                  <a:gd name="T35" fmla="*/ 16 h 830"/>
                  <a:gd name="T36" fmla="*/ 269 w 1694"/>
                  <a:gd name="T37" fmla="*/ 11 h 830"/>
                  <a:gd name="T38" fmla="*/ 248 w 1694"/>
                  <a:gd name="T39" fmla="*/ 6 h 830"/>
                  <a:gd name="T40" fmla="*/ 234 w 1694"/>
                  <a:gd name="T41" fmla="*/ 2 h 830"/>
                  <a:gd name="T42" fmla="*/ 227 w 1694"/>
                  <a:gd name="T43" fmla="*/ 3 h 830"/>
                  <a:gd name="T44" fmla="*/ 215 w 1694"/>
                  <a:gd name="T45" fmla="*/ 12 h 830"/>
                  <a:gd name="T46" fmla="*/ 197 w 1694"/>
                  <a:gd name="T47" fmla="*/ 24 h 830"/>
                  <a:gd name="T48" fmla="*/ 173 w 1694"/>
                  <a:gd name="T49" fmla="*/ 39 h 830"/>
                  <a:gd name="T50" fmla="*/ 145 w 1694"/>
                  <a:gd name="T51" fmla="*/ 54 h 830"/>
                  <a:gd name="T52" fmla="*/ 115 w 1694"/>
                  <a:gd name="T53" fmla="*/ 70 h 830"/>
                  <a:gd name="T54" fmla="*/ 85 w 1694"/>
                  <a:gd name="T55" fmla="*/ 85 h 830"/>
                  <a:gd name="T56" fmla="*/ 57 w 1694"/>
                  <a:gd name="T57" fmla="*/ 98 h 830"/>
                  <a:gd name="T58" fmla="*/ 34 w 1694"/>
                  <a:gd name="T59" fmla="*/ 110 h 830"/>
                  <a:gd name="T60" fmla="*/ 15 w 1694"/>
                  <a:gd name="T61" fmla="*/ 118 h 830"/>
                  <a:gd name="T62" fmla="*/ 5 w 1694"/>
                  <a:gd name="T63" fmla="*/ 123 h 830"/>
                  <a:gd name="T64" fmla="*/ 0 w 1694"/>
                  <a:gd name="T65" fmla="*/ 126 h 830"/>
                  <a:gd name="T66" fmla="*/ 7 w 1694"/>
                  <a:gd name="T67" fmla="*/ 133 h 830"/>
                  <a:gd name="T68" fmla="*/ 24 w 1694"/>
                  <a:gd name="T69" fmla="*/ 142 h 830"/>
                  <a:gd name="T70" fmla="*/ 49 w 1694"/>
                  <a:gd name="T71" fmla="*/ 152 h 830"/>
                  <a:gd name="T72" fmla="*/ 79 w 1694"/>
                  <a:gd name="T73" fmla="*/ 164 h 830"/>
                  <a:gd name="T74" fmla="*/ 111 w 1694"/>
                  <a:gd name="T75" fmla="*/ 175 h 830"/>
                  <a:gd name="T76" fmla="*/ 146 w 1694"/>
                  <a:gd name="T77" fmla="*/ 186 h 830"/>
                  <a:gd name="T78" fmla="*/ 177 w 1694"/>
                  <a:gd name="T79" fmla="*/ 196 h 830"/>
                  <a:gd name="T80" fmla="*/ 204 w 1694"/>
                  <a:gd name="T81" fmla="*/ 203 h 830"/>
                  <a:gd name="T82" fmla="*/ 223 w 1694"/>
                  <a:gd name="T83" fmla="*/ 207 h 830"/>
                  <a:gd name="T84" fmla="*/ 233 w 1694"/>
                  <a:gd name="T85" fmla="*/ 209 h 8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94"/>
                  <a:gd name="T130" fmla="*/ 0 h 830"/>
                  <a:gd name="T131" fmla="*/ 1694 w 1694"/>
                  <a:gd name="T132" fmla="*/ 830 h 8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94" h="830">
                    <a:moveTo>
                      <a:pt x="935" y="830"/>
                    </a:moveTo>
                    <a:lnTo>
                      <a:pt x="931" y="828"/>
                    </a:lnTo>
                    <a:lnTo>
                      <a:pt x="933" y="821"/>
                    </a:lnTo>
                    <a:lnTo>
                      <a:pt x="939" y="812"/>
                    </a:lnTo>
                    <a:lnTo>
                      <a:pt x="950" y="799"/>
                    </a:lnTo>
                    <a:lnTo>
                      <a:pt x="965" y="783"/>
                    </a:lnTo>
                    <a:lnTo>
                      <a:pt x="984" y="765"/>
                    </a:lnTo>
                    <a:lnTo>
                      <a:pt x="1006" y="744"/>
                    </a:lnTo>
                    <a:lnTo>
                      <a:pt x="1032" y="721"/>
                    </a:lnTo>
                    <a:lnTo>
                      <a:pt x="1060" y="696"/>
                    </a:lnTo>
                    <a:lnTo>
                      <a:pt x="1090" y="669"/>
                    </a:lnTo>
                    <a:lnTo>
                      <a:pt x="1124" y="642"/>
                    </a:lnTo>
                    <a:lnTo>
                      <a:pt x="1158" y="613"/>
                    </a:lnTo>
                    <a:lnTo>
                      <a:pt x="1194" y="583"/>
                    </a:lnTo>
                    <a:lnTo>
                      <a:pt x="1231" y="552"/>
                    </a:lnTo>
                    <a:lnTo>
                      <a:pt x="1269" y="521"/>
                    </a:lnTo>
                    <a:lnTo>
                      <a:pt x="1307" y="490"/>
                    </a:lnTo>
                    <a:lnTo>
                      <a:pt x="1345" y="459"/>
                    </a:lnTo>
                    <a:lnTo>
                      <a:pt x="1383" y="428"/>
                    </a:lnTo>
                    <a:lnTo>
                      <a:pt x="1421" y="398"/>
                    </a:lnTo>
                    <a:lnTo>
                      <a:pt x="1457" y="368"/>
                    </a:lnTo>
                    <a:lnTo>
                      <a:pt x="1492" y="339"/>
                    </a:lnTo>
                    <a:lnTo>
                      <a:pt x="1526" y="313"/>
                    </a:lnTo>
                    <a:lnTo>
                      <a:pt x="1557" y="286"/>
                    </a:lnTo>
                    <a:lnTo>
                      <a:pt x="1586" y="263"/>
                    </a:lnTo>
                    <a:lnTo>
                      <a:pt x="1612" y="241"/>
                    </a:lnTo>
                    <a:lnTo>
                      <a:pt x="1635" y="222"/>
                    </a:lnTo>
                    <a:lnTo>
                      <a:pt x="1655" y="204"/>
                    </a:lnTo>
                    <a:lnTo>
                      <a:pt x="1671" y="191"/>
                    </a:lnTo>
                    <a:lnTo>
                      <a:pt x="1684" y="179"/>
                    </a:lnTo>
                    <a:lnTo>
                      <a:pt x="1691" y="171"/>
                    </a:lnTo>
                    <a:lnTo>
                      <a:pt x="1694" y="166"/>
                    </a:lnTo>
                    <a:lnTo>
                      <a:pt x="1692" y="166"/>
                    </a:lnTo>
                    <a:lnTo>
                      <a:pt x="1693" y="166"/>
                    </a:lnTo>
                    <a:lnTo>
                      <a:pt x="1691" y="166"/>
                    </a:lnTo>
                    <a:lnTo>
                      <a:pt x="1684" y="165"/>
                    </a:lnTo>
                    <a:lnTo>
                      <a:pt x="1673" y="163"/>
                    </a:lnTo>
                    <a:lnTo>
                      <a:pt x="1658" y="160"/>
                    </a:lnTo>
                    <a:lnTo>
                      <a:pt x="1641" y="157"/>
                    </a:lnTo>
                    <a:lnTo>
                      <a:pt x="1620" y="153"/>
                    </a:lnTo>
                    <a:lnTo>
                      <a:pt x="1597" y="148"/>
                    </a:lnTo>
                    <a:lnTo>
                      <a:pt x="1572" y="143"/>
                    </a:lnTo>
                    <a:lnTo>
                      <a:pt x="1544" y="138"/>
                    </a:lnTo>
                    <a:lnTo>
                      <a:pt x="1515" y="132"/>
                    </a:lnTo>
                    <a:lnTo>
                      <a:pt x="1483" y="126"/>
                    </a:lnTo>
                    <a:lnTo>
                      <a:pt x="1451" y="119"/>
                    </a:lnTo>
                    <a:lnTo>
                      <a:pt x="1418" y="114"/>
                    </a:lnTo>
                    <a:lnTo>
                      <a:pt x="1383" y="107"/>
                    </a:lnTo>
                    <a:lnTo>
                      <a:pt x="1347" y="99"/>
                    </a:lnTo>
                    <a:lnTo>
                      <a:pt x="1312" y="92"/>
                    </a:lnTo>
                    <a:lnTo>
                      <a:pt x="1276" y="85"/>
                    </a:lnTo>
                    <a:lnTo>
                      <a:pt x="1240" y="77"/>
                    </a:lnTo>
                    <a:lnTo>
                      <a:pt x="1206" y="70"/>
                    </a:lnTo>
                    <a:lnTo>
                      <a:pt x="1171" y="63"/>
                    </a:lnTo>
                    <a:lnTo>
                      <a:pt x="1138" y="56"/>
                    </a:lnTo>
                    <a:lnTo>
                      <a:pt x="1105" y="48"/>
                    </a:lnTo>
                    <a:lnTo>
                      <a:pt x="1074" y="42"/>
                    </a:lnTo>
                    <a:lnTo>
                      <a:pt x="1045" y="35"/>
                    </a:lnTo>
                    <a:lnTo>
                      <a:pt x="1019" y="28"/>
                    </a:lnTo>
                    <a:lnTo>
                      <a:pt x="995" y="23"/>
                    </a:lnTo>
                    <a:lnTo>
                      <a:pt x="973" y="17"/>
                    </a:lnTo>
                    <a:lnTo>
                      <a:pt x="953" y="12"/>
                    </a:lnTo>
                    <a:lnTo>
                      <a:pt x="937" y="8"/>
                    </a:lnTo>
                    <a:lnTo>
                      <a:pt x="924" y="3"/>
                    </a:lnTo>
                    <a:lnTo>
                      <a:pt x="915" y="0"/>
                    </a:lnTo>
                    <a:lnTo>
                      <a:pt x="908" y="9"/>
                    </a:lnTo>
                    <a:lnTo>
                      <a:pt x="897" y="20"/>
                    </a:lnTo>
                    <a:lnTo>
                      <a:pt x="882" y="33"/>
                    </a:lnTo>
                    <a:lnTo>
                      <a:pt x="863" y="48"/>
                    </a:lnTo>
                    <a:lnTo>
                      <a:pt x="841" y="63"/>
                    </a:lnTo>
                    <a:lnTo>
                      <a:pt x="816" y="79"/>
                    </a:lnTo>
                    <a:lnTo>
                      <a:pt x="788" y="96"/>
                    </a:lnTo>
                    <a:lnTo>
                      <a:pt x="759" y="115"/>
                    </a:lnTo>
                    <a:lnTo>
                      <a:pt x="725" y="134"/>
                    </a:lnTo>
                    <a:lnTo>
                      <a:pt x="691" y="154"/>
                    </a:lnTo>
                    <a:lnTo>
                      <a:pt x="655" y="173"/>
                    </a:lnTo>
                    <a:lnTo>
                      <a:pt x="618" y="194"/>
                    </a:lnTo>
                    <a:lnTo>
                      <a:pt x="579" y="215"/>
                    </a:lnTo>
                    <a:lnTo>
                      <a:pt x="540" y="235"/>
                    </a:lnTo>
                    <a:lnTo>
                      <a:pt x="499" y="256"/>
                    </a:lnTo>
                    <a:lnTo>
                      <a:pt x="460" y="277"/>
                    </a:lnTo>
                    <a:lnTo>
                      <a:pt x="420" y="298"/>
                    </a:lnTo>
                    <a:lnTo>
                      <a:pt x="379" y="317"/>
                    </a:lnTo>
                    <a:lnTo>
                      <a:pt x="340" y="338"/>
                    </a:lnTo>
                    <a:lnTo>
                      <a:pt x="302" y="356"/>
                    </a:lnTo>
                    <a:lnTo>
                      <a:pt x="265" y="375"/>
                    </a:lnTo>
                    <a:lnTo>
                      <a:pt x="230" y="392"/>
                    </a:lnTo>
                    <a:lnTo>
                      <a:pt x="195" y="408"/>
                    </a:lnTo>
                    <a:lnTo>
                      <a:pt x="163" y="423"/>
                    </a:lnTo>
                    <a:lnTo>
                      <a:pt x="134" y="438"/>
                    </a:lnTo>
                    <a:lnTo>
                      <a:pt x="106" y="451"/>
                    </a:lnTo>
                    <a:lnTo>
                      <a:pt x="82" y="461"/>
                    </a:lnTo>
                    <a:lnTo>
                      <a:pt x="60" y="471"/>
                    </a:lnTo>
                    <a:lnTo>
                      <a:pt x="43" y="479"/>
                    </a:lnTo>
                    <a:lnTo>
                      <a:pt x="28" y="485"/>
                    </a:lnTo>
                    <a:lnTo>
                      <a:pt x="18" y="489"/>
                    </a:lnTo>
                    <a:lnTo>
                      <a:pt x="12" y="491"/>
                    </a:lnTo>
                    <a:lnTo>
                      <a:pt x="3" y="495"/>
                    </a:lnTo>
                    <a:lnTo>
                      <a:pt x="0" y="502"/>
                    </a:lnTo>
                    <a:lnTo>
                      <a:pt x="4" y="510"/>
                    </a:lnTo>
                    <a:lnTo>
                      <a:pt x="13" y="518"/>
                    </a:lnTo>
                    <a:lnTo>
                      <a:pt x="26" y="529"/>
                    </a:lnTo>
                    <a:lnTo>
                      <a:pt x="44" y="540"/>
                    </a:lnTo>
                    <a:lnTo>
                      <a:pt x="67" y="552"/>
                    </a:lnTo>
                    <a:lnTo>
                      <a:pt x="94" y="566"/>
                    </a:lnTo>
                    <a:lnTo>
                      <a:pt x="124" y="578"/>
                    </a:lnTo>
                    <a:lnTo>
                      <a:pt x="157" y="593"/>
                    </a:lnTo>
                    <a:lnTo>
                      <a:pt x="193" y="607"/>
                    </a:lnTo>
                    <a:lnTo>
                      <a:pt x="231" y="622"/>
                    </a:lnTo>
                    <a:lnTo>
                      <a:pt x="271" y="637"/>
                    </a:lnTo>
                    <a:lnTo>
                      <a:pt x="314" y="653"/>
                    </a:lnTo>
                    <a:lnTo>
                      <a:pt x="358" y="668"/>
                    </a:lnTo>
                    <a:lnTo>
                      <a:pt x="401" y="683"/>
                    </a:lnTo>
                    <a:lnTo>
                      <a:pt x="446" y="699"/>
                    </a:lnTo>
                    <a:lnTo>
                      <a:pt x="491" y="713"/>
                    </a:lnTo>
                    <a:lnTo>
                      <a:pt x="536" y="728"/>
                    </a:lnTo>
                    <a:lnTo>
                      <a:pt x="581" y="742"/>
                    </a:lnTo>
                    <a:lnTo>
                      <a:pt x="625" y="755"/>
                    </a:lnTo>
                    <a:lnTo>
                      <a:pt x="666" y="768"/>
                    </a:lnTo>
                    <a:lnTo>
                      <a:pt x="707" y="780"/>
                    </a:lnTo>
                    <a:lnTo>
                      <a:pt x="746" y="790"/>
                    </a:lnTo>
                    <a:lnTo>
                      <a:pt x="782" y="800"/>
                    </a:lnTo>
                    <a:lnTo>
                      <a:pt x="815" y="808"/>
                    </a:lnTo>
                    <a:lnTo>
                      <a:pt x="845" y="816"/>
                    </a:lnTo>
                    <a:lnTo>
                      <a:pt x="871" y="822"/>
                    </a:lnTo>
                    <a:lnTo>
                      <a:pt x="894" y="827"/>
                    </a:lnTo>
                    <a:lnTo>
                      <a:pt x="913" y="829"/>
                    </a:lnTo>
                    <a:lnTo>
                      <a:pt x="926" y="830"/>
                    </a:lnTo>
                    <a:lnTo>
                      <a:pt x="935" y="8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" name="Freeform 342"/>
              <p:cNvSpPr>
                <a:spLocks/>
              </p:cNvSpPr>
              <p:nvPr/>
            </p:nvSpPr>
            <p:spPr bwMode="auto">
              <a:xfrm>
                <a:off x="2598" y="2135"/>
                <a:ext cx="475" cy="178"/>
              </a:xfrm>
              <a:custGeom>
                <a:avLst/>
                <a:gdLst>
                  <a:gd name="T0" fmla="*/ 13 w 950"/>
                  <a:gd name="T1" fmla="*/ 1 h 355"/>
                  <a:gd name="T2" fmla="*/ 17 w 950"/>
                  <a:gd name="T3" fmla="*/ 3 h 355"/>
                  <a:gd name="T4" fmla="*/ 25 w 950"/>
                  <a:gd name="T5" fmla="*/ 6 h 355"/>
                  <a:gd name="T6" fmla="*/ 35 w 950"/>
                  <a:gd name="T7" fmla="*/ 11 h 355"/>
                  <a:gd name="T8" fmla="*/ 49 w 950"/>
                  <a:gd name="T9" fmla="*/ 17 h 355"/>
                  <a:gd name="T10" fmla="*/ 65 w 950"/>
                  <a:gd name="T11" fmla="*/ 24 h 355"/>
                  <a:gd name="T12" fmla="*/ 82 w 950"/>
                  <a:gd name="T13" fmla="*/ 32 h 355"/>
                  <a:gd name="T14" fmla="*/ 101 w 950"/>
                  <a:gd name="T15" fmla="*/ 40 h 355"/>
                  <a:gd name="T16" fmla="*/ 119 w 950"/>
                  <a:gd name="T17" fmla="*/ 49 h 355"/>
                  <a:gd name="T18" fmla="*/ 139 w 950"/>
                  <a:gd name="T19" fmla="*/ 57 h 355"/>
                  <a:gd name="T20" fmla="*/ 158 w 950"/>
                  <a:gd name="T21" fmla="*/ 64 h 355"/>
                  <a:gd name="T22" fmla="*/ 177 w 950"/>
                  <a:gd name="T23" fmla="*/ 72 h 355"/>
                  <a:gd name="T24" fmla="*/ 194 w 950"/>
                  <a:gd name="T25" fmla="*/ 78 h 355"/>
                  <a:gd name="T26" fmla="*/ 210 w 950"/>
                  <a:gd name="T27" fmla="*/ 83 h 355"/>
                  <a:gd name="T28" fmla="*/ 223 w 950"/>
                  <a:gd name="T29" fmla="*/ 87 h 355"/>
                  <a:gd name="T30" fmla="*/ 234 w 950"/>
                  <a:gd name="T31" fmla="*/ 89 h 355"/>
                  <a:gd name="T32" fmla="*/ 233 w 950"/>
                  <a:gd name="T33" fmla="*/ 89 h 355"/>
                  <a:gd name="T34" fmla="*/ 221 w 950"/>
                  <a:gd name="T35" fmla="*/ 87 h 355"/>
                  <a:gd name="T36" fmla="*/ 207 w 950"/>
                  <a:gd name="T37" fmla="*/ 84 h 355"/>
                  <a:gd name="T38" fmla="*/ 191 w 950"/>
                  <a:gd name="T39" fmla="*/ 81 h 355"/>
                  <a:gd name="T40" fmla="*/ 173 w 950"/>
                  <a:gd name="T41" fmla="*/ 76 h 355"/>
                  <a:gd name="T42" fmla="*/ 154 w 950"/>
                  <a:gd name="T43" fmla="*/ 70 h 355"/>
                  <a:gd name="T44" fmla="*/ 135 w 950"/>
                  <a:gd name="T45" fmla="*/ 64 h 355"/>
                  <a:gd name="T46" fmla="*/ 115 w 950"/>
                  <a:gd name="T47" fmla="*/ 57 h 355"/>
                  <a:gd name="T48" fmla="*/ 96 w 950"/>
                  <a:gd name="T49" fmla="*/ 50 h 355"/>
                  <a:gd name="T50" fmla="*/ 77 w 950"/>
                  <a:gd name="T51" fmla="*/ 43 h 355"/>
                  <a:gd name="T52" fmla="*/ 59 w 950"/>
                  <a:gd name="T53" fmla="*/ 36 h 355"/>
                  <a:gd name="T54" fmla="*/ 43 w 950"/>
                  <a:gd name="T55" fmla="*/ 30 h 355"/>
                  <a:gd name="T56" fmla="*/ 29 w 950"/>
                  <a:gd name="T57" fmla="*/ 23 h 355"/>
                  <a:gd name="T58" fmla="*/ 17 w 950"/>
                  <a:gd name="T59" fmla="*/ 17 h 355"/>
                  <a:gd name="T60" fmla="*/ 7 w 950"/>
                  <a:gd name="T61" fmla="*/ 12 h 355"/>
                  <a:gd name="T62" fmla="*/ 2 w 950"/>
                  <a:gd name="T63" fmla="*/ 8 h 355"/>
                  <a:gd name="T64" fmla="*/ 1 w 950"/>
                  <a:gd name="T65" fmla="*/ 6 h 355"/>
                  <a:gd name="T66" fmla="*/ 5 w 950"/>
                  <a:gd name="T67" fmla="*/ 5 h 355"/>
                  <a:gd name="T68" fmla="*/ 9 w 950"/>
                  <a:gd name="T69" fmla="*/ 3 h 355"/>
                  <a:gd name="T70" fmla="*/ 12 w 950"/>
                  <a:gd name="T71" fmla="*/ 1 h 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0"/>
                  <a:gd name="T109" fmla="*/ 0 h 355"/>
                  <a:gd name="T110" fmla="*/ 950 w 950"/>
                  <a:gd name="T111" fmla="*/ 355 h 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0" h="355">
                    <a:moveTo>
                      <a:pt x="48" y="0"/>
                    </a:moveTo>
                    <a:lnTo>
                      <a:pt x="50" y="1"/>
                    </a:lnTo>
                    <a:lnTo>
                      <a:pt x="56" y="3"/>
                    </a:lnTo>
                    <a:lnTo>
                      <a:pt x="66" y="9"/>
                    </a:lnTo>
                    <a:lnTo>
                      <a:pt x="80" y="15"/>
                    </a:lnTo>
                    <a:lnTo>
                      <a:pt x="98" y="23"/>
                    </a:lnTo>
                    <a:lnTo>
                      <a:pt x="117" y="32"/>
                    </a:lnTo>
                    <a:lnTo>
                      <a:pt x="140" y="43"/>
                    </a:lnTo>
                    <a:lnTo>
                      <a:pt x="167" y="55"/>
                    </a:lnTo>
                    <a:lnTo>
                      <a:pt x="194" y="68"/>
                    </a:lnTo>
                    <a:lnTo>
                      <a:pt x="225" y="81"/>
                    </a:lnTo>
                    <a:lnTo>
                      <a:pt x="258" y="96"/>
                    </a:lnTo>
                    <a:lnTo>
                      <a:pt x="291" y="111"/>
                    </a:lnTo>
                    <a:lnTo>
                      <a:pt x="327" y="127"/>
                    </a:lnTo>
                    <a:lnTo>
                      <a:pt x="364" y="143"/>
                    </a:lnTo>
                    <a:lnTo>
                      <a:pt x="401" y="160"/>
                    </a:lnTo>
                    <a:lnTo>
                      <a:pt x="439" y="176"/>
                    </a:lnTo>
                    <a:lnTo>
                      <a:pt x="478" y="193"/>
                    </a:lnTo>
                    <a:lnTo>
                      <a:pt x="517" y="209"/>
                    </a:lnTo>
                    <a:lnTo>
                      <a:pt x="556" y="225"/>
                    </a:lnTo>
                    <a:lnTo>
                      <a:pt x="594" y="241"/>
                    </a:lnTo>
                    <a:lnTo>
                      <a:pt x="632" y="256"/>
                    </a:lnTo>
                    <a:lnTo>
                      <a:pt x="670" y="271"/>
                    </a:lnTo>
                    <a:lnTo>
                      <a:pt x="706" y="285"/>
                    </a:lnTo>
                    <a:lnTo>
                      <a:pt x="742" y="298"/>
                    </a:lnTo>
                    <a:lnTo>
                      <a:pt x="775" y="310"/>
                    </a:lnTo>
                    <a:lnTo>
                      <a:pt x="807" y="321"/>
                    </a:lnTo>
                    <a:lnTo>
                      <a:pt x="837" y="331"/>
                    </a:lnTo>
                    <a:lnTo>
                      <a:pt x="865" y="339"/>
                    </a:lnTo>
                    <a:lnTo>
                      <a:pt x="891" y="346"/>
                    </a:lnTo>
                    <a:lnTo>
                      <a:pt x="913" y="351"/>
                    </a:lnTo>
                    <a:lnTo>
                      <a:pt x="934" y="354"/>
                    </a:lnTo>
                    <a:lnTo>
                      <a:pt x="950" y="355"/>
                    </a:lnTo>
                    <a:lnTo>
                      <a:pt x="931" y="354"/>
                    </a:lnTo>
                    <a:lnTo>
                      <a:pt x="909" y="352"/>
                    </a:lnTo>
                    <a:lnTo>
                      <a:pt x="883" y="347"/>
                    </a:lnTo>
                    <a:lnTo>
                      <a:pt x="856" y="342"/>
                    </a:lnTo>
                    <a:lnTo>
                      <a:pt x="827" y="336"/>
                    </a:lnTo>
                    <a:lnTo>
                      <a:pt x="796" y="329"/>
                    </a:lnTo>
                    <a:lnTo>
                      <a:pt x="762" y="321"/>
                    </a:lnTo>
                    <a:lnTo>
                      <a:pt x="728" y="311"/>
                    </a:lnTo>
                    <a:lnTo>
                      <a:pt x="691" y="301"/>
                    </a:lnTo>
                    <a:lnTo>
                      <a:pt x="654" y="290"/>
                    </a:lnTo>
                    <a:lnTo>
                      <a:pt x="616" y="278"/>
                    </a:lnTo>
                    <a:lnTo>
                      <a:pt x="577" y="267"/>
                    </a:lnTo>
                    <a:lnTo>
                      <a:pt x="538" y="254"/>
                    </a:lnTo>
                    <a:lnTo>
                      <a:pt x="498" y="240"/>
                    </a:lnTo>
                    <a:lnTo>
                      <a:pt x="459" y="227"/>
                    </a:lnTo>
                    <a:lnTo>
                      <a:pt x="420" y="214"/>
                    </a:lnTo>
                    <a:lnTo>
                      <a:pt x="381" y="200"/>
                    </a:lnTo>
                    <a:lnTo>
                      <a:pt x="343" y="186"/>
                    </a:lnTo>
                    <a:lnTo>
                      <a:pt x="306" y="171"/>
                    </a:lnTo>
                    <a:lnTo>
                      <a:pt x="269" y="157"/>
                    </a:lnTo>
                    <a:lnTo>
                      <a:pt x="235" y="143"/>
                    </a:lnTo>
                    <a:lnTo>
                      <a:pt x="201" y="130"/>
                    </a:lnTo>
                    <a:lnTo>
                      <a:pt x="170" y="117"/>
                    </a:lnTo>
                    <a:lnTo>
                      <a:pt x="140" y="103"/>
                    </a:lnTo>
                    <a:lnTo>
                      <a:pt x="113" y="91"/>
                    </a:lnTo>
                    <a:lnTo>
                      <a:pt x="87" y="79"/>
                    </a:lnTo>
                    <a:lnTo>
                      <a:pt x="65" y="68"/>
                    </a:lnTo>
                    <a:lnTo>
                      <a:pt x="46" y="57"/>
                    </a:lnTo>
                    <a:lnTo>
                      <a:pt x="28" y="47"/>
                    </a:lnTo>
                    <a:lnTo>
                      <a:pt x="16" y="38"/>
                    </a:lnTo>
                    <a:lnTo>
                      <a:pt x="5" y="30"/>
                    </a:lnTo>
                    <a:lnTo>
                      <a:pt x="0" y="23"/>
                    </a:lnTo>
                    <a:lnTo>
                      <a:pt x="3" y="24"/>
                    </a:lnTo>
                    <a:lnTo>
                      <a:pt x="9" y="22"/>
                    </a:lnTo>
                    <a:lnTo>
                      <a:pt x="17" y="18"/>
                    </a:lnTo>
                    <a:lnTo>
                      <a:pt x="26" y="13"/>
                    </a:lnTo>
                    <a:lnTo>
                      <a:pt x="34" y="9"/>
                    </a:lnTo>
                    <a:lnTo>
                      <a:pt x="41" y="4"/>
                    </a:lnTo>
                    <a:lnTo>
                      <a:pt x="46" y="1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" name="Freeform 343"/>
              <p:cNvSpPr>
                <a:spLocks/>
              </p:cNvSpPr>
              <p:nvPr/>
            </p:nvSpPr>
            <p:spPr bwMode="auto">
              <a:xfrm>
                <a:off x="2605" y="2185"/>
                <a:ext cx="475" cy="178"/>
              </a:xfrm>
              <a:custGeom>
                <a:avLst/>
                <a:gdLst>
                  <a:gd name="T0" fmla="*/ 12 w 951"/>
                  <a:gd name="T1" fmla="*/ 1 h 354"/>
                  <a:gd name="T2" fmla="*/ 16 w 951"/>
                  <a:gd name="T3" fmla="*/ 3 h 354"/>
                  <a:gd name="T4" fmla="*/ 24 w 951"/>
                  <a:gd name="T5" fmla="*/ 6 h 354"/>
                  <a:gd name="T6" fmla="*/ 35 w 951"/>
                  <a:gd name="T7" fmla="*/ 11 h 354"/>
                  <a:gd name="T8" fmla="*/ 48 w 951"/>
                  <a:gd name="T9" fmla="*/ 17 h 354"/>
                  <a:gd name="T10" fmla="*/ 64 w 951"/>
                  <a:gd name="T11" fmla="*/ 24 h 354"/>
                  <a:gd name="T12" fmla="*/ 82 w 951"/>
                  <a:gd name="T13" fmla="*/ 32 h 354"/>
                  <a:gd name="T14" fmla="*/ 100 w 951"/>
                  <a:gd name="T15" fmla="*/ 40 h 354"/>
                  <a:gd name="T16" fmla="*/ 119 w 951"/>
                  <a:gd name="T17" fmla="*/ 49 h 354"/>
                  <a:gd name="T18" fmla="*/ 139 w 951"/>
                  <a:gd name="T19" fmla="*/ 57 h 354"/>
                  <a:gd name="T20" fmla="*/ 158 w 951"/>
                  <a:gd name="T21" fmla="*/ 64 h 354"/>
                  <a:gd name="T22" fmla="*/ 176 w 951"/>
                  <a:gd name="T23" fmla="*/ 72 h 354"/>
                  <a:gd name="T24" fmla="*/ 194 w 951"/>
                  <a:gd name="T25" fmla="*/ 78 h 354"/>
                  <a:gd name="T26" fmla="*/ 209 w 951"/>
                  <a:gd name="T27" fmla="*/ 83 h 354"/>
                  <a:gd name="T28" fmla="*/ 223 w 951"/>
                  <a:gd name="T29" fmla="*/ 87 h 354"/>
                  <a:gd name="T30" fmla="*/ 233 w 951"/>
                  <a:gd name="T31" fmla="*/ 89 h 354"/>
                  <a:gd name="T32" fmla="*/ 232 w 951"/>
                  <a:gd name="T33" fmla="*/ 89 h 354"/>
                  <a:gd name="T34" fmla="*/ 221 w 951"/>
                  <a:gd name="T35" fmla="*/ 87 h 354"/>
                  <a:gd name="T36" fmla="*/ 207 w 951"/>
                  <a:gd name="T37" fmla="*/ 84 h 354"/>
                  <a:gd name="T38" fmla="*/ 190 w 951"/>
                  <a:gd name="T39" fmla="*/ 81 h 354"/>
                  <a:gd name="T40" fmla="*/ 173 w 951"/>
                  <a:gd name="T41" fmla="*/ 76 h 354"/>
                  <a:gd name="T42" fmla="*/ 154 w 951"/>
                  <a:gd name="T43" fmla="*/ 70 h 354"/>
                  <a:gd name="T44" fmla="*/ 134 w 951"/>
                  <a:gd name="T45" fmla="*/ 64 h 354"/>
                  <a:gd name="T46" fmla="*/ 115 w 951"/>
                  <a:gd name="T47" fmla="*/ 57 h 354"/>
                  <a:gd name="T48" fmla="*/ 95 w 951"/>
                  <a:gd name="T49" fmla="*/ 50 h 354"/>
                  <a:gd name="T50" fmla="*/ 76 w 951"/>
                  <a:gd name="T51" fmla="*/ 43 h 354"/>
                  <a:gd name="T52" fmla="*/ 58 w 951"/>
                  <a:gd name="T53" fmla="*/ 36 h 354"/>
                  <a:gd name="T54" fmla="*/ 42 w 951"/>
                  <a:gd name="T55" fmla="*/ 29 h 354"/>
                  <a:gd name="T56" fmla="*/ 28 w 951"/>
                  <a:gd name="T57" fmla="*/ 23 h 354"/>
                  <a:gd name="T58" fmla="*/ 16 w 951"/>
                  <a:gd name="T59" fmla="*/ 17 h 354"/>
                  <a:gd name="T60" fmla="*/ 7 w 951"/>
                  <a:gd name="T61" fmla="*/ 12 h 354"/>
                  <a:gd name="T62" fmla="*/ 1 w 951"/>
                  <a:gd name="T63" fmla="*/ 8 h 354"/>
                  <a:gd name="T64" fmla="*/ 1 w 951"/>
                  <a:gd name="T65" fmla="*/ 6 h 354"/>
                  <a:gd name="T66" fmla="*/ 4 w 951"/>
                  <a:gd name="T67" fmla="*/ 5 h 354"/>
                  <a:gd name="T68" fmla="*/ 8 w 951"/>
                  <a:gd name="T69" fmla="*/ 3 h 354"/>
                  <a:gd name="T70" fmla="*/ 11 w 951"/>
                  <a:gd name="T71" fmla="*/ 1 h 35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1"/>
                  <a:gd name="T109" fmla="*/ 0 h 354"/>
                  <a:gd name="T110" fmla="*/ 951 w 951"/>
                  <a:gd name="T111" fmla="*/ 354 h 35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1" h="354">
                    <a:moveTo>
                      <a:pt x="49" y="0"/>
                    </a:moveTo>
                    <a:lnTo>
                      <a:pt x="51" y="1"/>
                    </a:lnTo>
                    <a:lnTo>
                      <a:pt x="57" y="3"/>
                    </a:lnTo>
                    <a:lnTo>
                      <a:pt x="67" y="9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2"/>
                    </a:lnTo>
                    <a:lnTo>
                      <a:pt x="141" y="42"/>
                    </a:lnTo>
                    <a:lnTo>
                      <a:pt x="167" y="55"/>
                    </a:lnTo>
                    <a:lnTo>
                      <a:pt x="195" y="68"/>
                    </a:lnTo>
                    <a:lnTo>
                      <a:pt x="226" y="81"/>
                    </a:lnTo>
                    <a:lnTo>
                      <a:pt x="259" y="95"/>
                    </a:lnTo>
                    <a:lnTo>
                      <a:pt x="292" y="110"/>
                    </a:lnTo>
                    <a:lnTo>
                      <a:pt x="328" y="126"/>
                    </a:lnTo>
                    <a:lnTo>
                      <a:pt x="365" y="142"/>
                    </a:lnTo>
                    <a:lnTo>
                      <a:pt x="401" y="159"/>
                    </a:lnTo>
                    <a:lnTo>
                      <a:pt x="439" y="175"/>
                    </a:lnTo>
                    <a:lnTo>
                      <a:pt x="479" y="192"/>
                    </a:lnTo>
                    <a:lnTo>
                      <a:pt x="518" y="208"/>
                    </a:lnTo>
                    <a:lnTo>
                      <a:pt x="557" y="224"/>
                    </a:lnTo>
                    <a:lnTo>
                      <a:pt x="595" y="240"/>
                    </a:lnTo>
                    <a:lnTo>
                      <a:pt x="633" y="255"/>
                    </a:lnTo>
                    <a:lnTo>
                      <a:pt x="671" y="270"/>
                    </a:lnTo>
                    <a:lnTo>
                      <a:pt x="707" y="284"/>
                    </a:lnTo>
                    <a:lnTo>
                      <a:pt x="742" y="297"/>
                    </a:lnTo>
                    <a:lnTo>
                      <a:pt x="776" y="309"/>
                    </a:lnTo>
                    <a:lnTo>
                      <a:pt x="808" y="320"/>
                    </a:lnTo>
                    <a:lnTo>
                      <a:pt x="838" y="329"/>
                    </a:lnTo>
                    <a:lnTo>
                      <a:pt x="866" y="338"/>
                    </a:lnTo>
                    <a:lnTo>
                      <a:pt x="892" y="344"/>
                    </a:lnTo>
                    <a:lnTo>
                      <a:pt x="914" y="349"/>
                    </a:lnTo>
                    <a:lnTo>
                      <a:pt x="935" y="353"/>
                    </a:lnTo>
                    <a:lnTo>
                      <a:pt x="951" y="354"/>
                    </a:lnTo>
                    <a:lnTo>
                      <a:pt x="931" y="353"/>
                    </a:lnTo>
                    <a:lnTo>
                      <a:pt x="909" y="351"/>
                    </a:lnTo>
                    <a:lnTo>
                      <a:pt x="884" y="346"/>
                    </a:lnTo>
                    <a:lnTo>
                      <a:pt x="856" y="341"/>
                    </a:lnTo>
                    <a:lnTo>
                      <a:pt x="828" y="335"/>
                    </a:lnTo>
                    <a:lnTo>
                      <a:pt x="797" y="328"/>
                    </a:lnTo>
                    <a:lnTo>
                      <a:pt x="763" y="320"/>
                    </a:lnTo>
                    <a:lnTo>
                      <a:pt x="729" y="310"/>
                    </a:lnTo>
                    <a:lnTo>
                      <a:pt x="692" y="300"/>
                    </a:lnTo>
                    <a:lnTo>
                      <a:pt x="655" y="288"/>
                    </a:lnTo>
                    <a:lnTo>
                      <a:pt x="617" y="277"/>
                    </a:lnTo>
                    <a:lnTo>
                      <a:pt x="578" y="265"/>
                    </a:lnTo>
                    <a:lnTo>
                      <a:pt x="538" y="253"/>
                    </a:lnTo>
                    <a:lnTo>
                      <a:pt x="499" y="239"/>
                    </a:lnTo>
                    <a:lnTo>
                      <a:pt x="460" y="226"/>
                    </a:lnTo>
                    <a:lnTo>
                      <a:pt x="421" y="213"/>
                    </a:lnTo>
                    <a:lnTo>
                      <a:pt x="382" y="199"/>
                    </a:lnTo>
                    <a:lnTo>
                      <a:pt x="344" y="185"/>
                    </a:lnTo>
                    <a:lnTo>
                      <a:pt x="307" y="170"/>
                    </a:lnTo>
                    <a:lnTo>
                      <a:pt x="270" y="156"/>
                    </a:lnTo>
                    <a:lnTo>
                      <a:pt x="235" y="142"/>
                    </a:lnTo>
                    <a:lnTo>
                      <a:pt x="202" y="129"/>
                    </a:lnTo>
                    <a:lnTo>
                      <a:pt x="171" y="116"/>
                    </a:lnTo>
                    <a:lnTo>
                      <a:pt x="141" y="102"/>
                    </a:lnTo>
                    <a:lnTo>
                      <a:pt x="113" y="89"/>
                    </a:lnTo>
                    <a:lnTo>
                      <a:pt x="88" y="78"/>
                    </a:lnTo>
                    <a:lnTo>
                      <a:pt x="66" y="66"/>
                    </a:lnTo>
                    <a:lnTo>
                      <a:pt x="47" y="56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8"/>
                    </a:lnTo>
                    <a:lnTo>
                      <a:pt x="27" y="14"/>
                    </a:lnTo>
                    <a:lnTo>
                      <a:pt x="35" y="9"/>
                    </a:lnTo>
                    <a:lnTo>
                      <a:pt x="42" y="4"/>
                    </a:lnTo>
                    <a:lnTo>
                      <a:pt x="47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" name="Freeform 344"/>
              <p:cNvSpPr>
                <a:spLocks/>
              </p:cNvSpPr>
              <p:nvPr/>
            </p:nvSpPr>
            <p:spPr bwMode="auto">
              <a:xfrm>
                <a:off x="2601" y="2230"/>
                <a:ext cx="474" cy="177"/>
              </a:xfrm>
              <a:custGeom>
                <a:avLst/>
                <a:gdLst>
                  <a:gd name="T0" fmla="*/ 12 w 950"/>
                  <a:gd name="T1" fmla="*/ 0 h 355"/>
                  <a:gd name="T2" fmla="*/ 16 w 950"/>
                  <a:gd name="T3" fmla="*/ 2 h 355"/>
                  <a:gd name="T4" fmla="*/ 24 w 950"/>
                  <a:gd name="T5" fmla="*/ 5 h 355"/>
                  <a:gd name="T6" fmla="*/ 35 w 950"/>
                  <a:gd name="T7" fmla="*/ 10 h 355"/>
                  <a:gd name="T8" fmla="*/ 48 w 950"/>
                  <a:gd name="T9" fmla="*/ 17 h 355"/>
                  <a:gd name="T10" fmla="*/ 64 w 950"/>
                  <a:gd name="T11" fmla="*/ 24 h 355"/>
                  <a:gd name="T12" fmla="*/ 81 w 950"/>
                  <a:gd name="T13" fmla="*/ 31 h 355"/>
                  <a:gd name="T14" fmla="*/ 100 w 950"/>
                  <a:gd name="T15" fmla="*/ 39 h 355"/>
                  <a:gd name="T16" fmla="*/ 119 w 950"/>
                  <a:gd name="T17" fmla="*/ 48 h 355"/>
                  <a:gd name="T18" fmla="*/ 138 w 950"/>
                  <a:gd name="T19" fmla="*/ 56 h 355"/>
                  <a:gd name="T20" fmla="*/ 158 w 950"/>
                  <a:gd name="T21" fmla="*/ 64 h 355"/>
                  <a:gd name="T22" fmla="*/ 176 w 950"/>
                  <a:gd name="T23" fmla="*/ 71 h 355"/>
                  <a:gd name="T24" fmla="*/ 193 w 950"/>
                  <a:gd name="T25" fmla="*/ 77 h 355"/>
                  <a:gd name="T26" fmla="*/ 209 w 950"/>
                  <a:gd name="T27" fmla="*/ 82 h 355"/>
                  <a:gd name="T28" fmla="*/ 222 w 950"/>
                  <a:gd name="T29" fmla="*/ 86 h 355"/>
                  <a:gd name="T30" fmla="*/ 233 w 950"/>
                  <a:gd name="T31" fmla="*/ 88 h 355"/>
                  <a:gd name="T32" fmla="*/ 232 w 950"/>
                  <a:gd name="T33" fmla="*/ 88 h 355"/>
                  <a:gd name="T34" fmla="*/ 220 w 950"/>
                  <a:gd name="T35" fmla="*/ 86 h 355"/>
                  <a:gd name="T36" fmla="*/ 206 w 950"/>
                  <a:gd name="T37" fmla="*/ 83 h 355"/>
                  <a:gd name="T38" fmla="*/ 190 w 950"/>
                  <a:gd name="T39" fmla="*/ 80 h 355"/>
                  <a:gd name="T40" fmla="*/ 172 w 950"/>
                  <a:gd name="T41" fmla="*/ 75 h 355"/>
                  <a:gd name="T42" fmla="*/ 154 w 950"/>
                  <a:gd name="T43" fmla="*/ 69 h 355"/>
                  <a:gd name="T44" fmla="*/ 134 w 950"/>
                  <a:gd name="T45" fmla="*/ 63 h 355"/>
                  <a:gd name="T46" fmla="*/ 115 w 950"/>
                  <a:gd name="T47" fmla="*/ 56 h 355"/>
                  <a:gd name="T48" fmla="*/ 95 w 950"/>
                  <a:gd name="T49" fmla="*/ 49 h 355"/>
                  <a:gd name="T50" fmla="*/ 76 w 950"/>
                  <a:gd name="T51" fmla="*/ 42 h 355"/>
                  <a:gd name="T52" fmla="*/ 58 w 950"/>
                  <a:gd name="T53" fmla="*/ 35 h 355"/>
                  <a:gd name="T54" fmla="*/ 42 w 950"/>
                  <a:gd name="T55" fmla="*/ 29 h 355"/>
                  <a:gd name="T56" fmla="*/ 28 w 950"/>
                  <a:gd name="T57" fmla="*/ 22 h 355"/>
                  <a:gd name="T58" fmla="*/ 16 w 950"/>
                  <a:gd name="T59" fmla="*/ 16 h 355"/>
                  <a:gd name="T60" fmla="*/ 7 w 950"/>
                  <a:gd name="T61" fmla="*/ 11 h 355"/>
                  <a:gd name="T62" fmla="*/ 1 w 950"/>
                  <a:gd name="T63" fmla="*/ 7 h 355"/>
                  <a:gd name="T64" fmla="*/ 1 w 950"/>
                  <a:gd name="T65" fmla="*/ 5 h 355"/>
                  <a:gd name="T66" fmla="*/ 4 w 950"/>
                  <a:gd name="T67" fmla="*/ 4 h 355"/>
                  <a:gd name="T68" fmla="*/ 8 w 950"/>
                  <a:gd name="T69" fmla="*/ 2 h 355"/>
                  <a:gd name="T70" fmla="*/ 11 w 950"/>
                  <a:gd name="T71" fmla="*/ 0 h 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0"/>
                  <a:gd name="T109" fmla="*/ 0 h 355"/>
                  <a:gd name="T110" fmla="*/ 950 w 950"/>
                  <a:gd name="T111" fmla="*/ 355 h 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0" h="355">
                    <a:moveTo>
                      <a:pt x="49" y="0"/>
                    </a:moveTo>
                    <a:lnTo>
                      <a:pt x="51" y="1"/>
                    </a:lnTo>
                    <a:lnTo>
                      <a:pt x="57" y="4"/>
                    </a:lnTo>
                    <a:lnTo>
                      <a:pt x="67" y="10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3"/>
                    </a:lnTo>
                    <a:lnTo>
                      <a:pt x="141" y="43"/>
                    </a:lnTo>
                    <a:lnTo>
                      <a:pt x="167" y="56"/>
                    </a:lnTo>
                    <a:lnTo>
                      <a:pt x="195" y="68"/>
                    </a:lnTo>
                    <a:lnTo>
                      <a:pt x="225" y="82"/>
                    </a:lnTo>
                    <a:lnTo>
                      <a:pt x="257" y="96"/>
                    </a:lnTo>
                    <a:lnTo>
                      <a:pt x="292" y="111"/>
                    </a:lnTo>
                    <a:lnTo>
                      <a:pt x="326" y="127"/>
                    </a:lnTo>
                    <a:lnTo>
                      <a:pt x="363" y="143"/>
                    </a:lnTo>
                    <a:lnTo>
                      <a:pt x="401" y="159"/>
                    </a:lnTo>
                    <a:lnTo>
                      <a:pt x="439" y="175"/>
                    </a:lnTo>
                    <a:lnTo>
                      <a:pt x="477" y="192"/>
                    </a:lnTo>
                    <a:lnTo>
                      <a:pt x="517" y="209"/>
                    </a:lnTo>
                    <a:lnTo>
                      <a:pt x="556" y="225"/>
                    </a:lnTo>
                    <a:lnTo>
                      <a:pt x="594" y="241"/>
                    </a:lnTo>
                    <a:lnTo>
                      <a:pt x="633" y="256"/>
                    </a:lnTo>
                    <a:lnTo>
                      <a:pt x="670" y="271"/>
                    </a:lnTo>
                    <a:lnTo>
                      <a:pt x="707" y="284"/>
                    </a:lnTo>
                    <a:lnTo>
                      <a:pt x="741" y="297"/>
                    </a:lnTo>
                    <a:lnTo>
                      <a:pt x="775" y="310"/>
                    </a:lnTo>
                    <a:lnTo>
                      <a:pt x="807" y="320"/>
                    </a:lnTo>
                    <a:lnTo>
                      <a:pt x="837" y="329"/>
                    </a:lnTo>
                    <a:lnTo>
                      <a:pt x="864" y="339"/>
                    </a:lnTo>
                    <a:lnTo>
                      <a:pt x="891" y="344"/>
                    </a:lnTo>
                    <a:lnTo>
                      <a:pt x="913" y="350"/>
                    </a:lnTo>
                    <a:lnTo>
                      <a:pt x="934" y="353"/>
                    </a:lnTo>
                    <a:lnTo>
                      <a:pt x="950" y="355"/>
                    </a:lnTo>
                    <a:lnTo>
                      <a:pt x="930" y="353"/>
                    </a:lnTo>
                    <a:lnTo>
                      <a:pt x="908" y="351"/>
                    </a:lnTo>
                    <a:lnTo>
                      <a:pt x="883" y="347"/>
                    </a:lnTo>
                    <a:lnTo>
                      <a:pt x="856" y="342"/>
                    </a:lnTo>
                    <a:lnTo>
                      <a:pt x="826" y="335"/>
                    </a:lnTo>
                    <a:lnTo>
                      <a:pt x="795" y="328"/>
                    </a:lnTo>
                    <a:lnTo>
                      <a:pt x="762" y="320"/>
                    </a:lnTo>
                    <a:lnTo>
                      <a:pt x="727" y="311"/>
                    </a:lnTo>
                    <a:lnTo>
                      <a:pt x="692" y="301"/>
                    </a:lnTo>
                    <a:lnTo>
                      <a:pt x="655" y="289"/>
                    </a:lnTo>
                    <a:lnTo>
                      <a:pt x="617" y="278"/>
                    </a:lnTo>
                    <a:lnTo>
                      <a:pt x="578" y="266"/>
                    </a:lnTo>
                    <a:lnTo>
                      <a:pt x="538" y="253"/>
                    </a:lnTo>
                    <a:lnTo>
                      <a:pt x="499" y="240"/>
                    </a:lnTo>
                    <a:lnTo>
                      <a:pt x="460" y="227"/>
                    </a:lnTo>
                    <a:lnTo>
                      <a:pt x="421" y="213"/>
                    </a:lnTo>
                    <a:lnTo>
                      <a:pt x="382" y="199"/>
                    </a:lnTo>
                    <a:lnTo>
                      <a:pt x="344" y="186"/>
                    </a:lnTo>
                    <a:lnTo>
                      <a:pt x="307" y="171"/>
                    </a:lnTo>
                    <a:lnTo>
                      <a:pt x="270" y="157"/>
                    </a:lnTo>
                    <a:lnTo>
                      <a:pt x="235" y="143"/>
                    </a:lnTo>
                    <a:lnTo>
                      <a:pt x="202" y="129"/>
                    </a:lnTo>
                    <a:lnTo>
                      <a:pt x="171" y="117"/>
                    </a:lnTo>
                    <a:lnTo>
                      <a:pt x="141" y="103"/>
                    </a:lnTo>
                    <a:lnTo>
                      <a:pt x="113" y="90"/>
                    </a:lnTo>
                    <a:lnTo>
                      <a:pt x="88" y="79"/>
                    </a:lnTo>
                    <a:lnTo>
                      <a:pt x="66" y="67"/>
                    </a:lnTo>
                    <a:lnTo>
                      <a:pt x="46" y="57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9"/>
                    </a:lnTo>
                    <a:lnTo>
                      <a:pt x="27" y="14"/>
                    </a:lnTo>
                    <a:lnTo>
                      <a:pt x="35" y="10"/>
                    </a:lnTo>
                    <a:lnTo>
                      <a:pt x="42" y="5"/>
                    </a:lnTo>
                    <a:lnTo>
                      <a:pt x="46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" name="Freeform 345"/>
              <p:cNvSpPr>
                <a:spLocks/>
              </p:cNvSpPr>
              <p:nvPr/>
            </p:nvSpPr>
            <p:spPr bwMode="auto">
              <a:xfrm>
                <a:off x="3058" y="1905"/>
                <a:ext cx="265" cy="73"/>
              </a:xfrm>
              <a:custGeom>
                <a:avLst/>
                <a:gdLst>
                  <a:gd name="T0" fmla="*/ 0 w 530"/>
                  <a:gd name="T1" fmla="*/ 0 h 145"/>
                  <a:gd name="T2" fmla="*/ 1 w 530"/>
                  <a:gd name="T3" fmla="*/ 1 h 145"/>
                  <a:gd name="T4" fmla="*/ 5 w 530"/>
                  <a:gd name="T5" fmla="*/ 2 h 145"/>
                  <a:gd name="T6" fmla="*/ 11 w 530"/>
                  <a:gd name="T7" fmla="*/ 3 h 145"/>
                  <a:gd name="T8" fmla="*/ 18 w 530"/>
                  <a:gd name="T9" fmla="*/ 5 h 145"/>
                  <a:gd name="T10" fmla="*/ 28 w 530"/>
                  <a:gd name="T11" fmla="*/ 8 h 145"/>
                  <a:gd name="T12" fmla="*/ 38 w 530"/>
                  <a:gd name="T13" fmla="*/ 11 h 145"/>
                  <a:gd name="T14" fmla="*/ 49 w 530"/>
                  <a:gd name="T15" fmla="*/ 14 h 145"/>
                  <a:gd name="T16" fmla="*/ 61 w 530"/>
                  <a:gd name="T17" fmla="*/ 17 h 145"/>
                  <a:gd name="T18" fmla="*/ 73 w 530"/>
                  <a:gd name="T19" fmla="*/ 20 h 145"/>
                  <a:gd name="T20" fmla="*/ 84 w 530"/>
                  <a:gd name="T21" fmla="*/ 23 h 145"/>
                  <a:gd name="T22" fmla="*/ 96 w 530"/>
                  <a:gd name="T23" fmla="*/ 26 h 145"/>
                  <a:gd name="T24" fmla="*/ 106 w 530"/>
                  <a:gd name="T25" fmla="*/ 29 h 145"/>
                  <a:gd name="T26" fmla="*/ 115 w 530"/>
                  <a:gd name="T27" fmla="*/ 31 h 145"/>
                  <a:gd name="T28" fmla="*/ 123 w 530"/>
                  <a:gd name="T29" fmla="*/ 33 h 145"/>
                  <a:gd name="T30" fmla="*/ 129 w 530"/>
                  <a:gd name="T31" fmla="*/ 34 h 145"/>
                  <a:gd name="T32" fmla="*/ 133 w 530"/>
                  <a:gd name="T33" fmla="*/ 35 h 145"/>
                  <a:gd name="T34" fmla="*/ 131 w 530"/>
                  <a:gd name="T35" fmla="*/ 37 h 145"/>
                  <a:gd name="T36" fmla="*/ 129 w 530"/>
                  <a:gd name="T37" fmla="*/ 36 h 145"/>
                  <a:gd name="T38" fmla="*/ 125 w 530"/>
                  <a:gd name="T39" fmla="*/ 35 h 145"/>
                  <a:gd name="T40" fmla="*/ 119 w 530"/>
                  <a:gd name="T41" fmla="*/ 34 h 145"/>
                  <a:gd name="T42" fmla="*/ 111 w 530"/>
                  <a:gd name="T43" fmla="*/ 32 h 145"/>
                  <a:gd name="T44" fmla="*/ 102 w 530"/>
                  <a:gd name="T45" fmla="*/ 30 h 145"/>
                  <a:gd name="T46" fmla="*/ 91 w 530"/>
                  <a:gd name="T47" fmla="*/ 27 h 145"/>
                  <a:gd name="T48" fmla="*/ 80 w 530"/>
                  <a:gd name="T49" fmla="*/ 24 h 145"/>
                  <a:gd name="T50" fmla="*/ 68 w 530"/>
                  <a:gd name="T51" fmla="*/ 21 h 145"/>
                  <a:gd name="T52" fmla="*/ 56 w 530"/>
                  <a:gd name="T53" fmla="*/ 18 h 145"/>
                  <a:gd name="T54" fmla="*/ 45 w 530"/>
                  <a:gd name="T55" fmla="*/ 15 h 145"/>
                  <a:gd name="T56" fmla="*/ 34 w 530"/>
                  <a:gd name="T57" fmla="*/ 12 h 145"/>
                  <a:gd name="T58" fmla="*/ 24 w 530"/>
                  <a:gd name="T59" fmla="*/ 9 h 145"/>
                  <a:gd name="T60" fmla="*/ 15 w 530"/>
                  <a:gd name="T61" fmla="*/ 6 h 145"/>
                  <a:gd name="T62" fmla="*/ 8 w 530"/>
                  <a:gd name="T63" fmla="*/ 4 h 145"/>
                  <a:gd name="T64" fmla="*/ 3 w 530"/>
                  <a:gd name="T65" fmla="*/ 2 h 145"/>
                  <a:gd name="T66" fmla="*/ 0 w 530"/>
                  <a:gd name="T67" fmla="*/ 0 h 14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30"/>
                  <a:gd name="T103" fmla="*/ 0 h 145"/>
                  <a:gd name="T104" fmla="*/ 530 w 530"/>
                  <a:gd name="T105" fmla="*/ 145 h 14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30" h="145">
                    <a:moveTo>
                      <a:pt x="0" y="0"/>
                    </a:moveTo>
                    <a:lnTo>
                      <a:pt x="6" y="1"/>
                    </a:lnTo>
                    <a:lnTo>
                      <a:pt x="21" y="5"/>
                    </a:lnTo>
                    <a:lnTo>
                      <a:pt x="45" y="12"/>
                    </a:lnTo>
                    <a:lnTo>
                      <a:pt x="75" y="20"/>
                    </a:lnTo>
                    <a:lnTo>
                      <a:pt x="112" y="31"/>
                    </a:lnTo>
                    <a:lnTo>
                      <a:pt x="153" y="41"/>
                    </a:lnTo>
                    <a:lnTo>
                      <a:pt x="198" y="54"/>
                    </a:lnTo>
                    <a:lnTo>
                      <a:pt x="246" y="66"/>
                    </a:lnTo>
                    <a:lnTo>
                      <a:pt x="293" y="79"/>
                    </a:lnTo>
                    <a:lnTo>
                      <a:pt x="339" y="90"/>
                    </a:lnTo>
                    <a:lnTo>
                      <a:pt x="384" y="103"/>
                    </a:lnTo>
                    <a:lnTo>
                      <a:pt x="425" y="113"/>
                    </a:lnTo>
                    <a:lnTo>
                      <a:pt x="461" y="123"/>
                    </a:lnTo>
                    <a:lnTo>
                      <a:pt x="492" y="130"/>
                    </a:lnTo>
                    <a:lnTo>
                      <a:pt x="515" y="135"/>
                    </a:lnTo>
                    <a:lnTo>
                      <a:pt x="530" y="138"/>
                    </a:lnTo>
                    <a:lnTo>
                      <a:pt x="522" y="145"/>
                    </a:lnTo>
                    <a:lnTo>
                      <a:pt x="516" y="143"/>
                    </a:lnTo>
                    <a:lnTo>
                      <a:pt x="501" y="140"/>
                    </a:lnTo>
                    <a:lnTo>
                      <a:pt x="477" y="134"/>
                    </a:lnTo>
                    <a:lnTo>
                      <a:pt x="445" y="126"/>
                    </a:lnTo>
                    <a:lnTo>
                      <a:pt x="408" y="117"/>
                    </a:lnTo>
                    <a:lnTo>
                      <a:pt x="365" y="107"/>
                    </a:lnTo>
                    <a:lnTo>
                      <a:pt x="320" y="95"/>
                    </a:lnTo>
                    <a:lnTo>
                      <a:pt x="273" y="82"/>
                    </a:lnTo>
                    <a:lnTo>
                      <a:pt x="226" y="71"/>
                    </a:lnTo>
                    <a:lnTo>
                      <a:pt x="180" y="58"/>
                    </a:lnTo>
                    <a:lnTo>
                      <a:pt x="136" y="46"/>
                    </a:lnTo>
                    <a:lnTo>
                      <a:pt x="96" y="34"/>
                    </a:lnTo>
                    <a:lnTo>
                      <a:pt x="61" y="24"/>
                    </a:lnTo>
                    <a:lnTo>
                      <a:pt x="32" y="15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" name="Freeform 346"/>
              <p:cNvSpPr>
                <a:spLocks/>
              </p:cNvSpPr>
              <p:nvPr/>
            </p:nvSpPr>
            <p:spPr bwMode="auto">
              <a:xfrm>
                <a:off x="3036" y="1917"/>
                <a:ext cx="270" cy="75"/>
              </a:xfrm>
              <a:custGeom>
                <a:avLst/>
                <a:gdLst>
                  <a:gd name="T0" fmla="*/ 0 w 541"/>
                  <a:gd name="T1" fmla="*/ 0 h 150"/>
                  <a:gd name="T2" fmla="*/ 1 w 541"/>
                  <a:gd name="T3" fmla="*/ 1 h 150"/>
                  <a:gd name="T4" fmla="*/ 5 w 541"/>
                  <a:gd name="T5" fmla="*/ 1 h 150"/>
                  <a:gd name="T6" fmla="*/ 11 w 541"/>
                  <a:gd name="T7" fmla="*/ 3 h 150"/>
                  <a:gd name="T8" fmla="*/ 19 w 541"/>
                  <a:gd name="T9" fmla="*/ 5 h 150"/>
                  <a:gd name="T10" fmla="*/ 28 w 541"/>
                  <a:gd name="T11" fmla="*/ 8 h 150"/>
                  <a:gd name="T12" fmla="*/ 39 w 541"/>
                  <a:gd name="T13" fmla="*/ 10 h 150"/>
                  <a:gd name="T14" fmla="*/ 50 w 541"/>
                  <a:gd name="T15" fmla="*/ 14 h 150"/>
                  <a:gd name="T16" fmla="*/ 62 w 541"/>
                  <a:gd name="T17" fmla="*/ 18 h 150"/>
                  <a:gd name="T18" fmla="*/ 74 w 541"/>
                  <a:gd name="T19" fmla="*/ 20 h 150"/>
                  <a:gd name="T20" fmla="*/ 86 w 541"/>
                  <a:gd name="T21" fmla="*/ 23 h 150"/>
                  <a:gd name="T22" fmla="*/ 98 w 541"/>
                  <a:gd name="T23" fmla="*/ 26 h 150"/>
                  <a:gd name="T24" fmla="*/ 108 w 541"/>
                  <a:gd name="T25" fmla="*/ 29 h 150"/>
                  <a:gd name="T26" fmla="*/ 117 w 541"/>
                  <a:gd name="T27" fmla="*/ 31 h 150"/>
                  <a:gd name="T28" fmla="*/ 125 w 541"/>
                  <a:gd name="T29" fmla="*/ 34 h 150"/>
                  <a:gd name="T30" fmla="*/ 131 w 541"/>
                  <a:gd name="T31" fmla="*/ 36 h 150"/>
                  <a:gd name="T32" fmla="*/ 135 w 541"/>
                  <a:gd name="T33" fmla="*/ 36 h 150"/>
                  <a:gd name="T34" fmla="*/ 133 w 541"/>
                  <a:gd name="T35" fmla="*/ 38 h 150"/>
                  <a:gd name="T36" fmla="*/ 131 w 541"/>
                  <a:gd name="T37" fmla="*/ 38 h 150"/>
                  <a:gd name="T38" fmla="*/ 127 w 541"/>
                  <a:gd name="T39" fmla="*/ 37 h 150"/>
                  <a:gd name="T40" fmla="*/ 121 w 541"/>
                  <a:gd name="T41" fmla="*/ 35 h 150"/>
                  <a:gd name="T42" fmla="*/ 113 w 541"/>
                  <a:gd name="T43" fmla="*/ 33 h 150"/>
                  <a:gd name="T44" fmla="*/ 104 w 541"/>
                  <a:gd name="T45" fmla="*/ 30 h 150"/>
                  <a:gd name="T46" fmla="*/ 93 w 541"/>
                  <a:gd name="T47" fmla="*/ 27 h 150"/>
                  <a:gd name="T48" fmla="*/ 81 w 541"/>
                  <a:gd name="T49" fmla="*/ 24 h 150"/>
                  <a:gd name="T50" fmla="*/ 69 w 541"/>
                  <a:gd name="T51" fmla="*/ 21 h 150"/>
                  <a:gd name="T52" fmla="*/ 57 w 541"/>
                  <a:gd name="T53" fmla="*/ 18 h 150"/>
                  <a:gd name="T54" fmla="*/ 45 w 541"/>
                  <a:gd name="T55" fmla="*/ 14 h 150"/>
                  <a:gd name="T56" fmla="*/ 34 w 541"/>
                  <a:gd name="T57" fmla="*/ 11 h 150"/>
                  <a:gd name="T58" fmla="*/ 24 w 541"/>
                  <a:gd name="T59" fmla="*/ 9 h 150"/>
                  <a:gd name="T60" fmla="*/ 15 w 541"/>
                  <a:gd name="T61" fmla="*/ 6 h 150"/>
                  <a:gd name="T62" fmla="*/ 8 w 541"/>
                  <a:gd name="T63" fmla="*/ 3 h 150"/>
                  <a:gd name="T64" fmla="*/ 3 w 541"/>
                  <a:gd name="T65" fmla="*/ 1 h 150"/>
                  <a:gd name="T66" fmla="*/ 0 w 541"/>
                  <a:gd name="T67" fmla="*/ 0 h 15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41"/>
                  <a:gd name="T103" fmla="*/ 0 h 150"/>
                  <a:gd name="T104" fmla="*/ 541 w 541"/>
                  <a:gd name="T105" fmla="*/ 150 h 15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41" h="150">
                    <a:moveTo>
                      <a:pt x="0" y="0"/>
                    </a:moveTo>
                    <a:lnTo>
                      <a:pt x="6" y="1"/>
                    </a:lnTo>
                    <a:lnTo>
                      <a:pt x="21" y="5"/>
                    </a:lnTo>
                    <a:lnTo>
                      <a:pt x="45" y="12"/>
                    </a:lnTo>
                    <a:lnTo>
                      <a:pt x="77" y="21"/>
                    </a:lnTo>
                    <a:lnTo>
                      <a:pt x="115" y="32"/>
                    </a:lnTo>
                    <a:lnTo>
                      <a:pt x="157" y="43"/>
                    </a:lnTo>
                    <a:lnTo>
                      <a:pt x="203" y="56"/>
                    </a:lnTo>
                    <a:lnTo>
                      <a:pt x="250" y="69"/>
                    </a:lnTo>
                    <a:lnTo>
                      <a:pt x="299" y="82"/>
                    </a:lnTo>
                    <a:lnTo>
                      <a:pt x="346" y="95"/>
                    </a:lnTo>
                    <a:lnTo>
                      <a:pt x="392" y="107"/>
                    </a:lnTo>
                    <a:lnTo>
                      <a:pt x="433" y="118"/>
                    </a:lnTo>
                    <a:lnTo>
                      <a:pt x="471" y="127"/>
                    </a:lnTo>
                    <a:lnTo>
                      <a:pt x="503" y="135"/>
                    </a:lnTo>
                    <a:lnTo>
                      <a:pt x="526" y="141"/>
                    </a:lnTo>
                    <a:lnTo>
                      <a:pt x="541" y="143"/>
                    </a:lnTo>
                    <a:lnTo>
                      <a:pt x="532" y="150"/>
                    </a:lnTo>
                    <a:lnTo>
                      <a:pt x="527" y="149"/>
                    </a:lnTo>
                    <a:lnTo>
                      <a:pt x="511" y="145"/>
                    </a:lnTo>
                    <a:lnTo>
                      <a:pt x="486" y="139"/>
                    </a:lnTo>
                    <a:lnTo>
                      <a:pt x="454" y="131"/>
                    </a:lnTo>
                    <a:lnTo>
                      <a:pt x="416" y="120"/>
                    </a:lnTo>
                    <a:lnTo>
                      <a:pt x="372" y="110"/>
                    </a:lnTo>
                    <a:lnTo>
                      <a:pt x="326" y="97"/>
                    </a:lnTo>
                    <a:lnTo>
                      <a:pt x="279" y="85"/>
                    </a:lnTo>
                    <a:lnTo>
                      <a:pt x="231" y="72"/>
                    </a:lnTo>
                    <a:lnTo>
                      <a:pt x="183" y="59"/>
                    </a:lnTo>
                    <a:lnTo>
                      <a:pt x="138" y="47"/>
                    </a:lnTo>
                    <a:lnTo>
                      <a:pt x="97" y="35"/>
                    </a:lnTo>
                    <a:lnTo>
                      <a:pt x="61" y="24"/>
                    </a:lnTo>
                    <a:lnTo>
                      <a:pt x="32" y="15"/>
                    </a:lnTo>
                    <a:lnTo>
                      <a:pt x="12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0" name="Freeform 347"/>
              <p:cNvSpPr>
                <a:spLocks/>
              </p:cNvSpPr>
              <p:nvPr/>
            </p:nvSpPr>
            <p:spPr bwMode="auto">
              <a:xfrm>
                <a:off x="3013" y="1928"/>
                <a:ext cx="276" cy="79"/>
              </a:xfrm>
              <a:custGeom>
                <a:avLst/>
                <a:gdLst>
                  <a:gd name="T0" fmla="*/ 0 w 552"/>
                  <a:gd name="T1" fmla="*/ 0 h 158"/>
                  <a:gd name="T2" fmla="*/ 1 w 552"/>
                  <a:gd name="T3" fmla="*/ 1 h 158"/>
                  <a:gd name="T4" fmla="*/ 5 w 552"/>
                  <a:gd name="T5" fmla="*/ 1 h 158"/>
                  <a:gd name="T6" fmla="*/ 11 w 552"/>
                  <a:gd name="T7" fmla="*/ 3 h 158"/>
                  <a:gd name="T8" fmla="*/ 19 w 552"/>
                  <a:gd name="T9" fmla="*/ 5 h 158"/>
                  <a:gd name="T10" fmla="*/ 29 w 552"/>
                  <a:gd name="T11" fmla="*/ 9 h 158"/>
                  <a:gd name="T12" fmla="*/ 40 w 552"/>
                  <a:gd name="T13" fmla="*/ 11 h 158"/>
                  <a:gd name="T14" fmla="*/ 52 w 552"/>
                  <a:gd name="T15" fmla="*/ 14 h 158"/>
                  <a:gd name="T16" fmla="*/ 64 w 552"/>
                  <a:gd name="T17" fmla="*/ 19 h 158"/>
                  <a:gd name="T18" fmla="*/ 76 w 552"/>
                  <a:gd name="T19" fmla="*/ 21 h 158"/>
                  <a:gd name="T20" fmla="*/ 88 w 552"/>
                  <a:gd name="T21" fmla="*/ 25 h 158"/>
                  <a:gd name="T22" fmla="*/ 100 w 552"/>
                  <a:gd name="T23" fmla="*/ 28 h 158"/>
                  <a:gd name="T24" fmla="*/ 111 w 552"/>
                  <a:gd name="T25" fmla="*/ 31 h 158"/>
                  <a:gd name="T26" fmla="*/ 120 w 552"/>
                  <a:gd name="T27" fmla="*/ 34 h 158"/>
                  <a:gd name="T28" fmla="*/ 129 w 552"/>
                  <a:gd name="T29" fmla="*/ 36 h 158"/>
                  <a:gd name="T30" fmla="*/ 135 w 552"/>
                  <a:gd name="T31" fmla="*/ 38 h 158"/>
                  <a:gd name="T32" fmla="*/ 138 w 552"/>
                  <a:gd name="T33" fmla="*/ 38 h 158"/>
                  <a:gd name="T34" fmla="*/ 136 w 552"/>
                  <a:gd name="T35" fmla="*/ 40 h 158"/>
                  <a:gd name="T36" fmla="*/ 135 w 552"/>
                  <a:gd name="T37" fmla="*/ 40 h 158"/>
                  <a:gd name="T38" fmla="*/ 131 w 552"/>
                  <a:gd name="T39" fmla="*/ 38 h 158"/>
                  <a:gd name="T40" fmla="*/ 124 w 552"/>
                  <a:gd name="T41" fmla="*/ 37 h 158"/>
                  <a:gd name="T42" fmla="*/ 115 w 552"/>
                  <a:gd name="T43" fmla="*/ 35 h 158"/>
                  <a:gd name="T44" fmla="*/ 106 w 552"/>
                  <a:gd name="T45" fmla="*/ 31 h 158"/>
                  <a:gd name="T46" fmla="*/ 95 w 552"/>
                  <a:gd name="T47" fmla="*/ 28 h 158"/>
                  <a:gd name="T48" fmla="*/ 83 w 552"/>
                  <a:gd name="T49" fmla="*/ 25 h 158"/>
                  <a:gd name="T50" fmla="*/ 71 w 552"/>
                  <a:gd name="T51" fmla="*/ 22 h 158"/>
                  <a:gd name="T52" fmla="*/ 58 w 552"/>
                  <a:gd name="T53" fmla="*/ 19 h 158"/>
                  <a:gd name="T54" fmla="*/ 46 w 552"/>
                  <a:gd name="T55" fmla="*/ 15 h 158"/>
                  <a:gd name="T56" fmla="*/ 35 w 552"/>
                  <a:gd name="T57" fmla="*/ 12 h 158"/>
                  <a:gd name="T58" fmla="*/ 24 w 552"/>
                  <a:gd name="T59" fmla="*/ 10 h 158"/>
                  <a:gd name="T60" fmla="*/ 15 w 552"/>
                  <a:gd name="T61" fmla="*/ 6 h 158"/>
                  <a:gd name="T62" fmla="*/ 9 w 552"/>
                  <a:gd name="T63" fmla="*/ 3 h 158"/>
                  <a:gd name="T64" fmla="*/ 3 w 552"/>
                  <a:gd name="T65" fmla="*/ 1 h 158"/>
                  <a:gd name="T66" fmla="*/ 0 w 552"/>
                  <a:gd name="T67" fmla="*/ 0 h 15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52"/>
                  <a:gd name="T103" fmla="*/ 0 h 158"/>
                  <a:gd name="T104" fmla="*/ 552 w 552"/>
                  <a:gd name="T105" fmla="*/ 158 h 15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52" h="158">
                    <a:moveTo>
                      <a:pt x="0" y="0"/>
                    </a:moveTo>
                    <a:lnTo>
                      <a:pt x="6" y="2"/>
                    </a:lnTo>
                    <a:lnTo>
                      <a:pt x="22" y="6"/>
                    </a:lnTo>
                    <a:lnTo>
                      <a:pt x="46" y="14"/>
                    </a:lnTo>
                    <a:lnTo>
                      <a:pt x="78" y="23"/>
                    </a:lnTo>
                    <a:lnTo>
                      <a:pt x="118" y="34"/>
                    </a:lnTo>
                    <a:lnTo>
                      <a:pt x="160" y="46"/>
                    </a:lnTo>
                    <a:lnTo>
                      <a:pt x="208" y="59"/>
                    </a:lnTo>
                    <a:lnTo>
                      <a:pt x="256" y="73"/>
                    </a:lnTo>
                    <a:lnTo>
                      <a:pt x="305" y="87"/>
                    </a:lnTo>
                    <a:lnTo>
                      <a:pt x="354" y="101"/>
                    </a:lnTo>
                    <a:lnTo>
                      <a:pt x="401" y="113"/>
                    </a:lnTo>
                    <a:lnTo>
                      <a:pt x="444" y="125"/>
                    </a:lnTo>
                    <a:lnTo>
                      <a:pt x="482" y="135"/>
                    </a:lnTo>
                    <a:lnTo>
                      <a:pt x="513" y="143"/>
                    </a:lnTo>
                    <a:lnTo>
                      <a:pt x="537" y="149"/>
                    </a:lnTo>
                    <a:lnTo>
                      <a:pt x="552" y="152"/>
                    </a:lnTo>
                    <a:lnTo>
                      <a:pt x="544" y="158"/>
                    </a:lnTo>
                    <a:lnTo>
                      <a:pt x="538" y="157"/>
                    </a:lnTo>
                    <a:lnTo>
                      <a:pt x="522" y="152"/>
                    </a:lnTo>
                    <a:lnTo>
                      <a:pt x="497" y="145"/>
                    </a:lnTo>
                    <a:lnTo>
                      <a:pt x="463" y="137"/>
                    </a:lnTo>
                    <a:lnTo>
                      <a:pt x="424" y="127"/>
                    </a:lnTo>
                    <a:lnTo>
                      <a:pt x="380" y="115"/>
                    </a:lnTo>
                    <a:lnTo>
                      <a:pt x="333" y="103"/>
                    </a:lnTo>
                    <a:lnTo>
                      <a:pt x="285" y="90"/>
                    </a:lnTo>
                    <a:lnTo>
                      <a:pt x="235" y="76"/>
                    </a:lnTo>
                    <a:lnTo>
                      <a:pt x="187" y="63"/>
                    </a:lnTo>
                    <a:lnTo>
                      <a:pt x="141" y="50"/>
                    </a:lnTo>
                    <a:lnTo>
                      <a:pt x="99" y="37"/>
                    </a:lnTo>
                    <a:lnTo>
                      <a:pt x="62" y="26"/>
                    </a:lnTo>
                    <a:lnTo>
                      <a:pt x="34" y="15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1" name="Freeform 348"/>
              <p:cNvSpPr>
                <a:spLocks/>
              </p:cNvSpPr>
              <p:nvPr/>
            </p:nvSpPr>
            <p:spPr bwMode="auto">
              <a:xfrm>
                <a:off x="2990" y="1939"/>
                <a:ext cx="281" cy="82"/>
              </a:xfrm>
              <a:custGeom>
                <a:avLst/>
                <a:gdLst>
                  <a:gd name="T0" fmla="*/ 0 w 563"/>
                  <a:gd name="T1" fmla="*/ 0 h 165"/>
                  <a:gd name="T2" fmla="*/ 1 w 563"/>
                  <a:gd name="T3" fmla="*/ 0 h 165"/>
                  <a:gd name="T4" fmla="*/ 5 w 563"/>
                  <a:gd name="T5" fmla="*/ 1 h 165"/>
                  <a:gd name="T6" fmla="*/ 11 w 563"/>
                  <a:gd name="T7" fmla="*/ 3 h 165"/>
                  <a:gd name="T8" fmla="*/ 20 w 563"/>
                  <a:gd name="T9" fmla="*/ 6 h 165"/>
                  <a:gd name="T10" fmla="*/ 30 w 563"/>
                  <a:gd name="T11" fmla="*/ 9 h 165"/>
                  <a:gd name="T12" fmla="*/ 41 w 563"/>
                  <a:gd name="T13" fmla="*/ 12 h 165"/>
                  <a:gd name="T14" fmla="*/ 53 w 563"/>
                  <a:gd name="T15" fmla="*/ 15 h 165"/>
                  <a:gd name="T16" fmla="*/ 65 w 563"/>
                  <a:gd name="T17" fmla="*/ 19 h 165"/>
                  <a:gd name="T18" fmla="*/ 78 w 563"/>
                  <a:gd name="T19" fmla="*/ 22 h 165"/>
                  <a:gd name="T20" fmla="*/ 90 w 563"/>
                  <a:gd name="T21" fmla="*/ 26 h 165"/>
                  <a:gd name="T22" fmla="*/ 102 w 563"/>
                  <a:gd name="T23" fmla="*/ 29 h 165"/>
                  <a:gd name="T24" fmla="*/ 113 w 563"/>
                  <a:gd name="T25" fmla="*/ 32 h 165"/>
                  <a:gd name="T26" fmla="*/ 123 w 563"/>
                  <a:gd name="T27" fmla="*/ 35 h 165"/>
                  <a:gd name="T28" fmla="*/ 131 w 563"/>
                  <a:gd name="T29" fmla="*/ 37 h 165"/>
                  <a:gd name="T30" fmla="*/ 137 w 563"/>
                  <a:gd name="T31" fmla="*/ 38 h 165"/>
                  <a:gd name="T32" fmla="*/ 140 w 563"/>
                  <a:gd name="T33" fmla="*/ 39 h 165"/>
                  <a:gd name="T34" fmla="*/ 138 w 563"/>
                  <a:gd name="T35" fmla="*/ 41 h 165"/>
                  <a:gd name="T36" fmla="*/ 137 w 563"/>
                  <a:gd name="T37" fmla="*/ 41 h 165"/>
                  <a:gd name="T38" fmla="*/ 133 w 563"/>
                  <a:gd name="T39" fmla="*/ 39 h 165"/>
                  <a:gd name="T40" fmla="*/ 126 w 563"/>
                  <a:gd name="T41" fmla="*/ 38 h 165"/>
                  <a:gd name="T42" fmla="*/ 118 w 563"/>
                  <a:gd name="T43" fmla="*/ 35 h 165"/>
                  <a:gd name="T44" fmla="*/ 108 w 563"/>
                  <a:gd name="T45" fmla="*/ 33 h 165"/>
                  <a:gd name="T46" fmla="*/ 97 w 563"/>
                  <a:gd name="T47" fmla="*/ 30 h 165"/>
                  <a:gd name="T48" fmla="*/ 85 w 563"/>
                  <a:gd name="T49" fmla="*/ 26 h 165"/>
                  <a:gd name="T50" fmla="*/ 72 w 563"/>
                  <a:gd name="T51" fmla="*/ 23 h 165"/>
                  <a:gd name="T52" fmla="*/ 60 w 563"/>
                  <a:gd name="T53" fmla="*/ 20 h 165"/>
                  <a:gd name="T54" fmla="*/ 47 w 563"/>
                  <a:gd name="T55" fmla="*/ 16 h 165"/>
                  <a:gd name="T56" fmla="*/ 36 w 563"/>
                  <a:gd name="T57" fmla="*/ 12 h 165"/>
                  <a:gd name="T58" fmla="*/ 25 w 563"/>
                  <a:gd name="T59" fmla="*/ 9 h 165"/>
                  <a:gd name="T60" fmla="*/ 15 w 563"/>
                  <a:gd name="T61" fmla="*/ 6 h 165"/>
                  <a:gd name="T62" fmla="*/ 8 w 563"/>
                  <a:gd name="T63" fmla="*/ 3 h 165"/>
                  <a:gd name="T64" fmla="*/ 3 w 563"/>
                  <a:gd name="T65" fmla="*/ 1 h 165"/>
                  <a:gd name="T66" fmla="*/ 0 w 563"/>
                  <a:gd name="T67" fmla="*/ 0 h 16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63"/>
                  <a:gd name="T103" fmla="*/ 0 h 165"/>
                  <a:gd name="T104" fmla="*/ 563 w 563"/>
                  <a:gd name="T105" fmla="*/ 165 h 16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63" h="165">
                    <a:moveTo>
                      <a:pt x="0" y="0"/>
                    </a:moveTo>
                    <a:lnTo>
                      <a:pt x="6" y="2"/>
                    </a:lnTo>
                    <a:lnTo>
                      <a:pt x="22" y="7"/>
                    </a:lnTo>
                    <a:lnTo>
                      <a:pt x="47" y="14"/>
                    </a:lnTo>
                    <a:lnTo>
                      <a:pt x="81" y="25"/>
                    </a:lnTo>
                    <a:lnTo>
                      <a:pt x="120" y="36"/>
                    </a:lnTo>
                    <a:lnTo>
                      <a:pt x="165" y="49"/>
                    </a:lnTo>
                    <a:lnTo>
                      <a:pt x="212" y="63"/>
                    </a:lnTo>
                    <a:lnTo>
                      <a:pt x="262" y="76"/>
                    </a:lnTo>
                    <a:lnTo>
                      <a:pt x="312" y="91"/>
                    </a:lnTo>
                    <a:lnTo>
                      <a:pt x="362" y="105"/>
                    </a:lnTo>
                    <a:lnTo>
                      <a:pt x="409" y="119"/>
                    </a:lnTo>
                    <a:lnTo>
                      <a:pt x="453" y="130"/>
                    </a:lnTo>
                    <a:lnTo>
                      <a:pt x="492" y="141"/>
                    </a:lnTo>
                    <a:lnTo>
                      <a:pt x="524" y="149"/>
                    </a:lnTo>
                    <a:lnTo>
                      <a:pt x="548" y="155"/>
                    </a:lnTo>
                    <a:lnTo>
                      <a:pt x="563" y="158"/>
                    </a:lnTo>
                    <a:lnTo>
                      <a:pt x="555" y="165"/>
                    </a:lnTo>
                    <a:lnTo>
                      <a:pt x="550" y="164"/>
                    </a:lnTo>
                    <a:lnTo>
                      <a:pt x="532" y="159"/>
                    </a:lnTo>
                    <a:lnTo>
                      <a:pt x="507" y="152"/>
                    </a:lnTo>
                    <a:lnTo>
                      <a:pt x="474" y="143"/>
                    </a:lnTo>
                    <a:lnTo>
                      <a:pt x="433" y="133"/>
                    </a:lnTo>
                    <a:lnTo>
                      <a:pt x="388" y="120"/>
                    </a:lnTo>
                    <a:lnTo>
                      <a:pt x="340" y="107"/>
                    </a:lnTo>
                    <a:lnTo>
                      <a:pt x="290" y="94"/>
                    </a:lnTo>
                    <a:lnTo>
                      <a:pt x="240" y="80"/>
                    </a:lnTo>
                    <a:lnTo>
                      <a:pt x="190" y="65"/>
                    </a:lnTo>
                    <a:lnTo>
                      <a:pt x="144" y="51"/>
                    </a:lnTo>
                    <a:lnTo>
                      <a:pt x="101" y="38"/>
                    </a:lnTo>
                    <a:lnTo>
                      <a:pt x="63" y="26"/>
                    </a:lnTo>
                    <a:lnTo>
                      <a:pt x="33" y="15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2" name="Freeform 349"/>
              <p:cNvSpPr>
                <a:spLocks/>
              </p:cNvSpPr>
              <p:nvPr/>
            </p:nvSpPr>
            <p:spPr bwMode="auto">
              <a:xfrm>
                <a:off x="2966" y="1951"/>
                <a:ext cx="288" cy="85"/>
              </a:xfrm>
              <a:custGeom>
                <a:avLst/>
                <a:gdLst>
                  <a:gd name="T0" fmla="*/ 0 w 575"/>
                  <a:gd name="T1" fmla="*/ 0 h 171"/>
                  <a:gd name="T2" fmla="*/ 2 w 575"/>
                  <a:gd name="T3" fmla="*/ 0 h 171"/>
                  <a:gd name="T4" fmla="*/ 6 w 575"/>
                  <a:gd name="T5" fmla="*/ 1 h 171"/>
                  <a:gd name="T6" fmla="*/ 12 w 575"/>
                  <a:gd name="T7" fmla="*/ 3 h 171"/>
                  <a:gd name="T8" fmla="*/ 21 w 575"/>
                  <a:gd name="T9" fmla="*/ 6 h 171"/>
                  <a:gd name="T10" fmla="*/ 31 w 575"/>
                  <a:gd name="T11" fmla="*/ 9 h 171"/>
                  <a:gd name="T12" fmla="*/ 42 w 575"/>
                  <a:gd name="T13" fmla="*/ 12 h 171"/>
                  <a:gd name="T14" fmla="*/ 55 w 575"/>
                  <a:gd name="T15" fmla="*/ 16 h 171"/>
                  <a:gd name="T16" fmla="*/ 67 w 575"/>
                  <a:gd name="T17" fmla="*/ 20 h 171"/>
                  <a:gd name="T18" fmla="*/ 80 w 575"/>
                  <a:gd name="T19" fmla="*/ 23 h 171"/>
                  <a:gd name="T20" fmla="*/ 93 w 575"/>
                  <a:gd name="T21" fmla="*/ 27 h 171"/>
                  <a:gd name="T22" fmla="*/ 105 w 575"/>
                  <a:gd name="T23" fmla="*/ 30 h 171"/>
                  <a:gd name="T24" fmla="*/ 116 w 575"/>
                  <a:gd name="T25" fmla="*/ 33 h 171"/>
                  <a:gd name="T26" fmla="*/ 126 w 575"/>
                  <a:gd name="T27" fmla="*/ 36 h 171"/>
                  <a:gd name="T28" fmla="*/ 134 w 575"/>
                  <a:gd name="T29" fmla="*/ 38 h 171"/>
                  <a:gd name="T30" fmla="*/ 140 w 575"/>
                  <a:gd name="T31" fmla="*/ 40 h 171"/>
                  <a:gd name="T32" fmla="*/ 144 w 575"/>
                  <a:gd name="T33" fmla="*/ 41 h 171"/>
                  <a:gd name="T34" fmla="*/ 142 w 575"/>
                  <a:gd name="T35" fmla="*/ 42 h 171"/>
                  <a:gd name="T36" fmla="*/ 141 w 575"/>
                  <a:gd name="T37" fmla="*/ 42 h 171"/>
                  <a:gd name="T38" fmla="*/ 136 w 575"/>
                  <a:gd name="T39" fmla="*/ 41 h 171"/>
                  <a:gd name="T40" fmla="*/ 130 w 575"/>
                  <a:gd name="T41" fmla="*/ 39 h 171"/>
                  <a:gd name="T42" fmla="*/ 121 w 575"/>
                  <a:gd name="T43" fmla="*/ 37 h 171"/>
                  <a:gd name="T44" fmla="*/ 111 w 575"/>
                  <a:gd name="T45" fmla="*/ 34 h 171"/>
                  <a:gd name="T46" fmla="*/ 99 w 575"/>
                  <a:gd name="T47" fmla="*/ 31 h 171"/>
                  <a:gd name="T48" fmla="*/ 87 w 575"/>
                  <a:gd name="T49" fmla="*/ 27 h 171"/>
                  <a:gd name="T50" fmla="*/ 74 w 575"/>
                  <a:gd name="T51" fmla="*/ 24 h 171"/>
                  <a:gd name="T52" fmla="*/ 62 w 575"/>
                  <a:gd name="T53" fmla="*/ 20 h 171"/>
                  <a:gd name="T54" fmla="*/ 49 w 575"/>
                  <a:gd name="T55" fmla="*/ 16 h 171"/>
                  <a:gd name="T56" fmla="*/ 37 w 575"/>
                  <a:gd name="T57" fmla="*/ 13 h 171"/>
                  <a:gd name="T58" fmla="*/ 26 w 575"/>
                  <a:gd name="T59" fmla="*/ 10 h 171"/>
                  <a:gd name="T60" fmla="*/ 17 w 575"/>
                  <a:gd name="T61" fmla="*/ 6 h 171"/>
                  <a:gd name="T62" fmla="*/ 9 w 575"/>
                  <a:gd name="T63" fmla="*/ 4 h 171"/>
                  <a:gd name="T64" fmla="*/ 3 w 575"/>
                  <a:gd name="T65" fmla="*/ 1 h 171"/>
                  <a:gd name="T66" fmla="*/ 0 w 575"/>
                  <a:gd name="T67" fmla="*/ 0 h 17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75"/>
                  <a:gd name="T103" fmla="*/ 0 h 171"/>
                  <a:gd name="T104" fmla="*/ 575 w 575"/>
                  <a:gd name="T105" fmla="*/ 171 h 17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75" h="171">
                    <a:moveTo>
                      <a:pt x="0" y="0"/>
                    </a:moveTo>
                    <a:lnTo>
                      <a:pt x="6" y="3"/>
                    </a:lnTo>
                    <a:lnTo>
                      <a:pt x="23" y="7"/>
                    </a:lnTo>
                    <a:lnTo>
                      <a:pt x="48" y="15"/>
                    </a:lnTo>
                    <a:lnTo>
                      <a:pt x="83" y="25"/>
                    </a:lnTo>
                    <a:lnTo>
                      <a:pt x="122" y="37"/>
                    </a:lnTo>
                    <a:lnTo>
                      <a:pt x="168" y="50"/>
                    </a:lnTo>
                    <a:lnTo>
                      <a:pt x="217" y="65"/>
                    </a:lnTo>
                    <a:lnTo>
                      <a:pt x="267" y="80"/>
                    </a:lnTo>
                    <a:lnTo>
                      <a:pt x="319" y="95"/>
                    </a:lnTo>
                    <a:lnTo>
                      <a:pt x="370" y="109"/>
                    </a:lnTo>
                    <a:lnTo>
                      <a:pt x="418" y="122"/>
                    </a:lnTo>
                    <a:lnTo>
                      <a:pt x="463" y="135"/>
                    </a:lnTo>
                    <a:lnTo>
                      <a:pt x="502" y="147"/>
                    </a:lnTo>
                    <a:lnTo>
                      <a:pt x="535" y="155"/>
                    </a:lnTo>
                    <a:lnTo>
                      <a:pt x="560" y="160"/>
                    </a:lnTo>
                    <a:lnTo>
                      <a:pt x="575" y="164"/>
                    </a:lnTo>
                    <a:lnTo>
                      <a:pt x="567" y="171"/>
                    </a:lnTo>
                    <a:lnTo>
                      <a:pt x="561" y="170"/>
                    </a:lnTo>
                    <a:lnTo>
                      <a:pt x="544" y="165"/>
                    </a:lnTo>
                    <a:lnTo>
                      <a:pt x="517" y="157"/>
                    </a:lnTo>
                    <a:lnTo>
                      <a:pt x="483" y="148"/>
                    </a:lnTo>
                    <a:lnTo>
                      <a:pt x="442" y="137"/>
                    </a:lnTo>
                    <a:lnTo>
                      <a:pt x="396" y="125"/>
                    </a:lnTo>
                    <a:lnTo>
                      <a:pt x="348" y="111"/>
                    </a:lnTo>
                    <a:lnTo>
                      <a:pt x="296" y="96"/>
                    </a:lnTo>
                    <a:lnTo>
                      <a:pt x="245" y="82"/>
                    </a:lnTo>
                    <a:lnTo>
                      <a:pt x="195" y="67"/>
                    </a:lnTo>
                    <a:lnTo>
                      <a:pt x="146" y="52"/>
                    </a:lnTo>
                    <a:lnTo>
                      <a:pt x="104" y="40"/>
                    </a:lnTo>
                    <a:lnTo>
                      <a:pt x="66" y="27"/>
                    </a:lnTo>
                    <a:lnTo>
                      <a:pt x="35" y="17"/>
                    </a:lnTo>
                    <a:lnTo>
                      <a:pt x="11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3" name="Freeform 350"/>
              <p:cNvSpPr>
                <a:spLocks/>
              </p:cNvSpPr>
              <p:nvPr/>
            </p:nvSpPr>
            <p:spPr bwMode="auto">
              <a:xfrm>
                <a:off x="2944" y="1962"/>
                <a:ext cx="293" cy="88"/>
              </a:xfrm>
              <a:custGeom>
                <a:avLst/>
                <a:gdLst>
                  <a:gd name="T0" fmla="*/ 0 w 585"/>
                  <a:gd name="T1" fmla="*/ 0 h 176"/>
                  <a:gd name="T2" fmla="*/ 2 w 585"/>
                  <a:gd name="T3" fmla="*/ 1 h 176"/>
                  <a:gd name="T4" fmla="*/ 6 w 585"/>
                  <a:gd name="T5" fmla="*/ 1 h 176"/>
                  <a:gd name="T6" fmla="*/ 13 w 585"/>
                  <a:gd name="T7" fmla="*/ 3 h 176"/>
                  <a:gd name="T8" fmla="*/ 21 w 585"/>
                  <a:gd name="T9" fmla="*/ 6 h 176"/>
                  <a:gd name="T10" fmla="*/ 32 w 585"/>
                  <a:gd name="T11" fmla="*/ 10 h 176"/>
                  <a:gd name="T12" fmla="*/ 43 w 585"/>
                  <a:gd name="T13" fmla="*/ 13 h 176"/>
                  <a:gd name="T14" fmla="*/ 56 w 585"/>
                  <a:gd name="T15" fmla="*/ 17 h 176"/>
                  <a:gd name="T16" fmla="*/ 69 w 585"/>
                  <a:gd name="T17" fmla="*/ 21 h 176"/>
                  <a:gd name="T18" fmla="*/ 82 w 585"/>
                  <a:gd name="T19" fmla="*/ 24 h 176"/>
                  <a:gd name="T20" fmla="*/ 95 w 585"/>
                  <a:gd name="T21" fmla="*/ 28 h 176"/>
                  <a:gd name="T22" fmla="*/ 107 w 585"/>
                  <a:gd name="T23" fmla="*/ 31 h 176"/>
                  <a:gd name="T24" fmla="*/ 118 w 585"/>
                  <a:gd name="T25" fmla="*/ 35 h 176"/>
                  <a:gd name="T26" fmla="*/ 128 w 585"/>
                  <a:gd name="T27" fmla="*/ 38 h 176"/>
                  <a:gd name="T28" fmla="*/ 137 w 585"/>
                  <a:gd name="T29" fmla="*/ 40 h 176"/>
                  <a:gd name="T30" fmla="*/ 143 w 585"/>
                  <a:gd name="T31" fmla="*/ 42 h 176"/>
                  <a:gd name="T32" fmla="*/ 147 w 585"/>
                  <a:gd name="T33" fmla="*/ 43 h 176"/>
                  <a:gd name="T34" fmla="*/ 145 w 585"/>
                  <a:gd name="T35" fmla="*/ 44 h 176"/>
                  <a:gd name="T36" fmla="*/ 143 w 585"/>
                  <a:gd name="T37" fmla="*/ 44 h 176"/>
                  <a:gd name="T38" fmla="*/ 139 w 585"/>
                  <a:gd name="T39" fmla="*/ 43 h 176"/>
                  <a:gd name="T40" fmla="*/ 132 w 585"/>
                  <a:gd name="T41" fmla="*/ 41 h 176"/>
                  <a:gd name="T42" fmla="*/ 123 w 585"/>
                  <a:gd name="T43" fmla="*/ 39 h 176"/>
                  <a:gd name="T44" fmla="*/ 113 w 585"/>
                  <a:gd name="T45" fmla="*/ 36 h 176"/>
                  <a:gd name="T46" fmla="*/ 101 w 585"/>
                  <a:gd name="T47" fmla="*/ 32 h 176"/>
                  <a:gd name="T48" fmla="*/ 89 w 585"/>
                  <a:gd name="T49" fmla="*/ 28 h 176"/>
                  <a:gd name="T50" fmla="*/ 76 w 585"/>
                  <a:gd name="T51" fmla="*/ 24 h 176"/>
                  <a:gd name="T52" fmla="*/ 63 w 585"/>
                  <a:gd name="T53" fmla="*/ 21 h 176"/>
                  <a:gd name="T54" fmla="*/ 50 w 585"/>
                  <a:gd name="T55" fmla="*/ 17 h 176"/>
                  <a:gd name="T56" fmla="*/ 38 w 585"/>
                  <a:gd name="T57" fmla="*/ 13 h 176"/>
                  <a:gd name="T58" fmla="*/ 27 w 585"/>
                  <a:gd name="T59" fmla="*/ 10 h 176"/>
                  <a:gd name="T60" fmla="*/ 17 w 585"/>
                  <a:gd name="T61" fmla="*/ 6 h 176"/>
                  <a:gd name="T62" fmla="*/ 9 w 585"/>
                  <a:gd name="T63" fmla="*/ 5 h 176"/>
                  <a:gd name="T64" fmla="*/ 3 w 585"/>
                  <a:gd name="T65" fmla="*/ 1 h 176"/>
                  <a:gd name="T66" fmla="*/ 0 w 585"/>
                  <a:gd name="T67" fmla="*/ 0 h 17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85"/>
                  <a:gd name="T103" fmla="*/ 0 h 176"/>
                  <a:gd name="T104" fmla="*/ 585 w 585"/>
                  <a:gd name="T105" fmla="*/ 176 h 17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85" h="176">
                    <a:moveTo>
                      <a:pt x="0" y="0"/>
                    </a:moveTo>
                    <a:lnTo>
                      <a:pt x="6" y="3"/>
                    </a:lnTo>
                    <a:lnTo>
                      <a:pt x="23" y="7"/>
                    </a:lnTo>
                    <a:lnTo>
                      <a:pt x="50" y="15"/>
                    </a:lnTo>
                    <a:lnTo>
                      <a:pt x="84" y="26"/>
                    </a:lnTo>
                    <a:lnTo>
                      <a:pt x="126" y="38"/>
                    </a:lnTo>
                    <a:lnTo>
                      <a:pt x="172" y="52"/>
                    </a:lnTo>
                    <a:lnTo>
                      <a:pt x="221" y="67"/>
                    </a:lnTo>
                    <a:lnTo>
                      <a:pt x="273" y="82"/>
                    </a:lnTo>
                    <a:lnTo>
                      <a:pt x="325" y="98"/>
                    </a:lnTo>
                    <a:lnTo>
                      <a:pt x="377" y="113"/>
                    </a:lnTo>
                    <a:lnTo>
                      <a:pt x="426" y="127"/>
                    </a:lnTo>
                    <a:lnTo>
                      <a:pt x="471" y="140"/>
                    </a:lnTo>
                    <a:lnTo>
                      <a:pt x="512" y="151"/>
                    </a:lnTo>
                    <a:lnTo>
                      <a:pt x="545" y="160"/>
                    </a:lnTo>
                    <a:lnTo>
                      <a:pt x="570" y="166"/>
                    </a:lnTo>
                    <a:lnTo>
                      <a:pt x="585" y="170"/>
                    </a:lnTo>
                    <a:lnTo>
                      <a:pt x="577" y="176"/>
                    </a:lnTo>
                    <a:lnTo>
                      <a:pt x="571" y="175"/>
                    </a:lnTo>
                    <a:lnTo>
                      <a:pt x="554" y="170"/>
                    </a:lnTo>
                    <a:lnTo>
                      <a:pt x="527" y="163"/>
                    </a:lnTo>
                    <a:lnTo>
                      <a:pt x="492" y="153"/>
                    </a:lnTo>
                    <a:lnTo>
                      <a:pt x="451" y="142"/>
                    </a:lnTo>
                    <a:lnTo>
                      <a:pt x="403" y="128"/>
                    </a:lnTo>
                    <a:lnTo>
                      <a:pt x="354" y="114"/>
                    </a:lnTo>
                    <a:lnTo>
                      <a:pt x="301" y="99"/>
                    </a:lnTo>
                    <a:lnTo>
                      <a:pt x="249" y="84"/>
                    </a:lnTo>
                    <a:lnTo>
                      <a:pt x="197" y="68"/>
                    </a:lnTo>
                    <a:lnTo>
                      <a:pt x="149" y="55"/>
                    </a:lnTo>
                    <a:lnTo>
                      <a:pt x="105" y="40"/>
                    </a:lnTo>
                    <a:lnTo>
                      <a:pt x="66" y="27"/>
                    </a:lnTo>
                    <a:lnTo>
                      <a:pt x="35" y="17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4" name="Freeform 351"/>
              <p:cNvSpPr>
                <a:spLocks/>
              </p:cNvSpPr>
              <p:nvPr/>
            </p:nvSpPr>
            <p:spPr bwMode="auto">
              <a:xfrm>
                <a:off x="3067" y="1877"/>
                <a:ext cx="310" cy="74"/>
              </a:xfrm>
              <a:custGeom>
                <a:avLst/>
                <a:gdLst>
                  <a:gd name="T0" fmla="*/ 0 w 621"/>
                  <a:gd name="T1" fmla="*/ 1 h 149"/>
                  <a:gd name="T2" fmla="*/ 2 w 621"/>
                  <a:gd name="T3" fmla="*/ 0 h 149"/>
                  <a:gd name="T4" fmla="*/ 3 w 621"/>
                  <a:gd name="T5" fmla="*/ 0 h 149"/>
                  <a:gd name="T6" fmla="*/ 5 w 621"/>
                  <a:gd name="T7" fmla="*/ 1 h 149"/>
                  <a:gd name="T8" fmla="*/ 10 w 621"/>
                  <a:gd name="T9" fmla="*/ 2 h 149"/>
                  <a:gd name="T10" fmla="*/ 15 w 621"/>
                  <a:gd name="T11" fmla="*/ 3 h 149"/>
                  <a:gd name="T12" fmla="*/ 21 w 621"/>
                  <a:gd name="T13" fmla="*/ 5 h 149"/>
                  <a:gd name="T14" fmla="*/ 29 w 621"/>
                  <a:gd name="T15" fmla="*/ 7 h 149"/>
                  <a:gd name="T16" fmla="*/ 38 w 621"/>
                  <a:gd name="T17" fmla="*/ 9 h 149"/>
                  <a:gd name="T18" fmla="*/ 48 w 621"/>
                  <a:gd name="T19" fmla="*/ 12 h 149"/>
                  <a:gd name="T20" fmla="*/ 59 w 621"/>
                  <a:gd name="T21" fmla="*/ 14 h 149"/>
                  <a:gd name="T22" fmla="*/ 71 w 621"/>
                  <a:gd name="T23" fmla="*/ 17 h 149"/>
                  <a:gd name="T24" fmla="*/ 84 w 621"/>
                  <a:gd name="T25" fmla="*/ 20 h 149"/>
                  <a:gd name="T26" fmla="*/ 97 w 621"/>
                  <a:gd name="T27" fmla="*/ 23 h 149"/>
                  <a:gd name="T28" fmla="*/ 111 w 621"/>
                  <a:gd name="T29" fmla="*/ 26 h 149"/>
                  <a:gd name="T30" fmla="*/ 125 w 621"/>
                  <a:gd name="T31" fmla="*/ 28 h 149"/>
                  <a:gd name="T32" fmla="*/ 140 w 621"/>
                  <a:gd name="T33" fmla="*/ 31 h 149"/>
                  <a:gd name="T34" fmla="*/ 155 w 621"/>
                  <a:gd name="T35" fmla="*/ 33 h 149"/>
                  <a:gd name="T36" fmla="*/ 147 w 621"/>
                  <a:gd name="T37" fmla="*/ 37 h 149"/>
                  <a:gd name="T38" fmla="*/ 146 w 621"/>
                  <a:gd name="T39" fmla="*/ 36 h 149"/>
                  <a:gd name="T40" fmla="*/ 143 w 621"/>
                  <a:gd name="T41" fmla="*/ 36 h 149"/>
                  <a:gd name="T42" fmla="*/ 138 w 621"/>
                  <a:gd name="T43" fmla="*/ 35 h 149"/>
                  <a:gd name="T44" fmla="*/ 131 w 621"/>
                  <a:gd name="T45" fmla="*/ 34 h 149"/>
                  <a:gd name="T46" fmla="*/ 123 w 621"/>
                  <a:gd name="T47" fmla="*/ 32 h 149"/>
                  <a:gd name="T48" fmla="*/ 113 w 621"/>
                  <a:gd name="T49" fmla="*/ 30 h 149"/>
                  <a:gd name="T50" fmla="*/ 103 w 621"/>
                  <a:gd name="T51" fmla="*/ 28 h 149"/>
                  <a:gd name="T52" fmla="*/ 91 w 621"/>
                  <a:gd name="T53" fmla="*/ 26 h 149"/>
                  <a:gd name="T54" fmla="*/ 79 w 621"/>
                  <a:gd name="T55" fmla="*/ 23 h 149"/>
                  <a:gd name="T56" fmla="*/ 67 w 621"/>
                  <a:gd name="T57" fmla="*/ 20 h 149"/>
                  <a:gd name="T58" fmla="*/ 55 w 621"/>
                  <a:gd name="T59" fmla="*/ 17 h 149"/>
                  <a:gd name="T60" fmla="*/ 43 w 621"/>
                  <a:gd name="T61" fmla="*/ 14 h 149"/>
                  <a:gd name="T62" fmla="*/ 31 w 621"/>
                  <a:gd name="T63" fmla="*/ 11 h 149"/>
                  <a:gd name="T64" fmla="*/ 20 w 621"/>
                  <a:gd name="T65" fmla="*/ 8 h 149"/>
                  <a:gd name="T66" fmla="*/ 9 w 621"/>
                  <a:gd name="T67" fmla="*/ 4 h 149"/>
                  <a:gd name="T68" fmla="*/ 0 w 621"/>
                  <a:gd name="T69" fmla="*/ 1 h 14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21"/>
                  <a:gd name="T106" fmla="*/ 0 h 149"/>
                  <a:gd name="T107" fmla="*/ 621 w 621"/>
                  <a:gd name="T108" fmla="*/ 149 h 14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21" h="149">
                    <a:moveTo>
                      <a:pt x="0" y="5"/>
                    </a:moveTo>
                    <a:lnTo>
                      <a:pt x="11" y="0"/>
                    </a:lnTo>
                    <a:lnTo>
                      <a:pt x="14" y="1"/>
                    </a:lnTo>
                    <a:lnTo>
                      <a:pt x="23" y="4"/>
                    </a:lnTo>
                    <a:lnTo>
                      <a:pt x="40" y="8"/>
                    </a:lnTo>
                    <a:lnTo>
                      <a:pt x="60" y="14"/>
                    </a:lnTo>
                    <a:lnTo>
                      <a:pt x="87" y="21"/>
                    </a:lnTo>
                    <a:lnTo>
                      <a:pt x="118" y="30"/>
                    </a:lnTo>
                    <a:lnTo>
                      <a:pt x="154" y="39"/>
                    </a:lnTo>
                    <a:lnTo>
                      <a:pt x="194" y="49"/>
                    </a:lnTo>
                    <a:lnTo>
                      <a:pt x="238" y="59"/>
                    </a:lnTo>
                    <a:lnTo>
                      <a:pt x="285" y="70"/>
                    </a:lnTo>
                    <a:lnTo>
                      <a:pt x="336" y="81"/>
                    </a:lnTo>
                    <a:lnTo>
                      <a:pt x="389" y="92"/>
                    </a:lnTo>
                    <a:lnTo>
                      <a:pt x="444" y="104"/>
                    </a:lnTo>
                    <a:lnTo>
                      <a:pt x="502" y="114"/>
                    </a:lnTo>
                    <a:lnTo>
                      <a:pt x="560" y="124"/>
                    </a:lnTo>
                    <a:lnTo>
                      <a:pt x="621" y="134"/>
                    </a:lnTo>
                    <a:lnTo>
                      <a:pt x="591" y="149"/>
                    </a:lnTo>
                    <a:lnTo>
                      <a:pt x="587" y="147"/>
                    </a:lnTo>
                    <a:lnTo>
                      <a:pt x="574" y="145"/>
                    </a:lnTo>
                    <a:lnTo>
                      <a:pt x="553" y="142"/>
                    </a:lnTo>
                    <a:lnTo>
                      <a:pt x="526" y="136"/>
                    </a:lnTo>
                    <a:lnTo>
                      <a:pt x="492" y="130"/>
                    </a:lnTo>
                    <a:lnTo>
                      <a:pt x="454" y="122"/>
                    </a:lnTo>
                    <a:lnTo>
                      <a:pt x="412" y="114"/>
                    </a:lnTo>
                    <a:lnTo>
                      <a:pt x="367" y="104"/>
                    </a:lnTo>
                    <a:lnTo>
                      <a:pt x="318" y="93"/>
                    </a:lnTo>
                    <a:lnTo>
                      <a:pt x="270" y="83"/>
                    </a:lnTo>
                    <a:lnTo>
                      <a:pt x="220" y="70"/>
                    </a:lnTo>
                    <a:lnTo>
                      <a:pt x="172" y="59"/>
                    </a:lnTo>
                    <a:lnTo>
                      <a:pt x="125" y="45"/>
                    </a:lnTo>
                    <a:lnTo>
                      <a:pt x="80" y="32"/>
                    </a:lnTo>
                    <a:lnTo>
                      <a:pt x="38" y="19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96" name="Group 352"/>
            <p:cNvGrpSpPr>
              <a:grpSpLocks/>
            </p:cNvGrpSpPr>
            <p:nvPr/>
          </p:nvGrpSpPr>
          <p:grpSpPr bwMode="auto">
            <a:xfrm>
              <a:off x="2587" y="1837"/>
              <a:ext cx="881" cy="678"/>
              <a:chOff x="2587" y="1837"/>
              <a:chExt cx="881" cy="678"/>
            </a:xfrm>
          </p:grpSpPr>
          <p:sp>
            <p:nvSpPr>
              <p:cNvPr id="1097" name="Freeform 353"/>
              <p:cNvSpPr>
                <a:spLocks/>
              </p:cNvSpPr>
              <p:nvPr/>
            </p:nvSpPr>
            <p:spPr bwMode="auto">
              <a:xfrm>
                <a:off x="2597" y="2077"/>
                <a:ext cx="842" cy="438"/>
              </a:xfrm>
              <a:custGeom>
                <a:avLst/>
                <a:gdLst>
                  <a:gd name="T0" fmla="*/ 247 w 1684"/>
                  <a:gd name="T1" fmla="*/ 216 h 877"/>
                  <a:gd name="T2" fmla="*/ 254 w 1684"/>
                  <a:gd name="T3" fmla="*/ 206 h 877"/>
                  <a:gd name="T4" fmla="*/ 270 w 1684"/>
                  <a:gd name="T5" fmla="*/ 188 h 877"/>
                  <a:gd name="T6" fmla="*/ 291 w 1684"/>
                  <a:gd name="T7" fmla="*/ 166 h 877"/>
                  <a:gd name="T8" fmla="*/ 315 w 1684"/>
                  <a:gd name="T9" fmla="*/ 141 h 877"/>
                  <a:gd name="T10" fmla="*/ 342 w 1684"/>
                  <a:gd name="T11" fmla="*/ 115 h 877"/>
                  <a:gd name="T12" fmla="*/ 367 w 1684"/>
                  <a:gd name="T13" fmla="*/ 90 h 877"/>
                  <a:gd name="T14" fmla="*/ 390 w 1684"/>
                  <a:gd name="T15" fmla="*/ 67 h 877"/>
                  <a:gd name="T16" fmla="*/ 408 w 1684"/>
                  <a:gd name="T17" fmla="*/ 49 h 877"/>
                  <a:gd name="T18" fmla="*/ 419 w 1684"/>
                  <a:gd name="T19" fmla="*/ 37 h 877"/>
                  <a:gd name="T20" fmla="*/ 421 w 1684"/>
                  <a:gd name="T21" fmla="*/ 34 h 877"/>
                  <a:gd name="T22" fmla="*/ 419 w 1684"/>
                  <a:gd name="T23" fmla="*/ 34 h 877"/>
                  <a:gd name="T24" fmla="*/ 409 w 1684"/>
                  <a:gd name="T25" fmla="*/ 32 h 877"/>
                  <a:gd name="T26" fmla="*/ 393 w 1684"/>
                  <a:gd name="T27" fmla="*/ 30 h 877"/>
                  <a:gd name="T28" fmla="*/ 372 w 1684"/>
                  <a:gd name="T29" fmla="*/ 27 h 877"/>
                  <a:gd name="T30" fmla="*/ 348 w 1684"/>
                  <a:gd name="T31" fmla="*/ 24 h 877"/>
                  <a:gd name="T32" fmla="*/ 322 w 1684"/>
                  <a:gd name="T33" fmla="*/ 20 h 877"/>
                  <a:gd name="T34" fmla="*/ 297 w 1684"/>
                  <a:gd name="T35" fmla="*/ 15 h 877"/>
                  <a:gd name="T36" fmla="*/ 274 w 1684"/>
                  <a:gd name="T37" fmla="*/ 11 h 877"/>
                  <a:gd name="T38" fmla="*/ 254 w 1684"/>
                  <a:gd name="T39" fmla="*/ 6 h 877"/>
                  <a:gd name="T40" fmla="*/ 240 w 1684"/>
                  <a:gd name="T41" fmla="*/ 2 h 877"/>
                  <a:gd name="T42" fmla="*/ 234 w 1684"/>
                  <a:gd name="T43" fmla="*/ 2 h 877"/>
                  <a:gd name="T44" fmla="*/ 225 w 1684"/>
                  <a:gd name="T45" fmla="*/ 11 h 877"/>
                  <a:gd name="T46" fmla="*/ 208 w 1684"/>
                  <a:gd name="T47" fmla="*/ 23 h 877"/>
                  <a:gd name="T48" fmla="*/ 184 w 1684"/>
                  <a:gd name="T49" fmla="*/ 38 h 877"/>
                  <a:gd name="T50" fmla="*/ 156 w 1684"/>
                  <a:gd name="T51" fmla="*/ 53 h 877"/>
                  <a:gd name="T52" fmla="*/ 124 w 1684"/>
                  <a:gd name="T53" fmla="*/ 70 h 877"/>
                  <a:gd name="T54" fmla="*/ 93 w 1684"/>
                  <a:gd name="T55" fmla="*/ 86 h 877"/>
                  <a:gd name="T56" fmla="*/ 63 w 1684"/>
                  <a:gd name="T57" fmla="*/ 100 h 877"/>
                  <a:gd name="T58" fmla="*/ 38 w 1684"/>
                  <a:gd name="T59" fmla="*/ 112 h 877"/>
                  <a:gd name="T60" fmla="*/ 17 w 1684"/>
                  <a:gd name="T61" fmla="*/ 122 h 877"/>
                  <a:gd name="T62" fmla="*/ 5 w 1684"/>
                  <a:gd name="T63" fmla="*/ 127 h 877"/>
                  <a:gd name="T64" fmla="*/ 0 w 1684"/>
                  <a:gd name="T65" fmla="*/ 130 h 877"/>
                  <a:gd name="T66" fmla="*/ 7 w 1684"/>
                  <a:gd name="T67" fmla="*/ 137 h 877"/>
                  <a:gd name="T68" fmla="*/ 25 w 1684"/>
                  <a:gd name="T69" fmla="*/ 147 h 877"/>
                  <a:gd name="T70" fmla="*/ 51 w 1684"/>
                  <a:gd name="T71" fmla="*/ 158 h 877"/>
                  <a:gd name="T72" fmla="*/ 84 w 1684"/>
                  <a:gd name="T73" fmla="*/ 171 h 877"/>
                  <a:gd name="T74" fmla="*/ 118 w 1684"/>
                  <a:gd name="T75" fmla="*/ 183 h 877"/>
                  <a:gd name="T76" fmla="*/ 155 w 1684"/>
                  <a:gd name="T77" fmla="*/ 195 h 877"/>
                  <a:gd name="T78" fmla="*/ 188 w 1684"/>
                  <a:gd name="T79" fmla="*/ 205 h 877"/>
                  <a:gd name="T80" fmla="*/ 216 w 1684"/>
                  <a:gd name="T81" fmla="*/ 213 h 877"/>
                  <a:gd name="T82" fmla="*/ 237 w 1684"/>
                  <a:gd name="T83" fmla="*/ 218 h 877"/>
                  <a:gd name="T84" fmla="*/ 247 w 1684"/>
                  <a:gd name="T85" fmla="*/ 219 h 87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84"/>
                  <a:gd name="T130" fmla="*/ 0 h 877"/>
                  <a:gd name="T131" fmla="*/ 1684 w 1684"/>
                  <a:gd name="T132" fmla="*/ 877 h 87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84" h="877">
                    <a:moveTo>
                      <a:pt x="991" y="876"/>
                    </a:moveTo>
                    <a:lnTo>
                      <a:pt x="987" y="873"/>
                    </a:lnTo>
                    <a:lnTo>
                      <a:pt x="988" y="865"/>
                    </a:lnTo>
                    <a:lnTo>
                      <a:pt x="994" y="855"/>
                    </a:lnTo>
                    <a:lnTo>
                      <a:pt x="1003" y="841"/>
                    </a:lnTo>
                    <a:lnTo>
                      <a:pt x="1017" y="824"/>
                    </a:lnTo>
                    <a:lnTo>
                      <a:pt x="1033" y="803"/>
                    </a:lnTo>
                    <a:lnTo>
                      <a:pt x="1053" y="780"/>
                    </a:lnTo>
                    <a:lnTo>
                      <a:pt x="1077" y="755"/>
                    </a:lnTo>
                    <a:lnTo>
                      <a:pt x="1102" y="727"/>
                    </a:lnTo>
                    <a:lnTo>
                      <a:pt x="1131" y="697"/>
                    </a:lnTo>
                    <a:lnTo>
                      <a:pt x="1161" y="666"/>
                    </a:lnTo>
                    <a:lnTo>
                      <a:pt x="1193" y="634"/>
                    </a:lnTo>
                    <a:lnTo>
                      <a:pt x="1225" y="601"/>
                    </a:lnTo>
                    <a:lnTo>
                      <a:pt x="1260" y="566"/>
                    </a:lnTo>
                    <a:lnTo>
                      <a:pt x="1294" y="532"/>
                    </a:lnTo>
                    <a:lnTo>
                      <a:pt x="1330" y="497"/>
                    </a:lnTo>
                    <a:lnTo>
                      <a:pt x="1365" y="463"/>
                    </a:lnTo>
                    <a:lnTo>
                      <a:pt x="1400" y="428"/>
                    </a:lnTo>
                    <a:lnTo>
                      <a:pt x="1435" y="394"/>
                    </a:lnTo>
                    <a:lnTo>
                      <a:pt x="1468" y="362"/>
                    </a:lnTo>
                    <a:lnTo>
                      <a:pt x="1501" y="329"/>
                    </a:lnTo>
                    <a:lnTo>
                      <a:pt x="1530" y="299"/>
                    </a:lnTo>
                    <a:lnTo>
                      <a:pt x="1559" y="271"/>
                    </a:lnTo>
                    <a:lnTo>
                      <a:pt x="1587" y="244"/>
                    </a:lnTo>
                    <a:lnTo>
                      <a:pt x="1610" y="220"/>
                    </a:lnTo>
                    <a:lnTo>
                      <a:pt x="1632" y="198"/>
                    </a:lnTo>
                    <a:lnTo>
                      <a:pt x="1650" y="179"/>
                    </a:lnTo>
                    <a:lnTo>
                      <a:pt x="1664" y="164"/>
                    </a:lnTo>
                    <a:lnTo>
                      <a:pt x="1676" y="151"/>
                    </a:lnTo>
                    <a:lnTo>
                      <a:pt x="1681" y="142"/>
                    </a:lnTo>
                    <a:lnTo>
                      <a:pt x="1684" y="137"/>
                    </a:lnTo>
                    <a:lnTo>
                      <a:pt x="1681" y="136"/>
                    </a:lnTo>
                    <a:lnTo>
                      <a:pt x="1683" y="136"/>
                    </a:lnTo>
                    <a:lnTo>
                      <a:pt x="1680" y="136"/>
                    </a:lnTo>
                    <a:lnTo>
                      <a:pt x="1674" y="136"/>
                    </a:lnTo>
                    <a:lnTo>
                      <a:pt x="1664" y="135"/>
                    </a:lnTo>
                    <a:lnTo>
                      <a:pt x="1651" y="133"/>
                    </a:lnTo>
                    <a:lnTo>
                      <a:pt x="1635" y="130"/>
                    </a:lnTo>
                    <a:lnTo>
                      <a:pt x="1616" y="128"/>
                    </a:lnTo>
                    <a:lnTo>
                      <a:pt x="1594" y="126"/>
                    </a:lnTo>
                    <a:lnTo>
                      <a:pt x="1570" y="122"/>
                    </a:lnTo>
                    <a:lnTo>
                      <a:pt x="1543" y="119"/>
                    </a:lnTo>
                    <a:lnTo>
                      <a:pt x="1515" y="114"/>
                    </a:lnTo>
                    <a:lnTo>
                      <a:pt x="1486" y="110"/>
                    </a:lnTo>
                    <a:lnTo>
                      <a:pt x="1454" y="105"/>
                    </a:lnTo>
                    <a:lnTo>
                      <a:pt x="1422" y="100"/>
                    </a:lnTo>
                    <a:lnTo>
                      <a:pt x="1390" y="96"/>
                    </a:lnTo>
                    <a:lnTo>
                      <a:pt x="1355" y="90"/>
                    </a:lnTo>
                    <a:lnTo>
                      <a:pt x="1322" y="84"/>
                    </a:lnTo>
                    <a:lnTo>
                      <a:pt x="1287" y="80"/>
                    </a:lnTo>
                    <a:lnTo>
                      <a:pt x="1254" y="74"/>
                    </a:lnTo>
                    <a:lnTo>
                      <a:pt x="1221" y="68"/>
                    </a:lnTo>
                    <a:lnTo>
                      <a:pt x="1187" y="61"/>
                    </a:lnTo>
                    <a:lnTo>
                      <a:pt x="1155" y="56"/>
                    </a:lnTo>
                    <a:lnTo>
                      <a:pt x="1125" y="50"/>
                    </a:lnTo>
                    <a:lnTo>
                      <a:pt x="1095" y="44"/>
                    </a:lnTo>
                    <a:lnTo>
                      <a:pt x="1067" y="38"/>
                    </a:lnTo>
                    <a:lnTo>
                      <a:pt x="1041" y="33"/>
                    </a:lnTo>
                    <a:lnTo>
                      <a:pt x="1018" y="27"/>
                    </a:lnTo>
                    <a:lnTo>
                      <a:pt x="996" y="21"/>
                    </a:lnTo>
                    <a:lnTo>
                      <a:pt x="977" y="15"/>
                    </a:lnTo>
                    <a:lnTo>
                      <a:pt x="961" y="11"/>
                    </a:lnTo>
                    <a:lnTo>
                      <a:pt x="949" y="5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8" y="31"/>
                    </a:lnTo>
                    <a:lnTo>
                      <a:pt x="901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1"/>
                    </a:lnTo>
                    <a:lnTo>
                      <a:pt x="736" y="152"/>
                    </a:lnTo>
                    <a:lnTo>
                      <a:pt x="700" y="173"/>
                    </a:lnTo>
                    <a:lnTo>
                      <a:pt x="661" y="194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40" y="259"/>
                    </a:lnTo>
                    <a:lnTo>
                      <a:pt x="497" y="281"/>
                    </a:lnTo>
                    <a:lnTo>
                      <a:pt x="456" y="302"/>
                    </a:lnTo>
                    <a:lnTo>
                      <a:pt x="413" y="324"/>
                    </a:lnTo>
                    <a:lnTo>
                      <a:pt x="371" y="344"/>
                    </a:lnTo>
                    <a:lnTo>
                      <a:pt x="331" y="364"/>
                    </a:lnTo>
                    <a:lnTo>
                      <a:pt x="291" y="383"/>
                    </a:lnTo>
                    <a:lnTo>
                      <a:pt x="253" y="402"/>
                    </a:lnTo>
                    <a:lnTo>
                      <a:pt x="216" y="420"/>
                    </a:lnTo>
                    <a:lnTo>
                      <a:pt x="181" y="436"/>
                    </a:lnTo>
                    <a:lnTo>
                      <a:pt x="149" y="451"/>
                    </a:lnTo>
                    <a:lnTo>
                      <a:pt x="119" y="465"/>
                    </a:lnTo>
                    <a:lnTo>
                      <a:pt x="93" y="478"/>
                    </a:lnTo>
                    <a:lnTo>
                      <a:pt x="68" y="488"/>
                    </a:lnTo>
                    <a:lnTo>
                      <a:pt x="48" y="496"/>
                    </a:lnTo>
                    <a:lnTo>
                      <a:pt x="32" y="503"/>
                    </a:lnTo>
                    <a:lnTo>
                      <a:pt x="20" y="508"/>
                    </a:lnTo>
                    <a:lnTo>
                      <a:pt x="12" y="510"/>
                    </a:lnTo>
                    <a:lnTo>
                      <a:pt x="3" y="516"/>
                    </a:lnTo>
                    <a:lnTo>
                      <a:pt x="0" y="523"/>
                    </a:lnTo>
                    <a:lnTo>
                      <a:pt x="4" y="531"/>
                    </a:lnTo>
                    <a:lnTo>
                      <a:pt x="13" y="540"/>
                    </a:lnTo>
                    <a:lnTo>
                      <a:pt x="27" y="551"/>
                    </a:lnTo>
                    <a:lnTo>
                      <a:pt x="47" y="563"/>
                    </a:lnTo>
                    <a:lnTo>
                      <a:pt x="71" y="576"/>
                    </a:lnTo>
                    <a:lnTo>
                      <a:pt x="100" y="590"/>
                    </a:lnTo>
                    <a:lnTo>
                      <a:pt x="131" y="604"/>
                    </a:lnTo>
                    <a:lnTo>
                      <a:pt x="166" y="619"/>
                    </a:lnTo>
                    <a:lnTo>
                      <a:pt x="204" y="635"/>
                    </a:lnTo>
                    <a:lnTo>
                      <a:pt x="246" y="651"/>
                    </a:lnTo>
                    <a:lnTo>
                      <a:pt x="288" y="668"/>
                    </a:lnTo>
                    <a:lnTo>
                      <a:pt x="333" y="685"/>
                    </a:lnTo>
                    <a:lnTo>
                      <a:pt x="380" y="701"/>
                    </a:lnTo>
                    <a:lnTo>
                      <a:pt x="427" y="717"/>
                    </a:lnTo>
                    <a:lnTo>
                      <a:pt x="474" y="734"/>
                    </a:lnTo>
                    <a:lnTo>
                      <a:pt x="522" y="749"/>
                    </a:lnTo>
                    <a:lnTo>
                      <a:pt x="570" y="765"/>
                    </a:lnTo>
                    <a:lnTo>
                      <a:pt x="617" y="780"/>
                    </a:lnTo>
                    <a:lnTo>
                      <a:pt x="663" y="795"/>
                    </a:lnTo>
                    <a:lnTo>
                      <a:pt x="708" y="808"/>
                    </a:lnTo>
                    <a:lnTo>
                      <a:pt x="750" y="821"/>
                    </a:lnTo>
                    <a:lnTo>
                      <a:pt x="791" y="833"/>
                    </a:lnTo>
                    <a:lnTo>
                      <a:pt x="830" y="844"/>
                    </a:lnTo>
                    <a:lnTo>
                      <a:pt x="865" y="853"/>
                    </a:lnTo>
                    <a:lnTo>
                      <a:pt x="897" y="861"/>
                    </a:lnTo>
                    <a:lnTo>
                      <a:pt x="924" y="867"/>
                    </a:lnTo>
                    <a:lnTo>
                      <a:pt x="949" y="872"/>
                    </a:lnTo>
                    <a:lnTo>
                      <a:pt x="968" y="875"/>
                    </a:lnTo>
                    <a:lnTo>
                      <a:pt x="982" y="877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8" name="Freeform 354"/>
              <p:cNvSpPr>
                <a:spLocks/>
              </p:cNvSpPr>
              <p:nvPr/>
            </p:nvSpPr>
            <p:spPr bwMode="auto">
              <a:xfrm>
                <a:off x="2615" y="2088"/>
                <a:ext cx="809" cy="414"/>
              </a:xfrm>
              <a:custGeom>
                <a:avLst/>
                <a:gdLst>
                  <a:gd name="T0" fmla="*/ 232 w 1620"/>
                  <a:gd name="T1" fmla="*/ 207 h 828"/>
                  <a:gd name="T2" fmla="*/ 233 w 1620"/>
                  <a:gd name="T3" fmla="*/ 203 h 828"/>
                  <a:gd name="T4" fmla="*/ 239 w 1620"/>
                  <a:gd name="T5" fmla="*/ 195 h 828"/>
                  <a:gd name="T6" fmla="*/ 248 w 1620"/>
                  <a:gd name="T7" fmla="*/ 184 h 828"/>
                  <a:gd name="T8" fmla="*/ 260 w 1620"/>
                  <a:gd name="T9" fmla="*/ 172 h 828"/>
                  <a:gd name="T10" fmla="*/ 275 w 1620"/>
                  <a:gd name="T11" fmla="*/ 157 h 828"/>
                  <a:gd name="T12" fmla="*/ 291 w 1620"/>
                  <a:gd name="T13" fmla="*/ 142 h 828"/>
                  <a:gd name="T14" fmla="*/ 308 w 1620"/>
                  <a:gd name="T15" fmla="*/ 124 h 828"/>
                  <a:gd name="T16" fmla="*/ 325 w 1620"/>
                  <a:gd name="T17" fmla="*/ 108 h 828"/>
                  <a:gd name="T18" fmla="*/ 342 w 1620"/>
                  <a:gd name="T19" fmla="*/ 92 h 828"/>
                  <a:gd name="T20" fmla="*/ 359 w 1620"/>
                  <a:gd name="T21" fmla="*/ 77 h 828"/>
                  <a:gd name="T22" fmla="*/ 374 w 1620"/>
                  <a:gd name="T23" fmla="*/ 62 h 828"/>
                  <a:gd name="T24" fmla="*/ 386 w 1620"/>
                  <a:gd name="T25" fmla="*/ 51 h 828"/>
                  <a:gd name="T26" fmla="*/ 396 w 1620"/>
                  <a:gd name="T27" fmla="*/ 41 h 828"/>
                  <a:gd name="T28" fmla="*/ 402 w 1620"/>
                  <a:gd name="T29" fmla="*/ 34 h 828"/>
                  <a:gd name="T30" fmla="*/ 404 w 1620"/>
                  <a:gd name="T31" fmla="*/ 30 h 828"/>
                  <a:gd name="T32" fmla="*/ 403 w 1620"/>
                  <a:gd name="T33" fmla="*/ 30 h 828"/>
                  <a:gd name="T34" fmla="*/ 393 w 1620"/>
                  <a:gd name="T35" fmla="*/ 29 h 828"/>
                  <a:gd name="T36" fmla="*/ 371 w 1620"/>
                  <a:gd name="T37" fmla="*/ 26 h 828"/>
                  <a:gd name="T38" fmla="*/ 342 w 1620"/>
                  <a:gd name="T39" fmla="*/ 22 h 828"/>
                  <a:gd name="T40" fmla="*/ 310 w 1620"/>
                  <a:gd name="T41" fmla="*/ 17 h 828"/>
                  <a:gd name="T42" fmla="*/ 279 w 1620"/>
                  <a:gd name="T43" fmla="*/ 12 h 828"/>
                  <a:gd name="T44" fmla="*/ 252 w 1620"/>
                  <a:gd name="T45" fmla="*/ 6 h 828"/>
                  <a:gd name="T46" fmla="*/ 233 w 1620"/>
                  <a:gd name="T47" fmla="*/ 2 h 828"/>
                  <a:gd name="T48" fmla="*/ 226 w 1620"/>
                  <a:gd name="T49" fmla="*/ 3 h 828"/>
                  <a:gd name="T50" fmla="*/ 219 w 1620"/>
                  <a:gd name="T51" fmla="*/ 9 h 828"/>
                  <a:gd name="T52" fmla="*/ 209 w 1620"/>
                  <a:gd name="T53" fmla="*/ 15 h 828"/>
                  <a:gd name="T54" fmla="*/ 196 w 1620"/>
                  <a:gd name="T55" fmla="*/ 25 h 828"/>
                  <a:gd name="T56" fmla="*/ 181 w 1620"/>
                  <a:gd name="T57" fmla="*/ 34 h 828"/>
                  <a:gd name="T58" fmla="*/ 163 w 1620"/>
                  <a:gd name="T59" fmla="*/ 44 h 828"/>
                  <a:gd name="T60" fmla="*/ 144 w 1620"/>
                  <a:gd name="T61" fmla="*/ 53 h 828"/>
                  <a:gd name="T62" fmla="*/ 124 w 1620"/>
                  <a:gd name="T63" fmla="*/ 65 h 828"/>
                  <a:gd name="T64" fmla="*/ 104 w 1620"/>
                  <a:gd name="T65" fmla="*/ 75 h 828"/>
                  <a:gd name="T66" fmla="*/ 85 w 1620"/>
                  <a:gd name="T67" fmla="*/ 85 h 828"/>
                  <a:gd name="T68" fmla="*/ 66 w 1620"/>
                  <a:gd name="T69" fmla="*/ 94 h 828"/>
                  <a:gd name="T70" fmla="*/ 48 w 1620"/>
                  <a:gd name="T71" fmla="*/ 102 h 828"/>
                  <a:gd name="T72" fmla="*/ 33 w 1620"/>
                  <a:gd name="T73" fmla="*/ 109 h 828"/>
                  <a:gd name="T74" fmla="*/ 20 w 1620"/>
                  <a:gd name="T75" fmla="*/ 115 h 828"/>
                  <a:gd name="T76" fmla="*/ 10 w 1620"/>
                  <a:gd name="T77" fmla="*/ 119 h 828"/>
                  <a:gd name="T78" fmla="*/ 4 w 1620"/>
                  <a:gd name="T79" fmla="*/ 121 h 828"/>
                  <a:gd name="T80" fmla="*/ 0 w 1620"/>
                  <a:gd name="T81" fmla="*/ 123 h 828"/>
                  <a:gd name="T82" fmla="*/ 0 w 1620"/>
                  <a:gd name="T83" fmla="*/ 127 h 828"/>
                  <a:gd name="T84" fmla="*/ 6 w 1620"/>
                  <a:gd name="T85" fmla="*/ 132 h 828"/>
                  <a:gd name="T86" fmla="*/ 16 w 1620"/>
                  <a:gd name="T87" fmla="*/ 138 h 828"/>
                  <a:gd name="T88" fmla="*/ 30 w 1620"/>
                  <a:gd name="T89" fmla="*/ 145 h 828"/>
                  <a:gd name="T90" fmla="*/ 48 w 1620"/>
                  <a:gd name="T91" fmla="*/ 152 h 828"/>
                  <a:gd name="T92" fmla="*/ 67 w 1620"/>
                  <a:gd name="T93" fmla="*/ 159 h 828"/>
                  <a:gd name="T94" fmla="*/ 89 w 1620"/>
                  <a:gd name="T95" fmla="*/ 167 h 828"/>
                  <a:gd name="T96" fmla="*/ 111 w 1620"/>
                  <a:gd name="T97" fmla="*/ 175 h 828"/>
                  <a:gd name="T98" fmla="*/ 134 w 1620"/>
                  <a:gd name="T99" fmla="*/ 182 h 828"/>
                  <a:gd name="T100" fmla="*/ 155 w 1620"/>
                  <a:gd name="T101" fmla="*/ 189 h 828"/>
                  <a:gd name="T102" fmla="*/ 176 w 1620"/>
                  <a:gd name="T103" fmla="*/ 195 h 828"/>
                  <a:gd name="T104" fmla="*/ 195 w 1620"/>
                  <a:gd name="T105" fmla="*/ 200 h 828"/>
                  <a:gd name="T106" fmla="*/ 210 w 1620"/>
                  <a:gd name="T107" fmla="*/ 204 h 828"/>
                  <a:gd name="T108" fmla="*/ 223 w 1620"/>
                  <a:gd name="T109" fmla="*/ 207 h 828"/>
                  <a:gd name="T110" fmla="*/ 231 w 1620"/>
                  <a:gd name="T111" fmla="*/ 207 h 82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620"/>
                  <a:gd name="T169" fmla="*/ 0 h 828"/>
                  <a:gd name="T170" fmla="*/ 1620 w 1620"/>
                  <a:gd name="T171" fmla="*/ 828 h 82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620" h="828">
                    <a:moveTo>
                      <a:pt x="933" y="828"/>
                    </a:moveTo>
                    <a:lnTo>
                      <a:pt x="930" y="826"/>
                    </a:lnTo>
                    <a:lnTo>
                      <a:pt x="930" y="819"/>
                    </a:lnTo>
                    <a:lnTo>
                      <a:pt x="936" y="809"/>
                    </a:lnTo>
                    <a:lnTo>
                      <a:pt x="945" y="795"/>
                    </a:lnTo>
                    <a:lnTo>
                      <a:pt x="959" y="779"/>
                    </a:lnTo>
                    <a:lnTo>
                      <a:pt x="976" y="759"/>
                    </a:lnTo>
                    <a:lnTo>
                      <a:pt x="995" y="736"/>
                    </a:lnTo>
                    <a:lnTo>
                      <a:pt x="1018" y="712"/>
                    </a:lnTo>
                    <a:lnTo>
                      <a:pt x="1044" y="686"/>
                    </a:lnTo>
                    <a:lnTo>
                      <a:pt x="1071" y="658"/>
                    </a:lnTo>
                    <a:lnTo>
                      <a:pt x="1101" y="628"/>
                    </a:lnTo>
                    <a:lnTo>
                      <a:pt x="1134" y="597"/>
                    </a:lnTo>
                    <a:lnTo>
                      <a:pt x="1166" y="566"/>
                    </a:lnTo>
                    <a:lnTo>
                      <a:pt x="1199" y="533"/>
                    </a:lnTo>
                    <a:lnTo>
                      <a:pt x="1234" y="499"/>
                    </a:lnTo>
                    <a:lnTo>
                      <a:pt x="1269" y="466"/>
                    </a:lnTo>
                    <a:lnTo>
                      <a:pt x="1304" y="434"/>
                    </a:lnTo>
                    <a:lnTo>
                      <a:pt x="1339" y="401"/>
                    </a:lnTo>
                    <a:lnTo>
                      <a:pt x="1372" y="368"/>
                    </a:lnTo>
                    <a:lnTo>
                      <a:pt x="1406" y="337"/>
                    </a:lnTo>
                    <a:lnTo>
                      <a:pt x="1438" y="306"/>
                    </a:lnTo>
                    <a:lnTo>
                      <a:pt x="1468" y="277"/>
                    </a:lnTo>
                    <a:lnTo>
                      <a:pt x="1497" y="251"/>
                    </a:lnTo>
                    <a:lnTo>
                      <a:pt x="1522" y="225"/>
                    </a:lnTo>
                    <a:lnTo>
                      <a:pt x="1546" y="202"/>
                    </a:lnTo>
                    <a:lnTo>
                      <a:pt x="1567" y="181"/>
                    </a:lnTo>
                    <a:lnTo>
                      <a:pt x="1585" y="164"/>
                    </a:lnTo>
                    <a:lnTo>
                      <a:pt x="1600" y="147"/>
                    </a:lnTo>
                    <a:lnTo>
                      <a:pt x="1611" y="136"/>
                    </a:lnTo>
                    <a:lnTo>
                      <a:pt x="1618" y="128"/>
                    </a:lnTo>
                    <a:lnTo>
                      <a:pt x="1620" y="123"/>
                    </a:lnTo>
                    <a:lnTo>
                      <a:pt x="1618" y="122"/>
                    </a:lnTo>
                    <a:lnTo>
                      <a:pt x="1616" y="122"/>
                    </a:lnTo>
                    <a:lnTo>
                      <a:pt x="1601" y="120"/>
                    </a:lnTo>
                    <a:lnTo>
                      <a:pt x="1574" y="116"/>
                    </a:lnTo>
                    <a:lnTo>
                      <a:pt x="1535" y="111"/>
                    </a:lnTo>
                    <a:lnTo>
                      <a:pt x="1486" y="104"/>
                    </a:lnTo>
                    <a:lnTo>
                      <a:pt x="1432" y="96"/>
                    </a:lnTo>
                    <a:lnTo>
                      <a:pt x="1372" y="86"/>
                    </a:lnTo>
                    <a:lnTo>
                      <a:pt x="1309" y="76"/>
                    </a:lnTo>
                    <a:lnTo>
                      <a:pt x="1244" y="67"/>
                    </a:lnTo>
                    <a:lnTo>
                      <a:pt x="1180" y="55"/>
                    </a:lnTo>
                    <a:lnTo>
                      <a:pt x="1119" y="45"/>
                    </a:lnTo>
                    <a:lnTo>
                      <a:pt x="1061" y="35"/>
                    </a:lnTo>
                    <a:lnTo>
                      <a:pt x="1010" y="24"/>
                    </a:lnTo>
                    <a:lnTo>
                      <a:pt x="968" y="15"/>
                    </a:lnTo>
                    <a:lnTo>
                      <a:pt x="934" y="7"/>
                    </a:lnTo>
                    <a:lnTo>
                      <a:pt x="914" y="0"/>
                    </a:lnTo>
                    <a:lnTo>
                      <a:pt x="907" y="9"/>
                    </a:lnTo>
                    <a:lnTo>
                      <a:pt x="895" y="21"/>
                    </a:lnTo>
                    <a:lnTo>
                      <a:pt x="880" y="34"/>
                    </a:lnTo>
                    <a:lnTo>
                      <a:pt x="862" y="49"/>
                    </a:lnTo>
                    <a:lnTo>
                      <a:pt x="840" y="63"/>
                    </a:lnTo>
                    <a:lnTo>
                      <a:pt x="815" y="80"/>
                    </a:lnTo>
                    <a:lnTo>
                      <a:pt x="787" y="97"/>
                    </a:lnTo>
                    <a:lnTo>
                      <a:pt x="757" y="115"/>
                    </a:lnTo>
                    <a:lnTo>
                      <a:pt x="725" y="134"/>
                    </a:lnTo>
                    <a:lnTo>
                      <a:pt x="690" y="153"/>
                    </a:lnTo>
                    <a:lnTo>
                      <a:pt x="653" y="174"/>
                    </a:lnTo>
                    <a:lnTo>
                      <a:pt x="616" y="195"/>
                    </a:lnTo>
                    <a:lnTo>
                      <a:pt x="578" y="215"/>
                    </a:lnTo>
                    <a:lnTo>
                      <a:pt x="538" y="236"/>
                    </a:lnTo>
                    <a:lnTo>
                      <a:pt x="499" y="257"/>
                    </a:lnTo>
                    <a:lnTo>
                      <a:pt x="459" y="277"/>
                    </a:lnTo>
                    <a:lnTo>
                      <a:pt x="418" y="297"/>
                    </a:lnTo>
                    <a:lnTo>
                      <a:pt x="379" y="318"/>
                    </a:lnTo>
                    <a:lnTo>
                      <a:pt x="340" y="337"/>
                    </a:lnTo>
                    <a:lnTo>
                      <a:pt x="302" y="356"/>
                    </a:lnTo>
                    <a:lnTo>
                      <a:pt x="264" y="374"/>
                    </a:lnTo>
                    <a:lnTo>
                      <a:pt x="228" y="391"/>
                    </a:lnTo>
                    <a:lnTo>
                      <a:pt x="195" y="407"/>
                    </a:lnTo>
                    <a:lnTo>
                      <a:pt x="162" y="422"/>
                    </a:lnTo>
                    <a:lnTo>
                      <a:pt x="133" y="436"/>
                    </a:lnTo>
                    <a:lnTo>
                      <a:pt x="106" y="449"/>
                    </a:lnTo>
                    <a:lnTo>
                      <a:pt x="82" y="460"/>
                    </a:lnTo>
                    <a:lnTo>
                      <a:pt x="60" y="470"/>
                    </a:lnTo>
                    <a:lnTo>
                      <a:pt x="43" y="478"/>
                    </a:lnTo>
                    <a:lnTo>
                      <a:pt x="28" y="483"/>
                    </a:lnTo>
                    <a:lnTo>
                      <a:pt x="17" y="487"/>
                    </a:lnTo>
                    <a:lnTo>
                      <a:pt x="12" y="489"/>
                    </a:lnTo>
                    <a:lnTo>
                      <a:pt x="2" y="494"/>
                    </a:lnTo>
                    <a:lnTo>
                      <a:pt x="0" y="501"/>
                    </a:lnTo>
                    <a:lnTo>
                      <a:pt x="3" y="509"/>
                    </a:lnTo>
                    <a:lnTo>
                      <a:pt x="12" y="518"/>
                    </a:lnTo>
                    <a:lnTo>
                      <a:pt x="25" y="528"/>
                    </a:lnTo>
                    <a:lnTo>
                      <a:pt x="44" y="539"/>
                    </a:lnTo>
                    <a:lnTo>
                      <a:pt x="66" y="551"/>
                    </a:lnTo>
                    <a:lnTo>
                      <a:pt x="92" y="564"/>
                    </a:lnTo>
                    <a:lnTo>
                      <a:pt x="122" y="578"/>
                    </a:lnTo>
                    <a:lnTo>
                      <a:pt x="156" y="591"/>
                    </a:lnTo>
                    <a:lnTo>
                      <a:pt x="192" y="606"/>
                    </a:lnTo>
                    <a:lnTo>
                      <a:pt x="230" y="621"/>
                    </a:lnTo>
                    <a:lnTo>
                      <a:pt x="271" y="636"/>
                    </a:lnTo>
                    <a:lnTo>
                      <a:pt x="313" y="651"/>
                    </a:lnTo>
                    <a:lnTo>
                      <a:pt x="356" y="666"/>
                    </a:lnTo>
                    <a:lnTo>
                      <a:pt x="401" y="682"/>
                    </a:lnTo>
                    <a:lnTo>
                      <a:pt x="446" y="697"/>
                    </a:lnTo>
                    <a:lnTo>
                      <a:pt x="491" y="712"/>
                    </a:lnTo>
                    <a:lnTo>
                      <a:pt x="536" y="726"/>
                    </a:lnTo>
                    <a:lnTo>
                      <a:pt x="580" y="740"/>
                    </a:lnTo>
                    <a:lnTo>
                      <a:pt x="623" y="754"/>
                    </a:lnTo>
                    <a:lnTo>
                      <a:pt x="666" y="766"/>
                    </a:lnTo>
                    <a:lnTo>
                      <a:pt x="706" y="778"/>
                    </a:lnTo>
                    <a:lnTo>
                      <a:pt x="744" y="788"/>
                    </a:lnTo>
                    <a:lnTo>
                      <a:pt x="780" y="799"/>
                    </a:lnTo>
                    <a:lnTo>
                      <a:pt x="813" y="807"/>
                    </a:lnTo>
                    <a:lnTo>
                      <a:pt x="843" y="815"/>
                    </a:lnTo>
                    <a:lnTo>
                      <a:pt x="870" y="820"/>
                    </a:lnTo>
                    <a:lnTo>
                      <a:pt x="893" y="825"/>
                    </a:lnTo>
                    <a:lnTo>
                      <a:pt x="911" y="827"/>
                    </a:lnTo>
                    <a:lnTo>
                      <a:pt x="925" y="828"/>
                    </a:lnTo>
                    <a:lnTo>
                      <a:pt x="933" y="828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9" name="Freeform 355"/>
              <p:cNvSpPr>
                <a:spLocks/>
              </p:cNvSpPr>
              <p:nvPr/>
            </p:nvSpPr>
            <p:spPr bwMode="auto">
              <a:xfrm>
                <a:off x="2592" y="2028"/>
                <a:ext cx="859" cy="439"/>
              </a:xfrm>
              <a:custGeom>
                <a:avLst/>
                <a:gdLst>
                  <a:gd name="T0" fmla="*/ 246 w 1718"/>
                  <a:gd name="T1" fmla="*/ 217 h 876"/>
                  <a:gd name="T2" fmla="*/ 254 w 1718"/>
                  <a:gd name="T3" fmla="*/ 206 h 876"/>
                  <a:gd name="T4" fmla="*/ 271 w 1718"/>
                  <a:gd name="T5" fmla="*/ 189 h 876"/>
                  <a:gd name="T6" fmla="*/ 293 w 1718"/>
                  <a:gd name="T7" fmla="*/ 168 h 876"/>
                  <a:gd name="T8" fmla="*/ 319 w 1718"/>
                  <a:gd name="T9" fmla="*/ 143 h 876"/>
                  <a:gd name="T10" fmla="*/ 346 w 1718"/>
                  <a:gd name="T11" fmla="*/ 118 h 876"/>
                  <a:gd name="T12" fmla="*/ 373 w 1718"/>
                  <a:gd name="T13" fmla="*/ 93 h 876"/>
                  <a:gd name="T14" fmla="*/ 397 w 1718"/>
                  <a:gd name="T15" fmla="*/ 70 h 876"/>
                  <a:gd name="T16" fmla="*/ 416 w 1718"/>
                  <a:gd name="T17" fmla="*/ 53 h 876"/>
                  <a:gd name="T18" fmla="*/ 428 w 1718"/>
                  <a:gd name="T19" fmla="*/ 41 h 876"/>
                  <a:gd name="T20" fmla="*/ 429 w 1718"/>
                  <a:gd name="T21" fmla="*/ 37 h 876"/>
                  <a:gd name="T22" fmla="*/ 427 w 1718"/>
                  <a:gd name="T23" fmla="*/ 37 h 876"/>
                  <a:gd name="T24" fmla="*/ 417 w 1718"/>
                  <a:gd name="T25" fmla="*/ 36 h 876"/>
                  <a:gd name="T26" fmla="*/ 400 w 1718"/>
                  <a:gd name="T27" fmla="*/ 33 h 876"/>
                  <a:gd name="T28" fmla="*/ 378 w 1718"/>
                  <a:gd name="T29" fmla="*/ 30 h 876"/>
                  <a:gd name="T30" fmla="*/ 352 w 1718"/>
                  <a:gd name="T31" fmla="*/ 26 h 876"/>
                  <a:gd name="T32" fmla="*/ 326 w 1718"/>
                  <a:gd name="T33" fmla="*/ 21 h 876"/>
                  <a:gd name="T34" fmla="*/ 299 w 1718"/>
                  <a:gd name="T35" fmla="*/ 16 h 876"/>
                  <a:gd name="T36" fmla="*/ 275 w 1718"/>
                  <a:gd name="T37" fmla="*/ 12 h 876"/>
                  <a:gd name="T38" fmla="*/ 255 w 1718"/>
                  <a:gd name="T39" fmla="*/ 7 h 876"/>
                  <a:gd name="T40" fmla="*/ 240 w 1718"/>
                  <a:gd name="T41" fmla="*/ 3 h 876"/>
                  <a:gd name="T42" fmla="*/ 234 w 1718"/>
                  <a:gd name="T43" fmla="*/ 2 h 876"/>
                  <a:gd name="T44" fmla="*/ 225 w 1718"/>
                  <a:gd name="T45" fmla="*/ 12 h 876"/>
                  <a:gd name="T46" fmla="*/ 208 w 1718"/>
                  <a:gd name="T47" fmla="*/ 24 h 876"/>
                  <a:gd name="T48" fmla="*/ 184 w 1718"/>
                  <a:gd name="T49" fmla="*/ 38 h 876"/>
                  <a:gd name="T50" fmla="*/ 156 w 1718"/>
                  <a:gd name="T51" fmla="*/ 54 h 876"/>
                  <a:gd name="T52" fmla="*/ 124 w 1718"/>
                  <a:gd name="T53" fmla="*/ 71 h 876"/>
                  <a:gd name="T54" fmla="*/ 93 w 1718"/>
                  <a:gd name="T55" fmla="*/ 87 h 876"/>
                  <a:gd name="T56" fmla="*/ 63 w 1718"/>
                  <a:gd name="T57" fmla="*/ 101 h 876"/>
                  <a:gd name="T58" fmla="*/ 38 w 1718"/>
                  <a:gd name="T59" fmla="*/ 114 h 876"/>
                  <a:gd name="T60" fmla="*/ 17 w 1718"/>
                  <a:gd name="T61" fmla="*/ 123 h 876"/>
                  <a:gd name="T62" fmla="*/ 5 w 1718"/>
                  <a:gd name="T63" fmla="*/ 128 h 876"/>
                  <a:gd name="T64" fmla="*/ 0 w 1718"/>
                  <a:gd name="T65" fmla="*/ 132 h 876"/>
                  <a:gd name="T66" fmla="*/ 7 w 1718"/>
                  <a:gd name="T67" fmla="*/ 139 h 876"/>
                  <a:gd name="T68" fmla="*/ 25 w 1718"/>
                  <a:gd name="T69" fmla="*/ 148 h 876"/>
                  <a:gd name="T70" fmla="*/ 51 w 1718"/>
                  <a:gd name="T71" fmla="*/ 160 h 876"/>
                  <a:gd name="T72" fmla="*/ 84 w 1718"/>
                  <a:gd name="T73" fmla="*/ 172 h 876"/>
                  <a:gd name="T74" fmla="*/ 118 w 1718"/>
                  <a:gd name="T75" fmla="*/ 184 h 876"/>
                  <a:gd name="T76" fmla="*/ 154 w 1718"/>
                  <a:gd name="T77" fmla="*/ 196 h 876"/>
                  <a:gd name="T78" fmla="*/ 188 w 1718"/>
                  <a:gd name="T79" fmla="*/ 206 h 876"/>
                  <a:gd name="T80" fmla="*/ 216 w 1718"/>
                  <a:gd name="T81" fmla="*/ 214 h 876"/>
                  <a:gd name="T82" fmla="*/ 237 w 1718"/>
                  <a:gd name="T83" fmla="*/ 219 h 876"/>
                  <a:gd name="T84" fmla="*/ 247 w 1718"/>
                  <a:gd name="T85" fmla="*/ 220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18"/>
                  <a:gd name="T130" fmla="*/ 0 h 876"/>
                  <a:gd name="T131" fmla="*/ 1718 w 1718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18" h="876">
                    <a:moveTo>
                      <a:pt x="991" y="875"/>
                    </a:moveTo>
                    <a:lnTo>
                      <a:pt x="986" y="873"/>
                    </a:lnTo>
                    <a:lnTo>
                      <a:pt x="987" y="866"/>
                    </a:lnTo>
                    <a:lnTo>
                      <a:pt x="993" y="854"/>
                    </a:lnTo>
                    <a:lnTo>
                      <a:pt x="1004" y="841"/>
                    </a:lnTo>
                    <a:lnTo>
                      <a:pt x="1017" y="823"/>
                    </a:lnTo>
                    <a:lnTo>
                      <a:pt x="1036" y="804"/>
                    </a:lnTo>
                    <a:lnTo>
                      <a:pt x="1057" y="781"/>
                    </a:lnTo>
                    <a:lnTo>
                      <a:pt x="1082" y="755"/>
                    </a:lnTo>
                    <a:lnTo>
                      <a:pt x="1108" y="729"/>
                    </a:lnTo>
                    <a:lnTo>
                      <a:pt x="1138" y="699"/>
                    </a:lnTo>
                    <a:lnTo>
                      <a:pt x="1169" y="669"/>
                    </a:lnTo>
                    <a:lnTo>
                      <a:pt x="1203" y="637"/>
                    </a:lnTo>
                    <a:lnTo>
                      <a:pt x="1237" y="605"/>
                    </a:lnTo>
                    <a:lnTo>
                      <a:pt x="1273" y="571"/>
                    </a:lnTo>
                    <a:lnTo>
                      <a:pt x="1310" y="537"/>
                    </a:lnTo>
                    <a:lnTo>
                      <a:pt x="1347" y="502"/>
                    </a:lnTo>
                    <a:lnTo>
                      <a:pt x="1383" y="468"/>
                    </a:lnTo>
                    <a:lnTo>
                      <a:pt x="1419" y="435"/>
                    </a:lnTo>
                    <a:lnTo>
                      <a:pt x="1455" y="401"/>
                    </a:lnTo>
                    <a:lnTo>
                      <a:pt x="1491" y="369"/>
                    </a:lnTo>
                    <a:lnTo>
                      <a:pt x="1524" y="338"/>
                    </a:lnTo>
                    <a:lnTo>
                      <a:pt x="1557" y="308"/>
                    </a:lnTo>
                    <a:lnTo>
                      <a:pt x="1587" y="280"/>
                    </a:lnTo>
                    <a:lnTo>
                      <a:pt x="1614" y="254"/>
                    </a:lnTo>
                    <a:lnTo>
                      <a:pt x="1640" y="230"/>
                    </a:lnTo>
                    <a:lnTo>
                      <a:pt x="1663" y="209"/>
                    </a:lnTo>
                    <a:lnTo>
                      <a:pt x="1681" y="190"/>
                    </a:lnTo>
                    <a:lnTo>
                      <a:pt x="1697" y="175"/>
                    </a:lnTo>
                    <a:lnTo>
                      <a:pt x="1709" y="162"/>
                    </a:lnTo>
                    <a:lnTo>
                      <a:pt x="1716" y="154"/>
                    </a:lnTo>
                    <a:lnTo>
                      <a:pt x="1718" y="149"/>
                    </a:lnTo>
                    <a:lnTo>
                      <a:pt x="1716" y="148"/>
                    </a:lnTo>
                    <a:lnTo>
                      <a:pt x="1717" y="148"/>
                    </a:lnTo>
                    <a:lnTo>
                      <a:pt x="1714" y="148"/>
                    </a:lnTo>
                    <a:lnTo>
                      <a:pt x="1708" y="147"/>
                    </a:lnTo>
                    <a:lnTo>
                      <a:pt x="1697" y="146"/>
                    </a:lnTo>
                    <a:lnTo>
                      <a:pt x="1683" y="144"/>
                    </a:lnTo>
                    <a:lnTo>
                      <a:pt x="1666" y="141"/>
                    </a:lnTo>
                    <a:lnTo>
                      <a:pt x="1645" y="139"/>
                    </a:lnTo>
                    <a:lnTo>
                      <a:pt x="1622" y="135"/>
                    </a:lnTo>
                    <a:lnTo>
                      <a:pt x="1597" y="131"/>
                    </a:lnTo>
                    <a:lnTo>
                      <a:pt x="1569" y="127"/>
                    </a:lnTo>
                    <a:lnTo>
                      <a:pt x="1540" y="123"/>
                    </a:lnTo>
                    <a:lnTo>
                      <a:pt x="1509" y="117"/>
                    </a:lnTo>
                    <a:lnTo>
                      <a:pt x="1476" y="112"/>
                    </a:lnTo>
                    <a:lnTo>
                      <a:pt x="1443" y="107"/>
                    </a:lnTo>
                    <a:lnTo>
                      <a:pt x="1408" y="101"/>
                    </a:lnTo>
                    <a:lnTo>
                      <a:pt x="1372" y="95"/>
                    </a:lnTo>
                    <a:lnTo>
                      <a:pt x="1337" y="89"/>
                    </a:lnTo>
                    <a:lnTo>
                      <a:pt x="1302" y="84"/>
                    </a:lnTo>
                    <a:lnTo>
                      <a:pt x="1266" y="77"/>
                    </a:lnTo>
                    <a:lnTo>
                      <a:pt x="1231" y="71"/>
                    </a:lnTo>
                    <a:lnTo>
                      <a:pt x="1196" y="64"/>
                    </a:lnTo>
                    <a:lnTo>
                      <a:pt x="1163" y="58"/>
                    </a:lnTo>
                    <a:lnTo>
                      <a:pt x="1130" y="51"/>
                    </a:lnTo>
                    <a:lnTo>
                      <a:pt x="1100" y="46"/>
                    </a:lnTo>
                    <a:lnTo>
                      <a:pt x="1072" y="39"/>
                    </a:lnTo>
                    <a:lnTo>
                      <a:pt x="1044" y="33"/>
                    </a:lnTo>
                    <a:lnTo>
                      <a:pt x="1020" y="27"/>
                    </a:lnTo>
                    <a:lnTo>
                      <a:pt x="997" y="20"/>
                    </a:lnTo>
                    <a:lnTo>
                      <a:pt x="978" y="15"/>
                    </a:lnTo>
                    <a:lnTo>
                      <a:pt x="961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2" y="45"/>
                    </a:lnTo>
                    <a:lnTo>
                      <a:pt x="881" y="60"/>
                    </a:lnTo>
                    <a:lnTo>
                      <a:pt x="858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6" y="152"/>
                    </a:lnTo>
                    <a:lnTo>
                      <a:pt x="699" y="173"/>
                    </a:lnTo>
                    <a:lnTo>
                      <a:pt x="661" y="194"/>
                    </a:lnTo>
                    <a:lnTo>
                      <a:pt x="621" y="216"/>
                    </a:lnTo>
                    <a:lnTo>
                      <a:pt x="581" y="238"/>
                    </a:lnTo>
                    <a:lnTo>
                      <a:pt x="539" y="260"/>
                    </a:lnTo>
                    <a:lnTo>
                      <a:pt x="498" y="282"/>
                    </a:lnTo>
                    <a:lnTo>
                      <a:pt x="455" y="303"/>
                    </a:lnTo>
                    <a:lnTo>
                      <a:pt x="414" y="324"/>
                    </a:lnTo>
                    <a:lnTo>
                      <a:pt x="372" y="345"/>
                    </a:lnTo>
                    <a:lnTo>
                      <a:pt x="331" y="366"/>
                    </a:lnTo>
                    <a:lnTo>
                      <a:pt x="292" y="385"/>
                    </a:lnTo>
                    <a:lnTo>
                      <a:pt x="252" y="403"/>
                    </a:lnTo>
                    <a:lnTo>
                      <a:pt x="216" y="422"/>
                    </a:lnTo>
                    <a:lnTo>
                      <a:pt x="181" y="438"/>
                    </a:lnTo>
                    <a:lnTo>
                      <a:pt x="149" y="453"/>
                    </a:lnTo>
                    <a:lnTo>
                      <a:pt x="119" y="467"/>
                    </a:lnTo>
                    <a:lnTo>
                      <a:pt x="92" y="479"/>
                    </a:lnTo>
                    <a:lnTo>
                      <a:pt x="68" y="490"/>
                    </a:lnTo>
                    <a:lnTo>
                      <a:pt x="48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2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2"/>
                    </a:lnTo>
                    <a:lnTo>
                      <a:pt x="27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5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4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3" y="795"/>
                    </a:lnTo>
                    <a:lnTo>
                      <a:pt x="707" y="808"/>
                    </a:lnTo>
                    <a:lnTo>
                      <a:pt x="750" y="821"/>
                    </a:lnTo>
                    <a:lnTo>
                      <a:pt x="790" y="833"/>
                    </a:lnTo>
                    <a:lnTo>
                      <a:pt x="830" y="843"/>
                    </a:lnTo>
                    <a:lnTo>
                      <a:pt x="864" y="852"/>
                    </a:lnTo>
                    <a:lnTo>
                      <a:pt x="896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0" name="Freeform 356"/>
              <p:cNvSpPr>
                <a:spLocks/>
              </p:cNvSpPr>
              <p:nvPr/>
            </p:nvSpPr>
            <p:spPr bwMode="auto">
              <a:xfrm>
                <a:off x="2609" y="2039"/>
                <a:ext cx="827" cy="415"/>
              </a:xfrm>
              <a:custGeom>
                <a:avLst/>
                <a:gdLst>
                  <a:gd name="T0" fmla="*/ 233 w 1653"/>
                  <a:gd name="T1" fmla="*/ 205 h 829"/>
                  <a:gd name="T2" fmla="*/ 241 w 1653"/>
                  <a:gd name="T3" fmla="*/ 195 h 829"/>
                  <a:gd name="T4" fmla="*/ 257 w 1653"/>
                  <a:gd name="T5" fmla="*/ 179 h 829"/>
                  <a:gd name="T6" fmla="*/ 278 w 1653"/>
                  <a:gd name="T7" fmla="*/ 158 h 829"/>
                  <a:gd name="T8" fmla="*/ 304 w 1653"/>
                  <a:gd name="T9" fmla="*/ 135 h 829"/>
                  <a:gd name="T10" fmla="*/ 331 w 1653"/>
                  <a:gd name="T11" fmla="*/ 110 h 829"/>
                  <a:gd name="T12" fmla="*/ 357 w 1653"/>
                  <a:gd name="T13" fmla="*/ 87 h 829"/>
                  <a:gd name="T14" fmla="*/ 381 w 1653"/>
                  <a:gd name="T15" fmla="*/ 65 h 829"/>
                  <a:gd name="T16" fmla="*/ 400 w 1653"/>
                  <a:gd name="T17" fmla="*/ 48 h 829"/>
                  <a:gd name="T18" fmla="*/ 411 w 1653"/>
                  <a:gd name="T19" fmla="*/ 37 h 829"/>
                  <a:gd name="T20" fmla="*/ 413 w 1653"/>
                  <a:gd name="T21" fmla="*/ 34 h 829"/>
                  <a:gd name="T22" fmla="*/ 411 w 1653"/>
                  <a:gd name="T23" fmla="*/ 33 h 829"/>
                  <a:gd name="T24" fmla="*/ 401 w 1653"/>
                  <a:gd name="T25" fmla="*/ 32 h 829"/>
                  <a:gd name="T26" fmla="*/ 385 w 1653"/>
                  <a:gd name="T27" fmla="*/ 30 h 829"/>
                  <a:gd name="T28" fmla="*/ 364 w 1653"/>
                  <a:gd name="T29" fmla="*/ 26 h 829"/>
                  <a:gd name="T30" fmla="*/ 340 w 1653"/>
                  <a:gd name="T31" fmla="*/ 22 h 829"/>
                  <a:gd name="T32" fmla="*/ 315 w 1653"/>
                  <a:gd name="T33" fmla="*/ 18 h 829"/>
                  <a:gd name="T34" fmla="*/ 290 w 1653"/>
                  <a:gd name="T35" fmla="*/ 14 h 829"/>
                  <a:gd name="T36" fmla="*/ 267 w 1653"/>
                  <a:gd name="T37" fmla="*/ 9 h 829"/>
                  <a:gd name="T38" fmla="*/ 248 w 1653"/>
                  <a:gd name="T39" fmla="*/ 5 h 829"/>
                  <a:gd name="T40" fmla="*/ 234 w 1653"/>
                  <a:gd name="T41" fmla="*/ 2 h 829"/>
                  <a:gd name="T42" fmla="*/ 227 w 1653"/>
                  <a:gd name="T43" fmla="*/ 3 h 829"/>
                  <a:gd name="T44" fmla="*/ 216 w 1653"/>
                  <a:gd name="T45" fmla="*/ 12 h 829"/>
                  <a:gd name="T46" fmla="*/ 197 w 1653"/>
                  <a:gd name="T47" fmla="*/ 24 h 829"/>
                  <a:gd name="T48" fmla="*/ 173 w 1653"/>
                  <a:gd name="T49" fmla="*/ 39 h 829"/>
                  <a:gd name="T50" fmla="*/ 145 w 1653"/>
                  <a:gd name="T51" fmla="*/ 54 h 829"/>
                  <a:gd name="T52" fmla="*/ 115 w 1653"/>
                  <a:gd name="T53" fmla="*/ 70 h 829"/>
                  <a:gd name="T54" fmla="*/ 85 w 1653"/>
                  <a:gd name="T55" fmla="*/ 85 h 829"/>
                  <a:gd name="T56" fmla="*/ 58 w 1653"/>
                  <a:gd name="T57" fmla="*/ 98 h 829"/>
                  <a:gd name="T58" fmla="*/ 33 w 1653"/>
                  <a:gd name="T59" fmla="*/ 110 h 829"/>
                  <a:gd name="T60" fmla="*/ 15 w 1653"/>
                  <a:gd name="T61" fmla="*/ 118 h 829"/>
                  <a:gd name="T62" fmla="*/ 5 w 1653"/>
                  <a:gd name="T63" fmla="*/ 122 h 829"/>
                  <a:gd name="T64" fmla="*/ 0 w 1653"/>
                  <a:gd name="T65" fmla="*/ 126 h 829"/>
                  <a:gd name="T66" fmla="*/ 7 w 1653"/>
                  <a:gd name="T67" fmla="*/ 133 h 829"/>
                  <a:gd name="T68" fmla="*/ 24 w 1653"/>
                  <a:gd name="T69" fmla="*/ 141 h 829"/>
                  <a:gd name="T70" fmla="*/ 48 w 1653"/>
                  <a:gd name="T71" fmla="*/ 152 h 829"/>
                  <a:gd name="T72" fmla="*/ 79 w 1653"/>
                  <a:gd name="T73" fmla="*/ 163 h 829"/>
                  <a:gd name="T74" fmla="*/ 112 w 1653"/>
                  <a:gd name="T75" fmla="*/ 175 h 829"/>
                  <a:gd name="T76" fmla="*/ 145 w 1653"/>
                  <a:gd name="T77" fmla="*/ 185 h 829"/>
                  <a:gd name="T78" fmla="*/ 177 w 1653"/>
                  <a:gd name="T79" fmla="*/ 195 h 829"/>
                  <a:gd name="T80" fmla="*/ 204 w 1653"/>
                  <a:gd name="T81" fmla="*/ 202 h 829"/>
                  <a:gd name="T82" fmla="*/ 224 w 1653"/>
                  <a:gd name="T83" fmla="*/ 207 h 829"/>
                  <a:gd name="T84" fmla="*/ 234 w 1653"/>
                  <a:gd name="T85" fmla="*/ 208 h 82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53"/>
                  <a:gd name="T130" fmla="*/ 0 h 829"/>
                  <a:gd name="T131" fmla="*/ 1653 w 1653"/>
                  <a:gd name="T132" fmla="*/ 829 h 82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53" h="829">
                    <a:moveTo>
                      <a:pt x="934" y="829"/>
                    </a:moveTo>
                    <a:lnTo>
                      <a:pt x="931" y="827"/>
                    </a:lnTo>
                    <a:lnTo>
                      <a:pt x="932" y="820"/>
                    </a:lnTo>
                    <a:lnTo>
                      <a:pt x="937" y="809"/>
                    </a:lnTo>
                    <a:lnTo>
                      <a:pt x="948" y="796"/>
                    </a:lnTo>
                    <a:lnTo>
                      <a:pt x="962" y="779"/>
                    </a:lnTo>
                    <a:lnTo>
                      <a:pt x="979" y="760"/>
                    </a:lnTo>
                    <a:lnTo>
                      <a:pt x="1001" y="739"/>
                    </a:lnTo>
                    <a:lnTo>
                      <a:pt x="1025" y="715"/>
                    </a:lnTo>
                    <a:lnTo>
                      <a:pt x="1052" y="689"/>
                    </a:lnTo>
                    <a:lnTo>
                      <a:pt x="1080" y="661"/>
                    </a:lnTo>
                    <a:lnTo>
                      <a:pt x="1111" y="632"/>
                    </a:lnTo>
                    <a:lnTo>
                      <a:pt x="1145" y="601"/>
                    </a:lnTo>
                    <a:lnTo>
                      <a:pt x="1178" y="570"/>
                    </a:lnTo>
                    <a:lnTo>
                      <a:pt x="1214" y="538"/>
                    </a:lnTo>
                    <a:lnTo>
                      <a:pt x="1250" y="505"/>
                    </a:lnTo>
                    <a:lnTo>
                      <a:pt x="1287" y="472"/>
                    </a:lnTo>
                    <a:lnTo>
                      <a:pt x="1322" y="440"/>
                    </a:lnTo>
                    <a:lnTo>
                      <a:pt x="1359" y="407"/>
                    </a:lnTo>
                    <a:lnTo>
                      <a:pt x="1394" y="376"/>
                    </a:lnTo>
                    <a:lnTo>
                      <a:pt x="1428" y="345"/>
                    </a:lnTo>
                    <a:lnTo>
                      <a:pt x="1462" y="315"/>
                    </a:lnTo>
                    <a:lnTo>
                      <a:pt x="1494" y="286"/>
                    </a:lnTo>
                    <a:lnTo>
                      <a:pt x="1524" y="260"/>
                    </a:lnTo>
                    <a:lnTo>
                      <a:pt x="1552" y="234"/>
                    </a:lnTo>
                    <a:lnTo>
                      <a:pt x="1576" y="211"/>
                    </a:lnTo>
                    <a:lnTo>
                      <a:pt x="1598" y="191"/>
                    </a:lnTo>
                    <a:lnTo>
                      <a:pt x="1617" y="173"/>
                    </a:lnTo>
                    <a:lnTo>
                      <a:pt x="1632" y="158"/>
                    </a:lnTo>
                    <a:lnTo>
                      <a:pt x="1644" y="147"/>
                    </a:lnTo>
                    <a:lnTo>
                      <a:pt x="1651" y="139"/>
                    </a:lnTo>
                    <a:lnTo>
                      <a:pt x="1653" y="134"/>
                    </a:lnTo>
                    <a:lnTo>
                      <a:pt x="1651" y="133"/>
                    </a:lnTo>
                    <a:lnTo>
                      <a:pt x="1652" y="133"/>
                    </a:lnTo>
                    <a:lnTo>
                      <a:pt x="1649" y="133"/>
                    </a:lnTo>
                    <a:lnTo>
                      <a:pt x="1644" y="132"/>
                    </a:lnTo>
                    <a:lnTo>
                      <a:pt x="1633" y="131"/>
                    </a:lnTo>
                    <a:lnTo>
                      <a:pt x="1621" y="128"/>
                    </a:lnTo>
                    <a:lnTo>
                      <a:pt x="1603" y="126"/>
                    </a:lnTo>
                    <a:lnTo>
                      <a:pt x="1585" y="124"/>
                    </a:lnTo>
                    <a:lnTo>
                      <a:pt x="1563" y="120"/>
                    </a:lnTo>
                    <a:lnTo>
                      <a:pt x="1539" y="117"/>
                    </a:lnTo>
                    <a:lnTo>
                      <a:pt x="1512" y="112"/>
                    </a:lnTo>
                    <a:lnTo>
                      <a:pt x="1485" y="108"/>
                    </a:lnTo>
                    <a:lnTo>
                      <a:pt x="1455" y="103"/>
                    </a:lnTo>
                    <a:lnTo>
                      <a:pt x="1425" y="99"/>
                    </a:lnTo>
                    <a:lnTo>
                      <a:pt x="1393" y="93"/>
                    </a:lnTo>
                    <a:lnTo>
                      <a:pt x="1359" y="88"/>
                    </a:lnTo>
                    <a:lnTo>
                      <a:pt x="1326" y="82"/>
                    </a:lnTo>
                    <a:lnTo>
                      <a:pt x="1292" y="77"/>
                    </a:lnTo>
                    <a:lnTo>
                      <a:pt x="1259" y="71"/>
                    </a:lnTo>
                    <a:lnTo>
                      <a:pt x="1224" y="65"/>
                    </a:lnTo>
                    <a:lnTo>
                      <a:pt x="1192" y="59"/>
                    </a:lnTo>
                    <a:lnTo>
                      <a:pt x="1159" y="54"/>
                    </a:lnTo>
                    <a:lnTo>
                      <a:pt x="1128" y="48"/>
                    </a:lnTo>
                    <a:lnTo>
                      <a:pt x="1096" y="42"/>
                    </a:lnTo>
                    <a:lnTo>
                      <a:pt x="1068" y="36"/>
                    </a:lnTo>
                    <a:lnTo>
                      <a:pt x="1040" y="31"/>
                    </a:lnTo>
                    <a:lnTo>
                      <a:pt x="1015" y="26"/>
                    </a:lnTo>
                    <a:lnTo>
                      <a:pt x="990" y="20"/>
                    </a:lnTo>
                    <a:lnTo>
                      <a:pt x="970" y="16"/>
                    </a:lnTo>
                    <a:lnTo>
                      <a:pt x="951" y="11"/>
                    </a:lnTo>
                    <a:lnTo>
                      <a:pt x="936" y="6"/>
                    </a:lnTo>
                    <a:lnTo>
                      <a:pt x="924" y="3"/>
                    </a:lnTo>
                    <a:lnTo>
                      <a:pt x="914" y="0"/>
                    </a:lnTo>
                    <a:lnTo>
                      <a:pt x="908" y="9"/>
                    </a:lnTo>
                    <a:lnTo>
                      <a:pt x="896" y="20"/>
                    </a:lnTo>
                    <a:lnTo>
                      <a:pt x="881" y="33"/>
                    </a:lnTo>
                    <a:lnTo>
                      <a:pt x="863" y="48"/>
                    </a:lnTo>
                    <a:lnTo>
                      <a:pt x="840" y="63"/>
                    </a:lnTo>
                    <a:lnTo>
                      <a:pt x="815" y="79"/>
                    </a:lnTo>
                    <a:lnTo>
                      <a:pt x="787" y="96"/>
                    </a:lnTo>
                    <a:lnTo>
                      <a:pt x="757" y="115"/>
                    </a:lnTo>
                    <a:lnTo>
                      <a:pt x="724" y="134"/>
                    </a:lnTo>
                    <a:lnTo>
                      <a:pt x="690" y="154"/>
                    </a:lnTo>
                    <a:lnTo>
                      <a:pt x="654" y="173"/>
                    </a:lnTo>
                    <a:lnTo>
                      <a:pt x="616" y="194"/>
                    </a:lnTo>
                    <a:lnTo>
                      <a:pt x="578" y="215"/>
                    </a:lnTo>
                    <a:lnTo>
                      <a:pt x="539" y="235"/>
                    </a:lnTo>
                    <a:lnTo>
                      <a:pt x="499" y="256"/>
                    </a:lnTo>
                    <a:lnTo>
                      <a:pt x="458" y="277"/>
                    </a:lnTo>
                    <a:lnTo>
                      <a:pt x="418" y="298"/>
                    </a:lnTo>
                    <a:lnTo>
                      <a:pt x="379" y="317"/>
                    </a:lnTo>
                    <a:lnTo>
                      <a:pt x="340" y="338"/>
                    </a:lnTo>
                    <a:lnTo>
                      <a:pt x="302" y="356"/>
                    </a:lnTo>
                    <a:lnTo>
                      <a:pt x="265" y="375"/>
                    </a:lnTo>
                    <a:lnTo>
                      <a:pt x="229" y="392"/>
                    </a:lnTo>
                    <a:lnTo>
                      <a:pt x="194" y="408"/>
                    </a:lnTo>
                    <a:lnTo>
                      <a:pt x="162" y="423"/>
                    </a:lnTo>
                    <a:lnTo>
                      <a:pt x="132" y="438"/>
                    </a:lnTo>
                    <a:lnTo>
                      <a:pt x="106" y="451"/>
                    </a:lnTo>
                    <a:lnTo>
                      <a:pt x="81" y="461"/>
                    </a:lnTo>
                    <a:lnTo>
                      <a:pt x="60" y="471"/>
                    </a:lnTo>
                    <a:lnTo>
                      <a:pt x="42" y="479"/>
                    </a:lnTo>
                    <a:lnTo>
                      <a:pt x="27" y="485"/>
                    </a:lnTo>
                    <a:lnTo>
                      <a:pt x="17" y="488"/>
                    </a:lnTo>
                    <a:lnTo>
                      <a:pt x="11" y="491"/>
                    </a:lnTo>
                    <a:lnTo>
                      <a:pt x="2" y="495"/>
                    </a:lnTo>
                    <a:lnTo>
                      <a:pt x="0" y="502"/>
                    </a:lnTo>
                    <a:lnTo>
                      <a:pt x="3" y="510"/>
                    </a:lnTo>
                    <a:lnTo>
                      <a:pt x="12" y="518"/>
                    </a:lnTo>
                    <a:lnTo>
                      <a:pt x="25" y="529"/>
                    </a:lnTo>
                    <a:lnTo>
                      <a:pt x="43" y="540"/>
                    </a:lnTo>
                    <a:lnTo>
                      <a:pt x="66" y="552"/>
                    </a:lnTo>
                    <a:lnTo>
                      <a:pt x="93" y="564"/>
                    </a:lnTo>
                    <a:lnTo>
                      <a:pt x="123" y="578"/>
                    </a:lnTo>
                    <a:lnTo>
                      <a:pt x="156" y="592"/>
                    </a:lnTo>
                    <a:lnTo>
                      <a:pt x="192" y="607"/>
                    </a:lnTo>
                    <a:lnTo>
                      <a:pt x="230" y="622"/>
                    </a:lnTo>
                    <a:lnTo>
                      <a:pt x="270" y="637"/>
                    </a:lnTo>
                    <a:lnTo>
                      <a:pt x="313" y="652"/>
                    </a:lnTo>
                    <a:lnTo>
                      <a:pt x="357" y="668"/>
                    </a:lnTo>
                    <a:lnTo>
                      <a:pt x="401" y="683"/>
                    </a:lnTo>
                    <a:lnTo>
                      <a:pt x="446" y="698"/>
                    </a:lnTo>
                    <a:lnTo>
                      <a:pt x="490" y="713"/>
                    </a:lnTo>
                    <a:lnTo>
                      <a:pt x="535" y="727"/>
                    </a:lnTo>
                    <a:lnTo>
                      <a:pt x="580" y="740"/>
                    </a:lnTo>
                    <a:lnTo>
                      <a:pt x="624" y="754"/>
                    </a:lnTo>
                    <a:lnTo>
                      <a:pt x="666" y="767"/>
                    </a:lnTo>
                    <a:lnTo>
                      <a:pt x="706" y="778"/>
                    </a:lnTo>
                    <a:lnTo>
                      <a:pt x="745" y="789"/>
                    </a:lnTo>
                    <a:lnTo>
                      <a:pt x="781" y="799"/>
                    </a:lnTo>
                    <a:lnTo>
                      <a:pt x="814" y="807"/>
                    </a:lnTo>
                    <a:lnTo>
                      <a:pt x="844" y="815"/>
                    </a:lnTo>
                    <a:lnTo>
                      <a:pt x="871" y="821"/>
                    </a:lnTo>
                    <a:lnTo>
                      <a:pt x="894" y="826"/>
                    </a:lnTo>
                    <a:lnTo>
                      <a:pt x="912" y="828"/>
                    </a:lnTo>
                    <a:lnTo>
                      <a:pt x="925" y="829"/>
                    </a:lnTo>
                    <a:lnTo>
                      <a:pt x="934" y="829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1" name="Freeform 357"/>
              <p:cNvSpPr>
                <a:spLocks/>
              </p:cNvSpPr>
              <p:nvPr/>
            </p:nvSpPr>
            <p:spPr bwMode="auto">
              <a:xfrm>
                <a:off x="2605" y="2278"/>
                <a:ext cx="475" cy="177"/>
              </a:xfrm>
              <a:custGeom>
                <a:avLst/>
                <a:gdLst>
                  <a:gd name="T0" fmla="*/ 12 w 951"/>
                  <a:gd name="T1" fmla="*/ 1 h 354"/>
                  <a:gd name="T2" fmla="*/ 16 w 951"/>
                  <a:gd name="T3" fmla="*/ 3 h 354"/>
                  <a:gd name="T4" fmla="*/ 24 w 951"/>
                  <a:gd name="T5" fmla="*/ 6 h 354"/>
                  <a:gd name="T6" fmla="*/ 35 w 951"/>
                  <a:gd name="T7" fmla="*/ 11 h 354"/>
                  <a:gd name="T8" fmla="*/ 48 w 951"/>
                  <a:gd name="T9" fmla="*/ 17 h 354"/>
                  <a:gd name="T10" fmla="*/ 64 w 951"/>
                  <a:gd name="T11" fmla="*/ 23 h 354"/>
                  <a:gd name="T12" fmla="*/ 82 w 951"/>
                  <a:gd name="T13" fmla="*/ 31 h 354"/>
                  <a:gd name="T14" fmla="*/ 100 w 951"/>
                  <a:gd name="T15" fmla="*/ 40 h 354"/>
                  <a:gd name="T16" fmla="*/ 119 w 951"/>
                  <a:gd name="T17" fmla="*/ 48 h 354"/>
                  <a:gd name="T18" fmla="*/ 139 w 951"/>
                  <a:gd name="T19" fmla="*/ 56 h 354"/>
                  <a:gd name="T20" fmla="*/ 158 w 951"/>
                  <a:gd name="T21" fmla="*/ 64 h 354"/>
                  <a:gd name="T22" fmla="*/ 176 w 951"/>
                  <a:gd name="T23" fmla="*/ 71 h 354"/>
                  <a:gd name="T24" fmla="*/ 194 w 951"/>
                  <a:gd name="T25" fmla="*/ 78 h 354"/>
                  <a:gd name="T26" fmla="*/ 209 w 951"/>
                  <a:gd name="T27" fmla="*/ 83 h 354"/>
                  <a:gd name="T28" fmla="*/ 223 w 951"/>
                  <a:gd name="T29" fmla="*/ 87 h 354"/>
                  <a:gd name="T30" fmla="*/ 233 w 951"/>
                  <a:gd name="T31" fmla="*/ 89 h 354"/>
                  <a:gd name="T32" fmla="*/ 232 w 951"/>
                  <a:gd name="T33" fmla="*/ 89 h 354"/>
                  <a:gd name="T34" fmla="*/ 221 w 951"/>
                  <a:gd name="T35" fmla="*/ 87 h 354"/>
                  <a:gd name="T36" fmla="*/ 207 w 951"/>
                  <a:gd name="T37" fmla="*/ 84 h 354"/>
                  <a:gd name="T38" fmla="*/ 190 w 951"/>
                  <a:gd name="T39" fmla="*/ 80 h 354"/>
                  <a:gd name="T40" fmla="*/ 173 w 951"/>
                  <a:gd name="T41" fmla="*/ 75 h 354"/>
                  <a:gd name="T42" fmla="*/ 154 w 951"/>
                  <a:gd name="T43" fmla="*/ 70 h 354"/>
                  <a:gd name="T44" fmla="*/ 134 w 951"/>
                  <a:gd name="T45" fmla="*/ 63 h 354"/>
                  <a:gd name="T46" fmla="*/ 115 w 951"/>
                  <a:gd name="T47" fmla="*/ 56 h 354"/>
                  <a:gd name="T48" fmla="*/ 95 w 951"/>
                  <a:gd name="T49" fmla="*/ 49 h 354"/>
                  <a:gd name="T50" fmla="*/ 76 w 951"/>
                  <a:gd name="T51" fmla="*/ 43 h 354"/>
                  <a:gd name="T52" fmla="*/ 58 w 951"/>
                  <a:gd name="T53" fmla="*/ 36 h 354"/>
                  <a:gd name="T54" fmla="*/ 42 w 951"/>
                  <a:gd name="T55" fmla="*/ 28 h 354"/>
                  <a:gd name="T56" fmla="*/ 28 w 951"/>
                  <a:gd name="T57" fmla="*/ 22 h 354"/>
                  <a:gd name="T58" fmla="*/ 16 w 951"/>
                  <a:gd name="T59" fmla="*/ 17 h 354"/>
                  <a:gd name="T60" fmla="*/ 7 w 951"/>
                  <a:gd name="T61" fmla="*/ 11 h 354"/>
                  <a:gd name="T62" fmla="*/ 1 w 951"/>
                  <a:gd name="T63" fmla="*/ 7 h 354"/>
                  <a:gd name="T64" fmla="*/ 1 w 951"/>
                  <a:gd name="T65" fmla="*/ 6 h 354"/>
                  <a:gd name="T66" fmla="*/ 4 w 951"/>
                  <a:gd name="T67" fmla="*/ 5 h 354"/>
                  <a:gd name="T68" fmla="*/ 8 w 951"/>
                  <a:gd name="T69" fmla="*/ 3 h 354"/>
                  <a:gd name="T70" fmla="*/ 11 w 951"/>
                  <a:gd name="T71" fmla="*/ 1 h 35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1"/>
                  <a:gd name="T109" fmla="*/ 0 h 354"/>
                  <a:gd name="T110" fmla="*/ 951 w 951"/>
                  <a:gd name="T111" fmla="*/ 354 h 35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1" h="354">
                    <a:moveTo>
                      <a:pt x="49" y="0"/>
                    </a:moveTo>
                    <a:lnTo>
                      <a:pt x="51" y="1"/>
                    </a:lnTo>
                    <a:lnTo>
                      <a:pt x="57" y="3"/>
                    </a:lnTo>
                    <a:lnTo>
                      <a:pt x="67" y="9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2"/>
                    </a:lnTo>
                    <a:lnTo>
                      <a:pt x="141" y="43"/>
                    </a:lnTo>
                    <a:lnTo>
                      <a:pt x="167" y="55"/>
                    </a:lnTo>
                    <a:lnTo>
                      <a:pt x="195" y="68"/>
                    </a:lnTo>
                    <a:lnTo>
                      <a:pt x="226" y="82"/>
                    </a:lnTo>
                    <a:lnTo>
                      <a:pt x="259" y="95"/>
                    </a:lnTo>
                    <a:lnTo>
                      <a:pt x="292" y="112"/>
                    </a:lnTo>
                    <a:lnTo>
                      <a:pt x="328" y="127"/>
                    </a:lnTo>
                    <a:lnTo>
                      <a:pt x="365" y="143"/>
                    </a:lnTo>
                    <a:lnTo>
                      <a:pt x="401" y="160"/>
                    </a:lnTo>
                    <a:lnTo>
                      <a:pt x="439" y="176"/>
                    </a:lnTo>
                    <a:lnTo>
                      <a:pt x="479" y="192"/>
                    </a:lnTo>
                    <a:lnTo>
                      <a:pt x="518" y="208"/>
                    </a:lnTo>
                    <a:lnTo>
                      <a:pt x="557" y="225"/>
                    </a:lnTo>
                    <a:lnTo>
                      <a:pt x="595" y="240"/>
                    </a:lnTo>
                    <a:lnTo>
                      <a:pt x="633" y="256"/>
                    </a:lnTo>
                    <a:lnTo>
                      <a:pt x="671" y="270"/>
                    </a:lnTo>
                    <a:lnTo>
                      <a:pt x="707" y="284"/>
                    </a:lnTo>
                    <a:lnTo>
                      <a:pt x="742" y="298"/>
                    </a:lnTo>
                    <a:lnTo>
                      <a:pt x="776" y="309"/>
                    </a:lnTo>
                    <a:lnTo>
                      <a:pt x="808" y="320"/>
                    </a:lnTo>
                    <a:lnTo>
                      <a:pt x="838" y="330"/>
                    </a:lnTo>
                    <a:lnTo>
                      <a:pt x="866" y="338"/>
                    </a:lnTo>
                    <a:lnTo>
                      <a:pt x="892" y="345"/>
                    </a:lnTo>
                    <a:lnTo>
                      <a:pt x="914" y="350"/>
                    </a:lnTo>
                    <a:lnTo>
                      <a:pt x="935" y="353"/>
                    </a:lnTo>
                    <a:lnTo>
                      <a:pt x="951" y="354"/>
                    </a:lnTo>
                    <a:lnTo>
                      <a:pt x="931" y="353"/>
                    </a:lnTo>
                    <a:lnTo>
                      <a:pt x="909" y="351"/>
                    </a:lnTo>
                    <a:lnTo>
                      <a:pt x="884" y="346"/>
                    </a:lnTo>
                    <a:lnTo>
                      <a:pt x="856" y="342"/>
                    </a:lnTo>
                    <a:lnTo>
                      <a:pt x="828" y="335"/>
                    </a:lnTo>
                    <a:lnTo>
                      <a:pt x="797" y="328"/>
                    </a:lnTo>
                    <a:lnTo>
                      <a:pt x="763" y="320"/>
                    </a:lnTo>
                    <a:lnTo>
                      <a:pt x="729" y="311"/>
                    </a:lnTo>
                    <a:lnTo>
                      <a:pt x="692" y="300"/>
                    </a:lnTo>
                    <a:lnTo>
                      <a:pt x="655" y="289"/>
                    </a:lnTo>
                    <a:lnTo>
                      <a:pt x="617" y="277"/>
                    </a:lnTo>
                    <a:lnTo>
                      <a:pt x="578" y="266"/>
                    </a:lnTo>
                    <a:lnTo>
                      <a:pt x="538" y="253"/>
                    </a:lnTo>
                    <a:lnTo>
                      <a:pt x="499" y="239"/>
                    </a:lnTo>
                    <a:lnTo>
                      <a:pt x="460" y="225"/>
                    </a:lnTo>
                    <a:lnTo>
                      <a:pt x="421" y="212"/>
                    </a:lnTo>
                    <a:lnTo>
                      <a:pt x="382" y="198"/>
                    </a:lnTo>
                    <a:lnTo>
                      <a:pt x="344" y="184"/>
                    </a:lnTo>
                    <a:lnTo>
                      <a:pt x="307" y="170"/>
                    </a:lnTo>
                    <a:lnTo>
                      <a:pt x="270" y="156"/>
                    </a:lnTo>
                    <a:lnTo>
                      <a:pt x="235" y="143"/>
                    </a:lnTo>
                    <a:lnTo>
                      <a:pt x="202" y="129"/>
                    </a:lnTo>
                    <a:lnTo>
                      <a:pt x="171" y="115"/>
                    </a:lnTo>
                    <a:lnTo>
                      <a:pt x="141" y="102"/>
                    </a:lnTo>
                    <a:lnTo>
                      <a:pt x="113" y="90"/>
                    </a:lnTo>
                    <a:lnTo>
                      <a:pt x="88" y="78"/>
                    </a:lnTo>
                    <a:lnTo>
                      <a:pt x="66" y="67"/>
                    </a:lnTo>
                    <a:lnTo>
                      <a:pt x="47" y="55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8"/>
                    </a:lnTo>
                    <a:lnTo>
                      <a:pt x="27" y="14"/>
                    </a:lnTo>
                    <a:lnTo>
                      <a:pt x="35" y="9"/>
                    </a:lnTo>
                    <a:lnTo>
                      <a:pt x="42" y="5"/>
                    </a:lnTo>
                    <a:lnTo>
                      <a:pt x="47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2" name="Freeform 358"/>
              <p:cNvSpPr>
                <a:spLocks/>
              </p:cNvSpPr>
              <p:nvPr/>
            </p:nvSpPr>
            <p:spPr bwMode="auto">
              <a:xfrm>
                <a:off x="2609" y="2326"/>
                <a:ext cx="475" cy="177"/>
              </a:xfrm>
              <a:custGeom>
                <a:avLst/>
                <a:gdLst>
                  <a:gd name="T0" fmla="*/ 13 w 949"/>
                  <a:gd name="T1" fmla="*/ 0 h 356"/>
                  <a:gd name="T2" fmla="*/ 17 w 949"/>
                  <a:gd name="T3" fmla="*/ 2 h 356"/>
                  <a:gd name="T4" fmla="*/ 24 w 949"/>
                  <a:gd name="T5" fmla="*/ 5 h 356"/>
                  <a:gd name="T6" fmla="*/ 35 w 949"/>
                  <a:gd name="T7" fmla="*/ 11 h 356"/>
                  <a:gd name="T8" fmla="*/ 49 w 949"/>
                  <a:gd name="T9" fmla="*/ 17 h 356"/>
                  <a:gd name="T10" fmla="*/ 65 w 949"/>
                  <a:gd name="T11" fmla="*/ 24 h 356"/>
                  <a:gd name="T12" fmla="*/ 82 w 949"/>
                  <a:gd name="T13" fmla="*/ 32 h 356"/>
                  <a:gd name="T14" fmla="*/ 100 w 949"/>
                  <a:gd name="T15" fmla="*/ 40 h 356"/>
                  <a:gd name="T16" fmla="*/ 120 w 949"/>
                  <a:gd name="T17" fmla="*/ 48 h 356"/>
                  <a:gd name="T18" fmla="*/ 139 w 949"/>
                  <a:gd name="T19" fmla="*/ 56 h 356"/>
                  <a:gd name="T20" fmla="*/ 158 w 949"/>
                  <a:gd name="T21" fmla="*/ 64 h 356"/>
                  <a:gd name="T22" fmla="*/ 177 w 949"/>
                  <a:gd name="T23" fmla="*/ 71 h 356"/>
                  <a:gd name="T24" fmla="*/ 194 w 949"/>
                  <a:gd name="T25" fmla="*/ 77 h 356"/>
                  <a:gd name="T26" fmla="*/ 209 w 949"/>
                  <a:gd name="T27" fmla="*/ 82 h 356"/>
                  <a:gd name="T28" fmla="*/ 223 w 949"/>
                  <a:gd name="T29" fmla="*/ 86 h 356"/>
                  <a:gd name="T30" fmla="*/ 234 w 949"/>
                  <a:gd name="T31" fmla="*/ 88 h 356"/>
                  <a:gd name="T32" fmla="*/ 233 w 949"/>
                  <a:gd name="T33" fmla="*/ 88 h 356"/>
                  <a:gd name="T34" fmla="*/ 221 w 949"/>
                  <a:gd name="T35" fmla="*/ 86 h 356"/>
                  <a:gd name="T36" fmla="*/ 207 w 949"/>
                  <a:gd name="T37" fmla="*/ 83 h 356"/>
                  <a:gd name="T38" fmla="*/ 191 w 949"/>
                  <a:gd name="T39" fmla="*/ 80 h 356"/>
                  <a:gd name="T40" fmla="*/ 173 w 949"/>
                  <a:gd name="T41" fmla="*/ 75 h 356"/>
                  <a:gd name="T42" fmla="*/ 154 w 949"/>
                  <a:gd name="T43" fmla="*/ 69 h 356"/>
                  <a:gd name="T44" fmla="*/ 135 w 949"/>
                  <a:gd name="T45" fmla="*/ 63 h 356"/>
                  <a:gd name="T46" fmla="*/ 115 w 949"/>
                  <a:gd name="T47" fmla="*/ 56 h 356"/>
                  <a:gd name="T48" fmla="*/ 96 w 949"/>
                  <a:gd name="T49" fmla="*/ 49 h 356"/>
                  <a:gd name="T50" fmla="*/ 77 w 949"/>
                  <a:gd name="T51" fmla="*/ 43 h 356"/>
                  <a:gd name="T52" fmla="*/ 59 w 949"/>
                  <a:gd name="T53" fmla="*/ 36 h 356"/>
                  <a:gd name="T54" fmla="*/ 43 w 949"/>
                  <a:gd name="T55" fmla="*/ 29 h 356"/>
                  <a:gd name="T56" fmla="*/ 29 w 949"/>
                  <a:gd name="T57" fmla="*/ 22 h 356"/>
                  <a:gd name="T58" fmla="*/ 17 w 949"/>
                  <a:gd name="T59" fmla="*/ 17 h 356"/>
                  <a:gd name="T60" fmla="*/ 7 w 949"/>
                  <a:gd name="T61" fmla="*/ 12 h 356"/>
                  <a:gd name="T62" fmla="*/ 2 w 949"/>
                  <a:gd name="T63" fmla="*/ 7 h 356"/>
                  <a:gd name="T64" fmla="*/ 1 w 949"/>
                  <a:gd name="T65" fmla="*/ 6 h 356"/>
                  <a:gd name="T66" fmla="*/ 4 w 949"/>
                  <a:gd name="T67" fmla="*/ 4 h 356"/>
                  <a:gd name="T68" fmla="*/ 9 w 949"/>
                  <a:gd name="T69" fmla="*/ 2 h 356"/>
                  <a:gd name="T70" fmla="*/ 12 w 949"/>
                  <a:gd name="T71" fmla="*/ 0 h 3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49"/>
                  <a:gd name="T109" fmla="*/ 0 h 356"/>
                  <a:gd name="T110" fmla="*/ 949 w 949"/>
                  <a:gd name="T111" fmla="*/ 356 h 35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49" h="356">
                    <a:moveTo>
                      <a:pt x="47" y="0"/>
                    </a:moveTo>
                    <a:lnTo>
                      <a:pt x="49" y="2"/>
                    </a:lnTo>
                    <a:lnTo>
                      <a:pt x="55" y="4"/>
                    </a:lnTo>
                    <a:lnTo>
                      <a:pt x="65" y="10"/>
                    </a:lnTo>
                    <a:lnTo>
                      <a:pt x="79" y="15"/>
                    </a:lnTo>
                    <a:lnTo>
                      <a:pt x="96" y="23"/>
                    </a:lnTo>
                    <a:lnTo>
                      <a:pt x="116" y="33"/>
                    </a:lnTo>
                    <a:lnTo>
                      <a:pt x="139" y="44"/>
                    </a:lnTo>
                    <a:lnTo>
                      <a:pt x="166" y="56"/>
                    </a:lnTo>
                    <a:lnTo>
                      <a:pt x="193" y="68"/>
                    </a:lnTo>
                    <a:lnTo>
                      <a:pt x="224" y="82"/>
                    </a:lnTo>
                    <a:lnTo>
                      <a:pt x="257" y="97"/>
                    </a:lnTo>
                    <a:lnTo>
                      <a:pt x="290" y="112"/>
                    </a:lnTo>
                    <a:lnTo>
                      <a:pt x="326" y="128"/>
                    </a:lnTo>
                    <a:lnTo>
                      <a:pt x="363" y="144"/>
                    </a:lnTo>
                    <a:lnTo>
                      <a:pt x="399" y="160"/>
                    </a:lnTo>
                    <a:lnTo>
                      <a:pt x="437" y="176"/>
                    </a:lnTo>
                    <a:lnTo>
                      <a:pt x="477" y="194"/>
                    </a:lnTo>
                    <a:lnTo>
                      <a:pt x="516" y="210"/>
                    </a:lnTo>
                    <a:lnTo>
                      <a:pt x="555" y="226"/>
                    </a:lnTo>
                    <a:lnTo>
                      <a:pt x="593" y="242"/>
                    </a:lnTo>
                    <a:lnTo>
                      <a:pt x="631" y="257"/>
                    </a:lnTo>
                    <a:lnTo>
                      <a:pt x="669" y="272"/>
                    </a:lnTo>
                    <a:lnTo>
                      <a:pt x="705" y="286"/>
                    </a:lnTo>
                    <a:lnTo>
                      <a:pt x="740" y="298"/>
                    </a:lnTo>
                    <a:lnTo>
                      <a:pt x="774" y="311"/>
                    </a:lnTo>
                    <a:lnTo>
                      <a:pt x="806" y="321"/>
                    </a:lnTo>
                    <a:lnTo>
                      <a:pt x="836" y="332"/>
                    </a:lnTo>
                    <a:lnTo>
                      <a:pt x="864" y="340"/>
                    </a:lnTo>
                    <a:lnTo>
                      <a:pt x="890" y="347"/>
                    </a:lnTo>
                    <a:lnTo>
                      <a:pt x="912" y="351"/>
                    </a:lnTo>
                    <a:lnTo>
                      <a:pt x="933" y="355"/>
                    </a:lnTo>
                    <a:lnTo>
                      <a:pt x="949" y="356"/>
                    </a:lnTo>
                    <a:lnTo>
                      <a:pt x="929" y="355"/>
                    </a:lnTo>
                    <a:lnTo>
                      <a:pt x="908" y="352"/>
                    </a:lnTo>
                    <a:lnTo>
                      <a:pt x="882" y="348"/>
                    </a:lnTo>
                    <a:lnTo>
                      <a:pt x="856" y="343"/>
                    </a:lnTo>
                    <a:lnTo>
                      <a:pt x="826" y="336"/>
                    </a:lnTo>
                    <a:lnTo>
                      <a:pt x="795" y="329"/>
                    </a:lnTo>
                    <a:lnTo>
                      <a:pt x="761" y="321"/>
                    </a:lnTo>
                    <a:lnTo>
                      <a:pt x="727" y="312"/>
                    </a:lnTo>
                    <a:lnTo>
                      <a:pt x="691" y="302"/>
                    </a:lnTo>
                    <a:lnTo>
                      <a:pt x="654" y="290"/>
                    </a:lnTo>
                    <a:lnTo>
                      <a:pt x="616" y="279"/>
                    </a:lnTo>
                    <a:lnTo>
                      <a:pt x="577" y="267"/>
                    </a:lnTo>
                    <a:lnTo>
                      <a:pt x="538" y="255"/>
                    </a:lnTo>
                    <a:lnTo>
                      <a:pt x="499" y="241"/>
                    </a:lnTo>
                    <a:lnTo>
                      <a:pt x="459" y="227"/>
                    </a:lnTo>
                    <a:lnTo>
                      <a:pt x="420" y="213"/>
                    </a:lnTo>
                    <a:lnTo>
                      <a:pt x="381" y="199"/>
                    </a:lnTo>
                    <a:lnTo>
                      <a:pt x="343" y="186"/>
                    </a:lnTo>
                    <a:lnTo>
                      <a:pt x="306" y="172"/>
                    </a:lnTo>
                    <a:lnTo>
                      <a:pt x="269" y="158"/>
                    </a:lnTo>
                    <a:lnTo>
                      <a:pt x="235" y="144"/>
                    </a:lnTo>
                    <a:lnTo>
                      <a:pt x="201" y="130"/>
                    </a:lnTo>
                    <a:lnTo>
                      <a:pt x="170" y="117"/>
                    </a:lnTo>
                    <a:lnTo>
                      <a:pt x="140" y="104"/>
                    </a:lnTo>
                    <a:lnTo>
                      <a:pt x="113" y="91"/>
                    </a:lnTo>
                    <a:lnTo>
                      <a:pt x="87" y="80"/>
                    </a:lnTo>
                    <a:lnTo>
                      <a:pt x="65" y="68"/>
                    </a:lnTo>
                    <a:lnTo>
                      <a:pt x="46" y="57"/>
                    </a:lnTo>
                    <a:lnTo>
                      <a:pt x="28" y="48"/>
                    </a:lnTo>
                    <a:lnTo>
                      <a:pt x="16" y="38"/>
                    </a:lnTo>
                    <a:lnTo>
                      <a:pt x="5" y="30"/>
                    </a:lnTo>
                    <a:lnTo>
                      <a:pt x="0" y="23"/>
                    </a:lnTo>
                    <a:lnTo>
                      <a:pt x="3" y="25"/>
                    </a:lnTo>
                    <a:lnTo>
                      <a:pt x="9" y="22"/>
                    </a:lnTo>
                    <a:lnTo>
                      <a:pt x="16" y="19"/>
                    </a:lnTo>
                    <a:lnTo>
                      <a:pt x="25" y="14"/>
                    </a:lnTo>
                    <a:lnTo>
                      <a:pt x="33" y="10"/>
                    </a:lnTo>
                    <a:lnTo>
                      <a:pt x="40" y="5"/>
                    </a:lnTo>
                    <a:lnTo>
                      <a:pt x="45" y="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3" name="Freeform 359"/>
              <p:cNvSpPr>
                <a:spLocks/>
              </p:cNvSpPr>
              <p:nvPr/>
            </p:nvSpPr>
            <p:spPr bwMode="auto">
              <a:xfrm>
                <a:off x="2591" y="1979"/>
                <a:ext cx="866" cy="438"/>
              </a:xfrm>
              <a:custGeom>
                <a:avLst/>
                <a:gdLst>
                  <a:gd name="T0" fmla="*/ 246 w 1732"/>
                  <a:gd name="T1" fmla="*/ 217 h 876"/>
                  <a:gd name="T2" fmla="*/ 254 w 1732"/>
                  <a:gd name="T3" fmla="*/ 207 h 876"/>
                  <a:gd name="T4" fmla="*/ 271 w 1732"/>
                  <a:gd name="T5" fmla="*/ 190 h 876"/>
                  <a:gd name="T6" fmla="*/ 294 w 1732"/>
                  <a:gd name="T7" fmla="*/ 168 h 876"/>
                  <a:gd name="T8" fmla="*/ 320 w 1732"/>
                  <a:gd name="T9" fmla="*/ 144 h 876"/>
                  <a:gd name="T10" fmla="*/ 348 w 1732"/>
                  <a:gd name="T11" fmla="*/ 118 h 876"/>
                  <a:gd name="T12" fmla="*/ 375 w 1732"/>
                  <a:gd name="T13" fmla="*/ 94 h 876"/>
                  <a:gd name="T14" fmla="*/ 400 w 1732"/>
                  <a:gd name="T15" fmla="*/ 72 h 876"/>
                  <a:gd name="T16" fmla="*/ 419 w 1732"/>
                  <a:gd name="T17" fmla="*/ 54 h 876"/>
                  <a:gd name="T18" fmla="*/ 431 w 1732"/>
                  <a:gd name="T19" fmla="*/ 43 h 876"/>
                  <a:gd name="T20" fmla="*/ 433 w 1732"/>
                  <a:gd name="T21" fmla="*/ 39 h 876"/>
                  <a:gd name="T22" fmla="*/ 431 w 1732"/>
                  <a:gd name="T23" fmla="*/ 39 h 876"/>
                  <a:gd name="T24" fmla="*/ 420 w 1732"/>
                  <a:gd name="T25" fmla="*/ 37 h 876"/>
                  <a:gd name="T26" fmla="*/ 402 w 1732"/>
                  <a:gd name="T27" fmla="*/ 35 h 876"/>
                  <a:gd name="T28" fmla="*/ 380 w 1732"/>
                  <a:gd name="T29" fmla="*/ 30 h 876"/>
                  <a:gd name="T30" fmla="*/ 354 w 1732"/>
                  <a:gd name="T31" fmla="*/ 27 h 876"/>
                  <a:gd name="T32" fmla="*/ 327 w 1732"/>
                  <a:gd name="T33" fmla="*/ 22 h 876"/>
                  <a:gd name="T34" fmla="*/ 300 w 1732"/>
                  <a:gd name="T35" fmla="*/ 17 h 876"/>
                  <a:gd name="T36" fmla="*/ 276 w 1732"/>
                  <a:gd name="T37" fmla="*/ 12 h 876"/>
                  <a:gd name="T38" fmla="*/ 255 w 1732"/>
                  <a:gd name="T39" fmla="*/ 7 h 876"/>
                  <a:gd name="T40" fmla="*/ 240 w 1732"/>
                  <a:gd name="T41" fmla="*/ 3 h 876"/>
                  <a:gd name="T42" fmla="*/ 234 w 1732"/>
                  <a:gd name="T43" fmla="*/ 2 h 876"/>
                  <a:gd name="T44" fmla="*/ 225 w 1732"/>
                  <a:gd name="T45" fmla="*/ 12 h 876"/>
                  <a:gd name="T46" fmla="*/ 208 w 1732"/>
                  <a:gd name="T47" fmla="*/ 24 h 876"/>
                  <a:gd name="T48" fmla="*/ 184 w 1732"/>
                  <a:gd name="T49" fmla="*/ 38 h 876"/>
                  <a:gd name="T50" fmla="*/ 156 w 1732"/>
                  <a:gd name="T51" fmla="*/ 54 h 876"/>
                  <a:gd name="T52" fmla="*/ 124 w 1732"/>
                  <a:gd name="T53" fmla="*/ 70 h 876"/>
                  <a:gd name="T54" fmla="*/ 93 w 1732"/>
                  <a:gd name="T55" fmla="*/ 87 h 876"/>
                  <a:gd name="T56" fmla="*/ 63 w 1732"/>
                  <a:gd name="T57" fmla="*/ 101 h 876"/>
                  <a:gd name="T58" fmla="*/ 38 w 1732"/>
                  <a:gd name="T59" fmla="*/ 113 h 876"/>
                  <a:gd name="T60" fmla="*/ 17 w 1732"/>
                  <a:gd name="T61" fmla="*/ 122 h 876"/>
                  <a:gd name="T62" fmla="*/ 5 w 1732"/>
                  <a:gd name="T63" fmla="*/ 127 h 876"/>
                  <a:gd name="T64" fmla="*/ 0 w 1732"/>
                  <a:gd name="T65" fmla="*/ 131 h 876"/>
                  <a:gd name="T66" fmla="*/ 7 w 1732"/>
                  <a:gd name="T67" fmla="*/ 139 h 876"/>
                  <a:gd name="T68" fmla="*/ 25 w 1732"/>
                  <a:gd name="T69" fmla="*/ 148 h 876"/>
                  <a:gd name="T70" fmla="*/ 51 w 1732"/>
                  <a:gd name="T71" fmla="*/ 159 h 876"/>
                  <a:gd name="T72" fmla="*/ 84 w 1732"/>
                  <a:gd name="T73" fmla="*/ 172 h 876"/>
                  <a:gd name="T74" fmla="*/ 118 w 1732"/>
                  <a:gd name="T75" fmla="*/ 184 h 876"/>
                  <a:gd name="T76" fmla="*/ 154 w 1732"/>
                  <a:gd name="T77" fmla="*/ 196 h 876"/>
                  <a:gd name="T78" fmla="*/ 188 w 1732"/>
                  <a:gd name="T79" fmla="*/ 206 h 876"/>
                  <a:gd name="T80" fmla="*/ 216 w 1732"/>
                  <a:gd name="T81" fmla="*/ 213 h 876"/>
                  <a:gd name="T82" fmla="*/ 237 w 1732"/>
                  <a:gd name="T83" fmla="*/ 218 h 876"/>
                  <a:gd name="T84" fmla="*/ 247 w 1732"/>
                  <a:gd name="T85" fmla="*/ 219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32"/>
                  <a:gd name="T130" fmla="*/ 0 h 876"/>
                  <a:gd name="T131" fmla="*/ 1732 w 1732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32" h="876">
                    <a:moveTo>
                      <a:pt x="991" y="875"/>
                    </a:moveTo>
                    <a:lnTo>
                      <a:pt x="987" y="873"/>
                    </a:lnTo>
                    <a:lnTo>
                      <a:pt x="987" y="866"/>
                    </a:lnTo>
                    <a:lnTo>
                      <a:pt x="994" y="856"/>
                    </a:lnTo>
                    <a:lnTo>
                      <a:pt x="1005" y="842"/>
                    </a:lnTo>
                    <a:lnTo>
                      <a:pt x="1018" y="825"/>
                    </a:lnTo>
                    <a:lnTo>
                      <a:pt x="1037" y="805"/>
                    </a:lnTo>
                    <a:lnTo>
                      <a:pt x="1059" y="782"/>
                    </a:lnTo>
                    <a:lnTo>
                      <a:pt x="1084" y="757"/>
                    </a:lnTo>
                    <a:lnTo>
                      <a:pt x="1112" y="730"/>
                    </a:lnTo>
                    <a:lnTo>
                      <a:pt x="1142" y="701"/>
                    </a:lnTo>
                    <a:lnTo>
                      <a:pt x="1174" y="672"/>
                    </a:lnTo>
                    <a:lnTo>
                      <a:pt x="1207" y="639"/>
                    </a:lnTo>
                    <a:lnTo>
                      <a:pt x="1243" y="607"/>
                    </a:lnTo>
                    <a:lnTo>
                      <a:pt x="1279" y="574"/>
                    </a:lnTo>
                    <a:lnTo>
                      <a:pt x="1316" y="540"/>
                    </a:lnTo>
                    <a:lnTo>
                      <a:pt x="1354" y="506"/>
                    </a:lnTo>
                    <a:lnTo>
                      <a:pt x="1391" y="473"/>
                    </a:lnTo>
                    <a:lnTo>
                      <a:pt x="1429" y="439"/>
                    </a:lnTo>
                    <a:lnTo>
                      <a:pt x="1465" y="406"/>
                    </a:lnTo>
                    <a:lnTo>
                      <a:pt x="1500" y="375"/>
                    </a:lnTo>
                    <a:lnTo>
                      <a:pt x="1535" y="344"/>
                    </a:lnTo>
                    <a:lnTo>
                      <a:pt x="1568" y="314"/>
                    </a:lnTo>
                    <a:lnTo>
                      <a:pt x="1598" y="286"/>
                    </a:lnTo>
                    <a:lnTo>
                      <a:pt x="1627" y="260"/>
                    </a:lnTo>
                    <a:lnTo>
                      <a:pt x="1652" y="237"/>
                    </a:lnTo>
                    <a:lnTo>
                      <a:pt x="1675" y="215"/>
                    </a:lnTo>
                    <a:lnTo>
                      <a:pt x="1695" y="197"/>
                    </a:lnTo>
                    <a:lnTo>
                      <a:pt x="1710" y="182"/>
                    </a:lnTo>
                    <a:lnTo>
                      <a:pt x="1722" y="169"/>
                    </a:lnTo>
                    <a:lnTo>
                      <a:pt x="1729" y="161"/>
                    </a:lnTo>
                    <a:lnTo>
                      <a:pt x="1732" y="156"/>
                    </a:lnTo>
                    <a:lnTo>
                      <a:pt x="1729" y="155"/>
                    </a:lnTo>
                    <a:lnTo>
                      <a:pt x="1730" y="155"/>
                    </a:lnTo>
                    <a:lnTo>
                      <a:pt x="1728" y="155"/>
                    </a:lnTo>
                    <a:lnTo>
                      <a:pt x="1721" y="154"/>
                    </a:lnTo>
                    <a:lnTo>
                      <a:pt x="1710" y="153"/>
                    </a:lnTo>
                    <a:lnTo>
                      <a:pt x="1696" y="150"/>
                    </a:lnTo>
                    <a:lnTo>
                      <a:pt x="1679" y="148"/>
                    </a:lnTo>
                    <a:lnTo>
                      <a:pt x="1658" y="145"/>
                    </a:lnTo>
                    <a:lnTo>
                      <a:pt x="1634" y="141"/>
                    </a:lnTo>
                    <a:lnTo>
                      <a:pt x="1608" y="137"/>
                    </a:lnTo>
                    <a:lnTo>
                      <a:pt x="1581" y="132"/>
                    </a:lnTo>
                    <a:lnTo>
                      <a:pt x="1550" y="127"/>
                    </a:lnTo>
                    <a:lnTo>
                      <a:pt x="1518" y="123"/>
                    </a:lnTo>
                    <a:lnTo>
                      <a:pt x="1485" y="117"/>
                    </a:lnTo>
                    <a:lnTo>
                      <a:pt x="1450" y="111"/>
                    </a:lnTo>
                    <a:lnTo>
                      <a:pt x="1416" y="106"/>
                    </a:lnTo>
                    <a:lnTo>
                      <a:pt x="1379" y="99"/>
                    </a:lnTo>
                    <a:lnTo>
                      <a:pt x="1343" y="93"/>
                    </a:lnTo>
                    <a:lnTo>
                      <a:pt x="1306" y="86"/>
                    </a:lnTo>
                    <a:lnTo>
                      <a:pt x="1271" y="79"/>
                    </a:lnTo>
                    <a:lnTo>
                      <a:pt x="1235" y="73"/>
                    </a:lnTo>
                    <a:lnTo>
                      <a:pt x="1200" y="67"/>
                    </a:lnTo>
                    <a:lnTo>
                      <a:pt x="1166" y="60"/>
                    </a:lnTo>
                    <a:lnTo>
                      <a:pt x="1134" y="53"/>
                    </a:lnTo>
                    <a:lnTo>
                      <a:pt x="1103" y="46"/>
                    </a:lnTo>
                    <a:lnTo>
                      <a:pt x="1073" y="40"/>
                    </a:lnTo>
                    <a:lnTo>
                      <a:pt x="1045" y="33"/>
                    </a:lnTo>
                    <a:lnTo>
                      <a:pt x="1021" y="27"/>
                    </a:lnTo>
                    <a:lnTo>
                      <a:pt x="998" y="22"/>
                    </a:lnTo>
                    <a:lnTo>
                      <a:pt x="978" y="16"/>
                    </a:lnTo>
                    <a:lnTo>
                      <a:pt x="962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8"/>
                    </a:lnTo>
                    <a:lnTo>
                      <a:pt x="917" y="31"/>
                    </a:lnTo>
                    <a:lnTo>
                      <a:pt x="901" y="45"/>
                    </a:lnTo>
                    <a:lnTo>
                      <a:pt x="881" y="60"/>
                    </a:lnTo>
                    <a:lnTo>
                      <a:pt x="858" y="76"/>
                    </a:lnTo>
                    <a:lnTo>
                      <a:pt x="832" y="93"/>
                    </a:lnTo>
                    <a:lnTo>
                      <a:pt x="802" y="111"/>
                    </a:lnTo>
                    <a:lnTo>
                      <a:pt x="770" y="131"/>
                    </a:lnTo>
                    <a:lnTo>
                      <a:pt x="735" y="152"/>
                    </a:lnTo>
                    <a:lnTo>
                      <a:pt x="699" y="172"/>
                    </a:lnTo>
                    <a:lnTo>
                      <a:pt x="660" y="193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39" y="259"/>
                    </a:lnTo>
                    <a:lnTo>
                      <a:pt x="497" y="280"/>
                    </a:lnTo>
                    <a:lnTo>
                      <a:pt x="455" y="302"/>
                    </a:lnTo>
                    <a:lnTo>
                      <a:pt x="412" y="324"/>
                    </a:lnTo>
                    <a:lnTo>
                      <a:pt x="371" y="345"/>
                    </a:lnTo>
                    <a:lnTo>
                      <a:pt x="331" y="364"/>
                    </a:lnTo>
                    <a:lnTo>
                      <a:pt x="290" y="384"/>
                    </a:lnTo>
                    <a:lnTo>
                      <a:pt x="252" y="404"/>
                    </a:lnTo>
                    <a:lnTo>
                      <a:pt x="215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2" y="478"/>
                    </a:lnTo>
                    <a:lnTo>
                      <a:pt x="68" y="489"/>
                    </a:lnTo>
                    <a:lnTo>
                      <a:pt x="47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1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3" y="532"/>
                    </a:lnTo>
                    <a:lnTo>
                      <a:pt x="13" y="542"/>
                    </a:lnTo>
                    <a:lnTo>
                      <a:pt x="26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5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3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2" y="795"/>
                    </a:lnTo>
                    <a:lnTo>
                      <a:pt x="707" y="808"/>
                    </a:lnTo>
                    <a:lnTo>
                      <a:pt x="750" y="821"/>
                    </a:lnTo>
                    <a:lnTo>
                      <a:pt x="790" y="833"/>
                    </a:lnTo>
                    <a:lnTo>
                      <a:pt x="829" y="843"/>
                    </a:lnTo>
                    <a:lnTo>
                      <a:pt x="864" y="852"/>
                    </a:lnTo>
                    <a:lnTo>
                      <a:pt x="896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4" name="Freeform 360"/>
              <p:cNvSpPr>
                <a:spLocks/>
              </p:cNvSpPr>
              <p:nvPr/>
            </p:nvSpPr>
            <p:spPr bwMode="auto">
              <a:xfrm>
                <a:off x="2609" y="1990"/>
                <a:ext cx="833" cy="415"/>
              </a:xfrm>
              <a:custGeom>
                <a:avLst/>
                <a:gdLst>
                  <a:gd name="T0" fmla="*/ 232 w 1667"/>
                  <a:gd name="T1" fmla="*/ 205 h 829"/>
                  <a:gd name="T2" fmla="*/ 240 w 1667"/>
                  <a:gd name="T3" fmla="*/ 196 h 829"/>
                  <a:gd name="T4" fmla="*/ 256 w 1667"/>
                  <a:gd name="T5" fmla="*/ 179 h 829"/>
                  <a:gd name="T6" fmla="*/ 278 w 1667"/>
                  <a:gd name="T7" fmla="*/ 159 h 829"/>
                  <a:gd name="T8" fmla="*/ 304 w 1667"/>
                  <a:gd name="T9" fmla="*/ 136 h 829"/>
                  <a:gd name="T10" fmla="*/ 332 w 1667"/>
                  <a:gd name="T11" fmla="*/ 111 h 829"/>
                  <a:gd name="T12" fmla="*/ 359 w 1667"/>
                  <a:gd name="T13" fmla="*/ 88 h 829"/>
                  <a:gd name="T14" fmla="*/ 383 w 1667"/>
                  <a:gd name="T15" fmla="*/ 67 h 829"/>
                  <a:gd name="T16" fmla="*/ 402 w 1667"/>
                  <a:gd name="T17" fmla="*/ 50 h 829"/>
                  <a:gd name="T18" fmla="*/ 414 w 1667"/>
                  <a:gd name="T19" fmla="*/ 39 h 829"/>
                  <a:gd name="T20" fmla="*/ 416 w 1667"/>
                  <a:gd name="T21" fmla="*/ 35 h 829"/>
                  <a:gd name="T22" fmla="*/ 414 w 1667"/>
                  <a:gd name="T23" fmla="*/ 35 h 829"/>
                  <a:gd name="T24" fmla="*/ 404 w 1667"/>
                  <a:gd name="T25" fmla="*/ 34 h 829"/>
                  <a:gd name="T26" fmla="*/ 387 w 1667"/>
                  <a:gd name="T27" fmla="*/ 31 h 829"/>
                  <a:gd name="T28" fmla="*/ 366 w 1667"/>
                  <a:gd name="T29" fmla="*/ 27 h 829"/>
                  <a:gd name="T30" fmla="*/ 341 w 1667"/>
                  <a:gd name="T31" fmla="*/ 23 h 829"/>
                  <a:gd name="T32" fmla="*/ 315 w 1667"/>
                  <a:gd name="T33" fmla="*/ 19 h 829"/>
                  <a:gd name="T34" fmla="*/ 290 w 1667"/>
                  <a:gd name="T35" fmla="*/ 14 h 829"/>
                  <a:gd name="T36" fmla="*/ 267 w 1667"/>
                  <a:gd name="T37" fmla="*/ 10 h 829"/>
                  <a:gd name="T38" fmla="*/ 247 w 1667"/>
                  <a:gd name="T39" fmla="*/ 6 h 829"/>
                  <a:gd name="T40" fmla="*/ 233 w 1667"/>
                  <a:gd name="T41" fmla="*/ 2 h 829"/>
                  <a:gd name="T42" fmla="*/ 226 w 1667"/>
                  <a:gd name="T43" fmla="*/ 3 h 829"/>
                  <a:gd name="T44" fmla="*/ 215 w 1667"/>
                  <a:gd name="T45" fmla="*/ 12 h 829"/>
                  <a:gd name="T46" fmla="*/ 196 w 1667"/>
                  <a:gd name="T47" fmla="*/ 24 h 829"/>
                  <a:gd name="T48" fmla="*/ 172 w 1667"/>
                  <a:gd name="T49" fmla="*/ 39 h 829"/>
                  <a:gd name="T50" fmla="*/ 144 w 1667"/>
                  <a:gd name="T51" fmla="*/ 54 h 829"/>
                  <a:gd name="T52" fmla="*/ 114 w 1667"/>
                  <a:gd name="T53" fmla="*/ 70 h 829"/>
                  <a:gd name="T54" fmla="*/ 84 w 1667"/>
                  <a:gd name="T55" fmla="*/ 85 h 829"/>
                  <a:gd name="T56" fmla="*/ 57 w 1667"/>
                  <a:gd name="T57" fmla="*/ 98 h 829"/>
                  <a:gd name="T58" fmla="*/ 33 w 1667"/>
                  <a:gd name="T59" fmla="*/ 110 h 829"/>
                  <a:gd name="T60" fmla="*/ 14 w 1667"/>
                  <a:gd name="T61" fmla="*/ 118 h 829"/>
                  <a:gd name="T62" fmla="*/ 4 w 1667"/>
                  <a:gd name="T63" fmla="*/ 123 h 829"/>
                  <a:gd name="T64" fmla="*/ 0 w 1667"/>
                  <a:gd name="T65" fmla="*/ 126 h 829"/>
                  <a:gd name="T66" fmla="*/ 6 w 1667"/>
                  <a:gd name="T67" fmla="*/ 133 h 829"/>
                  <a:gd name="T68" fmla="*/ 23 w 1667"/>
                  <a:gd name="T69" fmla="*/ 141 h 829"/>
                  <a:gd name="T70" fmla="*/ 48 w 1667"/>
                  <a:gd name="T71" fmla="*/ 152 h 829"/>
                  <a:gd name="T72" fmla="*/ 78 w 1667"/>
                  <a:gd name="T73" fmla="*/ 163 h 829"/>
                  <a:gd name="T74" fmla="*/ 111 w 1667"/>
                  <a:gd name="T75" fmla="*/ 175 h 829"/>
                  <a:gd name="T76" fmla="*/ 144 w 1667"/>
                  <a:gd name="T77" fmla="*/ 185 h 829"/>
                  <a:gd name="T78" fmla="*/ 176 w 1667"/>
                  <a:gd name="T79" fmla="*/ 195 h 829"/>
                  <a:gd name="T80" fmla="*/ 203 w 1667"/>
                  <a:gd name="T81" fmla="*/ 202 h 829"/>
                  <a:gd name="T82" fmla="*/ 223 w 1667"/>
                  <a:gd name="T83" fmla="*/ 207 h 829"/>
                  <a:gd name="T84" fmla="*/ 233 w 1667"/>
                  <a:gd name="T85" fmla="*/ 208 h 82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67"/>
                  <a:gd name="T130" fmla="*/ 0 h 829"/>
                  <a:gd name="T131" fmla="*/ 1667 w 1667"/>
                  <a:gd name="T132" fmla="*/ 829 h 82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67" h="829">
                    <a:moveTo>
                      <a:pt x="933" y="829"/>
                    </a:moveTo>
                    <a:lnTo>
                      <a:pt x="929" y="827"/>
                    </a:lnTo>
                    <a:lnTo>
                      <a:pt x="930" y="820"/>
                    </a:lnTo>
                    <a:lnTo>
                      <a:pt x="936" y="809"/>
                    </a:lnTo>
                    <a:lnTo>
                      <a:pt x="947" y="797"/>
                    </a:lnTo>
                    <a:lnTo>
                      <a:pt x="962" y="781"/>
                    </a:lnTo>
                    <a:lnTo>
                      <a:pt x="980" y="761"/>
                    </a:lnTo>
                    <a:lnTo>
                      <a:pt x="1001" y="739"/>
                    </a:lnTo>
                    <a:lnTo>
                      <a:pt x="1026" y="716"/>
                    </a:lnTo>
                    <a:lnTo>
                      <a:pt x="1053" y="690"/>
                    </a:lnTo>
                    <a:lnTo>
                      <a:pt x="1082" y="663"/>
                    </a:lnTo>
                    <a:lnTo>
                      <a:pt x="1115" y="633"/>
                    </a:lnTo>
                    <a:lnTo>
                      <a:pt x="1148" y="604"/>
                    </a:lnTo>
                    <a:lnTo>
                      <a:pt x="1183" y="573"/>
                    </a:lnTo>
                    <a:lnTo>
                      <a:pt x="1218" y="541"/>
                    </a:lnTo>
                    <a:lnTo>
                      <a:pt x="1255" y="509"/>
                    </a:lnTo>
                    <a:lnTo>
                      <a:pt x="1292" y="476"/>
                    </a:lnTo>
                    <a:lnTo>
                      <a:pt x="1329" y="444"/>
                    </a:lnTo>
                    <a:lnTo>
                      <a:pt x="1366" y="411"/>
                    </a:lnTo>
                    <a:lnTo>
                      <a:pt x="1403" y="380"/>
                    </a:lnTo>
                    <a:lnTo>
                      <a:pt x="1437" y="349"/>
                    </a:lnTo>
                    <a:lnTo>
                      <a:pt x="1472" y="321"/>
                    </a:lnTo>
                    <a:lnTo>
                      <a:pt x="1504" y="292"/>
                    </a:lnTo>
                    <a:lnTo>
                      <a:pt x="1534" y="265"/>
                    </a:lnTo>
                    <a:lnTo>
                      <a:pt x="1562" y="241"/>
                    </a:lnTo>
                    <a:lnTo>
                      <a:pt x="1588" y="218"/>
                    </a:lnTo>
                    <a:lnTo>
                      <a:pt x="1610" y="198"/>
                    </a:lnTo>
                    <a:lnTo>
                      <a:pt x="1630" y="180"/>
                    </a:lnTo>
                    <a:lnTo>
                      <a:pt x="1645" y="165"/>
                    </a:lnTo>
                    <a:lnTo>
                      <a:pt x="1656" y="154"/>
                    </a:lnTo>
                    <a:lnTo>
                      <a:pt x="1664" y="146"/>
                    </a:lnTo>
                    <a:lnTo>
                      <a:pt x="1667" y="141"/>
                    </a:lnTo>
                    <a:lnTo>
                      <a:pt x="1664" y="140"/>
                    </a:lnTo>
                    <a:lnTo>
                      <a:pt x="1665" y="140"/>
                    </a:lnTo>
                    <a:lnTo>
                      <a:pt x="1663" y="140"/>
                    </a:lnTo>
                    <a:lnTo>
                      <a:pt x="1656" y="139"/>
                    </a:lnTo>
                    <a:lnTo>
                      <a:pt x="1646" y="138"/>
                    </a:lnTo>
                    <a:lnTo>
                      <a:pt x="1633" y="135"/>
                    </a:lnTo>
                    <a:lnTo>
                      <a:pt x="1616" y="133"/>
                    </a:lnTo>
                    <a:lnTo>
                      <a:pt x="1596" y="130"/>
                    </a:lnTo>
                    <a:lnTo>
                      <a:pt x="1574" y="126"/>
                    </a:lnTo>
                    <a:lnTo>
                      <a:pt x="1550" y="122"/>
                    </a:lnTo>
                    <a:lnTo>
                      <a:pt x="1523" y="118"/>
                    </a:lnTo>
                    <a:lnTo>
                      <a:pt x="1495" y="114"/>
                    </a:lnTo>
                    <a:lnTo>
                      <a:pt x="1464" y="108"/>
                    </a:lnTo>
                    <a:lnTo>
                      <a:pt x="1433" y="103"/>
                    </a:lnTo>
                    <a:lnTo>
                      <a:pt x="1400" y="97"/>
                    </a:lnTo>
                    <a:lnTo>
                      <a:pt x="1366" y="92"/>
                    </a:lnTo>
                    <a:lnTo>
                      <a:pt x="1333" y="86"/>
                    </a:lnTo>
                    <a:lnTo>
                      <a:pt x="1298" y="80"/>
                    </a:lnTo>
                    <a:lnTo>
                      <a:pt x="1263" y="73"/>
                    </a:lnTo>
                    <a:lnTo>
                      <a:pt x="1229" y="68"/>
                    </a:lnTo>
                    <a:lnTo>
                      <a:pt x="1195" y="62"/>
                    </a:lnTo>
                    <a:lnTo>
                      <a:pt x="1162" y="56"/>
                    </a:lnTo>
                    <a:lnTo>
                      <a:pt x="1130" y="49"/>
                    </a:lnTo>
                    <a:lnTo>
                      <a:pt x="1099" y="43"/>
                    </a:lnTo>
                    <a:lnTo>
                      <a:pt x="1069" y="38"/>
                    </a:lnTo>
                    <a:lnTo>
                      <a:pt x="1041" y="32"/>
                    </a:lnTo>
                    <a:lnTo>
                      <a:pt x="1015" y="26"/>
                    </a:lnTo>
                    <a:lnTo>
                      <a:pt x="990" y="22"/>
                    </a:lnTo>
                    <a:lnTo>
                      <a:pt x="970" y="16"/>
                    </a:lnTo>
                    <a:lnTo>
                      <a:pt x="950" y="11"/>
                    </a:lnTo>
                    <a:lnTo>
                      <a:pt x="935" y="8"/>
                    </a:lnTo>
                    <a:lnTo>
                      <a:pt x="922" y="3"/>
                    </a:lnTo>
                    <a:lnTo>
                      <a:pt x="913" y="0"/>
                    </a:lnTo>
                    <a:lnTo>
                      <a:pt x="906" y="9"/>
                    </a:lnTo>
                    <a:lnTo>
                      <a:pt x="895" y="20"/>
                    </a:lnTo>
                    <a:lnTo>
                      <a:pt x="880" y="33"/>
                    </a:lnTo>
                    <a:lnTo>
                      <a:pt x="861" y="48"/>
                    </a:lnTo>
                    <a:lnTo>
                      <a:pt x="839" y="63"/>
                    </a:lnTo>
                    <a:lnTo>
                      <a:pt x="814" y="79"/>
                    </a:lnTo>
                    <a:lnTo>
                      <a:pt x="786" y="96"/>
                    </a:lnTo>
                    <a:lnTo>
                      <a:pt x="756" y="115"/>
                    </a:lnTo>
                    <a:lnTo>
                      <a:pt x="724" y="134"/>
                    </a:lnTo>
                    <a:lnTo>
                      <a:pt x="690" y="154"/>
                    </a:lnTo>
                    <a:lnTo>
                      <a:pt x="653" y="173"/>
                    </a:lnTo>
                    <a:lnTo>
                      <a:pt x="616" y="194"/>
                    </a:lnTo>
                    <a:lnTo>
                      <a:pt x="578" y="215"/>
                    </a:lnTo>
                    <a:lnTo>
                      <a:pt x="538" y="235"/>
                    </a:lnTo>
                    <a:lnTo>
                      <a:pt x="498" y="256"/>
                    </a:lnTo>
                    <a:lnTo>
                      <a:pt x="458" y="277"/>
                    </a:lnTo>
                    <a:lnTo>
                      <a:pt x="418" y="298"/>
                    </a:lnTo>
                    <a:lnTo>
                      <a:pt x="379" y="317"/>
                    </a:lnTo>
                    <a:lnTo>
                      <a:pt x="339" y="338"/>
                    </a:lnTo>
                    <a:lnTo>
                      <a:pt x="301" y="356"/>
                    </a:lnTo>
                    <a:lnTo>
                      <a:pt x="263" y="375"/>
                    </a:lnTo>
                    <a:lnTo>
                      <a:pt x="228" y="392"/>
                    </a:lnTo>
                    <a:lnTo>
                      <a:pt x="194" y="408"/>
                    </a:lnTo>
                    <a:lnTo>
                      <a:pt x="162" y="423"/>
                    </a:lnTo>
                    <a:lnTo>
                      <a:pt x="132" y="438"/>
                    </a:lnTo>
                    <a:lnTo>
                      <a:pt x="106" y="451"/>
                    </a:lnTo>
                    <a:lnTo>
                      <a:pt x="81" y="461"/>
                    </a:lnTo>
                    <a:lnTo>
                      <a:pt x="59" y="471"/>
                    </a:lnTo>
                    <a:lnTo>
                      <a:pt x="42" y="479"/>
                    </a:lnTo>
                    <a:lnTo>
                      <a:pt x="27" y="485"/>
                    </a:lnTo>
                    <a:lnTo>
                      <a:pt x="17" y="489"/>
                    </a:lnTo>
                    <a:lnTo>
                      <a:pt x="11" y="491"/>
                    </a:lnTo>
                    <a:lnTo>
                      <a:pt x="2" y="495"/>
                    </a:lnTo>
                    <a:lnTo>
                      <a:pt x="0" y="502"/>
                    </a:lnTo>
                    <a:lnTo>
                      <a:pt x="3" y="510"/>
                    </a:lnTo>
                    <a:lnTo>
                      <a:pt x="11" y="518"/>
                    </a:lnTo>
                    <a:lnTo>
                      <a:pt x="25" y="529"/>
                    </a:lnTo>
                    <a:lnTo>
                      <a:pt x="43" y="540"/>
                    </a:lnTo>
                    <a:lnTo>
                      <a:pt x="65" y="552"/>
                    </a:lnTo>
                    <a:lnTo>
                      <a:pt x="92" y="564"/>
                    </a:lnTo>
                    <a:lnTo>
                      <a:pt x="122" y="578"/>
                    </a:lnTo>
                    <a:lnTo>
                      <a:pt x="155" y="592"/>
                    </a:lnTo>
                    <a:lnTo>
                      <a:pt x="192" y="607"/>
                    </a:lnTo>
                    <a:lnTo>
                      <a:pt x="230" y="622"/>
                    </a:lnTo>
                    <a:lnTo>
                      <a:pt x="270" y="637"/>
                    </a:lnTo>
                    <a:lnTo>
                      <a:pt x="313" y="652"/>
                    </a:lnTo>
                    <a:lnTo>
                      <a:pt x="356" y="668"/>
                    </a:lnTo>
                    <a:lnTo>
                      <a:pt x="400" y="683"/>
                    </a:lnTo>
                    <a:lnTo>
                      <a:pt x="445" y="698"/>
                    </a:lnTo>
                    <a:lnTo>
                      <a:pt x="490" y="713"/>
                    </a:lnTo>
                    <a:lnTo>
                      <a:pt x="535" y="727"/>
                    </a:lnTo>
                    <a:lnTo>
                      <a:pt x="579" y="740"/>
                    </a:lnTo>
                    <a:lnTo>
                      <a:pt x="623" y="754"/>
                    </a:lnTo>
                    <a:lnTo>
                      <a:pt x="665" y="767"/>
                    </a:lnTo>
                    <a:lnTo>
                      <a:pt x="706" y="778"/>
                    </a:lnTo>
                    <a:lnTo>
                      <a:pt x="744" y="789"/>
                    </a:lnTo>
                    <a:lnTo>
                      <a:pt x="779" y="799"/>
                    </a:lnTo>
                    <a:lnTo>
                      <a:pt x="813" y="807"/>
                    </a:lnTo>
                    <a:lnTo>
                      <a:pt x="843" y="815"/>
                    </a:lnTo>
                    <a:lnTo>
                      <a:pt x="869" y="821"/>
                    </a:lnTo>
                    <a:lnTo>
                      <a:pt x="892" y="826"/>
                    </a:lnTo>
                    <a:lnTo>
                      <a:pt x="911" y="828"/>
                    </a:lnTo>
                    <a:lnTo>
                      <a:pt x="925" y="829"/>
                    </a:lnTo>
                    <a:lnTo>
                      <a:pt x="933" y="829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5" name="Freeform 361"/>
              <p:cNvSpPr>
                <a:spLocks/>
              </p:cNvSpPr>
              <p:nvPr/>
            </p:nvSpPr>
            <p:spPr bwMode="auto">
              <a:xfrm>
                <a:off x="2593" y="1935"/>
                <a:ext cx="874" cy="438"/>
              </a:xfrm>
              <a:custGeom>
                <a:avLst/>
                <a:gdLst>
                  <a:gd name="T0" fmla="*/ 248 w 1747"/>
                  <a:gd name="T1" fmla="*/ 216 h 877"/>
                  <a:gd name="T2" fmla="*/ 255 w 1747"/>
                  <a:gd name="T3" fmla="*/ 206 h 877"/>
                  <a:gd name="T4" fmla="*/ 272 w 1747"/>
                  <a:gd name="T5" fmla="*/ 190 h 877"/>
                  <a:gd name="T6" fmla="*/ 295 w 1747"/>
                  <a:gd name="T7" fmla="*/ 168 h 877"/>
                  <a:gd name="T8" fmla="*/ 322 w 1747"/>
                  <a:gd name="T9" fmla="*/ 144 h 877"/>
                  <a:gd name="T10" fmla="*/ 350 w 1747"/>
                  <a:gd name="T11" fmla="*/ 119 h 877"/>
                  <a:gd name="T12" fmla="*/ 378 w 1747"/>
                  <a:gd name="T13" fmla="*/ 95 h 877"/>
                  <a:gd name="T14" fmla="*/ 403 w 1747"/>
                  <a:gd name="T15" fmla="*/ 73 h 877"/>
                  <a:gd name="T16" fmla="*/ 423 w 1747"/>
                  <a:gd name="T17" fmla="*/ 56 h 877"/>
                  <a:gd name="T18" fmla="*/ 435 w 1747"/>
                  <a:gd name="T19" fmla="*/ 45 h 877"/>
                  <a:gd name="T20" fmla="*/ 437 w 1747"/>
                  <a:gd name="T21" fmla="*/ 41 h 877"/>
                  <a:gd name="T22" fmla="*/ 435 w 1747"/>
                  <a:gd name="T23" fmla="*/ 41 h 877"/>
                  <a:gd name="T24" fmla="*/ 424 w 1747"/>
                  <a:gd name="T25" fmla="*/ 39 h 877"/>
                  <a:gd name="T26" fmla="*/ 406 w 1747"/>
                  <a:gd name="T27" fmla="*/ 36 h 877"/>
                  <a:gd name="T28" fmla="*/ 383 w 1747"/>
                  <a:gd name="T29" fmla="*/ 32 h 877"/>
                  <a:gd name="T30" fmla="*/ 356 w 1747"/>
                  <a:gd name="T31" fmla="*/ 28 h 877"/>
                  <a:gd name="T32" fmla="*/ 329 w 1747"/>
                  <a:gd name="T33" fmla="*/ 22 h 877"/>
                  <a:gd name="T34" fmla="*/ 301 w 1747"/>
                  <a:gd name="T35" fmla="*/ 17 h 877"/>
                  <a:gd name="T36" fmla="*/ 277 w 1747"/>
                  <a:gd name="T37" fmla="*/ 12 h 877"/>
                  <a:gd name="T38" fmla="*/ 256 w 1747"/>
                  <a:gd name="T39" fmla="*/ 7 h 877"/>
                  <a:gd name="T40" fmla="*/ 241 w 1747"/>
                  <a:gd name="T41" fmla="*/ 2 h 877"/>
                  <a:gd name="T42" fmla="*/ 235 w 1747"/>
                  <a:gd name="T43" fmla="*/ 2 h 877"/>
                  <a:gd name="T44" fmla="*/ 226 w 1747"/>
                  <a:gd name="T45" fmla="*/ 11 h 877"/>
                  <a:gd name="T46" fmla="*/ 208 w 1747"/>
                  <a:gd name="T47" fmla="*/ 23 h 877"/>
                  <a:gd name="T48" fmla="*/ 185 w 1747"/>
                  <a:gd name="T49" fmla="*/ 38 h 877"/>
                  <a:gd name="T50" fmla="*/ 156 w 1747"/>
                  <a:gd name="T51" fmla="*/ 53 h 877"/>
                  <a:gd name="T52" fmla="*/ 125 w 1747"/>
                  <a:gd name="T53" fmla="*/ 70 h 877"/>
                  <a:gd name="T54" fmla="*/ 94 w 1747"/>
                  <a:gd name="T55" fmla="*/ 86 h 877"/>
                  <a:gd name="T56" fmla="*/ 64 w 1747"/>
                  <a:gd name="T57" fmla="*/ 100 h 877"/>
                  <a:gd name="T58" fmla="*/ 38 w 1747"/>
                  <a:gd name="T59" fmla="*/ 113 h 877"/>
                  <a:gd name="T60" fmla="*/ 17 w 1747"/>
                  <a:gd name="T61" fmla="*/ 122 h 877"/>
                  <a:gd name="T62" fmla="*/ 5 w 1747"/>
                  <a:gd name="T63" fmla="*/ 127 h 877"/>
                  <a:gd name="T64" fmla="*/ 0 w 1747"/>
                  <a:gd name="T65" fmla="*/ 131 h 877"/>
                  <a:gd name="T66" fmla="*/ 7 w 1747"/>
                  <a:gd name="T67" fmla="*/ 138 h 877"/>
                  <a:gd name="T68" fmla="*/ 25 w 1747"/>
                  <a:gd name="T69" fmla="*/ 147 h 877"/>
                  <a:gd name="T70" fmla="*/ 52 w 1747"/>
                  <a:gd name="T71" fmla="*/ 159 h 877"/>
                  <a:gd name="T72" fmla="*/ 84 w 1747"/>
                  <a:gd name="T73" fmla="*/ 171 h 877"/>
                  <a:gd name="T74" fmla="*/ 119 w 1747"/>
                  <a:gd name="T75" fmla="*/ 183 h 877"/>
                  <a:gd name="T76" fmla="*/ 155 w 1747"/>
                  <a:gd name="T77" fmla="*/ 195 h 877"/>
                  <a:gd name="T78" fmla="*/ 188 w 1747"/>
                  <a:gd name="T79" fmla="*/ 205 h 877"/>
                  <a:gd name="T80" fmla="*/ 216 w 1747"/>
                  <a:gd name="T81" fmla="*/ 213 h 877"/>
                  <a:gd name="T82" fmla="*/ 238 w 1747"/>
                  <a:gd name="T83" fmla="*/ 218 h 877"/>
                  <a:gd name="T84" fmla="*/ 248 w 1747"/>
                  <a:gd name="T85" fmla="*/ 219 h 87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47"/>
                  <a:gd name="T130" fmla="*/ 0 h 877"/>
                  <a:gd name="T131" fmla="*/ 1747 w 1747"/>
                  <a:gd name="T132" fmla="*/ 877 h 87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47" h="877">
                    <a:moveTo>
                      <a:pt x="991" y="876"/>
                    </a:moveTo>
                    <a:lnTo>
                      <a:pt x="988" y="873"/>
                    </a:lnTo>
                    <a:lnTo>
                      <a:pt x="989" y="867"/>
                    </a:lnTo>
                    <a:lnTo>
                      <a:pt x="995" y="856"/>
                    </a:lnTo>
                    <a:lnTo>
                      <a:pt x="1006" y="842"/>
                    </a:lnTo>
                    <a:lnTo>
                      <a:pt x="1020" y="825"/>
                    </a:lnTo>
                    <a:lnTo>
                      <a:pt x="1040" y="806"/>
                    </a:lnTo>
                    <a:lnTo>
                      <a:pt x="1061" y="784"/>
                    </a:lnTo>
                    <a:lnTo>
                      <a:pt x="1087" y="760"/>
                    </a:lnTo>
                    <a:lnTo>
                      <a:pt x="1116" y="733"/>
                    </a:lnTo>
                    <a:lnTo>
                      <a:pt x="1146" y="704"/>
                    </a:lnTo>
                    <a:lnTo>
                      <a:pt x="1179" y="674"/>
                    </a:lnTo>
                    <a:lnTo>
                      <a:pt x="1214" y="643"/>
                    </a:lnTo>
                    <a:lnTo>
                      <a:pt x="1249" y="611"/>
                    </a:lnTo>
                    <a:lnTo>
                      <a:pt x="1286" y="579"/>
                    </a:lnTo>
                    <a:lnTo>
                      <a:pt x="1324" y="546"/>
                    </a:lnTo>
                    <a:lnTo>
                      <a:pt x="1362" y="512"/>
                    </a:lnTo>
                    <a:lnTo>
                      <a:pt x="1400" y="479"/>
                    </a:lnTo>
                    <a:lnTo>
                      <a:pt x="1438" y="446"/>
                    </a:lnTo>
                    <a:lnTo>
                      <a:pt x="1475" y="413"/>
                    </a:lnTo>
                    <a:lnTo>
                      <a:pt x="1512" y="382"/>
                    </a:lnTo>
                    <a:lnTo>
                      <a:pt x="1547" y="351"/>
                    </a:lnTo>
                    <a:lnTo>
                      <a:pt x="1580" y="322"/>
                    </a:lnTo>
                    <a:lnTo>
                      <a:pt x="1611" y="295"/>
                    </a:lnTo>
                    <a:lnTo>
                      <a:pt x="1640" y="270"/>
                    </a:lnTo>
                    <a:lnTo>
                      <a:pt x="1666" y="247"/>
                    </a:lnTo>
                    <a:lnTo>
                      <a:pt x="1689" y="226"/>
                    </a:lnTo>
                    <a:lnTo>
                      <a:pt x="1709" y="207"/>
                    </a:lnTo>
                    <a:lnTo>
                      <a:pt x="1725" y="191"/>
                    </a:lnTo>
                    <a:lnTo>
                      <a:pt x="1737" y="180"/>
                    </a:lnTo>
                    <a:lnTo>
                      <a:pt x="1745" y="172"/>
                    </a:lnTo>
                    <a:lnTo>
                      <a:pt x="1747" y="167"/>
                    </a:lnTo>
                    <a:lnTo>
                      <a:pt x="1745" y="166"/>
                    </a:lnTo>
                    <a:lnTo>
                      <a:pt x="1746" y="166"/>
                    </a:lnTo>
                    <a:lnTo>
                      <a:pt x="1744" y="166"/>
                    </a:lnTo>
                    <a:lnTo>
                      <a:pt x="1737" y="165"/>
                    </a:lnTo>
                    <a:lnTo>
                      <a:pt x="1725" y="164"/>
                    </a:lnTo>
                    <a:lnTo>
                      <a:pt x="1710" y="161"/>
                    </a:lnTo>
                    <a:lnTo>
                      <a:pt x="1693" y="158"/>
                    </a:lnTo>
                    <a:lnTo>
                      <a:pt x="1672" y="155"/>
                    </a:lnTo>
                    <a:lnTo>
                      <a:pt x="1648" y="151"/>
                    </a:lnTo>
                    <a:lnTo>
                      <a:pt x="1621" y="146"/>
                    </a:lnTo>
                    <a:lnTo>
                      <a:pt x="1593" y="142"/>
                    </a:lnTo>
                    <a:lnTo>
                      <a:pt x="1562" y="136"/>
                    </a:lnTo>
                    <a:lnTo>
                      <a:pt x="1529" y="130"/>
                    </a:lnTo>
                    <a:lnTo>
                      <a:pt x="1496" y="125"/>
                    </a:lnTo>
                    <a:lnTo>
                      <a:pt x="1460" y="119"/>
                    </a:lnTo>
                    <a:lnTo>
                      <a:pt x="1424" y="112"/>
                    </a:lnTo>
                    <a:lnTo>
                      <a:pt x="1388" y="105"/>
                    </a:lnTo>
                    <a:lnTo>
                      <a:pt x="1351" y="98"/>
                    </a:lnTo>
                    <a:lnTo>
                      <a:pt x="1314" y="91"/>
                    </a:lnTo>
                    <a:lnTo>
                      <a:pt x="1277" y="84"/>
                    </a:lnTo>
                    <a:lnTo>
                      <a:pt x="1240" y="77"/>
                    </a:lnTo>
                    <a:lnTo>
                      <a:pt x="1204" y="71"/>
                    </a:lnTo>
                    <a:lnTo>
                      <a:pt x="1170" y="62"/>
                    </a:lnTo>
                    <a:lnTo>
                      <a:pt x="1136" y="56"/>
                    </a:lnTo>
                    <a:lnTo>
                      <a:pt x="1105" y="49"/>
                    </a:lnTo>
                    <a:lnTo>
                      <a:pt x="1075" y="42"/>
                    </a:lnTo>
                    <a:lnTo>
                      <a:pt x="1048" y="35"/>
                    </a:lnTo>
                    <a:lnTo>
                      <a:pt x="1021" y="29"/>
                    </a:lnTo>
                    <a:lnTo>
                      <a:pt x="999" y="22"/>
                    </a:lnTo>
                    <a:lnTo>
                      <a:pt x="979" y="16"/>
                    </a:lnTo>
                    <a:lnTo>
                      <a:pt x="962" y="11"/>
                    </a:lnTo>
                    <a:lnTo>
                      <a:pt x="949" y="5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3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7" y="152"/>
                    </a:lnTo>
                    <a:lnTo>
                      <a:pt x="700" y="173"/>
                    </a:lnTo>
                    <a:lnTo>
                      <a:pt x="662" y="194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40" y="259"/>
                    </a:lnTo>
                    <a:lnTo>
                      <a:pt x="498" y="281"/>
                    </a:lnTo>
                    <a:lnTo>
                      <a:pt x="455" y="303"/>
                    </a:lnTo>
                    <a:lnTo>
                      <a:pt x="414" y="324"/>
                    </a:lnTo>
                    <a:lnTo>
                      <a:pt x="373" y="345"/>
                    </a:lnTo>
                    <a:lnTo>
                      <a:pt x="331" y="365"/>
                    </a:lnTo>
                    <a:lnTo>
                      <a:pt x="292" y="385"/>
                    </a:lnTo>
                    <a:lnTo>
                      <a:pt x="253" y="403"/>
                    </a:lnTo>
                    <a:lnTo>
                      <a:pt x="216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3" y="479"/>
                    </a:lnTo>
                    <a:lnTo>
                      <a:pt x="68" y="489"/>
                    </a:lnTo>
                    <a:lnTo>
                      <a:pt x="49" y="497"/>
                    </a:lnTo>
                    <a:lnTo>
                      <a:pt x="32" y="504"/>
                    </a:lnTo>
                    <a:lnTo>
                      <a:pt x="20" y="509"/>
                    </a:lnTo>
                    <a:lnTo>
                      <a:pt x="12" y="511"/>
                    </a:lnTo>
                    <a:lnTo>
                      <a:pt x="3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1"/>
                    </a:lnTo>
                    <a:lnTo>
                      <a:pt x="28" y="553"/>
                    </a:lnTo>
                    <a:lnTo>
                      <a:pt x="48" y="564"/>
                    </a:lnTo>
                    <a:lnTo>
                      <a:pt x="72" y="577"/>
                    </a:lnTo>
                    <a:lnTo>
                      <a:pt x="99" y="590"/>
                    </a:lnTo>
                    <a:lnTo>
                      <a:pt x="132" y="605"/>
                    </a:lnTo>
                    <a:lnTo>
                      <a:pt x="167" y="620"/>
                    </a:lnTo>
                    <a:lnTo>
                      <a:pt x="205" y="637"/>
                    </a:lnTo>
                    <a:lnTo>
                      <a:pt x="246" y="653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2"/>
                    </a:lnTo>
                    <a:lnTo>
                      <a:pt x="427" y="718"/>
                    </a:lnTo>
                    <a:lnTo>
                      <a:pt x="475" y="734"/>
                    </a:lnTo>
                    <a:lnTo>
                      <a:pt x="522" y="750"/>
                    </a:lnTo>
                    <a:lnTo>
                      <a:pt x="570" y="765"/>
                    </a:lnTo>
                    <a:lnTo>
                      <a:pt x="617" y="780"/>
                    </a:lnTo>
                    <a:lnTo>
                      <a:pt x="663" y="795"/>
                    </a:lnTo>
                    <a:lnTo>
                      <a:pt x="708" y="809"/>
                    </a:lnTo>
                    <a:lnTo>
                      <a:pt x="750" y="822"/>
                    </a:lnTo>
                    <a:lnTo>
                      <a:pt x="792" y="833"/>
                    </a:lnTo>
                    <a:lnTo>
                      <a:pt x="830" y="844"/>
                    </a:lnTo>
                    <a:lnTo>
                      <a:pt x="864" y="853"/>
                    </a:lnTo>
                    <a:lnTo>
                      <a:pt x="897" y="861"/>
                    </a:lnTo>
                    <a:lnTo>
                      <a:pt x="924" y="867"/>
                    </a:lnTo>
                    <a:lnTo>
                      <a:pt x="949" y="872"/>
                    </a:lnTo>
                    <a:lnTo>
                      <a:pt x="968" y="875"/>
                    </a:lnTo>
                    <a:lnTo>
                      <a:pt x="982" y="877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6" name="Freeform 362"/>
              <p:cNvSpPr>
                <a:spLocks/>
              </p:cNvSpPr>
              <p:nvPr/>
            </p:nvSpPr>
            <p:spPr bwMode="auto">
              <a:xfrm>
                <a:off x="2610" y="1946"/>
                <a:ext cx="842" cy="415"/>
              </a:xfrm>
              <a:custGeom>
                <a:avLst/>
                <a:gdLst>
                  <a:gd name="T0" fmla="*/ 233 w 1683"/>
                  <a:gd name="T1" fmla="*/ 205 h 830"/>
                  <a:gd name="T2" fmla="*/ 241 w 1683"/>
                  <a:gd name="T3" fmla="*/ 196 h 830"/>
                  <a:gd name="T4" fmla="*/ 258 w 1683"/>
                  <a:gd name="T5" fmla="*/ 180 h 830"/>
                  <a:gd name="T6" fmla="*/ 280 w 1683"/>
                  <a:gd name="T7" fmla="*/ 159 h 830"/>
                  <a:gd name="T8" fmla="*/ 307 w 1683"/>
                  <a:gd name="T9" fmla="*/ 137 h 830"/>
                  <a:gd name="T10" fmla="*/ 335 w 1683"/>
                  <a:gd name="T11" fmla="*/ 112 h 830"/>
                  <a:gd name="T12" fmla="*/ 363 w 1683"/>
                  <a:gd name="T13" fmla="*/ 90 h 830"/>
                  <a:gd name="T14" fmla="*/ 387 w 1683"/>
                  <a:gd name="T15" fmla="*/ 69 h 830"/>
                  <a:gd name="T16" fmla="*/ 406 w 1683"/>
                  <a:gd name="T17" fmla="*/ 52 h 830"/>
                  <a:gd name="T18" fmla="*/ 419 w 1683"/>
                  <a:gd name="T19" fmla="*/ 42 h 830"/>
                  <a:gd name="T20" fmla="*/ 421 w 1683"/>
                  <a:gd name="T21" fmla="*/ 38 h 830"/>
                  <a:gd name="T22" fmla="*/ 419 w 1683"/>
                  <a:gd name="T23" fmla="*/ 38 h 830"/>
                  <a:gd name="T24" fmla="*/ 408 w 1683"/>
                  <a:gd name="T25" fmla="*/ 36 h 830"/>
                  <a:gd name="T26" fmla="*/ 391 w 1683"/>
                  <a:gd name="T27" fmla="*/ 33 h 830"/>
                  <a:gd name="T28" fmla="*/ 369 w 1683"/>
                  <a:gd name="T29" fmla="*/ 29 h 830"/>
                  <a:gd name="T30" fmla="*/ 344 w 1683"/>
                  <a:gd name="T31" fmla="*/ 25 h 830"/>
                  <a:gd name="T32" fmla="*/ 318 w 1683"/>
                  <a:gd name="T33" fmla="*/ 20 h 830"/>
                  <a:gd name="T34" fmla="*/ 292 w 1683"/>
                  <a:gd name="T35" fmla="*/ 14 h 830"/>
                  <a:gd name="T36" fmla="*/ 269 w 1683"/>
                  <a:gd name="T37" fmla="*/ 10 h 830"/>
                  <a:gd name="T38" fmla="*/ 249 w 1683"/>
                  <a:gd name="T39" fmla="*/ 6 h 830"/>
                  <a:gd name="T40" fmla="*/ 235 w 1683"/>
                  <a:gd name="T41" fmla="*/ 2 h 830"/>
                  <a:gd name="T42" fmla="*/ 227 w 1683"/>
                  <a:gd name="T43" fmla="*/ 3 h 830"/>
                  <a:gd name="T44" fmla="*/ 216 w 1683"/>
                  <a:gd name="T45" fmla="*/ 13 h 830"/>
                  <a:gd name="T46" fmla="*/ 197 w 1683"/>
                  <a:gd name="T47" fmla="*/ 25 h 830"/>
                  <a:gd name="T48" fmla="*/ 173 w 1683"/>
                  <a:gd name="T49" fmla="*/ 39 h 830"/>
                  <a:gd name="T50" fmla="*/ 145 w 1683"/>
                  <a:gd name="T51" fmla="*/ 53 h 830"/>
                  <a:gd name="T52" fmla="*/ 115 w 1683"/>
                  <a:gd name="T53" fmla="*/ 70 h 830"/>
                  <a:gd name="T54" fmla="*/ 85 w 1683"/>
                  <a:gd name="T55" fmla="*/ 85 h 830"/>
                  <a:gd name="T56" fmla="*/ 58 w 1683"/>
                  <a:gd name="T57" fmla="*/ 98 h 830"/>
                  <a:gd name="T58" fmla="*/ 34 w 1683"/>
                  <a:gd name="T59" fmla="*/ 109 h 830"/>
                  <a:gd name="T60" fmla="*/ 15 w 1683"/>
                  <a:gd name="T61" fmla="*/ 118 h 830"/>
                  <a:gd name="T62" fmla="*/ 5 w 1683"/>
                  <a:gd name="T63" fmla="*/ 122 h 830"/>
                  <a:gd name="T64" fmla="*/ 0 w 1683"/>
                  <a:gd name="T65" fmla="*/ 125 h 830"/>
                  <a:gd name="T66" fmla="*/ 7 w 1683"/>
                  <a:gd name="T67" fmla="*/ 133 h 830"/>
                  <a:gd name="T68" fmla="*/ 24 w 1683"/>
                  <a:gd name="T69" fmla="*/ 142 h 830"/>
                  <a:gd name="T70" fmla="*/ 48 w 1683"/>
                  <a:gd name="T71" fmla="*/ 152 h 830"/>
                  <a:gd name="T72" fmla="*/ 79 w 1683"/>
                  <a:gd name="T73" fmla="*/ 163 h 830"/>
                  <a:gd name="T74" fmla="*/ 112 w 1683"/>
                  <a:gd name="T75" fmla="*/ 175 h 830"/>
                  <a:gd name="T76" fmla="*/ 146 w 1683"/>
                  <a:gd name="T77" fmla="*/ 186 h 830"/>
                  <a:gd name="T78" fmla="*/ 177 w 1683"/>
                  <a:gd name="T79" fmla="*/ 195 h 830"/>
                  <a:gd name="T80" fmla="*/ 204 w 1683"/>
                  <a:gd name="T81" fmla="*/ 202 h 830"/>
                  <a:gd name="T82" fmla="*/ 224 w 1683"/>
                  <a:gd name="T83" fmla="*/ 207 h 830"/>
                  <a:gd name="T84" fmla="*/ 234 w 1683"/>
                  <a:gd name="T85" fmla="*/ 208 h 8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83"/>
                  <a:gd name="T130" fmla="*/ 0 h 830"/>
                  <a:gd name="T131" fmla="*/ 1683 w 1683"/>
                  <a:gd name="T132" fmla="*/ 830 h 8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83" h="830">
                    <a:moveTo>
                      <a:pt x="934" y="830"/>
                    </a:moveTo>
                    <a:lnTo>
                      <a:pt x="931" y="827"/>
                    </a:lnTo>
                    <a:lnTo>
                      <a:pt x="932" y="820"/>
                    </a:lnTo>
                    <a:lnTo>
                      <a:pt x="938" y="810"/>
                    </a:lnTo>
                    <a:lnTo>
                      <a:pt x="949" y="797"/>
                    </a:lnTo>
                    <a:lnTo>
                      <a:pt x="964" y="781"/>
                    </a:lnTo>
                    <a:lnTo>
                      <a:pt x="983" y="763"/>
                    </a:lnTo>
                    <a:lnTo>
                      <a:pt x="1005" y="741"/>
                    </a:lnTo>
                    <a:lnTo>
                      <a:pt x="1030" y="718"/>
                    </a:lnTo>
                    <a:lnTo>
                      <a:pt x="1058" y="693"/>
                    </a:lnTo>
                    <a:lnTo>
                      <a:pt x="1088" y="665"/>
                    </a:lnTo>
                    <a:lnTo>
                      <a:pt x="1120" y="636"/>
                    </a:lnTo>
                    <a:lnTo>
                      <a:pt x="1154" y="608"/>
                    </a:lnTo>
                    <a:lnTo>
                      <a:pt x="1190" y="577"/>
                    </a:lnTo>
                    <a:lnTo>
                      <a:pt x="1226" y="545"/>
                    </a:lnTo>
                    <a:lnTo>
                      <a:pt x="1264" y="513"/>
                    </a:lnTo>
                    <a:lnTo>
                      <a:pt x="1301" y="481"/>
                    </a:lnTo>
                    <a:lnTo>
                      <a:pt x="1339" y="450"/>
                    </a:lnTo>
                    <a:lnTo>
                      <a:pt x="1377" y="418"/>
                    </a:lnTo>
                    <a:lnTo>
                      <a:pt x="1414" y="387"/>
                    </a:lnTo>
                    <a:lnTo>
                      <a:pt x="1449" y="357"/>
                    </a:lnTo>
                    <a:lnTo>
                      <a:pt x="1484" y="328"/>
                    </a:lnTo>
                    <a:lnTo>
                      <a:pt x="1516" y="300"/>
                    </a:lnTo>
                    <a:lnTo>
                      <a:pt x="1547" y="274"/>
                    </a:lnTo>
                    <a:lnTo>
                      <a:pt x="1576" y="250"/>
                    </a:lnTo>
                    <a:lnTo>
                      <a:pt x="1603" y="228"/>
                    </a:lnTo>
                    <a:lnTo>
                      <a:pt x="1624" y="207"/>
                    </a:lnTo>
                    <a:lnTo>
                      <a:pt x="1645" y="190"/>
                    </a:lnTo>
                    <a:lnTo>
                      <a:pt x="1660" y="176"/>
                    </a:lnTo>
                    <a:lnTo>
                      <a:pt x="1673" y="165"/>
                    </a:lnTo>
                    <a:lnTo>
                      <a:pt x="1680" y="157"/>
                    </a:lnTo>
                    <a:lnTo>
                      <a:pt x="1683" y="152"/>
                    </a:lnTo>
                    <a:lnTo>
                      <a:pt x="1681" y="151"/>
                    </a:lnTo>
                    <a:lnTo>
                      <a:pt x="1682" y="151"/>
                    </a:lnTo>
                    <a:lnTo>
                      <a:pt x="1680" y="151"/>
                    </a:lnTo>
                    <a:lnTo>
                      <a:pt x="1673" y="150"/>
                    </a:lnTo>
                    <a:lnTo>
                      <a:pt x="1662" y="149"/>
                    </a:lnTo>
                    <a:lnTo>
                      <a:pt x="1649" y="146"/>
                    </a:lnTo>
                    <a:lnTo>
                      <a:pt x="1631" y="143"/>
                    </a:lnTo>
                    <a:lnTo>
                      <a:pt x="1611" y="139"/>
                    </a:lnTo>
                    <a:lnTo>
                      <a:pt x="1588" y="136"/>
                    </a:lnTo>
                    <a:lnTo>
                      <a:pt x="1563" y="131"/>
                    </a:lnTo>
                    <a:lnTo>
                      <a:pt x="1536" y="127"/>
                    </a:lnTo>
                    <a:lnTo>
                      <a:pt x="1507" y="122"/>
                    </a:lnTo>
                    <a:lnTo>
                      <a:pt x="1476" y="116"/>
                    </a:lnTo>
                    <a:lnTo>
                      <a:pt x="1444" y="111"/>
                    </a:lnTo>
                    <a:lnTo>
                      <a:pt x="1410" y="105"/>
                    </a:lnTo>
                    <a:lnTo>
                      <a:pt x="1376" y="98"/>
                    </a:lnTo>
                    <a:lnTo>
                      <a:pt x="1341" y="92"/>
                    </a:lnTo>
                    <a:lnTo>
                      <a:pt x="1306" y="85"/>
                    </a:lnTo>
                    <a:lnTo>
                      <a:pt x="1271" y="78"/>
                    </a:lnTo>
                    <a:lnTo>
                      <a:pt x="1236" y="73"/>
                    </a:lnTo>
                    <a:lnTo>
                      <a:pt x="1202" y="66"/>
                    </a:lnTo>
                    <a:lnTo>
                      <a:pt x="1167" y="59"/>
                    </a:lnTo>
                    <a:lnTo>
                      <a:pt x="1135" y="53"/>
                    </a:lnTo>
                    <a:lnTo>
                      <a:pt x="1103" y="46"/>
                    </a:lnTo>
                    <a:lnTo>
                      <a:pt x="1073" y="40"/>
                    </a:lnTo>
                    <a:lnTo>
                      <a:pt x="1044" y="34"/>
                    </a:lnTo>
                    <a:lnTo>
                      <a:pt x="1017" y="28"/>
                    </a:lnTo>
                    <a:lnTo>
                      <a:pt x="993" y="22"/>
                    </a:lnTo>
                    <a:lnTo>
                      <a:pt x="971" y="17"/>
                    </a:lnTo>
                    <a:lnTo>
                      <a:pt x="953" y="13"/>
                    </a:lnTo>
                    <a:lnTo>
                      <a:pt x="937" y="8"/>
                    </a:lnTo>
                    <a:lnTo>
                      <a:pt x="924" y="4"/>
                    </a:lnTo>
                    <a:lnTo>
                      <a:pt x="915" y="0"/>
                    </a:lnTo>
                    <a:lnTo>
                      <a:pt x="908" y="9"/>
                    </a:lnTo>
                    <a:lnTo>
                      <a:pt x="896" y="21"/>
                    </a:lnTo>
                    <a:lnTo>
                      <a:pt x="881" y="34"/>
                    </a:lnTo>
                    <a:lnTo>
                      <a:pt x="863" y="49"/>
                    </a:lnTo>
                    <a:lnTo>
                      <a:pt x="841" y="64"/>
                    </a:lnTo>
                    <a:lnTo>
                      <a:pt x="816" y="80"/>
                    </a:lnTo>
                    <a:lnTo>
                      <a:pt x="788" y="97"/>
                    </a:lnTo>
                    <a:lnTo>
                      <a:pt x="758" y="115"/>
                    </a:lnTo>
                    <a:lnTo>
                      <a:pt x="725" y="135"/>
                    </a:lnTo>
                    <a:lnTo>
                      <a:pt x="690" y="154"/>
                    </a:lnTo>
                    <a:lnTo>
                      <a:pt x="654" y="174"/>
                    </a:lnTo>
                    <a:lnTo>
                      <a:pt x="617" y="195"/>
                    </a:lnTo>
                    <a:lnTo>
                      <a:pt x="578" y="215"/>
                    </a:lnTo>
                    <a:lnTo>
                      <a:pt x="539" y="236"/>
                    </a:lnTo>
                    <a:lnTo>
                      <a:pt x="499" y="257"/>
                    </a:lnTo>
                    <a:lnTo>
                      <a:pt x="460" y="277"/>
                    </a:lnTo>
                    <a:lnTo>
                      <a:pt x="419" y="298"/>
                    </a:lnTo>
                    <a:lnTo>
                      <a:pt x="379" y="318"/>
                    </a:lnTo>
                    <a:lnTo>
                      <a:pt x="340" y="338"/>
                    </a:lnTo>
                    <a:lnTo>
                      <a:pt x="302" y="357"/>
                    </a:lnTo>
                    <a:lnTo>
                      <a:pt x="265" y="375"/>
                    </a:lnTo>
                    <a:lnTo>
                      <a:pt x="229" y="392"/>
                    </a:lnTo>
                    <a:lnTo>
                      <a:pt x="195" y="409"/>
                    </a:lnTo>
                    <a:lnTo>
                      <a:pt x="162" y="424"/>
                    </a:lnTo>
                    <a:lnTo>
                      <a:pt x="134" y="439"/>
                    </a:lnTo>
                    <a:lnTo>
                      <a:pt x="106" y="451"/>
                    </a:lnTo>
                    <a:lnTo>
                      <a:pt x="82" y="462"/>
                    </a:lnTo>
                    <a:lnTo>
                      <a:pt x="60" y="472"/>
                    </a:lnTo>
                    <a:lnTo>
                      <a:pt x="43" y="480"/>
                    </a:lnTo>
                    <a:lnTo>
                      <a:pt x="28" y="486"/>
                    </a:lnTo>
                    <a:lnTo>
                      <a:pt x="17" y="489"/>
                    </a:lnTo>
                    <a:lnTo>
                      <a:pt x="11" y="491"/>
                    </a:lnTo>
                    <a:lnTo>
                      <a:pt x="2" y="496"/>
                    </a:lnTo>
                    <a:lnTo>
                      <a:pt x="0" y="503"/>
                    </a:lnTo>
                    <a:lnTo>
                      <a:pt x="3" y="511"/>
                    </a:lnTo>
                    <a:lnTo>
                      <a:pt x="13" y="519"/>
                    </a:lnTo>
                    <a:lnTo>
                      <a:pt x="25" y="529"/>
                    </a:lnTo>
                    <a:lnTo>
                      <a:pt x="44" y="541"/>
                    </a:lnTo>
                    <a:lnTo>
                      <a:pt x="67" y="552"/>
                    </a:lnTo>
                    <a:lnTo>
                      <a:pt x="93" y="565"/>
                    </a:lnTo>
                    <a:lnTo>
                      <a:pt x="123" y="579"/>
                    </a:lnTo>
                    <a:lnTo>
                      <a:pt x="157" y="593"/>
                    </a:lnTo>
                    <a:lnTo>
                      <a:pt x="192" y="608"/>
                    </a:lnTo>
                    <a:lnTo>
                      <a:pt x="230" y="623"/>
                    </a:lnTo>
                    <a:lnTo>
                      <a:pt x="271" y="638"/>
                    </a:lnTo>
                    <a:lnTo>
                      <a:pt x="313" y="652"/>
                    </a:lnTo>
                    <a:lnTo>
                      <a:pt x="357" y="667"/>
                    </a:lnTo>
                    <a:lnTo>
                      <a:pt x="401" y="682"/>
                    </a:lnTo>
                    <a:lnTo>
                      <a:pt x="446" y="698"/>
                    </a:lnTo>
                    <a:lnTo>
                      <a:pt x="491" y="712"/>
                    </a:lnTo>
                    <a:lnTo>
                      <a:pt x="536" y="727"/>
                    </a:lnTo>
                    <a:lnTo>
                      <a:pt x="581" y="741"/>
                    </a:lnTo>
                    <a:lnTo>
                      <a:pt x="624" y="755"/>
                    </a:lnTo>
                    <a:lnTo>
                      <a:pt x="666" y="766"/>
                    </a:lnTo>
                    <a:lnTo>
                      <a:pt x="706" y="779"/>
                    </a:lnTo>
                    <a:lnTo>
                      <a:pt x="745" y="789"/>
                    </a:lnTo>
                    <a:lnTo>
                      <a:pt x="781" y="800"/>
                    </a:lnTo>
                    <a:lnTo>
                      <a:pt x="815" y="808"/>
                    </a:lnTo>
                    <a:lnTo>
                      <a:pt x="844" y="815"/>
                    </a:lnTo>
                    <a:lnTo>
                      <a:pt x="871" y="822"/>
                    </a:lnTo>
                    <a:lnTo>
                      <a:pt x="894" y="826"/>
                    </a:lnTo>
                    <a:lnTo>
                      <a:pt x="912" y="828"/>
                    </a:lnTo>
                    <a:lnTo>
                      <a:pt x="925" y="830"/>
                    </a:lnTo>
                    <a:lnTo>
                      <a:pt x="934" y="83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7" name="Freeform 363"/>
              <p:cNvSpPr>
                <a:spLocks/>
              </p:cNvSpPr>
              <p:nvPr/>
            </p:nvSpPr>
            <p:spPr bwMode="auto">
              <a:xfrm>
                <a:off x="2589" y="1887"/>
                <a:ext cx="879" cy="438"/>
              </a:xfrm>
              <a:custGeom>
                <a:avLst/>
                <a:gdLst>
                  <a:gd name="T0" fmla="*/ 247 w 1758"/>
                  <a:gd name="T1" fmla="*/ 217 h 876"/>
                  <a:gd name="T2" fmla="*/ 255 w 1758"/>
                  <a:gd name="T3" fmla="*/ 207 h 876"/>
                  <a:gd name="T4" fmla="*/ 272 w 1758"/>
                  <a:gd name="T5" fmla="*/ 191 h 876"/>
                  <a:gd name="T6" fmla="*/ 296 w 1758"/>
                  <a:gd name="T7" fmla="*/ 170 h 876"/>
                  <a:gd name="T8" fmla="*/ 323 w 1758"/>
                  <a:gd name="T9" fmla="*/ 147 h 876"/>
                  <a:gd name="T10" fmla="*/ 352 w 1758"/>
                  <a:gd name="T11" fmla="*/ 121 h 876"/>
                  <a:gd name="T12" fmla="*/ 380 w 1758"/>
                  <a:gd name="T13" fmla="*/ 98 h 876"/>
                  <a:gd name="T14" fmla="*/ 405 w 1758"/>
                  <a:gd name="T15" fmla="*/ 77 h 876"/>
                  <a:gd name="T16" fmla="*/ 425 w 1758"/>
                  <a:gd name="T17" fmla="*/ 59 h 876"/>
                  <a:gd name="T18" fmla="*/ 437 w 1758"/>
                  <a:gd name="T19" fmla="*/ 49 h 876"/>
                  <a:gd name="T20" fmla="*/ 439 w 1758"/>
                  <a:gd name="T21" fmla="*/ 46 h 876"/>
                  <a:gd name="T22" fmla="*/ 437 w 1758"/>
                  <a:gd name="T23" fmla="*/ 45 h 876"/>
                  <a:gd name="T24" fmla="*/ 426 w 1758"/>
                  <a:gd name="T25" fmla="*/ 43 h 876"/>
                  <a:gd name="T26" fmla="*/ 408 w 1758"/>
                  <a:gd name="T27" fmla="*/ 40 h 876"/>
                  <a:gd name="T28" fmla="*/ 385 w 1758"/>
                  <a:gd name="T29" fmla="*/ 35 h 876"/>
                  <a:gd name="T30" fmla="*/ 358 w 1758"/>
                  <a:gd name="T31" fmla="*/ 29 h 876"/>
                  <a:gd name="T32" fmla="*/ 330 w 1758"/>
                  <a:gd name="T33" fmla="*/ 24 h 876"/>
                  <a:gd name="T34" fmla="*/ 302 w 1758"/>
                  <a:gd name="T35" fmla="*/ 19 h 876"/>
                  <a:gd name="T36" fmla="*/ 277 w 1758"/>
                  <a:gd name="T37" fmla="*/ 13 h 876"/>
                  <a:gd name="T38" fmla="*/ 255 w 1758"/>
                  <a:gd name="T39" fmla="*/ 7 h 876"/>
                  <a:gd name="T40" fmla="*/ 240 w 1758"/>
                  <a:gd name="T41" fmla="*/ 3 h 876"/>
                  <a:gd name="T42" fmla="*/ 234 w 1758"/>
                  <a:gd name="T43" fmla="*/ 2 h 876"/>
                  <a:gd name="T44" fmla="*/ 225 w 1758"/>
                  <a:gd name="T45" fmla="*/ 12 h 876"/>
                  <a:gd name="T46" fmla="*/ 208 w 1758"/>
                  <a:gd name="T47" fmla="*/ 24 h 876"/>
                  <a:gd name="T48" fmla="*/ 184 w 1758"/>
                  <a:gd name="T49" fmla="*/ 38 h 876"/>
                  <a:gd name="T50" fmla="*/ 156 w 1758"/>
                  <a:gd name="T51" fmla="*/ 54 h 876"/>
                  <a:gd name="T52" fmla="*/ 124 w 1758"/>
                  <a:gd name="T53" fmla="*/ 71 h 876"/>
                  <a:gd name="T54" fmla="*/ 93 w 1758"/>
                  <a:gd name="T55" fmla="*/ 87 h 876"/>
                  <a:gd name="T56" fmla="*/ 63 w 1758"/>
                  <a:gd name="T57" fmla="*/ 101 h 876"/>
                  <a:gd name="T58" fmla="*/ 38 w 1758"/>
                  <a:gd name="T59" fmla="*/ 113 h 876"/>
                  <a:gd name="T60" fmla="*/ 17 w 1758"/>
                  <a:gd name="T61" fmla="*/ 122 h 876"/>
                  <a:gd name="T62" fmla="*/ 5 w 1758"/>
                  <a:gd name="T63" fmla="*/ 127 h 876"/>
                  <a:gd name="T64" fmla="*/ 0 w 1758"/>
                  <a:gd name="T65" fmla="*/ 131 h 876"/>
                  <a:gd name="T66" fmla="*/ 7 w 1758"/>
                  <a:gd name="T67" fmla="*/ 139 h 876"/>
                  <a:gd name="T68" fmla="*/ 25 w 1758"/>
                  <a:gd name="T69" fmla="*/ 148 h 876"/>
                  <a:gd name="T70" fmla="*/ 51 w 1758"/>
                  <a:gd name="T71" fmla="*/ 159 h 876"/>
                  <a:gd name="T72" fmla="*/ 84 w 1758"/>
                  <a:gd name="T73" fmla="*/ 172 h 876"/>
                  <a:gd name="T74" fmla="*/ 118 w 1758"/>
                  <a:gd name="T75" fmla="*/ 184 h 876"/>
                  <a:gd name="T76" fmla="*/ 155 w 1758"/>
                  <a:gd name="T77" fmla="*/ 196 h 876"/>
                  <a:gd name="T78" fmla="*/ 188 w 1758"/>
                  <a:gd name="T79" fmla="*/ 206 h 876"/>
                  <a:gd name="T80" fmla="*/ 216 w 1758"/>
                  <a:gd name="T81" fmla="*/ 213 h 876"/>
                  <a:gd name="T82" fmla="*/ 237 w 1758"/>
                  <a:gd name="T83" fmla="*/ 218 h 876"/>
                  <a:gd name="T84" fmla="*/ 247 w 1758"/>
                  <a:gd name="T85" fmla="*/ 219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58"/>
                  <a:gd name="T130" fmla="*/ 0 h 876"/>
                  <a:gd name="T131" fmla="*/ 1758 w 1758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58" h="876">
                    <a:moveTo>
                      <a:pt x="991" y="875"/>
                    </a:moveTo>
                    <a:lnTo>
                      <a:pt x="988" y="873"/>
                    </a:lnTo>
                    <a:lnTo>
                      <a:pt x="989" y="866"/>
                    </a:lnTo>
                    <a:lnTo>
                      <a:pt x="994" y="856"/>
                    </a:lnTo>
                    <a:lnTo>
                      <a:pt x="1006" y="843"/>
                    </a:lnTo>
                    <a:lnTo>
                      <a:pt x="1021" y="827"/>
                    </a:lnTo>
                    <a:lnTo>
                      <a:pt x="1039" y="807"/>
                    </a:lnTo>
                    <a:lnTo>
                      <a:pt x="1062" y="785"/>
                    </a:lnTo>
                    <a:lnTo>
                      <a:pt x="1088" y="761"/>
                    </a:lnTo>
                    <a:lnTo>
                      <a:pt x="1117" y="736"/>
                    </a:lnTo>
                    <a:lnTo>
                      <a:pt x="1148" y="708"/>
                    </a:lnTo>
                    <a:lnTo>
                      <a:pt x="1181" y="680"/>
                    </a:lnTo>
                    <a:lnTo>
                      <a:pt x="1216" y="649"/>
                    </a:lnTo>
                    <a:lnTo>
                      <a:pt x="1253" y="617"/>
                    </a:lnTo>
                    <a:lnTo>
                      <a:pt x="1289" y="585"/>
                    </a:lnTo>
                    <a:lnTo>
                      <a:pt x="1327" y="553"/>
                    </a:lnTo>
                    <a:lnTo>
                      <a:pt x="1367" y="520"/>
                    </a:lnTo>
                    <a:lnTo>
                      <a:pt x="1406" y="487"/>
                    </a:lnTo>
                    <a:lnTo>
                      <a:pt x="1444" y="455"/>
                    </a:lnTo>
                    <a:lnTo>
                      <a:pt x="1482" y="423"/>
                    </a:lnTo>
                    <a:lnTo>
                      <a:pt x="1519" y="392"/>
                    </a:lnTo>
                    <a:lnTo>
                      <a:pt x="1554" y="363"/>
                    </a:lnTo>
                    <a:lnTo>
                      <a:pt x="1588" y="334"/>
                    </a:lnTo>
                    <a:lnTo>
                      <a:pt x="1619" y="308"/>
                    </a:lnTo>
                    <a:lnTo>
                      <a:pt x="1649" y="283"/>
                    </a:lnTo>
                    <a:lnTo>
                      <a:pt x="1675" y="260"/>
                    </a:lnTo>
                    <a:lnTo>
                      <a:pt x="1698" y="239"/>
                    </a:lnTo>
                    <a:lnTo>
                      <a:pt x="1719" y="222"/>
                    </a:lnTo>
                    <a:lnTo>
                      <a:pt x="1735" y="207"/>
                    </a:lnTo>
                    <a:lnTo>
                      <a:pt x="1748" y="195"/>
                    </a:lnTo>
                    <a:lnTo>
                      <a:pt x="1755" y="187"/>
                    </a:lnTo>
                    <a:lnTo>
                      <a:pt x="1758" y="183"/>
                    </a:lnTo>
                    <a:lnTo>
                      <a:pt x="1756" y="182"/>
                    </a:lnTo>
                    <a:lnTo>
                      <a:pt x="1757" y="182"/>
                    </a:lnTo>
                    <a:lnTo>
                      <a:pt x="1755" y="182"/>
                    </a:lnTo>
                    <a:lnTo>
                      <a:pt x="1747" y="180"/>
                    </a:lnTo>
                    <a:lnTo>
                      <a:pt x="1735" y="178"/>
                    </a:lnTo>
                    <a:lnTo>
                      <a:pt x="1720" y="175"/>
                    </a:lnTo>
                    <a:lnTo>
                      <a:pt x="1703" y="171"/>
                    </a:lnTo>
                    <a:lnTo>
                      <a:pt x="1681" y="168"/>
                    </a:lnTo>
                    <a:lnTo>
                      <a:pt x="1657" y="163"/>
                    </a:lnTo>
                    <a:lnTo>
                      <a:pt x="1629" y="158"/>
                    </a:lnTo>
                    <a:lnTo>
                      <a:pt x="1600" y="153"/>
                    </a:lnTo>
                    <a:lnTo>
                      <a:pt x="1569" y="147"/>
                    </a:lnTo>
                    <a:lnTo>
                      <a:pt x="1537" y="140"/>
                    </a:lnTo>
                    <a:lnTo>
                      <a:pt x="1503" y="133"/>
                    </a:lnTo>
                    <a:lnTo>
                      <a:pt x="1467" y="126"/>
                    </a:lnTo>
                    <a:lnTo>
                      <a:pt x="1430" y="119"/>
                    </a:lnTo>
                    <a:lnTo>
                      <a:pt x="1393" y="112"/>
                    </a:lnTo>
                    <a:lnTo>
                      <a:pt x="1355" y="104"/>
                    </a:lnTo>
                    <a:lnTo>
                      <a:pt x="1318" y="96"/>
                    </a:lnTo>
                    <a:lnTo>
                      <a:pt x="1280" y="89"/>
                    </a:lnTo>
                    <a:lnTo>
                      <a:pt x="1243" y="81"/>
                    </a:lnTo>
                    <a:lnTo>
                      <a:pt x="1208" y="73"/>
                    </a:lnTo>
                    <a:lnTo>
                      <a:pt x="1173" y="65"/>
                    </a:lnTo>
                    <a:lnTo>
                      <a:pt x="1138" y="58"/>
                    </a:lnTo>
                    <a:lnTo>
                      <a:pt x="1106" y="50"/>
                    </a:lnTo>
                    <a:lnTo>
                      <a:pt x="1076" y="43"/>
                    </a:lnTo>
                    <a:lnTo>
                      <a:pt x="1047" y="35"/>
                    </a:lnTo>
                    <a:lnTo>
                      <a:pt x="1022" y="29"/>
                    </a:lnTo>
                    <a:lnTo>
                      <a:pt x="999" y="23"/>
                    </a:lnTo>
                    <a:lnTo>
                      <a:pt x="979" y="16"/>
                    </a:lnTo>
                    <a:lnTo>
                      <a:pt x="962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1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5" y="152"/>
                    </a:lnTo>
                    <a:lnTo>
                      <a:pt x="700" y="173"/>
                    </a:lnTo>
                    <a:lnTo>
                      <a:pt x="660" y="194"/>
                    </a:lnTo>
                    <a:lnTo>
                      <a:pt x="621" y="216"/>
                    </a:lnTo>
                    <a:lnTo>
                      <a:pt x="581" y="238"/>
                    </a:lnTo>
                    <a:lnTo>
                      <a:pt x="539" y="260"/>
                    </a:lnTo>
                    <a:lnTo>
                      <a:pt x="497" y="282"/>
                    </a:lnTo>
                    <a:lnTo>
                      <a:pt x="455" y="303"/>
                    </a:lnTo>
                    <a:lnTo>
                      <a:pt x="413" y="324"/>
                    </a:lnTo>
                    <a:lnTo>
                      <a:pt x="371" y="345"/>
                    </a:lnTo>
                    <a:lnTo>
                      <a:pt x="331" y="366"/>
                    </a:lnTo>
                    <a:lnTo>
                      <a:pt x="291" y="385"/>
                    </a:lnTo>
                    <a:lnTo>
                      <a:pt x="252" y="404"/>
                    </a:lnTo>
                    <a:lnTo>
                      <a:pt x="216" y="422"/>
                    </a:lnTo>
                    <a:lnTo>
                      <a:pt x="181" y="438"/>
                    </a:lnTo>
                    <a:lnTo>
                      <a:pt x="149" y="453"/>
                    </a:lnTo>
                    <a:lnTo>
                      <a:pt x="119" y="467"/>
                    </a:lnTo>
                    <a:lnTo>
                      <a:pt x="92" y="479"/>
                    </a:lnTo>
                    <a:lnTo>
                      <a:pt x="68" y="490"/>
                    </a:lnTo>
                    <a:lnTo>
                      <a:pt x="47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2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2"/>
                    </a:lnTo>
                    <a:lnTo>
                      <a:pt x="27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6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4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7" y="781"/>
                    </a:lnTo>
                    <a:lnTo>
                      <a:pt x="663" y="795"/>
                    </a:lnTo>
                    <a:lnTo>
                      <a:pt x="708" y="808"/>
                    </a:lnTo>
                    <a:lnTo>
                      <a:pt x="750" y="821"/>
                    </a:lnTo>
                    <a:lnTo>
                      <a:pt x="791" y="833"/>
                    </a:lnTo>
                    <a:lnTo>
                      <a:pt x="830" y="843"/>
                    </a:lnTo>
                    <a:lnTo>
                      <a:pt x="864" y="852"/>
                    </a:lnTo>
                    <a:lnTo>
                      <a:pt x="897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8" name="Freeform 364"/>
              <p:cNvSpPr>
                <a:spLocks/>
              </p:cNvSpPr>
              <p:nvPr/>
            </p:nvSpPr>
            <p:spPr bwMode="auto">
              <a:xfrm>
                <a:off x="2600" y="1898"/>
                <a:ext cx="853" cy="416"/>
              </a:xfrm>
              <a:custGeom>
                <a:avLst/>
                <a:gdLst>
                  <a:gd name="T0" fmla="*/ 236 w 1705"/>
                  <a:gd name="T1" fmla="*/ 206 h 831"/>
                  <a:gd name="T2" fmla="*/ 244 w 1705"/>
                  <a:gd name="T3" fmla="*/ 196 h 831"/>
                  <a:gd name="T4" fmla="*/ 261 w 1705"/>
                  <a:gd name="T5" fmla="*/ 181 h 831"/>
                  <a:gd name="T6" fmla="*/ 284 w 1705"/>
                  <a:gd name="T7" fmla="*/ 161 h 831"/>
                  <a:gd name="T8" fmla="*/ 311 w 1705"/>
                  <a:gd name="T9" fmla="*/ 139 h 831"/>
                  <a:gd name="T10" fmla="*/ 339 w 1705"/>
                  <a:gd name="T11" fmla="*/ 115 h 831"/>
                  <a:gd name="T12" fmla="*/ 367 w 1705"/>
                  <a:gd name="T13" fmla="*/ 92 h 831"/>
                  <a:gd name="T14" fmla="*/ 392 w 1705"/>
                  <a:gd name="T15" fmla="*/ 72 h 831"/>
                  <a:gd name="T16" fmla="*/ 412 w 1705"/>
                  <a:gd name="T17" fmla="*/ 56 h 831"/>
                  <a:gd name="T18" fmla="*/ 424 w 1705"/>
                  <a:gd name="T19" fmla="*/ 45 h 831"/>
                  <a:gd name="T20" fmla="*/ 426 w 1705"/>
                  <a:gd name="T21" fmla="*/ 42 h 831"/>
                  <a:gd name="T22" fmla="*/ 424 w 1705"/>
                  <a:gd name="T23" fmla="*/ 42 h 831"/>
                  <a:gd name="T24" fmla="*/ 413 w 1705"/>
                  <a:gd name="T25" fmla="*/ 40 h 831"/>
                  <a:gd name="T26" fmla="*/ 396 w 1705"/>
                  <a:gd name="T27" fmla="*/ 36 h 831"/>
                  <a:gd name="T28" fmla="*/ 374 w 1705"/>
                  <a:gd name="T29" fmla="*/ 32 h 831"/>
                  <a:gd name="T30" fmla="*/ 349 w 1705"/>
                  <a:gd name="T31" fmla="*/ 27 h 831"/>
                  <a:gd name="T32" fmla="*/ 322 w 1705"/>
                  <a:gd name="T33" fmla="*/ 22 h 831"/>
                  <a:gd name="T34" fmla="*/ 296 w 1705"/>
                  <a:gd name="T35" fmla="*/ 16 h 831"/>
                  <a:gd name="T36" fmla="*/ 272 w 1705"/>
                  <a:gd name="T37" fmla="*/ 11 h 831"/>
                  <a:gd name="T38" fmla="*/ 252 w 1705"/>
                  <a:gd name="T39" fmla="*/ 6 h 831"/>
                  <a:gd name="T40" fmla="*/ 237 w 1705"/>
                  <a:gd name="T41" fmla="*/ 2 h 831"/>
                  <a:gd name="T42" fmla="*/ 230 w 1705"/>
                  <a:gd name="T43" fmla="*/ 3 h 831"/>
                  <a:gd name="T44" fmla="*/ 218 w 1705"/>
                  <a:gd name="T45" fmla="*/ 12 h 831"/>
                  <a:gd name="T46" fmla="*/ 199 w 1705"/>
                  <a:gd name="T47" fmla="*/ 25 h 831"/>
                  <a:gd name="T48" fmla="*/ 174 w 1705"/>
                  <a:gd name="T49" fmla="*/ 39 h 831"/>
                  <a:gd name="T50" fmla="*/ 146 w 1705"/>
                  <a:gd name="T51" fmla="*/ 55 h 831"/>
                  <a:gd name="T52" fmla="*/ 115 w 1705"/>
                  <a:gd name="T53" fmla="*/ 70 h 831"/>
                  <a:gd name="T54" fmla="*/ 85 w 1705"/>
                  <a:gd name="T55" fmla="*/ 86 h 831"/>
                  <a:gd name="T56" fmla="*/ 56 w 1705"/>
                  <a:gd name="T57" fmla="*/ 100 h 831"/>
                  <a:gd name="T58" fmla="*/ 31 w 1705"/>
                  <a:gd name="T59" fmla="*/ 111 h 831"/>
                  <a:gd name="T60" fmla="*/ 13 w 1705"/>
                  <a:gd name="T61" fmla="*/ 120 h 831"/>
                  <a:gd name="T62" fmla="*/ 2 w 1705"/>
                  <a:gd name="T63" fmla="*/ 124 h 831"/>
                  <a:gd name="T64" fmla="*/ 2 w 1705"/>
                  <a:gd name="T65" fmla="*/ 128 h 831"/>
                  <a:gd name="T66" fmla="*/ 14 w 1705"/>
                  <a:gd name="T67" fmla="*/ 135 h 831"/>
                  <a:gd name="T68" fmla="*/ 34 w 1705"/>
                  <a:gd name="T69" fmla="*/ 144 h 831"/>
                  <a:gd name="T70" fmla="*/ 60 w 1705"/>
                  <a:gd name="T71" fmla="*/ 155 h 831"/>
                  <a:gd name="T72" fmla="*/ 90 w 1705"/>
                  <a:gd name="T73" fmla="*/ 166 h 831"/>
                  <a:gd name="T74" fmla="*/ 123 w 1705"/>
                  <a:gd name="T75" fmla="*/ 177 h 831"/>
                  <a:gd name="T76" fmla="*/ 154 w 1705"/>
                  <a:gd name="T77" fmla="*/ 187 h 831"/>
                  <a:gd name="T78" fmla="*/ 184 w 1705"/>
                  <a:gd name="T79" fmla="*/ 196 h 831"/>
                  <a:gd name="T80" fmla="*/ 209 w 1705"/>
                  <a:gd name="T81" fmla="*/ 203 h 831"/>
                  <a:gd name="T82" fmla="*/ 227 w 1705"/>
                  <a:gd name="T83" fmla="*/ 207 h 831"/>
                  <a:gd name="T84" fmla="*/ 237 w 1705"/>
                  <a:gd name="T85" fmla="*/ 208 h 83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05"/>
                  <a:gd name="T130" fmla="*/ 0 h 831"/>
                  <a:gd name="T131" fmla="*/ 1705 w 1705"/>
                  <a:gd name="T132" fmla="*/ 831 h 83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05" h="831">
                    <a:moveTo>
                      <a:pt x="946" y="830"/>
                    </a:moveTo>
                    <a:lnTo>
                      <a:pt x="943" y="828"/>
                    </a:lnTo>
                    <a:lnTo>
                      <a:pt x="944" y="821"/>
                    </a:lnTo>
                    <a:lnTo>
                      <a:pt x="950" y="812"/>
                    </a:lnTo>
                    <a:lnTo>
                      <a:pt x="961" y="799"/>
                    </a:lnTo>
                    <a:lnTo>
                      <a:pt x="976" y="783"/>
                    </a:lnTo>
                    <a:lnTo>
                      <a:pt x="994" y="765"/>
                    </a:lnTo>
                    <a:lnTo>
                      <a:pt x="1018" y="744"/>
                    </a:lnTo>
                    <a:lnTo>
                      <a:pt x="1043" y="721"/>
                    </a:lnTo>
                    <a:lnTo>
                      <a:pt x="1071" y="697"/>
                    </a:lnTo>
                    <a:lnTo>
                      <a:pt x="1102" y="670"/>
                    </a:lnTo>
                    <a:lnTo>
                      <a:pt x="1134" y="641"/>
                    </a:lnTo>
                    <a:lnTo>
                      <a:pt x="1168" y="613"/>
                    </a:lnTo>
                    <a:lnTo>
                      <a:pt x="1205" y="583"/>
                    </a:lnTo>
                    <a:lnTo>
                      <a:pt x="1242" y="553"/>
                    </a:lnTo>
                    <a:lnTo>
                      <a:pt x="1280" y="522"/>
                    </a:lnTo>
                    <a:lnTo>
                      <a:pt x="1318" y="490"/>
                    </a:lnTo>
                    <a:lnTo>
                      <a:pt x="1356" y="459"/>
                    </a:lnTo>
                    <a:lnTo>
                      <a:pt x="1394" y="428"/>
                    </a:lnTo>
                    <a:lnTo>
                      <a:pt x="1432" y="398"/>
                    </a:lnTo>
                    <a:lnTo>
                      <a:pt x="1468" y="368"/>
                    </a:lnTo>
                    <a:lnTo>
                      <a:pt x="1503" y="340"/>
                    </a:lnTo>
                    <a:lnTo>
                      <a:pt x="1536" y="312"/>
                    </a:lnTo>
                    <a:lnTo>
                      <a:pt x="1568" y="287"/>
                    </a:lnTo>
                    <a:lnTo>
                      <a:pt x="1597" y="263"/>
                    </a:lnTo>
                    <a:lnTo>
                      <a:pt x="1624" y="241"/>
                    </a:lnTo>
                    <a:lnTo>
                      <a:pt x="1647" y="222"/>
                    </a:lnTo>
                    <a:lnTo>
                      <a:pt x="1666" y="204"/>
                    </a:lnTo>
                    <a:lnTo>
                      <a:pt x="1682" y="191"/>
                    </a:lnTo>
                    <a:lnTo>
                      <a:pt x="1695" y="179"/>
                    </a:lnTo>
                    <a:lnTo>
                      <a:pt x="1702" y="171"/>
                    </a:lnTo>
                    <a:lnTo>
                      <a:pt x="1705" y="168"/>
                    </a:lnTo>
                    <a:lnTo>
                      <a:pt x="1703" y="166"/>
                    </a:lnTo>
                    <a:lnTo>
                      <a:pt x="1704" y="166"/>
                    </a:lnTo>
                    <a:lnTo>
                      <a:pt x="1702" y="166"/>
                    </a:lnTo>
                    <a:lnTo>
                      <a:pt x="1695" y="165"/>
                    </a:lnTo>
                    <a:lnTo>
                      <a:pt x="1685" y="163"/>
                    </a:lnTo>
                    <a:lnTo>
                      <a:pt x="1670" y="160"/>
                    </a:lnTo>
                    <a:lnTo>
                      <a:pt x="1652" y="157"/>
                    </a:lnTo>
                    <a:lnTo>
                      <a:pt x="1632" y="153"/>
                    </a:lnTo>
                    <a:lnTo>
                      <a:pt x="1609" y="148"/>
                    </a:lnTo>
                    <a:lnTo>
                      <a:pt x="1583" y="143"/>
                    </a:lnTo>
                    <a:lnTo>
                      <a:pt x="1556" y="138"/>
                    </a:lnTo>
                    <a:lnTo>
                      <a:pt x="1526" y="132"/>
                    </a:lnTo>
                    <a:lnTo>
                      <a:pt x="1495" y="126"/>
                    </a:lnTo>
                    <a:lnTo>
                      <a:pt x="1462" y="119"/>
                    </a:lnTo>
                    <a:lnTo>
                      <a:pt x="1428" y="113"/>
                    </a:lnTo>
                    <a:lnTo>
                      <a:pt x="1393" y="107"/>
                    </a:lnTo>
                    <a:lnTo>
                      <a:pt x="1357" y="99"/>
                    </a:lnTo>
                    <a:lnTo>
                      <a:pt x="1322" y="92"/>
                    </a:lnTo>
                    <a:lnTo>
                      <a:pt x="1286" y="85"/>
                    </a:lnTo>
                    <a:lnTo>
                      <a:pt x="1250" y="77"/>
                    </a:lnTo>
                    <a:lnTo>
                      <a:pt x="1216" y="70"/>
                    </a:lnTo>
                    <a:lnTo>
                      <a:pt x="1181" y="63"/>
                    </a:lnTo>
                    <a:lnTo>
                      <a:pt x="1148" y="56"/>
                    </a:lnTo>
                    <a:lnTo>
                      <a:pt x="1115" y="48"/>
                    </a:lnTo>
                    <a:lnTo>
                      <a:pt x="1086" y="42"/>
                    </a:lnTo>
                    <a:lnTo>
                      <a:pt x="1056" y="35"/>
                    </a:lnTo>
                    <a:lnTo>
                      <a:pt x="1029" y="28"/>
                    </a:lnTo>
                    <a:lnTo>
                      <a:pt x="1005" y="23"/>
                    </a:lnTo>
                    <a:lnTo>
                      <a:pt x="983" y="17"/>
                    </a:lnTo>
                    <a:lnTo>
                      <a:pt x="963" y="12"/>
                    </a:lnTo>
                    <a:lnTo>
                      <a:pt x="947" y="8"/>
                    </a:lnTo>
                    <a:lnTo>
                      <a:pt x="935" y="3"/>
                    </a:lnTo>
                    <a:lnTo>
                      <a:pt x="925" y="0"/>
                    </a:lnTo>
                    <a:lnTo>
                      <a:pt x="918" y="9"/>
                    </a:lnTo>
                    <a:lnTo>
                      <a:pt x="907" y="20"/>
                    </a:lnTo>
                    <a:lnTo>
                      <a:pt x="892" y="33"/>
                    </a:lnTo>
                    <a:lnTo>
                      <a:pt x="872" y="48"/>
                    </a:lnTo>
                    <a:lnTo>
                      <a:pt x="849" y="63"/>
                    </a:lnTo>
                    <a:lnTo>
                      <a:pt x="824" y="80"/>
                    </a:lnTo>
                    <a:lnTo>
                      <a:pt x="795" y="97"/>
                    </a:lnTo>
                    <a:lnTo>
                      <a:pt x="764" y="116"/>
                    </a:lnTo>
                    <a:lnTo>
                      <a:pt x="732" y="135"/>
                    </a:lnTo>
                    <a:lnTo>
                      <a:pt x="696" y="155"/>
                    </a:lnTo>
                    <a:lnTo>
                      <a:pt x="659" y="176"/>
                    </a:lnTo>
                    <a:lnTo>
                      <a:pt x="620" y="196"/>
                    </a:lnTo>
                    <a:lnTo>
                      <a:pt x="581" y="217"/>
                    </a:lnTo>
                    <a:lnTo>
                      <a:pt x="541" y="239"/>
                    </a:lnTo>
                    <a:lnTo>
                      <a:pt x="499" y="260"/>
                    </a:lnTo>
                    <a:lnTo>
                      <a:pt x="459" y="280"/>
                    </a:lnTo>
                    <a:lnTo>
                      <a:pt x="417" y="301"/>
                    </a:lnTo>
                    <a:lnTo>
                      <a:pt x="377" y="322"/>
                    </a:lnTo>
                    <a:lnTo>
                      <a:pt x="337" y="341"/>
                    </a:lnTo>
                    <a:lnTo>
                      <a:pt x="297" y="361"/>
                    </a:lnTo>
                    <a:lnTo>
                      <a:pt x="258" y="379"/>
                    </a:lnTo>
                    <a:lnTo>
                      <a:pt x="223" y="398"/>
                    </a:lnTo>
                    <a:lnTo>
                      <a:pt x="187" y="414"/>
                    </a:lnTo>
                    <a:lnTo>
                      <a:pt x="155" y="429"/>
                    </a:lnTo>
                    <a:lnTo>
                      <a:pt x="124" y="444"/>
                    </a:lnTo>
                    <a:lnTo>
                      <a:pt x="96" y="456"/>
                    </a:lnTo>
                    <a:lnTo>
                      <a:pt x="72" y="468"/>
                    </a:lnTo>
                    <a:lnTo>
                      <a:pt x="50" y="477"/>
                    </a:lnTo>
                    <a:lnTo>
                      <a:pt x="31" y="485"/>
                    </a:lnTo>
                    <a:lnTo>
                      <a:pt x="16" y="492"/>
                    </a:lnTo>
                    <a:lnTo>
                      <a:pt x="6" y="495"/>
                    </a:lnTo>
                    <a:lnTo>
                      <a:pt x="0" y="498"/>
                    </a:lnTo>
                    <a:lnTo>
                      <a:pt x="1" y="503"/>
                    </a:lnTo>
                    <a:lnTo>
                      <a:pt x="8" y="510"/>
                    </a:lnTo>
                    <a:lnTo>
                      <a:pt x="20" y="520"/>
                    </a:lnTo>
                    <a:lnTo>
                      <a:pt x="35" y="529"/>
                    </a:lnTo>
                    <a:lnTo>
                      <a:pt x="54" y="539"/>
                    </a:lnTo>
                    <a:lnTo>
                      <a:pt x="79" y="551"/>
                    </a:lnTo>
                    <a:lnTo>
                      <a:pt x="105" y="562"/>
                    </a:lnTo>
                    <a:lnTo>
                      <a:pt x="135" y="575"/>
                    </a:lnTo>
                    <a:lnTo>
                      <a:pt x="167" y="589"/>
                    </a:lnTo>
                    <a:lnTo>
                      <a:pt x="202" y="602"/>
                    </a:lnTo>
                    <a:lnTo>
                      <a:pt x="239" y="617"/>
                    </a:lnTo>
                    <a:lnTo>
                      <a:pt x="278" y="631"/>
                    </a:lnTo>
                    <a:lnTo>
                      <a:pt x="318" y="646"/>
                    </a:lnTo>
                    <a:lnTo>
                      <a:pt x="360" y="661"/>
                    </a:lnTo>
                    <a:lnTo>
                      <a:pt x="402" y="676"/>
                    </a:lnTo>
                    <a:lnTo>
                      <a:pt x="445" y="691"/>
                    </a:lnTo>
                    <a:lnTo>
                      <a:pt x="489" y="705"/>
                    </a:lnTo>
                    <a:lnTo>
                      <a:pt x="531" y="720"/>
                    </a:lnTo>
                    <a:lnTo>
                      <a:pt x="574" y="734"/>
                    </a:lnTo>
                    <a:lnTo>
                      <a:pt x="615" y="746"/>
                    </a:lnTo>
                    <a:lnTo>
                      <a:pt x="657" y="759"/>
                    </a:lnTo>
                    <a:lnTo>
                      <a:pt x="696" y="771"/>
                    </a:lnTo>
                    <a:lnTo>
                      <a:pt x="734" y="783"/>
                    </a:lnTo>
                    <a:lnTo>
                      <a:pt x="770" y="792"/>
                    </a:lnTo>
                    <a:lnTo>
                      <a:pt x="803" y="803"/>
                    </a:lnTo>
                    <a:lnTo>
                      <a:pt x="834" y="811"/>
                    </a:lnTo>
                    <a:lnTo>
                      <a:pt x="862" y="817"/>
                    </a:lnTo>
                    <a:lnTo>
                      <a:pt x="886" y="823"/>
                    </a:lnTo>
                    <a:lnTo>
                      <a:pt x="908" y="827"/>
                    </a:lnTo>
                    <a:lnTo>
                      <a:pt x="924" y="830"/>
                    </a:lnTo>
                    <a:lnTo>
                      <a:pt x="938" y="831"/>
                    </a:lnTo>
                    <a:lnTo>
                      <a:pt x="946" y="83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9" name="Freeform 365"/>
              <p:cNvSpPr>
                <a:spLocks/>
              </p:cNvSpPr>
              <p:nvPr/>
            </p:nvSpPr>
            <p:spPr bwMode="auto">
              <a:xfrm>
                <a:off x="2587" y="1837"/>
                <a:ext cx="880" cy="439"/>
              </a:xfrm>
              <a:custGeom>
                <a:avLst/>
                <a:gdLst>
                  <a:gd name="T0" fmla="*/ 248 w 1758"/>
                  <a:gd name="T1" fmla="*/ 217 h 878"/>
                  <a:gd name="T2" fmla="*/ 256 w 1758"/>
                  <a:gd name="T3" fmla="*/ 207 h 878"/>
                  <a:gd name="T4" fmla="*/ 273 w 1758"/>
                  <a:gd name="T5" fmla="*/ 191 h 878"/>
                  <a:gd name="T6" fmla="*/ 296 w 1758"/>
                  <a:gd name="T7" fmla="*/ 170 h 878"/>
                  <a:gd name="T8" fmla="*/ 323 w 1758"/>
                  <a:gd name="T9" fmla="*/ 147 h 878"/>
                  <a:gd name="T10" fmla="*/ 352 w 1758"/>
                  <a:gd name="T11" fmla="*/ 122 h 878"/>
                  <a:gd name="T12" fmla="*/ 380 w 1758"/>
                  <a:gd name="T13" fmla="*/ 99 h 878"/>
                  <a:gd name="T14" fmla="*/ 406 w 1758"/>
                  <a:gd name="T15" fmla="*/ 77 h 878"/>
                  <a:gd name="T16" fmla="*/ 425 w 1758"/>
                  <a:gd name="T17" fmla="*/ 59 h 878"/>
                  <a:gd name="T18" fmla="*/ 438 w 1758"/>
                  <a:gd name="T19" fmla="*/ 49 h 878"/>
                  <a:gd name="T20" fmla="*/ 440 w 1758"/>
                  <a:gd name="T21" fmla="*/ 46 h 878"/>
                  <a:gd name="T22" fmla="*/ 438 w 1758"/>
                  <a:gd name="T23" fmla="*/ 45 h 878"/>
                  <a:gd name="T24" fmla="*/ 426 w 1758"/>
                  <a:gd name="T25" fmla="*/ 43 h 878"/>
                  <a:gd name="T26" fmla="*/ 408 w 1758"/>
                  <a:gd name="T27" fmla="*/ 39 h 878"/>
                  <a:gd name="T28" fmla="*/ 384 w 1758"/>
                  <a:gd name="T29" fmla="*/ 35 h 878"/>
                  <a:gd name="T30" fmla="*/ 356 w 1758"/>
                  <a:gd name="T31" fmla="*/ 28 h 878"/>
                  <a:gd name="T32" fmla="*/ 328 w 1758"/>
                  <a:gd name="T33" fmla="*/ 23 h 878"/>
                  <a:gd name="T34" fmla="*/ 300 w 1758"/>
                  <a:gd name="T35" fmla="*/ 17 h 878"/>
                  <a:gd name="T36" fmla="*/ 275 w 1758"/>
                  <a:gd name="T37" fmla="*/ 11 h 878"/>
                  <a:gd name="T38" fmla="*/ 254 w 1758"/>
                  <a:gd name="T39" fmla="*/ 6 h 878"/>
                  <a:gd name="T40" fmla="*/ 240 w 1758"/>
                  <a:gd name="T41" fmla="*/ 2 h 878"/>
                  <a:gd name="T42" fmla="*/ 235 w 1758"/>
                  <a:gd name="T43" fmla="*/ 2 h 878"/>
                  <a:gd name="T44" fmla="*/ 226 w 1758"/>
                  <a:gd name="T45" fmla="*/ 12 h 878"/>
                  <a:gd name="T46" fmla="*/ 208 w 1758"/>
                  <a:gd name="T47" fmla="*/ 24 h 878"/>
                  <a:gd name="T48" fmla="*/ 184 w 1758"/>
                  <a:gd name="T49" fmla="*/ 38 h 878"/>
                  <a:gd name="T50" fmla="*/ 156 w 1758"/>
                  <a:gd name="T51" fmla="*/ 54 h 878"/>
                  <a:gd name="T52" fmla="*/ 125 w 1758"/>
                  <a:gd name="T53" fmla="*/ 71 h 878"/>
                  <a:gd name="T54" fmla="*/ 93 w 1758"/>
                  <a:gd name="T55" fmla="*/ 87 h 878"/>
                  <a:gd name="T56" fmla="*/ 64 w 1758"/>
                  <a:gd name="T57" fmla="*/ 101 h 878"/>
                  <a:gd name="T58" fmla="*/ 38 w 1758"/>
                  <a:gd name="T59" fmla="*/ 113 h 878"/>
                  <a:gd name="T60" fmla="*/ 17 w 1758"/>
                  <a:gd name="T61" fmla="*/ 122 h 878"/>
                  <a:gd name="T62" fmla="*/ 5 w 1758"/>
                  <a:gd name="T63" fmla="*/ 127 h 878"/>
                  <a:gd name="T64" fmla="*/ 0 w 1758"/>
                  <a:gd name="T65" fmla="*/ 131 h 878"/>
                  <a:gd name="T66" fmla="*/ 7 w 1758"/>
                  <a:gd name="T67" fmla="*/ 139 h 878"/>
                  <a:gd name="T68" fmla="*/ 25 w 1758"/>
                  <a:gd name="T69" fmla="*/ 148 h 878"/>
                  <a:gd name="T70" fmla="*/ 52 w 1758"/>
                  <a:gd name="T71" fmla="*/ 160 h 878"/>
                  <a:gd name="T72" fmla="*/ 84 w 1758"/>
                  <a:gd name="T73" fmla="*/ 172 h 878"/>
                  <a:gd name="T74" fmla="*/ 119 w 1758"/>
                  <a:gd name="T75" fmla="*/ 184 h 878"/>
                  <a:gd name="T76" fmla="*/ 154 w 1758"/>
                  <a:gd name="T77" fmla="*/ 196 h 878"/>
                  <a:gd name="T78" fmla="*/ 188 w 1758"/>
                  <a:gd name="T79" fmla="*/ 206 h 878"/>
                  <a:gd name="T80" fmla="*/ 216 w 1758"/>
                  <a:gd name="T81" fmla="*/ 214 h 878"/>
                  <a:gd name="T82" fmla="*/ 238 w 1758"/>
                  <a:gd name="T83" fmla="*/ 219 h 878"/>
                  <a:gd name="T84" fmla="*/ 248 w 1758"/>
                  <a:gd name="T85" fmla="*/ 219 h 87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58"/>
                  <a:gd name="T130" fmla="*/ 0 h 878"/>
                  <a:gd name="T131" fmla="*/ 1758 w 1758"/>
                  <a:gd name="T132" fmla="*/ 878 h 87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58" h="878">
                    <a:moveTo>
                      <a:pt x="991" y="876"/>
                    </a:moveTo>
                    <a:lnTo>
                      <a:pt x="987" y="874"/>
                    </a:lnTo>
                    <a:lnTo>
                      <a:pt x="988" y="867"/>
                    </a:lnTo>
                    <a:lnTo>
                      <a:pt x="994" y="857"/>
                    </a:lnTo>
                    <a:lnTo>
                      <a:pt x="1006" y="844"/>
                    </a:lnTo>
                    <a:lnTo>
                      <a:pt x="1021" y="827"/>
                    </a:lnTo>
                    <a:lnTo>
                      <a:pt x="1040" y="808"/>
                    </a:lnTo>
                    <a:lnTo>
                      <a:pt x="1062" y="787"/>
                    </a:lnTo>
                    <a:lnTo>
                      <a:pt x="1089" y="762"/>
                    </a:lnTo>
                    <a:lnTo>
                      <a:pt x="1116" y="736"/>
                    </a:lnTo>
                    <a:lnTo>
                      <a:pt x="1147" y="708"/>
                    </a:lnTo>
                    <a:lnTo>
                      <a:pt x="1181" y="680"/>
                    </a:lnTo>
                    <a:lnTo>
                      <a:pt x="1217" y="649"/>
                    </a:lnTo>
                    <a:lnTo>
                      <a:pt x="1252" y="618"/>
                    </a:lnTo>
                    <a:lnTo>
                      <a:pt x="1290" y="585"/>
                    </a:lnTo>
                    <a:lnTo>
                      <a:pt x="1328" y="553"/>
                    </a:lnTo>
                    <a:lnTo>
                      <a:pt x="1367" y="520"/>
                    </a:lnTo>
                    <a:lnTo>
                      <a:pt x="1405" y="488"/>
                    </a:lnTo>
                    <a:lnTo>
                      <a:pt x="1445" y="455"/>
                    </a:lnTo>
                    <a:lnTo>
                      <a:pt x="1483" y="423"/>
                    </a:lnTo>
                    <a:lnTo>
                      <a:pt x="1518" y="393"/>
                    </a:lnTo>
                    <a:lnTo>
                      <a:pt x="1554" y="363"/>
                    </a:lnTo>
                    <a:lnTo>
                      <a:pt x="1589" y="335"/>
                    </a:lnTo>
                    <a:lnTo>
                      <a:pt x="1620" y="308"/>
                    </a:lnTo>
                    <a:lnTo>
                      <a:pt x="1650" y="283"/>
                    </a:lnTo>
                    <a:lnTo>
                      <a:pt x="1676" y="260"/>
                    </a:lnTo>
                    <a:lnTo>
                      <a:pt x="1699" y="239"/>
                    </a:lnTo>
                    <a:lnTo>
                      <a:pt x="1719" y="222"/>
                    </a:lnTo>
                    <a:lnTo>
                      <a:pt x="1735" y="207"/>
                    </a:lnTo>
                    <a:lnTo>
                      <a:pt x="1748" y="195"/>
                    </a:lnTo>
                    <a:lnTo>
                      <a:pt x="1756" y="187"/>
                    </a:lnTo>
                    <a:lnTo>
                      <a:pt x="1758" y="183"/>
                    </a:lnTo>
                    <a:lnTo>
                      <a:pt x="1756" y="182"/>
                    </a:lnTo>
                    <a:lnTo>
                      <a:pt x="1758" y="182"/>
                    </a:lnTo>
                    <a:lnTo>
                      <a:pt x="1755" y="182"/>
                    </a:lnTo>
                    <a:lnTo>
                      <a:pt x="1748" y="179"/>
                    </a:lnTo>
                    <a:lnTo>
                      <a:pt x="1736" y="177"/>
                    </a:lnTo>
                    <a:lnTo>
                      <a:pt x="1721" y="175"/>
                    </a:lnTo>
                    <a:lnTo>
                      <a:pt x="1703" y="171"/>
                    </a:lnTo>
                    <a:lnTo>
                      <a:pt x="1681" y="167"/>
                    </a:lnTo>
                    <a:lnTo>
                      <a:pt x="1655" y="161"/>
                    </a:lnTo>
                    <a:lnTo>
                      <a:pt x="1628" y="156"/>
                    </a:lnTo>
                    <a:lnTo>
                      <a:pt x="1598" y="149"/>
                    </a:lnTo>
                    <a:lnTo>
                      <a:pt x="1566" y="144"/>
                    </a:lnTo>
                    <a:lnTo>
                      <a:pt x="1532" y="137"/>
                    </a:lnTo>
                    <a:lnTo>
                      <a:pt x="1496" y="129"/>
                    </a:lnTo>
                    <a:lnTo>
                      <a:pt x="1461" y="122"/>
                    </a:lnTo>
                    <a:lnTo>
                      <a:pt x="1423" y="114"/>
                    </a:lnTo>
                    <a:lnTo>
                      <a:pt x="1385" y="106"/>
                    </a:lnTo>
                    <a:lnTo>
                      <a:pt x="1347" y="99"/>
                    </a:lnTo>
                    <a:lnTo>
                      <a:pt x="1309" y="91"/>
                    </a:lnTo>
                    <a:lnTo>
                      <a:pt x="1271" y="83"/>
                    </a:lnTo>
                    <a:lnTo>
                      <a:pt x="1233" y="75"/>
                    </a:lnTo>
                    <a:lnTo>
                      <a:pt x="1197" y="67"/>
                    </a:lnTo>
                    <a:lnTo>
                      <a:pt x="1161" y="58"/>
                    </a:lnTo>
                    <a:lnTo>
                      <a:pt x="1128" y="50"/>
                    </a:lnTo>
                    <a:lnTo>
                      <a:pt x="1096" y="44"/>
                    </a:lnTo>
                    <a:lnTo>
                      <a:pt x="1066" y="37"/>
                    </a:lnTo>
                    <a:lnTo>
                      <a:pt x="1038" y="30"/>
                    </a:lnTo>
                    <a:lnTo>
                      <a:pt x="1013" y="23"/>
                    </a:lnTo>
                    <a:lnTo>
                      <a:pt x="991" y="17"/>
                    </a:lnTo>
                    <a:lnTo>
                      <a:pt x="972" y="12"/>
                    </a:lnTo>
                    <a:lnTo>
                      <a:pt x="957" y="8"/>
                    </a:lnTo>
                    <a:lnTo>
                      <a:pt x="946" y="3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8"/>
                    </a:lnTo>
                    <a:lnTo>
                      <a:pt x="918" y="31"/>
                    </a:lnTo>
                    <a:lnTo>
                      <a:pt x="902" y="45"/>
                    </a:lnTo>
                    <a:lnTo>
                      <a:pt x="882" y="60"/>
                    </a:lnTo>
                    <a:lnTo>
                      <a:pt x="858" y="76"/>
                    </a:lnTo>
                    <a:lnTo>
                      <a:pt x="832" y="93"/>
                    </a:lnTo>
                    <a:lnTo>
                      <a:pt x="803" y="111"/>
                    </a:lnTo>
                    <a:lnTo>
                      <a:pt x="771" y="131"/>
                    </a:lnTo>
                    <a:lnTo>
                      <a:pt x="736" y="152"/>
                    </a:lnTo>
                    <a:lnTo>
                      <a:pt x="699" y="172"/>
                    </a:lnTo>
                    <a:lnTo>
                      <a:pt x="661" y="193"/>
                    </a:lnTo>
                    <a:lnTo>
                      <a:pt x="622" y="215"/>
                    </a:lnTo>
                    <a:lnTo>
                      <a:pt x="581" y="237"/>
                    </a:lnTo>
                    <a:lnTo>
                      <a:pt x="539" y="259"/>
                    </a:lnTo>
                    <a:lnTo>
                      <a:pt x="498" y="281"/>
                    </a:lnTo>
                    <a:lnTo>
                      <a:pt x="455" y="302"/>
                    </a:lnTo>
                    <a:lnTo>
                      <a:pt x="413" y="324"/>
                    </a:lnTo>
                    <a:lnTo>
                      <a:pt x="372" y="345"/>
                    </a:lnTo>
                    <a:lnTo>
                      <a:pt x="331" y="364"/>
                    </a:lnTo>
                    <a:lnTo>
                      <a:pt x="291" y="384"/>
                    </a:lnTo>
                    <a:lnTo>
                      <a:pt x="253" y="404"/>
                    </a:lnTo>
                    <a:lnTo>
                      <a:pt x="216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2" y="478"/>
                    </a:lnTo>
                    <a:lnTo>
                      <a:pt x="68" y="489"/>
                    </a:lnTo>
                    <a:lnTo>
                      <a:pt x="48" y="498"/>
                    </a:lnTo>
                    <a:lnTo>
                      <a:pt x="31" y="505"/>
                    </a:lnTo>
                    <a:lnTo>
                      <a:pt x="19" y="509"/>
                    </a:lnTo>
                    <a:lnTo>
                      <a:pt x="11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3" y="532"/>
                    </a:lnTo>
                    <a:lnTo>
                      <a:pt x="13" y="542"/>
                    </a:lnTo>
                    <a:lnTo>
                      <a:pt x="28" y="553"/>
                    </a:lnTo>
                    <a:lnTo>
                      <a:pt x="47" y="565"/>
                    </a:lnTo>
                    <a:lnTo>
                      <a:pt x="71" y="577"/>
                    </a:lnTo>
                    <a:lnTo>
                      <a:pt x="99" y="591"/>
                    </a:lnTo>
                    <a:lnTo>
                      <a:pt x="131" y="606"/>
                    </a:lnTo>
                    <a:lnTo>
                      <a:pt x="167" y="621"/>
                    </a:lnTo>
                    <a:lnTo>
                      <a:pt x="205" y="637"/>
                    </a:lnTo>
                    <a:lnTo>
                      <a:pt x="245" y="653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3"/>
                    </a:lnTo>
                    <a:lnTo>
                      <a:pt x="426" y="719"/>
                    </a:lnTo>
                    <a:lnTo>
                      <a:pt x="475" y="735"/>
                    </a:lnTo>
                    <a:lnTo>
                      <a:pt x="522" y="751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2" y="796"/>
                    </a:lnTo>
                    <a:lnTo>
                      <a:pt x="707" y="810"/>
                    </a:lnTo>
                    <a:lnTo>
                      <a:pt x="750" y="822"/>
                    </a:lnTo>
                    <a:lnTo>
                      <a:pt x="791" y="834"/>
                    </a:lnTo>
                    <a:lnTo>
                      <a:pt x="829" y="844"/>
                    </a:lnTo>
                    <a:lnTo>
                      <a:pt x="864" y="853"/>
                    </a:lnTo>
                    <a:lnTo>
                      <a:pt x="896" y="861"/>
                    </a:lnTo>
                    <a:lnTo>
                      <a:pt x="924" y="867"/>
                    </a:lnTo>
                    <a:lnTo>
                      <a:pt x="948" y="873"/>
                    </a:lnTo>
                    <a:lnTo>
                      <a:pt x="968" y="875"/>
                    </a:lnTo>
                    <a:lnTo>
                      <a:pt x="981" y="878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0" name="Freeform 366"/>
              <p:cNvSpPr>
                <a:spLocks/>
              </p:cNvSpPr>
              <p:nvPr/>
            </p:nvSpPr>
            <p:spPr bwMode="auto">
              <a:xfrm>
                <a:off x="2605" y="1848"/>
                <a:ext cx="847" cy="416"/>
              </a:xfrm>
              <a:custGeom>
                <a:avLst/>
                <a:gdLst>
                  <a:gd name="T0" fmla="*/ 233 w 1694"/>
                  <a:gd name="T1" fmla="*/ 206 h 830"/>
                  <a:gd name="T2" fmla="*/ 241 w 1694"/>
                  <a:gd name="T3" fmla="*/ 196 h 830"/>
                  <a:gd name="T4" fmla="*/ 258 w 1694"/>
                  <a:gd name="T5" fmla="*/ 181 h 830"/>
                  <a:gd name="T6" fmla="*/ 281 w 1694"/>
                  <a:gd name="T7" fmla="*/ 161 h 830"/>
                  <a:gd name="T8" fmla="*/ 308 w 1694"/>
                  <a:gd name="T9" fmla="*/ 139 h 830"/>
                  <a:gd name="T10" fmla="*/ 337 w 1694"/>
                  <a:gd name="T11" fmla="*/ 115 h 830"/>
                  <a:gd name="T12" fmla="*/ 365 w 1694"/>
                  <a:gd name="T13" fmla="*/ 92 h 830"/>
                  <a:gd name="T14" fmla="*/ 390 w 1694"/>
                  <a:gd name="T15" fmla="*/ 72 h 830"/>
                  <a:gd name="T16" fmla="*/ 409 w 1694"/>
                  <a:gd name="T17" fmla="*/ 56 h 830"/>
                  <a:gd name="T18" fmla="*/ 421 w 1694"/>
                  <a:gd name="T19" fmla="*/ 45 h 830"/>
                  <a:gd name="T20" fmla="*/ 423 w 1694"/>
                  <a:gd name="T21" fmla="*/ 42 h 830"/>
                  <a:gd name="T22" fmla="*/ 421 w 1694"/>
                  <a:gd name="T23" fmla="*/ 42 h 830"/>
                  <a:gd name="T24" fmla="*/ 411 w 1694"/>
                  <a:gd name="T25" fmla="*/ 40 h 830"/>
                  <a:gd name="T26" fmla="*/ 393 w 1694"/>
                  <a:gd name="T27" fmla="*/ 36 h 830"/>
                  <a:gd name="T28" fmla="*/ 371 w 1694"/>
                  <a:gd name="T29" fmla="*/ 32 h 830"/>
                  <a:gd name="T30" fmla="*/ 346 w 1694"/>
                  <a:gd name="T31" fmla="*/ 27 h 830"/>
                  <a:gd name="T32" fmla="*/ 319 w 1694"/>
                  <a:gd name="T33" fmla="*/ 22 h 830"/>
                  <a:gd name="T34" fmla="*/ 293 w 1694"/>
                  <a:gd name="T35" fmla="*/ 16 h 830"/>
                  <a:gd name="T36" fmla="*/ 269 w 1694"/>
                  <a:gd name="T37" fmla="*/ 11 h 830"/>
                  <a:gd name="T38" fmla="*/ 248 w 1694"/>
                  <a:gd name="T39" fmla="*/ 6 h 830"/>
                  <a:gd name="T40" fmla="*/ 234 w 1694"/>
                  <a:gd name="T41" fmla="*/ 2 h 830"/>
                  <a:gd name="T42" fmla="*/ 227 w 1694"/>
                  <a:gd name="T43" fmla="*/ 3 h 830"/>
                  <a:gd name="T44" fmla="*/ 215 w 1694"/>
                  <a:gd name="T45" fmla="*/ 12 h 830"/>
                  <a:gd name="T46" fmla="*/ 197 w 1694"/>
                  <a:gd name="T47" fmla="*/ 24 h 830"/>
                  <a:gd name="T48" fmla="*/ 173 w 1694"/>
                  <a:gd name="T49" fmla="*/ 39 h 830"/>
                  <a:gd name="T50" fmla="*/ 145 w 1694"/>
                  <a:gd name="T51" fmla="*/ 54 h 830"/>
                  <a:gd name="T52" fmla="*/ 115 w 1694"/>
                  <a:gd name="T53" fmla="*/ 70 h 830"/>
                  <a:gd name="T54" fmla="*/ 85 w 1694"/>
                  <a:gd name="T55" fmla="*/ 85 h 830"/>
                  <a:gd name="T56" fmla="*/ 57 w 1694"/>
                  <a:gd name="T57" fmla="*/ 98 h 830"/>
                  <a:gd name="T58" fmla="*/ 34 w 1694"/>
                  <a:gd name="T59" fmla="*/ 110 h 830"/>
                  <a:gd name="T60" fmla="*/ 15 w 1694"/>
                  <a:gd name="T61" fmla="*/ 118 h 830"/>
                  <a:gd name="T62" fmla="*/ 5 w 1694"/>
                  <a:gd name="T63" fmla="*/ 123 h 830"/>
                  <a:gd name="T64" fmla="*/ 0 w 1694"/>
                  <a:gd name="T65" fmla="*/ 126 h 830"/>
                  <a:gd name="T66" fmla="*/ 7 w 1694"/>
                  <a:gd name="T67" fmla="*/ 133 h 830"/>
                  <a:gd name="T68" fmla="*/ 24 w 1694"/>
                  <a:gd name="T69" fmla="*/ 142 h 830"/>
                  <a:gd name="T70" fmla="*/ 49 w 1694"/>
                  <a:gd name="T71" fmla="*/ 152 h 830"/>
                  <a:gd name="T72" fmla="*/ 79 w 1694"/>
                  <a:gd name="T73" fmla="*/ 164 h 830"/>
                  <a:gd name="T74" fmla="*/ 111 w 1694"/>
                  <a:gd name="T75" fmla="*/ 175 h 830"/>
                  <a:gd name="T76" fmla="*/ 146 w 1694"/>
                  <a:gd name="T77" fmla="*/ 186 h 830"/>
                  <a:gd name="T78" fmla="*/ 177 w 1694"/>
                  <a:gd name="T79" fmla="*/ 196 h 830"/>
                  <a:gd name="T80" fmla="*/ 204 w 1694"/>
                  <a:gd name="T81" fmla="*/ 203 h 830"/>
                  <a:gd name="T82" fmla="*/ 223 w 1694"/>
                  <a:gd name="T83" fmla="*/ 207 h 830"/>
                  <a:gd name="T84" fmla="*/ 233 w 1694"/>
                  <a:gd name="T85" fmla="*/ 209 h 8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94"/>
                  <a:gd name="T130" fmla="*/ 0 h 830"/>
                  <a:gd name="T131" fmla="*/ 1694 w 1694"/>
                  <a:gd name="T132" fmla="*/ 830 h 8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94" h="830">
                    <a:moveTo>
                      <a:pt x="935" y="830"/>
                    </a:moveTo>
                    <a:lnTo>
                      <a:pt x="931" y="828"/>
                    </a:lnTo>
                    <a:lnTo>
                      <a:pt x="933" y="821"/>
                    </a:lnTo>
                    <a:lnTo>
                      <a:pt x="939" y="812"/>
                    </a:lnTo>
                    <a:lnTo>
                      <a:pt x="950" y="799"/>
                    </a:lnTo>
                    <a:lnTo>
                      <a:pt x="965" y="783"/>
                    </a:lnTo>
                    <a:lnTo>
                      <a:pt x="984" y="765"/>
                    </a:lnTo>
                    <a:lnTo>
                      <a:pt x="1006" y="744"/>
                    </a:lnTo>
                    <a:lnTo>
                      <a:pt x="1032" y="721"/>
                    </a:lnTo>
                    <a:lnTo>
                      <a:pt x="1060" y="696"/>
                    </a:lnTo>
                    <a:lnTo>
                      <a:pt x="1090" y="669"/>
                    </a:lnTo>
                    <a:lnTo>
                      <a:pt x="1124" y="642"/>
                    </a:lnTo>
                    <a:lnTo>
                      <a:pt x="1158" y="613"/>
                    </a:lnTo>
                    <a:lnTo>
                      <a:pt x="1194" y="583"/>
                    </a:lnTo>
                    <a:lnTo>
                      <a:pt x="1231" y="552"/>
                    </a:lnTo>
                    <a:lnTo>
                      <a:pt x="1269" y="521"/>
                    </a:lnTo>
                    <a:lnTo>
                      <a:pt x="1307" y="490"/>
                    </a:lnTo>
                    <a:lnTo>
                      <a:pt x="1345" y="459"/>
                    </a:lnTo>
                    <a:lnTo>
                      <a:pt x="1383" y="428"/>
                    </a:lnTo>
                    <a:lnTo>
                      <a:pt x="1421" y="398"/>
                    </a:lnTo>
                    <a:lnTo>
                      <a:pt x="1457" y="368"/>
                    </a:lnTo>
                    <a:lnTo>
                      <a:pt x="1492" y="339"/>
                    </a:lnTo>
                    <a:lnTo>
                      <a:pt x="1526" y="313"/>
                    </a:lnTo>
                    <a:lnTo>
                      <a:pt x="1557" y="286"/>
                    </a:lnTo>
                    <a:lnTo>
                      <a:pt x="1586" y="263"/>
                    </a:lnTo>
                    <a:lnTo>
                      <a:pt x="1612" y="241"/>
                    </a:lnTo>
                    <a:lnTo>
                      <a:pt x="1635" y="222"/>
                    </a:lnTo>
                    <a:lnTo>
                      <a:pt x="1655" y="204"/>
                    </a:lnTo>
                    <a:lnTo>
                      <a:pt x="1671" y="191"/>
                    </a:lnTo>
                    <a:lnTo>
                      <a:pt x="1684" y="179"/>
                    </a:lnTo>
                    <a:lnTo>
                      <a:pt x="1691" y="171"/>
                    </a:lnTo>
                    <a:lnTo>
                      <a:pt x="1694" y="166"/>
                    </a:lnTo>
                    <a:lnTo>
                      <a:pt x="1692" y="166"/>
                    </a:lnTo>
                    <a:lnTo>
                      <a:pt x="1693" y="166"/>
                    </a:lnTo>
                    <a:lnTo>
                      <a:pt x="1691" y="166"/>
                    </a:lnTo>
                    <a:lnTo>
                      <a:pt x="1684" y="165"/>
                    </a:lnTo>
                    <a:lnTo>
                      <a:pt x="1673" y="163"/>
                    </a:lnTo>
                    <a:lnTo>
                      <a:pt x="1658" y="160"/>
                    </a:lnTo>
                    <a:lnTo>
                      <a:pt x="1641" y="157"/>
                    </a:lnTo>
                    <a:lnTo>
                      <a:pt x="1620" y="153"/>
                    </a:lnTo>
                    <a:lnTo>
                      <a:pt x="1597" y="148"/>
                    </a:lnTo>
                    <a:lnTo>
                      <a:pt x="1572" y="143"/>
                    </a:lnTo>
                    <a:lnTo>
                      <a:pt x="1544" y="138"/>
                    </a:lnTo>
                    <a:lnTo>
                      <a:pt x="1515" y="132"/>
                    </a:lnTo>
                    <a:lnTo>
                      <a:pt x="1483" y="126"/>
                    </a:lnTo>
                    <a:lnTo>
                      <a:pt x="1451" y="119"/>
                    </a:lnTo>
                    <a:lnTo>
                      <a:pt x="1418" y="114"/>
                    </a:lnTo>
                    <a:lnTo>
                      <a:pt x="1383" y="107"/>
                    </a:lnTo>
                    <a:lnTo>
                      <a:pt x="1347" y="99"/>
                    </a:lnTo>
                    <a:lnTo>
                      <a:pt x="1312" y="92"/>
                    </a:lnTo>
                    <a:lnTo>
                      <a:pt x="1276" y="85"/>
                    </a:lnTo>
                    <a:lnTo>
                      <a:pt x="1240" y="77"/>
                    </a:lnTo>
                    <a:lnTo>
                      <a:pt x="1206" y="70"/>
                    </a:lnTo>
                    <a:lnTo>
                      <a:pt x="1171" y="63"/>
                    </a:lnTo>
                    <a:lnTo>
                      <a:pt x="1138" y="56"/>
                    </a:lnTo>
                    <a:lnTo>
                      <a:pt x="1105" y="48"/>
                    </a:lnTo>
                    <a:lnTo>
                      <a:pt x="1074" y="42"/>
                    </a:lnTo>
                    <a:lnTo>
                      <a:pt x="1045" y="35"/>
                    </a:lnTo>
                    <a:lnTo>
                      <a:pt x="1019" y="28"/>
                    </a:lnTo>
                    <a:lnTo>
                      <a:pt x="995" y="23"/>
                    </a:lnTo>
                    <a:lnTo>
                      <a:pt x="973" y="17"/>
                    </a:lnTo>
                    <a:lnTo>
                      <a:pt x="953" y="12"/>
                    </a:lnTo>
                    <a:lnTo>
                      <a:pt x="937" y="8"/>
                    </a:lnTo>
                    <a:lnTo>
                      <a:pt x="924" y="3"/>
                    </a:lnTo>
                    <a:lnTo>
                      <a:pt x="915" y="0"/>
                    </a:lnTo>
                    <a:lnTo>
                      <a:pt x="908" y="9"/>
                    </a:lnTo>
                    <a:lnTo>
                      <a:pt x="897" y="20"/>
                    </a:lnTo>
                    <a:lnTo>
                      <a:pt x="882" y="33"/>
                    </a:lnTo>
                    <a:lnTo>
                      <a:pt x="863" y="48"/>
                    </a:lnTo>
                    <a:lnTo>
                      <a:pt x="841" y="63"/>
                    </a:lnTo>
                    <a:lnTo>
                      <a:pt x="816" y="79"/>
                    </a:lnTo>
                    <a:lnTo>
                      <a:pt x="788" y="96"/>
                    </a:lnTo>
                    <a:lnTo>
                      <a:pt x="759" y="115"/>
                    </a:lnTo>
                    <a:lnTo>
                      <a:pt x="725" y="134"/>
                    </a:lnTo>
                    <a:lnTo>
                      <a:pt x="691" y="154"/>
                    </a:lnTo>
                    <a:lnTo>
                      <a:pt x="655" y="173"/>
                    </a:lnTo>
                    <a:lnTo>
                      <a:pt x="618" y="194"/>
                    </a:lnTo>
                    <a:lnTo>
                      <a:pt x="579" y="215"/>
                    </a:lnTo>
                    <a:lnTo>
                      <a:pt x="540" y="235"/>
                    </a:lnTo>
                    <a:lnTo>
                      <a:pt x="499" y="256"/>
                    </a:lnTo>
                    <a:lnTo>
                      <a:pt x="460" y="277"/>
                    </a:lnTo>
                    <a:lnTo>
                      <a:pt x="420" y="298"/>
                    </a:lnTo>
                    <a:lnTo>
                      <a:pt x="379" y="317"/>
                    </a:lnTo>
                    <a:lnTo>
                      <a:pt x="340" y="338"/>
                    </a:lnTo>
                    <a:lnTo>
                      <a:pt x="302" y="356"/>
                    </a:lnTo>
                    <a:lnTo>
                      <a:pt x="265" y="375"/>
                    </a:lnTo>
                    <a:lnTo>
                      <a:pt x="230" y="392"/>
                    </a:lnTo>
                    <a:lnTo>
                      <a:pt x="195" y="408"/>
                    </a:lnTo>
                    <a:lnTo>
                      <a:pt x="163" y="423"/>
                    </a:lnTo>
                    <a:lnTo>
                      <a:pt x="134" y="438"/>
                    </a:lnTo>
                    <a:lnTo>
                      <a:pt x="106" y="451"/>
                    </a:lnTo>
                    <a:lnTo>
                      <a:pt x="82" y="461"/>
                    </a:lnTo>
                    <a:lnTo>
                      <a:pt x="60" y="471"/>
                    </a:lnTo>
                    <a:lnTo>
                      <a:pt x="43" y="479"/>
                    </a:lnTo>
                    <a:lnTo>
                      <a:pt x="28" y="485"/>
                    </a:lnTo>
                    <a:lnTo>
                      <a:pt x="18" y="489"/>
                    </a:lnTo>
                    <a:lnTo>
                      <a:pt x="12" y="491"/>
                    </a:lnTo>
                    <a:lnTo>
                      <a:pt x="3" y="495"/>
                    </a:lnTo>
                    <a:lnTo>
                      <a:pt x="0" y="502"/>
                    </a:lnTo>
                    <a:lnTo>
                      <a:pt x="4" y="510"/>
                    </a:lnTo>
                    <a:lnTo>
                      <a:pt x="13" y="518"/>
                    </a:lnTo>
                    <a:lnTo>
                      <a:pt x="26" y="529"/>
                    </a:lnTo>
                    <a:lnTo>
                      <a:pt x="44" y="540"/>
                    </a:lnTo>
                    <a:lnTo>
                      <a:pt x="67" y="552"/>
                    </a:lnTo>
                    <a:lnTo>
                      <a:pt x="94" y="566"/>
                    </a:lnTo>
                    <a:lnTo>
                      <a:pt x="124" y="578"/>
                    </a:lnTo>
                    <a:lnTo>
                      <a:pt x="157" y="593"/>
                    </a:lnTo>
                    <a:lnTo>
                      <a:pt x="193" y="607"/>
                    </a:lnTo>
                    <a:lnTo>
                      <a:pt x="231" y="622"/>
                    </a:lnTo>
                    <a:lnTo>
                      <a:pt x="271" y="637"/>
                    </a:lnTo>
                    <a:lnTo>
                      <a:pt x="314" y="653"/>
                    </a:lnTo>
                    <a:lnTo>
                      <a:pt x="358" y="668"/>
                    </a:lnTo>
                    <a:lnTo>
                      <a:pt x="401" y="683"/>
                    </a:lnTo>
                    <a:lnTo>
                      <a:pt x="446" y="699"/>
                    </a:lnTo>
                    <a:lnTo>
                      <a:pt x="491" y="713"/>
                    </a:lnTo>
                    <a:lnTo>
                      <a:pt x="536" y="728"/>
                    </a:lnTo>
                    <a:lnTo>
                      <a:pt x="581" y="742"/>
                    </a:lnTo>
                    <a:lnTo>
                      <a:pt x="625" y="755"/>
                    </a:lnTo>
                    <a:lnTo>
                      <a:pt x="666" y="768"/>
                    </a:lnTo>
                    <a:lnTo>
                      <a:pt x="707" y="780"/>
                    </a:lnTo>
                    <a:lnTo>
                      <a:pt x="746" y="790"/>
                    </a:lnTo>
                    <a:lnTo>
                      <a:pt x="782" y="800"/>
                    </a:lnTo>
                    <a:lnTo>
                      <a:pt x="815" y="808"/>
                    </a:lnTo>
                    <a:lnTo>
                      <a:pt x="845" y="816"/>
                    </a:lnTo>
                    <a:lnTo>
                      <a:pt x="871" y="822"/>
                    </a:lnTo>
                    <a:lnTo>
                      <a:pt x="894" y="827"/>
                    </a:lnTo>
                    <a:lnTo>
                      <a:pt x="913" y="829"/>
                    </a:lnTo>
                    <a:lnTo>
                      <a:pt x="926" y="830"/>
                    </a:lnTo>
                    <a:lnTo>
                      <a:pt x="935" y="8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1" name="Freeform 367"/>
              <p:cNvSpPr>
                <a:spLocks/>
              </p:cNvSpPr>
              <p:nvPr/>
            </p:nvSpPr>
            <p:spPr bwMode="auto">
              <a:xfrm>
                <a:off x="2598" y="2135"/>
                <a:ext cx="475" cy="178"/>
              </a:xfrm>
              <a:custGeom>
                <a:avLst/>
                <a:gdLst>
                  <a:gd name="T0" fmla="*/ 13 w 950"/>
                  <a:gd name="T1" fmla="*/ 1 h 355"/>
                  <a:gd name="T2" fmla="*/ 17 w 950"/>
                  <a:gd name="T3" fmla="*/ 3 h 355"/>
                  <a:gd name="T4" fmla="*/ 25 w 950"/>
                  <a:gd name="T5" fmla="*/ 6 h 355"/>
                  <a:gd name="T6" fmla="*/ 35 w 950"/>
                  <a:gd name="T7" fmla="*/ 11 h 355"/>
                  <a:gd name="T8" fmla="*/ 49 w 950"/>
                  <a:gd name="T9" fmla="*/ 17 h 355"/>
                  <a:gd name="T10" fmla="*/ 65 w 950"/>
                  <a:gd name="T11" fmla="*/ 24 h 355"/>
                  <a:gd name="T12" fmla="*/ 82 w 950"/>
                  <a:gd name="T13" fmla="*/ 32 h 355"/>
                  <a:gd name="T14" fmla="*/ 101 w 950"/>
                  <a:gd name="T15" fmla="*/ 40 h 355"/>
                  <a:gd name="T16" fmla="*/ 119 w 950"/>
                  <a:gd name="T17" fmla="*/ 49 h 355"/>
                  <a:gd name="T18" fmla="*/ 139 w 950"/>
                  <a:gd name="T19" fmla="*/ 57 h 355"/>
                  <a:gd name="T20" fmla="*/ 158 w 950"/>
                  <a:gd name="T21" fmla="*/ 64 h 355"/>
                  <a:gd name="T22" fmla="*/ 177 w 950"/>
                  <a:gd name="T23" fmla="*/ 72 h 355"/>
                  <a:gd name="T24" fmla="*/ 194 w 950"/>
                  <a:gd name="T25" fmla="*/ 78 h 355"/>
                  <a:gd name="T26" fmla="*/ 210 w 950"/>
                  <a:gd name="T27" fmla="*/ 83 h 355"/>
                  <a:gd name="T28" fmla="*/ 223 w 950"/>
                  <a:gd name="T29" fmla="*/ 87 h 355"/>
                  <a:gd name="T30" fmla="*/ 234 w 950"/>
                  <a:gd name="T31" fmla="*/ 89 h 355"/>
                  <a:gd name="T32" fmla="*/ 233 w 950"/>
                  <a:gd name="T33" fmla="*/ 89 h 355"/>
                  <a:gd name="T34" fmla="*/ 221 w 950"/>
                  <a:gd name="T35" fmla="*/ 87 h 355"/>
                  <a:gd name="T36" fmla="*/ 207 w 950"/>
                  <a:gd name="T37" fmla="*/ 84 h 355"/>
                  <a:gd name="T38" fmla="*/ 191 w 950"/>
                  <a:gd name="T39" fmla="*/ 81 h 355"/>
                  <a:gd name="T40" fmla="*/ 173 w 950"/>
                  <a:gd name="T41" fmla="*/ 76 h 355"/>
                  <a:gd name="T42" fmla="*/ 154 w 950"/>
                  <a:gd name="T43" fmla="*/ 70 h 355"/>
                  <a:gd name="T44" fmla="*/ 135 w 950"/>
                  <a:gd name="T45" fmla="*/ 64 h 355"/>
                  <a:gd name="T46" fmla="*/ 115 w 950"/>
                  <a:gd name="T47" fmla="*/ 57 h 355"/>
                  <a:gd name="T48" fmla="*/ 96 w 950"/>
                  <a:gd name="T49" fmla="*/ 50 h 355"/>
                  <a:gd name="T50" fmla="*/ 77 w 950"/>
                  <a:gd name="T51" fmla="*/ 43 h 355"/>
                  <a:gd name="T52" fmla="*/ 59 w 950"/>
                  <a:gd name="T53" fmla="*/ 36 h 355"/>
                  <a:gd name="T54" fmla="*/ 43 w 950"/>
                  <a:gd name="T55" fmla="*/ 30 h 355"/>
                  <a:gd name="T56" fmla="*/ 29 w 950"/>
                  <a:gd name="T57" fmla="*/ 23 h 355"/>
                  <a:gd name="T58" fmla="*/ 17 w 950"/>
                  <a:gd name="T59" fmla="*/ 17 h 355"/>
                  <a:gd name="T60" fmla="*/ 7 w 950"/>
                  <a:gd name="T61" fmla="*/ 12 h 355"/>
                  <a:gd name="T62" fmla="*/ 2 w 950"/>
                  <a:gd name="T63" fmla="*/ 8 h 355"/>
                  <a:gd name="T64" fmla="*/ 1 w 950"/>
                  <a:gd name="T65" fmla="*/ 6 h 355"/>
                  <a:gd name="T66" fmla="*/ 5 w 950"/>
                  <a:gd name="T67" fmla="*/ 5 h 355"/>
                  <a:gd name="T68" fmla="*/ 9 w 950"/>
                  <a:gd name="T69" fmla="*/ 3 h 355"/>
                  <a:gd name="T70" fmla="*/ 12 w 950"/>
                  <a:gd name="T71" fmla="*/ 1 h 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0"/>
                  <a:gd name="T109" fmla="*/ 0 h 355"/>
                  <a:gd name="T110" fmla="*/ 950 w 950"/>
                  <a:gd name="T111" fmla="*/ 355 h 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0" h="355">
                    <a:moveTo>
                      <a:pt x="48" y="0"/>
                    </a:moveTo>
                    <a:lnTo>
                      <a:pt x="50" y="1"/>
                    </a:lnTo>
                    <a:lnTo>
                      <a:pt x="56" y="3"/>
                    </a:lnTo>
                    <a:lnTo>
                      <a:pt x="66" y="9"/>
                    </a:lnTo>
                    <a:lnTo>
                      <a:pt x="80" y="15"/>
                    </a:lnTo>
                    <a:lnTo>
                      <a:pt x="98" y="23"/>
                    </a:lnTo>
                    <a:lnTo>
                      <a:pt x="117" y="32"/>
                    </a:lnTo>
                    <a:lnTo>
                      <a:pt x="140" y="43"/>
                    </a:lnTo>
                    <a:lnTo>
                      <a:pt x="167" y="55"/>
                    </a:lnTo>
                    <a:lnTo>
                      <a:pt x="194" y="68"/>
                    </a:lnTo>
                    <a:lnTo>
                      <a:pt x="225" y="81"/>
                    </a:lnTo>
                    <a:lnTo>
                      <a:pt x="258" y="96"/>
                    </a:lnTo>
                    <a:lnTo>
                      <a:pt x="291" y="111"/>
                    </a:lnTo>
                    <a:lnTo>
                      <a:pt x="327" y="127"/>
                    </a:lnTo>
                    <a:lnTo>
                      <a:pt x="364" y="143"/>
                    </a:lnTo>
                    <a:lnTo>
                      <a:pt x="401" y="160"/>
                    </a:lnTo>
                    <a:lnTo>
                      <a:pt x="439" y="176"/>
                    </a:lnTo>
                    <a:lnTo>
                      <a:pt x="478" y="193"/>
                    </a:lnTo>
                    <a:lnTo>
                      <a:pt x="517" y="209"/>
                    </a:lnTo>
                    <a:lnTo>
                      <a:pt x="556" y="225"/>
                    </a:lnTo>
                    <a:lnTo>
                      <a:pt x="594" y="241"/>
                    </a:lnTo>
                    <a:lnTo>
                      <a:pt x="632" y="256"/>
                    </a:lnTo>
                    <a:lnTo>
                      <a:pt x="670" y="271"/>
                    </a:lnTo>
                    <a:lnTo>
                      <a:pt x="706" y="285"/>
                    </a:lnTo>
                    <a:lnTo>
                      <a:pt x="742" y="298"/>
                    </a:lnTo>
                    <a:lnTo>
                      <a:pt x="775" y="310"/>
                    </a:lnTo>
                    <a:lnTo>
                      <a:pt x="807" y="321"/>
                    </a:lnTo>
                    <a:lnTo>
                      <a:pt x="837" y="331"/>
                    </a:lnTo>
                    <a:lnTo>
                      <a:pt x="865" y="339"/>
                    </a:lnTo>
                    <a:lnTo>
                      <a:pt x="891" y="346"/>
                    </a:lnTo>
                    <a:lnTo>
                      <a:pt x="913" y="351"/>
                    </a:lnTo>
                    <a:lnTo>
                      <a:pt x="934" y="354"/>
                    </a:lnTo>
                    <a:lnTo>
                      <a:pt x="950" y="355"/>
                    </a:lnTo>
                    <a:lnTo>
                      <a:pt x="931" y="354"/>
                    </a:lnTo>
                    <a:lnTo>
                      <a:pt x="909" y="352"/>
                    </a:lnTo>
                    <a:lnTo>
                      <a:pt x="883" y="347"/>
                    </a:lnTo>
                    <a:lnTo>
                      <a:pt x="856" y="342"/>
                    </a:lnTo>
                    <a:lnTo>
                      <a:pt x="827" y="336"/>
                    </a:lnTo>
                    <a:lnTo>
                      <a:pt x="796" y="329"/>
                    </a:lnTo>
                    <a:lnTo>
                      <a:pt x="762" y="321"/>
                    </a:lnTo>
                    <a:lnTo>
                      <a:pt x="728" y="311"/>
                    </a:lnTo>
                    <a:lnTo>
                      <a:pt x="691" y="301"/>
                    </a:lnTo>
                    <a:lnTo>
                      <a:pt x="654" y="290"/>
                    </a:lnTo>
                    <a:lnTo>
                      <a:pt x="616" y="278"/>
                    </a:lnTo>
                    <a:lnTo>
                      <a:pt x="577" y="267"/>
                    </a:lnTo>
                    <a:lnTo>
                      <a:pt x="538" y="254"/>
                    </a:lnTo>
                    <a:lnTo>
                      <a:pt x="498" y="240"/>
                    </a:lnTo>
                    <a:lnTo>
                      <a:pt x="459" y="227"/>
                    </a:lnTo>
                    <a:lnTo>
                      <a:pt x="420" y="214"/>
                    </a:lnTo>
                    <a:lnTo>
                      <a:pt x="381" y="200"/>
                    </a:lnTo>
                    <a:lnTo>
                      <a:pt x="343" y="186"/>
                    </a:lnTo>
                    <a:lnTo>
                      <a:pt x="306" y="171"/>
                    </a:lnTo>
                    <a:lnTo>
                      <a:pt x="269" y="157"/>
                    </a:lnTo>
                    <a:lnTo>
                      <a:pt x="235" y="143"/>
                    </a:lnTo>
                    <a:lnTo>
                      <a:pt x="201" y="130"/>
                    </a:lnTo>
                    <a:lnTo>
                      <a:pt x="170" y="117"/>
                    </a:lnTo>
                    <a:lnTo>
                      <a:pt x="140" y="103"/>
                    </a:lnTo>
                    <a:lnTo>
                      <a:pt x="113" y="91"/>
                    </a:lnTo>
                    <a:lnTo>
                      <a:pt x="87" y="79"/>
                    </a:lnTo>
                    <a:lnTo>
                      <a:pt x="65" y="68"/>
                    </a:lnTo>
                    <a:lnTo>
                      <a:pt x="46" y="57"/>
                    </a:lnTo>
                    <a:lnTo>
                      <a:pt x="28" y="47"/>
                    </a:lnTo>
                    <a:lnTo>
                      <a:pt x="16" y="38"/>
                    </a:lnTo>
                    <a:lnTo>
                      <a:pt x="5" y="30"/>
                    </a:lnTo>
                    <a:lnTo>
                      <a:pt x="0" y="23"/>
                    </a:lnTo>
                    <a:lnTo>
                      <a:pt x="3" y="24"/>
                    </a:lnTo>
                    <a:lnTo>
                      <a:pt x="9" y="22"/>
                    </a:lnTo>
                    <a:lnTo>
                      <a:pt x="17" y="18"/>
                    </a:lnTo>
                    <a:lnTo>
                      <a:pt x="26" y="13"/>
                    </a:lnTo>
                    <a:lnTo>
                      <a:pt x="34" y="9"/>
                    </a:lnTo>
                    <a:lnTo>
                      <a:pt x="41" y="4"/>
                    </a:lnTo>
                    <a:lnTo>
                      <a:pt x="46" y="1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2" name="Freeform 368"/>
              <p:cNvSpPr>
                <a:spLocks/>
              </p:cNvSpPr>
              <p:nvPr/>
            </p:nvSpPr>
            <p:spPr bwMode="auto">
              <a:xfrm>
                <a:off x="2605" y="2185"/>
                <a:ext cx="475" cy="178"/>
              </a:xfrm>
              <a:custGeom>
                <a:avLst/>
                <a:gdLst>
                  <a:gd name="T0" fmla="*/ 12 w 951"/>
                  <a:gd name="T1" fmla="*/ 1 h 354"/>
                  <a:gd name="T2" fmla="*/ 16 w 951"/>
                  <a:gd name="T3" fmla="*/ 3 h 354"/>
                  <a:gd name="T4" fmla="*/ 24 w 951"/>
                  <a:gd name="T5" fmla="*/ 6 h 354"/>
                  <a:gd name="T6" fmla="*/ 35 w 951"/>
                  <a:gd name="T7" fmla="*/ 11 h 354"/>
                  <a:gd name="T8" fmla="*/ 48 w 951"/>
                  <a:gd name="T9" fmla="*/ 17 h 354"/>
                  <a:gd name="T10" fmla="*/ 64 w 951"/>
                  <a:gd name="T11" fmla="*/ 24 h 354"/>
                  <a:gd name="T12" fmla="*/ 82 w 951"/>
                  <a:gd name="T13" fmla="*/ 32 h 354"/>
                  <a:gd name="T14" fmla="*/ 100 w 951"/>
                  <a:gd name="T15" fmla="*/ 40 h 354"/>
                  <a:gd name="T16" fmla="*/ 119 w 951"/>
                  <a:gd name="T17" fmla="*/ 49 h 354"/>
                  <a:gd name="T18" fmla="*/ 139 w 951"/>
                  <a:gd name="T19" fmla="*/ 57 h 354"/>
                  <a:gd name="T20" fmla="*/ 158 w 951"/>
                  <a:gd name="T21" fmla="*/ 64 h 354"/>
                  <a:gd name="T22" fmla="*/ 176 w 951"/>
                  <a:gd name="T23" fmla="*/ 72 h 354"/>
                  <a:gd name="T24" fmla="*/ 194 w 951"/>
                  <a:gd name="T25" fmla="*/ 78 h 354"/>
                  <a:gd name="T26" fmla="*/ 209 w 951"/>
                  <a:gd name="T27" fmla="*/ 83 h 354"/>
                  <a:gd name="T28" fmla="*/ 223 w 951"/>
                  <a:gd name="T29" fmla="*/ 87 h 354"/>
                  <a:gd name="T30" fmla="*/ 233 w 951"/>
                  <a:gd name="T31" fmla="*/ 89 h 354"/>
                  <a:gd name="T32" fmla="*/ 232 w 951"/>
                  <a:gd name="T33" fmla="*/ 89 h 354"/>
                  <a:gd name="T34" fmla="*/ 221 w 951"/>
                  <a:gd name="T35" fmla="*/ 87 h 354"/>
                  <a:gd name="T36" fmla="*/ 207 w 951"/>
                  <a:gd name="T37" fmla="*/ 84 h 354"/>
                  <a:gd name="T38" fmla="*/ 190 w 951"/>
                  <a:gd name="T39" fmla="*/ 81 h 354"/>
                  <a:gd name="T40" fmla="*/ 173 w 951"/>
                  <a:gd name="T41" fmla="*/ 76 h 354"/>
                  <a:gd name="T42" fmla="*/ 154 w 951"/>
                  <a:gd name="T43" fmla="*/ 70 h 354"/>
                  <a:gd name="T44" fmla="*/ 134 w 951"/>
                  <a:gd name="T45" fmla="*/ 64 h 354"/>
                  <a:gd name="T46" fmla="*/ 115 w 951"/>
                  <a:gd name="T47" fmla="*/ 57 h 354"/>
                  <a:gd name="T48" fmla="*/ 95 w 951"/>
                  <a:gd name="T49" fmla="*/ 50 h 354"/>
                  <a:gd name="T50" fmla="*/ 76 w 951"/>
                  <a:gd name="T51" fmla="*/ 43 h 354"/>
                  <a:gd name="T52" fmla="*/ 58 w 951"/>
                  <a:gd name="T53" fmla="*/ 36 h 354"/>
                  <a:gd name="T54" fmla="*/ 42 w 951"/>
                  <a:gd name="T55" fmla="*/ 29 h 354"/>
                  <a:gd name="T56" fmla="*/ 28 w 951"/>
                  <a:gd name="T57" fmla="*/ 23 h 354"/>
                  <a:gd name="T58" fmla="*/ 16 w 951"/>
                  <a:gd name="T59" fmla="*/ 17 h 354"/>
                  <a:gd name="T60" fmla="*/ 7 w 951"/>
                  <a:gd name="T61" fmla="*/ 12 h 354"/>
                  <a:gd name="T62" fmla="*/ 1 w 951"/>
                  <a:gd name="T63" fmla="*/ 8 h 354"/>
                  <a:gd name="T64" fmla="*/ 1 w 951"/>
                  <a:gd name="T65" fmla="*/ 6 h 354"/>
                  <a:gd name="T66" fmla="*/ 4 w 951"/>
                  <a:gd name="T67" fmla="*/ 5 h 354"/>
                  <a:gd name="T68" fmla="*/ 8 w 951"/>
                  <a:gd name="T69" fmla="*/ 3 h 354"/>
                  <a:gd name="T70" fmla="*/ 11 w 951"/>
                  <a:gd name="T71" fmla="*/ 1 h 35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1"/>
                  <a:gd name="T109" fmla="*/ 0 h 354"/>
                  <a:gd name="T110" fmla="*/ 951 w 951"/>
                  <a:gd name="T111" fmla="*/ 354 h 35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1" h="354">
                    <a:moveTo>
                      <a:pt x="49" y="0"/>
                    </a:moveTo>
                    <a:lnTo>
                      <a:pt x="51" y="1"/>
                    </a:lnTo>
                    <a:lnTo>
                      <a:pt x="57" y="3"/>
                    </a:lnTo>
                    <a:lnTo>
                      <a:pt x="67" y="9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2"/>
                    </a:lnTo>
                    <a:lnTo>
                      <a:pt x="141" y="42"/>
                    </a:lnTo>
                    <a:lnTo>
                      <a:pt x="167" y="55"/>
                    </a:lnTo>
                    <a:lnTo>
                      <a:pt x="195" y="68"/>
                    </a:lnTo>
                    <a:lnTo>
                      <a:pt x="226" y="81"/>
                    </a:lnTo>
                    <a:lnTo>
                      <a:pt x="259" y="95"/>
                    </a:lnTo>
                    <a:lnTo>
                      <a:pt x="292" y="110"/>
                    </a:lnTo>
                    <a:lnTo>
                      <a:pt x="328" y="126"/>
                    </a:lnTo>
                    <a:lnTo>
                      <a:pt x="365" y="142"/>
                    </a:lnTo>
                    <a:lnTo>
                      <a:pt x="401" y="159"/>
                    </a:lnTo>
                    <a:lnTo>
                      <a:pt x="439" y="175"/>
                    </a:lnTo>
                    <a:lnTo>
                      <a:pt x="479" y="192"/>
                    </a:lnTo>
                    <a:lnTo>
                      <a:pt x="518" y="208"/>
                    </a:lnTo>
                    <a:lnTo>
                      <a:pt x="557" y="224"/>
                    </a:lnTo>
                    <a:lnTo>
                      <a:pt x="595" y="240"/>
                    </a:lnTo>
                    <a:lnTo>
                      <a:pt x="633" y="255"/>
                    </a:lnTo>
                    <a:lnTo>
                      <a:pt x="671" y="270"/>
                    </a:lnTo>
                    <a:lnTo>
                      <a:pt x="707" y="284"/>
                    </a:lnTo>
                    <a:lnTo>
                      <a:pt x="742" y="297"/>
                    </a:lnTo>
                    <a:lnTo>
                      <a:pt x="776" y="309"/>
                    </a:lnTo>
                    <a:lnTo>
                      <a:pt x="808" y="320"/>
                    </a:lnTo>
                    <a:lnTo>
                      <a:pt x="838" y="329"/>
                    </a:lnTo>
                    <a:lnTo>
                      <a:pt x="866" y="338"/>
                    </a:lnTo>
                    <a:lnTo>
                      <a:pt x="892" y="344"/>
                    </a:lnTo>
                    <a:lnTo>
                      <a:pt x="914" y="349"/>
                    </a:lnTo>
                    <a:lnTo>
                      <a:pt x="935" y="353"/>
                    </a:lnTo>
                    <a:lnTo>
                      <a:pt x="951" y="354"/>
                    </a:lnTo>
                    <a:lnTo>
                      <a:pt x="931" y="353"/>
                    </a:lnTo>
                    <a:lnTo>
                      <a:pt x="909" y="351"/>
                    </a:lnTo>
                    <a:lnTo>
                      <a:pt x="884" y="346"/>
                    </a:lnTo>
                    <a:lnTo>
                      <a:pt x="856" y="341"/>
                    </a:lnTo>
                    <a:lnTo>
                      <a:pt x="828" y="335"/>
                    </a:lnTo>
                    <a:lnTo>
                      <a:pt x="797" y="328"/>
                    </a:lnTo>
                    <a:lnTo>
                      <a:pt x="763" y="320"/>
                    </a:lnTo>
                    <a:lnTo>
                      <a:pt x="729" y="310"/>
                    </a:lnTo>
                    <a:lnTo>
                      <a:pt x="692" y="300"/>
                    </a:lnTo>
                    <a:lnTo>
                      <a:pt x="655" y="288"/>
                    </a:lnTo>
                    <a:lnTo>
                      <a:pt x="617" y="277"/>
                    </a:lnTo>
                    <a:lnTo>
                      <a:pt x="578" y="265"/>
                    </a:lnTo>
                    <a:lnTo>
                      <a:pt x="538" y="253"/>
                    </a:lnTo>
                    <a:lnTo>
                      <a:pt x="499" y="239"/>
                    </a:lnTo>
                    <a:lnTo>
                      <a:pt x="460" y="226"/>
                    </a:lnTo>
                    <a:lnTo>
                      <a:pt x="421" y="213"/>
                    </a:lnTo>
                    <a:lnTo>
                      <a:pt x="382" y="199"/>
                    </a:lnTo>
                    <a:lnTo>
                      <a:pt x="344" y="185"/>
                    </a:lnTo>
                    <a:lnTo>
                      <a:pt x="307" y="170"/>
                    </a:lnTo>
                    <a:lnTo>
                      <a:pt x="270" y="156"/>
                    </a:lnTo>
                    <a:lnTo>
                      <a:pt x="235" y="142"/>
                    </a:lnTo>
                    <a:lnTo>
                      <a:pt x="202" y="129"/>
                    </a:lnTo>
                    <a:lnTo>
                      <a:pt x="171" y="116"/>
                    </a:lnTo>
                    <a:lnTo>
                      <a:pt x="141" y="102"/>
                    </a:lnTo>
                    <a:lnTo>
                      <a:pt x="113" y="89"/>
                    </a:lnTo>
                    <a:lnTo>
                      <a:pt x="88" y="78"/>
                    </a:lnTo>
                    <a:lnTo>
                      <a:pt x="66" y="66"/>
                    </a:lnTo>
                    <a:lnTo>
                      <a:pt x="47" y="56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8"/>
                    </a:lnTo>
                    <a:lnTo>
                      <a:pt x="27" y="14"/>
                    </a:lnTo>
                    <a:lnTo>
                      <a:pt x="35" y="9"/>
                    </a:lnTo>
                    <a:lnTo>
                      <a:pt x="42" y="4"/>
                    </a:lnTo>
                    <a:lnTo>
                      <a:pt x="47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3" name="Freeform 369"/>
              <p:cNvSpPr>
                <a:spLocks/>
              </p:cNvSpPr>
              <p:nvPr/>
            </p:nvSpPr>
            <p:spPr bwMode="auto">
              <a:xfrm>
                <a:off x="2601" y="2230"/>
                <a:ext cx="474" cy="177"/>
              </a:xfrm>
              <a:custGeom>
                <a:avLst/>
                <a:gdLst>
                  <a:gd name="T0" fmla="*/ 12 w 950"/>
                  <a:gd name="T1" fmla="*/ 0 h 355"/>
                  <a:gd name="T2" fmla="*/ 16 w 950"/>
                  <a:gd name="T3" fmla="*/ 2 h 355"/>
                  <a:gd name="T4" fmla="*/ 24 w 950"/>
                  <a:gd name="T5" fmla="*/ 5 h 355"/>
                  <a:gd name="T6" fmla="*/ 35 w 950"/>
                  <a:gd name="T7" fmla="*/ 10 h 355"/>
                  <a:gd name="T8" fmla="*/ 48 w 950"/>
                  <a:gd name="T9" fmla="*/ 17 h 355"/>
                  <a:gd name="T10" fmla="*/ 64 w 950"/>
                  <a:gd name="T11" fmla="*/ 24 h 355"/>
                  <a:gd name="T12" fmla="*/ 81 w 950"/>
                  <a:gd name="T13" fmla="*/ 31 h 355"/>
                  <a:gd name="T14" fmla="*/ 100 w 950"/>
                  <a:gd name="T15" fmla="*/ 39 h 355"/>
                  <a:gd name="T16" fmla="*/ 119 w 950"/>
                  <a:gd name="T17" fmla="*/ 48 h 355"/>
                  <a:gd name="T18" fmla="*/ 138 w 950"/>
                  <a:gd name="T19" fmla="*/ 56 h 355"/>
                  <a:gd name="T20" fmla="*/ 158 w 950"/>
                  <a:gd name="T21" fmla="*/ 64 h 355"/>
                  <a:gd name="T22" fmla="*/ 176 w 950"/>
                  <a:gd name="T23" fmla="*/ 71 h 355"/>
                  <a:gd name="T24" fmla="*/ 193 w 950"/>
                  <a:gd name="T25" fmla="*/ 77 h 355"/>
                  <a:gd name="T26" fmla="*/ 209 w 950"/>
                  <a:gd name="T27" fmla="*/ 82 h 355"/>
                  <a:gd name="T28" fmla="*/ 222 w 950"/>
                  <a:gd name="T29" fmla="*/ 86 h 355"/>
                  <a:gd name="T30" fmla="*/ 233 w 950"/>
                  <a:gd name="T31" fmla="*/ 88 h 355"/>
                  <a:gd name="T32" fmla="*/ 232 w 950"/>
                  <a:gd name="T33" fmla="*/ 88 h 355"/>
                  <a:gd name="T34" fmla="*/ 220 w 950"/>
                  <a:gd name="T35" fmla="*/ 86 h 355"/>
                  <a:gd name="T36" fmla="*/ 206 w 950"/>
                  <a:gd name="T37" fmla="*/ 83 h 355"/>
                  <a:gd name="T38" fmla="*/ 190 w 950"/>
                  <a:gd name="T39" fmla="*/ 80 h 355"/>
                  <a:gd name="T40" fmla="*/ 172 w 950"/>
                  <a:gd name="T41" fmla="*/ 75 h 355"/>
                  <a:gd name="T42" fmla="*/ 154 w 950"/>
                  <a:gd name="T43" fmla="*/ 69 h 355"/>
                  <a:gd name="T44" fmla="*/ 134 w 950"/>
                  <a:gd name="T45" fmla="*/ 63 h 355"/>
                  <a:gd name="T46" fmla="*/ 115 w 950"/>
                  <a:gd name="T47" fmla="*/ 56 h 355"/>
                  <a:gd name="T48" fmla="*/ 95 w 950"/>
                  <a:gd name="T49" fmla="*/ 49 h 355"/>
                  <a:gd name="T50" fmla="*/ 76 w 950"/>
                  <a:gd name="T51" fmla="*/ 42 h 355"/>
                  <a:gd name="T52" fmla="*/ 58 w 950"/>
                  <a:gd name="T53" fmla="*/ 35 h 355"/>
                  <a:gd name="T54" fmla="*/ 42 w 950"/>
                  <a:gd name="T55" fmla="*/ 29 h 355"/>
                  <a:gd name="T56" fmla="*/ 28 w 950"/>
                  <a:gd name="T57" fmla="*/ 22 h 355"/>
                  <a:gd name="T58" fmla="*/ 16 w 950"/>
                  <a:gd name="T59" fmla="*/ 16 h 355"/>
                  <a:gd name="T60" fmla="*/ 7 w 950"/>
                  <a:gd name="T61" fmla="*/ 11 h 355"/>
                  <a:gd name="T62" fmla="*/ 1 w 950"/>
                  <a:gd name="T63" fmla="*/ 7 h 355"/>
                  <a:gd name="T64" fmla="*/ 1 w 950"/>
                  <a:gd name="T65" fmla="*/ 5 h 355"/>
                  <a:gd name="T66" fmla="*/ 4 w 950"/>
                  <a:gd name="T67" fmla="*/ 4 h 355"/>
                  <a:gd name="T68" fmla="*/ 8 w 950"/>
                  <a:gd name="T69" fmla="*/ 2 h 355"/>
                  <a:gd name="T70" fmla="*/ 11 w 950"/>
                  <a:gd name="T71" fmla="*/ 0 h 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0"/>
                  <a:gd name="T109" fmla="*/ 0 h 355"/>
                  <a:gd name="T110" fmla="*/ 950 w 950"/>
                  <a:gd name="T111" fmla="*/ 355 h 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0" h="355">
                    <a:moveTo>
                      <a:pt x="49" y="0"/>
                    </a:moveTo>
                    <a:lnTo>
                      <a:pt x="51" y="1"/>
                    </a:lnTo>
                    <a:lnTo>
                      <a:pt x="57" y="4"/>
                    </a:lnTo>
                    <a:lnTo>
                      <a:pt x="67" y="10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3"/>
                    </a:lnTo>
                    <a:lnTo>
                      <a:pt x="141" y="43"/>
                    </a:lnTo>
                    <a:lnTo>
                      <a:pt x="167" y="56"/>
                    </a:lnTo>
                    <a:lnTo>
                      <a:pt x="195" y="68"/>
                    </a:lnTo>
                    <a:lnTo>
                      <a:pt x="225" y="82"/>
                    </a:lnTo>
                    <a:lnTo>
                      <a:pt x="257" y="96"/>
                    </a:lnTo>
                    <a:lnTo>
                      <a:pt x="292" y="111"/>
                    </a:lnTo>
                    <a:lnTo>
                      <a:pt x="326" y="127"/>
                    </a:lnTo>
                    <a:lnTo>
                      <a:pt x="363" y="143"/>
                    </a:lnTo>
                    <a:lnTo>
                      <a:pt x="401" y="159"/>
                    </a:lnTo>
                    <a:lnTo>
                      <a:pt x="439" y="175"/>
                    </a:lnTo>
                    <a:lnTo>
                      <a:pt x="477" y="192"/>
                    </a:lnTo>
                    <a:lnTo>
                      <a:pt x="517" y="209"/>
                    </a:lnTo>
                    <a:lnTo>
                      <a:pt x="556" y="225"/>
                    </a:lnTo>
                    <a:lnTo>
                      <a:pt x="594" y="241"/>
                    </a:lnTo>
                    <a:lnTo>
                      <a:pt x="633" y="256"/>
                    </a:lnTo>
                    <a:lnTo>
                      <a:pt x="670" y="271"/>
                    </a:lnTo>
                    <a:lnTo>
                      <a:pt x="707" y="284"/>
                    </a:lnTo>
                    <a:lnTo>
                      <a:pt x="741" y="297"/>
                    </a:lnTo>
                    <a:lnTo>
                      <a:pt x="775" y="310"/>
                    </a:lnTo>
                    <a:lnTo>
                      <a:pt x="807" y="320"/>
                    </a:lnTo>
                    <a:lnTo>
                      <a:pt x="837" y="329"/>
                    </a:lnTo>
                    <a:lnTo>
                      <a:pt x="864" y="339"/>
                    </a:lnTo>
                    <a:lnTo>
                      <a:pt x="891" y="344"/>
                    </a:lnTo>
                    <a:lnTo>
                      <a:pt x="913" y="350"/>
                    </a:lnTo>
                    <a:lnTo>
                      <a:pt x="934" y="353"/>
                    </a:lnTo>
                    <a:lnTo>
                      <a:pt x="950" y="355"/>
                    </a:lnTo>
                    <a:lnTo>
                      <a:pt x="930" y="353"/>
                    </a:lnTo>
                    <a:lnTo>
                      <a:pt x="908" y="351"/>
                    </a:lnTo>
                    <a:lnTo>
                      <a:pt x="883" y="347"/>
                    </a:lnTo>
                    <a:lnTo>
                      <a:pt x="856" y="342"/>
                    </a:lnTo>
                    <a:lnTo>
                      <a:pt x="826" y="335"/>
                    </a:lnTo>
                    <a:lnTo>
                      <a:pt x="795" y="328"/>
                    </a:lnTo>
                    <a:lnTo>
                      <a:pt x="762" y="320"/>
                    </a:lnTo>
                    <a:lnTo>
                      <a:pt x="727" y="311"/>
                    </a:lnTo>
                    <a:lnTo>
                      <a:pt x="692" y="301"/>
                    </a:lnTo>
                    <a:lnTo>
                      <a:pt x="655" y="289"/>
                    </a:lnTo>
                    <a:lnTo>
                      <a:pt x="617" y="278"/>
                    </a:lnTo>
                    <a:lnTo>
                      <a:pt x="578" y="266"/>
                    </a:lnTo>
                    <a:lnTo>
                      <a:pt x="538" y="253"/>
                    </a:lnTo>
                    <a:lnTo>
                      <a:pt x="499" y="240"/>
                    </a:lnTo>
                    <a:lnTo>
                      <a:pt x="460" y="227"/>
                    </a:lnTo>
                    <a:lnTo>
                      <a:pt x="421" y="213"/>
                    </a:lnTo>
                    <a:lnTo>
                      <a:pt x="382" y="199"/>
                    </a:lnTo>
                    <a:lnTo>
                      <a:pt x="344" y="186"/>
                    </a:lnTo>
                    <a:lnTo>
                      <a:pt x="307" y="171"/>
                    </a:lnTo>
                    <a:lnTo>
                      <a:pt x="270" y="157"/>
                    </a:lnTo>
                    <a:lnTo>
                      <a:pt x="235" y="143"/>
                    </a:lnTo>
                    <a:lnTo>
                      <a:pt x="202" y="129"/>
                    </a:lnTo>
                    <a:lnTo>
                      <a:pt x="171" y="117"/>
                    </a:lnTo>
                    <a:lnTo>
                      <a:pt x="141" y="103"/>
                    </a:lnTo>
                    <a:lnTo>
                      <a:pt x="113" y="90"/>
                    </a:lnTo>
                    <a:lnTo>
                      <a:pt x="88" y="79"/>
                    </a:lnTo>
                    <a:lnTo>
                      <a:pt x="66" y="67"/>
                    </a:lnTo>
                    <a:lnTo>
                      <a:pt x="46" y="57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9"/>
                    </a:lnTo>
                    <a:lnTo>
                      <a:pt x="27" y="14"/>
                    </a:lnTo>
                    <a:lnTo>
                      <a:pt x="35" y="10"/>
                    </a:lnTo>
                    <a:lnTo>
                      <a:pt x="42" y="5"/>
                    </a:lnTo>
                    <a:lnTo>
                      <a:pt x="46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4" name="Freeform 370"/>
              <p:cNvSpPr>
                <a:spLocks/>
              </p:cNvSpPr>
              <p:nvPr/>
            </p:nvSpPr>
            <p:spPr bwMode="auto">
              <a:xfrm>
                <a:off x="3058" y="1905"/>
                <a:ext cx="265" cy="73"/>
              </a:xfrm>
              <a:custGeom>
                <a:avLst/>
                <a:gdLst>
                  <a:gd name="T0" fmla="*/ 0 w 530"/>
                  <a:gd name="T1" fmla="*/ 0 h 145"/>
                  <a:gd name="T2" fmla="*/ 1 w 530"/>
                  <a:gd name="T3" fmla="*/ 1 h 145"/>
                  <a:gd name="T4" fmla="*/ 5 w 530"/>
                  <a:gd name="T5" fmla="*/ 2 h 145"/>
                  <a:gd name="T6" fmla="*/ 11 w 530"/>
                  <a:gd name="T7" fmla="*/ 3 h 145"/>
                  <a:gd name="T8" fmla="*/ 18 w 530"/>
                  <a:gd name="T9" fmla="*/ 5 h 145"/>
                  <a:gd name="T10" fmla="*/ 28 w 530"/>
                  <a:gd name="T11" fmla="*/ 8 h 145"/>
                  <a:gd name="T12" fmla="*/ 38 w 530"/>
                  <a:gd name="T13" fmla="*/ 11 h 145"/>
                  <a:gd name="T14" fmla="*/ 49 w 530"/>
                  <a:gd name="T15" fmla="*/ 14 h 145"/>
                  <a:gd name="T16" fmla="*/ 61 w 530"/>
                  <a:gd name="T17" fmla="*/ 17 h 145"/>
                  <a:gd name="T18" fmla="*/ 73 w 530"/>
                  <a:gd name="T19" fmla="*/ 20 h 145"/>
                  <a:gd name="T20" fmla="*/ 84 w 530"/>
                  <a:gd name="T21" fmla="*/ 23 h 145"/>
                  <a:gd name="T22" fmla="*/ 96 w 530"/>
                  <a:gd name="T23" fmla="*/ 26 h 145"/>
                  <a:gd name="T24" fmla="*/ 106 w 530"/>
                  <a:gd name="T25" fmla="*/ 29 h 145"/>
                  <a:gd name="T26" fmla="*/ 115 w 530"/>
                  <a:gd name="T27" fmla="*/ 31 h 145"/>
                  <a:gd name="T28" fmla="*/ 123 w 530"/>
                  <a:gd name="T29" fmla="*/ 33 h 145"/>
                  <a:gd name="T30" fmla="*/ 129 w 530"/>
                  <a:gd name="T31" fmla="*/ 34 h 145"/>
                  <a:gd name="T32" fmla="*/ 133 w 530"/>
                  <a:gd name="T33" fmla="*/ 35 h 145"/>
                  <a:gd name="T34" fmla="*/ 131 w 530"/>
                  <a:gd name="T35" fmla="*/ 37 h 145"/>
                  <a:gd name="T36" fmla="*/ 129 w 530"/>
                  <a:gd name="T37" fmla="*/ 36 h 145"/>
                  <a:gd name="T38" fmla="*/ 125 w 530"/>
                  <a:gd name="T39" fmla="*/ 35 h 145"/>
                  <a:gd name="T40" fmla="*/ 119 w 530"/>
                  <a:gd name="T41" fmla="*/ 34 h 145"/>
                  <a:gd name="T42" fmla="*/ 111 w 530"/>
                  <a:gd name="T43" fmla="*/ 32 h 145"/>
                  <a:gd name="T44" fmla="*/ 102 w 530"/>
                  <a:gd name="T45" fmla="*/ 30 h 145"/>
                  <a:gd name="T46" fmla="*/ 91 w 530"/>
                  <a:gd name="T47" fmla="*/ 27 h 145"/>
                  <a:gd name="T48" fmla="*/ 80 w 530"/>
                  <a:gd name="T49" fmla="*/ 24 h 145"/>
                  <a:gd name="T50" fmla="*/ 68 w 530"/>
                  <a:gd name="T51" fmla="*/ 21 h 145"/>
                  <a:gd name="T52" fmla="*/ 56 w 530"/>
                  <a:gd name="T53" fmla="*/ 18 h 145"/>
                  <a:gd name="T54" fmla="*/ 45 w 530"/>
                  <a:gd name="T55" fmla="*/ 15 h 145"/>
                  <a:gd name="T56" fmla="*/ 34 w 530"/>
                  <a:gd name="T57" fmla="*/ 12 h 145"/>
                  <a:gd name="T58" fmla="*/ 24 w 530"/>
                  <a:gd name="T59" fmla="*/ 9 h 145"/>
                  <a:gd name="T60" fmla="*/ 15 w 530"/>
                  <a:gd name="T61" fmla="*/ 6 h 145"/>
                  <a:gd name="T62" fmla="*/ 8 w 530"/>
                  <a:gd name="T63" fmla="*/ 4 h 145"/>
                  <a:gd name="T64" fmla="*/ 3 w 530"/>
                  <a:gd name="T65" fmla="*/ 2 h 145"/>
                  <a:gd name="T66" fmla="*/ 0 w 530"/>
                  <a:gd name="T67" fmla="*/ 0 h 14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30"/>
                  <a:gd name="T103" fmla="*/ 0 h 145"/>
                  <a:gd name="T104" fmla="*/ 530 w 530"/>
                  <a:gd name="T105" fmla="*/ 145 h 14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30" h="145">
                    <a:moveTo>
                      <a:pt x="0" y="0"/>
                    </a:moveTo>
                    <a:lnTo>
                      <a:pt x="6" y="1"/>
                    </a:lnTo>
                    <a:lnTo>
                      <a:pt x="21" y="5"/>
                    </a:lnTo>
                    <a:lnTo>
                      <a:pt x="45" y="12"/>
                    </a:lnTo>
                    <a:lnTo>
                      <a:pt x="75" y="20"/>
                    </a:lnTo>
                    <a:lnTo>
                      <a:pt x="112" y="31"/>
                    </a:lnTo>
                    <a:lnTo>
                      <a:pt x="153" y="41"/>
                    </a:lnTo>
                    <a:lnTo>
                      <a:pt x="198" y="54"/>
                    </a:lnTo>
                    <a:lnTo>
                      <a:pt x="246" y="66"/>
                    </a:lnTo>
                    <a:lnTo>
                      <a:pt x="293" y="79"/>
                    </a:lnTo>
                    <a:lnTo>
                      <a:pt x="339" y="90"/>
                    </a:lnTo>
                    <a:lnTo>
                      <a:pt x="384" y="103"/>
                    </a:lnTo>
                    <a:lnTo>
                      <a:pt x="425" y="113"/>
                    </a:lnTo>
                    <a:lnTo>
                      <a:pt x="461" y="123"/>
                    </a:lnTo>
                    <a:lnTo>
                      <a:pt x="492" y="130"/>
                    </a:lnTo>
                    <a:lnTo>
                      <a:pt x="515" y="135"/>
                    </a:lnTo>
                    <a:lnTo>
                      <a:pt x="530" y="138"/>
                    </a:lnTo>
                    <a:lnTo>
                      <a:pt x="522" y="145"/>
                    </a:lnTo>
                    <a:lnTo>
                      <a:pt x="516" y="143"/>
                    </a:lnTo>
                    <a:lnTo>
                      <a:pt x="501" y="140"/>
                    </a:lnTo>
                    <a:lnTo>
                      <a:pt x="477" y="134"/>
                    </a:lnTo>
                    <a:lnTo>
                      <a:pt x="445" y="126"/>
                    </a:lnTo>
                    <a:lnTo>
                      <a:pt x="408" y="117"/>
                    </a:lnTo>
                    <a:lnTo>
                      <a:pt x="365" y="107"/>
                    </a:lnTo>
                    <a:lnTo>
                      <a:pt x="320" y="95"/>
                    </a:lnTo>
                    <a:lnTo>
                      <a:pt x="273" y="82"/>
                    </a:lnTo>
                    <a:lnTo>
                      <a:pt x="226" y="71"/>
                    </a:lnTo>
                    <a:lnTo>
                      <a:pt x="180" y="58"/>
                    </a:lnTo>
                    <a:lnTo>
                      <a:pt x="136" y="46"/>
                    </a:lnTo>
                    <a:lnTo>
                      <a:pt x="96" y="34"/>
                    </a:lnTo>
                    <a:lnTo>
                      <a:pt x="61" y="24"/>
                    </a:lnTo>
                    <a:lnTo>
                      <a:pt x="32" y="15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5" name="Freeform 371"/>
              <p:cNvSpPr>
                <a:spLocks/>
              </p:cNvSpPr>
              <p:nvPr/>
            </p:nvSpPr>
            <p:spPr bwMode="auto">
              <a:xfrm>
                <a:off x="3036" y="1917"/>
                <a:ext cx="270" cy="75"/>
              </a:xfrm>
              <a:custGeom>
                <a:avLst/>
                <a:gdLst>
                  <a:gd name="T0" fmla="*/ 0 w 541"/>
                  <a:gd name="T1" fmla="*/ 0 h 150"/>
                  <a:gd name="T2" fmla="*/ 1 w 541"/>
                  <a:gd name="T3" fmla="*/ 1 h 150"/>
                  <a:gd name="T4" fmla="*/ 5 w 541"/>
                  <a:gd name="T5" fmla="*/ 1 h 150"/>
                  <a:gd name="T6" fmla="*/ 11 w 541"/>
                  <a:gd name="T7" fmla="*/ 3 h 150"/>
                  <a:gd name="T8" fmla="*/ 19 w 541"/>
                  <a:gd name="T9" fmla="*/ 5 h 150"/>
                  <a:gd name="T10" fmla="*/ 28 w 541"/>
                  <a:gd name="T11" fmla="*/ 8 h 150"/>
                  <a:gd name="T12" fmla="*/ 39 w 541"/>
                  <a:gd name="T13" fmla="*/ 10 h 150"/>
                  <a:gd name="T14" fmla="*/ 50 w 541"/>
                  <a:gd name="T15" fmla="*/ 14 h 150"/>
                  <a:gd name="T16" fmla="*/ 62 w 541"/>
                  <a:gd name="T17" fmla="*/ 18 h 150"/>
                  <a:gd name="T18" fmla="*/ 74 w 541"/>
                  <a:gd name="T19" fmla="*/ 20 h 150"/>
                  <a:gd name="T20" fmla="*/ 86 w 541"/>
                  <a:gd name="T21" fmla="*/ 23 h 150"/>
                  <a:gd name="T22" fmla="*/ 98 w 541"/>
                  <a:gd name="T23" fmla="*/ 26 h 150"/>
                  <a:gd name="T24" fmla="*/ 108 w 541"/>
                  <a:gd name="T25" fmla="*/ 29 h 150"/>
                  <a:gd name="T26" fmla="*/ 117 w 541"/>
                  <a:gd name="T27" fmla="*/ 31 h 150"/>
                  <a:gd name="T28" fmla="*/ 125 w 541"/>
                  <a:gd name="T29" fmla="*/ 34 h 150"/>
                  <a:gd name="T30" fmla="*/ 131 w 541"/>
                  <a:gd name="T31" fmla="*/ 36 h 150"/>
                  <a:gd name="T32" fmla="*/ 135 w 541"/>
                  <a:gd name="T33" fmla="*/ 36 h 150"/>
                  <a:gd name="T34" fmla="*/ 133 w 541"/>
                  <a:gd name="T35" fmla="*/ 38 h 150"/>
                  <a:gd name="T36" fmla="*/ 131 w 541"/>
                  <a:gd name="T37" fmla="*/ 38 h 150"/>
                  <a:gd name="T38" fmla="*/ 127 w 541"/>
                  <a:gd name="T39" fmla="*/ 37 h 150"/>
                  <a:gd name="T40" fmla="*/ 121 w 541"/>
                  <a:gd name="T41" fmla="*/ 35 h 150"/>
                  <a:gd name="T42" fmla="*/ 113 w 541"/>
                  <a:gd name="T43" fmla="*/ 33 h 150"/>
                  <a:gd name="T44" fmla="*/ 104 w 541"/>
                  <a:gd name="T45" fmla="*/ 30 h 150"/>
                  <a:gd name="T46" fmla="*/ 93 w 541"/>
                  <a:gd name="T47" fmla="*/ 27 h 150"/>
                  <a:gd name="T48" fmla="*/ 81 w 541"/>
                  <a:gd name="T49" fmla="*/ 24 h 150"/>
                  <a:gd name="T50" fmla="*/ 69 w 541"/>
                  <a:gd name="T51" fmla="*/ 21 h 150"/>
                  <a:gd name="T52" fmla="*/ 57 w 541"/>
                  <a:gd name="T53" fmla="*/ 18 h 150"/>
                  <a:gd name="T54" fmla="*/ 45 w 541"/>
                  <a:gd name="T55" fmla="*/ 14 h 150"/>
                  <a:gd name="T56" fmla="*/ 34 w 541"/>
                  <a:gd name="T57" fmla="*/ 11 h 150"/>
                  <a:gd name="T58" fmla="*/ 24 w 541"/>
                  <a:gd name="T59" fmla="*/ 9 h 150"/>
                  <a:gd name="T60" fmla="*/ 15 w 541"/>
                  <a:gd name="T61" fmla="*/ 6 h 150"/>
                  <a:gd name="T62" fmla="*/ 8 w 541"/>
                  <a:gd name="T63" fmla="*/ 3 h 150"/>
                  <a:gd name="T64" fmla="*/ 3 w 541"/>
                  <a:gd name="T65" fmla="*/ 1 h 150"/>
                  <a:gd name="T66" fmla="*/ 0 w 541"/>
                  <a:gd name="T67" fmla="*/ 0 h 15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41"/>
                  <a:gd name="T103" fmla="*/ 0 h 150"/>
                  <a:gd name="T104" fmla="*/ 541 w 541"/>
                  <a:gd name="T105" fmla="*/ 150 h 15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41" h="150">
                    <a:moveTo>
                      <a:pt x="0" y="0"/>
                    </a:moveTo>
                    <a:lnTo>
                      <a:pt x="6" y="1"/>
                    </a:lnTo>
                    <a:lnTo>
                      <a:pt x="21" y="5"/>
                    </a:lnTo>
                    <a:lnTo>
                      <a:pt x="45" y="12"/>
                    </a:lnTo>
                    <a:lnTo>
                      <a:pt x="77" y="21"/>
                    </a:lnTo>
                    <a:lnTo>
                      <a:pt x="115" y="32"/>
                    </a:lnTo>
                    <a:lnTo>
                      <a:pt x="157" y="43"/>
                    </a:lnTo>
                    <a:lnTo>
                      <a:pt x="203" y="56"/>
                    </a:lnTo>
                    <a:lnTo>
                      <a:pt x="250" y="69"/>
                    </a:lnTo>
                    <a:lnTo>
                      <a:pt x="299" y="82"/>
                    </a:lnTo>
                    <a:lnTo>
                      <a:pt x="346" y="95"/>
                    </a:lnTo>
                    <a:lnTo>
                      <a:pt x="392" y="107"/>
                    </a:lnTo>
                    <a:lnTo>
                      <a:pt x="433" y="118"/>
                    </a:lnTo>
                    <a:lnTo>
                      <a:pt x="471" y="127"/>
                    </a:lnTo>
                    <a:lnTo>
                      <a:pt x="503" y="135"/>
                    </a:lnTo>
                    <a:lnTo>
                      <a:pt x="526" y="141"/>
                    </a:lnTo>
                    <a:lnTo>
                      <a:pt x="541" y="143"/>
                    </a:lnTo>
                    <a:lnTo>
                      <a:pt x="532" y="150"/>
                    </a:lnTo>
                    <a:lnTo>
                      <a:pt x="527" y="149"/>
                    </a:lnTo>
                    <a:lnTo>
                      <a:pt x="511" y="145"/>
                    </a:lnTo>
                    <a:lnTo>
                      <a:pt x="486" y="139"/>
                    </a:lnTo>
                    <a:lnTo>
                      <a:pt x="454" y="131"/>
                    </a:lnTo>
                    <a:lnTo>
                      <a:pt x="416" y="120"/>
                    </a:lnTo>
                    <a:lnTo>
                      <a:pt x="372" y="110"/>
                    </a:lnTo>
                    <a:lnTo>
                      <a:pt x="326" y="97"/>
                    </a:lnTo>
                    <a:lnTo>
                      <a:pt x="279" y="85"/>
                    </a:lnTo>
                    <a:lnTo>
                      <a:pt x="231" y="72"/>
                    </a:lnTo>
                    <a:lnTo>
                      <a:pt x="183" y="59"/>
                    </a:lnTo>
                    <a:lnTo>
                      <a:pt x="138" y="47"/>
                    </a:lnTo>
                    <a:lnTo>
                      <a:pt x="97" y="35"/>
                    </a:lnTo>
                    <a:lnTo>
                      <a:pt x="61" y="24"/>
                    </a:lnTo>
                    <a:lnTo>
                      <a:pt x="32" y="15"/>
                    </a:lnTo>
                    <a:lnTo>
                      <a:pt x="12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6" name="Freeform 372"/>
              <p:cNvSpPr>
                <a:spLocks/>
              </p:cNvSpPr>
              <p:nvPr/>
            </p:nvSpPr>
            <p:spPr bwMode="auto">
              <a:xfrm>
                <a:off x="3013" y="1928"/>
                <a:ext cx="276" cy="79"/>
              </a:xfrm>
              <a:custGeom>
                <a:avLst/>
                <a:gdLst>
                  <a:gd name="T0" fmla="*/ 0 w 552"/>
                  <a:gd name="T1" fmla="*/ 0 h 158"/>
                  <a:gd name="T2" fmla="*/ 1 w 552"/>
                  <a:gd name="T3" fmla="*/ 1 h 158"/>
                  <a:gd name="T4" fmla="*/ 5 w 552"/>
                  <a:gd name="T5" fmla="*/ 1 h 158"/>
                  <a:gd name="T6" fmla="*/ 11 w 552"/>
                  <a:gd name="T7" fmla="*/ 3 h 158"/>
                  <a:gd name="T8" fmla="*/ 19 w 552"/>
                  <a:gd name="T9" fmla="*/ 5 h 158"/>
                  <a:gd name="T10" fmla="*/ 29 w 552"/>
                  <a:gd name="T11" fmla="*/ 9 h 158"/>
                  <a:gd name="T12" fmla="*/ 40 w 552"/>
                  <a:gd name="T13" fmla="*/ 11 h 158"/>
                  <a:gd name="T14" fmla="*/ 52 w 552"/>
                  <a:gd name="T15" fmla="*/ 14 h 158"/>
                  <a:gd name="T16" fmla="*/ 64 w 552"/>
                  <a:gd name="T17" fmla="*/ 19 h 158"/>
                  <a:gd name="T18" fmla="*/ 76 w 552"/>
                  <a:gd name="T19" fmla="*/ 21 h 158"/>
                  <a:gd name="T20" fmla="*/ 88 w 552"/>
                  <a:gd name="T21" fmla="*/ 25 h 158"/>
                  <a:gd name="T22" fmla="*/ 100 w 552"/>
                  <a:gd name="T23" fmla="*/ 28 h 158"/>
                  <a:gd name="T24" fmla="*/ 111 w 552"/>
                  <a:gd name="T25" fmla="*/ 31 h 158"/>
                  <a:gd name="T26" fmla="*/ 120 w 552"/>
                  <a:gd name="T27" fmla="*/ 34 h 158"/>
                  <a:gd name="T28" fmla="*/ 129 w 552"/>
                  <a:gd name="T29" fmla="*/ 36 h 158"/>
                  <a:gd name="T30" fmla="*/ 135 w 552"/>
                  <a:gd name="T31" fmla="*/ 38 h 158"/>
                  <a:gd name="T32" fmla="*/ 138 w 552"/>
                  <a:gd name="T33" fmla="*/ 38 h 158"/>
                  <a:gd name="T34" fmla="*/ 136 w 552"/>
                  <a:gd name="T35" fmla="*/ 40 h 158"/>
                  <a:gd name="T36" fmla="*/ 135 w 552"/>
                  <a:gd name="T37" fmla="*/ 40 h 158"/>
                  <a:gd name="T38" fmla="*/ 131 w 552"/>
                  <a:gd name="T39" fmla="*/ 38 h 158"/>
                  <a:gd name="T40" fmla="*/ 124 w 552"/>
                  <a:gd name="T41" fmla="*/ 37 h 158"/>
                  <a:gd name="T42" fmla="*/ 115 w 552"/>
                  <a:gd name="T43" fmla="*/ 35 h 158"/>
                  <a:gd name="T44" fmla="*/ 106 w 552"/>
                  <a:gd name="T45" fmla="*/ 31 h 158"/>
                  <a:gd name="T46" fmla="*/ 95 w 552"/>
                  <a:gd name="T47" fmla="*/ 28 h 158"/>
                  <a:gd name="T48" fmla="*/ 83 w 552"/>
                  <a:gd name="T49" fmla="*/ 25 h 158"/>
                  <a:gd name="T50" fmla="*/ 71 w 552"/>
                  <a:gd name="T51" fmla="*/ 22 h 158"/>
                  <a:gd name="T52" fmla="*/ 58 w 552"/>
                  <a:gd name="T53" fmla="*/ 19 h 158"/>
                  <a:gd name="T54" fmla="*/ 46 w 552"/>
                  <a:gd name="T55" fmla="*/ 15 h 158"/>
                  <a:gd name="T56" fmla="*/ 35 w 552"/>
                  <a:gd name="T57" fmla="*/ 12 h 158"/>
                  <a:gd name="T58" fmla="*/ 24 w 552"/>
                  <a:gd name="T59" fmla="*/ 10 h 158"/>
                  <a:gd name="T60" fmla="*/ 15 w 552"/>
                  <a:gd name="T61" fmla="*/ 6 h 158"/>
                  <a:gd name="T62" fmla="*/ 9 w 552"/>
                  <a:gd name="T63" fmla="*/ 3 h 158"/>
                  <a:gd name="T64" fmla="*/ 3 w 552"/>
                  <a:gd name="T65" fmla="*/ 1 h 158"/>
                  <a:gd name="T66" fmla="*/ 0 w 552"/>
                  <a:gd name="T67" fmla="*/ 0 h 15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52"/>
                  <a:gd name="T103" fmla="*/ 0 h 158"/>
                  <a:gd name="T104" fmla="*/ 552 w 552"/>
                  <a:gd name="T105" fmla="*/ 158 h 15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52" h="158">
                    <a:moveTo>
                      <a:pt x="0" y="0"/>
                    </a:moveTo>
                    <a:lnTo>
                      <a:pt x="6" y="2"/>
                    </a:lnTo>
                    <a:lnTo>
                      <a:pt x="22" y="6"/>
                    </a:lnTo>
                    <a:lnTo>
                      <a:pt x="46" y="14"/>
                    </a:lnTo>
                    <a:lnTo>
                      <a:pt x="78" y="23"/>
                    </a:lnTo>
                    <a:lnTo>
                      <a:pt x="118" y="34"/>
                    </a:lnTo>
                    <a:lnTo>
                      <a:pt x="160" y="46"/>
                    </a:lnTo>
                    <a:lnTo>
                      <a:pt x="208" y="59"/>
                    </a:lnTo>
                    <a:lnTo>
                      <a:pt x="256" y="73"/>
                    </a:lnTo>
                    <a:lnTo>
                      <a:pt x="305" y="87"/>
                    </a:lnTo>
                    <a:lnTo>
                      <a:pt x="354" y="101"/>
                    </a:lnTo>
                    <a:lnTo>
                      <a:pt x="401" y="113"/>
                    </a:lnTo>
                    <a:lnTo>
                      <a:pt x="444" y="125"/>
                    </a:lnTo>
                    <a:lnTo>
                      <a:pt x="482" y="135"/>
                    </a:lnTo>
                    <a:lnTo>
                      <a:pt x="513" y="143"/>
                    </a:lnTo>
                    <a:lnTo>
                      <a:pt x="537" y="149"/>
                    </a:lnTo>
                    <a:lnTo>
                      <a:pt x="552" y="152"/>
                    </a:lnTo>
                    <a:lnTo>
                      <a:pt x="544" y="158"/>
                    </a:lnTo>
                    <a:lnTo>
                      <a:pt x="538" y="157"/>
                    </a:lnTo>
                    <a:lnTo>
                      <a:pt x="522" y="152"/>
                    </a:lnTo>
                    <a:lnTo>
                      <a:pt x="497" y="145"/>
                    </a:lnTo>
                    <a:lnTo>
                      <a:pt x="463" y="137"/>
                    </a:lnTo>
                    <a:lnTo>
                      <a:pt x="424" y="127"/>
                    </a:lnTo>
                    <a:lnTo>
                      <a:pt x="380" y="115"/>
                    </a:lnTo>
                    <a:lnTo>
                      <a:pt x="333" y="103"/>
                    </a:lnTo>
                    <a:lnTo>
                      <a:pt x="285" y="90"/>
                    </a:lnTo>
                    <a:lnTo>
                      <a:pt x="235" y="76"/>
                    </a:lnTo>
                    <a:lnTo>
                      <a:pt x="187" y="63"/>
                    </a:lnTo>
                    <a:lnTo>
                      <a:pt x="141" y="50"/>
                    </a:lnTo>
                    <a:lnTo>
                      <a:pt x="99" y="37"/>
                    </a:lnTo>
                    <a:lnTo>
                      <a:pt x="62" y="26"/>
                    </a:lnTo>
                    <a:lnTo>
                      <a:pt x="34" y="15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7" name="Freeform 373"/>
              <p:cNvSpPr>
                <a:spLocks/>
              </p:cNvSpPr>
              <p:nvPr/>
            </p:nvSpPr>
            <p:spPr bwMode="auto">
              <a:xfrm>
                <a:off x="2990" y="1939"/>
                <a:ext cx="281" cy="82"/>
              </a:xfrm>
              <a:custGeom>
                <a:avLst/>
                <a:gdLst>
                  <a:gd name="T0" fmla="*/ 0 w 563"/>
                  <a:gd name="T1" fmla="*/ 0 h 165"/>
                  <a:gd name="T2" fmla="*/ 1 w 563"/>
                  <a:gd name="T3" fmla="*/ 0 h 165"/>
                  <a:gd name="T4" fmla="*/ 5 w 563"/>
                  <a:gd name="T5" fmla="*/ 1 h 165"/>
                  <a:gd name="T6" fmla="*/ 11 w 563"/>
                  <a:gd name="T7" fmla="*/ 3 h 165"/>
                  <a:gd name="T8" fmla="*/ 20 w 563"/>
                  <a:gd name="T9" fmla="*/ 6 h 165"/>
                  <a:gd name="T10" fmla="*/ 30 w 563"/>
                  <a:gd name="T11" fmla="*/ 9 h 165"/>
                  <a:gd name="T12" fmla="*/ 41 w 563"/>
                  <a:gd name="T13" fmla="*/ 12 h 165"/>
                  <a:gd name="T14" fmla="*/ 53 w 563"/>
                  <a:gd name="T15" fmla="*/ 15 h 165"/>
                  <a:gd name="T16" fmla="*/ 65 w 563"/>
                  <a:gd name="T17" fmla="*/ 19 h 165"/>
                  <a:gd name="T18" fmla="*/ 78 w 563"/>
                  <a:gd name="T19" fmla="*/ 22 h 165"/>
                  <a:gd name="T20" fmla="*/ 90 w 563"/>
                  <a:gd name="T21" fmla="*/ 26 h 165"/>
                  <a:gd name="T22" fmla="*/ 102 w 563"/>
                  <a:gd name="T23" fmla="*/ 29 h 165"/>
                  <a:gd name="T24" fmla="*/ 113 w 563"/>
                  <a:gd name="T25" fmla="*/ 32 h 165"/>
                  <a:gd name="T26" fmla="*/ 123 w 563"/>
                  <a:gd name="T27" fmla="*/ 35 h 165"/>
                  <a:gd name="T28" fmla="*/ 131 w 563"/>
                  <a:gd name="T29" fmla="*/ 37 h 165"/>
                  <a:gd name="T30" fmla="*/ 137 w 563"/>
                  <a:gd name="T31" fmla="*/ 38 h 165"/>
                  <a:gd name="T32" fmla="*/ 140 w 563"/>
                  <a:gd name="T33" fmla="*/ 39 h 165"/>
                  <a:gd name="T34" fmla="*/ 138 w 563"/>
                  <a:gd name="T35" fmla="*/ 41 h 165"/>
                  <a:gd name="T36" fmla="*/ 137 w 563"/>
                  <a:gd name="T37" fmla="*/ 41 h 165"/>
                  <a:gd name="T38" fmla="*/ 133 w 563"/>
                  <a:gd name="T39" fmla="*/ 39 h 165"/>
                  <a:gd name="T40" fmla="*/ 126 w 563"/>
                  <a:gd name="T41" fmla="*/ 38 h 165"/>
                  <a:gd name="T42" fmla="*/ 118 w 563"/>
                  <a:gd name="T43" fmla="*/ 35 h 165"/>
                  <a:gd name="T44" fmla="*/ 108 w 563"/>
                  <a:gd name="T45" fmla="*/ 33 h 165"/>
                  <a:gd name="T46" fmla="*/ 97 w 563"/>
                  <a:gd name="T47" fmla="*/ 30 h 165"/>
                  <a:gd name="T48" fmla="*/ 85 w 563"/>
                  <a:gd name="T49" fmla="*/ 26 h 165"/>
                  <a:gd name="T50" fmla="*/ 72 w 563"/>
                  <a:gd name="T51" fmla="*/ 23 h 165"/>
                  <a:gd name="T52" fmla="*/ 60 w 563"/>
                  <a:gd name="T53" fmla="*/ 20 h 165"/>
                  <a:gd name="T54" fmla="*/ 47 w 563"/>
                  <a:gd name="T55" fmla="*/ 16 h 165"/>
                  <a:gd name="T56" fmla="*/ 36 w 563"/>
                  <a:gd name="T57" fmla="*/ 12 h 165"/>
                  <a:gd name="T58" fmla="*/ 25 w 563"/>
                  <a:gd name="T59" fmla="*/ 9 h 165"/>
                  <a:gd name="T60" fmla="*/ 15 w 563"/>
                  <a:gd name="T61" fmla="*/ 6 h 165"/>
                  <a:gd name="T62" fmla="*/ 8 w 563"/>
                  <a:gd name="T63" fmla="*/ 3 h 165"/>
                  <a:gd name="T64" fmla="*/ 3 w 563"/>
                  <a:gd name="T65" fmla="*/ 1 h 165"/>
                  <a:gd name="T66" fmla="*/ 0 w 563"/>
                  <a:gd name="T67" fmla="*/ 0 h 16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63"/>
                  <a:gd name="T103" fmla="*/ 0 h 165"/>
                  <a:gd name="T104" fmla="*/ 563 w 563"/>
                  <a:gd name="T105" fmla="*/ 165 h 16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63" h="165">
                    <a:moveTo>
                      <a:pt x="0" y="0"/>
                    </a:moveTo>
                    <a:lnTo>
                      <a:pt x="6" y="2"/>
                    </a:lnTo>
                    <a:lnTo>
                      <a:pt x="22" y="7"/>
                    </a:lnTo>
                    <a:lnTo>
                      <a:pt x="47" y="14"/>
                    </a:lnTo>
                    <a:lnTo>
                      <a:pt x="81" y="25"/>
                    </a:lnTo>
                    <a:lnTo>
                      <a:pt x="120" y="36"/>
                    </a:lnTo>
                    <a:lnTo>
                      <a:pt x="165" y="49"/>
                    </a:lnTo>
                    <a:lnTo>
                      <a:pt x="212" y="63"/>
                    </a:lnTo>
                    <a:lnTo>
                      <a:pt x="262" y="76"/>
                    </a:lnTo>
                    <a:lnTo>
                      <a:pt x="312" y="91"/>
                    </a:lnTo>
                    <a:lnTo>
                      <a:pt x="362" y="105"/>
                    </a:lnTo>
                    <a:lnTo>
                      <a:pt x="409" y="119"/>
                    </a:lnTo>
                    <a:lnTo>
                      <a:pt x="453" y="130"/>
                    </a:lnTo>
                    <a:lnTo>
                      <a:pt x="492" y="141"/>
                    </a:lnTo>
                    <a:lnTo>
                      <a:pt x="524" y="149"/>
                    </a:lnTo>
                    <a:lnTo>
                      <a:pt x="548" y="155"/>
                    </a:lnTo>
                    <a:lnTo>
                      <a:pt x="563" y="158"/>
                    </a:lnTo>
                    <a:lnTo>
                      <a:pt x="555" y="165"/>
                    </a:lnTo>
                    <a:lnTo>
                      <a:pt x="550" y="164"/>
                    </a:lnTo>
                    <a:lnTo>
                      <a:pt x="532" y="159"/>
                    </a:lnTo>
                    <a:lnTo>
                      <a:pt x="507" y="152"/>
                    </a:lnTo>
                    <a:lnTo>
                      <a:pt x="474" y="143"/>
                    </a:lnTo>
                    <a:lnTo>
                      <a:pt x="433" y="133"/>
                    </a:lnTo>
                    <a:lnTo>
                      <a:pt x="388" y="120"/>
                    </a:lnTo>
                    <a:lnTo>
                      <a:pt x="340" y="107"/>
                    </a:lnTo>
                    <a:lnTo>
                      <a:pt x="290" y="94"/>
                    </a:lnTo>
                    <a:lnTo>
                      <a:pt x="240" y="80"/>
                    </a:lnTo>
                    <a:lnTo>
                      <a:pt x="190" y="65"/>
                    </a:lnTo>
                    <a:lnTo>
                      <a:pt x="144" y="51"/>
                    </a:lnTo>
                    <a:lnTo>
                      <a:pt x="101" y="38"/>
                    </a:lnTo>
                    <a:lnTo>
                      <a:pt x="63" y="26"/>
                    </a:lnTo>
                    <a:lnTo>
                      <a:pt x="33" y="15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8" name="Freeform 374"/>
              <p:cNvSpPr>
                <a:spLocks/>
              </p:cNvSpPr>
              <p:nvPr/>
            </p:nvSpPr>
            <p:spPr bwMode="auto">
              <a:xfrm>
                <a:off x="2966" y="1951"/>
                <a:ext cx="288" cy="85"/>
              </a:xfrm>
              <a:custGeom>
                <a:avLst/>
                <a:gdLst>
                  <a:gd name="T0" fmla="*/ 0 w 575"/>
                  <a:gd name="T1" fmla="*/ 0 h 171"/>
                  <a:gd name="T2" fmla="*/ 2 w 575"/>
                  <a:gd name="T3" fmla="*/ 0 h 171"/>
                  <a:gd name="T4" fmla="*/ 6 w 575"/>
                  <a:gd name="T5" fmla="*/ 1 h 171"/>
                  <a:gd name="T6" fmla="*/ 12 w 575"/>
                  <a:gd name="T7" fmla="*/ 3 h 171"/>
                  <a:gd name="T8" fmla="*/ 21 w 575"/>
                  <a:gd name="T9" fmla="*/ 6 h 171"/>
                  <a:gd name="T10" fmla="*/ 31 w 575"/>
                  <a:gd name="T11" fmla="*/ 9 h 171"/>
                  <a:gd name="T12" fmla="*/ 42 w 575"/>
                  <a:gd name="T13" fmla="*/ 12 h 171"/>
                  <a:gd name="T14" fmla="*/ 55 w 575"/>
                  <a:gd name="T15" fmla="*/ 16 h 171"/>
                  <a:gd name="T16" fmla="*/ 67 w 575"/>
                  <a:gd name="T17" fmla="*/ 20 h 171"/>
                  <a:gd name="T18" fmla="*/ 80 w 575"/>
                  <a:gd name="T19" fmla="*/ 23 h 171"/>
                  <a:gd name="T20" fmla="*/ 93 w 575"/>
                  <a:gd name="T21" fmla="*/ 27 h 171"/>
                  <a:gd name="T22" fmla="*/ 105 w 575"/>
                  <a:gd name="T23" fmla="*/ 30 h 171"/>
                  <a:gd name="T24" fmla="*/ 116 w 575"/>
                  <a:gd name="T25" fmla="*/ 33 h 171"/>
                  <a:gd name="T26" fmla="*/ 126 w 575"/>
                  <a:gd name="T27" fmla="*/ 36 h 171"/>
                  <a:gd name="T28" fmla="*/ 134 w 575"/>
                  <a:gd name="T29" fmla="*/ 38 h 171"/>
                  <a:gd name="T30" fmla="*/ 140 w 575"/>
                  <a:gd name="T31" fmla="*/ 40 h 171"/>
                  <a:gd name="T32" fmla="*/ 144 w 575"/>
                  <a:gd name="T33" fmla="*/ 41 h 171"/>
                  <a:gd name="T34" fmla="*/ 142 w 575"/>
                  <a:gd name="T35" fmla="*/ 42 h 171"/>
                  <a:gd name="T36" fmla="*/ 141 w 575"/>
                  <a:gd name="T37" fmla="*/ 42 h 171"/>
                  <a:gd name="T38" fmla="*/ 136 w 575"/>
                  <a:gd name="T39" fmla="*/ 41 h 171"/>
                  <a:gd name="T40" fmla="*/ 130 w 575"/>
                  <a:gd name="T41" fmla="*/ 39 h 171"/>
                  <a:gd name="T42" fmla="*/ 121 w 575"/>
                  <a:gd name="T43" fmla="*/ 37 h 171"/>
                  <a:gd name="T44" fmla="*/ 111 w 575"/>
                  <a:gd name="T45" fmla="*/ 34 h 171"/>
                  <a:gd name="T46" fmla="*/ 99 w 575"/>
                  <a:gd name="T47" fmla="*/ 31 h 171"/>
                  <a:gd name="T48" fmla="*/ 87 w 575"/>
                  <a:gd name="T49" fmla="*/ 27 h 171"/>
                  <a:gd name="T50" fmla="*/ 74 w 575"/>
                  <a:gd name="T51" fmla="*/ 24 h 171"/>
                  <a:gd name="T52" fmla="*/ 62 w 575"/>
                  <a:gd name="T53" fmla="*/ 20 h 171"/>
                  <a:gd name="T54" fmla="*/ 49 w 575"/>
                  <a:gd name="T55" fmla="*/ 16 h 171"/>
                  <a:gd name="T56" fmla="*/ 37 w 575"/>
                  <a:gd name="T57" fmla="*/ 13 h 171"/>
                  <a:gd name="T58" fmla="*/ 26 w 575"/>
                  <a:gd name="T59" fmla="*/ 10 h 171"/>
                  <a:gd name="T60" fmla="*/ 17 w 575"/>
                  <a:gd name="T61" fmla="*/ 6 h 171"/>
                  <a:gd name="T62" fmla="*/ 9 w 575"/>
                  <a:gd name="T63" fmla="*/ 4 h 171"/>
                  <a:gd name="T64" fmla="*/ 3 w 575"/>
                  <a:gd name="T65" fmla="*/ 1 h 171"/>
                  <a:gd name="T66" fmla="*/ 0 w 575"/>
                  <a:gd name="T67" fmla="*/ 0 h 17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75"/>
                  <a:gd name="T103" fmla="*/ 0 h 171"/>
                  <a:gd name="T104" fmla="*/ 575 w 575"/>
                  <a:gd name="T105" fmla="*/ 171 h 17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75" h="171">
                    <a:moveTo>
                      <a:pt x="0" y="0"/>
                    </a:moveTo>
                    <a:lnTo>
                      <a:pt x="6" y="3"/>
                    </a:lnTo>
                    <a:lnTo>
                      <a:pt x="23" y="7"/>
                    </a:lnTo>
                    <a:lnTo>
                      <a:pt x="48" y="15"/>
                    </a:lnTo>
                    <a:lnTo>
                      <a:pt x="83" y="25"/>
                    </a:lnTo>
                    <a:lnTo>
                      <a:pt x="122" y="37"/>
                    </a:lnTo>
                    <a:lnTo>
                      <a:pt x="168" y="50"/>
                    </a:lnTo>
                    <a:lnTo>
                      <a:pt x="217" y="65"/>
                    </a:lnTo>
                    <a:lnTo>
                      <a:pt x="267" y="80"/>
                    </a:lnTo>
                    <a:lnTo>
                      <a:pt x="319" y="95"/>
                    </a:lnTo>
                    <a:lnTo>
                      <a:pt x="370" y="109"/>
                    </a:lnTo>
                    <a:lnTo>
                      <a:pt x="418" y="122"/>
                    </a:lnTo>
                    <a:lnTo>
                      <a:pt x="463" y="135"/>
                    </a:lnTo>
                    <a:lnTo>
                      <a:pt x="502" y="147"/>
                    </a:lnTo>
                    <a:lnTo>
                      <a:pt x="535" y="155"/>
                    </a:lnTo>
                    <a:lnTo>
                      <a:pt x="560" y="160"/>
                    </a:lnTo>
                    <a:lnTo>
                      <a:pt x="575" y="164"/>
                    </a:lnTo>
                    <a:lnTo>
                      <a:pt x="567" y="171"/>
                    </a:lnTo>
                    <a:lnTo>
                      <a:pt x="561" y="170"/>
                    </a:lnTo>
                    <a:lnTo>
                      <a:pt x="544" y="165"/>
                    </a:lnTo>
                    <a:lnTo>
                      <a:pt x="517" y="157"/>
                    </a:lnTo>
                    <a:lnTo>
                      <a:pt x="483" y="148"/>
                    </a:lnTo>
                    <a:lnTo>
                      <a:pt x="442" y="137"/>
                    </a:lnTo>
                    <a:lnTo>
                      <a:pt x="396" y="125"/>
                    </a:lnTo>
                    <a:lnTo>
                      <a:pt x="348" y="111"/>
                    </a:lnTo>
                    <a:lnTo>
                      <a:pt x="296" y="96"/>
                    </a:lnTo>
                    <a:lnTo>
                      <a:pt x="245" y="82"/>
                    </a:lnTo>
                    <a:lnTo>
                      <a:pt x="195" y="67"/>
                    </a:lnTo>
                    <a:lnTo>
                      <a:pt x="146" y="52"/>
                    </a:lnTo>
                    <a:lnTo>
                      <a:pt x="104" y="40"/>
                    </a:lnTo>
                    <a:lnTo>
                      <a:pt x="66" y="27"/>
                    </a:lnTo>
                    <a:lnTo>
                      <a:pt x="35" y="17"/>
                    </a:lnTo>
                    <a:lnTo>
                      <a:pt x="11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9" name="Freeform 375"/>
              <p:cNvSpPr>
                <a:spLocks/>
              </p:cNvSpPr>
              <p:nvPr/>
            </p:nvSpPr>
            <p:spPr bwMode="auto">
              <a:xfrm>
                <a:off x="2944" y="1962"/>
                <a:ext cx="293" cy="88"/>
              </a:xfrm>
              <a:custGeom>
                <a:avLst/>
                <a:gdLst>
                  <a:gd name="T0" fmla="*/ 0 w 585"/>
                  <a:gd name="T1" fmla="*/ 0 h 176"/>
                  <a:gd name="T2" fmla="*/ 2 w 585"/>
                  <a:gd name="T3" fmla="*/ 1 h 176"/>
                  <a:gd name="T4" fmla="*/ 6 w 585"/>
                  <a:gd name="T5" fmla="*/ 1 h 176"/>
                  <a:gd name="T6" fmla="*/ 13 w 585"/>
                  <a:gd name="T7" fmla="*/ 3 h 176"/>
                  <a:gd name="T8" fmla="*/ 21 w 585"/>
                  <a:gd name="T9" fmla="*/ 6 h 176"/>
                  <a:gd name="T10" fmla="*/ 32 w 585"/>
                  <a:gd name="T11" fmla="*/ 10 h 176"/>
                  <a:gd name="T12" fmla="*/ 43 w 585"/>
                  <a:gd name="T13" fmla="*/ 13 h 176"/>
                  <a:gd name="T14" fmla="*/ 56 w 585"/>
                  <a:gd name="T15" fmla="*/ 17 h 176"/>
                  <a:gd name="T16" fmla="*/ 69 w 585"/>
                  <a:gd name="T17" fmla="*/ 21 h 176"/>
                  <a:gd name="T18" fmla="*/ 82 w 585"/>
                  <a:gd name="T19" fmla="*/ 24 h 176"/>
                  <a:gd name="T20" fmla="*/ 95 w 585"/>
                  <a:gd name="T21" fmla="*/ 28 h 176"/>
                  <a:gd name="T22" fmla="*/ 107 w 585"/>
                  <a:gd name="T23" fmla="*/ 31 h 176"/>
                  <a:gd name="T24" fmla="*/ 118 w 585"/>
                  <a:gd name="T25" fmla="*/ 35 h 176"/>
                  <a:gd name="T26" fmla="*/ 128 w 585"/>
                  <a:gd name="T27" fmla="*/ 38 h 176"/>
                  <a:gd name="T28" fmla="*/ 137 w 585"/>
                  <a:gd name="T29" fmla="*/ 40 h 176"/>
                  <a:gd name="T30" fmla="*/ 143 w 585"/>
                  <a:gd name="T31" fmla="*/ 42 h 176"/>
                  <a:gd name="T32" fmla="*/ 147 w 585"/>
                  <a:gd name="T33" fmla="*/ 43 h 176"/>
                  <a:gd name="T34" fmla="*/ 145 w 585"/>
                  <a:gd name="T35" fmla="*/ 44 h 176"/>
                  <a:gd name="T36" fmla="*/ 143 w 585"/>
                  <a:gd name="T37" fmla="*/ 44 h 176"/>
                  <a:gd name="T38" fmla="*/ 139 w 585"/>
                  <a:gd name="T39" fmla="*/ 43 h 176"/>
                  <a:gd name="T40" fmla="*/ 132 w 585"/>
                  <a:gd name="T41" fmla="*/ 41 h 176"/>
                  <a:gd name="T42" fmla="*/ 123 w 585"/>
                  <a:gd name="T43" fmla="*/ 39 h 176"/>
                  <a:gd name="T44" fmla="*/ 113 w 585"/>
                  <a:gd name="T45" fmla="*/ 36 h 176"/>
                  <a:gd name="T46" fmla="*/ 101 w 585"/>
                  <a:gd name="T47" fmla="*/ 32 h 176"/>
                  <a:gd name="T48" fmla="*/ 89 w 585"/>
                  <a:gd name="T49" fmla="*/ 28 h 176"/>
                  <a:gd name="T50" fmla="*/ 76 w 585"/>
                  <a:gd name="T51" fmla="*/ 24 h 176"/>
                  <a:gd name="T52" fmla="*/ 63 w 585"/>
                  <a:gd name="T53" fmla="*/ 21 h 176"/>
                  <a:gd name="T54" fmla="*/ 50 w 585"/>
                  <a:gd name="T55" fmla="*/ 17 h 176"/>
                  <a:gd name="T56" fmla="*/ 38 w 585"/>
                  <a:gd name="T57" fmla="*/ 13 h 176"/>
                  <a:gd name="T58" fmla="*/ 27 w 585"/>
                  <a:gd name="T59" fmla="*/ 10 h 176"/>
                  <a:gd name="T60" fmla="*/ 17 w 585"/>
                  <a:gd name="T61" fmla="*/ 6 h 176"/>
                  <a:gd name="T62" fmla="*/ 9 w 585"/>
                  <a:gd name="T63" fmla="*/ 5 h 176"/>
                  <a:gd name="T64" fmla="*/ 3 w 585"/>
                  <a:gd name="T65" fmla="*/ 1 h 176"/>
                  <a:gd name="T66" fmla="*/ 0 w 585"/>
                  <a:gd name="T67" fmla="*/ 0 h 17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85"/>
                  <a:gd name="T103" fmla="*/ 0 h 176"/>
                  <a:gd name="T104" fmla="*/ 585 w 585"/>
                  <a:gd name="T105" fmla="*/ 176 h 17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85" h="176">
                    <a:moveTo>
                      <a:pt x="0" y="0"/>
                    </a:moveTo>
                    <a:lnTo>
                      <a:pt x="6" y="3"/>
                    </a:lnTo>
                    <a:lnTo>
                      <a:pt x="23" y="7"/>
                    </a:lnTo>
                    <a:lnTo>
                      <a:pt x="50" y="15"/>
                    </a:lnTo>
                    <a:lnTo>
                      <a:pt x="84" y="26"/>
                    </a:lnTo>
                    <a:lnTo>
                      <a:pt x="126" y="38"/>
                    </a:lnTo>
                    <a:lnTo>
                      <a:pt x="172" y="52"/>
                    </a:lnTo>
                    <a:lnTo>
                      <a:pt x="221" y="67"/>
                    </a:lnTo>
                    <a:lnTo>
                      <a:pt x="273" y="82"/>
                    </a:lnTo>
                    <a:lnTo>
                      <a:pt x="325" y="98"/>
                    </a:lnTo>
                    <a:lnTo>
                      <a:pt x="377" y="113"/>
                    </a:lnTo>
                    <a:lnTo>
                      <a:pt x="426" y="127"/>
                    </a:lnTo>
                    <a:lnTo>
                      <a:pt x="471" y="140"/>
                    </a:lnTo>
                    <a:lnTo>
                      <a:pt x="512" y="151"/>
                    </a:lnTo>
                    <a:lnTo>
                      <a:pt x="545" y="160"/>
                    </a:lnTo>
                    <a:lnTo>
                      <a:pt x="570" y="166"/>
                    </a:lnTo>
                    <a:lnTo>
                      <a:pt x="585" y="170"/>
                    </a:lnTo>
                    <a:lnTo>
                      <a:pt x="577" y="176"/>
                    </a:lnTo>
                    <a:lnTo>
                      <a:pt x="571" y="175"/>
                    </a:lnTo>
                    <a:lnTo>
                      <a:pt x="554" y="170"/>
                    </a:lnTo>
                    <a:lnTo>
                      <a:pt x="527" y="163"/>
                    </a:lnTo>
                    <a:lnTo>
                      <a:pt x="492" y="153"/>
                    </a:lnTo>
                    <a:lnTo>
                      <a:pt x="451" y="142"/>
                    </a:lnTo>
                    <a:lnTo>
                      <a:pt x="403" y="128"/>
                    </a:lnTo>
                    <a:lnTo>
                      <a:pt x="354" y="114"/>
                    </a:lnTo>
                    <a:lnTo>
                      <a:pt x="301" y="99"/>
                    </a:lnTo>
                    <a:lnTo>
                      <a:pt x="249" y="84"/>
                    </a:lnTo>
                    <a:lnTo>
                      <a:pt x="197" y="68"/>
                    </a:lnTo>
                    <a:lnTo>
                      <a:pt x="149" y="55"/>
                    </a:lnTo>
                    <a:lnTo>
                      <a:pt x="105" y="40"/>
                    </a:lnTo>
                    <a:lnTo>
                      <a:pt x="66" y="27"/>
                    </a:lnTo>
                    <a:lnTo>
                      <a:pt x="35" y="17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0" name="Freeform 376"/>
              <p:cNvSpPr>
                <a:spLocks/>
              </p:cNvSpPr>
              <p:nvPr/>
            </p:nvSpPr>
            <p:spPr bwMode="auto">
              <a:xfrm>
                <a:off x="3067" y="1877"/>
                <a:ext cx="310" cy="74"/>
              </a:xfrm>
              <a:custGeom>
                <a:avLst/>
                <a:gdLst>
                  <a:gd name="T0" fmla="*/ 0 w 621"/>
                  <a:gd name="T1" fmla="*/ 1 h 149"/>
                  <a:gd name="T2" fmla="*/ 2 w 621"/>
                  <a:gd name="T3" fmla="*/ 0 h 149"/>
                  <a:gd name="T4" fmla="*/ 3 w 621"/>
                  <a:gd name="T5" fmla="*/ 0 h 149"/>
                  <a:gd name="T6" fmla="*/ 5 w 621"/>
                  <a:gd name="T7" fmla="*/ 1 h 149"/>
                  <a:gd name="T8" fmla="*/ 10 w 621"/>
                  <a:gd name="T9" fmla="*/ 2 h 149"/>
                  <a:gd name="T10" fmla="*/ 15 w 621"/>
                  <a:gd name="T11" fmla="*/ 3 h 149"/>
                  <a:gd name="T12" fmla="*/ 21 w 621"/>
                  <a:gd name="T13" fmla="*/ 5 h 149"/>
                  <a:gd name="T14" fmla="*/ 29 w 621"/>
                  <a:gd name="T15" fmla="*/ 7 h 149"/>
                  <a:gd name="T16" fmla="*/ 38 w 621"/>
                  <a:gd name="T17" fmla="*/ 9 h 149"/>
                  <a:gd name="T18" fmla="*/ 48 w 621"/>
                  <a:gd name="T19" fmla="*/ 12 h 149"/>
                  <a:gd name="T20" fmla="*/ 59 w 621"/>
                  <a:gd name="T21" fmla="*/ 14 h 149"/>
                  <a:gd name="T22" fmla="*/ 71 w 621"/>
                  <a:gd name="T23" fmla="*/ 17 h 149"/>
                  <a:gd name="T24" fmla="*/ 84 w 621"/>
                  <a:gd name="T25" fmla="*/ 20 h 149"/>
                  <a:gd name="T26" fmla="*/ 97 w 621"/>
                  <a:gd name="T27" fmla="*/ 23 h 149"/>
                  <a:gd name="T28" fmla="*/ 111 w 621"/>
                  <a:gd name="T29" fmla="*/ 26 h 149"/>
                  <a:gd name="T30" fmla="*/ 125 w 621"/>
                  <a:gd name="T31" fmla="*/ 28 h 149"/>
                  <a:gd name="T32" fmla="*/ 140 w 621"/>
                  <a:gd name="T33" fmla="*/ 31 h 149"/>
                  <a:gd name="T34" fmla="*/ 155 w 621"/>
                  <a:gd name="T35" fmla="*/ 33 h 149"/>
                  <a:gd name="T36" fmla="*/ 147 w 621"/>
                  <a:gd name="T37" fmla="*/ 37 h 149"/>
                  <a:gd name="T38" fmla="*/ 146 w 621"/>
                  <a:gd name="T39" fmla="*/ 36 h 149"/>
                  <a:gd name="T40" fmla="*/ 143 w 621"/>
                  <a:gd name="T41" fmla="*/ 36 h 149"/>
                  <a:gd name="T42" fmla="*/ 138 w 621"/>
                  <a:gd name="T43" fmla="*/ 35 h 149"/>
                  <a:gd name="T44" fmla="*/ 131 w 621"/>
                  <a:gd name="T45" fmla="*/ 34 h 149"/>
                  <a:gd name="T46" fmla="*/ 123 w 621"/>
                  <a:gd name="T47" fmla="*/ 32 h 149"/>
                  <a:gd name="T48" fmla="*/ 113 w 621"/>
                  <a:gd name="T49" fmla="*/ 30 h 149"/>
                  <a:gd name="T50" fmla="*/ 103 w 621"/>
                  <a:gd name="T51" fmla="*/ 28 h 149"/>
                  <a:gd name="T52" fmla="*/ 91 w 621"/>
                  <a:gd name="T53" fmla="*/ 26 h 149"/>
                  <a:gd name="T54" fmla="*/ 79 w 621"/>
                  <a:gd name="T55" fmla="*/ 23 h 149"/>
                  <a:gd name="T56" fmla="*/ 67 w 621"/>
                  <a:gd name="T57" fmla="*/ 20 h 149"/>
                  <a:gd name="T58" fmla="*/ 55 w 621"/>
                  <a:gd name="T59" fmla="*/ 17 h 149"/>
                  <a:gd name="T60" fmla="*/ 43 w 621"/>
                  <a:gd name="T61" fmla="*/ 14 h 149"/>
                  <a:gd name="T62" fmla="*/ 31 w 621"/>
                  <a:gd name="T63" fmla="*/ 11 h 149"/>
                  <a:gd name="T64" fmla="*/ 20 w 621"/>
                  <a:gd name="T65" fmla="*/ 8 h 149"/>
                  <a:gd name="T66" fmla="*/ 9 w 621"/>
                  <a:gd name="T67" fmla="*/ 4 h 149"/>
                  <a:gd name="T68" fmla="*/ 0 w 621"/>
                  <a:gd name="T69" fmla="*/ 1 h 14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21"/>
                  <a:gd name="T106" fmla="*/ 0 h 149"/>
                  <a:gd name="T107" fmla="*/ 621 w 621"/>
                  <a:gd name="T108" fmla="*/ 149 h 14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21" h="149">
                    <a:moveTo>
                      <a:pt x="0" y="5"/>
                    </a:moveTo>
                    <a:lnTo>
                      <a:pt x="11" y="0"/>
                    </a:lnTo>
                    <a:lnTo>
                      <a:pt x="14" y="1"/>
                    </a:lnTo>
                    <a:lnTo>
                      <a:pt x="23" y="4"/>
                    </a:lnTo>
                    <a:lnTo>
                      <a:pt x="40" y="8"/>
                    </a:lnTo>
                    <a:lnTo>
                      <a:pt x="60" y="14"/>
                    </a:lnTo>
                    <a:lnTo>
                      <a:pt x="87" y="21"/>
                    </a:lnTo>
                    <a:lnTo>
                      <a:pt x="118" y="30"/>
                    </a:lnTo>
                    <a:lnTo>
                      <a:pt x="154" y="39"/>
                    </a:lnTo>
                    <a:lnTo>
                      <a:pt x="194" y="49"/>
                    </a:lnTo>
                    <a:lnTo>
                      <a:pt x="238" y="59"/>
                    </a:lnTo>
                    <a:lnTo>
                      <a:pt x="285" y="70"/>
                    </a:lnTo>
                    <a:lnTo>
                      <a:pt x="336" y="81"/>
                    </a:lnTo>
                    <a:lnTo>
                      <a:pt x="389" y="92"/>
                    </a:lnTo>
                    <a:lnTo>
                      <a:pt x="444" y="104"/>
                    </a:lnTo>
                    <a:lnTo>
                      <a:pt x="502" y="114"/>
                    </a:lnTo>
                    <a:lnTo>
                      <a:pt x="560" y="124"/>
                    </a:lnTo>
                    <a:lnTo>
                      <a:pt x="621" y="134"/>
                    </a:lnTo>
                    <a:lnTo>
                      <a:pt x="591" y="149"/>
                    </a:lnTo>
                    <a:lnTo>
                      <a:pt x="587" y="147"/>
                    </a:lnTo>
                    <a:lnTo>
                      <a:pt x="574" y="145"/>
                    </a:lnTo>
                    <a:lnTo>
                      <a:pt x="553" y="142"/>
                    </a:lnTo>
                    <a:lnTo>
                      <a:pt x="526" y="136"/>
                    </a:lnTo>
                    <a:lnTo>
                      <a:pt x="492" y="130"/>
                    </a:lnTo>
                    <a:lnTo>
                      <a:pt x="454" y="122"/>
                    </a:lnTo>
                    <a:lnTo>
                      <a:pt x="412" y="114"/>
                    </a:lnTo>
                    <a:lnTo>
                      <a:pt x="367" y="104"/>
                    </a:lnTo>
                    <a:lnTo>
                      <a:pt x="318" y="93"/>
                    </a:lnTo>
                    <a:lnTo>
                      <a:pt x="270" y="83"/>
                    </a:lnTo>
                    <a:lnTo>
                      <a:pt x="220" y="70"/>
                    </a:lnTo>
                    <a:lnTo>
                      <a:pt x="172" y="59"/>
                    </a:lnTo>
                    <a:lnTo>
                      <a:pt x="125" y="45"/>
                    </a:lnTo>
                    <a:lnTo>
                      <a:pt x="80" y="32"/>
                    </a:lnTo>
                    <a:lnTo>
                      <a:pt x="38" y="19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aphicFrame>
          <p:nvGraphicFramePr>
            <p:cNvPr id="1026" name="Object 377"/>
            <p:cNvGraphicFramePr>
              <a:graphicFrameLocks noChangeAspect="1"/>
            </p:cNvGraphicFramePr>
            <p:nvPr/>
          </p:nvGraphicFramePr>
          <p:xfrm>
            <a:off x="2288" y="1632"/>
            <a:ext cx="1227" cy="727"/>
          </p:xfrm>
          <a:graphic>
            <a:graphicData uri="http://schemas.openxmlformats.org/presentationml/2006/ole">
              <p:oleObj spid="_x0000_s1026" name="Clip" r:id="rId3" imgW="1947600" imgH="1155240" progId="MS_ClipArt_Gallery.2">
                <p:embed/>
              </p:oleObj>
            </a:graphicData>
          </a:graphic>
        </p:graphicFrame>
      </p:grpSp>
      <p:grpSp>
        <p:nvGrpSpPr>
          <p:cNvPr id="365" name="Group 364"/>
          <p:cNvGrpSpPr/>
          <p:nvPr/>
        </p:nvGrpSpPr>
        <p:grpSpPr>
          <a:xfrm>
            <a:off x="1499680" y="4081526"/>
            <a:ext cx="968375" cy="1036638"/>
            <a:chOff x="1697038" y="4368800"/>
            <a:chExt cx="968375" cy="1036638"/>
          </a:xfrm>
        </p:grpSpPr>
        <p:sp>
          <p:nvSpPr>
            <p:cNvPr id="1081" name="AutoShape 206"/>
            <p:cNvSpPr>
              <a:spLocks noChangeArrowheads="1"/>
            </p:cNvSpPr>
            <p:nvPr/>
          </p:nvSpPr>
          <p:spPr bwMode="auto">
            <a:xfrm>
              <a:off x="2135188" y="5054600"/>
              <a:ext cx="304800" cy="228600"/>
            </a:xfrm>
            <a:prstGeom prst="rightArrow">
              <a:avLst>
                <a:gd name="adj1" fmla="val 50000"/>
                <a:gd name="adj2" fmla="val 33333"/>
              </a:avLst>
            </a:prstGeom>
            <a:solidFill>
              <a:srgbClr val="F8F8F8"/>
            </a:solidFill>
            <a:ln w="9525">
              <a:solidFill>
                <a:srgbClr val="EAEAE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5" name="Freeform 241"/>
            <p:cNvSpPr>
              <a:spLocks/>
            </p:cNvSpPr>
            <p:nvPr/>
          </p:nvSpPr>
          <p:spPr bwMode="auto">
            <a:xfrm>
              <a:off x="1700213" y="5167313"/>
              <a:ext cx="815975" cy="238125"/>
            </a:xfrm>
            <a:custGeom>
              <a:avLst/>
              <a:gdLst>
                <a:gd name="T0" fmla="*/ 42573594 w 1913"/>
                <a:gd name="T1" fmla="*/ 26579848 h 560"/>
                <a:gd name="T2" fmla="*/ 53489656 w 1913"/>
                <a:gd name="T3" fmla="*/ 21697862 h 560"/>
                <a:gd name="T4" fmla="*/ 70591870 w 1913"/>
                <a:gd name="T5" fmla="*/ 14465244 h 560"/>
                <a:gd name="T6" fmla="*/ 108071260 w 1913"/>
                <a:gd name="T7" fmla="*/ 0 h 560"/>
                <a:gd name="T8" fmla="*/ 205226458 w 1913"/>
                <a:gd name="T9" fmla="*/ 7232622 h 560"/>
                <a:gd name="T10" fmla="*/ 230697465 w 1913"/>
                <a:gd name="T11" fmla="*/ 12114607 h 560"/>
                <a:gd name="T12" fmla="*/ 258534020 w 1913"/>
                <a:gd name="T13" fmla="*/ 16815877 h 560"/>
                <a:gd name="T14" fmla="*/ 310750435 w 1913"/>
                <a:gd name="T15" fmla="*/ 21697862 h 560"/>
                <a:gd name="T16" fmla="*/ 332582986 w 1913"/>
                <a:gd name="T17" fmla="*/ 25313959 h 560"/>
                <a:gd name="T18" fmla="*/ 344590996 w 1913"/>
                <a:gd name="T19" fmla="*/ 30195951 h 560"/>
                <a:gd name="T20" fmla="*/ 345864224 w 1913"/>
                <a:gd name="T21" fmla="*/ 49362454 h 560"/>
                <a:gd name="T22" fmla="*/ 333674507 w 1913"/>
                <a:gd name="T23" fmla="*/ 57860549 h 560"/>
                <a:gd name="T24" fmla="*/ 327670502 w 1913"/>
                <a:gd name="T25" fmla="*/ 75942308 h 560"/>
                <a:gd name="T26" fmla="*/ 309476781 w 1913"/>
                <a:gd name="T27" fmla="*/ 84440390 h 560"/>
                <a:gd name="T28" fmla="*/ 290009405 w 1913"/>
                <a:gd name="T29" fmla="*/ 99990371 h 560"/>
                <a:gd name="T30" fmla="*/ 265811679 w 1913"/>
                <a:gd name="T31" fmla="*/ 101256260 h 560"/>
                <a:gd name="T32" fmla="*/ 213595211 w 1913"/>
                <a:gd name="T33" fmla="*/ 96374275 h 560"/>
                <a:gd name="T34" fmla="*/ 189397485 w 1913"/>
                <a:gd name="T35" fmla="*/ 89141656 h 560"/>
                <a:gd name="T36" fmla="*/ 154283697 w 1913"/>
                <a:gd name="T37" fmla="*/ 85525560 h 560"/>
                <a:gd name="T38" fmla="*/ 117895828 w 1913"/>
                <a:gd name="T39" fmla="*/ 83174927 h 560"/>
                <a:gd name="T40" fmla="*/ 105706085 w 1913"/>
                <a:gd name="T41" fmla="*/ 79558405 h 560"/>
                <a:gd name="T42" fmla="*/ 89877539 w 1913"/>
                <a:gd name="T43" fmla="*/ 78292941 h 560"/>
                <a:gd name="T44" fmla="*/ 59675808 w 1913"/>
                <a:gd name="T45" fmla="*/ 75942308 h 560"/>
                <a:gd name="T46" fmla="*/ 38934764 w 1913"/>
                <a:gd name="T47" fmla="*/ 69975153 h 560"/>
                <a:gd name="T48" fmla="*/ 13463374 w 1913"/>
                <a:gd name="T49" fmla="*/ 68709690 h 560"/>
                <a:gd name="T50" fmla="*/ 2547309 w 1913"/>
                <a:gd name="T51" fmla="*/ 63827704 h 560"/>
                <a:gd name="T52" fmla="*/ 3820538 w 1913"/>
                <a:gd name="T53" fmla="*/ 47011821 h 560"/>
                <a:gd name="T54" fmla="*/ 11098199 w 1913"/>
                <a:gd name="T55" fmla="*/ 43395724 h 560"/>
                <a:gd name="T56" fmla="*/ 14737032 w 1913"/>
                <a:gd name="T57" fmla="*/ 36163106 h 560"/>
                <a:gd name="T58" fmla="*/ 18375861 w 1913"/>
                <a:gd name="T59" fmla="*/ 34897217 h 560"/>
                <a:gd name="T60" fmla="*/ 42573594 w 1913"/>
                <a:gd name="T61" fmla="*/ 26579848 h 56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13"/>
                <a:gd name="T94" fmla="*/ 0 h 560"/>
                <a:gd name="T95" fmla="*/ 1913 w 1913"/>
                <a:gd name="T96" fmla="*/ 560 h 56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13" h="560">
                  <a:moveTo>
                    <a:pt x="234" y="147"/>
                  </a:moveTo>
                  <a:cubicBezTo>
                    <a:pt x="255" y="139"/>
                    <a:pt x="273" y="128"/>
                    <a:pt x="294" y="120"/>
                  </a:cubicBezTo>
                  <a:cubicBezTo>
                    <a:pt x="319" y="97"/>
                    <a:pt x="355" y="87"/>
                    <a:pt x="388" y="80"/>
                  </a:cubicBezTo>
                  <a:cubicBezTo>
                    <a:pt x="455" y="47"/>
                    <a:pt x="527" y="33"/>
                    <a:pt x="594" y="0"/>
                  </a:cubicBezTo>
                  <a:cubicBezTo>
                    <a:pt x="776" y="5"/>
                    <a:pt x="948" y="21"/>
                    <a:pt x="1128" y="40"/>
                  </a:cubicBezTo>
                  <a:cubicBezTo>
                    <a:pt x="1171" y="55"/>
                    <a:pt x="1223" y="60"/>
                    <a:pt x="1268" y="67"/>
                  </a:cubicBezTo>
                  <a:cubicBezTo>
                    <a:pt x="1316" y="82"/>
                    <a:pt x="1371" y="87"/>
                    <a:pt x="1421" y="93"/>
                  </a:cubicBezTo>
                  <a:cubicBezTo>
                    <a:pt x="1510" y="124"/>
                    <a:pt x="1617" y="116"/>
                    <a:pt x="1708" y="120"/>
                  </a:cubicBezTo>
                  <a:cubicBezTo>
                    <a:pt x="1752" y="135"/>
                    <a:pt x="1774" y="135"/>
                    <a:pt x="1828" y="140"/>
                  </a:cubicBezTo>
                  <a:cubicBezTo>
                    <a:pt x="1856" y="146"/>
                    <a:pt x="1874" y="146"/>
                    <a:pt x="1894" y="167"/>
                  </a:cubicBezTo>
                  <a:cubicBezTo>
                    <a:pt x="1907" y="204"/>
                    <a:pt x="1913" y="232"/>
                    <a:pt x="1901" y="273"/>
                  </a:cubicBezTo>
                  <a:cubicBezTo>
                    <a:pt x="1894" y="297"/>
                    <a:pt x="1852" y="308"/>
                    <a:pt x="1834" y="320"/>
                  </a:cubicBezTo>
                  <a:cubicBezTo>
                    <a:pt x="1829" y="336"/>
                    <a:pt x="1813" y="406"/>
                    <a:pt x="1801" y="420"/>
                  </a:cubicBezTo>
                  <a:cubicBezTo>
                    <a:pt x="1782" y="444"/>
                    <a:pt x="1729" y="457"/>
                    <a:pt x="1701" y="467"/>
                  </a:cubicBezTo>
                  <a:cubicBezTo>
                    <a:pt x="1686" y="489"/>
                    <a:pt x="1620" y="550"/>
                    <a:pt x="1594" y="553"/>
                  </a:cubicBezTo>
                  <a:cubicBezTo>
                    <a:pt x="1550" y="559"/>
                    <a:pt x="1505" y="558"/>
                    <a:pt x="1461" y="560"/>
                  </a:cubicBezTo>
                  <a:cubicBezTo>
                    <a:pt x="1361" y="552"/>
                    <a:pt x="1277" y="538"/>
                    <a:pt x="1174" y="533"/>
                  </a:cubicBezTo>
                  <a:cubicBezTo>
                    <a:pt x="1128" y="525"/>
                    <a:pt x="1086" y="501"/>
                    <a:pt x="1041" y="493"/>
                  </a:cubicBezTo>
                  <a:cubicBezTo>
                    <a:pt x="977" y="481"/>
                    <a:pt x="913" y="478"/>
                    <a:pt x="848" y="473"/>
                  </a:cubicBezTo>
                  <a:cubicBezTo>
                    <a:pt x="737" y="456"/>
                    <a:pt x="893" y="478"/>
                    <a:pt x="648" y="460"/>
                  </a:cubicBezTo>
                  <a:cubicBezTo>
                    <a:pt x="625" y="458"/>
                    <a:pt x="604" y="443"/>
                    <a:pt x="581" y="440"/>
                  </a:cubicBezTo>
                  <a:cubicBezTo>
                    <a:pt x="552" y="436"/>
                    <a:pt x="523" y="435"/>
                    <a:pt x="494" y="433"/>
                  </a:cubicBezTo>
                  <a:cubicBezTo>
                    <a:pt x="402" y="416"/>
                    <a:pt x="534" y="439"/>
                    <a:pt x="328" y="420"/>
                  </a:cubicBezTo>
                  <a:cubicBezTo>
                    <a:pt x="290" y="417"/>
                    <a:pt x="253" y="390"/>
                    <a:pt x="214" y="387"/>
                  </a:cubicBezTo>
                  <a:cubicBezTo>
                    <a:pt x="167" y="383"/>
                    <a:pt x="121" y="382"/>
                    <a:pt x="74" y="380"/>
                  </a:cubicBezTo>
                  <a:cubicBezTo>
                    <a:pt x="49" y="373"/>
                    <a:pt x="38" y="361"/>
                    <a:pt x="14" y="353"/>
                  </a:cubicBezTo>
                  <a:cubicBezTo>
                    <a:pt x="6" y="327"/>
                    <a:pt x="0" y="281"/>
                    <a:pt x="21" y="260"/>
                  </a:cubicBezTo>
                  <a:cubicBezTo>
                    <a:pt x="32" y="249"/>
                    <a:pt x="49" y="248"/>
                    <a:pt x="61" y="240"/>
                  </a:cubicBezTo>
                  <a:cubicBezTo>
                    <a:pt x="69" y="228"/>
                    <a:pt x="70" y="211"/>
                    <a:pt x="81" y="200"/>
                  </a:cubicBezTo>
                  <a:cubicBezTo>
                    <a:pt x="86" y="195"/>
                    <a:pt x="95" y="196"/>
                    <a:pt x="101" y="193"/>
                  </a:cubicBezTo>
                  <a:cubicBezTo>
                    <a:pt x="145" y="171"/>
                    <a:pt x="185" y="159"/>
                    <a:pt x="234" y="14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6" name="Freeform 242"/>
            <p:cNvSpPr>
              <a:spLocks/>
            </p:cNvSpPr>
            <p:nvPr/>
          </p:nvSpPr>
          <p:spPr bwMode="auto">
            <a:xfrm rot="412926">
              <a:off x="1866900" y="4379913"/>
              <a:ext cx="793750" cy="819150"/>
            </a:xfrm>
            <a:custGeom>
              <a:avLst/>
              <a:gdLst>
                <a:gd name="T0" fmla="*/ 134138376 w 883"/>
                <a:gd name="T1" fmla="*/ 473873174 h 946"/>
                <a:gd name="T2" fmla="*/ 79190727 w 883"/>
                <a:gd name="T3" fmla="*/ 519610480 h 946"/>
                <a:gd name="T4" fmla="*/ 10504828 w 883"/>
                <a:gd name="T5" fmla="*/ 575095323 h 946"/>
                <a:gd name="T6" fmla="*/ 10504828 w 883"/>
                <a:gd name="T7" fmla="*/ 622333249 h 946"/>
                <a:gd name="T8" fmla="*/ 21817788 w 883"/>
                <a:gd name="T9" fmla="*/ 709309465 h 946"/>
                <a:gd name="T10" fmla="*/ 137370906 w 883"/>
                <a:gd name="T11" fmla="*/ 705560080 h 946"/>
                <a:gd name="T12" fmla="*/ 266661385 w 883"/>
                <a:gd name="T13" fmla="*/ 692813901 h 946"/>
                <a:gd name="T14" fmla="*/ 458980754 w 883"/>
                <a:gd name="T15" fmla="*/ 689064516 h 946"/>
                <a:gd name="T16" fmla="*/ 603624010 w 883"/>
                <a:gd name="T17" fmla="*/ 692813901 h 946"/>
                <a:gd name="T18" fmla="*/ 653724633 w 883"/>
                <a:gd name="T19" fmla="*/ 606586696 h 946"/>
                <a:gd name="T20" fmla="*/ 713521050 w 883"/>
                <a:gd name="T21" fmla="*/ 438632306 h 946"/>
                <a:gd name="T22" fmla="*/ 702208093 w 883"/>
                <a:gd name="T23" fmla="*/ 387645860 h 946"/>
                <a:gd name="T24" fmla="*/ 680390311 w 883"/>
                <a:gd name="T25" fmla="*/ 367400911 h 946"/>
                <a:gd name="T26" fmla="*/ 615745100 w 883"/>
                <a:gd name="T27" fmla="*/ 371150297 h 946"/>
                <a:gd name="T28" fmla="*/ 645643308 w 883"/>
                <a:gd name="T29" fmla="*/ 243684182 h 946"/>
                <a:gd name="T30" fmla="*/ 649683971 w 883"/>
                <a:gd name="T31" fmla="*/ 203944972 h 946"/>
                <a:gd name="T32" fmla="*/ 634330351 w 883"/>
                <a:gd name="T33" fmla="*/ 104971561 h 946"/>
                <a:gd name="T34" fmla="*/ 618977630 w 883"/>
                <a:gd name="T35" fmla="*/ 31491387 h 946"/>
                <a:gd name="T36" fmla="*/ 592311053 w 883"/>
                <a:gd name="T37" fmla="*/ 0 h 946"/>
                <a:gd name="T38" fmla="*/ 572109537 w 883"/>
                <a:gd name="T39" fmla="*/ 0 h 946"/>
                <a:gd name="T40" fmla="*/ 519585415 w 883"/>
                <a:gd name="T41" fmla="*/ 8247785 h 946"/>
                <a:gd name="T42" fmla="*/ 435546708 w 883"/>
                <a:gd name="T43" fmla="*/ 11997171 h 946"/>
                <a:gd name="T44" fmla="*/ 380598188 w 883"/>
                <a:gd name="T45" fmla="*/ 4498398 h 946"/>
                <a:gd name="T46" fmla="*/ 320801772 w 883"/>
                <a:gd name="T47" fmla="*/ 1499755 h 946"/>
                <a:gd name="T48" fmla="*/ 298175858 w 883"/>
                <a:gd name="T49" fmla="*/ 6748029 h 946"/>
                <a:gd name="T50" fmla="*/ 247268001 w 883"/>
                <a:gd name="T51" fmla="*/ 28492745 h 946"/>
                <a:gd name="T52" fmla="*/ 172117909 w 883"/>
                <a:gd name="T53" fmla="*/ 47237074 h 946"/>
                <a:gd name="T54" fmla="*/ 76766329 w 883"/>
                <a:gd name="T55" fmla="*/ 77979450 h 946"/>
                <a:gd name="T56" fmla="*/ 40403046 w 883"/>
                <a:gd name="T57" fmla="*/ 97473656 h 946"/>
                <a:gd name="T58" fmla="*/ 7272296 w 883"/>
                <a:gd name="T59" fmla="*/ 130464811 h 946"/>
                <a:gd name="T60" fmla="*/ 0 w 883"/>
                <a:gd name="T61" fmla="*/ 179201626 h 946"/>
                <a:gd name="T62" fmla="*/ 0 w 883"/>
                <a:gd name="T63" fmla="*/ 260179746 h 946"/>
                <a:gd name="T64" fmla="*/ 4040665 w 883"/>
                <a:gd name="T65" fmla="*/ 356154487 h 946"/>
                <a:gd name="T66" fmla="*/ 11312960 w 883"/>
                <a:gd name="T67" fmla="*/ 412389206 h 946"/>
                <a:gd name="T68" fmla="*/ 25858451 w 883"/>
                <a:gd name="T69" fmla="*/ 445380334 h 946"/>
                <a:gd name="T70" fmla="*/ 48483473 w 883"/>
                <a:gd name="T71" fmla="*/ 461876006 h 946"/>
                <a:gd name="T72" fmla="*/ 75150064 w 883"/>
                <a:gd name="T73" fmla="*/ 468624034 h 946"/>
                <a:gd name="T74" fmla="*/ 134138376 w 883"/>
                <a:gd name="T75" fmla="*/ 473873174 h 9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83"/>
                <a:gd name="T115" fmla="*/ 0 h 946"/>
                <a:gd name="T116" fmla="*/ 883 w 883"/>
                <a:gd name="T117" fmla="*/ 946 h 94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83" h="946">
                  <a:moveTo>
                    <a:pt x="166" y="632"/>
                  </a:moveTo>
                  <a:lnTo>
                    <a:pt x="98" y="693"/>
                  </a:lnTo>
                  <a:lnTo>
                    <a:pt x="13" y="767"/>
                  </a:lnTo>
                  <a:lnTo>
                    <a:pt x="13" y="830"/>
                  </a:lnTo>
                  <a:lnTo>
                    <a:pt x="27" y="946"/>
                  </a:lnTo>
                  <a:lnTo>
                    <a:pt x="170" y="941"/>
                  </a:lnTo>
                  <a:lnTo>
                    <a:pt x="330" y="924"/>
                  </a:lnTo>
                  <a:lnTo>
                    <a:pt x="568" y="919"/>
                  </a:lnTo>
                  <a:lnTo>
                    <a:pt x="747" y="924"/>
                  </a:lnTo>
                  <a:lnTo>
                    <a:pt x="809" y="809"/>
                  </a:lnTo>
                  <a:lnTo>
                    <a:pt x="883" y="585"/>
                  </a:lnTo>
                  <a:lnTo>
                    <a:pt x="869" y="517"/>
                  </a:lnTo>
                  <a:lnTo>
                    <a:pt x="842" y="490"/>
                  </a:lnTo>
                  <a:lnTo>
                    <a:pt x="762" y="495"/>
                  </a:lnTo>
                  <a:lnTo>
                    <a:pt x="799" y="325"/>
                  </a:lnTo>
                  <a:lnTo>
                    <a:pt x="804" y="272"/>
                  </a:lnTo>
                  <a:lnTo>
                    <a:pt x="785" y="140"/>
                  </a:lnTo>
                  <a:lnTo>
                    <a:pt x="766" y="42"/>
                  </a:lnTo>
                  <a:lnTo>
                    <a:pt x="733" y="0"/>
                  </a:lnTo>
                  <a:lnTo>
                    <a:pt x="708" y="0"/>
                  </a:lnTo>
                  <a:lnTo>
                    <a:pt x="643" y="11"/>
                  </a:lnTo>
                  <a:lnTo>
                    <a:pt x="539" y="16"/>
                  </a:lnTo>
                  <a:lnTo>
                    <a:pt x="471" y="6"/>
                  </a:lnTo>
                  <a:lnTo>
                    <a:pt x="397" y="2"/>
                  </a:lnTo>
                  <a:lnTo>
                    <a:pt x="369" y="9"/>
                  </a:lnTo>
                  <a:lnTo>
                    <a:pt x="306" y="38"/>
                  </a:lnTo>
                  <a:lnTo>
                    <a:pt x="213" y="63"/>
                  </a:lnTo>
                  <a:lnTo>
                    <a:pt x="95" y="104"/>
                  </a:lnTo>
                  <a:lnTo>
                    <a:pt x="50" y="130"/>
                  </a:lnTo>
                  <a:lnTo>
                    <a:pt x="9" y="174"/>
                  </a:lnTo>
                  <a:lnTo>
                    <a:pt x="0" y="239"/>
                  </a:lnTo>
                  <a:lnTo>
                    <a:pt x="0" y="347"/>
                  </a:lnTo>
                  <a:lnTo>
                    <a:pt x="5" y="475"/>
                  </a:lnTo>
                  <a:lnTo>
                    <a:pt x="14" y="550"/>
                  </a:lnTo>
                  <a:lnTo>
                    <a:pt x="32" y="594"/>
                  </a:lnTo>
                  <a:lnTo>
                    <a:pt x="60" y="616"/>
                  </a:lnTo>
                  <a:lnTo>
                    <a:pt x="93" y="625"/>
                  </a:lnTo>
                  <a:lnTo>
                    <a:pt x="166" y="6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7" name="Freeform 243"/>
            <p:cNvSpPr>
              <a:spLocks/>
            </p:cNvSpPr>
            <p:nvPr/>
          </p:nvSpPr>
          <p:spPr bwMode="auto">
            <a:xfrm rot="412926">
              <a:off x="1955800" y="4516438"/>
              <a:ext cx="463550" cy="339725"/>
            </a:xfrm>
            <a:custGeom>
              <a:avLst/>
              <a:gdLst>
                <a:gd name="T0" fmla="*/ 2411894 w 517"/>
                <a:gd name="T1" fmla="*/ 80364897 h 392"/>
                <a:gd name="T2" fmla="*/ 6431419 w 517"/>
                <a:gd name="T3" fmla="*/ 26287954 h 392"/>
                <a:gd name="T4" fmla="*/ 15274734 w 517"/>
                <a:gd name="T5" fmla="*/ 10515009 h 392"/>
                <a:gd name="T6" fmla="*/ 40999513 w 517"/>
                <a:gd name="T7" fmla="*/ 4506556 h 392"/>
                <a:gd name="T8" fmla="*/ 143901330 w 517"/>
                <a:gd name="T9" fmla="*/ 1501896 h 392"/>
                <a:gd name="T10" fmla="*/ 270116935 w 517"/>
                <a:gd name="T11" fmla="*/ 0 h 392"/>
                <a:gd name="T12" fmla="*/ 344076886 w 517"/>
                <a:gd name="T13" fmla="*/ 1501896 h 392"/>
                <a:gd name="T14" fmla="*/ 361763507 w 517"/>
                <a:gd name="T15" fmla="*/ 12016905 h 392"/>
                <a:gd name="T16" fmla="*/ 374626341 w 517"/>
                <a:gd name="T17" fmla="*/ 32296411 h 392"/>
                <a:gd name="T18" fmla="*/ 393919695 w 517"/>
                <a:gd name="T19" fmla="*/ 119421154 h 392"/>
                <a:gd name="T20" fmla="*/ 411606316 w 517"/>
                <a:gd name="T21" fmla="*/ 215558099 h 392"/>
                <a:gd name="T22" fmla="*/ 415625839 w 517"/>
                <a:gd name="T23" fmla="*/ 276395776 h 392"/>
                <a:gd name="T24" fmla="*/ 409194422 w 517"/>
                <a:gd name="T25" fmla="*/ 286910781 h 392"/>
                <a:gd name="T26" fmla="*/ 386684911 w 517"/>
                <a:gd name="T27" fmla="*/ 294421128 h 392"/>
                <a:gd name="T28" fmla="*/ 278155983 w 517"/>
                <a:gd name="T29" fmla="*/ 292167851 h 392"/>
                <a:gd name="T30" fmla="*/ 110940850 w 517"/>
                <a:gd name="T31" fmla="*/ 284657504 h 392"/>
                <a:gd name="T32" fmla="*/ 28940935 w 517"/>
                <a:gd name="T33" fmla="*/ 277897672 h 392"/>
                <a:gd name="T34" fmla="*/ 15274734 w 517"/>
                <a:gd name="T35" fmla="*/ 262124730 h 392"/>
                <a:gd name="T36" fmla="*/ 8039051 w 517"/>
                <a:gd name="T37" fmla="*/ 231331095 h 392"/>
                <a:gd name="T38" fmla="*/ 0 w 517"/>
                <a:gd name="T39" fmla="*/ 155472725 h 392"/>
                <a:gd name="T40" fmla="*/ 2411894 w 517"/>
                <a:gd name="T41" fmla="*/ 80364897 h 39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7"/>
                <a:gd name="T64" fmla="*/ 0 h 392"/>
                <a:gd name="T65" fmla="*/ 517 w 517"/>
                <a:gd name="T66" fmla="*/ 392 h 39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7" h="392">
                  <a:moveTo>
                    <a:pt x="3" y="107"/>
                  </a:moveTo>
                  <a:lnTo>
                    <a:pt x="8" y="35"/>
                  </a:lnTo>
                  <a:lnTo>
                    <a:pt x="19" y="14"/>
                  </a:lnTo>
                  <a:lnTo>
                    <a:pt x="51" y="6"/>
                  </a:lnTo>
                  <a:lnTo>
                    <a:pt x="179" y="2"/>
                  </a:lnTo>
                  <a:lnTo>
                    <a:pt x="336" y="0"/>
                  </a:lnTo>
                  <a:lnTo>
                    <a:pt x="428" y="2"/>
                  </a:lnTo>
                  <a:lnTo>
                    <a:pt x="450" y="16"/>
                  </a:lnTo>
                  <a:lnTo>
                    <a:pt x="466" y="43"/>
                  </a:lnTo>
                  <a:lnTo>
                    <a:pt x="490" y="159"/>
                  </a:lnTo>
                  <a:lnTo>
                    <a:pt x="512" y="287"/>
                  </a:lnTo>
                  <a:lnTo>
                    <a:pt x="517" y="368"/>
                  </a:lnTo>
                  <a:lnTo>
                    <a:pt x="509" y="382"/>
                  </a:lnTo>
                  <a:lnTo>
                    <a:pt x="481" y="392"/>
                  </a:lnTo>
                  <a:lnTo>
                    <a:pt x="346" y="389"/>
                  </a:lnTo>
                  <a:lnTo>
                    <a:pt x="138" y="379"/>
                  </a:lnTo>
                  <a:lnTo>
                    <a:pt x="36" y="370"/>
                  </a:lnTo>
                  <a:lnTo>
                    <a:pt x="19" y="349"/>
                  </a:lnTo>
                  <a:lnTo>
                    <a:pt x="10" y="308"/>
                  </a:lnTo>
                  <a:lnTo>
                    <a:pt x="0" y="207"/>
                  </a:lnTo>
                  <a:lnTo>
                    <a:pt x="3" y="107"/>
                  </a:ln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88" name="Group 244"/>
            <p:cNvGrpSpPr>
              <a:grpSpLocks/>
            </p:cNvGrpSpPr>
            <p:nvPr/>
          </p:nvGrpSpPr>
          <p:grpSpPr bwMode="auto">
            <a:xfrm rot="412926">
              <a:off x="1860550" y="4368800"/>
              <a:ext cx="804863" cy="839788"/>
              <a:chOff x="1923" y="1953"/>
              <a:chExt cx="896" cy="969"/>
            </a:xfrm>
          </p:grpSpPr>
          <p:sp>
            <p:nvSpPr>
              <p:cNvPr id="1208" name="Freeform 245"/>
              <p:cNvSpPr>
                <a:spLocks/>
              </p:cNvSpPr>
              <p:nvPr/>
            </p:nvSpPr>
            <p:spPr bwMode="auto">
              <a:xfrm>
                <a:off x="1931" y="2442"/>
                <a:ext cx="888" cy="480"/>
              </a:xfrm>
              <a:custGeom>
                <a:avLst/>
                <a:gdLst>
                  <a:gd name="T0" fmla="*/ 0 w 888"/>
                  <a:gd name="T1" fmla="*/ 290 h 480"/>
                  <a:gd name="T2" fmla="*/ 110 w 888"/>
                  <a:gd name="T3" fmla="*/ 195 h 480"/>
                  <a:gd name="T4" fmla="*/ 113 w 888"/>
                  <a:gd name="T5" fmla="*/ 217 h 480"/>
                  <a:gd name="T6" fmla="*/ 38 w 888"/>
                  <a:gd name="T7" fmla="*/ 285 h 480"/>
                  <a:gd name="T8" fmla="*/ 170 w 888"/>
                  <a:gd name="T9" fmla="*/ 279 h 480"/>
                  <a:gd name="T10" fmla="*/ 449 w 888"/>
                  <a:gd name="T11" fmla="*/ 280 h 480"/>
                  <a:gd name="T12" fmla="*/ 597 w 888"/>
                  <a:gd name="T13" fmla="*/ 269 h 480"/>
                  <a:gd name="T14" fmla="*/ 690 w 888"/>
                  <a:gd name="T15" fmla="*/ 252 h 480"/>
                  <a:gd name="T16" fmla="*/ 713 w 888"/>
                  <a:gd name="T17" fmla="*/ 246 h 480"/>
                  <a:gd name="T18" fmla="*/ 822 w 888"/>
                  <a:gd name="T19" fmla="*/ 27 h 480"/>
                  <a:gd name="T20" fmla="*/ 771 w 888"/>
                  <a:gd name="T21" fmla="*/ 13 h 480"/>
                  <a:gd name="T22" fmla="*/ 847 w 888"/>
                  <a:gd name="T23" fmla="*/ 0 h 480"/>
                  <a:gd name="T24" fmla="*/ 875 w 888"/>
                  <a:gd name="T25" fmla="*/ 24 h 480"/>
                  <a:gd name="T26" fmla="*/ 888 w 888"/>
                  <a:gd name="T27" fmla="*/ 105 h 480"/>
                  <a:gd name="T28" fmla="*/ 866 w 888"/>
                  <a:gd name="T29" fmla="*/ 171 h 480"/>
                  <a:gd name="T30" fmla="*/ 795 w 888"/>
                  <a:gd name="T31" fmla="*/ 385 h 480"/>
                  <a:gd name="T32" fmla="*/ 762 w 888"/>
                  <a:gd name="T33" fmla="*/ 451 h 480"/>
                  <a:gd name="T34" fmla="*/ 732 w 888"/>
                  <a:gd name="T35" fmla="*/ 459 h 480"/>
                  <a:gd name="T36" fmla="*/ 507 w 888"/>
                  <a:gd name="T37" fmla="*/ 455 h 480"/>
                  <a:gd name="T38" fmla="*/ 271 w 888"/>
                  <a:gd name="T39" fmla="*/ 461 h 480"/>
                  <a:gd name="T40" fmla="*/ 47 w 888"/>
                  <a:gd name="T41" fmla="*/ 478 h 480"/>
                  <a:gd name="T42" fmla="*/ 14 w 888"/>
                  <a:gd name="T43" fmla="*/ 480 h 480"/>
                  <a:gd name="T44" fmla="*/ 11 w 888"/>
                  <a:gd name="T45" fmla="*/ 417 h 480"/>
                  <a:gd name="T46" fmla="*/ 6 w 888"/>
                  <a:gd name="T47" fmla="*/ 355 h 480"/>
                  <a:gd name="T48" fmla="*/ 5 w 888"/>
                  <a:gd name="T49" fmla="*/ 322 h 480"/>
                  <a:gd name="T50" fmla="*/ 24 w 888"/>
                  <a:gd name="T51" fmla="*/ 342 h 480"/>
                  <a:gd name="T52" fmla="*/ 28 w 888"/>
                  <a:gd name="T53" fmla="*/ 393 h 480"/>
                  <a:gd name="T54" fmla="*/ 35 w 888"/>
                  <a:gd name="T55" fmla="*/ 447 h 480"/>
                  <a:gd name="T56" fmla="*/ 99 w 888"/>
                  <a:gd name="T57" fmla="*/ 456 h 480"/>
                  <a:gd name="T58" fmla="*/ 246 w 888"/>
                  <a:gd name="T59" fmla="*/ 442 h 480"/>
                  <a:gd name="T60" fmla="*/ 370 w 888"/>
                  <a:gd name="T61" fmla="*/ 432 h 480"/>
                  <a:gd name="T62" fmla="*/ 474 w 888"/>
                  <a:gd name="T63" fmla="*/ 432 h 480"/>
                  <a:gd name="T64" fmla="*/ 630 w 888"/>
                  <a:gd name="T65" fmla="*/ 432 h 480"/>
                  <a:gd name="T66" fmla="*/ 729 w 888"/>
                  <a:gd name="T67" fmla="*/ 431 h 480"/>
                  <a:gd name="T68" fmla="*/ 732 w 888"/>
                  <a:gd name="T69" fmla="*/ 402 h 480"/>
                  <a:gd name="T70" fmla="*/ 723 w 888"/>
                  <a:gd name="T71" fmla="*/ 341 h 480"/>
                  <a:gd name="T72" fmla="*/ 715 w 888"/>
                  <a:gd name="T73" fmla="*/ 274 h 480"/>
                  <a:gd name="T74" fmla="*/ 729 w 888"/>
                  <a:gd name="T75" fmla="*/ 290 h 480"/>
                  <a:gd name="T76" fmla="*/ 743 w 888"/>
                  <a:gd name="T77" fmla="*/ 364 h 480"/>
                  <a:gd name="T78" fmla="*/ 756 w 888"/>
                  <a:gd name="T79" fmla="*/ 402 h 480"/>
                  <a:gd name="T80" fmla="*/ 771 w 888"/>
                  <a:gd name="T81" fmla="*/ 383 h 480"/>
                  <a:gd name="T82" fmla="*/ 798 w 888"/>
                  <a:gd name="T83" fmla="*/ 309 h 480"/>
                  <a:gd name="T84" fmla="*/ 838 w 888"/>
                  <a:gd name="T85" fmla="*/ 204 h 480"/>
                  <a:gd name="T86" fmla="*/ 866 w 888"/>
                  <a:gd name="T87" fmla="*/ 119 h 480"/>
                  <a:gd name="T88" fmla="*/ 871 w 888"/>
                  <a:gd name="T89" fmla="*/ 93 h 480"/>
                  <a:gd name="T90" fmla="*/ 857 w 888"/>
                  <a:gd name="T91" fmla="*/ 33 h 480"/>
                  <a:gd name="T92" fmla="*/ 842 w 888"/>
                  <a:gd name="T93" fmla="*/ 29 h 480"/>
                  <a:gd name="T94" fmla="*/ 812 w 888"/>
                  <a:gd name="T95" fmla="*/ 100 h 480"/>
                  <a:gd name="T96" fmla="*/ 760 w 888"/>
                  <a:gd name="T97" fmla="*/ 193 h 480"/>
                  <a:gd name="T98" fmla="*/ 723 w 888"/>
                  <a:gd name="T99" fmla="*/ 265 h 480"/>
                  <a:gd name="T100" fmla="*/ 685 w 888"/>
                  <a:gd name="T101" fmla="*/ 276 h 480"/>
                  <a:gd name="T102" fmla="*/ 549 w 888"/>
                  <a:gd name="T103" fmla="*/ 293 h 480"/>
                  <a:gd name="T104" fmla="*/ 389 w 888"/>
                  <a:gd name="T105" fmla="*/ 303 h 480"/>
                  <a:gd name="T106" fmla="*/ 231 w 888"/>
                  <a:gd name="T107" fmla="*/ 303 h 480"/>
                  <a:gd name="T108" fmla="*/ 52 w 888"/>
                  <a:gd name="T109" fmla="*/ 304 h 480"/>
                  <a:gd name="T110" fmla="*/ 0 w 888"/>
                  <a:gd name="T111" fmla="*/ 290 h 48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888"/>
                  <a:gd name="T169" fmla="*/ 0 h 480"/>
                  <a:gd name="T170" fmla="*/ 888 w 888"/>
                  <a:gd name="T171" fmla="*/ 480 h 48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888" h="480">
                    <a:moveTo>
                      <a:pt x="0" y="290"/>
                    </a:moveTo>
                    <a:lnTo>
                      <a:pt x="110" y="195"/>
                    </a:lnTo>
                    <a:lnTo>
                      <a:pt x="113" y="217"/>
                    </a:lnTo>
                    <a:lnTo>
                      <a:pt x="38" y="285"/>
                    </a:lnTo>
                    <a:lnTo>
                      <a:pt x="170" y="279"/>
                    </a:lnTo>
                    <a:lnTo>
                      <a:pt x="449" y="280"/>
                    </a:lnTo>
                    <a:lnTo>
                      <a:pt x="597" y="269"/>
                    </a:lnTo>
                    <a:lnTo>
                      <a:pt x="690" y="252"/>
                    </a:lnTo>
                    <a:lnTo>
                      <a:pt x="713" y="246"/>
                    </a:lnTo>
                    <a:lnTo>
                      <a:pt x="822" y="27"/>
                    </a:lnTo>
                    <a:lnTo>
                      <a:pt x="771" y="13"/>
                    </a:lnTo>
                    <a:lnTo>
                      <a:pt x="847" y="0"/>
                    </a:lnTo>
                    <a:lnTo>
                      <a:pt x="875" y="24"/>
                    </a:lnTo>
                    <a:lnTo>
                      <a:pt x="888" y="105"/>
                    </a:lnTo>
                    <a:lnTo>
                      <a:pt x="866" y="171"/>
                    </a:lnTo>
                    <a:lnTo>
                      <a:pt x="795" y="385"/>
                    </a:lnTo>
                    <a:lnTo>
                      <a:pt x="762" y="451"/>
                    </a:lnTo>
                    <a:lnTo>
                      <a:pt x="732" y="459"/>
                    </a:lnTo>
                    <a:lnTo>
                      <a:pt x="507" y="455"/>
                    </a:lnTo>
                    <a:lnTo>
                      <a:pt x="271" y="461"/>
                    </a:lnTo>
                    <a:lnTo>
                      <a:pt x="47" y="478"/>
                    </a:lnTo>
                    <a:lnTo>
                      <a:pt x="14" y="480"/>
                    </a:lnTo>
                    <a:lnTo>
                      <a:pt x="11" y="417"/>
                    </a:lnTo>
                    <a:lnTo>
                      <a:pt x="6" y="355"/>
                    </a:lnTo>
                    <a:lnTo>
                      <a:pt x="5" y="322"/>
                    </a:lnTo>
                    <a:lnTo>
                      <a:pt x="24" y="342"/>
                    </a:lnTo>
                    <a:lnTo>
                      <a:pt x="28" y="393"/>
                    </a:lnTo>
                    <a:lnTo>
                      <a:pt x="35" y="447"/>
                    </a:lnTo>
                    <a:lnTo>
                      <a:pt x="99" y="456"/>
                    </a:lnTo>
                    <a:lnTo>
                      <a:pt x="246" y="442"/>
                    </a:lnTo>
                    <a:lnTo>
                      <a:pt x="370" y="432"/>
                    </a:lnTo>
                    <a:lnTo>
                      <a:pt x="474" y="432"/>
                    </a:lnTo>
                    <a:lnTo>
                      <a:pt x="630" y="432"/>
                    </a:lnTo>
                    <a:lnTo>
                      <a:pt x="729" y="431"/>
                    </a:lnTo>
                    <a:lnTo>
                      <a:pt x="732" y="402"/>
                    </a:lnTo>
                    <a:lnTo>
                      <a:pt x="723" y="341"/>
                    </a:lnTo>
                    <a:lnTo>
                      <a:pt x="715" y="274"/>
                    </a:lnTo>
                    <a:lnTo>
                      <a:pt x="729" y="290"/>
                    </a:lnTo>
                    <a:lnTo>
                      <a:pt x="743" y="364"/>
                    </a:lnTo>
                    <a:lnTo>
                      <a:pt x="756" y="402"/>
                    </a:lnTo>
                    <a:lnTo>
                      <a:pt x="771" y="383"/>
                    </a:lnTo>
                    <a:lnTo>
                      <a:pt x="798" y="309"/>
                    </a:lnTo>
                    <a:lnTo>
                      <a:pt x="838" y="204"/>
                    </a:lnTo>
                    <a:lnTo>
                      <a:pt x="866" y="119"/>
                    </a:lnTo>
                    <a:lnTo>
                      <a:pt x="871" y="93"/>
                    </a:lnTo>
                    <a:lnTo>
                      <a:pt x="857" y="33"/>
                    </a:lnTo>
                    <a:lnTo>
                      <a:pt x="842" y="29"/>
                    </a:lnTo>
                    <a:lnTo>
                      <a:pt x="812" y="100"/>
                    </a:lnTo>
                    <a:lnTo>
                      <a:pt x="760" y="193"/>
                    </a:lnTo>
                    <a:lnTo>
                      <a:pt x="723" y="265"/>
                    </a:lnTo>
                    <a:lnTo>
                      <a:pt x="685" y="276"/>
                    </a:lnTo>
                    <a:lnTo>
                      <a:pt x="549" y="293"/>
                    </a:lnTo>
                    <a:lnTo>
                      <a:pt x="389" y="303"/>
                    </a:lnTo>
                    <a:lnTo>
                      <a:pt x="231" y="303"/>
                    </a:lnTo>
                    <a:lnTo>
                      <a:pt x="52" y="304"/>
                    </a:lnTo>
                    <a:lnTo>
                      <a:pt x="0" y="29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9" name="Freeform 246"/>
              <p:cNvSpPr>
                <a:spLocks/>
              </p:cNvSpPr>
              <p:nvPr/>
            </p:nvSpPr>
            <p:spPr bwMode="auto">
              <a:xfrm>
                <a:off x="2095" y="2605"/>
                <a:ext cx="459" cy="105"/>
              </a:xfrm>
              <a:custGeom>
                <a:avLst/>
                <a:gdLst>
                  <a:gd name="T0" fmla="*/ 11 w 459"/>
                  <a:gd name="T1" fmla="*/ 19 h 105"/>
                  <a:gd name="T2" fmla="*/ 43 w 459"/>
                  <a:gd name="T3" fmla="*/ 0 h 105"/>
                  <a:gd name="T4" fmla="*/ 59 w 459"/>
                  <a:gd name="T5" fmla="*/ 5 h 105"/>
                  <a:gd name="T6" fmla="*/ 49 w 459"/>
                  <a:gd name="T7" fmla="*/ 29 h 105"/>
                  <a:gd name="T8" fmla="*/ 25 w 459"/>
                  <a:gd name="T9" fmla="*/ 44 h 105"/>
                  <a:gd name="T10" fmla="*/ 71 w 459"/>
                  <a:gd name="T11" fmla="*/ 66 h 105"/>
                  <a:gd name="T12" fmla="*/ 140 w 459"/>
                  <a:gd name="T13" fmla="*/ 69 h 105"/>
                  <a:gd name="T14" fmla="*/ 200 w 459"/>
                  <a:gd name="T15" fmla="*/ 64 h 105"/>
                  <a:gd name="T16" fmla="*/ 243 w 459"/>
                  <a:gd name="T17" fmla="*/ 59 h 105"/>
                  <a:gd name="T18" fmla="*/ 324 w 459"/>
                  <a:gd name="T19" fmla="*/ 51 h 105"/>
                  <a:gd name="T20" fmla="*/ 376 w 459"/>
                  <a:gd name="T21" fmla="*/ 46 h 105"/>
                  <a:gd name="T22" fmla="*/ 410 w 459"/>
                  <a:gd name="T23" fmla="*/ 36 h 105"/>
                  <a:gd name="T24" fmla="*/ 443 w 459"/>
                  <a:gd name="T25" fmla="*/ 15 h 105"/>
                  <a:gd name="T26" fmla="*/ 440 w 459"/>
                  <a:gd name="T27" fmla="*/ 0 h 105"/>
                  <a:gd name="T28" fmla="*/ 459 w 459"/>
                  <a:gd name="T29" fmla="*/ 5 h 105"/>
                  <a:gd name="T30" fmla="*/ 454 w 459"/>
                  <a:gd name="T31" fmla="*/ 56 h 105"/>
                  <a:gd name="T32" fmla="*/ 405 w 459"/>
                  <a:gd name="T33" fmla="*/ 80 h 105"/>
                  <a:gd name="T34" fmla="*/ 297 w 459"/>
                  <a:gd name="T35" fmla="*/ 86 h 105"/>
                  <a:gd name="T36" fmla="*/ 187 w 459"/>
                  <a:gd name="T37" fmla="*/ 97 h 105"/>
                  <a:gd name="T38" fmla="*/ 124 w 459"/>
                  <a:gd name="T39" fmla="*/ 105 h 105"/>
                  <a:gd name="T40" fmla="*/ 48 w 459"/>
                  <a:gd name="T41" fmla="*/ 86 h 105"/>
                  <a:gd name="T42" fmla="*/ 11 w 459"/>
                  <a:gd name="T43" fmla="*/ 75 h 105"/>
                  <a:gd name="T44" fmla="*/ 0 w 459"/>
                  <a:gd name="T45" fmla="*/ 46 h 105"/>
                  <a:gd name="T46" fmla="*/ 11 w 459"/>
                  <a:gd name="T47" fmla="*/ 19 h 10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59"/>
                  <a:gd name="T73" fmla="*/ 0 h 105"/>
                  <a:gd name="T74" fmla="*/ 459 w 459"/>
                  <a:gd name="T75" fmla="*/ 105 h 10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59" h="105">
                    <a:moveTo>
                      <a:pt x="11" y="19"/>
                    </a:moveTo>
                    <a:lnTo>
                      <a:pt x="43" y="0"/>
                    </a:lnTo>
                    <a:lnTo>
                      <a:pt x="59" y="5"/>
                    </a:lnTo>
                    <a:lnTo>
                      <a:pt x="49" y="29"/>
                    </a:lnTo>
                    <a:lnTo>
                      <a:pt x="25" y="44"/>
                    </a:lnTo>
                    <a:lnTo>
                      <a:pt x="71" y="66"/>
                    </a:lnTo>
                    <a:lnTo>
                      <a:pt x="140" y="69"/>
                    </a:lnTo>
                    <a:lnTo>
                      <a:pt x="200" y="64"/>
                    </a:lnTo>
                    <a:lnTo>
                      <a:pt x="243" y="59"/>
                    </a:lnTo>
                    <a:lnTo>
                      <a:pt x="324" y="51"/>
                    </a:lnTo>
                    <a:lnTo>
                      <a:pt x="376" y="46"/>
                    </a:lnTo>
                    <a:lnTo>
                      <a:pt x="410" y="36"/>
                    </a:lnTo>
                    <a:lnTo>
                      <a:pt x="443" y="15"/>
                    </a:lnTo>
                    <a:lnTo>
                      <a:pt x="440" y="0"/>
                    </a:lnTo>
                    <a:lnTo>
                      <a:pt x="459" y="5"/>
                    </a:lnTo>
                    <a:lnTo>
                      <a:pt x="454" y="56"/>
                    </a:lnTo>
                    <a:lnTo>
                      <a:pt x="405" y="80"/>
                    </a:lnTo>
                    <a:lnTo>
                      <a:pt x="297" y="86"/>
                    </a:lnTo>
                    <a:lnTo>
                      <a:pt x="187" y="97"/>
                    </a:lnTo>
                    <a:lnTo>
                      <a:pt x="124" y="105"/>
                    </a:lnTo>
                    <a:lnTo>
                      <a:pt x="48" y="86"/>
                    </a:lnTo>
                    <a:lnTo>
                      <a:pt x="11" y="75"/>
                    </a:lnTo>
                    <a:lnTo>
                      <a:pt x="0" y="46"/>
                    </a:lnTo>
                    <a:lnTo>
                      <a:pt x="11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0" name="Freeform 247"/>
              <p:cNvSpPr>
                <a:spLocks/>
              </p:cNvSpPr>
              <p:nvPr/>
            </p:nvSpPr>
            <p:spPr bwMode="auto">
              <a:xfrm>
                <a:off x="2024" y="2782"/>
                <a:ext cx="48" cy="4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1" name="Freeform 248"/>
              <p:cNvSpPr>
                <a:spLocks/>
              </p:cNvSpPr>
              <p:nvPr/>
            </p:nvSpPr>
            <p:spPr bwMode="auto">
              <a:xfrm>
                <a:off x="2113" y="2777"/>
                <a:ext cx="48" cy="42"/>
              </a:xfrm>
              <a:custGeom>
                <a:avLst/>
                <a:gdLst>
                  <a:gd name="T0" fmla="*/ 2 w 48"/>
                  <a:gd name="T1" fmla="*/ 2 h 42"/>
                  <a:gd name="T2" fmla="*/ 46 w 48"/>
                  <a:gd name="T3" fmla="*/ 0 h 42"/>
                  <a:gd name="T4" fmla="*/ 48 w 48"/>
                  <a:gd name="T5" fmla="*/ 42 h 42"/>
                  <a:gd name="T6" fmla="*/ 0 w 48"/>
                  <a:gd name="T7" fmla="*/ 42 h 42"/>
                  <a:gd name="T8" fmla="*/ 2 w 48"/>
                  <a:gd name="T9" fmla="*/ 2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2" name="Freeform 249"/>
              <p:cNvSpPr>
                <a:spLocks/>
              </p:cNvSpPr>
              <p:nvPr/>
            </p:nvSpPr>
            <p:spPr bwMode="auto">
              <a:xfrm>
                <a:off x="2404" y="2764"/>
                <a:ext cx="195" cy="49"/>
              </a:xfrm>
              <a:custGeom>
                <a:avLst/>
                <a:gdLst>
                  <a:gd name="T0" fmla="*/ 0 w 195"/>
                  <a:gd name="T1" fmla="*/ 15 h 49"/>
                  <a:gd name="T2" fmla="*/ 190 w 195"/>
                  <a:gd name="T3" fmla="*/ 0 h 49"/>
                  <a:gd name="T4" fmla="*/ 195 w 195"/>
                  <a:gd name="T5" fmla="*/ 32 h 49"/>
                  <a:gd name="T6" fmla="*/ 0 w 195"/>
                  <a:gd name="T7" fmla="*/ 49 h 49"/>
                  <a:gd name="T8" fmla="*/ 0 w 195"/>
                  <a:gd name="T9" fmla="*/ 15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5"/>
                  <a:gd name="T16" fmla="*/ 0 h 49"/>
                  <a:gd name="T17" fmla="*/ 195 w 195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5" h="49">
                    <a:moveTo>
                      <a:pt x="0" y="15"/>
                    </a:moveTo>
                    <a:lnTo>
                      <a:pt x="190" y="0"/>
                    </a:lnTo>
                    <a:lnTo>
                      <a:pt x="195" y="32"/>
                    </a:lnTo>
                    <a:lnTo>
                      <a:pt x="0" y="49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3" name="Freeform 250"/>
              <p:cNvSpPr>
                <a:spLocks/>
              </p:cNvSpPr>
              <p:nvPr/>
            </p:nvSpPr>
            <p:spPr bwMode="auto">
              <a:xfrm>
                <a:off x="1923" y="1953"/>
                <a:ext cx="821" cy="646"/>
              </a:xfrm>
              <a:custGeom>
                <a:avLst/>
                <a:gdLst>
                  <a:gd name="T0" fmla="*/ 69 w 821"/>
                  <a:gd name="T1" fmla="*/ 616 h 646"/>
                  <a:gd name="T2" fmla="*/ 46 w 821"/>
                  <a:gd name="T3" fmla="*/ 592 h 646"/>
                  <a:gd name="T4" fmla="*/ 32 w 821"/>
                  <a:gd name="T5" fmla="*/ 551 h 646"/>
                  <a:gd name="T6" fmla="*/ 27 w 821"/>
                  <a:gd name="T7" fmla="*/ 460 h 646"/>
                  <a:gd name="T8" fmla="*/ 27 w 821"/>
                  <a:gd name="T9" fmla="*/ 309 h 646"/>
                  <a:gd name="T10" fmla="*/ 32 w 821"/>
                  <a:gd name="T11" fmla="*/ 195 h 646"/>
                  <a:gd name="T12" fmla="*/ 46 w 821"/>
                  <a:gd name="T13" fmla="*/ 169 h 646"/>
                  <a:gd name="T14" fmla="*/ 71 w 821"/>
                  <a:gd name="T15" fmla="*/ 136 h 646"/>
                  <a:gd name="T16" fmla="*/ 132 w 821"/>
                  <a:gd name="T17" fmla="*/ 112 h 646"/>
                  <a:gd name="T18" fmla="*/ 240 w 821"/>
                  <a:gd name="T19" fmla="*/ 80 h 646"/>
                  <a:gd name="T20" fmla="*/ 329 w 821"/>
                  <a:gd name="T21" fmla="*/ 57 h 646"/>
                  <a:gd name="T22" fmla="*/ 369 w 821"/>
                  <a:gd name="T23" fmla="*/ 33 h 646"/>
                  <a:gd name="T24" fmla="*/ 440 w 821"/>
                  <a:gd name="T25" fmla="*/ 27 h 646"/>
                  <a:gd name="T26" fmla="*/ 566 w 821"/>
                  <a:gd name="T27" fmla="*/ 38 h 646"/>
                  <a:gd name="T28" fmla="*/ 670 w 821"/>
                  <a:gd name="T29" fmla="*/ 32 h 646"/>
                  <a:gd name="T30" fmla="*/ 714 w 821"/>
                  <a:gd name="T31" fmla="*/ 22 h 646"/>
                  <a:gd name="T32" fmla="*/ 750 w 821"/>
                  <a:gd name="T33" fmla="*/ 32 h 646"/>
                  <a:gd name="T34" fmla="*/ 774 w 821"/>
                  <a:gd name="T35" fmla="*/ 95 h 646"/>
                  <a:gd name="T36" fmla="*/ 789 w 821"/>
                  <a:gd name="T37" fmla="*/ 210 h 646"/>
                  <a:gd name="T38" fmla="*/ 804 w 821"/>
                  <a:gd name="T39" fmla="*/ 301 h 646"/>
                  <a:gd name="T40" fmla="*/ 797 w 821"/>
                  <a:gd name="T41" fmla="*/ 343 h 646"/>
                  <a:gd name="T42" fmla="*/ 769 w 821"/>
                  <a:gd name="T43" fmla="*/ 446 h 646"/>
                  <a:gd name="T44" fmla="*/ 733 w 821"/>
                  <a:gd name="T45" fmla="*/ 550 h 646"/>
                  <a:gd name="T46" fmla="*/ 709 w 821"/>
                  <a:gd name="T47" fmla="*/ 589 h 646"/>
                  <a:gd name="T48" fmla="*/ 693 w 821"/>
                  <a:gd name="T49" fmla="*/ 608 h 646"/>
                  <a:gd name="T50" fmla="*/ 717 w 821"/>
                  <a:gd name="T51" fmla="*/ 622 h 646"/>
                  <a:gd name="T52" fmla="*/ 742 w 821"/>
                  <a:gd name="T53" fmla="*/ 578 h 646"/>
                  <a:gd name="T54" fmla="*/ 780 w 821"/>
                  <a:gd name="T55" fmla="*/ 485 h 646"/>
                  <a:gd name="T56" fmla="*/ 808 w 821"/>
                  <a:gd name="T57" fmla="*/ 386 h 646"/>
                  <a:gd name="T58" fmla="*/ 818 w 821"/>
                  <a:gd name="T59" fmla="*/ 337 h 646"/>
                  <a:gd name="T60" fmla="*/ 821 w 821"/>
                  <a:gd name="T61" fmla="*/ 291 h 646"/>
                  <a:gd name="T62" fmla="*/ 812 w 821"/>
                  <a:gd name="T63" fmla="*/ 214 h 646"/>
                  <a:gd name="T64" fmla="*/ 797 w 821"/>
                  <a:gd name="T65" fmla="*/ 99 h 646"/>
                  <a:gd name="T66" fmla="*/ 775 w 821"/>
                  <a:gd name="T67" fmla="*/ 36 h 646"/>
                  <a:gd name="T68" fmla="*/ 755 w 821"/>
                  <a:gd name="T69" fmla="*/ 8 h 646"/>
                  <a:gd name="T70" fmla="*/ 722 w 821"/>
                  <a:gd name="T71" fmla="*/ 0 h 646"/>
                  <a:gd name="T72" fmla="*/ 679 w 821"/>
                  <a:gd name="T73" fmla="*/ 13 h 646"/>
                  <a:gd name="T74" fmla="*/ 615 w 821"/>
                  <a:gd name="T75" fmla="*/ 17 h 646"/>
                  <a:gd name="T76" fmla="*/ 533 w 821"/>
                  <a:gd name="T77" fmla="*/ 17 h 646"/>
                  <a:gd name="T78" fmla="*/ 448 w 821"/>
                  <a:gd name="T79" fmla="*/ 5 h 646"/>
                  <a:gd name="T80" fmla="*/ 391 w 821"/>
                  <a:gd name="T81" fmla="*/ 8 h 646"/>
                  <a:gd name="T82" fmla="*/ 362 w 821"/>
                  <a:gd name="T83" fmla="*/ 19 h 646"/>
                  <a:gd name="T84" fmla="*/ 298 w 821"/>
                  <a:gd name="T85" fmla="*/ 50 h 646"/>
                  <a:gd name="T86" fmla="*/ 175 w 821"/>
                  <a:gd name="T87" fmla="*/ 84 h 646"/>
                  <a:gd name="T88" fmla="*/ 57 w 821"/>
                  <a:gd name="T89" fmla="*/ 123 h 646"/>
                  <a:gd name="T90" fmla="*/ 24 w 821"/>
                  <a:gd name="T91" fmla="*/ 164 h 646"/>
                  <a:gd name="T92" fmla="*/ 3 w 821"/>
                  <a:gd name="T93" fmla="*/ 219 h 646"/>
                  <a:gd name="T94" fmla="*/ 0 w 821"/>
                  <a:gd name="T95" fmla="*/ 329 h 646"/>
                  <a:gd name="T96" fmla="*/ 5 w 821"/>
                  <a:gd name="T97" fmla="*/ 433 h 646"/>
                  <a:gd name="T98" fmla="*/ 9 w 821"/>
                  <a:gd name="T99" fmla="*/ 540 h 646"/>
                  <a:gd name="T100" fmla="*/ 28 w 821"/>
                  <a:gd name="T101" fmla="*/ 602 h 646"/>
                  <a:gd name="T102" fmla="*/ 47 w 821"/>
                  <a:gd name="T103" fmla="*/ 635 h 646"/>
                  <a:gd name="T104" fmla="*/ 80 w 821"/>
                  <a:gd name="T105" fmla="*/ 646 h 646"/>
                  <a:gd name="T106" fmla="*/ 99 w 821"/>
                  <a:gd name="T107" fmla="*/ 640 h 646"/>
                  <a:gd name="T108" fmla="*/ 69 w 821"/>
                  <a:gd name="T109" fmla="*/ 616 h 64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21"/>
                  <a:gd name="T166" fmla="*/ 0 h 646"/>
                  <a:gd name="T167" fmla="*/ 821 w 821"/>
                  <a:gd name="T168" fmla="*/ 646 h 64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21" h="646">
                    <a:moveTo>
                      <a:pt x="69" y="616"/>
                    </a:moveTo>
                    <a:lnTo>
                      <a:pt x="46" y="592"/>
                    </a:lnTo>
                    <a:lnTo>
                      <a:pt x="32" y="551"/>
                    </a:lnTo>
                    <a:lnTo>
                      <a:pt x="27" y="460"/>
                    </a:lnTo>
                    <a:lnTo>
                      <a:pt x="27" y="309"/>
                    </a:lnTo>
                    <a:lnTo>
                      <a:pt x="32" y="195"/>
                    </a:lnTo>
                    <a:lnTo>
                      <a:pt x="46" y="169"/>
                    </a:lnTo>
                    <a:lnTo>
                      <a:pt x="71" y="136"/>
                    </a:lnTo>
                    <a:lnTo>
                      <a:pt x="132" y="112"/>
                    </a:lnTo>
                    <a:lnTo>
                      <a:pt x="240" y="80"/>
                    </a:lnTo>
                    <a:lnTo>
                      <a:pt x="329" y="57"/>
                    </a:lnTo>
                    <a:lnTo>
                      <a:pt x="369" y="33"/>
                    </a:lnTo>
                    <a:lnTo>
                      <a:pt x="440" y="27"/>
                    </a:lnTo>
                    <a:lnTo>
                      <a:pt x="566" y="38"/>
                    </a:lnTo>
                    <a:lnTo>
                      <a:pt x="670" y="32"/>
                    </a:lnTo>
                    <a:lnTo>
                      <a:pt x="714" y="22"/>
                    </a:lnTo>
                    <a:lnTo>
                      <a:pt x="750" y="32"/>
                    </a:lnTo>
                    <a:lnTo>
                      <a:pt x="774" y="95"/>
                    </a:lnTo>
                    <a:lnTo>
                      <a:pt x="789" y="210"/>
                    </a:lnTo>
                    <a:lnTo>
                      <a:pt x="804" y="301"/>
                    </a:lnTo>
                    <a:lnTo>
                      <a:pt x="797" y="343"/>
                    </a:lnTo>
                    <a:lnTo>
                      <a:pt x="769" y="446"/>
                    </a:lnTo>
                    <a:lnTo>
                      <a:pt x="733" y="550"/>
                    </a:lnTo>
                    <a:lnTo>
                      <a:pt x="709" y="589"/>
                    </a:lnTo>
                    <a:lnTo>
                      <a:pt x="693" y="608"/>
                    </a:lnTo>
                    <a:lnTo>
                      <a:pt x="717" y="622"/>
                    </a:lnTo>
                    <a:lnTo>
                      <a:pt x="742" y="578"/>
                    </a:lnTo>
                    <a:lnTo>
                      <a:pt x="780" y="485"/>
                    </a:lnTo>
                    <a:lnTo>
                      <a:pt x="808" y="386"/>
                    </a:lnTo>
                    <a:lnTo>
                      <a:pt x="818" y="337"/>
                    </a:lnTo>
                    <a:lnTo>
                      <a:pt x="821" y="291"/>
                    </a:lnTo>
                    <a:lnTo>
                      <a:pt x="812" y="214"/>
                    </a:lnTo>
                    <a:lnTo>
                      <a:pt x="797" y="99"/>
                    </a:lnTo>
                    <a:lnTo>
                      <a:pt x="775" y="36"/>
                    </a:lnTo>
                    <a:lnTo>
                      <a:pt x="755" y="8"/>
                    </a:lnTo>
                    <a:lnTo>
                      <a:pt x="722" y="0"/>
                    </a:lnTo>
                    <a:lnTo>
                      <a:pt x="679" y="13"/>
                    </a:lnTo>
                    <a:lnTo>
                      <a:pt x="615" y="17"/>
                    </a:lnTo>
                    <a:lnTo>
                      <a:pt x="533" y="17"/>
                    </a:lnTo>
                    <a:lnTo>
                      <a:pt x="448" y="5"/>
                    </a:lnTo>
                    <a:lnTo>
                      <a:pt x="391" y="8"/>
                    </a:lnTo>
                    <a:lnTo>
                      <a:pt x="362" y="19"/>
                    </a:lnTo>
                    <a:lnTo>
                      <a:pt x="298" y="50"/>
                    </a:lnTo>
                    <a:lnTo>
                      <a:pt x="175" y="84"/>
                    </a:lnTo>
                    <a:lnTo>
                      <a:pt x="57" y="123"/>
                    </a:lnTo>
                    <a:lnTo>
                      <a:pt x="24" y="164"/>
                    </a:lnTo>
                    <a:lnTo>
                      <a:pt x="3" y="219"/>
                    </a:lnTo>
                    <a:lnTo>
                      <a:pt x="0" y="329"/>
                    </a:lnTo>
                    <a:lnTo>
                      <a:pt x="5" y="433"/>
                    </a:lnTo>
                    <a:lnTo>
                      <a:pt x="9" y="540"/>
                    </a:lnTo>
                    <a:lnTo>
                      <a:pt x="28" y="602"/>
                    </a:lnTo>
                    <a:lnTo>
                      <a:pt x="47" y="635"/>
                    </a:lnTo>
                    <a:lnTo>
                      <a:pt x="80" y="646"/>
                    </a:lnTo>
                    <a:lnTo>
                      <a:pt x="99" y="640"/>
                    </a:lnTo>
                    <a:lnTo>
                      <a:pt x="69" y="6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4" name="Freeform 251"/>
              <p:cNvSpPr>
                <a:spLocks/>
              </p:cNvSpPr>
              <p:nvPr/>
            </p:nvSpPr>
            <p:spPr bwMode="auto">
              <a:xfrm>
                <a:off x="1978" y="1965"/>
                <a:ext cx="707" cy="644"/>
              </a:xfrm>
              <a:custGeom>
                <a:avLst/>
                <a:gdLst>
                  <a:gd name="T0" fmla="*/ 11 w 707"/>
                  <a:gd name="T1" fmla="*/ 611 h 644"/>
                  <a:gd name="T2" fmla="*/ 129 w 707"/>
                  <a:gd name="T3" fmla="*/ 619 h 644"/>
                  <a:gd name="T4" fmla="*/ 294 w 707"/>
                  <a:gd name="T5" fmla="*/ 623 h 644"/>
                  <a:gd name="T6" fmla="*/ 426 w 707"/>
                  <a:gd name="T7" fmla="*/ 623 h 644"/>
                  <a:gd name="T8" fmla="*/ 544 w 707"/>
                  <a:gd name="T9" fmla="*/ 609 h 644"/>
                  <a:gd name="T10" fmla="*/ 622 w 707"/>
                  <a:gd name="T11" fmla="*/ 597 h 644"/>
                  <a:gd name="T12" fmla="*/ 644 w 707"/>
                  <a:gd name="T13" fmla="*/ 586 h 644"/>
                  <a:gd name="T14" fmla="*/ 644 w 707"/>
                  <a:gd name="T15" fmla="*/ 529 h 644"/>
                  <a:gd name="T16" fmla="*/ 615 w 707"/>
                  <a:gd name="T17" fmla="*/ 377 h 644"/>
                  <a:gd name="T18" fmla="*/ 582 w 707"/>
                  <a:gd name="T19" fmla="*/ 193 h 644"/>
                  <a:gd name="T20" fmla="*/ 565 w 707"/>
                  <a:gd name="T21" fmla="*/ 126 h 644"/>
                  <a:gd name="T22" fmla="*/ 549 w 707"/>
                  <a:gd name="T23" fmla="*/ 101 h 644"/>
                  <a:gd name="T24" fmla="*/ 346 w 707"/>
                  <a:gd name="T25" fmla="*/ 123 h 644"/>
                  <a:gd name="T26" fmla="*/ 147 w 707"/>
                  <a:gd name="T27" fmla="*/ 128 h 644"/>
                  <a:gd name="T28" fmla="*/ 38 w 707"/>
                  <a:gd name="T29" fmla="*/ 131 h 644"/>
                  <a:gd name="T30" fmla="*/ 0 w 707"/>
                  <a:gd name="T31" fmla="*/ 136 h 644"/>
                  <a:gd name="T32" fmla="*/ 21 w 707"/>
                  <a:gd name="T33" fmla="*/ 109 h 644"/>
                  <a:gd name="T34" fmla="*/ 68 w 707"/>
                  <a:gd name="T35" fmla="*/ 114 h 644"/>
                  <a:gd name="T36" fmla="*/ 204 w 707"/>
                  <a:gd name="T37" fmla="*/ 109 h 644"/>
                  <a:gd name="T38" fmla="*/ 333 w 707"/>
                  <a:gd name="T39" fmla="*/ 101 h 644"/>
                  <a:gd name="T40" fmla="*/ 447 w 707"/>
                  <a:gd name="T41" fmla="*/ 92 h 644"/>
                  <a:gd name="T42" fmla="*/ 556 w 707"/>
                  <a:gd name="T43" fmla="*/ 82 h 644"/>
                  <a:gd name="T44" fmla="*/ 641 w 707"/>
                  <a:gd name="T45" fmla="*/ 43 h 644"/>
                  <a:gd name="T46" fmla="*/ 688 w 707"/>
                  <a:gd name="T47" fmla="*/ 0 h 644"/>
                  <a:gd name="T48" fmla="*/ 707 w 707"/>
                  <a:gd name="T49" fmla="*/ 21 h 644"/>
                  <a:gd name="T50" fmla="*/ 663 w 707"/>
                  <a:gd name="T51" fmla="*/ 47 h 644"/>
                  <a:gd name="T52" fmla="*/ 598 w 707"/>
                  <a:gd name="T53" fmla="*/ 90 h 644"/>
                  <a:gd name="T54" fmla="*/ 578 w 707"/>
                  <a:gd name="T55" fmla="*/ 104 h 644"/>
                  <a:gd name="T56" fmla="*/ 601 w 707"/>
                  <a:gd name="T57" fmla="*/ 202 h 644"/>
                  <a:gd name="T58" fmla="*/ 620 w 707"/>
                  <a:gd name="T59" fmla="*/ 297 h 644"/>
                  <a:gd name="T60" fmla="*/ 636 w 707"/>
                  <a:gd name="T61" fmla="*/ 384 h 644"/>
                  <a:gd name="T62" fmla="*/ 650 w 707"/>
                  <a:gd name="T63" fmla="*/ 467 h 644"/>
                  <a:gd name="T64" fmla="*/ 663 w 707"/>
                  <a:gd name="T65" fmla="*/ 529 h 644"/>
                  <a:gd name="T66" fmla="*/ 669 w 707"/>
                  <a:gd name="T67" fmla="*/ 582 h 644"/>
                  <a:gd name="T68" fmla="*/ 660 w 707"/>
                  <a:gd name="T69" fmla="*/ 611 h 644"/>
                  <a:gd name="T70" fmla="*/ 570 w 707"/>
                  <a:gd name="T71" fmla="*/ 633 h 644"/>
                  <a:gd name="T72" fmla="*/ 412 w 707"/>
                  <a:gd name="T73" fmla="*/ 644 h 644"/>
                  <a:gd name="T74" fmla="*/ 246 w 707"/>
                  <a:gd name="T75" fmla="*/ 638 h 644"/>
                  <a:gd name="T76" fmla="*/ 125 w 707"/>
                  <a:gd name="T77" fmla="*/ 638 h 644"/>
                  <a:gd name="T78" fmla="*/ 25 w 707"/>
                  <a:gd name="T79" fmla="*/ 635 h 644"/>
                  <a:gd name="T80" fmla="*/ 11 w 707"/>
                  <a:gd name="T81" fmla="*/ 611 h 64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07"/>
                  <a:gd name="T124" fmla="*/ 0 h 644"/>
                  <a:gd name="T125" fmla="*/ 707 w 707"/>
                  <a:gd name="T126" fmla="*/ 644 h 64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07" h="644">
                    <a:moveTo>
                      <a:pt x="11" y="611"/>
                    </a:moveTo>
                    <a:lnTo>
                      <a:pt x="129" y="619"/>
                    </a:lnTo>
                    <a:lnTo>
                      <a:pt x="294" y="623"/>
                    </a:lnTo>
                    <a:lnTo>
                      <a:pt x="426" y="623"/>
                    </a:lnTo>
                    <a:lnTo>
                      <a:pt x="544" y="609"/>
                    </a:lnTo>
                    <a:lnTo>
                      <a:pt x="622" y="597"/>
                    </a:lnTo>
                    <a:lnTo>
                      <a:pt x="644" y="586"/>
                    </a:lnTo>
                    <a:lnTo>
                      <a:pt x="644" y="529"/>
                    </a:lnTo>
                    <a:lnTo>
                      <a:pt x="615" y="377"/>
                    </a:lnTo>
                    <a:lnTo>
                      <a:pt x="582" y="193"/>
                    </a:lnTo>
                    <a:lnTo>
                      <a:pt x="565" y="126"/>
                    </a:lnTo>
                    <a:lnTo>
                      <a:pt x="549" y="101"/>
                    </a:lnTo>
                    <a:lnTo>
                      <a:pt x="346" y="123"/>
                    </a:lnTo>
                    <a:lnTo>
                      <a:pt x="147" y="128"/>
                    </a:lnTo>
                    <a:lnTo>
                      <a:pt x="38" y="131"/>
                    </a:lnTo>
                    <a:lnTo>
                      <a:pt x="0" y="136"/>
                    </a:lnTo>
                    <a:lnTo>
                      <a:pt x="21" y="109"/>
                    </a:lnTo>
                    <a:lnTo>
                      <a:pt x="68" y="114"/>
                    </a:lnTo>
                    <a:lnTo>
                      <a:pt x="204" y="109"/>
                    </a:lnTo>
                    <a:lnTo>
                      <a:pt x="333" y="101"/>
                    </a:lnTo>
                    <a:lnTo>
                      <a:pt x="447" y="92"/>
                    </a:lnTo>
                    <a:lnTo>
                      <a:pt x="556" y="82"/>
                    </a:lnTo>
                    <a:lnTo>
                      <a:pt x="641" y="43"/>
                    </a:lnTo>
                    <a:lnTo>
                      <a:pt x="688" y="0"/>
                    </a:lnTo>
                    <a:lnTo>
                      <a:pt x="707" y="21"/>
                    </a:lnTo>
                    <a:lnTo>
                      <a:pt x="663" y="47"/>
                    </a:lnTo>
                    <a:lnTo>
                      <a:pt x="598" y="90"/>
                    </a:lnTo>
                    <a:lnTo>
                      <a:pt x="578" y="104"/>
                    </a:lnTo>
                    <a:lnTo>
                      <a:pt x="601" y="202"/>
                    </a:lnTo>
                    <a:lnTo>
                      <a:pt x="620" y="297"/>
                    </a:lnTo>
                    <a:lnTo>
                      <a:pt x="636" y="384"/>
                    </a:lnTo>
                    <a:lnTo>
                      <a:pt x="650" y="467"/>
                    </a:lnTo>
                    <a:lnTo>
                      <a:pt x="663" y="529"/>
                    </a:lnTo>
                    <a:lnTo>
                      <a:pt x="669" y="582"/>
                    </a:lnTo>
                    <a:lnTo>
                      <a:pt x="660" y="611"/>
                    </a:lnTo>
                    <a:lnTo>
                      <a:pt x="570" y="633"/>
                    </a:lnTo>
                    <a:lnTo>
                      <a:pt x="412" y="644"/>
                    </a:lnTo>
                    <a:lnTo>
                      <a:pt x="246" y="638"/>
                    </a:lnTo>
                    <a:lnTo>
                      <a:pt x="125" y="638"/>
                    </a:lnTo>
                    <a:lnTo>
                      <a:pt x="25" y="635"/>
                    </a:lnTo>
                    <a:lnTo>
                      <a:pt x="11" y="6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5" name="Freeform 252"/>
              <p:cNvSpPr>
                <a:spLocks/>
              </p:cNvSpPr>
              <p:nvPr/>
            </p:nvSpPr>
            <p:spPr bwMode="auto">
              <a:xfrm>
                <a:off x="2057" y="2127"/>
                <a:ext cx="488" cy="412"/>
              </a:xfrm>
              <a:custGeom>
                <a:avLst/>
                <a:gdLst>
                  <a:gd name="T0" fmla="*/ 0 w 488"/>
                  <a:gd name="T1" fmla="*/ 11 h 412"/>
                  <a:gd name="T2" fmla="*/ 162 w 488"/>
                  <a:gd name="T3" fmla="*/ 5 h 412"/>
                  <a:gd name="T4" fmla="*/ 273 w 488"/>
                  <a:gd name="T5" fmla="*/ 0 h 412"/>
                  <a:gd name="T6" fmla="*/ 397 w 488"/>
                  <a:gd name="T7" fmla="*/ 2 h 412"/>
                  <a:gd name="T8" fmla="*/ 416 w 488"/>
                  <a:gd name="T9" fmla="*/ 16 h 412"/>
                  <a:gd name="T10" fmla="*/ 431 w 488"/>
                  <a:gd name="T11" fmla="*/ 38 h 412"/>
                  <a:gd name="T12" fmla="*/ 458 w 488"/>
                  <a:gd name="T13" fmla="*/ 154 h 412"/>
                  <a:gd name="T14" fmla="*/ 478 w 488"/>
                  <a:gd name="T15" fmla="*/ 286 h 412"/>
                  <a:gd name="T16" fmla="*/ 488 w 488"/>
                  <a:gd name="T17" fmla="*/ 377 h 412"/>
                  <a:gd name="T18" fmla="*/ 478 w 488"/>
                  <a:gd name="T19" fmla="*/ 406 h 412"/>
                  <a:gd name="T20" fmla="*/ 453 w 488"/>
                  <a:gd name="T21" fmla="*/ 412 h 412"/>
                  <a:gd name="T22" fmla="*/ 310 w 488"/>
                  <a:gd name="T23" fmla="*/ 396 h 412"/>
                  <a:gd name="T24" fmla="*/ 459 w 488"/>
                  <a:gd name="T25" fmla="*/ 383 h 412"/>
                  <a:gd name="T26" fmla="*/ 467 w 488"/>
                  <a:gd name="T27" fmla="*/ 379 h 412"/>
                  <a:gd name="T28" fmla="*/ 464 w 488"/>
                  <a:gd name="T29" fmla="*/ 317 h 412"/>
                  <a:gd name="T30" fmla="*/ 453 w 488"/>
                  <a:gd name="T31" fmla="*/ 229 h 412"/>
                  <a:gd name="T32" fmla="*/ 429 w 488"/>
                  <a:gd name="T33" fmla="*/ 110 h 412"/>
                  <a:gd name="T34" fmla="*/ 410 w 488"/>
                  <a:gd name="T35" fmla="*/ 35 h 412"/>
                  <a:gd name="T36" fmla="*/ 391 w 488"/>
                  <a:gd name="T37" fmla="*/ 24 h 412"/>
                  <a:gd name="T38" fmla="*/ 302 w 488"/>
                  <a:gd name="T39" fmla="*/ 19 h 412"/>
                  <a:gd name="T40" fmla="*/ 181 w 488"/>
                  <a:gd name="T41" fmla="*/ 24 h 412"/>
                  <a:gd name="T42" fmla="*/ 81 w 488"/>
                  <a:gd name="T43" fmla="*/ 21 h 412"/>
                  <a:gd name="T44" fmla="*/ 0 w 488"/>
                  <a:gd name="T45" fmla="*/ 11 h 41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88"/>
                  <a:gd name="T70" fmla="*/ 0 h 412"/>
                  <a:gd name="T71" fmla="*/ 488 w 488"/>
                  <a:gd name="T72" fmla="*/ 412 h 41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88" h="412">
                    <a:moveTo>
                      <a:pt x="0" y="11"/>
                    </a:moveTo>
                    <a:lnTo>
                      <a:pt x="162" y="5"/>
                    </a:lnTo>
                    <a:lnTo>
                      <a:pt x="273" y="0"/>
                    </a:lnTo>
                    <a:lnTo>
                      <a:pt x="397" y="2"/>
                    </a:lnTo>
                    <a:lnTo>
                      <a:pt x="416" y="16"/>
                    </a:lnTo>
                    <a:lnTo>
                      <a:pt x="431" y="38"/>
                    </a:lnTo>
                    <a:lnTo>
                      <a:pt x="458" y="154"/>
                    </a:lnTo>
                    <a:lnTo>
                      <a:pt x="478" y="286"/>
                    </a:lnTo>
                    <a:lnTo>
                      <a:pt x="488" y="377"/>
                    </a:lnTo>
                    <a:lnTo>
                      <a:pt x="478" y="406"/>
                    </a:lnTo>
                    <a:lnTo>
                      <a:pt x="453" y="412"/>
                    </a:lnTo>
                    <a:lnTo>
                      <a:pt x="310" y="396"/>
                    </a:lnTo>
                    <a:lnTo>
                      <a:pt x="459" y="383"/>
                    </a:lnTo>
                    <a:lnTo>
                      <a:pt x="467" y="379"/>
                    </a:lnTo>
                    <a:lnTo>
                      <a:pt x="464" y="317"/>
                    </a:lnTo>
                    <a:lnTo>
                      <a:pt x="453" y="229"/>
                    </a:lnTo>
                    <a:lnTo>
                      <a:pt x="429" y="110"/>
                    </a:lnTo>
                    <a:lnTo>
                      <a:pt x="410" y="35"/>
                    </a:lnTo>
                    <a:lnTo>
                      <a:pt x="391" y="24"/>
                    </a:lnTo>
                    <a:lnTo>
                      <a:pt x="302" y="19"/>
                    </a:lnTo>
                    <a:lnTo>
                      <a:pt x="181" y="24"/>
                    </a:lnTo>
                    <a:lnTo>
                      <a:pt x="81" y="2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6" name="Freeform 253"/>
              <p:cNvSpPr>
                <a:spLocks/>
              </p:cNvSpPr>
              <p:nvPr/>
            </p:nvSpPr>
            <p:spPr bwMode="auto">
              <a:xfrm>
                <a:off x="2007" y="2133"/>
                <a:ext cx="485" cy="401"/>
              </a:xfrm>
              <a:custGeom>
                <a:avLst/>
                <a:gdLst>
                  <a:gd name="T0" fmla="*/ 224 w 485"/>
                  <a:gd name="T1" fmla="*/ 0 h 401"/>
                  <a:gd name="T2" fmla="*/ 67 w 485"/>
                  <a:gd name="T3" fmla="*/ 0 h 401"/>
                  <a:gd name="T4" fmla="*/ 22 w 485"/>
                  <a:gd name="T5" fmla="*/ 5 h 401"/>
                  <a:gd name="T6" fmla="*/ 14 w 485"/>
                  <a:gd name="T7" fmla="*/ 22 h 401"/>
                  <a:gd name="T8" fmla="*/ 5 w 485"/>
                  <a:gd name="T9" fmla="*/ 57 h 401"/>
                  <a:gd name="T10" fmla="*/ 0 w 485"/>
                  <a:gd name="T11" fmla="*/ 151 h 401"/>
                  <a:gd name="T12" fmla="*/ 5 w 485"/>
                  <a:gd name="T13" fmla="*/ 243 h 401"/>
                  <a:gd name="T14" fmla="*/ 17 w 485"/>
                  <a:gd name="T15" fmla="*/ 334 h 401"/>
                  <a:gd name="T16" fmla="*/ 37 w 485"/>
                  <a:gd name="T17" fmla="*/ 371 h 401"/>
                  <a:gd name="T18" fmla="*/ 46 w 485"/>
                  <a:gd name="T19" fmla="*/ 380 h 401"/>
                  <a:gd name="T20" fmla="*/ 146 w 485"/>
                  <a:gd name="T21" fmla="*/ 390 h 401"/>
                  <a:gd name="T22" fmla="*/ 275 w 485"/>
                  <a:gd name="T23" fmla="*/ 395 h 401"/>
                  <a:gd name="T24" fmla="*/ 371 w 485"/>
                  <a:gd name="T25" fmla="*/ 396 h 401"/>
                  <a:gd name="T26" fmla="*/ 485 w 485"/>
                  <a:gd name="T27" fmla="*/ 401 h 401"/>
                  <a:gd name="T28" fmla="*/ 480 w 485"/>
                  <a:gd name="T29" fmla="*/ 387 h 401"/>
                  <a:gd name="T30" fmla="*/ 391 w 485"/>
                  <a:gd name="T31" fmla="*/ 380 h 401"/>
                  <a:gd name="T32" fmla="*/ 275 w 485"/>
                  <a:gd name="T33" fmla="*/ 372 h 401"/>
                  <a:gd name="T34" fmla="*/ 114 w 485"/>
                  <a:gd name="T35" fmla="*/ 371 h 401"/>
                  <a:gd name="T36" fmla="*/ 56 w 485"/>
                  <a:gd name="T37" fmla="*/ 353 h 401"/>
                  <a:gd name="T38" fmla="*/ 38 w 485"/>
                  <a:gd name="T39" fmla="*/ 339 h 401"/>
                  <a:gd name="T40" fmla="*/ 32 w 485"/>
                  <a:gd name="T41" fmla="*/ 313 h 401"/>
                  <a:gd name="T42" fmla="*/ 24 w 485"/>
                  <a:gd name="T43" fmla="*/ 237 h 401"/>
                  <a:gd name="T44" fmla="*/ 22 w 485"/>
                  <a:gd name="T45" fmla="*/ 142 h 401"/>
                  <a:gd name="T46" fmla="*/ 29 w 485"/>
                  <a:gd name="T47" fmla="*/ 46 h 401"/>
                  <a:gd name="T48" fmla="*/ 38 w 485"/>
                  <a:gd name="T49" fmla="*/ 24 h 401"/>
                  <a:gd name="T50" fmla="*/ 143 w 485"/>
                  <a:gd name="T51" fmla="*/ 10 h 401"/>
                  <a:gd name="T52" fmla="*/ 224 w 485"/>
                  <a:gd name="T53" fmla="*/ 0 h 40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85"/>
                  <a:gd name="T82" fmla="*/ 0 h 401"/>
                  <a:gd name="T83" fmla="*/ 485 w 485"/>
                  <a:gd name="T84" fmla="*/ 401 h 40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85" h="401">
                    <a:moveTo>
                      <a:pt x="224" y="0"/>
                    </a:moveTo>
                    <a:lnTo>
                      <a:pt x="67" y="0"/>
                    </a:lnTo>
                    <a:lnTo>
                      <a:pt x="22" y="5"/>
                    </a:lnTo>
                    <a:lnTo>
                      <a:pt x="14" y="22"/>
                    </a:lnTo>
                    <a:lnTo>
                      <a:pt x="5" y="57"/>
                    </a:lnTo>
                    <a:lnTo>
                      <a:pt x="0" y="151"/>
                    </a:lnTo>
                    <a:lnTo>
                      <a:pt x="5" y="243"/>
                    </a:lnTo>
                    <a:lnTo>
                      <a:pt x="17" y="334"/>
                    </a:lnTo>
                    <a:lnTo>
                      <a:pt x="37" y="371"/>
                    </a:lnTo>
                    <a:lnTo>
                      <a:pt x="46" y="380"/>
                    </a:lnTo>
                    <a:lnTo>
                      <a:pt x="146" y="390"/>
                    </a:lnTo>
                    <a:lnTo>
                      <a:pt x="275" y="395"/>
                    </a:lnTo>
                    <a:lnTo>
                      <a:pt x="371" y="396"/>
                    </a:lnTo>
                    <a:lnTo>
                      <a:pt x="485" y="401"/>
                    </a:lnTo>
                    <a:lnTo>
                      <a:pt x="480" y="387"/>
                    </a:lnTo>
                    <a:lnTo>
                      <a:pt x="391" y="380"/>
                    </a:lnTo>
                    <a:lnTo>
                      <a:pt x="275" y="372"/>
                    </a:lnTo>
                    <a:lnTo>
                      <a:pt x="114" y="371"/>
                    </a:lnTo>
                    <a:lnTo>
                      <a:pt x="56" y="353"/>
                    </a:lnTo>
                    <a:lnTo>
                      <a:pt x="38" y="339"/>
                    </a:lnTo>
                    <a:lnTo>
                      <a:pt x="32" y="313"/>
                    </a:lnTo>
                    <a:lnTo>
                      <a:pt x="24" y="237"/>
                    </a:lnTo>
                    <a:lnTo>
                      <a:pt x="22" y="142"/>
                    </a:lnTo>
                    <a:lnTo>
                      <a:pt x="29" y="46"/>
                    </a:lnTo>
                    <a:lnTo>
                      <a:pt x="38" y="24"/>
                    </a:lnTo>
                    <a:lnTo>
                      <a:pt x="143" y="10"/>
                    </a:lnTo>
                    <a:lnTo>
                      <a:pt x="2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89" name="Freeform 254"/>
            <p:cNvSpPr>
              <a:spLocks/>
            </p:cNvSpPr>
            <p:nvPr/>
          </p:nvSpPr>
          <p:spPr bwMode="auto">
            <a:xfrm rot="412926">
              <a:off x="1697038" y="5173663"/>
              <a:ext cx="831850" cy="219075"/>
            </a:xfrm>
            <a:custGeom>
              <a:avLst/>
              <a:gdLst>
                <a:gd name="T0" fmla="*/ 0 w 888"/>
                <a:gd name="T1" fmla="*/ 60409032 h 480"/>
                <a:gd name="T2" fmla="*/ 96528326 w 888"/>
                <a:gd name="T3" fmla="*/ 40619704 h 480"/>
                <a:gd name="T4" fmla="*/ 99161581 w 888"/>
                <a:gd name="T5" fmla="*/ 45202478 h 480"/>
                <a:gd name="T6" fmla="*/ 33346137 w 888"/>
                <a:gd name="T7" fmla="*/ 59367499 h 480"/>
                <a:gd name="T8" fmla="*/ 149181261 w 888"/>
                <a:gd name="T9" fmla="*/ 58117402 h 480"/>
                <a:gd name="T10" fmla="*/ 394013068 w 888"/>
                <a:gd name="T11" fmla="*/ 58325980 h 480"/>
                <a:gd name="T12" fmla="*/ 523888541 w 888"/>
                <a:gd name="T13" fmla="*/ 56034365 h 480"/>
                <a:gd name="T14" fmla="*/ 605498812 w 888"/>
                <a:gd name="T15" fmla="*/ 52493109 h 480"/>
                <a:gd name="T16" fmla="*/ 625682410 w 888"/>
                <a:gd name="T17" fmla="*/ 51243469 h 480"/>
                <a:gd name="T18" fmla="*/ 721332955 w 888"/>
                <a:gd name="T19" fmla="*/ 5624295 h 480"/>
                <a:gd name="T20" fmla="*/ 676578876 w 888"/>
                <a:gd name="T21" fmla="*/ 2707858 h 480"/>
                <a:gd name="T22" fmla="*/ 743272056 w 888"/>
                <a:gd name="T23" fmla="*/ 0 h 480"/>
                <a:gd name="T24" fmla="*/ 767842538 w 888"/>
                <a:gd name="T25" fmla="*/ 4999475 h 480"/>
                <a:gd name="T26" fmla="*/ 779250496 w 888"/>
                <a:gd name="T27" fmla="*/ 21872358 h 480"/>
                <a:gd name="T28" fmla="*/ 759944649 w 888"/>
                <a:gd name="T29" fmla="*/ 35620231 h 480"/>
                <a:gd name="T30" fmla="*/ 697640225 w 888"/>
                <a:gd name="T31" fmla="*/ 80197889 h 480"/>
                <a:gd name="T32" fmla="*/ 668680987 w 888"/>
                <a:gd name="T33" fmla="*/ 93946211 h 480"/>
                <a:gd name="T34" fmla="*/ 642355002 w 888"/>
                <a:gd name="T35" fmla="*/ 95612550 h 480"/>
                <a:gd name="T36" fmla="*/ 444909534 w 888"/>
                <a:gd name="T37" fmla="*/ 94779608 h 480"/>
                <a:gd name="T38" fmla="*/ 237811669 w 888"/>
                <a:gd name="T39" fmla="*/ 96029248 h 480"/>
                <a:gd name="T40" fmla="*/ 41244026 w 888"/>
                <a:gd name="T41" fmla="*/ 99570504 h 480"/>
                <a:gd name="T42" fmla="*/ 12285713 w 888"/>
                <a:gd name="T43" fmla="*/ 99987202 h 480"/>
                <a:gd name="T44" fmla="*/ 9652459 w 888"/>
                <a:gd name="T45" fmla="*/ 86863700 h 480"/>
                <a:gd name="T46" fmla="*/ 5265573 w 888"/>
                <a:gd name="T47" fmla="*/ 73948776 h 480"/>
                <a:gd name="T48" fmla="*/ 4387822 w 888"/>
                <a:gd name="T49" fmla="*/ 67074843 h 480"/>
                <a:gd name="T50" fmla="*/ 21060420 w 888"/>
                <a:gd name="T51" fmla="*/ 71240918 h 480"/>
                <a:gd name="T52" fmla="*/ 24571426 w 888"/>
                <a:gd name="T53" fmla="*/ 81864684 h 480"/>
                <a:gd name="T54" fmla="*/ 30713819 w 888"/>
                <a:gd name="T55" fmla="*/ 93113270 h 480"/>
                <a:gd name="T56" fmla="*/ 86875871 w 888"/>
                <a:gd name="T57" fmla="*/ 94987730 h 480"/>
                <a:gd name="T58" fmla="*/ 215873505 w 888"/>
                <a:gd name="T59" fmla="*/ 92071751 h 480"/>
                <a:gd name="T60" fmla="*/ 324687570 w 888"/>
                <a:gd name="T61" fmla="*/ 89988713 h 480"/>
                <a:gd name="T62" fmla="*/ 415951232 w 888"/>
                <a:gd name="T63" fmla="*/ 89988713 h 480"/>
                <a:gd name="T64" fmla="*/ 552846843 w 888"/>
                <a:gd name="T65" fmla="*/ 89988713 h 480"/>
                <a:gd name="T66" fmla="*/ 639722685 w 888"/>
                <a:gd name="T67" fmla="*/ 89780136 h 480"/>
                <a:gd name="T68" fmla="*/ 642355002 w 888"/>
                <a:gd name="T69" fmla="*/ 83739144 h 480"/>
                <a:gd name="T70" fmla="*/ 634457113 w 888"/>
                <a:gd name="T71" fmla="*/ 71032797 h 480"/>
                <a:gd name="T72" fmla="*/ 627436976 w 888"/>
                <a:gd name="T73" fmla="*/ 57075883 h 480"/>
                <a:gd name="T74" fmla="*/ 639722685 w 888"/>
                <a:gd name="T75" fmla="*/ 60409032 h 480"/>
                <a:gd name="T76" fmla="*/ 652008394 w 888"/>
                <a:gd name="T77" fmla="*/ 75823692 h 480"/>
                <a:gd name="T78" fmla="*/ 663416352 w 888"/>
                <a:gd name="T79" fmla="*/ 83739144 h 480"/>
                <a:gd name="T80" fmla="*/ 676578876 w 888"/>
                <a:gd name="T81" fmla="*/ 79781646 h 480"/>
                <a:gd name="T82" fmla="*/ 700272543 w 888"/>
                <a:gd name="T83" fmla="*/ 64366986 h 480"/>
                <a:gd name="T84" fmla="*/ 735374167 w 888"/>
                <a:gd name="T85" fmla="*/ 42494620 h 480"/>
                <a:gd name="T86" fmla="*/ 759944649 w 888"/>
                <a:gd name="T87" fmla="*/ 24788337 h 480"/>
                <a:gd name="T88" fmla="*/ 764332469 w 888"/>
                <a:gd name="T89" fmla="*/ 19372622 h 480"/>
                <a:gd name="T90" fmla="*/ 752046760 w 888"/>
                <a:gd name="T91" fmla="*/ 6873935 h 480"/>
                <a:gd name="T92" fmla="*/ 738884236 w 888"/>
                <a:gd name="T93" fmla="*/ 6040993 h 480"/>
                <a:gd name="T94" fmla="*/ 712558252 w 888"/>
                <a:gd name="T95" fmla="*/ 20830839 h 480"/>
                <a:gd name="T96" fmla="*/ 666926421 w 888"/>
                <a:gd name="T97" fmla="*/ 40203005 h 480"/>
                <a:gd name="T98" fmla="*/ 634457113 w 888"/>
                <a:gd name="T99" fmla="*/ 55201423 h 480"/>
                <a:gd name="T100" fmla="*/ 601110991 w 888"/>
                <a:gd name="T101" fmla="*/ 57492582 h 480"/>
                <a:gd name="T102" fmla="*/ 481766662 w 888"/>
                <a:gd name="T103" fmla="*/ 61033852 h 480"/>
                <a:gd name="T104" fmla="*/ 341361099 w 888"/>
                <a:gd name="T105" fmla="*/ 63116889 h 480"/>
                <a:gd name="T106" fmla="*/ 202710045 w 888"/>
                <a:gd name="T107" fmla="*/ 63116889 h 480"/>
                <a:gd name="T108" fmla="*/ 45631846 w 888"/>
                <a:gd name="T109" fmla="*/ 63325467 h 480"/>
                <a:gd name="T110" fmla="*/ 0 w 888"/>
                <a:gd name="T111" fmla="*/ 60409032 h 4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88"/>
                <a:gd name="T169" fmla="*/ 0 h 480"/>
                <a:gd name="T170" fmla="*/ 888 w 888"/>
                <a:gd name="T171" fmla="*/ 480 h 4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88" h="480">
                  <a:moveTo>
                    <a:pt x="0" y="290"/>
                  </a:moveTo>
                  <a:lnTo>
                    <a:pt x="110" y="195"/>
                  </a:lnTo>
                  <a:lnTo>
                    <a:pt x="113" y="217"/>
                  </a:lnTo>
                  <a:lnTo>
                    <a:pt x="38" y="285"/>
                  </a:lnTo>
                  <a:lnTo>
                    <a:pt x="170" y="279"/>
                  </a:lnTo>
                  <a:lnTo>
                    <a:pt x="449" y="280"/>
                  </a:lnTo>
                  <a:lnTo>
                    <a:pt x="597" y="269"/>
                  </a:lnTo>
                  <a:lnTo>
                    <a:pt x="690" y="252"/>
                  </a:lnTo>
                  <a:lnTo>
                    <a:pt x="713" y="246"/>
                  </a:lnTo>
                  <a:lnTo>
                    <a:pt x="822" y="27"/>
                  </a:lnTo>
                  <a:lnTo>
                    <a:pt x="771" y="13"/>
                  </a:lnTo>
                  <a:lnTo>
                    <a:pt x="847" y="0"/>
                  </a:lnTo>
                  <a:lnTo>
                    <a:pt x="875" y="24"/>
                  </a:lnTo>
                  <a:lnTo>
                    <a:pt x="888" y="105"/>
                  </a:lnTo>
                  <a:lnTo>
                    <a:pt x="866" y="171"/>
                  </a:lnTo>
                  <a:lnTo>
                    <a:pt x="795" y="385"/>
                  </a:lnTo>
                  <a:lnTo>
                    <a:pt x="762" y="451"/>
                  </a:lnTo>
                  <a:lnTo>
                    <a:pt x="732" y="459"/>
                  </a:lnTo>
                  <a:lnTo>
                    <a:pt x="507" y="455"/>
                  </a:lnTo>
                  <a:lnTo>
                    <a:pt x="271" y="461"/>
                  </a:lnTo>
                  <a:lnTo>
                    <a:pt x="47" y="478"/>
                  </a:lnTo>
                  <a:lnTo>
                    <a:pt x="14" y="480"/>
                  </a:lnTo>
                  <a:lnTo>
                    <a:pt x="11" y="417"/>
                  </a:lnTo>
                  <a:lnTo>
                    <a:pt x="6" y="355"/>
                  </a:lnTo>
                  <a:lnTo>
                    <a:pt x="5" y="322"/>
                  </a:lnTo>
                  <a:lnTo>
                    <a:pt x="24" y="342"/>
                  </a:lnTo>
                  <a:lnTo>
                    <a:pt x="28" y="393"/>
                  </a:lnTo>
                  <a:lnTo>
                    <a:pt x="35" y="447"/>
                  </a:lnTo>
                  <a:lnTo>
                    <a:pt x="99" y="456"/>
                  </a:lnTo>
                  <a:lnTo>
                    <a:pt x="246" y="442"/>
                  </a:lnTo>
                  <a:lnTo>
                    <a:pt x="370" y="432"/>
                  </a:lnTo>
                  <a:lnTo>
                    <a:pt x="474" y="432"/>
                  </a:lnTo>
                  <a:lnTo>
                    <a:pt x="630" y="432"/>
                  </a:lnTo>
                  <a:lnTo>
                    <a:pt x="729" y="431"/>
                  </a:lnTo>
                  <a:lnTo>
                    <a:pt x="732" y="402"/>
                  </a:lnTo>
                  <a:lnTo>
                    <a:pt x="723" y="341"/>
                  </a:lnTo>
                  <a:lnTo>
                    <a:pt x="715" y="274"/>
                  </a:lnTo>
                  <a:lnTo>
                    <a:pt x="729" y="290"/>
                  </a:lnTo>
                  <a:lnTo>
                    <a:pt x="743" y="364"/>
                  </a:lnTo>
                  <a:lnTo>
                    <a:pt x="756" y="402"/>
                  </a:lnTo>
                  <a:lnTo>
                    <a:pt x="771" y="383"/>
                  </a:lnTo>
                  <a:lnTo>
                    <a:pt x="798" y="309"/>
                  </a:lnTo>
                  <a:lnTo>
                    <a:pt x="838" y="204"/>
                  </a:lnTo>
                  <a:lnTo>
                    <a:pt x="866" y="119"/>
                  </a:lnTo>
                  <a:lnTo>
                    <a:pt x="871" y="93"/>
                  </a:lnTo>
                  <a:lnTo>
                    <a:pt x="857" y="33"/>
                  </a:lnTo>
                  <a:lnTo>
                    <a:pt x="842" y="29"/>
                  </a:lnTo>
                  <a:lnTo>
                    <a:pt x="812" y="100"/>
                  </a:lnTo>
                  <a:lnTo>
                    <a:pt x="760" y="193"/>
                  </a:lnTo>
                  <a:lnTo>
                    <a:pt x="723" y="265"/>
                  </a:lnTo>
                  <a:lnTo>
                    <a:pt x="685" y="276"/>
                  </a:lnTo>
                  <a:lnTo>
                    <a:pt x="549" y="293"/>
                  </a:lnTo>
                  <a:lnTo>
                    <a:pt x="389" y="303"/>
                  </a:lnTo>
                  <a:lnTo>
                    <a:pt x="231" y="303"/>
                  </a:lnTo>
                  <a:lnTo>
                    <a:pt x="52" y="304"/>
                  </a:lnTo>
                  <a:lnTo>
                    <a:pt x="0" y="29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90" name="Group 255"/>
            <p:cNvGrpSpPr>
              <a:grpSpLocks/>
            </p:cNvGrpSpPr>
            <p:nvPr/>
          </p:nvGrpSpPr>
          <p:grpSpPr bwMode="auto">
            <a:xfrm rot="199841">
              <a:off x="1909763" y="5186363"/>
              <a:ext cx="457200" cy="112712"/>
              <a:chOff x="4440" y="744"/>
              <a:chExt cx="1100" cy="273"/>
            </a:xfrm>
          </p:grpSpPr>
          <p:sp>
            <p:nvSpPr>
              <p:cNvPr id="1193" name="Freeform 256"/>
              <p:cNvSpPr>
                <a:spLocks/>
              </p:cNvSpPr>
              <p:nvPr/>
            </p:nvSpPr>
            <p:spPr bwMode="auto">
              <a:xfrm rot="412926">
                <a:off x="5050" y="861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4" name="Freeform 257"/>
              <p:cNvSpPr>
                <a:spLocks/>
              </p:cNvSpPr>
              <p:nvPr/>
            </p:nvSpPr>
            <p:spPr bwMode="auto">
              <a:xfrm rot="412926">
                <a:off x="5213" y="872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5" name="Freeform 258"/>
              <p:cNvSpPr>
                <a:spLocks/>
              </p:cNvSpPr>
              <p:nvPr/>
            </p:nvSpPr>
            <p:spPr bwMode="auto">
              <a:xfrm rot="412926">
                <a:off x="4504" y="933"/>
                <a:ext cx="611" cy="84"/>
              </a:xfrm>
              <a:custGeom>
                <a:avLst/>
                <a:gdLst>
                  <a:gd name="T0" fmla="*/ 0 w 195"/>
                  <a:gd name="T1" fmla="*/ 45 h 49"/>
                  <a:gd name="T2" fmla="*/ 1864 w 195"/>
                  <a:gd name="T3" fmla="*/ 0 h 49"/>
                  <a:gd name="T4" fmla="*/ 1914 w 195"/>
                  <a:gd name="T5" fmla="*/ 94 h 49"/>
                  <a:gd name="T6" fmla="*/ 0 w 195"/>
                  <a:gd name="T7" fmla="*/ 144 h 49"/>
                  <a:gd name="T8" fmla="*/ 0 w 195"/>
                  <a:gd name="T9" fmla="*/ 45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5"/>
                  <a:gd name="T16" fmla="*/ 0 h 49"/>
                  <a:gd name="T17" fmla="*/ 195 w 195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5" h="49">
                    <a:moveTo>
                      <a:pt x="0" y="15"/>
                    </a:moveTo>
                    <a:lnTo>
                      <a:pt x="190" y="0"/>
                    </a:lnTo>
                    <a:lnTo>
                      <a:pt x="195" y="32"/>
                    </a:lnTo>
                    <a:lnTo>
                      <a:pt x="0" y="49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6" name="Freeform 259"/>
              <p:cNvSpPr>
                <a:spLocks/>
              </p:cNvSpPr>
              <p:nvPr/>
            </p:nvSpPr>
            <p:spPr bwMode="auto">
              <a:xfrm rot="412926">
                <a:off x="4440" y="823"/>
                <a:ext cx="87" cy="71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0 h 42"/>
                  <a:gd name="T6" fmla="*/ 0 w 48"/>
                  <a:gd name="T7" fmla="*/ 120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7" name="Freeform 260"/>
              <p:cNvSpPr>
                <a:spLocks/>
              </p:cNvSpPr>
              <p:nvPr/>
            </p:nvSpPr>
            <p:spPr bwMode="auto">
              <a:xfrm rot="412926">
                <a:off x="4603" y="833"/>
                <a:ext cx="87" cy="73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7 h 42"/>
                  <a:gd name="T6" fmla="*/ 0 w 48"/>
                  <a:gd name="T7" fmla="*/ 127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8" name="Freeform 261"/>
              <p:cNvSpPr>
                <a:spLocks/>
              </p:cNvSpPr>
              <p:nvPr/>
            </p:nvSpPr>
            <p:spPr bwMode="auto">
              <a:xfrm rot="412926">
                <a:off x="4737" y="845"/>
                <a:ext cx="88" cy="72"/>
              </a:xfrm>
              <a:custGeom>
                <a:avLst/>
                <a:gdLst>
                  <a:gd name="T0" fmla="*/ 7 w 48"/>
                  <a:gd name="T1" fmla="*/ 5 h 42"/>
                  <a:gd name="T2" fmla="*/ 154 w 48"/>
                  <a:gd name="T3" fmla="*/ 0 h 42"/>
                  <a:gd name="T4" fmla="*/ 161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9" name="Freeform 262"/>
              <p:cNvSpPr>
                <a:spLocks/>
              </p:cNvSpPr>
              <p:nvPr/>
            </p:nvSpPr>
            <p:spPr bwMode="auto">
              <a:xfrm rot="412926">
                <a:off x="4900" y="856"/>
                <a:ext cx="88" cy="72"/>
              </a:xfrm>
              <a:custGeom>
                <a:avLst/>
                <a:gdLst>
                  <a:gd name="T0" fmla="*/ 7 w 48"/>
                  <a:gd name="T1" fmla="*/ 5 h 42"/>
                  <a:gd name="T2" fmla="*/ 154 w 48"/>
                  <a:gd name="T3" fmla="*/ 0 h 42"/>
                  <a:gd name="T4" fmla="*/ 161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0" name="Freeform 263"/>
              <p:cNvSpPr>
                <a:spLocks/>
              </p:cNvSpPr>
              <p:nvPr/>
            </p:nvSpPr>
            <p:spPr bwMode="auto">
              <a:xfrm rot="412926">
                <a:off x="5146" y="782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1" name="Freeform 264"/>
              <p:cNvSpPr>
                <a:spLocks/>
              </p:cNvSpPr>
              <p:nvPr/>
            </p:nvSpPr>
            <p:spPr bwMode="auto">
              <a:xfrm rot="412926">
                <a:off x="5309" y="793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2" name="Freeform 265"/>
              <p:cNvSpPr>
                <a:spLocks/>
              </p:cNvSpPr>
              <p:nvPr/>
            </p:nvSpPr>
            <p:spPr bwMode="auto">
              <a:xfrm rot="412926">
                <a:off x="4536" y="744"/>
                <a:ext cx="87" cy="71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0 h 42"/>
                  <a:gd name="T6" fmla="*/ 0 w 48"/>
                  <a:gd name="T7" fmla="*/ 120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3" name="Freeform 266"/>
              <p:cNvSpPr>
                <a:spLocks/>
              </p:cNvSpPr>
              <p:nvPr/>
            </p:nvSpPr>
            <p:spPr bwMode="auto">
              <a:xfrm rot="412926">
                <a:off x="4699" y="754"/>
                <a:ext cx="87" cy="73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7 h 42"/>
                  <a:gd name="T6" fmla="*/ 0 w 48"/>
                  <a:gd name="T7" fmla="*/ 127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4" name="Freeform 267"/>
              <p:cNvSpPr>
                <a:spLocks/>
              </p:cNvSpPr>
              <p:nvPr/>
            </p:nvSpPr>
            <p:spPr bwMode="auto">
              <a:xfrm rot="412926">
                <a:off x="4833" y="766"/>
                <a:ext cx="88" cy="72"/>
              </a:xfrm>
              <a:custGeom>
                <a:avLst/>
                <a:gdLst>
                  <a:gd name="T0" fmla="*/ 7 w 48"/>
                  <a:gd name="T1" fmla="*/ 5 h 42"/>
                  <a:gd name="T2" fmla="*/ 154 w 48"/>
                  <a:gd name="T3" fmla="*/ 0 h 42"/>
                  <a:gd name="T4" fmla="*/ 161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5" name="Freeform 268"/>
              <p:cNvSpPr>
                <a:spLocks/>
              </p:cNvSpPr>
              <p:nvPr/>
            </p:nvSpPr>
            <p:spPr bwMode="auto">
              <a:xfrm rot="412926">
                <a:off x="4996" y="777"/>
                <a:ext cx="88" cy="72"/>
              </a:xfrm>
              <a:custGeom>
                <a:avLst/>
                <a:gdLst>
                  <a:gd name="T0" fmla="*/ 7 w 48"/>
                  <a:gd name="T1" fmla="*/ 5 h 42"/>
                  <a:gd name="T2" fmla="*/ 154 w 48"/>
                  <a:gd name="T3" fmla="*/ 0 h 42"/>
                  <a:gd name="T4" fmla="*/ 161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6" name="Freeform 269"/>
              <p:cNvSpPr>
                <a:spLocks/>
              </p:cNvSpPr>
              <p:nvPr/>
            </p:nvSpPr>
            <p:spPr bwMode="auto">
              <a:xfrm rot="412926">
                <a:off x="5357" y="895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7" name="Freeform 270"/>
              <p:cNvSpPr>
                <a:spLocks/>
              </p:cNvSpPr>
              <p:nvPr/>
            </p:nvSpPr>
            <p:spPr bwMode="auto">
              <a:xfrm rot="412926">
                <a:off x="5453" y="816"/>
                <a:ext cx="87" cy="72"/>
              </a:xfrm>
              <a:custGeom>
                <a:avLst/>
                <a:gdLst>
                  <a:gd name="T0" fmla="*/ 7 w 48"/>
                  <a:gd name="T1" fmla="*/ 5 h 42"/>
                  <a:gd name="T2" fmla="*/ 150 w 48"/>
                  <a:gd name="T3" fmla="*/ 0 h 42"/>
                  <a:gd name="T4" fmla="*/ 158 w 48"/>
                  <a:gd name="T5" fmla="*/ 123 h 42"/>
                  <a:gd name="T6" fmla="*/ 0 w 48"/>
                  <a:gd name="T7" fmla="*/ 123 h 42"/>
                  <a:gd name="T8" fmla="*/ 7 w 48"/>
                  <a:gd name="T9" fmla="*/ 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2"/>
                  <a:gd name="T17" fmla="*/ 48 w 48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2">
                    <a:moveTo>
                      <a:pt x="2" y="2"/>
                    </a:moveTo>
                    <a:lnTo>
                      <a:pt x="46" y="0"/>
                    </a:lnTo>
                    <a:lnTo>
                      <a:pt x="48" y="42"/>
                    </a:lnTo>
                    <a:lnTo>
                      <a:pt x="0" y="4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92" name="Text Box 378"/>
            <p:cNvSpPr txBox="1">
              <a:spLocks noChangeArrowheads="1"/>
            </p:cNvSpPr>
            <p:nvPr/>
          </p:nvSpPr>
          <p:spPr bwMode="auto">
            <a:xfrm rot="418926">
              <a:off x="1833563" y="4510088"/>
              <a:ext cx="687387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kumimoji="1" lang="en-US" sz="500" dirty="0">
                  <a:latin typeface="Arial" charset="0"/>
                </a:rPr>
                <a:t>Schedule</a:t>
              </a:r>
            </a:p>
            <a:p>
              <a:pPr eaLnBrk="0" hangingPunct="0"/>
              <a:r>
                <a:rPr kumimoji="1" lang="en-US" sz="500" dirty="0">
                  <a:latin typeface="Arial" charset="0"/>
                </a:rPr>
                <a:t>Release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Shipping Schedule</a:t>
            </a:r>
            <a:endParaRPr lang="en-US" smtClean="0"/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SS-PRO-180</a:t>
            </a:r>
            <a:endParaRPr lang="en-US" smtClean="0"/>
          </a:p>
        </p:txBody>
      </p:sp>
      <p:pic>
        <p:nvPicPr>
          <p:cNvPr id="20484" name="Picture 6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9669" y="1052195"/>
            <a:ext cx="7827962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 Summary</a:t>
            </a:r>
            <a:endParaRPr lang="en-US" smtClean="0"/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SS-PRO-200</a:t>
            </a:r>
            <a:endParaRPr lang="en-US" smtClean="0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Schedule Release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Review/Modify Schedule Release *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Transmit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Schedule Release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26699" y="5051054"/>
            <a:ext cx="16401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* (Optional)</a:t>
            </a:r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  <a:endParaRPr lang="en-US" smtClean="0"/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SS-PRO-020</a:t>
            </a:r>
            <a:endParaRPr lang="en-US" smtClean="0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Schedule Release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Review/Modify Schedule Release *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Transmit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Schedule Release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26699" y="5051054"/>
            <a:ext cx="16401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* (Optional)</a:t>
            </a:r>
          </a:p>
        </p:txBody>
      </p:sp>
    </p:spTree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Introduction to Supplier Schedules</a:t>
            </a:r>
          </a:p>
          <a:p>
            <a:r>
              <a:rPr lang="en-US" smtClean="0"/>
              <a:t>Business Considerations</a:t>
            </a:r>
          </a:p>
          <a:p>
            <a:r>
              <a:rPr lang="en-US" smtClean="0"/>
              <a:t>Set up Supplier Schedules</a:t>
            </a:r>
          </a:p>
          <a:p>
            <a:r>
              <a:rPr lang="en-US" smtClean="0"/>
              <a:t>Process Supplier Schedules</a:t>
            </a:r>
          </a:p>
          <a:p>
            <a:r>
              <a:rPr lang="en-US" smtClean="0"/>
              <a:t>Process Supplier Schedules Receipts</a:t>
            </a:r>
            <a:endParaRPr lang="en-US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Course Overview</a:t>
            </a:r>
            <a:endParaRPr lang="en-US" smtClean="0"/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SS-PRO-210</a:t>
            </a:r>
            <a:endParaRPr lang="en-US" smtClean="0"/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  <a:endParaRPr lang="en-US" smtClean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SS-PRO-030</a:t>
            </a:r>
            <a:endParaRPr lang="en-US" smtClean="0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Schedule Release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Review/Modify Schedule Release *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Transmit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Schedule Release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26699" y="5051054"/>
            <a:ext cx="16401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* (Optional)</a:t>
            </a:r>
          </a:p>
        </p:txBody>
      </p:sp>
    </p:spTree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Schedule Update from MRP</a:t>
            </a:r>
            <a:endParaRPr lang="en-US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SS-PRO-040</a:t>
            </a:r>
            <a:endParaRPr lang="en-US" smtClean="0"/>
          </a:p>
        </p:txBody>
      </p:sp>
      <p:pic>
        <p:nvPicPr>
          <p:cNvPr id="7172" name="Picture 4" descr="Region Capture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52463" y="1038225"/>
            <a:ext cx="7819048" cy="4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67589" name="AutoShape 5"/>
          <p:cNvSpPr>
            <a:spLocks noChangeArrowheads="1"/>
          </p:cNvSpPr>
          <p:nvPr/>
        </p:nvSpPr>
        <p:spPr bwMode="auto">
          <a:xfrm>
            <a:off x="5903913" y="2970213"/>
            <a:ext cx="2151294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rgbClr val="5A87C6"/>
            </a:solidFill>
            <a:round/>
            <a:headEnd/>
            <a:tailEnd/>
          </a:ln>
          <a:effectLst>
            <a:outerShdw dist="35921" dir="2700000" algn="ctr" rotWithShape="0">
              <a:schemeClr val="hlink"/>
            </a:outerShdw>
          </a:effec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First day of this</a:t>
            </a:r>
          </a:p>
          <a:p>
            <a:pPr eaLnBrk="0" hangingPunct="0">
              <a:defRPr/>
            </a:pPr>
            <a:r>
              <a:rPr kumimoji="1" lang="en-US" sz="1800" dirty="0">
                <a:latin typeface="+mj-lt"/>
              </a:rPr>
              <a:t>schedule release</a:t>
            </a:r>
            <a:endParaRPr kumimoji="1" lang="en-US" sz="2400" b="1" dirty="0">
              <a:latin typeface="+mj-lt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370388" y="3579813"/>
            <a:ext cx="612775" cy="15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7175" name="AutoShape 7"/>
          <p:cNvCxnSpPr>
            <a:cxnSpLocks noChangeShapeType="1"/>
            <a:stCxn id="67589" idx="1"/>
            <a:endCxn id="7174" idx="3"/>
          </p:cNvCxnSpPr>
          <p:nvPr/>
        </p:nvCxnSpPr>
        <p:spPr bwMode="auto">
          <a:xfrm rot="10800000" flipV="1">
            <a:off x="4983163" y="3327757"/>
            <a:ext cx="920750" cy="32984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  <a:endParaRPr lang="en-US" smtClean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SS-PRO-050</a:t>
            </a:r>
            <a:endParaRPr lang="en-US" smtClean="0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Schedule Release</a:t>
            </a:r>
          </a:p>
          <a:p>
            <a:pPr marL="800100" lvl="1" indent="-34290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Calculating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</a:t>
            </a:r>
            <a:r>
              <a:rPr kumimoji="0" lang="en-US" sz="20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th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 Schedule Release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Review/Modify Schedule Release *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Transmit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Schedule Release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26699" y="5051054"/>
            <a:ext cx="16401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* (Optional)</a:t>
            </a:r>
          </a:p>
        </p:txBody>
      </p:sp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Planning Horizons – Firm Days</a:t>
            </a:r>
            <a:endParaRPr lang="en-US" smtClean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SS-PRO-060</a:t>
            </a:r>
            <a:endParaRPr lang="en-US" smtClean="0"/>
          </a:p>
        </p:txBody>
      </p:sp>
      <p:sp>
        <p:nvSpPr>
          <p:cNvPr id="58372" name="AutoShape 4"/>
          <p:cNvSpPr>
            <a:spLocks noChangeArrowheads="1"/>
          </p:cNvSpPr>
          <p:nvPr/>
        </p:nvSpPr>
        <p:spPr bwMode="auto">
          <a:xfrm>
            <a:off x="373063" y="1895475"/>
            <a:ext cx="8382000" cy="38131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>
            <a:solidFill>
              <a:srgbClr val="5A87C6"/>
            </a:solidFill>
            <a:round/>
            <a:headEnd/>
            <a:tailEnd/>
          </a:ln>
          <a:effectLst>
            <a:outerShdw dist="127000" dir="36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1" name="Rectangle 6"/>
          <p:cNvSpPr>
            <a:spLocks noChangeArrowheads="1"/>
          </p:cNvSpPr>
          <p:nvPr/>
        </p:nvSpPr>
        <p:spPr bwMode="auto">
          <a:xfrm>
            <a:off x="1084263" y="3770313"/>
            <a:ext cx="128587" cy="38735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2" name="Rectangle 7"/>
          <p:cNvSpPr>
            <a:spLocks noChangeArrowheads="1"/>
          </p:cNvSpPr>
          <p:nvPr/>
        </p:nvSpPr>
        <p:spPr bwMode="auto">
          <a:xfrm>
            <a:off x="1263650" y="3770313"/>
            <a:ext cx="128588" cy="38735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3" name="Rectangle 8"/>
          <p:cNvSpPr>
            <a:spLocks noChangeArrowheads="1"/>
          </p:cNvSpPr>
          <p:nvPr/>
        </p:nvSpPr>
        <p:spPr bwMode="auto">
          <a:xfrm>
            <a:off x="1443038" y="3770313"/>
            <a:ext cx="128587" cy="38735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4" name="Rectangle 9"/>
          <p:cNvSpPr>
            <a:spLocks noChangeArrowheads="1"/>
          </p:cNvSpPr>
          <p:nvPr/>
        </p:nvSpPr>
        <p:spPr bwMode="auto">
          <a:xfrm>
            <a:off x="1620838" y="3770313"/>
            <a:ext cx="128587" cy="38735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5" name="Rectangle 10"/>
          <p:cNvSpPr>
            <a:spLocks noChangeArrowheads="1"/>
          </p:cNvSpPr>
          <p:nvPr/>
        </p:nvSpPr>
        <p:spPr bwMode="auto">
          <a:xfrm>
            <a:off x="1800225" y="3770313"/>
            <a:ext cx="128588" cy="38735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6" name="Rectangle 11"/>
          <p:cNvSpPr>
            <a:spLocks noChangeArrowheads="1"/>
          </p:cNvSpPr>
          <p:nvPr/>
        </p:nvSpPr>
        <p:spPr bwMode="auto">
          <a:xfrm>
            <a:off x="1978025" y="3770313"/>
            <a:ext cx="128588" cy="38735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7" name="Rectangle 12"/>
          <p:cNvSpPr>
            <a:spLocks noChangeArrowheads="1"/>
          </p:cNvSpPr>
          <p:nvPr/>
        </p:nvSpPr>
        <p:spPr bwMode="auto">
          <a:xfrm>
            <a:off x="2155825" y="3770313"/>
            <a:ext cx="128588" cy="38735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8" name="Rectangle 13"/>
          <p:cNvSpPr>
            <a:spLocks noChangeArrowheads="1"/>
          </p:cNvSpPr>
          <p:nvPr/>
        </p:nvSpPr>
        <p:spPr bwMode="auto">
          <a:xfrm>
            <a:off x="2333625" y="3770313"/>
            <a:ext cx="128588" cy="38735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9" name="Rectangle 14"/>
          <p:cNvSpPr>
            <a:spLocks noChangeArrowheads="1"/>
          </p:cNvSpPr>
          <p:nvPr/>
        </p:nvSpPr>
        <p:spPr bwMode="auto">
          <a:xfrm>
            <a:off x="2513013" y="3770313"/>
            <a:ext cx="128587" cy="38735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30" name="Rectangle 15"/>
          <p:cNvSpPr>
            <a:spLocks noChangeArrowheads="1"/>
          </p:cNvSpPr>
          <p:nvPr/>
        </p:nvSpPr>
        <p:spPr bwMode="auto">
          <a:xfrm>
            <a:off x="3649663" y="3810000"/>
            <a:ext cx="866775" cy="347663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31" name="Rectangle 16"/>
          <p:cNvSpPr>
            <a:spLocks noChangeArrowheads="1"/>
          </p:cNvSpPr>
          <p:nvPr/>
        </p:nvSpPr>
        <p:spPr bwMode="auto">
          <a:xfrm>
            <a:off x="2747963" y="3810000"/>
            <a:ext cx="842962" cy="3492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32" name="Rectangle 17"/>
          <p:cNvSpPr>
            <a:spLocks noChangeArrowheads="1"/>
          </p:cNvSpPr>
          <p:nvPr/>
        </p:nvSpPr>
        <p:spPr bwMode="auto">
          <a:xfrm>
            <a:off x="4632325" y="3810000"/>
            <a:ext cx="3530600" cy="346075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33" name="Rectangle 18"/>
          <p:cNvSpPr>
            <a:spLocks noChangeArrowheads="1"/>
          </p:cNvSpPr>
          <p:nvPr/>
        </p:nvSpPr>
        <p:spPr bwMode="auto">
          <a:xfrm>
            <a:off x="904875" y="3770313"/>
            <a:ext cx="128588" cy="38735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34" name="Rectangle 19"/>
          <p:cNvSpPr>
            <a:spLocks noChangeArrowheads="1"/>
          </p:cNvSpPr>
          <p:nvPr/>
        </p:nvSpPr>
        <p:spPr bwMode="auto">
          <a:xfrm>
            <a:off x="855663" y="3881438"/>
            <a:ext cx="2886075" cy="2682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sz="1300" b="1">
                <a:latin typeface="Times New Roman" pitchFamily="18" charset="0"/>
              </a:rPr>
              <a:t>       </a:t>
            </a:r>
          </a:p>
        </p:txBody>
      </p:sp>
      <p:sp>
        <p:nvSpPr>
          <p:cNvPr id="9235" name="Rectangle 20"/>
          <p:cNvSpPr>
            <a:spLocks noChangeArrowheads="1"/>
          </p:cNvSpPr>
          <p:nvPr/>
        </p:nvSpPr>
        <p:spPr bwMode="auto">
          <a:xfrm>
            <a:off x="884238" y="3429000"/>
            <a:ext cx="1947650" cy="3113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sz="16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Schedule Buckets</a:t>
            </a:r>
          </a:p>
        </p:txBody>
      </p:sp>
      <p:sp>
        <p:nvSpPr>
          <p:cNvPr id="9236" name="Rectangle 22"/>
          <p:cNvSpPr>
            <a:spLocks noChangeArrowheads="1"/>
          </p:cNvSpPr>
          <p:nvPr/>
        </p:nvSpPr>
        <p:spPr bwMode="auto">
          <a:xfrm>
            <a:off x="3478213" y="2068513"/>
            <a:ext cx="2162452" cy="3113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Firm Days = 10 days</a:t>
            </a:r>
          </a:p>
        </p:txBody>
      </p:sp>
      <p:sp>
        <p:nvSpPr>
          <p:cNvPr id="9237" name="Freeform 23"/>
          <p:cNvSpPr>
            <a:spLocks/>
          </p:cNvSpPr>
          <p:nvPr/>
        </p:nvSpPr>
        <p:spPr bwMode="auto">
          <a:xfrm>
            <a:off x="3805238" y="2446338"/>
            <a:ext cx="1235075" cy="219075"/>
          </a:xfrm>
          <a:custGeom>
            <a:avLst/>
            <a:gdLst>
              <a:gd name="T0" fmla="*/ 0 w 778"/>
              <a:gd name="T1" fmla="*/ 0 h 138"/>
              <a:gd name="T2" fmla="*/ 0 w 778"/>
              <a:gd name="T3" fmla="*/ 345262147 h 138"/>
              <a:gd name="T4" fmla="*/ 1958162379 w 778"/>
              <a:gd name="T5" fmla="*/ 345262147 h 138"/>
              <a:gd name="T6" fmla="*/ 1958162379 w 778"/>
              <a:gd name="T7" fmla="*/ 0 h 138"/>
              <a:gd name="T8" fmla="*/ 0 60000 65536"/>
              <a:gd name="T9" fmla="*/ 0 60000 65536"/>
              <a:gd name="T10" fmla="*/ 0 60000 65536"/>
              <a:gd name="T11" fmla="*/ 0 60000 65536"/>
              <a:gd name="T12" fmla="*/ 0 w 778"/>
              <a:gd name="T13" fmla="*/ 0 h 138"/>
              <a:gd name="T14" fmla="*/ 778 w 778"/>
              <a:gd name="T15" fmla="*/ 138 h 1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78" h="138">
                <a:moveTo>
                  <a:pt x="0" y="0"/>
                </a:moveTo>
                <a:lnTo>
                  <a:pt x="0" y="137"/>
                </a:lnTo>
                <a:lnTo>
                  <a:pt x="777" y="137"/>
                </a:lnTo>
                <a:lnTo>
                  <a:pt x="777" y="0"/>
                </a:lnTo>
              </a:path>
            </a:pathLst>
          </a:custGeom>
          <a:noFill/>
          <a:ln w="28575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8" name="Rectangle 24"/>
          <p:cNvSpPr>
            <a:spLocks noChangeArrowheads="1"/>
          </p:cNvSpPr>
          <p:nvPr/>
        </p:nvSpPr>
        <p:spPr bwMode="auto">
          <a:xfrm>
            <a:off x="3419475" y="2754313"/>
            <a:ext cx="2324355" cy="3113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sz="16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Time Fence = 10 days</a:t>
            </a:r>
          </a:p>
        </p:txBody>
      </p:sp>
      <p:sp>
        <p:nvSpPr>
          <p:cNvPr id="9239" name="Rectangle 26"/>
          <p:cNvSpPr>
            <a:spLocks noChangeArrowheads="1"/>
          </p:cNvSpPr>
          <p:nvPr/>
        </p:nvSpPr>
        <p:spPr bwMode="auto">
          <a:xfrm>
            <a:off x="1446213" y="4435475"/>
            <a:ext cx="671660" cy="3113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kumimoji="1" lang="en-US" sz="1600" b="1">
                <a:solidFill>
                  <a:srgbClr val="FF0000"/>
                </a:solidFill>
                <a:latin typeface="+mj-lt"/>
              </a:rPr>
              <a:t>Days</a:t>
            </a:r>
            <a:endParaRPr kumimoji="1" lang="en-US" sz="1200" b="1">
              <a:latin typeface="+mj-lt"/>
            </a:endParaRPr>
          </a:p>
        </p:txBody>
      </p:sp>
      <p:sp>
        <p:nvSpPr>
          <p:cNvPr id="9240" name="Rectangle 27"/>
          <p:cNvSpPr>
            <a:spLocks noChangeArrowheads="1"/>
          </p:cNvSpPr>
          <p:nvPr/>
        </p:nvSpPr>
        <p:spPr bwMode="auto">
          <a:xfrm>
            <a:off x="3343275" y="4422775"/>
            <a:ext cx="838372" cy="3113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sz="1600" b="1">
                <a:solidFill>
                  <a:srgbClr val="FF0000"/>
                </a:solidFill>
                <a:latin typeface="+mj-lt"/>
              </a:rPr>
              <a:t>Weeks</a:t>
            </a:r>
            <a:endParaRPr kumimoji="1" lang="en-US" sz="1200" b="1">
              <a:latin typeface="+mj-lt"/>
            </a:endParaRPr>
          </a:p>
        </p:txBody>
      </p:sp>
      <p:sp>
        <p:nvSpPr>
          <p:cNvPr id="9241" name="Rectangle 28"/>
          <p:cNvSpPr>
            <a:spLocks noChangeArrowheads="1"/>
          </p:cNvSpPr>
          <p:nvPr/>
        </p:nvSpPr>
        <p:spPr bwMode="auto">
          <a:xfrm>
            <a:off x="6032500" y="4422775"/>
            <a:ext cx="941388" cy="3095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kumimoji="1" lang="en-US" sz="1600" b="1">
                <a:solidFill>
                  <a:srgbClr val="FF0000"/>
                </a:solidFill>
                <a:latin typeface="+mj-lt"/>
              </a:rPr>
              <a:t>Months</a:t>
            </a:r>
            <a:r>
              <a:rPr kumimoji="1" lang="en-US" sz="1200" b="1">
                <a:latin typeface="+mj-lt"/>
              </a:rPr>
              <a:t> </a:t>
            </a:r>
          </a:p>
        </p:txBody>
      </p:sp>
      <p:sp>
        <p:nvSpPr>
          <p:cNvPr id="9242" name="Freeform 29"/>
          <p:cNvSpPr>
            <a:spLocks/>
          </p:cNvSpPr>
          <p:nvPr/>
        </p:nvSpPr>
        <p:spPr bwMode="auto">
          <a:xfrm>
            <a:off x="2763838" y="4597400"/>
            <a:ext cx="5400675" cy="168275"/>
          </a:xfrm>
          <a:custGeom>
            <a:avLst/>
            <a:gdLst>
              <a:gd name="T0" fmla="*/ 0 w 778"/>
              <a:gd name="T1" fmla="*/ 0 h 138"/>
              <a:gd name="T2" fmla="*/ 0 w 778"/>
              <a:gd name="T3" fmla="*/ 203705409 h 138"/>
              <a:gd name="T4" fmla="*/ 2147483647 w 778"/>
              <a:gd name="T5" fmla="*/ 203705409 h 138"/>
              <a:gd name="T6" fmla="*/ 2147483647 w 778"/>
              <a:gd name="T7" fmla="*/ 0 h 138"/>
              <a:gd name="T8" fmla="*/ 0 60000 65536"/>
              <a:gd name="T9" fmla="*/ 0 60000 65536"/>
              <a:gd name="T10" fmla="*/ 0 60000 65536"/>
              <a:gd name="T11" fmla="*/ 0 60000 65536"/>
              <a:gd name="T12" fmla="*/ 0 w 778"/>
              <a:gd name="T13" fmla="*/ 0 h 138"/>
              <a:gd name="T14" fmla="*/ 778 w 778"/>
              <a:gd name="T15" fmla="*/ 138 h 1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78" h="138">
                <a:moveTo>
                  <a:pt x="0" y="0"/>
                </a:moveTo>
                <a:lnTo>
                  <a:pt x="0" y="137"/>
                </a:lnTo>
                <a:lnTo>
                  <a:pt x="777" y="137"/>
                </a:lnTo>
                <a:lnTo>
                  <a:pt x="777" y="0"/>
                </a:lnTo>
              </a:path>
            </a:pathLst>
          </a:custGeom>
          <a:noFill/>
          <a:ln w="28575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43" name="Rectangle 30"/>
          <p:cNvSpPr>
            <a:spLocks noChangeArrowheads="1"/>
          </p:cNvSpPr>
          <p:nvPr/>
        </p:nvSpPr>
        <p:spPr bwMode="auto">
          <a:xfrm>
            <a:off x="4570413" y="4870450"/>
            <a:ext cx="1710406" cy="3113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kumimoji="1" lang="en-US" sz="16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Planned Orders</a:t>
            </a:r>
          </a:p>
        </p:txBody>
      </p:sp>
      <p:sp>
        <p:nvSpPr>
          <p:cNvPr id="9244" name="Freeform 31"/>
          <p:cNvSpPr>
            <a:spLocks/>
          </p:cNvSpPr>
          <p:nvPr/>
        </p:nvSpPr>
        <p:spPr bwMode="auto">
          <a:xfrm>
            <a:off x="896938" y="4591050"/>
            <a:ext cx="1755775" cy="180975"/>
          </a:xfrm>
          <a:custGeom>
            <a:avLst/>
            <a:gdLst>
              <a:gd name="T0" fmla="*/ 0 w 778"/>
              <a:gd name="T1" fmla="*/ 0 h 138"/>
              <a:gd name="T2" fmla="*/ 0 w 778"/>
              <a:gd name="T3" fmla="*/ 235613691 h 138"/>
              <a:gd name="T4" fmla="*/ 2147483647 w 778"/>
              <a:gd name="T5" fmla="*/ 235613691 h 138"/>
              <a:gd name="T6" fmla="*/ 2147483647 w 778"/>
              <a:gd name="T7" fmla="*/ 0 h 138"/>
              <a:gd name="T8" fmla="*/ 0 60000 65536"/>
              <a:gd name="T9" fmla="*/ 0 60000 65536"/>
              <a:gd name="T10" fmla="*/ 0 60000 65536"/>
              <a:gd name="T11" fmla="*/ 0 60000 65536"/>
              <a:gd name="T12" fmla="*/ 0 w 778"/>
              <a:gd name="T13" fmla="*/ 0 h 138"/>
              <a:gd name="T14" fmla="*/ 778 w 778"/>
              <a:gd name="T15" fmla="*/ 138 h 1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78" h="138">
                <a:moveTo>
                  <a:pt x="0" y="0"/>
                </a:moveTo>
                <a:lnTo>
                  <a:pt x="0" y="137"/>
                </a:lnTo>
                <a:lnTo>
                  <a:pt x="777" y="137"/>
                </a:lnTo>
                <a:lnTo>
                  <a:pt x="777" y="0"/>
                </a:lnTo>
              </a:path>
            </a:pathLst>
          </a:custGeom>
          <a:noFill/>
          <a:ln w="28575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45" name="Rectangle 32"/>
          <p:cNvSpPr>
            <a:spLocks noChangeArrowheads="1"/>
          </p:cNvSpPr>
          <p:nvPr/>
        </p:nvSpPr>
        <p:spPr bwMode="auto">
          <a:xfrm>
            <a:off x="1035050" y="4895850"/>
            <a:ext cx="1598195" cy="3113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kumimoji="1" lang="en-US" sz="16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Firmed Orders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Exercises</a:t>
            </a:r>
            <a:endParaRPr lang="en-US" smtClean="0"/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SS-PRO-070</a:t>
            </a:r>
            <a:endParaRPr lang="en-US" smtClean="0"/>
          </a:p>
        </p:txBody>
      </p:sp>
      <p:pic>
        <p:nvPicPr>
          <p:cNvPr id="8" name="Picture 7" descr="h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Supplier Schedules Setup</a:t>
            </a:r>
            <a:endParaRPr lang="en-US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SS-PRO-080</a:t>
            </a:r>
            <a:endParaRPr lang="en-US" smtClean="0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Create Schedule Release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Review/Modify Schedule Release *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Transmit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Schedule Release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26699" y="5051054"/>
            <a:ext cx="16401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* (Optional)</a:t>
            </a:r>
          </a:p>
        </p:txBody>
      </p:sp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Schedule Maintenance</a:t>
            </a:r>
            <a:endParaRPr lang="en-US" smtClean="0"/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SS-PRO-090</a:t>
            </a:r>
            <a:endParaRPr lang="en-US" smtClean="0"/>
          </a:p>
        </p:txBody>
      </p:sp>
      <p:pic>
        <p:nvPicPr>
          <p:cNvPr id="12293" name="Picture 6" descr="Region Capture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54050" y="1093407"/>
            <a:ext cx="7819048" cy="4838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789</TotalTime>
  <Words>266</Words>
  <Application>Microsoft PowerPoint 7.0</Application>
  <PresentationFormat>On-screen Show (4:3)</PresentationFormat>
  <Paragraphs>92</Paragraphs>
  <Slides>20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Tahoma</vt:lpstr>
      <vt:lpstr>Arial</vt:lpstr>
      <vt:lpstr>Webdings</vt:lpstr>
      <vt:lpstr>Times New Roman</vt:lpstr>
      <vt:lpstr>Wingdings</vt:lpstr>
      <vt:lpstr>QAD 2010 Template</vt:lpstr>
      <vt:lpstr>Microsoft Clip Gallery</vt:lpstr>
      <vt:lpstr>Process Supplier Schedules</vt:lpstr>
      <vt:lpstr>Supplier Schedules Setup</vt:lpstr>
      <vt:lpstr>Supplier Schedules Setup</vt:lpstr>
      <vt:lpstr>Schedule Update from MRP</vt:lpstr>
      <vt:lpstr>Supplier Schedules Setup</vt:lpstr>
      <vt:lpstr>Planning Horizons – Firm Days</vt:lpstr>
      <vt:lpstr>Exercises</vt:lpstr>
      <vt:lpstr>Supplier Schedules Setup</vt:lpstr>
      <vt:lpstr>Schedule Maintenance</vt:lpstr>
      <vt:lpstr>Schedule Maintenance: Schedule Detail Data</vt:lpstr>
      <vt:lpstr>Schedule Maintenance: Resource Authorization Data</vt:lpstr>
      <vt:lpstr>Exercises</vt:lpstr>
      <vt:lpstr>Supplier Schedules Setup</vt:lpstr>
      <vt:lpstr>Schedule Print</vt:lpstr>
      <vt:lpstr>Exercises</vt:lpstr>
      <vt:lpstr>Schedule Print in Fax Format</vt:lpstr>
      <vt:lpstr>Supplier Schedule Export</vt:lpstr>
      <vt:lpstr>Supplier Shipping Schedule</vt:lpstr>
      <vt:lpstr>Supplier Schedules Setup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njm</cp:lastModifiedBy>
  <cp:revision>131</cp:revision>
  <dcterms:created xsi:type="dcterms:W3CDTF">2000-12-08T00:37:54Z</dcterms:created>
  <dcterms:modified xsi:type="dcterms:W3CDTF">2011-01-04T21:51:02Z</dcterms:modified>
</cp:coreProperties>
</file>