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85" r:id="rId1"/>
  </p:sldMasterIdLst>
  <p:notesMasterIdLst>
    <p:notesMasterId r:id="rId5"/>
  </p:notesMasterIdLst>
  <p:handoutMasterIdLst>
    <p:handoutMasterId r:id="rId6"/>
  </p:handoutMasterIdLst>
  <p:sldIdLst>
    <p:sldId id="279" r:id="rId2"/>
    <p:sldId id="277" r:id="rId3"/>
    <p:sldId id="278" r:id="rId4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2"/>
  <p:showPr showNarration="1">
    <p:present/>
    <p:sldAll/>
    <p:penClr>
      <a:schemeClr val="tx1"/>
    </p:penClr>
  </p:showPr>
  <p:clrMru>
    <a:srgbClr val="0099FF"/>
    <a:srgbClr val="000099"/>
    <a:srgbClr val="006600"/>
    <a:srgbClr val="FFCC00"/>
    <a:srgbClr val="009900"/>
    <a:srgbClr val="800080"/>
    <a:srgbClr val="FF9933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 varScale="1">
        <p:scale>
          <a:sx n="107" d="100"/>
          <a:sy n="107" d="100"/>
        </p:scale>
        <p:origin x="-9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BDF7F969-481D-4EED-A6B5-CA1D8FBF09F8}" type="datetime1">
              <a:rPr lang="en-US"/>
              <a:pPr>
                <a:defRPr/>
              </a:pPr>
              <a:t>12/7/2010</a:t>
            </a:fld>
            <a:endParaRPr lang="en-US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014E7724-6234-4EB8-B8FA-C9B4BF06A14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7" name="Rectangle 9"/>
          <p:cNvSpPr>
            <a:spLocks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ADB58428-9B2C-4A63-85A1-64F8ED415F06}" type="datetime1">
              <a:rPr lang="en-US"/>
              <a:pPr>
                <a:defRPr/>
              </a:pPr>
              <a:t>12/7/2010</a:t>
            </a:fld>
            <a:endParaRPr lang="en-US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388EA21B-86B9-4A68-A525-DC9197ABFA4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2009-SS-SPPR-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2009-SS-SPPR-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2009-SS-SPPR-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2009-SS-SPPR-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2009-SS-SPPR-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2009-SS-SPPR-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2009-SS-SPPR-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</p:sldLayoutIdLst>
  <p:transition>
    <p:zoom/>
  </p:transition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2400" b="1" dirty="0" smtClean="0"/>
              <a:t>QAD Enterprise Applications gives you the ability to:</a:t>
            </a:r>
          </a:p>
          <a:p>
            <a:r>
              <a:rPr lang="en-US" sz="2400" dirty="0" smtClean="0"/>
              <a:t>Modify cumulative receipt quantities for a scheduled order</a:t>
            </a:r>
          </a:p>
          <a:p>
            <a:r>
              <a:rPr lang="en-US" sz="2400" dirty="0" smtClean="0"/>
              <a:t>Reset an entire scheduled order with a new cumulative start date and zero quantity</a:t>
            </a:r>
          </a:p>
          <a:p>
            <a:r>
              <a:rPr lang="en-US" sz="2400" dirty="0" smtClean="0"/>
              <a:t>Reset the cumulative totals for one or more supplier schedules</a:t>
            </a:r>
          </a:p>
        </p:txBody>
      </p:sp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Managing Cumulative Quantities</a:t>
            </a:r>
            <a:endParaRPr lang="en-US" smtClean="0"/>
          </a:p>
        </p:txBody>
      </p:sp>
      <p:sp>
        <p:nvSpPr>
          <p:cNvPr id="307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SS-SPPR-010</a:t>
            </a:r>
            <a:endParaRPr lang="en-US" smtClean="0"/>
          </a:p>
        </p:txBody>
      </p:sp>
    </p:spTree>
  </p:cSld>
  <p:clrMapOvr>
    <a:masterClrMapping/>
  </p:clrMapOvr>
  <p:transition>
    <p:zo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Cumulative Received Maintenance</a:t>
            </a:r>
            <a:endParaRPr lang="en-US" smtClean="0"/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SS-SPPR-020</a:t>
            </a:r>
            <a:endParaRPr lang="en-US" smtClean="0"/>
          </a:p>
        </p:txBody>
      </p:sp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86630" y="1088408"/>
            <a:ext cx="6759169" cy="503718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Cum Received Reset to Zero</a:t>
            </a:r>
            <a:endParaRPr lang="en-US" smtClean="0"/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SS-SPPR-030</a:t>
            </a:r>
            <a:endParaRPr lang="en-US" smtClean="0"/>
          </a:p>
        </p:txBody>
      </p:sp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81997" y="1109570"/>
            <a:ext cx="6760236" cy="50249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761</TotalTime>
  <Words>55</Words>
  <Application>Microsoft PowerPoint 7.0</Application>
  <PresentationFormat>On-screen Show (4:3)</PresentationFormat>
  <Paragraphs>10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Tahoma</vt:lpstr>
      <vt:lpstr>Arial</vt:lpstr>
      <vt:lpstr>Webdings</vt:lpstr>
      <vt:lpstr>Times New Roman</vt:lpstr>
      <vt:lpstr>QAD 2010 Template</vt:lpstr>
      <vt:lpstr>Managing Cumulative Quantities</vt:lpstr>
      <vt:lpstr>Cumulative Received Maintenance</vt:lpstr>
      <vt:lpstr>Cum Received Reset to Zero</vt:lpstr>
    </vt:vector>
  </TitlesOfParts>
  <Manager>Vance Giboney</Manager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Cat McGlothlin Gurkweitz</dc:creator>
  <cp:lastModifiedBy>njm</cp:lastModifiedBy>
  <cp:revision>108</cp:revision>
  <dcterms:created xsi:type="dcterms:W3CDTF">2000-12-08T00:37:54Z</dcterms:created>
  <dcterms:modified xsi:type="dcterms:W3CDTF">2010-12-08T01:33:37Z</dcterms:modified>
</cp:coreProperties>
</file>