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97" r:id="rId2"/>
  </p:sldMasterIdLst>
  <p:notesMasterIdLst>
    <p:notesMasterId r:id="rId14"/>
  </p:notesMasterIdLst>
  <p:handoutMasterIdLst>
    <p:handoutMasterId r:id="rId15"/>
  </p:handoutMasterIdLst>
  <p:sldIdLst>
    <p:sldId id="287" r:id="rId3"/>
    <p:sldId id="289" r:id="rId4"/>
    <p:sldId id="290" r:id="rId5"/>
    <p:sldId id="263" r:id="rId6"/>
    <p:sldId id="280" r:id="rId7"/>
    <p:sldId id="281" r:id="rId8"/>
    <p:sldId id="282" r:id="rId9"/>
    <p:sldId id="283" r:id="rId10"/>
    <p:sldId id="284" r:id="rId11"/>
    <p:sldId id="278" r:id="rId12"/>
    <p:sldId id="288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80008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300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42AF6C7D-B011-4925-BF77-C8FCEB65B45C}" type="datetime1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878B824C-14C5-4938-8018-3D4CC800F0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D0D602C5-AA09-4A81-8969-70077A5C1D6A}" type="datetime1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8E2743AE-4196-4690-8DFE-CB4595A42C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0" y="6602413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2008-WLT-REP-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4" r:id="rId3"/>
    <p:sldLayoutId id="2147483693" r:id="rId4"/>
    <p:sldLayoutId id="2147483692" r:id="rId5"/>
    <p:sldLayoutId id="2147483691" r:id="rId6"/>
    <p:sldLayoutId id="2147483690" r:id="rId7"/>
    <p:sldLayoutId id="2147483689" r:id="rId8"/>
    <p:sldLayoutId id="2147483688" r:id="rId9"/>
    <p:sldLayoutId id="2147483687" r:id="rId10"/>
    <p:sldLayoutId id="214748368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2008-WLT-REP-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WIP Lot Trace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609600"/>
            <a:ext cx="5813425" cy="881063"/>
          </a:xfrm>
        </p:spPr>
        <p:txBody>
          <a:bodyPr/>
          <a:lstStyle/>
          <a:p>
            <a:pPr eaLnBrk="1" hangingPunct="1"/>
            <a:r>
              <a:rPr lang="en-US" smtClean="0"/>
              <a:t>Repetitive Exercises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WLT-REP-100</a:t>
            </a:r>
          </a:p>
        </p:txBody>
      </p:sp>
      <p:pic>
        <p:nvPicPr>
          <p:cNvPr id="12292" name="Picture 76" descr="h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Work Orders/SFC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Advanced Repetitive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Repetitive</a:t>
            </a:r>
            <a:endParaRPr lang="en-US" dirty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</a:t>
            </a:r>
            <a:r>
              <a:rPr lang="en-US" b="1" smtClean="0"/>
              <a:t>how to:</a:t>
            </a:r>
            <a:endParaRPr lang="en-US" b="1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WLT in QAD Standard Edition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Work Orders/SFC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WLT with Advanced Repetitive</a:t>
            </a:r>
          </a:p>
          <a:p>
            <a:r>
              <a:rPr lang="en-US" b="1" dirty="0" smtClean="0"/>
              <a:t>WLT with Repetitive</a:t>
            </a:r>
          </a:p>
          <a:p>
            <a:endParaRPr lang="en-US" dirty="0" smtClean="0"/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WLT with Repetitive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smtClean="0"/>
              <a:t>Reworking Material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Report Labor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Handling Reject Material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Tracing Scrap Material</a:t>
            </a:r>
          </a:p>
          <a:p>
            <a:pPr eaLnBrk="1" hangingPunct="1">
              <a:lnSpc>
                <a:spcPct val="100000"/>
              </a:lnSpc>
            </a:pPr>
            <a:r>
              <a:rPr lang="en-US" smtClean="0"/>
              <a:t>Repetitive Transaction History</a:t>
            </a:r>
          </a:p>
          <a:p>
            <a:pPr eaLnBrk="1" hangingPunct="1"/>
            <a:endParaRPr lang="en-US" smtClean="0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Repetitive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WLT-REP-030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7" descr="repetitive rework transaction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52500" y="1292418"/>
            <a:ext cx="7228572" cy="4390476"/>
          </a:xfrm>
          <a:prstGeom prst="rect">
            <a:avLst/>
          </a:prstGeom>
          <a:noFill/>
          <a:ln>
            <a:noFill/>
          </a:ln>
        </p:spPr>
      </p:pic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Rework Transaction</a:t>
            </a:r>
          </a:p>
        </p:txBody>
      </p:sp>
      <p:sp>
        <p:nvSpPr>
          <p:cNvPr id="614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WLT-REP-040</a:t>
            </a:r>
          </a:p>
        </p:txBody>
      </p:sp>
      <p:sp>
        <p:nvSpPr>
          <p:cNvPr id="6149" name="Rectangle 26"/>
          <p:cNvSpPr>
            <a:spLocks noChangeArrowheads="1"/>
          </p:cNvSpPr>
          <p:nvPr/>
        </p:nvSpPr>
        <p:spPr bwMode="auto">
          <a:xfrm>
            <a:off x="914400" y="731520"/>
            <a:ext cx="5486400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Rework Data Frame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Setup Transaction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WLT-REP-050</a:t>
            </a:r>
          </a:p>
        </p:txBody>
      </p:sp>
      <p:sp>
        <p:nvSpPr>
          <p:cNvPr id="7172" name="Rectangle 10"/>
          <p:cNvSpPr>
            <a:spLocks noChangeArrowheads="1"/>
          </p:cNvSpPr>
          <p:nvPr/>
        </p:nvSpPr>
        <p:spPr bwMode="auto">
          <a:xfrm>
            <a:off x="914400" y="731520"/>
            <a:ext cx="5486400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Labor WIP Lots Frame</a:t>
            </a:r>
          </a:p>
        </p:txBody>
      </p:sp>
      <p:pic>
        <p:nvPicPr>
          <p:cNvPr id="7173" name="Picture 11" descr="repetitive setup transaction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09663" y="1297588"/>
            <a:ext cx="6914286" cy="45619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1" descr="repetitive labor transaction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54088" y="1284828"/>
            <a:ext cx="7228572" cy="4580953"/>
          </a:xfrm>
          <a:prstGeom prst="rect">
            <a:avLst/>
          </a:prstGeom>
          <a:noFill/>
          <a:ln>
            <a:noFill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Labor Transaction</a:t>
            </a:r>
          </a:p>
        </p:txBody>
      </p:sp>
      <p:sp>
        <p:nvSpPr>
          <p:cNvPr id="819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WLT-REP-060</a:t>
            </a:r>
          </a:p>
        </p:txBody>
      </p:sp>
      <p:sp>
        <p:nvSpPr>
          <p:cNvPr id="8197" name="Rectangle 10"/>
          <p:cNvSpPr>
            <a:spLocks noChangeArrowheads="1"/>
          </p:cNvSpPr>
          <p:nvPr/>
        </p:nvSpPr>
        <p:spPr bwMode="auto">
          <a:xfrm>
            <a:off x="914400" y="731520"/>
            <a:ext cx="5486400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Output Queue Receipts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 descr="repetitive reject transaction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84887" y="1294059"/>
            <a:ext cx="6371429" cy="4580953"/>
          </a:xfrm>
          <a:prstGeom prst="rect">
            <a:avLst/>
          </a:prstGeom>
          <a:noFill/>
          <a:ln>
            <a:noFill/>
          </a:ln>
        </p:spPr>
      </p:pic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Reject Transaction</a:t>
            </a:r>
          </a:p>
        </p:txBody>
      </p:sp>
      <p:sp>
        <p:nvSpPr>
          <p:cNvPr id="92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WLT-REP-070</a:t>
            </a:r>
          </a:p>
        </p:txBody>
      </p:sp>
      <p:sp>
        <p:nvSpPr>
          <p:cNvPr id="9221" name="Rectangle 10"/>
          <p:cNvSpPr>
            <a:spLocks noChangeArrowheads="1"/>
          </p:cNvSpPr>
          <p:nvPr/>
        </p:nvSpPr>
        <p:spPr bwMode="auto">
          <a:xfrm>
            <a:off x="914400" y="731520"/>
            <a:ext cx="5486400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Input Queue Issue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 descr="repetitive scrap transaction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44575" y="1294473"/>
            <a:ext cx="7038096" cy="4552381"/>
          </a:xfrm>
          <a:prstGeom prst="rect">
            <a:avLst/>
          </a:prstGeom>
          <a:noFill/>
          <a:ln>
            <a:noFill/>
          </a:ln>
        </p:spPr>
      </p:pic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Scrap Transaction</a:t>
            </a:r>
          </a:p>
        </p:txBody>
      </p:sp>
      <p:sp>
        <p:nvSpPr>
          <p:cNvPr id="102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WLT-REP-080</a:t>
            </a:r>
          </a:p>
        </p:txBody>
      </p:sp>
      <p:sp>
        <p:nvSpPr>
          <p:cNvPr id="10245" name="Rectangle 10"/>
          <p:cNvSpPr>
            <a:spLocks noChangeArrowheads="1"/>
          </p:cNvSpPr>
          <p:nvPr/>
        </p:nvSpPr>
        <p:spPr bwMode="auto">
          <a:xfrm>
            <a:off x="914400" y="731520"/>
            <a:ext cx="5486400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sz="1800" b="1" dirty="0">
                <a:solidFill>
                  <a:srgbClr val="FF0000"/>
                </a:solidFill>
                <a:latin typeface="+mj-lt"/>
              </a:rPr>
              <a:t>WIP Lot Reject Queue Issue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Repetitive Trans Detail Inquiry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WLT-REP-090</a:t>
            </a:r>
          </a:p>
        </p:txBody>
      </p:sp>
      <p:pic>
        <p:nvPicPr>
          <p:cNvPr id="11268" name="Picture 12" descr="repetitive trans detail inquiry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71650" y="1510019"/>
            <a:ext cx="5600000" cy="37333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1064</TotalTime>
  <Words>150</Words>
  <Application>Microsoft PowerPoint 7.0</Application>
  <PresentationFormat>On-screen Show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2_EX06PP_template</vt:lpstr>
      <vt:lpstr>QAD 2010 Template</vt:lpstr>
      <vt:lpstr>WIP Lot Trace</vt:lpstr>
      <vt:lpstr>WLT with Repetitive</vt:lpstr>
      <vt:lpstr>Repetitive</vt:lpstr>
      <vt:lpstr>Repetitive Rework Transaction</vt:lpstr>
      <vt:lpstr>Repetitive Setup Transaction</vt:lpstr>
      <vt:lpstr>Repetitive Labor Transaction</vt:lpstr>
      <vt:lpstr>Repetitive Reject Transaction</vt:lpstr>
      <vt:lpstr>Repetitive Scrap Transaction</vt:lpstr>
      <vt:lpstr>Repetitive Trans Detail Inquiry</vt:lpstr>
      <vt:lpstr>Repetitive Exercises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njm</cp:lastModifiedBy>
  <cp:revision>142</cp:revision>
  <dcterms:created xsi:type="dcterms:W3CDTF">2000-12-08T00:37:54Z</dcterms:created>
  <dcterms:modified xsi:type="dcterms:W3CDTF">2010-12-04T01:16:28Z</dcterms:modified>
</cp:coreProperties>
</file>