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7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5" d="100"/>
          <a:sy n="95" d="100"/>
        </p:scale>
        <p:origin x="-43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46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1B8606C7-A988-422E-BADC-239379A12FE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Cost Center - Modify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EX-1.2_2-100</a:t>
            </a:r>
            <a:endParaRPr lang="en-US"/>
          </a:p>
        </p:txBody>
      </p:sp>
      <p:pic>
        <p:nvPicPr>
          <p:cNvPr id="16387" name="Picture 3" descr="121 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22475" y="1869830"/>
            <a:ext cx="5086350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Budget Create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EX-2.1_2-010</a:t>
            </a:r>
            <a:endParaRPr lang="en-US"/>
          </a:p>
        </p:txBody>
      </p:sp>
      <p:pic>
        <p:nvPicPr>
          <p:cNvPr id="18439" name="Picture 7" descr="211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4850" y="1464513"/>
            <a:ext cx="7715250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Budget Create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EX-2.1_2-020</a:t>
            </a:r>
            <a:endParaRPr lang="en-US"/>
          </a:p>
        </p:txBody>
      </p:sp>
      <p:pic>
        <p:nvPicPr>
          <p:cNvPr id="20484" name="Picture 4" descr="211 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5623" y="1590971"/>
            <a:ext cx="371475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GL Account Extended View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EX-2.3_2-010</a:t>
            </a:r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679992" y="1350213"/>
            <a:ext cx="7778750" cy="4414837"/>
            <a:chOff x="700088" y="1852613"/>
            <a:chExt cx="7778750" cy="4414837"/>
          </a:xfrm>
        </p:grpSpPr>
        <p:pic>
          <p:nvPicPr>
            <p:cNvPr id="21508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00088" y="1852613"/>
              <a:ext cx="4495800" cy="315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09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64013" y="3200400"/>
              <a:ext cx="4314825" cy="3067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IE"/>
              <a:t>Journal Entry View</a:t>
            </a:r>
            <a:endParaRPr lang="en-US"/>
          </a:p>
        </p:txBody>
      </p:sp>
      <p:pic>
        <p:nvPicPr>
          <p:cNvPr id="22532" name="Picture 4" descr="JE-VIEW_CON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9925" y="1698625"/>
            <a:ext cx="6484938" cy="4216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IE"/>
              <a:t>Journal Entry View</a:t>
            </a:r>
            <a:endParaRPr lang="en-US"/>
          </a:p>
        </p:txBody>
      </p:sp>
      <p:pic>
        <p:nvPicPr>
          <p:cNvPr id="23556" name="Picture 4" descr="Cons-CA-T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7738" y="1800225"/>
            <a:ext cx="6069012" cy="40433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GL Account Browse for Modify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EX-1.2_2-020</a:t>
            </a:r>
            <a:endParaRPr lang="en-US"/>
          </a:p>
        </p:txBody>
      </p:sp>
      <p:pic>
        <p:nvPicPr>
          <p:cNvPr id="8195" name="Picture 3" descr="121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199960"/>
            <a:ext cx="7294563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GL Account Modify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EX-1.2_2-030</a:t>
            </a:r>
            <a:endParaRPr lang="en-US"/>
          </a:p>
        </p:txBody>
      </p:sp>
      <p:pic>
        <p:nvPicPr>
          <p:cNvPr id="9219" name="Picture 3" descr="121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1120025"/>
            <a:ext cx="7623175" cy="476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3390900" y="6305550"/>
            <a:ext cx="23622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en-US" sz="1200" b="1" i="1">
                <a:solidFill>
                  <a:srgbClr val="1A7BB2"/>
                </a:solidFill>
                <a:latin typeface="Arial" charset="0"/>
              </a:rPr>
              <a:t>GL Account Modify (25.3.13.2)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GL Account Modify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EX-1.2_2-040</a:t>
            </a:r>
            <a:endParaRPr lang="en-US"/>
          </a:p>
        </p:txBody>
      </p:sp>
      <p:pic>
        <p:nvPicPr>
          <p:cNvPr id="10243" name="Picture 3" descr="121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100" y="1080842"/>
            <a:ext cx="7523163" cy="491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3381375" y="6372225"/>
            <a:ext cx="23622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en-US" sz="1200" b="1" i="1">
                <a:solidFill>
                  <a:srgbClr val="1A7BB2"/>
                </a:solidFill>
                <a:latin typeface="Arial" charset="0"/>
              </a:rPr>
              <a:t>GL Account Modify (25.3.13.2)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SAF Concept Create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EX-1.2_2-050</a:t>
            </a:r>
            <a:endParaRPr lang="en-US"/>
          </a:p>
        </p:txBody>
      </p:sp>
      <p:pic>
        <p:nvPicPr>
          <p:cNvPr id="11267" name="Picture 3" descr="121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63" y="2189385"/>
            <a:ext cx="4705350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SAF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EX-1.2_2-060</a:t>
            </a:r>
            <a:endParaRPr lang="en-US"/>
          </a:p>
        </p:txBody>
      </p:sp>
      <p:pic>
        <p:nvPicPr>
          <p:cNvPr id="12291" name="Picture 3" descr="121 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0275" y="2175264"/>
            <a:ext cx="472440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SAF Browse for View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EX-1.2_2-070</a:t>
            </a:r>
            <a:endParaRPr lang="en-US"/>
          </a:p>
        </p:txBody>
      </p:sp>
      <p:pic>
        <p:nvPicPr>
          <p:cNvPr id="13315" name="Picture 3" descr="121 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8263" y="1789501"/>
            <a:ext cx="6453187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SAF Structure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EX-1.2_2-080</a:t>
            </a:r>
            <a:endParaRPr lang="en-US"/>
          </a:p>
        </p:txBody>
      </p:sp>
      <p:pic>
        <p:nvPicPr>
          <p:cNvPr id="14339" name="Picture 3" descr="121 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07161" y="2164225"/>
            <a:ext cx="4524375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GL Account Modify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EX-1.2_2-090</a:t>
            </a:r>
            <a:endParaRPr lang="en-US"/>
          </a:p>
        </p:txBody>
      </p:sp>
      <p:pic>
        <p:nvPicPr>
          <p:cNvPr id="15363" name="Picture 3" descr="121 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6511" y="1139598"/>
            <a:ext cx="7304087" cy="473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263</TotalTime>
  <Words>66</Words>
  <Application>Microsoft Office PowerPoint</Application>
  <PresentationFormat>On-screen Show (4:3)</PresentationFormat>
  <Paragraphs>28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Tahoma</vt:lpstr>
      <vt:lpstr>Times New Roman</vt:lpstr>
      <vt:lpstr>Webdings</vt:lpstr>
      <vt:lpstr>QAD 2010 Template</vt:lpstr>
      <vt:lpstr>Slide 1</vt:lpstr>
      <vt:lpstr>GL Account Browse for Modify</vt:lpstr>
      <vt:lpstr>GL Account Modify</vt:lpstr>
      <vt:lpstr>GL Account Modify</vt:lpstr>
      <vt:lpstr>SAF Concept Create</vt:lpstr>
      <vt:lpstr>SAF</vt:lpstr>
      <vt:lpstr>SAF Browse for View</vt:lpstr>
      <vt:lpstr>SAF Structure</vt:lpstr>
      <vt:lpstr>GL Account Modify</vt:lpstr>
      <vt:lpstr>Cost Center - Modify</vt:lpstr>
      <vt:lpstr>Budget Create</vt:lpstr>
      <vt:lpstr>Budget Create</vt:lpstr>
      <vt:lpstr>GL Account Extended View</vt:lpstr>
      <vt:lpstr>Journal Entry View</vt:lpstr>
      <vt:lpstr>Journal Entry View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Michael Forman</dc:creator>
  <cp:lastModifiedBy>mdf</cp:lastModifiedBy>
  <cp:revision>5</cp:revision>
  <dcterms:created xsi:type="dcterms:W3CDTF">2009-01-12T19:34:35Z</dcterms:created>
  <dcterms:modified xsi:type="dcterms:W3CDTF">2010-12-01T18:29:02Z</dcterms:modified>
</cp:coreProperties>
</file>