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3" r:id="rId2"/>
  </p:sldMasterIdLst>
  <p:notesMasterIdLst>
    <p:notesMasterId r:id="rId19"/>
  </p:notesMasterIdLst>
  <p:handoutMasterIdLst>
    <p:handoutMasterId r:id="rId20"/>
  </p:handoutMasterIdLst>
  <p:sldIdLst>
    <p:sldId id="267" r:id="rId3"/>
    <p:sldId id="268" r:id="rId4"/>
    <p:sldId id="269" r:id="rId5"/>
    <p:sldId id="270" r:id="rId6"/>
    <p:sldId id="271" r:id="rId7"/>
    <p:sldId id="256" r:id="rId8"/>
    <p:sldId id="257" r:id="rId9"/>
    <p:sldId id="258" r:id="rId10"/>
    <p:sldId id="259" r:id="rId11"/>
    <p:sldId id="260" r:id="rId12"/>
    <p:sldId id="261" r:id="rId13"/>
    <p:sldId id="262" r:id="rId14"/>
    <p:sldId id="263" r:id="rId15"/>
    <p:sldId id="264" r:id="rId16"/>
    <p:sldId id="265" r:id="rId17"/>
    <p:sldId id="266" r:id="rId1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976431"/>
    <a:srgbClr val="B3773B"/>
    <a:srgbClr val="254169"/>
    <a:srgbClr val="2E5082"/>
    <a:srgbClr val="5F5F5F"/>
    <a:srgbClr val="29292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62" autoAdjust="0"/>
    <p:restoredTop sz="94660"/>
  </p:normalViewPr>
  <p:slideViewPr>
    <p:cSldViewPr snapToGrid="0">
      <p:cViewPr>
        <p:scale>
          <a:sx n="100" d="100"/>
          <a:sy n="100" d="100"/>
        </p:scale>
        <p:origin x="-354"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459"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1143000" y="685800"/>
            <a:ext cx="4572000" cy="3429000"/>
          </a:xfrm>
          <a:ln/>
        </p:spPr>
      </p:sp>
      <p:sp>
        <p:nvSpPr>
          <p:cNvPr id="20483" name="Rectangle 3"/>
          <p:cNvSpPr>
            <a:spLocks noGrp="1" noChangeArrowheads="1"/>
          </p:cNvSpPr>
          <p:nvPr>
            <p:ph type="body" idx="1"/>
          </p:nvPr>
        </p:nvSpPr>
        <p:spPr>
          <a:xfrm>
            <a:off x="685800" y="4343400"/>
            <a:ext cx="5486400" cy="4114800"/>
          </a:xfrm>
          <a:noFill/>
          <a:ln w="9525"/>
        </p:spPr>
        <p:txBody>
          <a:bodyPr/>
          <a:lstStyle/>
          <a:p>
            <a:r>
              <a:rPr lang="en-US" smtClean="0"/>
              <a:t>Update (address etc…)</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50938" y="692150"/>
            <a:ext cx="4556125" cy="3416300"/>
          </a:xfrm>
          <a:ln cap="flat"/>
        </p:spPr>
      </p:sp>
      <p:sp>
        <p:nvSpPr>
          <p:cNvPr id="2969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150938" y="692150"/>
            <a:ext cx="4556125" cy="3416300"/>
          </a:xfrm>
          <a:ln cap="flat"/>
        </p:spPr>
      </p:sp>
      <p:sp>
        <p:nvSpPr>
          <p:cNvPr id="307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cap="flat"/>
        </p:spPr>
      </p:sp>
      <p:sp>
        <p:nvSpPr>
          <p:cNvPr id="317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50938" y="692150"/>
            <a:ext cx="4556125" cy="3416300"/>
          </a:xfrm>
          <a:ln cap="flat"/>
        </p:spPr>
      </p:sp>
      <p:sp>
        <p:nvSpPr>
          <p:cNvPr id="3277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cap="flat"/>
        </p:spPr>
      </p:sp>
      <p:sp>
        <p:nvSpPr>
          <p:cNvPr id="337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150938" y="692150"/>
            <a:ext cx="4556125" cy="3416300"/>
          </a:xfrm>
          <a:ln cap="flat"/>
        </p:spPr>
      </p:sp>
      <p:sp>
        <p:nvSpPr>
          <p:cNvPr id="2150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1150938" y="692150"/>
            <a:ext cx="4556125" cy="3416300"/>
          </a:xfrm>
          <a:ln cap="flat"/>
        </p:spPr>
      </p:sp>
      <p:sp>
        <p:nvSpPr>
          <p:cNvPr id="2253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50938" y="692150"/>
            <a:ext cx="4556125" cy="3416300"/>
          </a:xfrm>
          <a:ln cap="flat"/>
        </p:spPr>
      </p:sp>
      <p:sp>
        <p:nvSpPr>
          <p:cNvPr id="2355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50938" y="692150"/>
            <a:ext cx="4556125" cy="3416300"/>
          </a:xfrm>
          <a:ln cap="flat"/>
        </p:spPr>
      </p:sp>
      <p:sp>
        <p:nvSpPr>
          <p:cNvPr id="2457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50938" y="692150"/>
            <a:ext cx="4556125" cy="3416300"/>
          </a:xfrm>
          <a:ln cap="flat"/>
        </p:spPr>
      </p:sp>
      <p:sp>
        <p:nvSpPr>
          <p:cNvPr id="2560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50938" y="692150"/>
            <a:ext cx="4556125" cy="3416300"/>
          </a:xfrm>
          <a:ln cap="flat"/>
        </p:spPr>
      </p:sp>
      <p:sp>
        <p:nvSpPr>
          <p:cNvPr id="2662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50938" y="692150"/>
            <a:ext cx="4556125" cy="3416300"/>
          </a:xfrm>
          <a:ln cap="flat"/>
        </p:spPr>
      </p:sp>
      <p:sp>
        <p:nvSpPr>
          <p:cNvPr id="2765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50938" y="692150"/>
            <a:ext cx="4556125" cy="3416300"/>
          </a:xfrm>
          <a:ln cap="flat"/>
        </p:spPr>
      </p:sp>
      <p:sp>
        <p:nvSpPr>
          <p:cNvPr id="286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7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7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7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7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663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oleObject" Target="../embeddings/oleObject5.bin"/><Relationship Id="rId2" Type="http://schemas.openxmlformats.org/officeDocument/2006/relationships/slideLayout" Target="../slideLayouts/slideLayout16.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Advanced Repetitive Scheduling</a:t>
            </a:r>
          </a:p>
        </p:txBody>
      </p:sp>
      <p:sp>
        <p:nvSpPr>
          <p:cNvPr id="5123" name="Rectangle 3"/>
          <p:cNvSpPr>
            <a:spLocks noGrp="1" noChangeArrowheads="1"/>
          </p:cNvSpPr>
          <p:nvPr>
            <p:ph type="body" sz="quarter" idx="10"/>
          </p:nvPr>
        </p:nvSpPr>
        <p:spPr/>
        <p:txBody>
          <a:bodyPr>
            <a:normAutofit fontScale="47500" lnSpcReduction="20000"/>
          </a:bodyPr>
          <a:lstStyle/>
          <a:p>
            <a:pPr eaLnBrk="1" hangingPunct="1"/>
            <a:r>
              <a:rPr lang="en-US" smtClean="0"/>
              <a:t>Introduction to</a:t>
            </a:r>
            <a:br>
              <a:rPr lang="en-US" smtClean="0"/>
            </a:br>
            <a:r>
              <a:rPr lang="en-US" smtClean="0"/>
              <a:t>Advanced Repetitive Scheduling</a:t>
            </a:r>
          </a:p>
        </p:txBody>
      </p:sp>
      <p:sp>
        <p:nvSpPr>
          <p:cNvPr id="4" name="Text Placeholder 3"/>
          <p:cNvSpPr>
            <a:spLocks noGrp="1"/>
          </p:cNvSpPr>
          <p:nvPr>
            <p:ph type="body" sz="quarter" idx="11"/>
          </p:nvPr>
        </p:nvSpPr>
        <p:spPr/>
        <p:txBody>
          <a:bodyPr/>
          <a:lstStyle/>
          <a:p>
            <a:endParaRPr 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18"/>
          <p:cNvSpPr>
            <a:spLocks noGrp="1" noChangeArrowheads="1"/>
          </p:cNvSpPr>
          <p:nvPr>
            <p:ph type="title"/>
          </p:nvPr>
        </p:nvSpPr>
        <p:spPr/>
        <p:txBody>
          <a:bodyPr/>
          <a:lstStyle/>
          <a:p>
            <a:pPr eaLnBrk="1" hangingPunct="1"/>
            <a:r>
              <a:rPr lang="en-US" smtClean="0"/>
              <a:t>Repetitive Schedules and Explosion</a:t>
            </a:r>
          </a:p>
        </p:txBody>
      </p:sp>
      <p:sp>
        <p:nvSpPr>
          <p:cNvPr id="1027" name="Footer Placeholder 2"/>
          <p:cNvSpPr>
            <a:spLocks noGrp="1"/>
          </p:cNvSpPr>
          <p:nvPr>
            <p:ph type="ftr" sz="quarter" idx="10"/>
          </p:nvPr>
        </p:nvSpPr>
        <p:spPr>
          <a:noFill/>
        </p:spPr>
        <p:txBody>
          <a:bodyPr/>
          <a:lstStyle/>
          <a:p>
            <a:pPr defTabSz="865188"/>
            <a:r>
              <a:rPr lang="en-US"/>
              <a:t>REP-01-040</a:t>
            </a:r>
          </a:p>
        </p:txBody>
      </p:sp>
      <p:graphicFrame>
        <p:nvGraphicFramePr>
          <p:cNvPr id="1026" name="Object 4">
            <a:hlinkClick r:id="" action="ppaction://ole?verb=0"/>
          </p:cNvPr>
          <p:cNvGraphicFramePr>
            <a:graphicFrameLocks/>
          </p:cNvGraphicFramePr>
          <p:nvPr/>
        </p:nvGraphicFramePr>
        <p:xfrm>
          <a:off x="1989138" y="4122738"/>
          <a:ext cx="792162" cy="719137"/>
        </p:xfrm>
        <a:graphic>
          <a:graphicData uri="http://schemas.openxmlformats.org/presentationml/2006/ole">
            <p:oleObj spid="_x0000_s1026" r:id="rId4" imgW="834840" imgH="757080" progId="">
              <p:embed/>
            </p:oleObj>
          </a:graphicData>
        </a:graphic>
      </p:graphicFrame>
      <p:sp>
        <p:nvSpPr>
          <p:cNvPr id="11270" name="Rectangle 6"/>
          <p:cNvSpPr>
            <a:spLocks noChangeArrowheads="1"/>
          </p:cNvSpPr>
          <p:nvPr/>
        </p:nvSpPr>
        <p:spPr bwMode="auto">
          <a:xfrm>
            <a:off x="1685925" y="2973388"/>
            <a:ext cx="1259961" cy="520655"/>
          </a:xfrm>
          <a:prstGeom prst="rect">
            <a:avLst/>
          </a:prstGeom>
          <a:noFill/>
          <a:ln w="12700">
            <a:solidFill>
              <a:schemeClr val="tx1"/>
            </a:solidFill>
            <a:miter lim="800000"/>
            <a:headEnd/>
            <a:tailEnd/>
          </a:ln>
          <a:effectLst/>
        </p:spPr>
        <p:txBody>
          <a:bodyPr wrap="none" lIns="90488" tIns="44450" rIns="90488" bIns="44450">
            <a:spAutoFit/>
          </a:bodyPr>
          <a:lstStyle/>
          <a:p>
            <a:pPr algn="l" eaLnBrk="0" hangingPunct="0">
              <a:defRPr/>
            </a:pPr>
            <a:r>
              <a:rPr lang="en-US" b="1" dirty="0">
                <a:latin typeface="+mj-lt"/>
              </a:rPr>
              <a:t>Item P</a:t>
            </a:r>
          </a:p>
        </p:txBody>
      </p:sp>
      <p:sp>
        <p:nvSpPr>
          <p:cNvPr id="11274" name="Rectangle 10"/>
          <p:cNvSpPr>
            <a:spLocks noChangeArrowheads="1"/>
          </p:cNvSpPr>
          <p:nvPr/>
        </p:nvSpPr>
        <p:spPr bwMode="auto">
          <a:xfrm>
            <a:off x="4787900" y="209708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274320" tIns="44450" rIns="90488" bIns="44450" anchor="ctr"/>
          <a:lstStyle/>
          <a:p>
            <a:pPr algn="l" eaLnBrk="0" hangingPunct="0">
              <a:defRPr/>
            </a:pPr>
            <a:r>
              <a:rPr lang="en-US" sz="1600" b="1">
                <a:latin typeface="+mj-lt"/>
              </a:rPr>
              <a:t>10 - Create Item - 1 Hr</a:t>
            </a:r>
          </a:p>
          <a:p>
            <a:pPr algn="l" eaLnBrk="0" hangingPunct="0">
              <a:defRPr/>
            </a:pPr>
            <a:r>
              <a:rPr lang="en-US" sz="1600" b="1">
                <a:latin typeface="+mj-lt"/>
              </a:rPr>
              <a:t>20 - Add Cover    - 1 Hr</a:t>
            </a:r>
          </a:p>
          <a:p>
            <a:pPr algn="l" eaLnBrk="0" hangingPunct="0">
              <a:defRPr/>
            </a:pPr>
            <a:r>
              <a:rPr lang="en-US" sz="1600" b="1">
                <a:latin typeface="+mj-lt"/>
              </a:rPr>
              <a:t>30 - Package       - 1 hr</a:t>
            </a:r>
          </a:p>
        </p:txBody>
      </p:sp>
      <p:sp>
        <p:nvSpPr>
          <p:cNvPr id="11277" name="Rectangle 13"/>
          <p:cNvSpPr>
            <a:spLocks noChangeArrowheads="1"/>
          </p:cNvSpPr>
          <p:nvPr/>
        </p:nvSpPr>
        <p:spPr bwMode="auto">
          <a:xfrm>
            <a:off x="4787900" y="343693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90488" tIns="44450" rIns="90488" bIns="44450" anchor="ctr"/>
          <a:lstStyle/>
          <a:p>
            <a:pPr algn="l" eaLnBrk="0" hangingPunct="0">
              <a:defRPr/>
            </a:pPr>
            <a:r>
              <a:rPr lang="en-US" sz="1600" b="1">
                <a:latin typeface="+mj-lt"/>
              </a:rPr>
              <a:t>Create 100 Item - Wednesday</a:t>
            </a:r>
          </a:p>
          <a:p>
            <a:pPr algn="l" eaLnBrk="0" hangingPunct="0">
              <a:defRPr/>
            </a:pPr>
            <a:r>
              <a:rPr lang="en-US" sz="1600" b="1">
                <a:latin typeface="+mj-lt"/>
              </a:rPr>
              <a:t>Add Cover 100    - Thursday</a:t>
            </a:r>
          </a:p>
          <a:p>
            <a:pPr algn="l" eaLnBrk="0" hangingPunct="0">
              <a:defRPr/>
            </a:pPr>
            <a:r>
              <a:rPr lang="en-US" sz="1600" b="1">
                <a:latin typeface="+mj-lt"/>
              </a:rPr>
              <a:t>Package 100       - Friday</a:t>
            </a:r>
          </a:p>
        </p:txBody>
      </p:sp>
      <p:cxnSp>
        <p:nvCxnSpPr>
          <p:cNvPr id="1032" name="AutoShape 33"/>
          <p:cNvCxnSpPr>
            <a:cxnSpLocks noChangeShapeType="1"/>
            <a:stCxn id="11270" idx="3"/>
            <a:endCxn id="11274" idx="1"/>
          </p:cNvCxnSpPr>
          <p:nvPr/>
        </p:nvCxnSpPr>
        <p:spPr bwMode="auto">
          <a:xfrm flipV="1">
            <a:off x="2945886" y="2554288"/>
            <a:ext cx="1842014" cy="679428"/>
          </a:xfrm>
          <a:prstGeom prst="bentConnector3">
            <a:avLst>
              <a:gd name="adj1" fmla="val 50000"/>
            </a:avLst>
          </a:prstGeom>
          <a:noFill/>
          <a:ln w="31750">
            <a:solidFill>
              <a:schemeClr val="tx1"/>
            </a:solidFill>
            <a:miter lim="800000"/>
            <a:headEnd/>
            <a:tailEnd type="triangle" w="med" len="med"/>
          </a:ln>
        </p:spPr>
      </p:cxnSp>
      <p:cxnSp>
        <p:nvCxnSpPr>
          <p:cNvPr id="1033" name="AutoShape 34"/>
          <p:cNvCxnSpPr>
            <a:cxnSpLocks noChangeShapeType="1"/>
            <a:stCxn id="11270" idx="3"/>
            <a:endCxn id="11277" idx="1"/>
          </p:cNvCxnSpPr>
          <p:nvPr/>
        </p:nvCxnSpPr>
        <p:spPr bwMode="auto">
          <a:xfrm>
            <a:off x="2945886" y="3233716"/>
            <a:ext cx="1842014" cy="660422"/>
          </a:xfrm>
          <a:prstGeom prst="bentConnector3">
            <a:avLst>
              <a:gd name="adj1" fmla="val 50000"/>
            </a:avLst>
          </a:prstGeom>
          <a:noFill/>
          <a:ln w="31750">
            <a:solidFill>
              <a:schemeClr val="tx1"/>
            </a:solidFill>
            <a:miter lim="800000"/>
            <a:headEnd/>
            <a:tailEnd type="triangle" w="med" len="med"/>
          </a:ln>
        </p:spPr>
      </p:cxnSp>
      <p:cxnSp>
        <p:nvCxnSpPr>
          <p:cNvPr id="1034" name="AutoShape 35"/>
          <p:cNvCxnSpPr>
            <a:cxnSpLocks noChangeShapeType="1"/>
            <a:stCxn id="11270" idx="2"/>
          </p:cNvCxnSpPr>
          <p:nvPr/>
        </p:nvCxnSpPr>
        <p:spPr bwMode="auto">
          <a:xfrm rot="5400000">
            <a:off x="1593700" y="3400531"/>
            <a:ext cx="628695" cy="815718"/>
          </a:xfrm>
          <a:prstGeom prst="bentConnector2">
            <a:avLst/>
          </a:prstGeom>
          <a:noFill/>
          <a:ln w="31750">
            <a:solidFill>
              <a:schemeClr val="tx1"/>
            </a:solidFill>
            <a:miter lim="800000"/>
            <a:headEnd/>
            <a:tailEnd type="triangle" w="med" len="med"/>
          </a:ln>
        </p:spPr>
      </p:cxnSp>
      <p:cxnSp>
        <p:nvCxnSpPr>
          <p:cNvPr id="1035" name="AutoShape 37"/>
          <p:cNvCxnSpPr>
            <a:cxnSpLocks noChangeShapeType="1"/>
            <a:stCxn id="11270" idx="2"/>
          </p:cNvCxnSpPr>
          <p:nvPr/>
        </p:nvCxnSpPr>
        <p:spPr bwMode="auto">
          <a:xfrm rot="16200000" flipH="1">
            <a:off x="2523975" y="3285974"/>
            <a:ext cx="635045" cy="1051182"/>
          </a:xfrm>
          <a:prstGeom prst="bentConnector2">
            <a:avLst/>
          </a:prstGeom>
          <a:noFill/>
          <a:ln w="31750">
            <a:solidFill>
              <a:schemeClr val="tx1"/>
            </a:solidFill>
            <a:miter lim="800000"/>
            <a:headEnd/>
            <a:tailEnd type="triangle" w="med" len="med"/>
          </a:ln>
        </p:spPr>
      </p:cxnSp>
      <p:cxnSp>
        <p:nvCxnSpPr>
          <p:cNvPr id="1036" name="AutoShape 38"/>
          <p:cNvCxnSpPr>
            <a:cxnSpLocks noChangeShapeType="1"/>
            <a:stCxn id="11270" idx="2"/>
          </p:cNvCxnSpPr>
          <p:nvPr/>
        </p:nvCxnSpPr>
        <p:spPr bwMode="auto">
          <a:xfrm rot="16200000" flipH="1">
            <a:off x="2036613" y="3773336"/>
            <a:ext cx="628695" cy="70108"/>
          </a:xfrm>
          <a:prstGeom prst="bentConnector3">
            <a:avLst>
              <a:gd name="adj1" fmla="val 50000"/>
            </a:avLst>
          </a:prstGeom>
          <a:noFill/>
          <a:ln w="31750">
            <a:solidFill>
              <a:schemeClr val="tx1"/>
            </a:solidFill>
            <a:miter lim="800000"/>
            <a:headEnd/>
            <a:tailEnd type="triangle" w="med" len="med"/>
          </a:ln>
        </p:spPr>
      </p:cxnSp>
      <p:grpSp>
        <p:nvGrpSpPr>
          <p:cNvPr id="1037" name="Group 40"/>
          <p:cNvGrpSpPr>
            <a:grpSpLocks/>
          </p:cNvGrpSpPr>
          <p:nvPr/>
        </p:nvGrpSpPr>
        <p:grpSpPr bwMode="auto">
          <a:xfrm>
            <a:off x="2820988" y="4173538"/>
            <a:ext cx="1081087" cy="661987"/>
            <a:chOff x="2691" y="2253"/>
            <a:chExt cx="1118" cy="685"/>
          </a:xfrm>
        </p:grpSpPr>
        <p:sp>
          <p:nvSpPr>
            <p:cNvPr id="1060" name="Freeform 4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061" name="Group 42"/>
            <p:cNvGrpSpPr>
              <a:grpSpLocks/>
            </p:cNvGrpSpPr>
            <p:nvPr/>
          </p:nvGrpSpPr>
          <p:grpSpPr bwMode="auto">
            <a:xfrm>
              <a:off x="2819" y="2442"/>
              <a:ext cx="912" cy="437"/>
              <a:chOff x="2907" y="1465"/>
              <a:chExt cx="2098" cy="1582"/>
            </a:xfrm>
          </p:grpSpPr>
          <p:sp>
            <p:nvSpPr>
              <p:cNvPr id="1076" name="Freeform 4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077" name="Freeform 4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078" name="Freeform 4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079" name="Freeform 4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080" name="Freeform 4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081" name="Freeform 4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062" name="Group 49"/>
            <p:cNvGrpSpPr>
              <a:grpSpLocks/>
            </p:cNvGrpSpPr>
            <p:nvPr/>
          </p:nvGrpSpPr>
          <p:grpSpPr bwMode="auto">
            <a:xfrm>
              <a:off x="3056" y="2401"/>
              <a:ext cx="382" cy="143"/>
              <a:chOff x="3453" y="1318"/>
              <a:chExt cx="878" cy="519"/>
            </a:xfrm>
          </p:grpSpPr>
          <p:sp>
            <p:nvSpPr>
              <p:cNvPr id="1073" name="Freeform 5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074" name="Freeform 5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075" name="Freeform 5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063" name="Group 53"/>
            <p:cNvGrpSpPr>
              <a:grpSpLocks/>
            </p:cNvGrpSpPr>
            <p:nvPr/>
          </p:nvGrpSpPr>
          <p:grpSpPr bwMode="auto">
            <a:xfrm>
              <a:off x="3040" y="2286"/>
              <a:ext cx="241" cy="82"/>
              <a:chOff x="3415" y="905"/>
              <a:chExt cx="554" cy="293"/>
            </a:xfrm>
          </p:grpSpPr>
          <p:sp>
            <p:nvSpPr>
              <p:cNvPr id="1071" name="Freeform 5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072" name="Freeform 5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064" name="Group 56"/>
            <p:cNvGrpSpPr>
              <a:grpSpLocks/>
            </p:cNvGrpSpPr>
            <p:nvPr/>
          </p:nvGrpSpPr>
          <p:grpSpPr bwMode="auto">
            <a:xfrm>
              <a:off x="2691" y="2253"/>
              <a:ext cx="1118" cy="685"/>
              <a:chOff x="2613" y="785"/>
              <a:chExt cx="2571" cy="2479"/>
            </a:xfrm>
          </p:grpSpPr>
          <p:sp>
            <p:nvSpPr>
              <p:cNvPr id="1069" name="Freeform 5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070" name="Freeform 5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065" name="Freeform 5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066" name="Group 60"/>
            <p:cNvGrpSpPr>
              <a:grpSpLocks/>
            </p:cNvGrpSpPr>
            <p:nvPr/>
          </p:nvGrpSpPr>
          <p:grpSpPr bwMode="auto">
            <a:xfrm>
              <a:off x="3525" y="2468"/>
              <a:ext cx="163" cy="57"/>
              <a:chOff x="4532" y="1560"/>
              <a:chExt cx="375" cy="206"/>
            </a:xfrm>
          </p:grpSpPr>
          <p:sp>
            <p:nvSpPr>
              <p:cNvPr id="1067" name="Freeform 6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068" name="Freeform 6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1038" name="Group 63"/>
          <p:cNvGrpSpPr>
            <a:grpSpLocks/>
          </p:cNvGrpSpPr>
          <p:nvPr/>
        </p:nvGrpSpPr>
        <p:grpSpPr bwMode="auto">
          <a:xfrm>
            <a:off x="1154113" y="4303713"/>
            <a:ext cx="655637" cy="358775"/>
            <a:chOff x="2200" y="1365"/>
            <a:chExt cx="2384" cy="1305"/>
          </a:xfrm>
        </p:grpSpPr>
        <p:sp>
          <p:nvSpPr>
            <p:cNvPr id="1039" name="AutoShape 64"/>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1040" name="AutoShape 65"/>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041" name="AutoShape 66"/>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042" name="AutoShape 67"/>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1043" name="Oval 68"/>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4" name="Oval 69"/>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5" name="Oval 70"/>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6" name="Oval 71"/>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7" name="Oval 72"/>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1337" name="AutoShape 73"/>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1049" name="AutoShape 74"/>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1050" name="AutoShape 75"/>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051" name="Oval 76"/>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2" name="Oval 77"/>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3" name="Oval 78"/>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4" name="Oval 79"/>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5" name="Oval 80"/>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6" name="Oval 81"/>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1057" name="Oval 82"/>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1058" name="AutoShape 83"/>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1059" name="Oval 84"/>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3" name="Rectangle 55"/>
          <p:cNvSpPr>
            <a:spLocks noGrp="1" noChangeArrowheads="1"/>
          </p:cNvSpPr>
          <p:nvPr>
            <p:ph type="title"/>
          </p:nvPr>
        </p:nvSpPr>
        <p:spPr/>
        <p:txBody>
          <a:bodyPr/>
          <a:lstStyle/>
          <a:p>
            <a:pPr eaLnBrk="1" hangingPunct="1"/>
            <a:r>
              <a:rPr lang="en-US" smtClean="0"/>
              <a:t>Picklist Replenishment</a:t>
            </a:r>
          </a:p>
        </p:txBody>
      </p:sp>
      <p:sp>
        <p:nvSpPr>
          <p:cNvPr id="2054" name="Footer Placeholder 2"/>
          <p:cNvSpPr>
            <a:spLocks noGrp="1"/>
          </p:cNvSpPr>
          <p:nvPr>
            <p:ph type="ftr" sz="quarter" idx="10"/>
          </p:nvPr>
        </p:nvSpPr>
        <p:spPr>
          <a:noFill/>
        </p:spPr>
        <p:txBody>
          <a:bodyPr/>
          <a:lstStyle/>
          <a:p>
            <a:pPr defTabSz="865188"/>
            <a:r>
              <a:rPr lang="en-US"/>
              <a:t>REP-01-050</a:t>
            </a:r>
          </a:p>
        </p:txBody>
      </p:sp>
      <p:grpSp>
        <p:nvGrpSpPr>
          <p:cNvPr id="525" name="Group 524"/>
          <p:cNvGrpSpPr/>
          <p:nvPr/>
        </p:nvGrpSpPr>
        <p:grpSpPr>
          <a:xfrm>
            <a:off x="806450" y="1168400"/>
            <a:ext cx="7521575" cy="4923864"/>
            <a:chOff x="1139825" y="1654175"/>
            <a:chExt cx="7521575" cy="4923864"/>
          </a:xfrm>
        </p:grpSpPr>
        <p:sp>
          <p:nvSpPr>
            <p:cNvPr id="2055" name="Rectangle 9"/>
            <p:cNvSpPr>
              <a:spLocks noChangeArrowheads="1"/>
            </p:cNvSpPr>
            <p:nvPr/>
          </p:nvSpPr>
          <p:spPr bwMode="auto">
            <a:xfrm>
              <a:off x="5568950" y="1654175"/>
              <a:ext cx="2343591"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Stock Room Inventory</a:t>
              </a:r>
            </a:p>
          </p:txBody>
        </p:sp>
        <p:sp>
          <p:nvSpPr>
            <p:cNvPr id="2056" name="Rectangle 10"/>
            <p:cNvSpPr>
              <a:spLocks noChangeArrowheads="1"/>
            </p:cNvSpPr>
            <p:nvPr/>
          </p:nvSpPr>
          <p:spPr bwMode="auto">
            <a:xfrm>
              <a:off x="5318125" y="1773238"/>
              <a:ext cx="352425" cy="325437"/>
            </a:xfrm>
            <a:prstGeom prst="rect">
              <a:avLst/>
            </a:prstGeom>
            <a:noFill/>
            <a:ln w="12700">
              <a:noFill/>
              <a:miter lim="800000"/>
              <a:headEnd/>
              <a:tailEnd/>
            </a:ln>
          </p:spPr>
          <p:txBody>
            <a:bodyPr lIns="90488" tIns="44450" rIns="90488" bIns="44450"/>
            <a:lstStyle/>
            <a:p>
              <a:pPr eaLnBrk="0" hangingPunct="0"/>
              <a:r>
                <a:rPr lang="en-US" sz="1600">
                  <a:latin typeface="+mj-lt"/>
                </a:rPr>
                <a:t>A</a:t>
              </a:r>
            </a:p>
          </p:txBody>
        </p:sp>
        <p:sp>
          <p:nvSpPr>
            <p:cNvPr id="2057" name="Rectangle 11"/>
            <p:cNvSpPr>
              <a:spLocks noChangeArrowheads="1"/>
            </p:cNvSpPr>
            <p:nvPr/>
          </p:nvSpPr>
          <p:spPr bwMode="auto">
            <a:xfrm>
              <a:off x="6237288" y="2314575"/>
              <a:ext cx="425450" cy="346075"/>
            </a:xfrm>
            <a:prstGeom prst="rect">
              <a:avLst/>
            </a:prstGeom>
            <a:noFill/>
            <a:ln w="12700">
              <a:noFill/>
              <a:miter lim="800000"/>
              <a:headEnd/>
              <a:tailEnd/>
            </a:ln>
          </p:spPr>
          <p:txBody>
            <a:bodyPr lIns="90488" tIns="44450" rIns="90488" bIns="44450"/>
            <a:lstStyle/>
            <a:p>
              <a:pPr eaLnBrk="0" hangingPunct="0"/>
              <a:r>
                <a:rPr lang="en-US" sz="1600">
                  <a:latin typeface="+mj-lt"/>
                </a:rPr>
                <a:t>B</a:t>
              </a:r>
            </a:p>
          </p:txBody>
        </p:sp>
        <p:sp>
          <p:nvSpPr>
            <p:cNvPr id="2058" name="Rectangle 12"/>
            <p:cNvSpPr>
              <a:spLocks noChangeArrowheads="1"/>
            </p:cNvSpPr>
            <p:nvPr/>
          </p:nvSpPr>
          <p:spPr bwMode="auto">
            <a:xfrm>
              <a:off x="7824788" y="2159000"/>
              <a:ext cx="360362" cy="333375"/>
            </a:xfrm>
            <a:prstGeom prst="rect">
              <a:avLst/>
            </a:prstGeom>
            <a:noFill/>
            <a:ln w="12700">
              <a:noFill/>
              <a:miter lim="800000"/>
              <a:headEnd/>
              <a:tailEnd/>
            </a:ln>
          </p:spPr>
          <p:txBody>
            <a:bodyPr lIns="90488" tIns="44450" rIns="90488" bIns="44450"/>
            <a:lstStyle/>
            <a:p>
              <a:pPr eaLnBrk="0" hangingPunct="0"/>
              <a:r>
                <a:rPr lang="en-US" sz="1600">
                  <a:latin typeface="+mj-lt"/>
                </a:rPr>
                <a:t>C</a:t>
              </a:r>
            </a:p>
          </p:txBody>
        </p:sp>
        <p:sp>
          <p:nvSpPr>
            <p:cNvPr id="2059" name="Rectangle 13"/>
            <p:cNvSpPr>
              <a:spLocks noChangeArrowheads="1"/>
            </p:cNvSpPr>
            <p:nvPr/>
          </p:nvSpPr>
          <p:spPr bwMode="auto">
            <a:xfrm>
              <a:off x="1139825" y="4211638"/>
              <a:ext cx="7432675" cy="2025650"/>
            </a:xfrm>
            <a:prstGeom prst="rect">
              <a:avLst/>
            </a:prstGeom>
            <a:solidFill>
              <a:schemeClr val="tx2"/>
            </a:solidFill>
            <a:ln w="12700">
              <a:noFill/>
              <a:miter lim="800000"/>
              <a:headEnd/>
              <a:tailEnd/>
            </a:ln>
          </p:spPr>
          <p:txBody>
            <a:bodyPr wrap="none" anchor="ctr"/>
            <a:lstStyle/>
            <a:p>
              <a:endParaRPr lang="en-US">
                <a:latin typeface="+mj-lt"/>
              </a:endParaRPr>
            </a:p>
          </p:txBody>
        </p:sp>
        <p:sp>
          <p:nvSpPr>
            <p:cNvPr id="2060" name="Rectangle 14"/>
            <p:cNvSpPr>
              <a:spLocks noChangeArrowheads="1"/>
            </p:cNvSpPr>
            <p:nvPr/>
          </p:nvSpPr>
          <p:spPr bwMode="auto">
            <a:xfrm>
              <a:off x="1203325" y="3873500"/>
              <a:ext cx="2036763" cy="333375"/>
            </a:xfrm>
            <a:prstGeom prst="rect">
              <a:avLst/>
            </a:prstGeom>
            <a:noFill/>
            <a:ln w="12700">
              <a:noFill/>
              <a:miter lim="800000"/>
              <a:headEnd/>
              <a:tailEnd/>
            </a:ln>
          </p:spPr>
          <p:txBody>
            <a:bodyPr lIns="90488" tIns="44450" rIns="90488" bIns="44450">
              <a:spAutoFit/>
            </a:bodyPr>
            <a:lstStyle/>
            <a:p>
              <a:pPr algn="l" eaLnBrk="0" hangingPunct="0"/>
              <a:r>
                <a:rPr lang="en-US" sz="1600">
                  <a:latin typeface="+mj-lt"/>
                </a:rPr>
                <a:t>Work Centers</a:t>
              </a:r>
            </a:p>
          </p:txBody>
        </p:sp>
        <p:sp>
          <p:nvSpPr>
            <p:cNvPr id="2061" name="Freeform 24"/>
            <p:cNvSpPr>
              <a:spLocks/>
            </p:cNvSpPr>
            <p:nvPr/>
          </p:nvSpPr>
          <p:spPr bwMode="auto">
            <a:xfrm>
              <a:off x="3302000" y="3678238"/>
              <a:ext cx="1947863" cy="590550"/>
            </a:xfrm>
            <a:custGeom>
              <a:avLst/>
              <a:gdLst>
                <a:gd name="T0" fmla="*/ 1096 w 1097"/>
                <a:gd name="T1" fmla="*/ 0 h 490"/>
                <a:gd name="T2" fmla="*/ 1096 w 1097"/>
                <a:gd name="T3" fmla="*/ 280 h 490"/>
                <a:gd name="T4" fmla="*/ 0 w 1097"/>
                <a:gd name="T5" fmla="*/ 280 h 490"/>
                <a:gd name="T6" fmla="*/ 0 w 1097"/>
                <a:gd name="T7" fmla="*/ 489 h 490"/>
                <a:gd name="T8" fmla="*/ 0 60000 65536"/>
                <a:gd name="T9" fmla="*/ 0 60000 65536"/>
                <a:gd name="T10" fmla="*/ 0 60000 65536"/>
                <a:gd name="T11" fmla="*/ 0 60000 65536"/>
                <a:gd name="T12" fmla="*/ 0 w 1097"/>
                <a:gd name="T13" fmla="*/ 0 h 490"/>
                <a:gd name="T14" fmla="*/ 1097 w 1097"/>
                <a:gd name="T15" fmla="*/ 490 h 490"/>
              </a:gdLst>
              <a:ahLst/>
              <a:cxnLst>
                <a:cxn ang="T8">
                  <a:pos x="T0" y="T1"/>
                </a:cxn>
                <a:cxn ang="T9">
                  <a:pos x="T2" y="T3"/>
                </a:cxn>
                <a:cxn ang="T10">
                  <a:pos x="T4" y="T5"/>
                </a:cxn>
                <a:cxn ang="T11">
                  <a:pos x="T6" y="T7"/>
                </a:cxn>
              </a:cxnLst>
              <a:rect l="T12" t="T13" r="T14" b="T15"/>
              <a:pathLst>
                <a:path w="1097" h="490">
                  <a:moveTo>
                    <a:pt x="1096" y="0"/>
                  </a:moveTo>
                  <a:lnTo>
                    <a:pt x="1096" y="280"/>
                  </a:lnTo>
                  <a:lnTo>
                    <a:pt x="0" y="280"/>
                  </a:lnTo>
                  <a:lnTo>
                    <a:pt x="0" y="489"/>
                  </a:lnTo>
                </a:path>
              </a:pathLst>
            </a:custGeom>
            <a:noFill/>
            <a:ln w="25400" cap="rnd" cmpd="sng">
              <a:solidFill>
                <a:schemeClr val="tx1"/>
              </a:solidFill>
              <a:prstDash val="solid"/>
              <a:round/>
              <a:headEnd type="none" w="med" len="med"/>
              <a:tailEnd type="triangle" w="med" len="med"/>
            </a:ln>
          </p:spPr>
          <p:txBody>
            <a:bodyPr/>
            <a:lstStyle/>
            <a:p>
              <a:endParaRPr lang="en-US">
                <a:latin typeface="+mj-lt"/>
              </a:endParaRPr>
            </a:p>
          </p:txBody>
        </p:sp>
        <p:sp>
          <p:nvSpPr>
            <p:cNvPr id="2062" name="Freeform 25"/>
            <p:cNvSpPr>
              <a:spLocks/>
            </p:cNvSpPr>
            <p:nvPr/>
          </p:nvSpPr>
          <p:spPr bwMode="auto">
            <a:xfrm>
              <a:off x="5761038" y="3632200"/>
              <a:ext cx="825500" cy="644525"/>
            </a:xfrm>
            <a:custGeom>
              <a:avLst/>
              <a:gdLst>
                <a:gd name="T0" fmla="*/ 519 w 520"/>
                <a:gd name="T1" fmla="*/ 0 h 483"/>
                <a:gd name="T2" fmla="*/ 519 w 520"/>
                <a:gd name="T3" fmla="*/ 288 h 483"/>
                <a:gd name="T4" fmla="*/ 0 w 520"/>
                <a:gd name="T5" fmla="*/ 288 h 483"/>
                <a:gd name="T6" fmla="*/ 0 w 520"/>
                <a:gd name="T7" fmla="*/ 482 h 483"/>
                <a:gd name="T8" fmla="*/ 0 60000 65536"/>
                <a:gd name="T9" fmla="*/ 0 60000 65536"/>
                <a:gd name="T10" fmla="*/ 0 60000 65536"/>
                <a:gd name="T11" fmla="*/ 0 60000 65536"/>
                <a:gd name="T12" fmla="*/ 0 w 520"/>
                <a:gd name="T13" fmla="*/ 0 h 483"/>
                <a:gd name="T14" fmla="*/ 520 w 520"/>
                <a:gd name="T15" fmla="*/ 483 h 483"/>
              </a:gdLst>
              <a:ahLst/>
              <a:cxnLst>
                <a:cxn ang="T8">
                  <a:pos x="T0" y="T1"/>
                </a:cxn>
                <a:cxn ang="T9">
                  <a:pos x="T2" y="T3"/>
                </a:cxn>
                <a:cxn ang="T10">
                  <a:pos x="T4" y="T5"/>
                </a:cxn>
                <a:cxn ang="T11">
                  <a:pos x="T6" y="T7"/>
                </a:cxn>
              </a:cxnLst>
              <a:rect l="T12" t="T13" r="T14" b="T15"/>
              <a:pathLst>
                <a:path w="520" h="483">
                  <a:moveTo>
                    <a:pt x="519" y="0"/>
                  </a:moveTo>
                  <a:lnTo>
                    <a:pt x="519" y="288"/>
                  </a:lnTo>
                  <a:lnTo>
                    <a:pt x="0" y="288"/>
                  </a:lnTo>
                  <a:lnTo>
                    <a:pt x="0" y="482"/>
                  </a:lnTo>
                </a:path>
              </a:pathLst>
            </a:custGeom>
            <a:noFill/>
            <a:ln w="25400" cap="rnd" cmpd="sng">
              <a:solidFill>
                <a:schemeClr val="tx1"/>
              </a:solidFill>
              <a:prstDash val="solid"/>
              <a:round/>
              <a:headEnd type="none" w="med" len="med"/>
              <a:tailEnd type="triangle" w="med" len="med"/>
            </a:ln>
          </p:spPr>
          <p:txBody>
            <a:bodyPr/>
            <a:lstStyle/>
            <a:p>
              <a:endParaRPr lang="en-US">
                <a:latin typeface="+mj-lt"/>
              </a:endParaRPr>
            </a:p>
          </p:txBody>
        </p:sp>
        <p:sp>
          <p:nvSpPr>
            <p:cNvPr id="2063" name="Freeform 26"/>
            <p:cNvSpPr>
              <a:spLocks/>
            </p:cNvSpPr>
            <p:nvPr/>
          </p:nvSpPr>
          <p:spPr bwMode="auto">
            <a:xfrm>
              <a:off x="8097838" y="3830638"/>
              <a:ext cx="42862" cy="454025"/>
            </a:xfrm>
            <a:custGeom>
              <a:avLst/>
              <a:gdLst>
                <a:gd name="T0" fmla="*/ 0 w 1"/>
                <a:gd name="T1" fmla="*/ 0 h 498"/>
                <a:gd name="T2" fmla="*/ 0 w 1"/>
                <a:gd name="T3" fmla="*/ 497 h 498"/>
                <a:gd name="T4" fmla="*/ 0 60000 65536"/>
                <a:gd name="T5" fmla="*/ 0 60000 65536"/>
                <a:gd name="T6" fmla="*/ 0 w 1"/>
                <a:gd name="T7" fmla="*/ 0 h 498"/>
                <a:gd name="T8" fmla="*/ 1 w 1"/>
                <a:gd name="T9" fmla="*/ 498 h 498"/>
              </a:gdLst>
              <a:ahLst/>
              <a:cxnLst>
                <a:cxn ang="T4">
                  <a:pos x="T0" y="T1"/>
                </a:cxn>
                <a:cxn ang="T5">
                  <a:pos x="T2" y="T3"/>
                </a:cxn>
              </a:cxnLst>
              <a:rect l="T6" t="T7" r="T8" b="T9"/>
              <a:pathLst>
                <a:path w="1" h="498">
                  <a:moveTo>
                    <a:pt x="0" y="0"/>
                  </a:moveTo>
                  <a:lnTo>
                    <a:pt x="0" y="497"/>
                  </a:lnTo>
                </a:path>
              </a:pathLst>
            </a:custGeom>
            <a:noFill/>
            <a:ln w="25400" cap="rnd" cmpd="sng">
              <a:solidFill>
                <a:schemeClr val="tx1"/>
              </a:solidFill>
              <a:prstDash val="solid"/>
              <a:round/>
              <a:headEnd type="none" w="med" len="med"/>
              <a:tailEnd type="triangle" w="med" len="med"/>
            </a:ln>
          </p:spPr>
          <p:txBody>
            <a:bodyPr/>
            <a:lstStyle/>
            <a:p>
              <a:endParaRPr lang="en-US">
                <a:latin typeface="+mj-lt"/>
              </a:endParaRPr>
            </a:p>
          </p:txBody>
        </p:sp>
        <p:sp>
          <p:nvSpPr>
            <p:cNvPr id="2064" name="Rectangle 28"/>
            <p:cNvSpPr>
              <a:spLocks noChangeArrowheads="1"/>
            </p:cNvSpPr>
            <p:nvPr/>
          </p:nvSpPr>
          <p:spPr bwMode="auto">
            <a:xfrm>
              <a:off x="1736725" y="1654175"/>
              <a:ext cx="1473161"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Need - 100 D</a:t>
              </a:r>
            </a:p>
          </p:txBody>
        </p:sp>
        <p:sp>
          <p:nvSpPr>
            <p:cNvPr id="2065" name="Rectangle 29"/>
            <p:cNvSpPr>
              <a:spLocks noChangeArrowheads="1"/>
            </p:cNvSpPr>
            <p:nvPr/>
          </p:nvSpPr>
          <p:spPr bwMode="auto">
            <a:xfrm>
              <a:off x="1771650" y="6242050"/>
              <a:ext cx="4906793"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Picklist demand is generated by schedule for D.</a:t>
              </a:r>
            </a:p>
          </p:txBody>
        </p:sp>
        <p:grpSp>
          <p:nvGrpSpPr>
            <p:cNvPr id="2066" name="Group 58"/>
            <p:cNvGrpSpPr>
              <a:grpSpLocks/>
            </p:cNvGrpSpPr>
            <p:nvPr/>
          </p:nvGrpSpPr>
          <p:grpSpPr bwMode="auto">
            <a:xfrm>
              <a:off x="5892800" y="2693988"/>
              <a:ext cx="1241425" cy="1136650"/>
              <a:chOff x="3712" y="1641"/>
              <a:chExt cx="782" cy="716"/>
            </a:xfrm>
          </p:grpSpPr>
          <p:graphicFrame>
            <p:nvGraphicFramePr>
              <p:cNvPr id="2051" name="Object 41">
                <a:hlinkClick r:id="" action="ppaction://ole?verb=0"/>
              </p:cNvPr>
              <p:cNvGraphicFramePr>
                <a:graphicFrameLocks/>
              </p:cNvGraphicFramePr>
              <p:nvPr/>
            </p:nvGraphicFramePr>
            <p:xfrm>
              <a:off x="3712" y="1641"/>
              <a:ext cx="584" cy="529"/>
            </p:xfrm>
            <a:graphic>
              <a:graphicData uri="http://schemas.openxmlformats.org/presentationml/2006/ole">
                <p:oleObj spid="_x0000_s2051" r:id="rId4" imgW="925200" imgH="838080" progId="">
                  <p:embed/>
                </p:oleObj>
              </a:graphicData>
            </a:graphic>
          </p:graphicFrame>
          <p:graphicFrame>
            <p:nvGraphicFramePr>
              <p:cNvPr id="2052" name="Object 46">
                <a:hlinkClick r:id="" action="ppaction://ole?verb=0"/>
              </p:cNvPr>
              <p:cNvGraphicFramePr>
                <a:graphicFrameLocks/>
              </p:cNvGraphicFramePr>
              <p:nvPr/>
            </p:nvGraphicFramePr>
            <p:xfrm>
              <a:off x="3825" y="1717"/>
              <a:ext cx="584" cy="529"/>
            </p:xfrm>
            <a:graphic>
              <a:graphicData uri="http://schemas.openxmlformats.org/presentationml/2006/ole">
                <p:oleObj spid="_x0000_s2052" r:id="rId5" imgW="925200" imgH="838080" progId="">
                  <p:embed/>
                </p:oleObj>
              </a:graphicData>
            </a:graphic>
          </p:graphicFrame>
          <p:graphicFrame>
            <p:nvGraphicFramePr>
              <p:cNvPr id="2053" name="Object 47">
                <a:hlinkClick r:id="" action="ppaction://ole?verb=0"/>
              </p:cNvPr>
              <p:cNvGraphicFramePr>
                <a:graphicFrameLocks/>
              </p:cNvGraphicFramePr>
              <p:nvPr/>
            </p:nvGraphicFramePr>
            <p:xfrm>
              <a:off x="3910" y="1828"/>
              <a:ext cx="584" cy="529"/>
            </p:xfrm>
            <a:graphic>
              <a:graphicData uri="http://schemas.openxmlformats.org/presentationml/2006/ole">
                <p:oleObj spid="_x0000_s2053" r:id="rId6" imgW="925200" imgH="838080" progId="">
                  <p:embed/>
                </p:oleObj>
              </a:graphicData>
            </a:graphic>
          </p:graphicFrame>
        </p:grpSp>
        <p:sp>
          <p:nvSpPr>
            <p:cNvPr id="13315" name="Rectangle 3"/>
            <p:cNvSpPr>
              <a:spLocks noChangeArrowheads="1"/>
            </p:cNvSpPr>
            <p:nvPr/>
          </p:nvSpPr>
          <p:spPr bwMode="auto">
            <a:xfrm>
              <a:off x="2309813" y="2001838"/>
              <a:ext cx="582612" cy="538162"/>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D</a:t>
              </a:r>
            </a:p>
          </p:txBody>
        </p:sp>
        <p:sp>
          <p:nvSpPr>
            <p:cNvPr id="13316" name="Rectangle 4"/>
            <p:cNvSpPr>
              <a:spLocks noChangeArrowheads="1"/>
            </p:cNvSpPr>
            <p:nvPr/>
          </p:nvSpPr>
          <p:spPr bwMode="auto">
            <a:xfrm>
              <a:off x="2343150" y="2895600"/>
              <a:ext cx="582613" cy="538163"/>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B</a:t>
              </a:r>
            </a:p>
          </p:txBody>
        </p:sp>
        <p:sp>
          <p:nvSpPr>
            <p:cNvPr id="13317" name="Rectangle 5"/>
            <p:cNvSpPr>
              <a:spLocks noChangeArrowheads="1"/>
            </p:cNvSpPr>
            <p:nvPr/>
          </p:nvSpPr>
          <p:spPr bwMode="auto">
            <a:xfrm>
              <a:off x="3217863" y="2905125"/>
              <a:ext cx="582612" cy="538163"/>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C</a:t>
              </a:r>
            </a:p>
          </p:txBody>
        </p:sp>
        <p:sp>
          <p:nvSpPr>
            <p:cNvPr id="2070" name="Freeform 6"/>
            <p:cNvSpPr>
              <a:spLocks/>
            </p:cNvSpPr>
            <p:nvPr/>
          </p:nvSpPr>
          <p:spPr bwMode="auto">
            <a:xfrm>
              <a:off x="1839913" y="2762250"/>
              <a:ext cx="1677987" cy="153988"/>
            </a:xfrm>
            <a:custGeom>
              <a:avLst/>
              <a:gdLst>
                <a:gd name="T0" fmla="*/ 0 w 1057"/>
                <a:gd name="T1" fmla="*/ 96 h 97"/>
                <a:gd name="T2" fmla="*/ 0 w 1057"/>
                <a:gd name="T3" fmla="*/ 0 h 97"/>
                <a:gd name="T4" fmla="*/ 1056 w 1057"/>
                <a:gd name="T5" fmla="*/ 0 h 97"/>
                <a:gd name="T6" fmla="*/ 1056 w 1057"/>
                <a:gd name="T7" fmla="*/ 96 h 97"/>
                <a:gd name="T8" fmla="*/ 0 60000 65536"/>
                <a:gd name="T9" fmla="*/ 0 60000 65536"/>
                <a:gd name="T10" fmla="*/ 0 60000 65536"/>
                <a:gd name="T11" fmla="*/ 0 60000 65536"/>
                <a:gd name="T12" fmla="*/ 0 w 1057"/>
                <a:gd name="T13" fmla="*/ 0 h 97"/>
                <a:gd name="T14" fmla="*/ 1057 w 1057"/>
                <a:gd name="T15" fmla="*/ 97 h 97"/>
              </a:gdLst>
              <a:ahLst/>
              <a:cxnLst>
                <a:cxn ang="T8">
                  <a:pos x="T0" y="T1"/>
                </a:cxn>
                <a:cxn ang="T9">
                  <a:pos x="T2" y="T3"/>
                </a:cxn>
                <a:cxn ang="T10">
                  <a:pos x="T4" y="T5"/>
                </a:cxn>
                <a:cxn ang="T11">
                  <a:pos x="T6" y="T7"/>
                </a:cxn>
              </a:cxnLst>
              <a:rect l="T12" t="T13" r="T14" b="T15"/>
              <a:pathLst>
                <a:path w="1057" h="97">
                  <a:moveTo>
                    <a:pt x="0" y="96"/>
                  </a:moveTo>
                  <a:lnTo>
                    <a:pt x="0" y="0"/>
                  </a:lnTo>
                  <a:lnTo>
                    <a:pt x="1056" y="0"/>
                  </a:lnTo>
                  <a:lnTo>
                    <a:pt x="1056" y="96"/>
                  </a:lnTo>
                </a:path>
              </a:pathLst>
            </a:custGeom>
            <a:noFill/>
            <a:ln w="25400" cap="rnd" cmpd="sng">
              <a:solidFill>
                <a:schemeClr val="tx1"/>
              </a:solidFill>
              <a:prstDash val="solid"/>
              <a:round/>
              <a:headEnd type="none" w="med" len="med"/>
              <a:tailEnd type="none" w="med" len="med"/>
            </a:ln>
          </p:spPr>
          <p:txBody>
            <a:bodyPr/>
            <a:lstStyle/>
            <a:p>
              <a:endParaRPr lang="en-US">
                <a:latin typeface="+mj-lt"/>
              </a:endParaRPr>
            </a:p>
          </p:txBody>
        </p:sp>
        <p:sp>
          <p:nvSpPr>
            <p:cNvPr id="2071" name="Line 7"/>
            <p:cNvSpPr>
              <a:spLocks noChangeShapeType="1"/>
            </p:cNvSpPr>
            <p:nvPr/>
          </p:nvSpPr>
          <p:spPr bwMode="auto">
            <a:xfrm>
              <a:off x="2601913" y="2573338"/>
              <a:ext cx="0" cy="304800"/>
            </a:xfrm>
            <a:prstGeom prst="line">
              <a:avLst/>
            </a:prstGeom>
            <a:noFill/>
            <a:ln w="25400">
              <a:solidFill>
                <a:schemeClr val="tx1"/>
              </a:solidFill>
              <a:round/>
              <a:headEnd/>
              <a:tailEnd/>
            </a:ln>
          </p:spPr>
          <p:txBody>
            <a:bodyPr/>
            <a:lstStyle/>
            <a:p>
              <a:endParaRPr lang="en-US">
                <a:latin typeface="+mj-lt"/>
              </a:endParaRPr>
            </a:p>
          </p:txBody>
        </p:sp>
        <p:sp>
          <p:nvSpPr>
            <p:cNvPr id="13339" name="Rectangle 27"/>
            <p:cNvSpPr>
              <a:spLocks noChangeArrowheads="1"/>
            </p:cNvSpPr>
            <p:nvPr/>
          </p:nvSpPr>
          <p:spPr bwMode="auto">
            <a:xfrm>
              <a:off x="1538288" y="2895600"/>
              <a:ext cx="582612" cy="538163"/>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A</a:t>
              </a:r>
            </a:p>
          </p:txBody>
        </p:sp>
        <p:sp>
          <p:nvSpPr>
            <p:cNvPr id="2074" name="Rectangle 19"/>
            <p:cNvSpPr>
              <a:spLocks noChangeArrowheads="1"/>
            </p:cNvSpPr>
            <p:nvPr/>
          </p:nvSpPr>
          <p:spPr bwMode="auto">
            <a:xfrm>
              <a:off x="6129338" y="4297363"/>
              <a:ext cx="2286000" cy="1828800"/>
            </a:xfrm>
            <a:prstGeom prst="rect">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2075" name="Rectangle 20"/>
            <p:cNvSpPr>
              <a:spLocks noChangeArrowheads="1"/>
            </p:cNvSpPr>
            <p:nvPr/>
          </p:nvSpPr>
          <p:spPr bwMode="auto">
            <a:xfrm>
              <a:off x="6197600" y="4365625"/>
              <a:ext cx="2122488" cy="547688"/>
            </a:xfrm>
            <a:prstGeom prst="rect">
              <a:avLst/>
            </a:prstGeom>
            <a:noFill/>
            <a:ln w="12700">
              <a:noFill/>
              <a:miter lim="800000"/>
              <a:headEnd/>
              <a:tailEnd/>
            </a:ln>
          </p:spPr>
          <p:txBody>
            <a:bodyPr lIns="90488" tIns="44450" rIns="90488" bIns="44450"/>
            <a:lstStyle/>
            <a:p>
              <a:pPr eaLnBrk="0" hangingPunct="0"/>
              <a:r>
                <a:rPr lang="en-US" sz="1600" b="1">
                  <a:latin typeface="+mj-lt"/>
                </a:rPr>
                <a:t>Operation 30</a:t>
              </a:r>
              <a:br>
                <a:rPr lang="en-US" sz="1600" b="1">
                  <a:latin typeface="+mj-lt"/>
                </a:rPr>
              </a:br>
              <a:r>
                <a:rPr lang="en-US" sz="1600" b="1">
                  <a:latin typeface="+mj-lt"/>
                </a:rPr>
                <a:t>(50 Cs)</a:t>
              </a:r>
            </a:p>
          </p:txBody>
        </p:sp>
        <p:sp>
          <p:nvSpPr>
            <p:cNvPr id="2076" name="Rectangle 23"/>
            <p:cNvSpPr>
              <a:spLocks noChangeArrowheads="1"/>
            </p:cNvSpPr>
            <p:nvPr/>
          </p:nvSpPr>
          <p:spPr bwMode="auto">
            <a:xfrm>
              <a:off x="8008938" y="4953000"/>
              <a:ext cx="349456"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C</a:t>
              </a:r>
            </a:p>
          </p:txBody>
        </p:sp>
        <p:grpSp>
          <p:nvGrpSpPr>
            <p:cNvPr id="2077" name="Group 126"/>
            <p:cNvGrpSpPr>
              <a:grpSpLocks/>
            </p:cNvGrpSpPr>
            <p:nvPr/>
          </p:nvGrpSpPr>
          <p:grpSpPr bwMode="auto">
            <a:xfrm>
              <a:off x="3702050" y="4297363"/>
              <a:ext cx="2286000" cy="1828800"/>
              <a:chOff x="2332" y="2817"/>
              <a:chExt cx="1440" cy="1152"/>
            </a:xfrm>
          </p:grpSpPr>
          <p:sp>
            <p:nvSpPr>
              <p:cNvPr id="2530" name="Rectangle 17"/>
              <p:cNvSpPr>
                <a:spLocks noChangeArrowheads="1"/>
              </p:cNvSpPr>
              <p:nvPr/>
            </p:nvSpPr>
            <p:spPr bwMode="auto">
              <a:xfrm>
                <a:off x="2332" y="2817"/>
                <a:ext cx="1440" cy="1152"/>
              </a:xfrm>
              <a:prstGeom prst="rect">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2531" name="Rectangle 18"/>
              <p:cNvSpPr>
                <a:spLocks noChangeArrowheads="1"/>
              </p:cNvSpPr>
              <p:nvPr/>
            </p:nvSpPr>
            <p:spPr bwMode="auto">
              <a:xfrm>
                <a:off x="2369" y="2858"/>
                <a:ext cx="1347" cy="345"/>
              </a:xfrm>
              <a:prstGeom prst="rect">
                <a:avLst/>
              </a:prstGeom>
              <a:noFill/>
              <a:ln w="12700">
                <a:noFill/>
                <a:miter lim="800000"/>
                <a:headEnd/>
                <a:tailEnd/>
              </a:ln>
            </p:spPr>
            <p:txBody>
              <a:bodyPr wrap="none" lIns="90488" tIns="44450" rIns="90488" bIns="44450"/>
              <a:lstStyle/>
              <a:p>
                <a:pPr eaLnBrk="0" hangingPunct="0"/>
                <a:r>
                  <a:rPr lang="en-US" sz="1600" b="1">
                    <a:latin typeface="+mj-lt"/>
                  </a:rPr>
                  <a:t>Operation 20</a:t>
                </a:r>
                <a:br>
                  <a:rPr lang="en-US" sz="1600" b="1">
                    <a:latin typeface="+mj-lt"/>
                  </a:rPr>
                </a:br>
                <a:r>
                  <a:rPr lang="en-US" sz="1600" b="1">
                    <a:latin typeface="+mj-lt"/>
                  </a:rPr>
                  <a:t>(50 Bs)</a:t>
                </a:r>
              </a:p>
            </p:txBody>
          </p:sp>
          <p:sp>
            <p:nvSpPr>
              <p:cNvPr id="2532" name="Rectangle 22"/>
              <p:cNvSpPr>
                <a:spLocks noChangeArrowheads="1"/>
              </p:cNvSpPr>
              <p:nvPr/>
            </p:nvSpPr>
            <p:spPr bwMode="auto">
              <a:xfrm>
                <a:off x="3528" y="3233"/>
                <a:ext cx="189" cy="210"/>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B</a:t>
                </a:r>
              </a:p>
            </p:txBody>
          </p:sp>
          <p:grpSp>
            <p:nvGrpSpPr>
              <p:cNvPr id="2533" name="Group 123"/>
              <p:cNvGrpSpPr>
                <a:grpSpLocks/>
              </p:cNvGrpSpPr>
              <p:nvPr/>
            </p:nvGrpSpPr>
            <p:grpSpPr bwMode="auto">
              <a:xfrm>
                <a:off x="2664" y="3298"/>
                <a:ext cx="757" cy="634"/>
                <a:chOff x="2664" y="3316"/>
                <a:chExt cx="757" cy="634"/>
              </a:xfrm>
            </p:grpSpPr>
            <p:graphicFrame>
              <p:nvGraphicFramePr>
                <p:cNvPr id="2050" name="Object 34">
                  <a:hlinkClick r:id="" action="ppaction://ole?verb=0"/>
                </p:cNvPr>
                <p:cNvGraphicFramePr>
                  <a:graphicFrameLocks/>
                </p:cNvGraphicFramePr>
                <p:nvPr/>
              </p:nvGraphicFramePr>
              <p:xfrm>
                <a:off x="2664" y="3316"/>
                <a:ext cx="584" cy="529"/>
              </p:xfrm>
              <a:graphic>
                <a:graphicData uri="http://schemas.openxmlformats.org/presentationml/2006/ole">
                  <p:oleObj spid="_x0000_s2050" r:id="rId7" imgW="925200" imgH="838080" progId="">
                    <p:embed/>
                  </p:oleObj>
                </a:graphicData>
              </a:graphic>
            </p:graphicFrame>
            <p:sp>
              <p:nvSpPr>
                <p:cNvPr id="2534" name="Freeform 81"/>
                <p:cNvSpPr>
                  <a:spLocks/>
                </p:cNvSpPr>
                <p:nvPr/>
              </p:nvSpPr>
              <p:spPr bwMode="auto">
                <a:xfrm>
                  <a:off x="2892" y="3476"/>
                  <a:ext cx="524" cy="469"/>
                </a:xfrm>
                <a:custGeom>
                  <a:avLst/>
                  <a:gdLst>
                    <a:gd name="T0" fmla="*/ 0 w 1572"/>
                    <a:gd name="T1" fmla="*/ 1372 h 1407"/>
                    <a:gd name="T2" fmla="*/ 0 w 1572"/>
                    <a:gd name="T3" fmla="*/ 1304 h 1407"/>
                    <a:gd name="T4" fmla="*/ 0 w 1572"/>
                    <a:gd name="T5" fmla="*/ 1237 h 1407"/>
                    <a:gd name="T6" fmla="*/ 0 w 1572"/>
                    <a:gd name="T7" fmla="*/ 1170 h 1407"/>
                    <a:gd name="T8" fmla="*/ 0 w 1572"/>
                    <a:gd name="T9" fmla="*/ 1102 h 1407"/>
                    <a:gd name="T10" fmla="*/ 0 w 1572"/>
                    <a:gd name="T11" fmla="*/ 1035 h 1407"/>
                    <a:gd name="T12" fmla="*/ 0 w 1572"/>
                    <a:gd name="T13" fmla="*/ 968 h 1407"/>
                    <a:gd name="T14" fmla="*/ 0 w 1572"/>
                    <a:gd name="T15" fmla="*/ 900 h 1407"/>
                    <a:gd name="T16" fmla="*/ 0 w 1572"/>
                    <a:gd name="T17" fmla="*/ 833 h 1407"/>
                    <a:gd name="T18" fmla="*/ 0 w 1572"/>
                    <a:gd name="T19" fmla="*/ 766 h 1407"/>
                    <a:gd name="T20" fmla="*/ 0 w 1572"/>
                    <a:gd name="T21" fmla="*/ 698 h 1407"/>
                    <a:gd name="T22" fmla="*/ 0 w 1572"/>
                    <a:gd name="T23" fmla="*/ 631 h 1407"/>
                    <a:gd name="T24" fmla="*/ 0 w 1572"/>
                    <a:gd name="T25" fmla="*/ 564 h 1407"/>
                    <a:gd name="T26" fmla="*/ 0 w 1572"/>
                    <a:gd name="T27" fmla="*/ 496 h 1407"/>
                    <a:gd name="T28" fmla="*/ 0 w 1572"/>
                    <a:gd name="T29" fmla="*/ 429 h 1407"/>
                    <a:gd name="T30" fmla="*/ 0 w 1572"/>
                    <a:gd name="T31" fmla="*/ 362 h 1407"/>
                    <a:gd name="T32" fmla="*/ 28 w 1572"/>
                    <a:gd name="T33" fmla="*/ 299 h 1407"/>
                    <a:gd name="T34" fmla="*/ 86 w 1572"/>
                    <a:gd name="T35" fmla="*/ 243 h 1407"/>
                    <a:gd name="T36" fmla="*/ 146 w 1572"/>
                    <a:gd name="T37" fmla="*/ 192 h 1407"/>
                    <a:gd name="T38" fmla="*/ 208 w 1572"/>
                    <a:gd name="T39" fmla="*/ 145 h 1407"/>
                    <a:gd name="T40" fmla="*/ 274 w 1572"/>
                    <a:gd name="T41" fmla="*/ 104 h 1407"/>
                    <a:gd name="T42" fmla="*/ 340 w 1572"/>
                    <a:gd name="T43" fmla="*/ 68 h 1407"/>
                    <a:gd name="T44" fmla="*/ 407 w 1572"/>
                    <a:gd name="T45" fmla="*/ 37 h 1407"/>
                    <a:gd name="T46" fmla="*/ 476 w 1572"/>
                    <a:gd name="T47" fmla="*/ 11 h 1407"/>
                    <a:gd name="T48" fmla="*/ 545 w 1572"/>
                    <a:gd name="T49" fmla="*/ 0 h 1407"/>
                    <a:gd name="T50" fmla="*/ 610 w 1572"/>
                    <a:gd name="T51" fmla="*/ 0 h 1407"/>
                    <a:gd name="T52" fmla="*/ 676 w 1572"/>
                    <a:gd name="T53" fmla="*/ 1 h 1407"/>
                    <a:gd name="T54" fmla="*/ 741 w 1572"/>
                    <a:gd name="T55" fmla="*/ 2 h 1407"/>
                    <a:gd name="T56" fmla="*/ 808 w 1572"/>
                    <a:gd name="T57" fmla="*/ 4 h 1407"/>
                    <a:gd name="T58" fmla="*/ 873 w 1572"/>
                    <a:gd name="T59" fmla="*/ 5 h 1407"/>
                    <a:gd name="T60" fmla="*/ 939 w 1572"/>
                    <a:gd name="T61" fmla="*/ 8 h 1407"/>
                    <a:gd name="T62" fmla="*/ 1004 w 1572"/>
                    <a:gd name="T63" fmla="*/ 11 h 1407"/>
                    <a:gd name="T64" fmla="*/ 1071 w 1572"/>
                    <a:gd name="T65" fmla="*/ 13 h 1407"/>
                    <a:gd name="T66" fmla="*/ 1137 w 1572"/>
                    <a:gd name="T67" fmla="*/ 16 h 1407"/>
                    <a:gd name="T68" fmla="*/ 1203 w 1572"/>
                    <a:gd name="T69" fmla="*/ 19 h 1407"/>
                    <a:gd name="T70" fmla="*/ 1269 w 1572"/>
                    <a:gd name="T71" fmla="*/ 22 h 1407"/>
                    <a:gd name="T72" fmla="*/ 1336 w 1572"/>
                    <a:gd name="T73" fmla="*/ 25 h 1407"/>
                    <a:gd name="T74" fmla="*/ 1402 w 1572"/>
                    <a:gd name="T75" fmla="*/ 28 h 1407"/>
                    <a:gd name="T76" fmla="*/ 1468 w 1572"/>
                    <a:gd name="T77" fmla="*/ 32 h 1407"/>
                    <a:gd name="T78" fmla="*/ 1536 w 1572"/>
                    <a:gd name="T79" fmla="*/ 35 h 1407"/>
                    <a:gd name="T80" fmla="*/ 1570 w 1572"/>
                    <a:gd name="T81" fmla="*/ 82 h 1407"/>
                    <a:gd name="T82" fmla="*/ 1571 w 1572"/>
                    <a:gd name="T83" fmla="*/ 170 h 1407"/>
                    <a:gd name="T84" fmla="*/ 1571 w 1572"/>
                    <a:gd name="T85" fmla="*/ 257 h 1407"/>
                    <a:gd name="T86" fmla="*/ 1571 w 1572"/>
                    <a:gd name="T87" fmla="*/ 343 h 1407"/>
                    <a:gd name="T88" fmla="*/ 1571 w 1572"/>
                    <a:gd name="T89" fmla="*/ 429 h 1407"/>
                    <a:gd name="T90" fmla="*/ 1571 w 1572"/>
                    <a:gd name="T91" fmla="*/ 514 h 1407"/>
                    <a:gd name="T92" fmla="*/ 1571 w 1572"/>
                    <a:gd name="T93" fmla="*/ 599 h 1407"/>
                    <a:gd name="T94" fmla="*/ 1571 w 1572"/>
                    <a:gd name="T95" fmla="*/ 683 h 1407"/>
                    <a:gd name="T96" fmla="*/ 1570 w 1572"/>
                    <a:gd name="T97" fmla="*/ 767 h 1407"/>
                    <a:gd name="T98" fmla="*/ 1569 w 1572"/>
                    <a:gd name="T99" fmla="*/ 851 h 1407"/>
                    <a:gd name="T100" fmla="*/ 1569 w 1572"/>
                    <a:gd name="T101" fmla="*/ 935 h 1407"/>
                    <a:gd name="T102" fmla="*/ 1568 w 1572"/>
                    <a:gd name="T103" fmla="*/ 1019 h 1407"/>
                    <a:gd name="T104" fmla="*/ 1568 w 1572"/>
                    <a:gd name="T105" fmla="*/ 1104 h 1407"/>
                    <a:gd name="T106" fmla="*/ 1567 w 1572"/>
                    <a:gd name="T107" fmla="*/ 1190 h 1407"/>
                    <a:gd name="T108" fmla="*/ 1567 w 1572"/>
                    <a:gd name="T109" fmla="*/ 1276 h 1407"/>
                    <a:gd name="T110" fmla="*/ 1567 w 1572"/>
                    <a:gd name="T111" fmla="*/ 1363 h 1407"/>
                    <a:gd name="T112" fmla="*/ 0 w 1572"/>
                    <a:gd name="T113" fmla="*/ 1406 h 140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72"/>
                    <a:gd name="T172" fmla="*/ 0 h 1407"/>
                    <a:gd name="T173" fmla="*/ 1572 w 1572"/>
                    <a:gd name="T174" fmla="*/ 1407 h 140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72" h="1407">
                      <a:moveTo>
                        <a:pt x="0" y="1406"/>
                      </a:moveTo>
                      <a:lnTo>
                        <a:pt x="0" y="1372"/>
                      </a:lnTo>
                      <a:lnTo>
                        <a:pt x="0" y="1338"/>
                      </a:lnTo>
                      <a:lnTo>
                        <a:pt x="0" y="1304"/>
                      </a:lnTo>
                      <a:lnTo>
                        <a:pt x="0" y="1271"/>
                      </a:lnTo>
                      <a:lnTo>
                        <a:pt x="0" y="1237"/>
                      </a:lnTo>
                      <a:lnTo>
                        <a:pt x="0" y="1204"/>
                      </a:lnTo>
                      <a:lnTo>
                        <a:pt x="0" y="1170"/>
                      </a:lnTo>
                      <a:lnTo>
                        <a:pt x="0" y="1136"/>
                      </a:lnTo>
                      <a:lnTo>
                        <a:pt x="0" y="1102"/>
                      </a:lnTo>
                      <a:lnTo>
                        <a:pt x="0" y="1069"/>
                      </a:lnTo>
                      <a:lnTo>
                        <a:pt x="0" y="1035"/>
                      </a:lnTo>
                      <a:lnTo>
                        <a:pt x="0" y="1002"/>
                      </a:lnTo>
                      <a:lnTo>
                        <a:pt x="0" y="968"/>
                      </a:lnTo>
                      <a:lnTo>
                        <a:pt x="0" y="934"/>
                      </a:lnTo>
                      <a:lnTo>
                        <a:pt x="0" y="900"/>
                      </a:lnTo>
                      <a:lnTo>
                        <a:pt x="0" y="866"/>
                      </a:lnTo>
                      <a:lnTo>
                        <a:pt x="0" y="833"/>
                      </a:lnTo>
                      <a:lnTo>
                        <a:pt x="0" y="799"/>
                      </a:lnTo>
                      <a:lnTo>
                        <a:pt x="0" y="766"/>
                      </a:lnTo>
                      <a:lnTo>
                        <a:pt x="0" y="731"/>
                      </a:lnTo>
                      <a:lnTo>
                        <a:pt x="0" y="698"/>
                      </a:lnTo>
                      <a:lnTo>
                        <a:pt x="0" y="664"/>
                      </a:lnTo>
                      <a:lnTo>
                        <a:pt x="0" y="631"/>
                      </a:lnTo>
                      <a:lnTo>
                        <a:pt x="0" y="597"/>
                      </a:lnTo>
                      <a:lnTo>
                        <a:pt x="0" y="564"/>
                      </a:lnTo>
                      <a:lnTo>
                        <a:pt x="0" y="530"/>
                      </a:lnTo>
                      <a:lnTo>
                        <a:pt x="0" y="496"/>
                      </a:lnTo>
                      <a:lnTo>
                        <a:pt x="0" y="462"/>
                      </a:lnTo>
                      <a:lnTo>
                        <a:pt x="0" y="429"/>
                      </a:lnTo>
                      <a:lnTo>
                        <a:pt x="0" y="395"/>
                      </a:lnTo>
                      <a:lnTo>
                        <a:pt x="0" y="362"/>
                      </a:lnTo>
                      <a:lnTo>
                        <a:pt x="0" y="328"/>
                      </a:lnTo>
                      <a:lnTo>
                        <a:pt x="28" y="299"/>
                      </a:lnTo>
                      <a:lnTo>
                        <a:pt x="57" y="270"/>
                      </a:lnTo>
                      <a:lnTo>
                        <a:pt x="86" y="243"/>
                      </a:lnTo>
                      <a:lnTo>
                        <a:pt x="116" y="217"/>
                      </a:lnTo>
                      <a:lnTo>
                        <a:pt x="146" y="192"/>
                      </a:lnTo>
                      <a:lnTo>
                        <a:pt x="177" y="168"/>
                      </a:lnTo>
                      <a:lnTo>
                        <a:pt x="208" y="145"/>
                      </a:lnTo>
                      <a:lnTo>
                        <a:pt x="240" y="124"/>
                      </a:lnTo>
                      <a:lnTo>
                        <a:pt x="274" y="104"/>
                      </a:lnTo>
                      <a:lnTo>
                        <a:pt x="307" y="85"/>
                      </a:lnTo>
                      <a:lnTo>
                        <a:pt x="340" y="68"/>
                      </a:lnTo>
                      <a:lnTo>
                        <a:pt x="373" y="51"/>
                      </a:lnTo>
                      <a:lnTo>
                        <a:pt x="407" y="37"/>
                      </a:lnTo>
                      <a:lnTo>
                        <a:pt x="442" y="23"/>
                      </a:lnTo>
                      <a:lnTo>
                        <a:pt x="476" y="11"/>
                      </a:lnTo>
                      <a:lnTo>
                        <a:pt x="512" y="0"/>
                      </a:lnTo>
                      <a:lnTo>
                        <a:pt x="545" y="0"/>
                      </a:lnTo>
                      <a:lnTo>
                        <a:pt x="577" y="0"/>
                      </a:lnTo>
                      <a:lnTo>
                        <a:pt x="610" y="0"/>
                      </a:lnTo>
                      <a:lnTo>
                        <a:pt x="643" y="1"/>
                      </a:lnTo>
                      <a:lnTo>
                        <a:pt x="676" y="1"/>
                      </a:lnTo>
                      <a:lnTo>
                        <a:pt x="708" y="2"/>
                      </a:lnTo>
                      <a:lnTo>
                        <a:pt x="741" y="2"/>
                      </a:lnTo>
                      <a:lnTo>
                        <a:pt x="775" y="3"/>
                      </a:lnTo>
                      <a:lnTo>
                        <a:pt x="808" y="4"/>
                      </a:lnTo>
                      <a:lnTo>
                        <a:pt x="840" y="5"/>
                      </a:lnTo>
                      <a:lnTo>
                        <a:pt x="873" y="5"/>
                      </a:lnTo>
                      <a:lnTo>
                        <a:pt x="906" y="6"/>
                      </a:lnTo>
                      <a:lnTo>
                        <a:pt x="939" y="8"/>
                      </a:lnTo>
                      <a:lnTo>
                        <a:pt x="972" y="10"/>
                      </a:lnTo>
                      <a:lnTo>
                        <a:pt x="1004" y="11"/>
                      </a:lnTo>
                      <a:lnTo>
                        <a:pt x="1038" y="12"/>
                      </a:lnTo>
                      <a:lnTo>
                        <a:pt x="1071" y="13"/>
                      </a:lnTo>
                      <a:lnTo>
                        <a:pt x="1104" y="14"/>
                      </a:lnTo>
                      <a:lnTo>
                        <a:pt x="1137" y="16"/>
                      </a:lnTo>
                      <a:lnTo>
                        <a:pt x="1170" y="17"/>
                      </a:lnTo>
                      <a:lnTo>
                        <a:pt x="1203" y="19"/>
                      </a:lnTo>
                      <a:lnTo>
                        <a:pt x="1236" y="20"/>
                      </a:lnTo>
                      <a:lnTo>
                        <a:pt x="1269" y="22"/>
                      </a:lnTo>
                      <a:lnTo>
                        <a:pt x="1303" y="23"/>
                      </a:lnTo>
                      <a:lnTo>
                        <a:pt x="1336" y="25"/>
                      </a:lnTo>
                      <a:lnTo>
                        <a:pt x="1369" y="27"/>
                      </a:lnTo>
                      <a:lnTo>
                        <a:pt x="1402" y="28"/>
                      </a:lnTo>
                      <a:lnTo>
                        <a:pt x="1435" y="30"/>
                      </a:lnTo>
                      <a:lnTo>
                        <a:pt x="1468" y="32"/>
                      </a:lnTo>
                      <a:lnTo>
                        <a:pt x="1502" y="33"/>
                      </a:lnTo>
                      <a:lnTo>
                        <a:pt x="1536" y="35"/>
                      </a:lnTo>
                      <a:lnTo>
                        <a:pt x="1569" y="38"/>
                      </a:lnTo>
                      <a:lnTo>
                        <a:pt x="1570" y="82"/>
                      </a:lnTo>
                      <a:lnTo>
                        <a:pt x="1570" y="127"/>
                      </a:lnTo>
                      <a:lnTo>
                        <a:pt x="1571" y="170"/>
                      </a:lnTo>
                      <a:lnTo>
                        <a:pt x="1571" y="214"/>
                      </a:lnTo>
                      <a:lnTo>
                        <a:pt x="1571" y="257"/>
                      </a:lnTo>
                      <a:lnTo>
                        <a:pt x="1571" y="301"/>
                      </a:lnTo>
                      <a:lnTo>
                        <a:pt x="1571" y="343"/>
                      </a:lnTo>
                      <a:lnTo>
                        <a:pt x="1572" y="387"/>
                      </a:lnTo>
                      <a:lnTo>
                        <a:pt x="1571" y="429"/>
                      </a:lnTo>
                      <a:lnTo>
                        <a:pt x="1571" y="472"/>
                      </a:lnTo>
                      <a:lnTo>
                        <a:pt x="1571" y="514"/>
                      </a:lnTo>
                      <a:lnTo>
                        <a:pt x="1571" y="556"/>
                      </a:lnTo>
                      <a:lnTo>
                        <a:pt x="1571" y="599"/>
                      </a:lnTo>
                      <a:lnTo>
                        <a:pt x="1571" y="640"/>
                      </a:lnTo>
                      <a:lnTo>
                        <a:pt x="1571" y="683"/>
                      </a:lnTo>
                      <a:lnTo>
                        <a:pt x="1570" y="725"/>
                      </a:lnTo>
                      <a:lnTo>
                        <a:pt x="1570" y="767"/>
                      </a:lnTo>
                      <a:lnTo>
                        <a:pt x="1570" y="809"/>
                      </a:lnTo>
                      <a:lnTo>
                        <a:pt x="1569" y="851"/>
                      </a:lnTo>
                      <a:lnTo>
                        <a:pt x="1569" y="893"/>
                      </a:lnTo>
                      <a:lnTo>
                        <a:pt x="1569" y="935"/>
                      </a:lnTo>
                      <a:lnTo>
                        <a:pt x="1568" y="978"/>
                      </a:lnTo>
                      <a:lnTo>
                        <a:pt x="1568" y="1019"/>
                      </a:lnTo>
                      <a:lnTo>
                        <a:pt x="1568" y="1062"/>
                      </a:lnTo>
                      <a:lnTo>
                        <a:pt x="1568" y="1104"/>
                      </a:lnTo>
                      <a:lnTo>
                        <a:pt x="1567" y="1147"/>
                      </a:lnTo>
                      <a:lnTo>
                        <a:pt x="1567" y="1190"/>
                      </a:lnTo>
                      <a:lnTo>
                        <a:pt x="1567" y="1233"/>
                      </a:lnTo>
                      <a:lnTo>
                        <a:pt x="1567" y="1276"/>
                      </a:lnTo>
                      <a:lnTo>
                        <a:pt x="1567" y="1320"/>
                      </a:lnTo>
                      <a:lnTo>
                        <a:pt x="1567" y="1363"/>
                      </a:lnTo>
                      <a:lnTo>
                        <a:pt x="1567" y="1407"/>
                      </a:lnTo>
                      <a:lnTo>
                        <a:pt x="0" y="1406"/>
                      </a:lnTo>
                      <a:close/>
                    </a:path>
                  </a:pathLst>
                </a:custGeom>
                <a:solidFill>
                  <a:srgbClr val="FFFFFF"/>
                </a:solidFill>
                <a:ln w="9525">
                  <a:noFill/>
                  <a:round/>
                  <a:headEnd/>
                  <a:tailEnd/>
                </a:ln>
              </p:spPr>
              <p:txBody>
                <a:bodyPr/>
                <a:lstStyle/>
                <a:p>
                  <a:endParaRPr lang="en-US">
                    <a:latin typeface="+mj-lt"/>
                  </a:endParaRPr>
                </a:p>
              </p:txBody>
            </p:sp>
            <p:sp>
              <p:nvSpPr>
                <p:cNvPr id="2535" name="Freeform 82"/>
                <p:cNvSpPr>
                  <a:spLocks/>
                </p:cNvSpPr>
                <p:nvPr/>
              </p:nvSpPr>
              <p:spPr bwMode="auto">
                <a:xfrm>
                  <a:off x="2887" y="3582"/>
                  <a:ext cx="10" cy="363"/>
                </a:xfrm>
                <a:custGeom>
                  <a:avLst/>
                  <a:gdLst>
                    <a:gd name="T0" fmla="*/ 0 w 29"/>
                    <a:gd name="T1" fmla="*/ 10 h 1088"/>
                    <a:gd name="T2" fmla="*/ 0 w 29"/>
                    <a:gd name="T3" fmla="*/ 77 h 1088"/>
                    <a:gd name="T4" fmla="*/ 0 w 29"/>
                    <a:gd name="T5" fmla="*/ 144 h 1088"/>
                    <a:gd name="T6" fmla="*/ 0 w 29"/>
                    <a:gd name="T7" fmla="*/ 212 h 1088"/>
                    <a:gd name="T8" fmla="*/ 0 w 29"/>
                    <a:gd name="T9" fmla="*/ 279 h 1088"/>
                    <a:gd name="T10" fmla="*/ 0 w 29"/>
                    <a:gd name="T11" fmla="*/ 346 h 1088"/>
                    <a:gd name="T12" fmla="*/ 0 w 29"/>
                    <a:gd name="T13" fmla="*/ 413 h 1088"/>
                    <a:gd name="T14" fmla="*/ 0 w 29"/>
                    <a:gd name="T15" fmla="*/ 481 h 1088"/>
                    <a:gd name="T16" fmla="*/ 0 w 29"/>
                    <a:gd name="T17" fmla="*/ 548 h 1088"/>
                    <a:gd name="T18" fmla="*/ 0 w 29"/>
                    <a:gd name="T19" fmla="*/ 616 h 1088"/>
                    <a:gd name="T20" fmla="*/ 0 w 29"/>
                    <a:gd name="T21" fmla="*/ 684 h 1088"/>
                    <a:gd name="T22" fmla="*/ 0 w 29"/>
                    <a:gd name="T23" fmla="*/ 751 h 1088"/>
                    <a:gd name="T24" fmla="*/ 0 w 29"/>
                    <a:gd name="T25" fmla="*/ 818 h 1088"/>
                    <a:gd name="T26" fmla="*/ 0 w 29"/>
                    <a:gd name="T27" fmla="*/ 886 h 1088"/>
                    <a:gd name="T28" fmla="*/ 0 w 29"/>
                    <a:gd name="T29" fmla="*/ 953 h 1088"/>
                    <a:gd name="T30" fmla="*/ 0 w 29"/>
                    <a:gd name="T31" fmla="*/ 1020 h 1088"/>
                    <a:gd name="T32" fmla="*/ 0 w 29"/>
                    <a:gd name="T33" fmla="*/ 1088 h 1088"/>
                    <a:gd name="T34" fmla="*/ 29 w 29"/>
                    <a:gd name="T35" fmla="*/ 1054 h 1088"/>
                    <a:gd name="T36" fmla="*/ 29 w 29"/>
                    <a:gd name="T37" fmla="*/ 986 h 1088"/>
                    <a:gd name="T38" fmla="*/ 29 w 29"/>
                    <a:gd name="T39" fmla="*/ 919 h 1088"/>
                    <a:gd name="T40" fmla="*/ 29 w 29"/>
                    <a:gd name="T41" fmla="*/ 852 h 1088"/>
                    <a:gd name="T42" fmla="*/ 29 w 29"/>
                    <a:gd name="T43" fmla="*/ 784 h 1088"/>
                    <a:gd name="T44" fmla="*/ 29 w 29"/>
                    <a:gd name="T45" fmla="*/ 717 h 1088"/>
                    <a:gd name="T46" fmla="*/ 29 w 29"/>
                    <a:gd name="T47" fmla="*/ 650 h 1088"/>
                    <a:gd name="T48" fmla="*/ 29 w 29"/>
                    <a:gd name="T49" fmla="*/ 582 h 1088"/>
                    <a:gd name="T50" fmla="*/ 29 w 29"/>
                    <a:gd name="T51" fmla="*/ 515 h 1088"/>
                    <a:gd name="T52" fmla="*/ 29 w 29"/>
                    <a:gd name="T53" fmla="*/ 448 h 1088"/>
                    <a:gd name="T54" fmla="*/ 29 w 29"/>
                    <a:gd name="T55" fmla="*/ 380 h 1088"/>
                    <a:gd name="T56" fmla="*/ 29 w 29"/>
                    <a:gd name="T57" fmla="*/ 313 h 1088"/>
                    <a:gd name="T58" fmla="*/ 29 w 29"/>
                    <a:gd name="T59" fmla="*/ 246 h 1088"/>
                    <a:gd name="T60" fmla="*/ 29 w 29"/>
                    <a:gd name="T61" fmla="*/ 178 h 1088"/>
                    <a:gd name="T62" fmla="*/ 29 w 29"/>
                    <a:gd name="T63" fmla="*/ 111 h 1088"/>
                    <a:gd name="T64" fmla="*/ 29 w 29"/>
                    <a:gd name="T65" fmla="*/ 44 h 1088"/>
                    <a:gd name="T66" fmla="*/ 25 w 29"/>
                    <a:gd name="T67" fmla="*/ 19 h 1088"/>
                    <a:gd name="T68" fmla="*/ 0 w 29"/>
                    <a:gd name="T69" fmla="*/ 4 h 1088"/>
                    <a:gd name="T70" fmla="*/ 4 w 29"/>
                    <a:gd name="T71" fmla="*/ 0 h 10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1088"/>
                    <a:gd name="T110" fmla="*/ 29 w 29"/>
                    <a:gd name="T111" fmla="*/ 1088 h 10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1088">
                      <a:moveTo>
                        <a:pt x="4" y="0"/>
                      </a:moveTo>
                      <a:lnTo>
                        <a:pt x="0" y="10"/>
                      </a:lnTo>
                      <a:lnTo>
                        <a:pt x="0" y="44"/>
                      </a:lnTo>
                      <a:lnTo>
                        <a:pt x="0" y="77"/>
                      </a:lnTo>
                      <a:lnTo>
                        <a:pt x="0" y="111"/>
                      </a:lnTo>
                      <a:lnTo>
                        <a:pt x="0" y="144"/>
                      </a:lnTo>
                      <a:lnTo>
                        <a:pt x="0" y="178"/>
                      </a:lnTo>
                      <a:lnTo>
                        <a:pt x="0" y="212"/>
                      </a:lnTo>
                      <a:lnTo>
                        <a:pt x="0" y="246"/>
                      </a:lnTo>
                      <a:lnTo>
                        <a:pt x="0" y="279"/>
                      </a:lnTo>
                      <a:lnTo>
                        <a:pt x="0" y="313"/>
                      </a:lnTo>
                      <a:lnTo>
                        <a:pt x="0" y="346"/>
                      </a:lnTo>
                      <a:lnTo>
                        <a:pt x="0" y="380"/>
                      </a:lnTo>
                      <a:lnTo>
                        <a:pt x="0" y="413"/>
                      </a:lnTo>
                      <a:lnTo>
                        <a:pt x="0" y="448"/>
                      </a:lnTo>
                      <a:lnTo>
                        <a:pt x="0" y="481"/>
                      </a:lnTo>
                      <a:lnTo>
                        <a:pt x="0" y="515"/>
                      </a:lnTo>
                      <a:lnTo>
                        <a:pt x="0" y="548"/>
                      </a:lnTo>
                      <a:lnTo>
                        <a:pt x="0" y="582"/>
                      </a:lnTo>
                      <a:lnTo>
                        <a:pt x="0" y="616"/>
                      </a:lnTo>
                      <a:lnTo>
                        <a:pt x="0" y="650"/>
                      </a:lnTo>
                      <a:lnTo>
                        <a:pt x="0" y="684"/>
                      </a:lnTo>
                      <a:lnTo>
                        <a:pt x="0" y="717"/>
                      </a:lnTo>
                      <a:lnTo>
                        <a:pt x="0" y="751"/>
                      </a:lnTo>
                      <a:lnTo>
                        <a:pt x="0" y="784"/>
                      </a:lnTo>
                      <a:lnTo>
                        <a:pt x="0" y="818"/>
                      </a:lnTo>
                      <a:lnTo>
                        <a:pt x="0" y="852"/>
                      </a:lnTo>
                      <a:lnTo>
                        <a:pt x="0" y="886"/>
                      </a:lnTo>
                      <a:lnTo>
                        <a:pt x="0" y="919"/>
                      </a:lnTo>
                      <a:lnTo>
                        <a:pt x="0" y="953"/>
                      </a:lnTo>
                      <a:lnTo>
                        <a:pt x="0" y="986"/>
                      </a:lnTo>
                      <a:lnTo>
                        <a:pt x="0" y="1020"/>
                      </a:lnTo>
                      <a:lnTo>
                        <a:pt x="0" y="1054"/>
                      </a:lnTo>
                      <a:lnTo>
                        <a:pt x="0" y="1088"/>
                      </a:lnTo>
                      <a:lnTo>
                        <a:pt x="29" y="1088"/>
                      </a:lnTo>
                      <a:lnTo>
                        <a:pt x="29" y="1054"/>
                      </a:lnTo>
                      <a:lnTo>
                        <a:pt x="29" y="1020"/>
                      </a:lnTo>
                      <a:lnTo>
                        <a:pt x="29" y="986"/>
                      </a:lnTo>
                      <a:lnTo>
                        <a:pt x="29" y="953"/>
                      </a:lnTo>
                      <a:lnTo>
                        <a:pt x="29" y="919"/>
                      </a:lnTo>
                      <a:lnTo>
                        <a:pt x="29" y="886"/>
                      </a:lnTo>
                      <a:lnTo>
                        <a:pt x="29" y="852"/>
                      </a:lnTo>
                      <a:lnTo>
                        <a:pt x="29" y="818"/>
                      </a:lnTo>
                      <a:lnTo>
                        <a:pt x="29" y="784"/>
                      </a:lnTo>
                      <a:lnTo>
                        <a:pt x="29" y="751"/>
                      </a:lnTo>
                      <a:lnTo>
                        <a:pt x="29" y="717"/>
                      </a:lnTo>
                      <a:lnTo>
                        <a:pt x="29" y="684"/>
                      </a:lnTo>
                      <a:lnTo>
                        <a:pt x="29" y="650"/>
                      </a:lnTo>
                      <a:lnTo>
                        <a:pt x="29" y="616"/>
                      </a:lnTo>
                      <a:lnTo>
                        <a:pt x="29" y="582"/>
                      </a:lnTo>
                      <a:lnTo>
                        <a:pt x="29" y="548"/>
                      </a:lnTo>
                      <a:lnTo>
                        <a:pt x="29" y="515"/>
                      </a:lnTo>
                      <a:lnTo>
                        <a:pt x="29" y="481"/>
                      </a:lnTo>
                      <a:lnTo>
                        <a:pt x="29" y="448"/>
                      </a:lnTo>
                      <a:lnTo>
                        <a:pt x="29" y="413"/>
                      </a:lnTo>
                      <a:lnTo>
                        <a:pt x="29" y="380"/>
                      </a:lnTo>
                      <a:lnTo>
                        <a:pt x="29" y="346"/>
                      </a:lnTo>
                      <a:lnTo>
                        <a:pt x="29" y="313"/>
                      </a:lnTo>
                      <a:lnTo>
                        <a:pt x="29" y="279"/>
                      </a:lnTo>
                      <a:lnTo>
                        <a:pt x="29" y="246"/>
                      </a:lnTo>
                      <a:lnTo>
                        <a:pt x="29" y="212"/>
                      </a:lnTo>
                      <a:lnTo>
                        <a:pt x="29" y="178"/>
                      </a:lnTo>
                      <a:lnTo>
                        <a:pt x="29" y="144"/>
                      </a:lnTo>
                      <a:lnTo>
                        <a:pt x="29" y="111"/>
                      </a:lnTo>
                      <a:lnTo>
                        <a:pt x="29" y="77"/>
                      </a:lnTo>
                      <a:lnTo>
                        <a:pt x="29" y="44"/>
                      </a:lnTo>
                      <a:lnTo>
                        <a:pt x="29" y="10"/>
                      </a:lnTo>
                      <a:lnTo>
                        <a:pt x="25" y="19"/>
                      </a:lnTo>
                      <a:lnTo>
                        <a:pt x="4" y="0"/>
                      </a:lnTo>
                      <a:lnTo>
                        <a:pt x="0" y="4"/>
                      </a:lnTo>
                      <a:lnTo>
                        <a:pt x="0" y="10"/>
                      </a:lnTo>
                      <a:lnTo>
                        <a:pt x="4" y="0"/>
                      </a:lnTo>
                      <a:close/>
                    </a:path>
                  </a:pathLst>
                </a:custGeom>
                <a:solidFill>
                  <a:srgbClr val="000000"/>
                </a:solidFill>
                <a:ln w="9525">
                  <a:noFill/>
                  <a:round/>
                  <a:headEnd/>
                  <a:tailEnd/>
                </a:ln>
              </p:spPr>
              <p:txBody>
                <a:bodyPr/>
                <a:lstStyle/>
                <a:p>
                  <a:endParaRPr lang="en-US">
                    <a:latin typeface="+mj-lt"/>
                  </a:endParaRPr>
                </a:p>
              </p:txBody>
            </p:sp>
            <p:sp>
              <p:nvSpPr>
                <p:cNvPr id="2536" name="Freeform 83"/>
                <p:cNvSpPr>
                  <a:spLocks/>
                </p:cNvSpPr>
                <p:nvPr/>
              </p:nvSpPr>
              <p:spPr bwMode="auto">
                <a:xfrm>
                  <a:off x="2889" y="3471"/>
                  <a:ext cx="175" cy="117"/>
                </a:xfrm>
                <a:custGeom>
                  <a:avLst/>
                  <a:gdLst>
                    <a:gd name="T0" fmla="*/ 522 w 526"/>
                    <a:gd name="T1" fmla="*/ 0 h 351"/>
                    <a:gd name="T2" fmla="*/ 518 w 526"/>
                    <a:gd name="T3" fmla="*/ 1 h 351"/>
                    <a:gd name="T4" fmla="*/ 482 w 526"/>
                    <a:gd name="T5" fmla="*/ 11 h 351"/>
                    <a:gd name="T6" fmla="*/ 447 w 526"/>
                    <a:gd name="T7" fmla="*/ 24 h 351"/>
                    <a:gd name="T8" fmla="*/ 412 w 526"/>
                    <a:gd name="T9" fmla="*/ 37 h 351"/>
                    <a:gd name="T10" fmla="*/ 377 w 526"/>
                    <a:gd name="T11" fmla="*/ 52 h 351"/>
                    <a:gd name="T12" fmla="*/ 344 w 526"/>
                    <a:gd name="T13" fmla="*/ 69 h 351"/>
                    <a:gd name="T14" fmla="*/ 309 w 526"/>
                    <a:gd name="T15" fmla="*/ 87 h 351"/>
                    <a:gd name="T16" fmla="*/ 276 w 526"/>
                    <a:gd name="T17" fmla="*/ 105 h 351"/>
                    <a:gd name="T18" fmla="*/ 243 w 526"/>
                    <a:gd name="T19" fmla="*/ 125 h 351"/>
                    <a:gd name="T20" fmla="*/ 210 w 526"/>
                    <a:gd name="T21" fmla="*/ 148 h 351"/>
                    <a:gd name="T22" fmla="*/ 179 w 526"/>
                    <a:gd name="T23" fmla="*/ 171 h 351"/>
                    <a:gd name="T24" fmla="*/ 147 w 526"/>
                    <a:gd name="T25" fmla="*/ 194 h 351"/>
                    <a:gd name="T26" fmla="*/ 117 w 526"/>
                    <a:gd name="T27" fmla="*/ 219 h 351"/>
                    <a:gd name="T28" fmla="*/ 87 w 526"/>
                    <a:gd name="T29" fmla="*/ 246 h 351"/>
                    <a:gd name="T30" fmla="*/ 57 w 526"/>
                    <a:gd name="T31" fmla="*/ 273 h 351"/>
                    <a:gd name="T32" fmla="*/ 28 w 526"/>
                    <a:gd name="T33" fmla="*/ 302 h 351"/>
                    <a:gd name="T34" fmla="*/ 0 w 526"/>
                    <a:gd name="T35" fmla="*/ 332 h 351"/>
                    <a:gd name="T36" fmla="*/ 21 w 526"/>
                    <a:gd name="T37" fmla="*/ 351 h 351"/>
                    <a:gd name="T38" fmla="*/ 49 w 526"/>
                    <a:gd name="T39" fmla="*/ 323 h 351"/>
                    <a:gd name="T40" fmla="*/ 78 w 526"/>
                    <a:gd name="T41" fmla="*/ 294 h 351"/>
                    <a:gd name="T42" fmla="*/ 105 w 526"/>
                    <a:gd name="T43" fmla="*/ 267 h 351"/>
                    <a:gd name="T44" fmla="*/ 136 w 526"/>
                    <a:gd name="T45" fmla="*/ 242 h 351"/>
                    <a:gd name="T46" fmla="*/ 166 w 526"/>
                    <a:gd name="T47" fmla="*/ 217 h 351"/>
                    <a:gd name="T48" fmla="*/ 196 w 526"/>
                    <a:gd name="T49" fmla="*/ 193 h 351"/>
                    <a:gd name="T50" fmla="*/ 227 w 526"/>
                    <a:gd name="T51" fmla="*/ 171 h 351"/>
                    <a:gd name="T52" fmla="*/ 258 w 526"/>
                    <a:gd name="T53" fmla="*/ 150 h 351"/>
                    <a:gd name="T54" fmla="*/ 291 w 526"/>
                    <a:gd name="T55" fmla="*/ 130 h 351"/>
                    <a:gd name="T56" fmla="*/ 324 w 526"/>
                    <a:gd name="T57" fmla="*/ 112 h 351"/>
                    <a:gd name="T58" fmla="*/ 356 w 526"/>
                    <a:gd name="T59" fmla="*/ 94 h 351"/>
                    <a:gd name="T60" fmla="*/ 389 w 526"/>
                    <a:gd name="T61" fmla="*/ 78 h 351"/>
                    <a:gd name="T62" fmla="*/ 422 w 526"/>
                    <a:gd name="T63" fmla="*/ 64 h 351"/>
                    <a:gd name="T64" fmla="*/ 457 w 526"/>
                    <a:gd name="T65" fmla="*/ 51 h 351"/>
                    <a:gd name="T66" fmla="*/ 491 w 526"/>
                    <a:gd name="T67" fmla="*/ 38 h 351"/>
                    <a:gd name="T68" fmla="*/ 526 w 526"/>
                    <a:gd name="T69" fmla="*/ 28 h 351"/>
                    <a:gd name="T70" fmla="*/ 522 w 526"/>
                    <a:gd name="T71" fmla="*/ 29 h 351"/>
                    <a:gd name="T72" fmla="*/ 522 w 526"/>
                    <a:gd name="T73" fmla="*/ 0 h 351"/>
                    <a:gd name="T74" fmla="*/ 520 w 526"/>
                    <a:gd name="T75" fmla="*/ 0 h 351"/>
                    <a:gd name="T76" fmla="*/ 518 w 526"/>
                    <a:gd name="T77" fmla="*/ 1 h 351"/>
                    <a:gd name="T78" fmla="*/ 522 w 526"/>
                    <a:gd name="T79" fmla="*/ 0 h 3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26"/>
                    <a:gd name="T121" fmla="*/ 0 h 351"/>
                    <a:gd name="T122" fmla="*/ 526 w 526"/>
                    <a:gd name="T123" fmla="*/ 351 h 35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26" h="351">
                      <a:moveTo>
                        <a:pt x="522" y="0"/>
                      </a:moveTo>
                      <a:lnTo>
                        <a:pt x="518" y="1"/>
                      </a:lnTo>
                      <a:lnTo>
                        <a:pt x="482" y="11"/>
                      </a:lnTo>
                      <a:lnTo>
                        <a:pt x="447" y="24"/>
                      </a:lnTo>
                      <a:lnTo>
                        <a:pt x="412" y="37"/>
                      </a:lnTo>
                      <a:lnTo>
                        <a:pt x="377" y="52"/>
                      </a:lnTo>
                      <a:lnTo>
                        <a:pt x="344" y="69"/>
                      </a:lnTo>
                      <a:lnTo>
                        <a:pt x="309" y="87"/>
                      </a:lnTo>
                      <a:lnTo>
                        <a:pt x="276" y="105"/>
                      </a:lnTo>
                      <a:lnTo>
                        <a:pt x="243" y="125"/>
                      </a:lnTo>
                      <a:lnTo>
                        <a:pt x="210" y="148"/>
                      </a:lnTo>
                      <a:lnTo>
                        <a:pt x="179" y="171"/>
                      </a:lnTo>
                      <a:lnTo>
                        <a:pt x="147" y="194"/>
                      </a:lnTo>
                      <a:lnTo>
                        <a:pt x="117" y="219"/>
                      </a:lnTo>
                      <a:lnTo>
                        <a:pt x="87" y="246"/>
                      </a:lnTo>
                      <a:lnTo>
                        <a:pt x="57" y="273"/>
                      </a:lnTo>
                      <a:lnTo>
                        <a:pt x="28" y="302"/>
                      </a:lnTo>
                      <a:lnTo>
                        <a:pt x="0" y="332"/>
                      </a:lnTo>
                      <a:lnTo>
                        <a:pt x="21" y="351"/>
                      </a:lnTo>
                      <a:lnTo>
                        <a:pt x="49" y="323"/>
                      </a:lnTo>
                      <a:lnTo>
                        <a:pt x="78" y="294"/>
                      </a:lnTo>
                      <a:lnTo>
                        <a:pt x="105" y="267"/>
                      </a:lnTo>
                      <a:lnTo>
                        <a:pt x="136" y="242"/>
                      </a:lnTo>
                      <a:lnTo>
                        <a:pt x="166" y="217"/>
                      </a:lnTo>
                      <a:lnTo>
                        <a:pt x="196" y="193"/>
                      </a:lnTo>
                      <a:lnTo>
                        <a:pt x="227" y="171"/>
                      </a:lnTo>
                      <a:lnTo>
                        <a:pt x="258" y="150"/>
                      </a:lnTo>
                      <a:lnTo>
                        <a:pt x="291" y="130"/>
                      </a:lnTo>
                      <a:lnTo>
                        <a:pt x="324" y="112"/>
                      </a:lnTo>
                      <a:lnTo>
                        <a:pt x="356" y="94"/>
                      </a:lnTo>
                      <a:lnTo>
                        <a:pt x="389" y="78"/>
                      </a:lnTo>
                      <a:lnTo>
                        <a:pt x="422" y="64"/>
                      </a:lnTo>
                      <a:lnTo>
                        <a:pt x="457" y="51"/>
                      </a:lnTo>
                      <a:lnTo>
                        <a:pt x="491" y="38"/>
                      </a:lnTo>
                      <a:lnTo>
                        <a:pt x="526" y="28"/>
                      </a:lnTo>
                      <a:lnTo>
                        <a:pt x="522" y="29"/>
                      </a:lnTo>
                      <a:lnTo>
                        <a:pt x="522" y="0"/>
                      </a:lnTo>
                      <a:lnTo>
                        <a:pt x="520" y="0"/>
                      </a:lnTo>
                      <a:lnTo>
                        <a:pt x="518" y="1"/>
                      </a:lnTo>
                      <a:lnTo>
                        <a:pt x="522" y="0"/>
                      </a:lnTo>
                      <a:close/>
                    </a:path>
                  </a:pathLst>
                </a:custGeom>
                <a:solidFill>
                  <a:srgbClr val="000000"/>
                </a:solidFill>
                <a:ln w="9525">
                  <a:noFill/>
                  <a:round/>
                  <a:headEnd/>
                  <a:tailEnd/>
                </a:ln>
              </p:spPr>
              <p:txBody>
                <a:bodyPr/>
                <a:lstStyle/>
                <a:p>
                  <a:endParaRPr lang="en-US">
                    <a:latin typeface="+mj-lt"/>
                  </a:endParaRPr>
                </a:p>
              </p:txBody>
            </p:sp>
            <p:sp>
              <p:nvSpPr>
                <p:cNvPr id="2537" name="Freeform 84"/>
                <p:cNvSpPr>
                  <a:spLocks/>
                </p:cNvSpPr>
                <p:nvPr/>
              </p:nvSpPr>
              <p:spPr bwMode="auto">
                <a:xfrm>
                  <a:off x="3063" y="3471"/>
                  <a:ext cx="357" cy="22"/>
                </a:xfrm>
                <a:custGeom>
                  <a:avLst/>
                  <a:gdLst>
                    <a:gd name="T0" fmla="*/ 1058 w 1071"/>
                    <a:gd name="T1" fmla="*/ 37 h 66"/>
                    <a:gd name="T2" fmla="*/ 991 w 1071"/>
                    <a:gd name="T3" fmla="*/ 33 h 66"/>
                    <a:gd name="T4" fmla="*/ 924 w 1071"/>
                    <a:gd name="T5" fmla="*/ 30 h 66"/>
                    <a:gd name="T6" fmla="*/ 858 w 1071"/>
                    <a:gd name="T7" fmla="*/ 27 h 66"/>
                    <a:gd name="T8" fmla="*/ 792 w 1071"/>
                    <a:gd name="T9" fmla="*/ 23 h 66"/>
                    <a:gd name="T10" fmla="*/ 725 w 1071"/>
                    <a:gd name="T11" fmla="*/ 19 h 66"/>
                    <a:gd name="T12" fmla="*/ 659 w 1071"/>
                    <a:gd name="T13" fmla="*/ 16 h 66"/>
                    <a:gd name="T14" fmla="*/ 593 w 1071"/>
                    <a:gd name="T15" fmla="*/ 13 h 66"/>
                    <a:gd name="T16" fmla="*/ 526 w 1071"/>
                    <a:gd name="T17" fmla="*/ 11 h 66"/>
                    <a:gd name="T18" fmla="*/ 461 w 1071"/>
                    <a:gd name="T19" fmla="*/ 9 h 66"/>
                    <a:gd name="T20" fmla="*/ 394 w 1071"/>
                    <a:gd name="T21" fmla="*/ 6 h 66"/>
                    <a:gd name="T22" fmla="*/ 328 w 1071"/>
                    <a:gd name="T23" fmla="*/ 5 h 66"/>
                    <a:gd name="T24" fmla="*/ 263 w 1071"/>
                    <a:gd name="T25" fmla="*/ 3 h 66"/>
                    <a:gd name="T26" fmla="*/ 196 w 1071"/>
                    <a:gd name="T27" fmla="*/ 2 h 66"/>
                    <a:gd name="T28" fmla="*/ 131 w 1071"/>
                    <a:gd name="T29" fmla="*/ 1 h 66"/>
                    <a:gd name="T30" fmla="*/ 65 w 1071"/>
                    <a:gd name="T31" fmla="*/ 0 h 66"/>
                    <a:gd name="T32" fmla="*/ 0 w 1071"/>
                    <a:gd name="T33" fmla="*/ 0 h 66"/>
                    <a:gd name="T34" fmla="*/ 33 w 1071"/>
                    <a:gd name="T35" fmla="*/ 29 h 66"/>
                    <a:gd name="T36" fmla="*/ 98 w 1071"/>
                    <a:gd name="T37" fmla="*/ 29 h 66"/>
                    <a:gd name="T38" fmla="*/ 164 w 1071"/>
                    <a:gd name="T39" fmla="*/ 30 h 66"/>
                    <a:gd name="T40" fmla="*/ 229 w 1071"/>
                    <a:gd name="T41" fmla="*/ 31 h 66"/>
                    <a:gd name="T42" fmla="*/ 296 w 1071"/>
                    <a:gd name="T43" fmla="*/ 33 h 66"/>
                    <a:gd name="T44" fmla="*/ 361 w 1071"/>
                    <a:gd name="T45" fmla="*/ 34 h 66"/>
                    <a:gd name="T46" fmla="*/ 426 w 1071"/>
                    <a:gd name="T47" fmla="*/ 36 h 66"/>
                    <a:gd name="T48" fmla="*/ 492 w 1071"/>
                    <a:gd name="T49" fmla="*/ 39 h 66"/>
                    <a:gd name="T50" fmla="*/ 559 w 1071"/>
                    <a:gd name="T51" fmla="*/ 41 h 66"/>
                    <a:gd name="T52" fmla="*/ 624 w 1071"/>
                    <a:gd name="T53" fmla="*/ 44 h 66"/>
                    <a:gd name="T54" fmla="*/ 690 w 1071"/>
                    <a:gd name="T55" fmla="*/ 47 h 66"/>
                    <a:gd name="T56" fmla="*/ 756 w 1071"/>
                    <a:gd name="T57" fmla="*/ 51 h 66"/>
                    <a:gd name="T58" fmla="*/ 823 w 1071"/>
                    <a:gd name="T59" fmla="*/ 54 h 66"/>
                    <a:gd name="T60" fmla="*/ 889 w 1071"/>
                    <a:gd name="T61" fmla="*/ 57 h 66"/>
                    <a:gd name="T62" fmla="*/ 955 w 1071"/>
                    <a:gd name="T63" fmla="*/ 61 h 66"/>
                    <a:gd name="T64" fmla="*/ 1022 w 1071"/>
                    <a:gd name="T65" fmla="*/ 64 h 66"/>
                    <a:gd name="T66" fmla="*/ 1042 w 1071"/>
                    <a:gd name="T67" fmla="*/ 52 h 66"/>
                    <a:gd name="T68" fmla="*/ 1071 w 1071"/>
                    <a:gd name="T69" fmla="*/ 38 h 66"/>
                    <a:gd name="T70" fmla="*/ 1071 w 1071"/>
                    <a:gd name="T71" fmla="*/ 52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71"/>
                    <a:gd name="T109" fmla="*/ 0 h 66"/>
                    <a:gd name="T110" fmla="*/ 1071 w 1071"/>
                    <a:gd name="T111" fmla="*/ 66 h 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71" h="66">
                      <a:moveTo>
                        <a:pt x="1071" y="52"/>
                      </a:moveTo>
                      <a:lnTo>
                        <a:pt x="1058" y="37"/>
                      </a:lnTo>
                      <a:lnTo>
                        <a:pt x="1025" y="35"/>
                      </a:lnTo>
                      <a:lnTo>
                        <a:pt x="991" y="33"/>
                      </a:lnTo>
                      <a:lnTo>
                        <a:pt x="957" y="32"/>
                      </a:lnTo>
                      <a:lnTo>
                        <a:pt x="924" y="30"/>
                      </a:lnTo>
                      <a:lnTo>
                        <a:pt x="891" y="28"/>
                      </a:lnTo>
                      <a:lnTo>
                        <a:pt x="858" y="27"/>
                      </a:lnTo>
                      <a:lnTo>
                        <a:pt x="825" y="25"/>
                      </a:lnTo>
                      <a:lnTo>
                        <a:pt x="792" y="23"/>
                      </a:lnTo>
                      <a:lnTo>
                        <a:pt x="758" y="22"/>
                      </a:lnTo>
                      <a:lnTo>
                        <a:pt x="725" y="19"/>
                      </a:lnTo>
                      <a:lnTo>
                        <a:pt x="692" y="18"/>
                      </a:lnTo>
                      <a:lnTo>
                        <a:pt x="659" y="16"/>
                      </a:lnTo>
                      <a:lnTo>
                        <a:pt x="626" y="15"/>
                      </a:lnTo>
                      <a:lnTo>
                        <a:pt x="593" y="13"/>
                      </a:lnTo>
                      <a:lnTo>
                        <a:pt x="559" y="12"/>
                      </a:lnTo>
                      <a:lnTo>
                        <a:pt x="526" y="11"/>
                      </a:lnTo>
                      <a:lnTo>
                        <a:pt x="492" y="10"/>
                      </a:lnTo>
                      <a:lnTo>
                        <a:pt x="461" y="9"/>
                      </a:lnTo>
                      <a:lnTo>
                        <a:pt x="428" y="7"/>
                      </a:lnTo>
                      <a:lnTo>
                        <a:pt x="394" y="6"/>
                      </a:lnTo>
                      <a:lnTo>
                        <a:pt x="361" y="5"/>
                      </a:lnTo>
                      <a:lnTo>
                        <a:pt x="328" y="5"/>
                      </a:lnTo>
                      <a:lnTo>
                        <a:pt x="296" y="4"/>
                      </a:lnTo>
                      <a:lnTo>
                        <a:pt x="263" y="3"/>
                      </a:lnTo>
                      <a:lnTo>
                        <a:pt x="229" y="2"/>
                      </a:lnTo>
                      <a:lnTo>
                        <a:pt x="196" y="2"/>
                      </a:lnTo>
                      <a:lnTo>
                        <a:pt x="164" y="1"/>
                      </a:lnTo>
                      <a:lnTo>
                        <a:pt x="131" y="1"/>
                      </a:lnTo>
                      <a:lnTo>
                        <a:pt x="98" y="0"/>
                      </a:lnTo>
                      <a:lnTo>
                        <a:pt x="65" y="0"/>
                      </a:lnTo>
                      <a:lnTo>
                        <a:pt x="33" y="0"/>
                      </a:lnTo>
                      <a:lnTo>
                        <a:pt x="0" y="0"/>
                      </a:lnTo>
                      <a:lnTo>
                        <a:pt x="0" y="29"/>
                      </a:lnTo>
                      <a:lnTo>
                        <a:pt x="33" y="29"/>
                      </a:lnTo>
                      <a:lnTo>
                        <a:pt x="65" y="29"/>
                      </a:lnTo>
                      <a:lnTo>
                        <a:pt x="98" y="29"/>
                      </a:lnTo>
                      <a:lnTo>
                        <a:pt x="131" y="30"/>
                      </a:lnTo>
                      <a:lnTo>
                        <a:pt x="164" y="30"/>
                      </a:lnTo>
                      <a:lnTo>
                        <a:pt x="196" y="31"/>
                      </a:lnTo>
                      <a:lnTo>
                        <a:pt x="229" y="31"/>
                      </a:lnTo>
                      <a:lnTo>
                        <a:pt x="263" y="32"/>
                      </a:lnTo>
                      <a:lnTo>
                        <a:pt x="296" y="33"/>
                      </a:lnTo>
                      <a:lnTo>
                        <a:pt x="328" y="34"/>
                      </a:lnTo>
                      <a:lnTo>
                        <a:pt x="361" y="34"/>
                      </a:lnTo>
                      <a:lnTo>
                        <a:pt x="394" y="35"/>
                      </a:lnTo>
                      <a:lnTo>
                        <a:pt x="426" y="36"/>
                      </a:lnTo>
                      <a:lnTo>
                        <a:pt x="459" y="38"/>
                      </a:lnTo>
                      <a:lnTo>
                        <a:pt x="492" y="39"/>
                      </a:lnTo>
                      <a:lnTo>
                        <a:pt x="526" y="40"/>
                      </a:lnTo>
                      <a:lnTo>
                        <a:pt x="559" y="41"/>
                      </a:lnTo>
                      <a:lnTo>
                        <a:pt x="591" y="42"/>
                      </a:lnTo>
                      <a:lnTo>
                        <a:pt x="624" y="44"/>
                      </a:lnTo>
                      <a:lnTo>
                        <a:pt x="657" y="45"/>
                      </a:lnTo>
                      <a:lnTo>
                        <a:pt x="690" y="47"/>
                      </a:lnTo>
                      <a:lnTo>
                        <a:pt x="723" y="48"/>
                      </a:lnTo>
                      <a:lnTo>
                        <a:pt x="756" y="51"/>
                      </a:lnTo>
                      <a:lnTo>
                        <a:pt x="790" y="52"/>
                      </a:lnTo>
                      <a:lnTo>
                        <a:pt x="823" y="54"/>
                      </a:lnTo>
                      <a:lnTo>
                        <a:pt x="856" y="56"/>
                      </a:lnTo>
                      <a:lnTo>
                        <a:pt x="889" y="57"/>
                      </a:lnTo>
                      <a:lnTo>
                        <a:pt x="922" y="59"/>
                      </a:lnTo>
                      <a:lnTo>
                        <a:pt x="955" y="61"/>
                      </a:lnTo>
                      <a:lnTo>
                        <a:pt x="989" y="62"/>
                      </a:lnTo>
                      <a:lnTo>
                        <a:pt x="1022" y="64"/>
                      </a:lnTo>
                      <a:lnTo>
                        <a:pt x="1056" y="66"/>
                      </a:lnTo>
                      <a:lnTo>
                        <a:pt x="1042" y="52"/>
                      </a:lnTo>
                      <a:lnTo>
                        <a:pt x="1071" y="52"/>
                      </a:lnTo>
                      <a:lnTo>
                        <a:pt x="1071" y="38"/>
                      </a:lnTo>
                      <a:lnTo>
                        <a:pt x="1058" y="37"/>
                      </a:lnTo>
                      <a:lnTo>
                        <a:pt x="1071" y="52"/>
                      </a:lnTo>
                      <a:close/>
                    </a:path>
                  </a:pathLst>
                </a:custGeom>
                <a:solidFill>
                  <a:srgbClr val="000000"/>
                </a:solidFill>
                <a:ln w="9525">
                  <a:noFill/>
                  <a:round/>
                  <a:headEnd/>
                  <a:tailEnd/>
                </a:ln>
              </p:spPr>
              <p:txBody>
                <a:bodyPr/>
                <a:lstStyle/>
                <a:p>
                  <a:endParaRPr lang="en-US">
                    <a:latin typeface="+mj-lt"/>
                  </a:endParaRPr>
                </a:p>
              </p:txBody>
            </p:sp>
            <p:sp>
              <p:nvSpPr>
                <p:cNvPr id="2538" name="Freeform 85"/>
                <p:cNvSpPr>
                  <a:spLocks/>
                </p:cNvSpPr>
                <p:nvPr/>
              </p:nvSpPr>
              <p:spPr bwMode="auto">
                <a:xfrm>
                  <a:off x="3409" y="3489"/>
                  <a:ext cx="12" cy="461"/>
                </a:xfrm>
                <a:custGeom>
                  <a:avLst/>
                  <a:gdLst>
                    <a:gd name="T0" fmla="*/ 29 w 34"/>
                    <a:gd name="T1" fmla="*/ 1369 h 1383"/>
                    <a:gd name="T2" fmla="*/ 29 w 34"/>
                    <a:gd name="T3" fmla="*/ 1282 h 1383"/>
                    <a:gd name="T4" fmla="*/ 29 w 34"/>
                    <a:gd name="T5" fmla="*/ 1195 h 1383"/>
                    <a:gd name="T6" fmla="*/ 29 w 34"/>
                    <a:gd name="T7" fmla="*/ 1109 h 1383"/>
                    <a:gd name="T8" fmla="*/ 30 w 34"/>
                    <a:gd name="T9" fmla="*/ 1024 h 1383"/>
                    <a:gd name="T10" fmla="*/ 30 w 34"/>
                    <a:gd name="T11" fmla="*/ 940 h 1383"/>
                    <a:gd name="T12" fmla="*/ 31 w 34"/>
                    <a:gd name="T13" fmla="*/ 855 h 1383"/>
                    <a:gd name="T14" fmla="*/ 32 w 34"/>
                    <a:gd name="T15" fmla="*/ 771 h 1383"/>
                    <a:gd name="T16" fmla="*/ 32 w 34"/>
                    <a:gd name="T17" fmla="*/ 687 h 1383"/>
                    <a:gd name="T18" fmla="*/ 33 w 34"/>
                    <a:gd name="T19" fmla="*/ 602 h 1383"/>
                    <a:gd name="T20" fmla="*/ 33 w 34"/>
                    <a:gd name="T21" fmla="*/ 518 h 1383"/>
                    <a:gd name="T22" fmla="*/ 33 w 34"/>
                    <a:gd name="T23" fmla="*/ 434 h 1383"/>
                    <a:gd name="T24" fmla="*/ 34 w 34"/>
                    <a:gd name="T25" fmla="*/ 349 h 1383"/>
                    <a:gd name="T26" fmla="*/ 33 w 34"/>
                    <a:gd name="T27" fmla="*/ 263 h 1383"/>
                    <a:gd name="T28" fmla="*/ 33 w 34"/>
                    <a:gd name="T29" fmla="*/ 176 h 1383"/>
                    <a:gd name="T30" fmla="*/ 32 w 34"/>
                    <a:gd name="T31" fmla="*/ 89 h 1383"/>
                    <a:gd name="T32" fmla="*/ 31 w 34"/>
                    <a:gd name="T33" fmla="*/ 0 h 1383"/>
                    <a:gd name="T34" fmla="*/ 3 w 34"/>
                    <a:gd name="T35" fmla="*/ 44 h 1383"/>
                    <a:gd name="T36" fmla="*/ 4 w 34"/>
                    <a:gd name="T37" fmla="*/ 132 h 1383"/>
                    <a:gd name="T38" fmla="*/ 4 w 34"/>
                    <a:gd name="T39" fmla="*/ 219 h 1383"/>
                    <a:gd name="T40" fmla="*/ 4 w 34"/>
                    <a:gd name="T41" fmla="*/ 305 h 1383"/>
                    <a:gd name="T42" fmla="*/ 4 w 34"/>
                    <a:gd name="T43" fmla="*/ 391 h 1383"/>
                    <a:gd name="T44" fmla="*/ 4 w 34"/>
                    <a:gd name="T45" fmla="*/ 476 h 1383"/>
                    <a:gd name="T46" fmla="*/ 4 w 34"/>
                    <a:gd name="T47" fmla="*/ 561 h 1383"/>
                    <a:gd name="T48" fmla="*/ 4 w 34"/>
                    <a:gd name="T49" fmla="*/ 645 h 1383"/>
                    <a:gd name="T50" fmla="*/ 3 w 34"/>
                    <a:gd name="T51" fmla="*/ 729 h 1383"/>
                    <a:gd name="T52" fmla="*/ 2 w 34"/>
                    <a:gd name="T53" fmla="*/ 813 h 1383"/>
                    <a:gd name="T54" fmla="*/ 2 w 34"/>
                    <a:gd name="T55" fmla="*/ 897 h 1383"/>
                    <a:gd name="T56" fmla="*/ 1 w 34"/>
                    <a:gd name="T57" fmla="*/ 981 h 1383"/>
                    <a:gd name="T58" fmla="*/ 1 w 34"/>
                    <a:gd name="T59" fmla="*/ 1066 h 1383"/>
                    <a:gd name="T60" fmla="*/ 0 w 34"/>
                    <a:gd name="T61" fmla="*/ 1152 h 1383"/>
                    <a:gd name="T62" fmla="*/ 0 w 34"/>
                    <a:gd name="T63" fmla="*/ 1238 h 1383"/>
                    <a:gd name="T64" fmla="*/ 0 w 34"/>
                    <a:gd name="T65" fmla="*/ 1325 h 1383"/>
                    <a:gd name="T66" fmla="*/ 15 w 34"/>
                    <a:gd name="T67" fmla="*/ 1354 h 1383"/>
                    <a:gd name="T68" fmla="*/ 29 w 34"/>
                    <a:gd name="T69" fmla="*/ 1383 h 1383"/>
                    <a:gd name="T70" fmla="*/ 15 w 34"/>
                    <a:gd name="T71" fmla="*/ 1383 h 13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4"/>
                    <a:gd name="T109" fmla="*/ 0 h 1383"/>
                    <a:gd name="T110" fmla="*/ 34 w 34"/>
                    <a:gd name="T111" fmla="*/ 1383 h 138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4" h="1383">
                      <a:moveTo>
                        <a:pt x="15" y="1383"/>
                      </a:moveTo>
                      <a:lnTo>
                        <a:pt x="29" y="1369"/>
                      </a:lnTo>
                      <a:lnTo>
                        <a:pt x="29" y="1325"/>
                      </a:lnTo>
                      <a:lnTo>
                        <a:pt x="29" y="1282"/>
                      </a:lnTo>
                      <a:lnTo>
                        <a:pt x="29" y="1238"/>
                      </a:lnTo>
                      <a:lnTo>
                        <a:pt x="29" y="1195"/>
                      </a:lnTo>
                      <a:lnTo>
                        <a:pt x="29" y="1152"/>
                      </a:lnTo>
                      <a:lnTo>
                        <a:pt x="29" y="1109"/>
                      </a:lnTo>
                      <a:lnTo>
                        <a:pt x="30" y="1066"/>
                      </a:lnTo>
                      <a:lnTo>
                        <a:pt x="30" y="1024"/>
                      </a:lnTo>
                      <a:lnTo>
                        <a:pt x="30" y="981"/>
                      </a:lnTo>
                      <a:lnTo>
                        <a:pt x="30" y="940"/>
                      </a:lnTo>
                      <a:lnTo>
                        <a:pt x="31" y="897"/>
                      </a:lnTo>
                      <a:lnTo>
                        <a:pt x="31" y="855"/>
                      </a:lnTo>
                      <a:lnTo>
                        <a:pt x="31" y="813"/>
                      </a:lnTo>
                      <a:lnTo>
                        <a:pt x="32" y="771"/>
                      </a:lnTo>
                      <a:lnTo>
                        <a:pt x="32" y="729"/>
                      </a:lnTo>
                      <a:lnTo>
                        <a:pt x="32" y="687"/>
                      </a:lnTo>
                      <a:lnTo>
                        <a:pt x="33" y="645"/>
                      </a:lnTo>
                      <a:lnTo>
                        <a:pt x="33" y="602"/>
                      </a:lnTo>
                      <a:lnTo>
                        <a:pt x="33" y="561"/>
                      </a:lnTo>
                      <a:lnTo>
                        <a:pt x="33" y="518"/>
                      </a:lnTo>
                      <a:lnTo>
                        <a:pt x="33" y="476"/>
                      </a:lnTo>
                      <a:lnTo>
                        <a:pt x="33" y="434"/>
                      </a:lnTo>
                      <a:lnTo>
                        <a:pt x="33" y="391"/>
                      </a:lnTo>
                      <a:lnTo>
                        <a:pt x="34" y="349"/>
                      </a:lnTo>
                      <a:lnTo>
                        <a:pt x="33" y="305"/>
                      </a:lnTo>
                      <a:lnTo>
                        <a:pt x="33" y="263"/>
                      </a:lnTo>
                      <a:lnTo>
                        <a:pt x="33" y="219"/>
                      </a:lnTo>
                      <a:lnTo>
                        <a:pt x="33" y="176"/>
                      </a:lnTo>
                      <a:lnTo>
                        <a:pt x="33" y="132"/>
                      </a:lnTo>
                      <a:lnTo>
                        <a:pt x="32" y="89"/>
                      </a:lnTo>
                      <a:lnTo>
                        <a:pt x="32" y="44"/>
                      </a:lnTo>
                      <a:lnTo>
                        <a:pt x="31" y="0"/>
                      </a:lnTo>
                      <a:lnTo>
                        <a:pt x="2" y="0"/>
                      </a:lnTo>
                      <a:lnTo>
                        <a:pt x="3" y="44"/>
                      </a:lnTo>
                      <a:lnTo>
                        <a:pt x="3" y="89"/>
                      </a:lnTo>
                      <a:lnTo>
                        <a:pt x="4" y="132"/>
                      </a:lnTo>
                      <a:lnTo>
                        <a:pt x="4" y="176"/>
                      </a:lnTo>
                      <a:lnTo>
                        <a:pt x="4" y="219"/>
                      </a:lnTo>
                      <a:lnTo>
                        <a:pt x="4" y="263"/>
                      </a:lnTo>
                      <a:lnTo>
                        <a:pt x="4" y="305"/>
                      </a:lnTo>
                      <a:lnTo>
                        <a:pt x="5" y="349"/>
                      </a:lnTo>
                      <a:lnTo>
                        <a:pt x="4" y="391"/>
                      </a:lnTo>
                      <a:lnTo>
                        <a:pt x="4" y="434"/>
                      </a:lnTo>
                      <a:lnTo>
                        <a:pt x="4" y="476"/>
                      </a:lnTo>
                      <a:lnTo>
                        <a:pt x="4" y="518"/>
                      </a:lnTo>
                      <a:lnTo>
                        <a:pt x="4" y="561"/>
                      </a:lnTo>
                      <a:lnTo>
                        <a:pt x="4" y="602"/>
                      </a:lnTo>
                      <a:lnTo>
                        <a:pt x="4" y="645"/>
                      </a:lnTo>
                      <a:lnTo>
                        <a:pt x="3" y="687"/>
                      </a:lnTo>
                      <a:lnTo>
                        <a:pt x="3" y="729"/>
                      </a:lnTo>
                      <a:lnTo>
                        <a:pt x="3" y="771"/>
                      </a:lnTo>
                      <a:lnTo>
                        <a:pt x="2" y="813"/>
                      </a:lnTo>
                      <a:lnTo>
                        <a:pt x="2" y="855"/>
                      </a:lnTo>
                      <a:lnTo>
                        <a:pt x="2" y="897"/>
                      </a:lnTo>
                      <a:lnTo>
                        <a:pt x="1" y="940"/>
                      </a:lnTo>
                      <a:lnTo>
                        <a:pt x="1" y="981"/>
                      </a:lnTo>
                      <a:lnTo>
                        <a:pt x="1" y="1024"/>
                      </a:lnTo>
                      <a:lnTo>
                        <a:pt x="1" y="1066"/>
                      </a:lnTo>
                      <a:lnTo>
                        <a:pt x="0" y="1109"/>
                      </a:lnTo>
                      <a:lnTo>
                        <a:pt x="0" y="1152"/>
                      </a:lnTo>
                      <a:lnTo>
                        <a:pt x="0" y="1195"/>
                      </a:lnTo>
                      <a:lnTo>
                        <a:pt x="0" y="1238"/>
                      </a:lnTo>
                      <a:lnTo>
                        <a:pt x="0" y="1282"/>
                      </a:lnTo>
                      <a:lnTo>
                        <a:pt x="0" y="1325"/>
                      </a:lnTo>
                      <a:lnTo>
                        <a:pt x="0" y="1369"/>
                      </a:lnTo>
                      <a:lnTo>
                        <a:pt x="15" y="1354"/>
                      </a:lnTo>
                      <a:lnTo>
                        <a:pt x="15" y="1383"/>
                      </a:lnTo>
                      <a:lnTo>
                        <a:pt x="29" y="1383"/>
                      </a:lnTo>
                      <a:lnTo>
                        <a:pt x="29" y="1369"/>
                      </a:lnTo>
                      <a:lnTo>
                        <a:pt x="15" y="1383"/>
                      </a:lnTo>
                      <a:close/>
                    </a:path>
                  </a:pathLst>
                </a:custGeom>
                <a:solidFill>
                  <a:srgbClr val="000000"/>
                </a:solidFill>
                <a:ln w="9525">
                  <a:noFill/>
                  <a:round/>
                  <a:headEnd/>
                  <a:tailEnd/>
                </a:ln>
              </p:spPr>
              <p:txBody>
                <a:bodyPr/>
                <a:lstStyle/>
                <a:p>
                  <a:endParaRPr lang="en-US">
                    <a:latin typeface="+mj-lt"/>
                  </a:endParaRPr>
                </a:p>
              </p:txBody>
            </p:sp>
            <p:sp>
              <p:nvSpPr>
                <p:cNvPr id="2539" name="Freeform 86"/>
                <p:cNvSpPr>
                  <a:spLocks/>
                </p:cNvSpPr>
                <p:nvPr/>
              </p:nvSpPr>
              <p:spPr bwMode="auto">
                <a:xfrm>
                  <a:off x="2887" y="3940"/>
                  <a:ext cx="527" cy="10"/>
                </a:xfrm>
                <a:custGeom>
                  <a:avLst/>
                  <a:gdLst>
                    <a:gd name="T0" fmla="*/ 0 w 1581"/>
                    <a:gd name="T1" fmla="*/ 15 h 30"/>
                    <a:gd name="T2" fmla="*/ 14 w 1581"/>
                    <a:gd name="T3" fmla="*/ 29 h 30"/>
                    <a:gd name="T4" fmla="*/ 1581 w 1581"/>
                    <a:gd name="T5" fmla="*/ 30 h 30"/>
                    <a:gd name="T6" fmla="*/ 1581 w 1581"/>
                    <a:gd name="T7" fmla="*/ 1 h 30"/>
                    <a:gd name="T8" fmla="*/ 14 w 1581"/>
                    <a:gd name="T9" fmla="*/ 0 h 30"/>
                    <a:gd name="T10" fmla="*/ 29 w 1581"/>
                    <a:gd name="T11" fmla="*/ 15 h 30"/>
                    <a:gd name="T12" fmla="*/ 0 w 1581"/>
                    <a:gd name="T13" fmla="*/ 15 h 30"/>
                    <a:gd name="T14" fmla="*/ 0 w 1581"/>
                    <a:gd name="T15" fmla="*/ 29 h 30"/>
                    <a:gd name="T16" fmla="*/ 14 w 1581"/>
                    <a:gd name="T17" fmla="*/ 29 h 30"/>
                    <a:gd name="T18" fmla="*/ 0 w 1581"/>
                    <a:gd name="T19" fmla="*/ 15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1"/>
                    <a:gd name="T31" fmla="*/ 0 h 30"/>
                    <a:gd name="T32" fmla="*/ 1581 w 1581"/>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1" h="30">
                      <a:moveTo>
                        <a:pt x="0" y="15"/>
                      </a:moveTo>
                      <a:lnTo>
                        <a:pt x="14" y="29"/>
                      </a:lnTo>
                      <a:lnTo>
                        <a:pt x="1581" y="30"/>
                      </a:lnTo>
                      <a:lnTo>
                        <a:pt x="1581" y="1"/>
                      </a:lnTo>
                      <a:lnTo>
                        <a:pt x="14" y="0"/>
                      </a:lnTo>
                      <a:lnTo>
                        <a:pt x="29" y="15"/>
                      </a:lnTo>
                      <a:lnTo>
                        <a:pt x="0" y="15"/>
                      </a:lnTo>
                      <a:lnTo>
                        <a:pt x="0" y="29"/>
                      </a:lnTo>
                      <a:lnTo>
                        <a:pt x="14" y="29"/>
                      </a:lnTo>
                      <a:lnTo>
                        <a:pt x="0" y="15"/>
                      </a:lnTo>
                      <a:close/>
                    </a:path>
                  </a:pathLst>
                </a:custGeom>
                <a:solidFill>
                  <a:srgbClr val="000000"/>
                </a:solidFill>
                <a:ln w="9525">
                  <a:noFill/>
                  <a:round/>
                  <a:headEnd/>
                  <a:tailEnd/>
                </a:ln>
              </p:spPr>
              <p:txBody>
                <a:bodyPr/>
                <a:lstStyle/>
                <a:p>
                  <a:endParaRPr lang="en-US">
                    <a:latin typeface="+mj-lt"/>
                  </a:endParaRPr>
                </a:p>
              </p:txBody>
            </p:sp>
            <p:sp>
              <p:nvSpPr>
                <p:cNvPr id="2540" name="Freeform 87"/>
                <p:cNvSpPr>
                  <a:spLocks noEditPoints="1"/>
                </p:cNvSpPr>
                <p:nvPr/>
              </p:nvSpPr>
              <p:spPr bwMode="auto">
                <a:xfrm>
                  <a:off x="2998" y="3694"/>
                  <a:ext cx="78" cy="65"/>
                </a:xfrm>
                <a:custGeom>
                  <a:avLst/>
                  <a:gdLst>
                    <a:gd name="T0" fmla="*/ 89 w 234"/>
                    <a:gd name="T1" fmla="*/ 87 h 194"/>
                    <a:gd name="T2" fmla="*/ 101 w 234"/>
                    <a:gd name="T3" fmla="*/ 80 h 194"/>
                    <a:gd name="T4" fmla="*/ 108 w 234"/>
                    <a:gd name="T5" fmla="*/ 71 h 194"/>
                    <a:gd name="T6" fmla="*/ 110 w 234"/>
                    <a:gd name="T7" fmla="*/ 62 h 194"/>
                    <a:gd name="T8" fmla="*/ 106 w 234"/>
                    <a:gd name="T9" fmla="*/ 50 h 194"/>
                    <a:gd name="T10" fmla="*/ 95 w 234"/>
                    <a:gd name="T11" fmla="*/ 29 h 194"/>
                    <a:gd name="T12" fmla="*/ 88 w 234"/>
                    <a:gd name="T13" fmla="*/ 21 h 194"/>
                    <a:gd name="T14" fmla="*/ 80 w 234"/>
                    <a:gd name="T15" fmla="*/ 19 h 194"/>
                    <a:gd name="T16" fmla="*/ 68 w 234"/>
                    <a:gd name="T17" fmla="*/ 22 h 194"/>
                    <a:gd name="T18" fmla="*/ 44 w 234"/>
                    <a:gd name="T19" fmla="*/ 33 h 194"/>
                    <a:gd name="T20" fmla="*/ 77 w 234"/>
                    <a:gd name="T21" fmla="*/ 194 h 194"/>
                    <a:gd name="T22" fmla="*/ 85 w 234"/>
                    <a:gd name="T23" fmla="*/ 172 h 194"/>
                    <a:gd name="T24" fmla="*/ 7 w 234"/>
                    <a:gd name="T25" fmla="*/ 50 h 194"/>
                    <a:gd name="T26" fmla="*/ 55 w 234"/>
                    <a:gd name="T27" fmla="*/ 10 h 194"/>
                    <a:gd name="T28" fmla="*/ 66 w 234"/>
                    <a:gd name="T29" fmla="*/ 5 h 194"/>
                    <a:gd name="T30" fmla="*/ 77 w 234"/>
                    <a:gd name="T31" fmla="*/ 2 h 194"/>
                    <a:gd name="T32" fmla="*/ 86 w 234"/>
                    <a:gd name="T33" fmla="*/ 0 h 194"/>
                    <a:gd name="T34" fmla="*/ 94 w 234"/>
                    <a:gd name="T35" fmla="*/ 1 h 194"/>
                    <a:gd name="T36" fmla="*/ 108 w 234"/>
                    <a:gd name="T37" fmla="*/ 9 h 194"/>
                    <a:gd name="T38" fmla="*/ 118 w 234"/>
                    <a:gd name="T39" fmla="*/ 25 h 194"/>
                    <a:gd name="T40" fmla="*/ 127 w 234"/>
                    <a:gd name="T41" fmla="*/ 45 h 194"/>
                    <a:gd name="T42" fmla="*/ 130 w 234"/>
                    <a:gd name="T43" fmla="*/ 55 h 194"/>
                    <a:gd name="T44" fmla="*/ 133 w 234"/>
                    <a:gd name="T45" fmla="*/ 63 h 194"/>
                    <a:gd name="T46" fmla="*/ 133 w 234"/>
                    <a:gd name="T47" fmla="*/ 70 h 194"/>
                    <a:gd name="T48" fmla="*/ 127 w 234"/>
                    <a:gd name="T49" fmla="*/ 81 h 194"/>
                    <a:gd name="T50" fmla="*/ 115 w 234"/>
                    <a:gd name="T51" fmla="*/ 92 h 194"/>
                    <a:gd name="T52" fmla="*/ 81 w 234"/>
                    <a:gd name="T53" fmla="*/ 110 h 194"/>
                    <a:gd name="T54" fmla="*/ 122 w 234"/>
                    <a:gd name="T55" fmla="*/ 154 h 194"/>
                    <a:gd name="T56" fmla="*/ 77 w 234"/>
                    <a:gd name="T57" fmla="*/ 194 h 194"/>
                    <a:gd name="T58" fmla="*/ 203 w 234"/>
                    <a:gd name="T59" fmla="*/ 4 h 194"/>
                    <a:gd name="T60" fmla="*/ 211 w 234"/>
                    <a:gd name="T61" fmla="*/ 22 h 194"/>
                    <a:gd name="T62" fmla="*/ 198 w 234"/>
                    <a:gd name="T63" fmla="*/ 31 h 194"/>
                    <a:gd name="T64" fmla="*/ 191 w 234"/>
                    <a:gd name="T65" fmla="*/ 43 h 194"/>
                    <a:gd name="T66" fmla="*/ 189 w 234"/>
                    <a:gd name="T67" fmla="*/ 51 h 194"/>
                    <a:gd name="T68" fmla="*/ 189 w 234"/>
                    <a:gd name="T69" fmla="*/ 58 h 194"/>
                    <a:gd name="T70" fmla="*/ 192 w 234"/>
                    <a:gd name="T71" fmla="*/ 67 h 194"/>
                    <a:gd name="T72" fmla="*/ 196 w 234"/>
                    <a:gd name="T73" fmla="*/ 76 h 194"/>
                    <a:gd name="T74" fmla="*/ 227 w 234"/>
                    <a:gd name="T75" fmla="*/ 103 h 194"/>
                    <a:gd name="T76" fmla="*/ 188 w 234"/>
                    <a:gd name="T77" fmla="*/ 141 h 194"/>
                    <a:gd name="T78" fmla="*/ 195 w 234"/>
                    <a:gd name="T79" fmla="*/ 119 h 194"/>
                    <a:gd name="T80" fmla="*/ 148 w 234"/>
                    <a:gd name="T81" fmla="*/ 52 h 194"/>
                    <a:gd name="T82" fmla="*/ 170 w 234"/>
                    <a:gd name="T83" fmla="*/ 25 h 194"/>
                    <a:gd name="T84" fmla="*/ 178 w 234"/>
                    <a:gd name="T85" fmla="*/ 37 h 194"/>
                    <a:gd name="T86" fmla="*/ 180 w 234"/>
                    <a:gd name="T87" fmla="*/ 26 h 194"/>
                    <a:gd name="T88" fmla="*/ 185 w 234"/>
                    <a:gd name="T89" fmla="*/ 16 h 194"/>
                    <a:gd name="T90" fmla="*/ 193 w 234"/>
                    <a:gd name="T91" fmla="*/ 9 h 19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194"/>
                    <a:gd name="T140" fmla="*/ 234 w 234"/>
                    <a:gd name="T141" fmla="*/ 194 h 19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194">
                      <a:moveTo>
                        <a:pt x="74" y="95"/>
                      </a:moveTo>
                      <a:lnTo>
                        <a:pt x="89" y="87"/>
                      </a:lnTo>
                      <a:lnTo>
                        <a:pt x="96" y="84"/>
                      </a:lnTo>
                      <a:lnTo>
                        <a:pt x="101" y="80"/>
                      </a:lnTo>
                      <a:lnTo>
                        <a:pt x="106" y="75"/>
                      </a:lnTo>
                      <a:lnTo>
                        <a:pt x="108" y="71"/>
                      </a:lnTo>
                      <a:lnTo>
                        <a:pt x="110" y="67"/>
                      </a:lnTo>
                      <a:lnTo>
                        <a:pt x="110" y="62"/>
                      </a:lnTo>
                      <a:lnTo>
                        <a:pt x="109" y="56"/>
                      </a:lnTo>
                      <a:lnTo>
                        <a:pt x="106" y="50"/>
                      </a:lnTo>
                      <a:lnTo>
                        <a:pt x="98" y="34"/>
                      </a:lnTo>
                      <a:lnTo>
                        <a:pt x="95" y="29"/>
                      </a:lnTo>
                      <a:lnTo>
                        <a:pt x="91" y="24"/>
                      </a:lnTo>
                      <a:lnTo>
                        <a:pt x="88" y="21"/>
                      </a:lnTo>
                      <a:lnTo>
                        <a:pt x="84" y="19"/>
                      </a:lnTo>
                      <a:lnTo>
                        <a:pt x="80" y="19"/>
                      </a:lnTo>
                      <a:lnTo>
                        <a:pt x="75" y="21"/>
                      </a:lnTo>
                      <a:lnTo>
                        <a:pt x="68" y="22"/>
                      </a:lnTo>
                      <a:lnTo>
                        <a:pt x="61" y="25"/>
                      </a:lnTo>
                      <a:lnTo>
                        <a:pt x="44" y="33"/>
                      </a:lnTo>
                      <a:lnTo>
                        <a:pt x="74" y="95"/>
                      </a:lnTo>
                      <a:close/>
                      <a:moveTo>
                        <a:pt x="77" y="194"/>
                      </a:moveTo>
                      <a:lnTo>
                        <a:pt x="69" y="179"/>
                      </a:lnTo>
                      <a:lnTo>
                        <a:pt x="85" y="172"/>
                      </a:lnTo>
                      <a:lnTo>
                        <a:pt x="23" y="42"/>
                      </a:lnTo>
                      <a:lnTo>
                        <a:pt x="7" y="50"/>
                      </a:lnTo>
                      <a:lnTo>
                        <a:pt x="0" y="36"/>
                      </a:lnTo>
                      <a:lnTo>
                        <a:pt x="55" y="10"/>
                      </a:lnTo>
                      <a:lnTo>
                        <a:pt x="61" y="7"/>
                      </a:lnTo>
                      <a:lnTo>
                        <a:pt x="66" y="5"/>
                      </a:lnTo>
                      <a:lnTo>
                        <a:pt x="71" y="3"/>
                      </a:lnTo>
                      <a:lnTo>
                        <a:pt x="77" y="2"/>
                      </a:lnTo>
                      <a:lnTo>
                        <a:pt x="82" y="1"/>
                      </a:lnTo>
                      <a:lnTo>
                        <a:pt x="86" y="0"/>
                      </a:lnTo>
                      <a:lnTo>
                        <a:pt x="90" y="0"/>
                      </a:lnTo>
                      <a:lnTo>
                        <a:pt x="94" y="1"/>
                      </a:lnTo>
                      <a:lnTo>
                        <a:pt x="101" y="4"/>
                      </a:lnTo>
                      <a:lnTo>
                        <a:pt x="108" y="9"/>
                      </a:lnTo>
                      <a:lnTo>
                        <a:pt x="113" y="16"/>
                      </a:lnTo>
                      <a:lnTo>
                        <a:pt x="118" y="25"/>
                      </a:lnTo>
                      <a:lnTo>
                        <a:pt x="125" y="40"/>
                      </a:lnTo>
                      <a:lnTo>
                        <a:pt x="127" y="45"/>
                      </a:lnTo>
                      <a:lnTo>
                        <a:pt x="129" y="50"/>
                      </a:lnTo>
                      <a:lnTo>
                        <a:pt x="130" y="55"/>
                      </a:lnTo>
                      <a:lnTo>
                        <a:pt x="132" y="59"/>
                      </a:lnTo>
                      <a:lnTo>
                        <a:pt x="133" y="63"/>
                      </a:lnTo>
                      <a:lnTo>
                        <a:pt x="133" y="66"/>
                      </a:lnTo>
                      <a:lnTo>
                        <a:pt x="133" y="70"/>
                      </a:lnTo>
                      <a:lnTo>
                        <a:pt x="132" y="73"/>
                      </a:lnTo>
                      <a:lnTo>
                        <a:pt x="127" y="81"/>
                      </a:lnTo>
                      <a:lnTo>
                        <a:pt x="122" y="87"/>
                      </a:lnTo>
                      <a:lnTo>
                        <a:pt x="115" y="92"/>
                      </a:lnTo>
                      <a:lnTo>
                        <a:pt x="106" y="97"/>
                      </a:lnTo>
                      <a:lnTo>
                        <a:pt x="81" y="110"/>
                      </a:lnTo>
                      <a:lnTo>
                        <a:pt x="106" y="162"/>
                      </a:lnTo>
                      <a:lnTo>
                        <a:pt x="122" y="154"/>
                      </a:lnTo>
                      <a:lnTo>
                        <a:pt x="129" y="169"/>
                      </a:lnTo>
                      <a:lnTo>
                        <a:pt x="77" y="194"/>
                      </a:lnTo>
                      <a:close/>
                      <a:moveTo>
                        <a:pt x="197" y="7"/>
                      </a:moveTo>
                      <a:lnTo>
                        <a:pt x="203" y="4"/>
                      </a:lnTo>
                      <a:lnTo>
                        <a:pt x="211" y="22"/>
                      </a:lnTo>
                      <a:lnTo>
                        <a:pt x="204" y="26"/>
                      </a:lnTo>
                      <a:lnTo>
                        <a:pt x="198" y="31"/>
                      </a:lnTo>
                      <a:lnTo>
                        <a:pt x="193" y="37"/>
                      </a:lnTo>
                      <a:lnTo>
                        <a:pt x="191" y="43"/>
                      </a:lnTo>
                      <a:lnTo>
                        <a:pt x="189" y="46"/>
                      </a:lnTo>
                      <a:lnTo>
                        <a:pt x="189" y="51"/>
                      </a:lnTo>
                      <a:lnTo>
                        <a:pt x="189" y="55"/>
                      </a:lnTo>
                      <a:lnTo>
                        <a:pt x="189" y="58"/>
                      </a:lnTo>
                      <a:lnTo>
                        <a:pt x="191" y="63"/>
                      </a:lnTo>
                      <a:lnTo>
                        <a:pt x="192" y="67"/>
                      </a:lnTo>
                      <a:lnTo>
                        <a:pt x="194" y="71"/>
                      </a:lnTo>
                      <a:lnTo>
                        <a:pt x="196" y="76"/>
                      </a:lnTo>
                      <a:lnTo>
                        <a:pt x="212" y="111"/>
                      </a:lnTo>
                      <a:lnTo>
                        <a:pt x="227" y="103"/>
                      </a:lnTo>
                      <a:lnTo>
                        <a:pt x="234" y="119"/>
                      </a:lnTo>
                      <a:lnTo>
                        <a:pt x="188" y="141"/>
                      </a:lnTo>
                      <a:lnTo>
                        <a:pt x="181" y="125"/>
                      </a:lnTo>
                      <a:lnTo>
                        <a:pt x="195" y="119"/>
                      </a:lnTo>
                      <a:lnTo>
                        <a:pt x="159" y="46"/>
                      </a:lnTo>
                      <a:lnTo>
                        <a:pt x="148" y="52"/>
                      </a:lnTo>
                      <a:lnTo>
                        <a:pt x="142" y="38"/>
                      </a:lnTo>
                      <a:lnTo>
                        <a:pt x="170" y="25"/>
                      </a:lnTo>
                      <a:lnTo>
                        <a:pt x="178" y="43"/>
                      </a:lnTo>
                      <a:lnTo>
                        <a:pt x="178" y="37"/>
                      </a:lnTo>
                      <a:lnTo>
                        <a:pt x="179" y="31"/>
                      </a:lnTo>
                      <a:lnTo>
                        <a:pt x="180" y="26"/>
                      </a:lnTo>
                      <a:lnTo>
                        <a:pt x="182" y="21"/>
                      </a:lnTo>
                      <a:lnTo>
                        <a:pt x="185" y="16"/>
                      </a:lnTo>
                      <a:lnTo>
                        <a:pt x="188" y="12"/>
                      </a:lnTo>
                      <a:lnTo>
                        <a:pt x="193" y="9"/>
                      </a:lnTo>
                      <a:lnTo>
                        <a:pt x="197" y="7"/>
                      </a:lnTo>
                      <a:close/>
                    </a:path>
                  </a:pathLst>
                </a:custGeom>
                <a:solidFill>
                  <a:srgbClr val="191919"/>
                </a:solidFill>
                <a:ln w="9525">
                  <a:noFill/>
                  <a:round/>
                  <a:headEnd/>
                  <a:tailEnd/>
                </a:ln>
              </p:spPr>
              <p:txBody>
                <a:bodyPr/>
                <a:lstStyle/>
                <a:p>
                  <a:endParaRPr lang="en-US">
                    <a:latin typeface="+mj-lt"/>
                  </a:endParaRPr>
                </a:p>
              </p:txBody>
            </p:sp>
            <p:sp>
              <p:nvSpPr>
                <p:cNvPr id="2541" name="Freeform 88"/>
                <p:cNvSpPr>
                  <a:spLocks noEditPoints="1"/>
                </p:cNvSpPr>
                <p:nvPr/>
              </p:nvSpPr>
              <p:spPr bwMode="auto">
                <a:xfrm>
                  <a:off x="3073" y="3687"/>
                  <a:ext cx="31" cy="39"/>
                </a:xfrm>
                <a:custGeom>
                  <a:avLst/>
                  <a:gdLst>
                    <a:gd name="T0" fmla="*/ 54 w 94"/>
                    <a:gd name="T1" fmla="*/ 33 h 117"/>
                    <a:gd name="T2" fmla="*/ 46 w 94"/>
                    <a:gd name="T3" fmla="*/ 24 h 117"/>
                    <a:gd name="T4" fmla="*/ 39 w 94"/>
                    <a:gd name="T5" fmla="*/ 19 h 117"/>
                    <a:gd name="T6" fmla="*/ 32 w 94"/>
                    <a:gd name="T7" fmla="*/ 18 h 117"/>
                    <a:gd name="T8" fmla="*/ 25 w 94"/>
                    <a:gd name="T9" fmla="*/ 21 h 117"/>
                    <a:gd name="T10" fmla="*/ 20 w 94"/>
                    <a:gd name="T11" fmla="*/ 28 h 117"/>
                    <a:gd name="T12" fmla="*/ 19 w 94"/>
                    <a:gd name="T13" fmla="*/ 36 h 117"/>
                    <a:gd name="T14" fmla="*/ 22 w 94"/>
                    <a:gd name="T15" fmla="*/ 49 h 117"/>
                    <a:gd name="T16" fmla="*/ 36 w 94"/>
                    <a:gd name="T17" fmla="*/ 77 h 117"/>
                    <a:gd name="T18" fmla="*/ 43 w 94"/>
                    <a:gd name="T19" fmla="*/ 89 h 117"/>
                    <a:gd name="T20" fmla="*/ 50 w 94"/>
                    <a:gd name="T21" fmla="*/ 96 h 117"/>
                    <a:gd name="T22" fmla="*/ 58 w 94"/>
                    <a:gd name="T23" fmla="*/ 99 h 117"/>
                    <a:gd name="T24" fmla="*/ 66 w 94"/>
                    <a:gd name="T25" fmla="*/ 97 h 117"/>
                    <a:gd name="T26" fmla="*/ 72 w 94"/>
                    <a:gd name="T27" fmla="*/ 92 h 117"/>
                    <a:gd name="T28" fmla="*/ 74 w 94"/>
                    <a:gd name="T29" fmla="*/ 85 h 117"/>
                    <a:gd name="T30" fmla="*/ 73 w 94"/>
                    <a:gd name="T31" fmla="*/ 75 h 117"/>
                    <a:gd name="T32" fmla="*/ 68 w 94"/>
                    <a:gd name="T33" fmla="*/ 61 h 117"/>
                    <a:gd name="T34" fmla="*/ 74 w 94"/>
                    <a:gd name="T35" fmla="*/ 29 h 117"/>
                    <a:gd name="T36" fmla="*/ 89 w 94"/>
                    <a:gd name="T37" fmla="*/ 60 h 117"/>
                    <a:gd name="T38" fmla="*/ 92 w 94"/>
                    <a:gd name="T39" fmla="*/ 70 h 117"/>
                    <a:gd name="T40" fmla="*/ 94 w 94"/>
                    <a:gd name="T41" fmla="*/ 79 h 117"/>
                    <a:gd name="T42" fmla="*/ 94 w 94"/>
                    <a:gd name="T43" fmla="*/ 87 h 117"/>
                    <a:gd name="T44" fmla="*/ 91 w 94"/>
                    <a:gd name="T45" fmla="*/ 96 h 117"/>
                    <a:gd name="T46" fmla="*/ 79 w 94"/>
                    <a:gd name="T47" fmla="*/ 108 h 117"/>
                    <a:gd name="T48" fmla="*/ 65 w 94"/>
                    <a:gd name="T49" fmla="*/ 115 h 117"/>
                    <a:gd name="T50" fmla="*/ 49 w 94"/>
                    <a:gd name="T51" fmla="*/ 116 h 117"/>
                    <a:gd name="T52" fmla="*/ 36 w 94"/>
                    <a:gd name="T53" fmla="*/ 110 h 117"/>
                    <a:gd name="T54" fmla="*/ 25 w 94"/>
                    <a:gd name="T55" fmla="*/ 96 h 117"/>
                    <a:gd name="T56" fmla="*/ 7 w 94"/>
                    <a:gd name="T57" fmla="*/ 61 h 117"/>
                    <a:gd name="T58" fmla="*/ 3 w 94"/>
                    <a:gd name="T59" fmla="*/ 52 h 117"/>
                    <a:gd name="T60" fmla="*/ 1 w 94"/>
                    <a:gd name="T61" fmla="*/ 43 h 117"/>
                    <a:gd name="T62" fmla="*/ 0 w 94"/>
                    <a:gd name="T63" fmla="*/ 34 h 117"/>
                    <a:gd name="T64" fmla="*/ 1 w 94"/>
                    <a:gd name="T65" fmla="*/ 27 h 117"/>
                    <a:gd name="T66" fmla="*/ 8 w 94"/>
                    <a:gd name="T67" fmla="*/ 15 h 117"/>
                    <a:gd name="T68" fmla="*/ 21 w 94"/>
                    <a:gd name="T69" fmla="*/ 5 h 117"/>
                    <a:gd name="T70" fmla="*/ 37 w 94"/>
                    <a:gd name="T71" fmla="*/ 0 h 117"/>
                    <a:gd name="T72" fmla="*/ 51 w 94"/>
                    <a:gd name="T73" fmla="*/ 3 h 117"/>
                    <a:gd name="T74" fmla="*/ 64 w 94"/>
                    <a:gd name="T75" fmla="*/ 12 h 117"/>
                    <a:gd name="T76" fmla="*/ 74 w 94"/>
                    <a:gd name="T77" fmla="*/ 29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4"/>
                    <a:gd name="T118" fmla="*/ 0 h 117"/>
                    <a:gd name="T119" fmla="*/ 94 w 94"/>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4" h="117">
                      <a:moveTo>
                        <a:pt x="58" y="40"/>
                      </a:moveTo>
                      <a:lnTo>
                        <a:pt x="54" y="33"/>
                      </a:lnTo>
                      <a:lnTo>
                        <a:pt x="50" y="28"/>
                      </a:lnTo>
                      <a:lnTo>
                        <a:pt x="46" y="24"/>
                      </a:lnTo>
                      <a:lnTo>
                        <a:pt x="43" y="21"/>
                      </a:lnTo>
                      <a:lnTo>
                        <a:pt x="39" y="19"/>
                      </a:lnTo>
                      <a:lnTo>
                        <a:pt x="36" y="18"/>
                      </a:lnTo>
                      <a:lnTo>
                        <a:pt x="32" y="18"/>
                      </a:lnTo>
                      <a:lnTo>
                        <a:pt x="28" y="19"/>
                      </a:lnTo>
                      <a:lnTo>
                        <a:pt x="25" y="21"/>
                      </a:lnTo>
                      <a:lnTo>
                        <a:pt x="21" y="24"/>
                      </a:lnTo>
                      <a:lnTo>
                        <a:pt x="20" y="28"/>
                      </a:lnTo>
                      <a:lnTo>
                        <a:pt x="19" y="32"/>
                      </a:lnTo>
                      <a:lnTo>
                        <a:pt x="19" y="36"/>
                      </a:lnTo>
                      <a:lnTo>
                        <a:pt x="20" y="43"/>
                      </a:lnTo>
                      <a:lnTo>
                        <a:pt x="22" y="49"/>
                      </a:lnTo>
                      <a:lnTo>
                        <a:pt x="26" y="56"/>
                      </a:lnTo>
                      <a:lnTo>
                        <a:pt x="36" y="77"/>
                      </a:lnTo>
                      <a:lnTo>
                        <a:pt x="40" y="83"/>
                      </a:lnTo>
                      <a:lnTo>
                        <a:pt x="43" y="89"/>
                      </a:lnTo>
                      <a:lnTo>
                        <a:pt x="47" y="93"/>
                      </a:lnTo>
                      <a:lnTo>
                        <a:pt x="50" y="96"/>
                      </a:lnTo>
                      <a:lnTo>
                        <a:pt x="55" y="98"/>
                      </a:lnTo>
                      <a:lnTo>
                        <a:pt x="58" y="99"/>
                      </a:lnTo>
                      <a:lnTo>
                        <a:pt x="62" y="99"/>
                      </a:lnTo>
                      <a:lnTo>
                        <a:pt x="66" y="97"/>
                      </a:lnTo>
                      <a:lnTo>
                        <a:pt x="69" y="95"/>
                      </a:lnTo>
                      <a:lnTo>
                        <a:pt x="72" y="92"/>
                      </a:lnTo>
                      <a:lnTo>
                        <a:pt x="73" y="89"/>
                      </a:lnTo>
                      <a:lnTo>
                        <a:pt x="74" y="85"/>
                      </a:lnTo>
                      <a:lnTo>
                        <a:pt x="74" y="81"/>
                      </a:lnTo>
                      <a:lnTo>
                        <a:pt x="73" y="75"/>
                      </a:lnTo>
                      <a:lnTo>
                        <a:pt x="71" y="68"/>
                      </a:lnTo>
                      <a:lnTo>
                        <a:pt x="68" y="61"/>
                      </a:lnTo>
                      <a:lnTo>
                        <a:pt x="58" y="40"/>
                      </a:lnTo>
                      <a:close/>
                      <a:moveTo>
                        <a:pt x="74" y="29"/>
                      </a:moveTo>
                      <a:lnTo>
                        <a:pt x="87" y="55"/>
                      </a:lnTo>
                      <a:lnTo>
                        <a:pt x="89" y="60"/>
                      </a:lnTo>
                      <a:lnTo>
                        <a:pt x="91" y="65"/>
                      </a:lnTo>
                      <a:lnTo>
                        <a:pt x="92" y="70"/>
                      </a:lnTo>
                      <a:lnTo>
                        <a:pt x="93" y="75"/>
                      </a:lnTo>
                      <a:lnTo>
                        <a:pt x="94" y="79"/>
                      </a:lnTo>
                      <a:lnTo>
                        <a:pt x="94" y="83"/>
                      </a:lnTo>
                      <a:lnTo>
                        <a:pt x="94" y="87"/>
                      </a:lnTo>
                      <a:lnTo>
                        <a:pt x="93" y="90"/>
                      </a:lnTo>
                      <a:lnTo>
                        <a:pt x="91" y="96"/>
                      </a:lnTo>
                      <a:lnTo>
                        <a:pt x="86" y="103"/>
                      </a:lnTo>
                      <a:lnTo>
                        <a:pt x="79" y="108"/>
                      </a:lnTo>
                      <a:lnTo>
                        <a:pt x="72" y="112"/>
                      </a:lnTo>
                      <a:lnTo>
                        <a:pt x="65" y="115"/>
                      </a:lnTo>
                      <a:lnTo>
                        <a:pt x="57" y="117"/>
                      </a:lnTo>
                      <a:lnTo>
                        <a:pt x="49" y="116"/>
                      </a:lnTo>
                      <a:lnTo>
                        <a:pt x="42" y="114"/>
                      </a:lnTo>
                      <a:lnTo>
                        <a:pt x="36" y="110"/>
                      </a:lnTo>
                      <a:lnTo>
                        <a:pt x="30" y="105"/>
                      </a:lnTo>
                      <a:lnTo>
                        <a:pt x="25" y="96"/>
                      </a:lnTo>
                      <a:lnTo>
                        <a:pt x="19" y="87"/>
                      </a:lnTo>
                      <a:lnTo>
                        <a:pt x="7" y="61"/>
                      </a:lnTo>
                      <a:lnTo>
                        <a:pt x="5" y="56"/>
                      </a:lnTo>
                      <a:lnTo>
                        <a:pt x="3" y="52"/>
                      </a:lnTo>
                      <a:lnTo>
                        <a:pt x="2" y="47"/>
                      </a:lnTo>
                      <a:lnTo>
                        <a:pt x="1" y="43"/>
                      </a:lnTo>
                      <a:lnTo>
                        <a:pt x="0" y="38"/>
                      </a:lnTo>
                      <a:lnTo>
                        <a:pt x="0" y="34"/>
                      </a:lnTo>
                      <a:lnTo>
                        <a:pt x="0" y="30"/>
                      </a:lnTo>
                      <a:lnTo>
                        <a:pt x="1" y="27"/>
                      </a:lnTo>
                      <a:lnTo>
                        <a:pt x="3" y="21"/>
                      </a:lnTo>
                      <a:lnTo>
                        <a:pt x="8" y="15"/>
                      </a:lnTo>
                      <a:lnTo>
                        <a:pt x="14" y="9"/>
                      </a:lnTo>
                      <a:lnTo>
                        <a:pt x="21" y="5"/>
                      </a:lnTo>
                      <a:lnTo>
                        <a:pt x="29" y="2"/>
                      </a:lnTo>
                      <a:lnTo>
                        <a:pt x="37" y="0"/>
                      </a:lnTo>
                      <a:lnTo>
                        <a:pt x="44" y="1"/>
                      </a:lnTo>
                      <a:lnTo>
                        <a:pt x="51" y="3"/>
                      </a:lnTo>
                      <a:lnTo>
                        <a:pt x="58" y="7"/>
                      </a:lnTo>
                      <a:lnTo>
                        <a:pt x="64" y="12"/>
                      </a:lnTo>
                      <a:lnTo>
                        <a:pt x="69" y="20"/>
                      </a:lnTo>
                      <a:lnTo>
                        <a:pt x="74" y="29"/>
                      </a:lnTo>
                      <a:close/>
                    </a:path>
                  </a:pathLst>
                </a:custGeom>
                <a:solidFill>
                  <a:srgbClr val="191919"/>
                </a:solidFill>
                <a:ln w="9525">
                  <a:noFill/>
                  <a:round/>
                  <a:headEnd/>
                  <a:tailEnd/>
                </a:ln>
              </p:spPr>
              <p:txBody>
                <a:bodyPr/>
                <a:lstStyle/>
                <a:p>
                  <a:endParaRPr lang="en-US">
                    <a:latin typeface="+mj-lt"/>
                  </a:endParaRPr>
                </a:p>
              </p:txBody>
            </p:sp>
            <p:sp>
              <p:nvSpPr>
                <p:cNvPr id="2542" name="Freeform 89"/>
                <p:cNvSpPr>
                  <a:spLocks/>
                </p:cNvSpPr>
                <p:nvPr/>
              </p:nvSpPr>
              <p:spPr bwMode="auto">
                <a:xfrm>
                  <a:off x="3093" y="3665"/>
                  <a:ext cx="33" cy="48"/>
                </a:xfrm>
                <a:custGeom>
                  <a:avLst/>
                  <a:gdLst>
                    <a:gd name="T0" fmla="*/ 97 w 97"/>
                    <a:gd name="T1" fmla="*/ 133 h 144"/>
                    <a:gd name="T2" fmla="*/ 96 w 97"/>
                    <a:gd name="T3" fmla="*/ 134 h 144"/>
                    <a:gd name="T4" fmla="*/ 94 w 97"/>
                    <a:gd name="T5" fmla="*/ 136 h 144"/>
                    <a:gd name="T6" fmla="*/ 93 w 97"/>
                    <a:gd name="T7" fmla="*/ 137 h 144"/>
                    <a:gd name="T8" fmla="*/ 91 w 97"/>
                    <a:gd name="T9" fmla="*/ 138 h 144"/>
                    <a:gd name="T10" fmla="*/ 90 w 97"/>
                    <a:gd name="T11" fmla="*/ 139 h 144"/>
                    <a:gd name="T12" fmla="*/ 88 w 97"/>
                    <a:gd name="T13" fmla="*/ 139 h 144"/>
                    <a:gd name="T14" fmla="*/ 87 w 97"/>
                    <a:gd name="T15" fmla="*/ 140 h 144"/>
                    <a:gd name="T16" fmla="*/ 86 w 97"/>
                    <a:gd name="T17" fmla="*/ 141 h 144"/>
                    <a:gd name="T18" fmla="*/ 81 w 97"/>
                    <a:gd name="T19" fmla="*/ 143 h 144"/>
                    <a:gd name="T20" fmla="*/ 76 w 97"/>
                    <a:gd name="T21" fmla="*/ 143 h 144"/>
                    <a:gd name="T22" fmla="*/ 72 w 97"/>
                    <a:gd name="T23" fmla="*/ 144 h 144"/>
                    <a:gd name="T24" fmla="*/ 69 w 97"/>
                    <a:gd name="T25" fmla="*/ 143 h 144"/>
                    <a:gd name="T26" fmla="*/ 66 w 97"/>
                    <a:gd name="T27" fmla="*/ 141 h 144"/>
                    <a:gd name="T28" fmla="*/ 63 w 97"/>
                    <a:gd name="T29" fmla="*/ 137 h 144"/>
                    <a:gd name="T30" fmla="*/ 60 w 97"/>
                    <a:gd name="T31" fmla="*/ 132 h 144"/>
                    <a:gd name="T32" fmla="*/ 57 w 97"/>
                    <a:gd name="T33" fmla="*/ 126 h 144"/>
                    <a:gd name="T34" fmla="*/ 24 w 97"/>
                    <a:gd name="T35" fmla="*/ 58 h 144"/>
                    <a:gd name="T36" fmla="*/ 12 w 97"/>
                    <a:gd name="T37" fmla="*/ 63 h 144"/>
                    <a:gd name="T38" fmla="*/ 7 w 97"/>
                    <a:gd name="T39" fmla="*/ 51 h 144"/>
                    <a:gd name="T40" fmla="*/ 17 w 97"/>
                    <a:gd name="T41" fmla="*/ 45 h 144"/>
                    <a:gd name="T42" fmla="*/ 0 w 97"/>
                    <a:gd name="T43" fmla="*/ 9 h 144"/>
                    <a:gd name="T44" fmla="*/ 18 w 97"/>
                    <a:gd name="T45" fmla="*/ 0 h 144"/>
                    <a:gd name="T46" fmla="*/ 35 w 97"/>
                    <a:gd name="T47" fmla="*/ 37 h 144"/>
                    <a:gd name="T48" fmla="*/ 48 w 97"/>
                    <a:gd name="T49" fmla="*/ 31 h 144"/>
                    <a:gd name="T50" fmla="*/ 55 w 97"/>
                    <a:gd name="T51" fmla="*/ 42 h 144"/>
                    <a:gd name="T52" fmla="*/ 41 w 97"/>
                    <a:gd name="T53" fmla="*/ 49 h 144"/>
                    <a:gd name="T54" fmla="*/ 73 w 97"/>
                    <a:gd name="T55" fmla="*/ 115 h 144"/>
                    <a:gd name="T56" fmla="*/ 75 w 97"/>
                    <a:gd name="T57" fmla="*/ 118 h 144"/>
                    <a:gd name="T58" fmla="*/ 76 w 97"/>
                    <a:gd name="T59" fmla="*/ 121 h 144"/>
                    <a:gd name="T60" fmla="*/ 78 w 97"/>
                    <a:gd name="T61" fmla="*/ 122 h 144"/>
                    <a:gd name="T62" fmla="*/ 80 w 97"/>
                    <a:gd name="T63" fmla="*/ 123 h 144"/>
                    <a:gd name="T64" fmla="*/ 81 w 97"/>
                    <a:gd name="T65" fmla="*/ 123 h 144"/>
                    <a:gd name="T66" fmla="*/ 83 w 97"/>
                    <a:gd name="T67" fmla="*/ 123 h 144"/>
                    <a:gd name="T68" fmla="*/ 85 w 97"/>
                    <a:gd name="T69" fmla="*/ 122 h 144"/>
                    <a:gd name="T70" fmla="*/ 88 w 97"/>
                    <a:gd name="T71" fmla="*/ 121 h 144"/>
                    <a:gd name="T72" fmla="*/ 91 w 97"/>
                    <a:gd name="T73" fmla="*/ 119 h 144"/>
                    <a:gd name="T74" fmla="*/ 97 w 97"/>
                    <a:gd name="T75" fmla="*/ 133 h 14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144"/>
                    <a:gd name="T116" fmla="*/ 97 w 97"/>
                    <a:gd name="T117" fmla="*/ 144 h 14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144">
                      <a:moveTo>
                        <a:pt x="97" y="133"/>
                      </a:moveTo>
                      <a:lnTo>
                        <a:pt x="96" y="134"/>
                      </a:lnTo>
                      <a:lnTo>
                        <a:pt x="94" y="136"/>
                      </a:lnTo>
                      <a:lnTo>
                        <a:pt x="93" y="137"/>
                      </a:lnTo>
                      <a:lnTo>
                        <a:pt x="91" y="138"/>
                      </a:lnTo>
                      <a:lnTo>
                        <a:pt x="90" y="139"/>
                      </a:lnTo>
                      <a:lnTo>
                        <a:pt x="88" y="139"/>
                      </a:lnTo>
                      <a:lnTo>
                        <a:pt x="87" y="140"/>
                      </a:lnTo>
                      <a:lnTo>
                        <a:pt x="86" y="141"/>
                      </a:lnTo>
                      <a:lnTo>
                        <a:pt x="81" y="143"/>
                      </a:lnTo>
                      <a:lnTo>
                        <a:pt x="76" y="143"/>
                      </a:lnTo>
                      <a:lnTo>
                        <a:pt x="72" y="144"/>
                      </a:lnTo>
                      <a:lnTo>
                        <a:pt x="69" y="143"/>
                      </a:lnTo>
                      <a:lnTo>
                        <a:pt x="66" y="141"/>
                      </a:lnTo>
                      <a:lnTo>
                        <a:pt x="63" y="137"/>
                      </a:lnTo>
                      <a:lnTo>
                        <a:pt x="60" y="132"/>
                      </a:lnTo>
                      <a:lnTo>
                        <a:pt x="57" y="126"/>
                      </a:lnTo>
                      <a:lnTo>
                        <a:pt x="24" y="58"/>
                      </a:lnTo>
                      <a:lnTo>
                        <a:pt x="12" y="63"/>
                      </a:lnTo>
                      <a:lnTo>
                        <a:pt x="7" y="51"/>
                      </a:lnTo>
                      <a:lnTo>
                        <a:pt x="17" y="45"/>
                      </a:lnTo>
                      <a:lnTo>
                        <a:pt x="0" y="9"/>
                      </a:lnTo>
                      <a:lnTo>
                        <a:pt x="18" y="0"/>
                      </a:lnTo>
                      <a:lnTo>
                        <a:pt x="35" y="37"/>
                      </a:lnTo>
                      <a:lnTo>
                        <a:pt x="48" y="31"/>
                      </a:lnTo>
                      <a:lnTo>
                        <a:pt x="55" y="42"/>
                      </a:lnTo>
                      <a:lnTo>
                        <a:pt x="41" y="49"/>
                      </a:lnTo>
                      <a:lnTo>
                        <a:pt x="73" y="115"/>
                      </a:lnTo>
                      <a:lnTo>
                        <a:pt x="75" y="118"/>
                      </a:lnTo>
                      <a:lnTo>
                        <a:pt x="76" y="121"/>
                      </a:lnTo>
                      <a:lnTo>
                        <a:pt x="78" y="122"/>
                      </a:lnTo>
                      <a:lnTo>
                        <a:pt x="80" y="123"/>
                      </a:lnTo>
                      <a:lnTo>
                        <a:pt x="81" y="123"/>
                      </a:lnTo>
                      <a:lnTo>
                        <a:pt x="83" y="123"/>
                      </a:lnTo>
                      <a:lnTo>
                        <a:pt x="85" y="122"/>
                      </a:lnTo>
                      <a:lnTo>
                        <a:pt x="88" y="121"/>
                      </a:lnTo>
                      <a:lnTo>
                        <a:pt x="91" y="119"/>
                      </a:lnTo>
                      <a:lnTo>
                        <a:pt x="97" y="133"/>
                      </a:lnTo>
                      <a:close/>
                    </a:path>
                  </a:pathLst>
                </a:custGeom>
                <a:solidFill>
                  <a:srgbClr val="191919"/>
                </a:solidFill>
                <a:ln w="9525">
                  <a:noFill/>
                  <a:round/>
                  <a:headEnd/>
                  <a:tailEnd/>
                </a:ln>
              </p:spPr>
              <p:txBody>
                <a:bodyPr/>
                <a:lstStyle/>
                <a:p>
                  <a:endParaRPr lang="en-US">
                    <a:latin typeface="+mj-lt"/>
                  </a:endParaRPr>
                </a:p>
              </p:txBody>
            </p:sp>
            <p:sp>
              <p:nvSpPr>
                <p:cNvPr id="2543" name="Freeform 90"/>
                <p:cNvSpPr>
                  <a:spLocks noEditPoints="1"/>
                </p:cNvSpPr>
                <p:nvPr/>
              </p:nvSpPr>
              <p:spPr bwMode="auto">
                <a:xfrm>
                  <a:off x="3117" y="3666"/>
                  <a:ext cx="30" cy="38"/>
                </a:xfrm>
                <a:custGeom>
                  <a:avLst/>
                  <a:gdLst>
                    <a:gd name="T0" fmla="*/ 55 w 90"/>
                    <a:gd name="T1" fmla="*/ 41 h 116"/>
                    <a:gd name="T2" fmla="*/ 49 w 90"/>
                    <a:gd name="T3" fmla="*/ 29 h 116"/>
                    <a:gd name="T4" fmla="*/ 44 w 90"/>
                    <a:gd name="T5" fmla="*/ 22 h 116"/>
                    <a:gd name="T6" fmla="*/ 36 w 90"/>
                    <a:gd name="T7" fmla="*/ 17 h 116"/>
                    <a:gd name="T8" fmla="*/ 30 w 90"/>
                    <a:gd name="T9" fmla="*/ 16 h 116"/>
                    <a:gd name="T10" fmla="*/ 24 w 90"/>
                    <a:gd name="T11" fmla="*/ 20 h 116"/>
                    <a:gd name="T12" fmla="*/ 19 w 90"/>
                    <a:gd name="T13" fmla="*/ 26 h 116"/>
                    <a:gd name="T14" fmla="*/ 18 w 90"/>
                    <a:gd name="T15" fmla="*/ 34 h 116"/>
                    <a:gd name="T16" fmla="*/ 21 w 90"/>
                    <a:gd name="T17" fmla="*/ 45 h 116"/>
                    <a:gd name="T18" fmla="*/ 26 w 90"/>
                    <a:gd name="T19" fmla="*/ 55 h 116"/>
                    <a:gd name="T20" fmla="*/ 89 w 90"/>
                    <a:gd name="T21" fmla="*/ 70 h 116"/>
                    <a:gd name="T22" fmla="*/ 90 w 90"/>
                    <a:gd name="T23" fmla="*/ 85 h 116"/>
                    <a:gd name="T24" fmla="*/ 86 w 90"/>
                    <a:gd name="T25" fmla="*/ 97 h 116"/>
                    <a:gd name="T26" fmla="*/ 77 w 90"/>
                    <a:gd name="T27" fmla="*/ 108 h 116"/>
                    <a:gd name="T28" fmla="*/ 63 w 90"/>
                    <a:gd name="T29" fmla="*/ 115 h 116"/>
                    <a:gd name="T30" fmla="*/ 49 w 90"/>
                    <a:gd name="T31" fmla="*/ 115 h 116"/>
                    <a:gd name="T32" fmla="*/ 35 w 90"/>
                    <a:gd name="T33" fmla="*/ 108 h 116"/>
                    <a:gd name="T34" fmla="*/ 23 w 90"/>
                    <a:gd name="T35" fmla="*/ 94 h 116"/>
                    <a:gd name="T36" fmla="*/ 8 w 90"/>
                    <a:gd name="T37" fmla="*/ 64 h 116"/>
                    <a:gd name="T38" fmla="*/ 3 w 90"/>
                    <a:gd name="T39" fmla="*/ 54 h 116"/>
                    <a:gd name="T40" fmla="*/ 1 w 90"/>
                    <a:gd name="T41" fmla="*/ 44 h 116"/>
                    <a:gd name="T42" fmla="*/ 0 w 90"/>
                    <a:gd name="T43" fmla="*/ 35 h 116"/>
                    <a:gd name="T44" fmla="*/ 0 w 90"/>
                    <a:gd name="T45" fmla="*/ 27 h 116"/>
                    <a:gd name="T46" fmla="*/ 6 w 90"/>
                    <a:gd name="T47" fmla="*/ 13 h 116"/>
                    <a:gd name="T48" fmla="*/ 19 w 90"/>
                    <a:gd name="T49" fmla="*/ 5 h 116"/>
                    <a:gd name="T50" fmla="*/ 34 w 90"/>
                    <a:gd name="T51" fmla="*/ 0 h 116"/>
                    <a:gd name="T52" fmla="*/ 49 w 90"/>
                    <a:gd name="T53" fmla="*/ 4 h 116"/>
                    <a:gd name="T54" fmla="*/ 62 w 90"/>
                    <a:gd name="T55" fmla="*/ 13 h 116"/>
                    <a:gd name="T56" fmla="*/ 73 w 90"/>
                    <a:gd name="T57" fmla="*/ 31 h 116"/>
                    <a:gd name="T58" fmla="*/ 31 w 90"/>
                    <a:gd name="T59" fmla="*/ 67 h 116"/>
                    <a:gd name="T60" fmla="*/ 39 w 90"/>
                    <a:gd name="T61" fmla="*/ 81 h 116"/>
                    <a:gd name="T62" fmla="*/ 47 w 90"/>
                    <a:gd name="T63" fmla="*/ 92 h 116"/>
                    <a:gd name="T64" fmla="*/ 54 w 90"/>
                    <a:gd name="T65" fmla="*/ 97 h 116"/>
                    <a:gd name="T66" fmla="*/ 60 w 90"/>
                    <a:gd name="T67" fmla="*/ 97 h 116"/>
                    <a:gd name="T68" fmla="*/ 68 w 90"/>
                    <a:gd name="T69" fmla="*/ 94 h 116"/>
                    <a:gd name="T70" fmla="*/ 71 w 90"/>
                    <a:gd name="T71" fmla="*/ 90 h 116"/>
                    <a:gd name="T72" fmla="*/ 73 w 90"/>
                    <a:gd name="T73" fmla="*/ 84 h 116"/>
                    <a:gd name="T74" fmla="*/ 72 w 90"/>
                    <a:gd name="T75" fmla="*/ 74 h 116"/>
                    <a:gd name="T76" fmla="*/ 86 w 90"/>
                    <a:gd name="T77" fmla="*/ 62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0"/>
                    <a:gd name="T118" fmla="*/ 0 h 116"/>
                    <a:gd name="T119" fmla="*/ 90 w 90"/>
                    <a:gd name="T120" fmla="*/ 116 h 11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0" h="116">
                      <a:moveTo>
                        <a:pt x="26" y="55"/>
                      </a:moveTo>
                      <a:lnTo>
                        <a:pt x="55" y="41"/>
                      </a:lnTo>
                      <a:lnTo>
                        <a:pt x="52" y="33"/>
                      </a:lnTo>
                      <a:lnTo>
                        <a:pt x="49" y="29"/>
                      </a:lnTo>
                      <a:lnTo>
                        <a:pt x="47" y="25"/>
                      </a:lnTo>
                      <a:lnTo>
                        <a:pt x="44" y="22"/>
                      </a:lnTo>
                      <a:lnTo>
                        <a:pt x="41" y="20"/>
                      </a:lnTo>
                      <a:lnTo>
                        <a:pt x="36" y="17"/>
                      </a:lnTo>
                      <a:lnTo>
                        <a:pt x="33" y="16"/>
                      </a:lnTo>
                      <a:lnTo>
                        <a:pt x="30" y="16"/>
                      </a:lnTo>
                      <a:lnTo>
                        <a:pt x="27" y="17"/>
                      </a:lnTo>
                      <a:lnTo>
                        <a:pt x="24" y="20"/>
                      </a:lnTo>
                      <a:lnTo>
                        <a:pt x="21" y="23"/>
                      </a:lnTo>
                      <a:lnTo>
                        <a:pt x="19" y="26"/>
                      </a:lnTo>
                      <a:lnTo>
                        <a:pt x="18" y="30"/>
                      </a:lnTo>
                      <a:lnTo>
                        <a:pt x="18" y="34"/>
                      </a:lnTo>
                      <a:lnTo>
                        <a:pt x="19" y="39"/>
                      </a:lnTo>
                      <a:lnTo>
                        <a:pt x="21" y="45"/>
                      </a:lnTo>
                      <a:lnTo>
                        <a:pt x="24" y="52"/>
                      </a:lnTo>
                      <a:lnTo>
                        <a:pt x="26" y="55"/>
                      </a:lnTo>
                      <a:close/>
                      <a:moveTo>
                        <a:pt x="86" y="62"/>
                      </a:moveTo>
                      <a:lnTo>
                        <a:pt x="89" y="70"/>
                      </a:lnTo>
                      <a:lnTo>
                        <a:pt x="90" y="78"/>
                      </a:lnTo>
                      <a:lnTo>
                        <a:pt x="90" y="85"/>
                      </a:lnTo>
                      <a:lnTo>
                        <a:pt x="89" y="91"/>
                      </a:lnTo>
                      <a:lnTo>
                        <a:pt x="86" y="97"/>
                      </a:lnTo>
                      <a:lnTo>
                        <a:pt x="82" y="102"/>
                      </a:lnTo>
                      <a:lnTo>
                        <a:pt x="77" y="108"/>
                      </a:lnTo>
                      <a:lnTo>
                        <a:pt x="71" y="112"/>
                      </a:lnTo>
                      <a:lnTo>
                        <a:pt x="63" y="115"/>
                      </a:lnTo>
                      <a:lnTo>
                        <a:pt x="56" y="116"/>
                      </a:lnTo>
                      <a:lnTo>
                        <a:pt x="49" y="115"/>
                      </a:lnTo>
                      <a:lnTo>
                        <a:pt x="42" y="112"/>
                      </a:lnTo>
                      <a:lnTo>
                        <a:pt x="35" y="108"/>
                      </a:lnTo>
                      <a:lnTo>
                        <a:pt x="29" y="102"/>
                      </a:lnTo>
                      <a:lnTo>
                        <a:pt x="23" y="94"/>
                      </a:lnTo>
                      <a:lnTo>
                        <a:pt x="18" y="85"/>
                      </a:lnTo>
                      <a:lnTo>
                        <a:pt x="8" y="64"/>
                      </a:lnTo>
                      <a:lnTo>
                        <a:pt x="5" y="59"/>
                      </a:lnTo>
                      <a:lnTo>
                        <a:pt x="3" y="54"/>
                      </a:lnTo>
                      <a:lnTo>
                        <a:pt x="2" y="49"/>
                      </a:lnTo>
                      <a:lnTo>
                        <a:pt x="1" y="44"/>
                      </a:lnTo>
                      <a:lnTo>
                        <a:pt x="0" y="40"/>
                      </a:lnTo>
                      <a:lnTo>
                        <a:pt x="0" y="35"/>
                      </a:lnTo>
                      <a:lnTo>
                        <a:pt x="0" y="31"/>
                      </a:lnTo>
                      <a:lnTo>
                        <a:pt x="0" y="27"/>
                      </a:lnTo>
                      <a:lnTo>
                        <a:pt x="2" y="20"/>
                      </a:lnTo>
                      <a:lnTo>
                        <a:pt x="6" y="13"/>
                      </a:lnTo>
                      <a:lnTo>
                        <a:pt x="12" y="9"/>
                      </a:lnTo>
                      <a:lnTo>
                        <a:pt x="19" y="5"/>
                      </a:lnTo>
                      <a:lnTo>
                        <a:pt x="26" y="2"/>
                      </a:lnTo>
                      <a:lnTo>
                        <a:pt x="34" y="0"/>
                      </a:lnTo>
                      <a:lnTo>
                        <a:pt x="42" y="1"/>
                      </a:lnTo>
                      <a:lnTo>
                        <a:pt x="49" y="4"/>
                      </a:lnTo>
                      <a:lnTo>
                        <a:pt x="56" y="7"/>
                      </a:lnTo>
                      <a:lnTo>
                        <a:pt x="62" y="13"/>
                      </a:lnTo>
                      <a:lnTo>
                        <a:pt x="68" y="22"/>
                      </a:lnTo>
                      <a:lnTo>
                        <a:pt x="73" y="31"/>
                      </a:lnTo>
                      <a:lnTo>
                        <a:pt x="79" y="44"/>
                      </a:lnTo>
                      <a:lnTo>
                        <a:pt x="31" y="67"/>
                      </a:lnTo>
                      <a:lnTo>
                        <a:pt x="34" y="73"/>
                      </a:lnTo>
                      <a:lnTo>
                        <a:pt x="39" y="81"/>
                      </a:lnTo>
                      <a:lnTo>
                        <a:pt x="43" y="87"/>
                      </a:lnTo>
                      <a:lnTo>
                        <a:pt x="47" y="92"/>
                      </a:lnTo>
                      <a:lnTo>
                        <a:pt x="50" y="95"/>
                      </a:lnTo>
                      <a:lnTo>
                        <a:pt x="54" y="97"/>
                      </a:lnTo>
                      <a:lnTo>
                        <a:pt x="57" y="97"/>
                      </a:lnTo>
                      <a:lnTo>
                        <a:pt x="60" y="97"/>
                      </a:lnTo>
                      <a:lnTo>
                        <a:pt x="64" y="96"/>
                      </a:lnTo>
                      <a:lnTo>
                        <a:pt x="68" y="94"/>
                      </a:lnTo>
                      <a:lnTo>
                        <a:pt x="70" y="92"/>
                      </a:lnTo>
                      <a:lnTo>
                        <a:pt x="71" y="90"/>
                      </a:lnTo>
                      <a:lnTo>
                        <a:pt x="72" y="87"/>
                      </a:lnTo>
                      <a:lnTo>
                        <a:pt x="73" y="84"/>
                      </a:lnTo>
                      <a:lnTo>
                        <a:pt x="73" y="80"/>
                      </a:lnTo>
                      <a:lnTo>
                        <a:pt x="72" y="74"/>
                      </a:lnTo>
                      <a:lnTo>
                        <a:pt x="70" y="69"/>
                      </a:lnTo>
                      <a:lnTo>
                        <a:pt x="86" y="62"/>
                      </a:lnTo>
                      <a:close/>
                    </a:path>
                  </a:pathLst>
                </a:custGeom>
                <a:solidFill>
                  <a:srgbClr val="191919"/>
                </a:solidFill>
                <a:ln w="9525">
                  <a:noFill/>
                  <a:round/>
                  <a:headEnd/>
                  <a:tailEnd/>
                </a:ln>
              </p:spPr>
              <p:txBody>
                <a:bodyPr/>
                <a:lstStyle/>
                <a:p>
                  <a:endParaRPr lang="en-US">
                    <a:latin typeface="+mj-lt"/>
                  </a:endParaRPr>
                </a:p>
              </p:txBody>
            </p:sp>
            <p:sp>
              <p:nvSpPr>
                <p:cNvPr id="2544" name="Freeform 91"/>
                <p:cNvSpPr>
                  <a:spLocks/>
                </p:cNvSpPr>
                <p:nvPr/>
              </p:nvSpPr>
              <p:spPr bwMode="auto">
                <a:xfrm>
                  <a:off x="3143" y="3650"/>
                  <a:ext cx="31" cy="42"/>
                </a:xfrm>
                <a:custGeom>
                  <a:avLst/>
                  <a:gdLst>
                    <a:gd name="T0" fmla="*/ 87 w 93"/>
                    <a:gd name="T1" fmla="*/ 69 h 124"/>
                    <a:gd name="T2" fmla="*/ 92 w 93"/>
                    <a:gd name="T3" fmla="*/ 85 h 124"/>
                    <a:gd name="T4" fmla="*/ 92 w 93"/>
                    <a:gd name="T5" fmla="*/ 99 h 124"/>
                    <a:gd name="T6" fmla="*/ 86 w 93"/>
                    <a:gd name="T7" fmla="*/ 111 h 124"/>
                    <a:gd name="T8" fmla="*/ 73 w 93"/>
                    <a:gd name="T9" fmla="*/ 119 h 124"/>
                    <a:gd name="T10" fmla="*/ 58 w 93"/>
                    <a:gd name="T11" fmla="*/ 124 h 124"/>
                    <a:gd name="T12" fmla="*/ 44 w 93"/>
                    <a:gd name="T13" fmla="*/ 120 h 124"/>
                    <a:gd name="T14" fmla="*/ 31 w 93"/>
                    <a:gd name="T15" fmla="*/ 110 h 124"/>
                    <a:gd name="T16" fmla="*/ 21 w 93"/>
                    <a:gd name="T17" fmla="*/ 92 h 124"/>
                    <a:gd name="T18" fmla="*/ 6 w 93"/>
                    <a:gd name="T19" fmla="*/ 63 h 124"/>
                    <a:gd name="T20" fmla="*/ 3 w 93"/>
                    <a:gd name="T21" fmla="*/ 54 h 124"/>
                    <a:gd name="T22" fmla="*/ 1 w 93"/>
                    <a:gd name="T23" fmla="*/ 46 h 124"/>
                    <a:gd name="T24" fmla="*/ 0 w 93"/>
                    <a:gd name="T25" fmla="*/ 39 h 124"/>
                    <a:gd name="T26" fmla="*/ 3 w 93"/>
                    <a:gd name="T27" fmla="*/ 29 h 124"/>
                    <a:gd name="T28" fmla="*/ 10 w 93"/>
                    <a:gd name="T29" fmla="*/ 19 h 124"/>
                    <a:gd name="T30" fmla="*/ 18 w 93"/>
                    <a:gd name="T31" fmla="*/ 14 h 124"/>
                    <a:gd name="T32" fmla="*/ 25 w 93"/>
                    <a:gd name="T33" fmla="*/ 13 h 124"/>
                    <a:gd name="T34" fmla="*/ 31 w 93"/>
                    <a:gd name="T35" fmla="*/ 13 h 124"/>
                    <a:gd name="T36" fmla="*/ 37 w 93"/>
                    <a:gd name="T37" fmla="*/ 14 h 124"/>
                    <a:gd name="T38" fmla="*/ 38 w 93"/>
                    <a:gd name="T39" fmla="*/ 8 h 124"/>
                    <a:gd name="T40" fmla="*/ 67 w 93"/>
                    <a:gd name="T41" fmla="*/ 36 h 124"/>
                    <a:gd name="T42" fmla="*/ 50 w 93"/>
                    <a:gd name="T43" fmla="*/ 38 h 124"/>
                    <a:gd name="T44" fmla="*/ 43 w 93"/>
                    <a:gd name="T45" fmla="*/ 30 h 124"/>
                    <a:gd name="T46" fmla="*/ 36 w 93"/>
                    <a:gd name="T47" fmla="*/ 26 h 124"/>
                    <a:gd name="T48" fmla="*/ 31 w 93"/>
                    <a:gd name="T49" fmla="*/ 26 h 124"/>
                    <a:gd name="T50" fmla="*/ 24 w 93"/>
                    <a:gd name="T51" fmla="*/ 29 h 124"/>
                    <a:gd name="T52" fmla="*/ 21 w 93"/>
                    <a:gd name="T53" fmla="*/ 34 h 124"/>
                    <a:gd name="T54" fmla="*/ 21 w 93"/>
                    <a:gd name="T55" fmla="*/ 43 h 124"/>
                    <a:gd name="T56" fmla="*/ 23 w 93"/>
                    <a:gd name="T57" fmla="*/ 53 h 124"/>
                    <a:gd name="T58" fmla="*/ 38 w 93"/>
                    <a:gd name="T59" fmla="*/ 84 h 124"/>
                    <a:gd name="T60" fmla="*/ 45 w 93"/>
                    <a:gd name="T61" fmla="*/ 97 h 124"/>
                    <a:gd name="T62" fmla="*/ 52 w 93"/>
                    <a:gd name="T63" fmla="*/ 104 h 124"/>
                    <a:gd name="T64" fmla="*/ 59 w 93"/>
                    <a:gd name="T65" fmla="*/ 106 h 124"/>
                    <a:gd name="T66" fmla="*/ 66 w 93"/>
                    <a:gd name="T67" fmla="*/ 105 h 124"/>
                    <a:gd name="T68" fmla="*/ 72 w 93"/>
                    <a:gd name="T69" fmla="*/ 101 h 124"/>
                    <a:gd name="T70" fmla="*/ 74 w 93"/>
                    <a:gd name="T71" fmla="*/ 94 h 124"/>
                    <a:gd name="T72" fmla="*/ 73 w 93"/>
                    <a:gd name="T73" fmla="*/ 85 h 124"/>
                    <a:gd name="T74" fmla="*/ 70 w 93"/>
                    <a:gd name="T75" fmla="*/ 74 h 1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
                    <a:gd name="T115" fmla="*/ 0 h 124"/>
                    <a:gd name="T116" fmla="*/ 93 w 93"/>
                    <a:gd name="T117" fmla="*/ 124 h 12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 h="124">
                      <a:moveTo>
                        <a:pt x="86" y="67"/>
                      </a:moveTo>
                      <a:lnTo>
                        <a:pt x="87" y="69"/>
                      </a:lnTo>
                      <a:lnTo>
                        <a:pt x="90" y="77"/>
                      </a:lnTo>
                      <a:lnTo>
                        <a:pt x="92" y="85"/>
                      </a:lnTo>
                      <a:lnTo>
                        <a:pt x="93" y="92"/>
                      </a:lnTo>
                      <a:lnTo>
                        <a:pt x="92" y="99"/>
                      </a:lnTo>
                      <a:lnTo>
                        <a:pt x="90" y="105"/>
                      </a:lnTo>
                      <a:lnTo>
                        <a:pt x="86" y="111"/>
                      </a:lnTo>
                      <a:lnTo>
                        <a:pt x="81" y="115"/>
                      </a:lnTo>
                      <a:lnTo>
                        <a:pt x="73" y="119"/>
                      </a:lnTo>
                      <a:lnTo>
                        <a:pt x="66" y="123"/>
                      </a:lnTo>
                      <a:lnTo>
                        <a:pt x="58" y="124"/>
                      </a:lnTo>
                      <a:lnTo>
                        <a:pt x="51" y="123"/>
                      </a:lnTo>
                      <a:lnTo>
                        <a:pt x="44" y="120"/>
                      </a:lnTo>
                      <a:lnTo>
                        <a:pt x="37" y="116"/>
                      </a:lnTo>
                      <a:lnTo>
                        <a:pt x="31" y="110"/>
                      </a:lnTo>
                      <a:lnTo>
                        <a:pt x="26" y="102"/>
                      </a:lnTo>
                      <a:lnTo>
                        <a:pt x="21" y="92"/>
                      </a:lnTo>
                      <a:lnTo>
                        <a:pt x="8" y="69"/>
                      </a:lnTo>
                      <a:lnTo>
                        <a:pt x="6" y="63"/>
                      </a:lnTo>
                      <a:lnTo>
                        <a:pt x="4" y="59"/>
                      </a:lnTo>
                      <a:lnTo>
                        <a:pt x="3" y="54"/>
                      </a:lnTo>
                      <a:lnTo>
                        <a:pt x="2" y="50"/>
                      </a:lnTo>
                      <a:lnTo>
                        <a:pt x="1" y="46"/>
                      </a:lnTo>
                      <a:lnTo>
                        <a:pt x="0" y="43"/>
                      </a:lnTo>
                      <a:lnTo>
                        <a:pt x="0" y="39"/>
                      </a:lnTo>
                      <a:lnTo>
                        <a:pt x="1" y="36"/>
                      </a:lnTo>
                      <a:lnTo>
                        <a:pt x="3" y="29"/>
                      </a:lnTo>
                      <a:lnTo>
                        <a:pt x="6" y="23"/>
                      </a:lnTo>
                      <a:lnTo>
                        <a:pt x="10" y="19"/>
                      </a:lnTo>
                      <a:lnTo>
                        <a:pt x="16" y="15"/>
                      </a:lnTo>
                      <a:lnTo>
                        <a:pt x="18" y="14"/>
                      </a:lnTo>
                      <a:lnTo>
                        <a:pt x="22" y="13"/>
                      </a:lnTo>
                      <a:lnTo>
                        <a:pt x="25" y="13"/>
                      </a:lnTo>
                      <a:lnTo>
                        <a:pt x="28" y="12"/>
                      </a:lnTo>
                      <a:lnTo>
                        <a:pt x="31" y="13"/>
                      </a:lnTo>
                      <a:lnTo>
                        <a:pt x="34" y="13"/>
                      </a:lnTo>
                      <a:lnTo>
                        <a:pt x="37" y="14"/>
                      </a:lnTo>
                      <a:lnTo>
                        <a:pt x="41" y="15"/>
                      </a:lnTo>
                      <a:lnTo>
                        <a:pt x="38" y="8"/>
                      </a:lnTo>
                      <a:lnTo>
                        <a:pt x="51" y="0"/>
                      </a:lnTo>
                      <a:lnTo>
                        <a:pt x="67" y="36"/>
                      </a:lnTo>
                      <a:lnTo>
                        <a:pt x="53" y="43"/>
                      </a:lnTo>
                      <a:lnTo>
                        <a:pt x="50" y="38"/>
                      </a:lnTo>
                      <a:lnTo>
                        <a:pt x="46" y="33"/>
                      </a:lnTo>
                      <a:lnTo>
                        <a:pt x="43" y="30"/>
                      </a:lnTo>
                      <a:lnTo>
                        <a:pt x="39" y="28"/>
                      </a:lnTo>
                      <a:lnTo>
                        <a:pt x="36" y="26"/>
                      </a:lnTo>
                      <a:lnTo>
                        <a:pt x="34" y="26"/>
                      </a:lnTo>
                      <a:lnTo>
                        <a:pt x="31" y="26"/>
                      </a:lnTo>
                      <a:lnTo>
                        <a:pt x="28" y="27"/>
                      </a:lnTo>
                      <a:lnTo>
                        <a:pt x="24" y="29"/>
                      </a:lnTo>
                      <a:lnTo>
                        <a:pt x="22" y="31"/>
                      </a:lnTo>
                      <a:lnTo>
                        <a:pt x="21" y="34"/>
                      </a:lnTo>
                      <a:lnTo>
                        <a:pt x="21" y="39"/>
                      </a:lnTo>
                      <a:lnTo>
                        <a:pt x="21" y="43"/>
                      </a:lnTo>
                      <a:lnTo>
                        <a:pt x="22" y="47"/>
                      </a:lnTo>
                      <a:lnTo>
                        <a:pt x="23" y="53"/>
                      </a:lnTo>
                      <a:lnTo>
                        <a:pt x="26" y="59"/>
                      </a:lnTo>
                      <a:lnTo>
                        <a:pt x="38" y="84"/>
                      </a:lnTo>
                      <a:lnTo>
                        <a:pt x="42" y="91"/>
                      </a:lnTo>
                      <a:lnTo>
                        <a:pt x="45" y="97"/>
                      </a:lnTo>
                      <a:lnTo>
                        <a:pt x="48" y="101"/>
                      </a:lnTo>
                      <a:lnTo>
                        <a:pt x="52" y="104"/>
                      </a:lnTo>
                      <a:lnTo>
                        <a:pt x="55" y="106"/>
                      </a:lnTo>
                      <a:lnTo>
                        <a:pt x="59" y="106"/>
                      </a:lnTo>
                      <a:lnTo>
                        <a:pt x="62" y="106"/>
                      </a:lnTo>
                      <a:lnTo>
                        <a:pt x="66" y="105"/>
                      </a:lnTo>
                      <a:lnTo>
                        <a:pt x="69" y="103"/>
                      </a:lnTo>
                      <a:lnTo>
                        <a:pt x="72" y="101"/>
                      </a:lnTo>
                      <a:lnTo>
                        <a:pt x="73" y="98"/>
                      </a:lnTo>
                      <a:lnTo>
                        <a:pt x="74" y="94"/>
                      </a:lnTo>
                      <a:lnTo>
                        <a:pt x="74" y="89"/>
                      </a:lnTo>
                      <a:lnTo>
                        <a:pt x="73" y="85"/>
                      </a:lnTo>
                      <a:lnTo>
                        <a:pt x="72" y="80"/>
                      </a:lnTo>
                      <a:lnTo>
                        <a:pt x="70" y="74"/>
                      </a:lnTo>
                      <a:lnTo>
                        <a:pt x="86" y="67"/>
                      </a:lnTo>
                      <a:close/>
                    </a:path>
                  </a:pathLst>
                </a:custGeom>
                <a:solidFill>
                  <a:srgbClr val="191919"/>
                </a:solidFill>
                <a:ln w="9525">
                  <a:noFill/>
                  <a:round/>
                  <a:headEnd/>
                  <a:tailEnd/>
                </a:ln>
              </p:spPr>
              <p:txBody>
                <a:bodyPr/>
                <a:lstStyle/>
                <a:p>
                  <a:endParaRPr lang="en-US">
                    <a:latin typeface="+mj-lt"/>
                  </a:endParaRPr>
                </a:p>
              </p:txBody>
            </p:sp>
            <p:sp>
              <p:nvSpPr>
                <p:cNvPr id="2545" name="Freeform 92"/>
                <p:cNvSpPr>
                  <a:spLocks/>
                </p:cNvSpPr>
                <p:nvPr/>
              </p:nvSpPr>
              <p:spPr bwMode="auto">
                <a:xfrm>
                  <a:off x="3162" y="3632"/>
                  <a:ext cx="33" cy="48"/>
                </a:xfrm>
                <a:custGeom>
                  <a:avLst/>
                  <a:gdLst>
                    <a:gd name="T0" fmla="*/ 97 w 97"/>
                    <a:gd name="T1" fmla="*/ 134 h 143"/>
                    <a:gd name="T2" fmla="*/ 96 w 97"/>
                    <a:gd name="T3" fmla="*/ 135 h 143"/>
                    <a:gd name="T4" fmla="*/ 94 w 97"/>
                    <a:gd name="T5" fmla="*/ 136 h 143"/>
                    <a:gd name="T6" fmla="*/ 93 w 97"/>
                    <a:gd name="T7" fmla="*/ 137 h 143"/>
                    <a:gd name="T8" fmla="*/ 91 w 97"/>
                    <a:gd name="T9" fmla="*/ 138 h 143"/>
                    <a:gd name="T10" fmla="*/ 90 w 97"/>
                    <a:gd name="T11" fmla="*/ 139 h 143"/>
                    <a:gd name="T12" fmla="*/ 88 w 97"/>
                    <a:gd name="T13" fmla="*/ 139 h 143"/>
                    <a:gd name="T14" fmla="*/ 87 w 97"/>
                    <a:gd name="T15" fmla="*/ 139 h 143"/>
                    <a:gd name="T16" fmla="*/ 86 w 97"/>
                    <a:gd name="T17" fmla="*/ 140 h 143"/>
                    <a:gd name="T18" fmla="*/ 81 w 97"/>
                    <a:gd name="T19" fmla="*/ 142 h 143"/>
                    <a:gd name="T20" fmla="*/ 76 w 97"/>
                    <a:gd name="T21" fmla="*/ 143 h 143"/>
                    <a:gd name="T22" fmla="*/ 72 w 97"/>
                    <a:gd name="T23" fmla="*/ 143 h 143"/>
                    <a:gd name="T24" fmla="*/ 69 w 97"/>
                    <a:gd name="T25" fmla="*/ 142 h 143"/>
                    <a:gd name="T26" fmla="*/ 66 w 97"/>
                    <a:gd name="T27" fmla="*/ 140 h 143"/>
                    <a:gd name="T28" fmla="*/ 63 w 97"/>
                    <a:gd name="T29" fmla="*/ 137 h 143"/>
                    <a:gd name="T30" fmla="*/ 60 w 97"/>
                    <a:gd name="T31" fmla="*/ 133 h 143"/>
                    <a:gd name="T32" fmla="*/ 57 w 97"/>
                    <a:gd name="T33" fmla="*/ 127 h 143"/>
                    <a:gd name="T34" fmla="*/ 24 w 97"/>
                    <a:gd name="T35" fmla="*/ 57 h 143"/>
                    <a:gd name="T36" fmla="*/ 12 w 97"/>
                    <a:gd name="T37" fmla="*/ 63 h 143"/>
                    <a:gd name="T38" fmla="*/ 7 w 97"/>
                    <a:gd name="T39" fmla="*/ 51 h 143"/>
                    <a:gd name="T40" fmla="*/ 17 w 97"/>
                    <a:gd name="T41" fmla="*/ 46 h 143"/>
                    <a:gd name="T42" fmla="*/ 0 w 97"/>
                    <a:gd name="T43" fmla="*/ 9 h 143"/>
                    <a:gd name="T44" fmla="*/ 18 w 97"/>
                    <a:gd name="T45" fmla="*/ 0 h 143"/>
                    <a:gd name="T46" fmla="*/ 35 w 97"/>
                    <a:gd name="T47" fmla="*/ 37 h 143"/>
                    <a:gd name="T48" fmla="*/ 49 w 97"/>
                    <a:gd name="T49" fmla="*/ 30 h 143"/>
                    <a:gd name="T50" fmla="*/ 55 w 97"/>
                    <a:gd name="T51" fmla="*/ 43 h 143"/>
                    <a:gd name="T52" fmla="*/ 41 w 97"/>
                    <a:gd name="T53" fmla="*/ 49 h 143"/>
                    <a:gd name="T54" fmla="*/ 73 w 97"/>
                    <a:gd name="T55" fmla="*/ 115 h 143"/>
                    <a:gd name="T56" fmla="*/ 75 w 97"/>
                    <a:gd name="T57" fmla="*/ 118 h 143"/>
                    <a:gd name="T58" fmla="*/ 76 w 97"/>
                    <a:gd name="T59" fmla="*/ 122 h 143"/>
                    <a:gd name="T60" fmla="*/ 79 w 97"/>
                    <a:gd name="T61" fmla="*/ 123 h 143"/>
                    <a:gd name="T62" fmla="*/ 80 w 97"/>
                    <a:gd name="T63" fmla="*/ 124 h 143"/>
                    <a:gd name="T64" fmla="*/ 81 w 97"/>
                    <a:gd name="T65" fmla="*/ 124 h 143"/>
                    <a:gd name="T66" fmla="*/ 83 w 97"/>
                    <a:gd name="T67" fmla="*/ 124 h 143"/>
                    <a:gd name="T68" fmla="*/ 85 w 97"/>
                    <a:gd name="T69" fmla="*/ 123 h 143"/>
                    <a:gd name="T70" fmla="*/ 88 w 97"/>
                    <a:gd name="T71" fmla="*/ 122 h 143"/>
                    <a:gd name="T72" fmla="*/ 91 w 97"/>
                    <a:gd name="T73" fmla="*/ 120 h 143"/>
                    <a:gd name="T74" fmla="*/ 97 w 97"/>
                    <a:gd name="T75" fmla="*/ 134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143"/>
                    <a:gd name="T116" fmla="*/ 97 w 97"/>
                    <a:gd name="T117" fmla="*/ 143 h 1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143">
                      <a:moveTo>
                        <a:pt x="97" y="134"/>
                      </a:moveTo>
                      <a:lnTo>
                        <a:pt x="96" y="135"/>
                      </a:lnTo>
                      <a:lnTo>
                        <a:pt x="94" y="136"/>
                      </a:lnTo>
                      <a:lnTo>
                        <a:pt x="93" y="137"/>
                      </a:lnTo>
                      <a:lnTo>
                        <a:pt x="91" y="138"/>
                      </a:lnTo>
                      <a:lnTo>
                        <a:pt x="90" y="139"/>
                      </a:lnTo>
                      <a:lnTo>
                        <a:pt x="88" y="139"/>
                      </a:lnTo>
                      <a:lnTo>
                        <a:pt x="87" y="139"/>
                      </a:lnTo>
                      <a:lnTo>
                        <a:pt x="86" y="140"/>
                      </a:lnTo>
                      <a:lnTo>
                        <a:pt x="81" y="142"/>
                      </a:lnTo>
                      <a:lnTo>
                        <a:pt x="76" y="143"/>
                      </a:lnTo>
                      <a:lnTo>
                        <a:pt x="72" y="143"/>
                      </a:lnTo>
                      <a:lnTo>
                        <a:pt x="69" y="142"/>
                      </a:lnTo>
                      <a:lnTo>
                        <a:pt x="66" y="140"/>
                      </a:lnTo>
                      <a:lnTo>
                        <a:pt x="63" y="137"/>
                      </a:lnTo>
                      <a:lnTo>
                        <a:pt x="60" y="133"/>
                      </a:lnTo>
                      <a:lnTo>
                        <a:pt x="57" y="127"/>
                      </a:lnTo>
                      <a:lnTo>
                        <a:pt x="24" y="57"/>
                      </a:lnTo>
                      <a:lnTo>
                        <a:pt x="12" y="63"/>
                      </a:lnTo>
                      <a:lnTo>
                        <a:pt x="7" y="51"/>
                      </a:lnTo>
                      <a:lnTo>
                        <a:pt x="17" y="46"/>
                      </a:lnTo>
                      <a:lnTo>
                        <a:pt x="0" y="9"/>
                      </a:lnTo>
                      <a:lnTo>
                        <a:pt x="18" y="0"/>
                      </a:lnTo>
                      <a:lnTo>
                        <a:pt x="35" y="37"/>
                      </a:lnTo>
                      <a:lnTo>
                        <a:pt x="49" y="30"/>
                      </a:lnTo>
                      <a:lnTo>
                        <a:pt x="55" y="43"/>
                      </a:lnTo>
                      <a:lnTo>
                        <a:pt x="41" y="49"/>
                      </a:lnTo>
                      <a:lnTo>
                        <a:pt x="73" y="115"/>
                      </a:lnTo>
                      <a:lnTo>
                        <a:pt x="75" y="118"/>
                      </a:lnTo>
                      <a:lnTo>
                        <a:pt x="76" y="122"/>
                      </a:lnTo>
                      <a:lnTo>
                        <a:pt x="79" y="123"/>
                      </a:lnTo>
                      <a:lnTo>
                        <a:pt x="80" y="124"/>
                      </a:lnTo>
                      <a:lnTo>
                        <a:pt x="81" y="124"/>
                      </a:lnTo>
                      <a:lnTo>
                        <a:pt x="83" y="124"/>
                      </a:lnTo>
                      <a:lnTo>
                        <a:pt x="85" y="123"/>
                      </a:lnTo>
                      <a:lnTo>
                        <a:pt x="88" y="122"/>
                      </a:lnTo>
                      <a:lnTo>
                        <a:pt x="91" y="120"/>
                      </a:lnTo>
                      <a:lnTo>
                        <a:pt x="97" y="134"/>
                      </a:lnTo>
                      <a:close/>
                    </a:path>
                  </a:pathLst>
                </a:custGeom>
                <a:solidFill>
                  <a:srgbClr val="191919"/>
                </a:solidFill>
                <a:ln w="9525">
                  <a:noFill/>
                  <a:round/>
                  <a:headEnd/>
                  <a:tailEnd/>
                </a:ln>
              </p:spPr>
              <p:txBody>
                <a:bodyPr/>
                <a:lstStyle/>
                <a:p>
                  <a:endParaRPr lang="en-US">
                    <a:latin typeface="+mj-lt"/>
                  </a:endParaRPr>
                </a:p>
              </p:txBody>
            </p:sp>
            <p:sp>
              <p:nvSpPr>
                <p:cNvPr id="2546" name="Freeform 93"/>
                <p:cNvSpPr>
                  <a:spLocks noEditPoints="1"/>
                </p:cNvSpPr>
                <p:nvPr/>
              </p:nvSpPr>
              <p:spPr bwMode="auto">
                <a:xfrm>
                  <a:off x="3177" y="3622"/>
                  <a:ext cx="35" cy="52"/>
                </a:xfrm>
                <a:custGeom>
                  <a:avLst/>
                  <a:gdLst>
                    <a:gd name="T0" fmla="*/ 10 w 105"/>
                    <a:gd name="T1" fmla="*/ 32 h 157"/>
                    <a:gd name="T2" fmla="*/ 0 w 105"/>
                    <a:gd name="T3" fmla="*/ 13 h 157"/>
                    <a:gd name="T4" fmla="*/ 25 w 105"/>
                    <a:gd name="T5" fmla="*/ 0 h 157"/>
                    <a:gd name="T6" fmla="*/ 35 w 105"/>
                    <a:gd name="T7" fmla="*/ 20 h 157"/>
                    <a:gd name="T8" fmla="*/ 10 w 105"/>
                    <a:gd name="T9" fmla="*/ 32 h 157"/>
                    <a:gd name="T10" fmla="*/ 65 w 105"/>
                    <a:gd name="T11" fmla="*/ 157 h 157"/>
                    <a:gd name="T12" fmla="*/ 57 w 105"/>
                    <a:gd name="T13" fmla="*/ 141 h 157"/>
                    <a:gd name="T14" fmla="*/ 69 w 105"/>
                    <a:gd name="T15" fmla="*/ 136 h 157"/>
                    <a:gd name="T16" fmla="*/ 34 w 105"/>
                    <a:gd name="T17" fmla="*/ 64 h 157"/>
                    <a:gd name="T18" fmla="*/ 22 w 105"/>
                    <a:gd name="T19" fmla="*/ 69 h 157"/>
                    <a:gd name="T20" fmla="*/ 16 w 105"/>
                    <a:gd name="T21" fmla="*/ 55 h 157"/>
                    <a:gd name="T22" fmla="*/ 45 w 105"/>
                    <a:gd name="T23" fmla="*/ 41 h 157"/>
                    <a:gd name="T24" fmla="*/ 86 w 105"/>
                    <a:gd name="T25" fmla="*/ 128 h 157"/>
                    <a:gd name="T26" fmla="*/ 98 w 105"/>
                    <a:gd name="T27" fmla="*/ 123 h 157"/>
                    <a:gd name="T28" fmla="*/ 105 w 105"/>
                    <a:gd name="T29" fmla="*/ 137 h 157"/>
                    <a:gd name="T30" fmla="*/ 65 w 105"/>
                    <a:gd name="T31" fmla="*/ 157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5"/>
                    <a:gd name="T49" fmla="*/ 0 h 157"/>
                    <a:gd name="T50" fmla="*/ 105 w 105"/>
                    <a:gd name="T51" fmla="*/ 157 h 1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5" h="157">
                      <a:moveTo>
                        <a:pt x="10" y="32"/>
                      </a:moveTo>
                      <a:lnTo>
                        <a:pt x="0" y="13"/>
                      </a:lnTo>
                      <a:lnTo>
                        <a:pt x="25" y="0"/>
                      </a:lnTo>
                      <a:lnTo>
                        <a:pt x="35" y="20"/>
                      </a:lnTo>
                      <a:lnTo>
                        <a:pt x="10" y="32"/>
                      </a:lnTo>
                      <a:close/>
                      <a:moveTo>
                        <a:pt x="65" y="157"/>
                      </a:moveTo>
                      <a:lnTo>
                        <a:pt x="57" y="141"/>
                      </a:lnTo>
                      <a:lnTo>
                        <a:pt x="69" y="136"/>
                      </a:lnTo>
                      <a:lnTo>
                        <a:pt x="34" y="64"/>
                      </a:lnTo>
                      <a:lnTo>
                        <a:pt x="22" y="69"/>
                      </a:lnTo>
                      <a:lnTo>
                        <a:pt x="16" y="55"/>
                      </a:lnTo>
                      <a:lnTo>
                        <a:pt x="45" y="41"/>
                      </a:lnTo>
                      <a:lnTo>
                        <a:pt x="86" y="128"/>
                      </a:lnTo>
                      <a:lnTo>
                        <a:pt x="98" y="123"/>
                      </a:lnTo>
                      <a:lnTo>
                        <a:pt x="105" y="137"/>
                      </a:lnTo>
                      <a:lnTo>
                        <a:pt x="65" y="157"/>
                      </a:lnTo>
                      <a:close/>
                    </a:path>
                  </a:pathLst>
                </a:custGeom>
                <a:solidFill>
                  <a:srgbClr val="191919"/>
                </a:solidFill>
                <a:ln w="9525">
                  <a:noFill/>
                  <a:round/>
                  <a:headEnd/>
                  <a:tailEnd/>
                </a:ln>
              </p:spPr>
              <p:txBody>
                <a:bodyPr/>
                <a:lstStyle/>
                <a:p>
                  <a:endParaRPr lang="en-US">
                    <a:latin typeface="+mj-lt"/>
                  </a:endParaRPr>
                </a:p>
              </p:txBody>
            </p:sp>
            <p:sp>
              <p:nvSpPr>
                <p:cNvPr id="2547" name="Freeform 94"/>
                <p:cNvSpPr>
                  <a:spLocks noEditPoints="1"/>
                </p:cNvSpPr>
                <p:nvPr/>
              </p:nvSpPr>
              <p:spPr bwMode="auto">
                <a:xfrm>
                  <a:off x="3101" y="3609"/>
                  <a:ext cx="163" cy="212"/>
                </a:xfrm>
                <a:custGeom>
                  <a:avLst/>
                  <a:gdLst>
                    <a:gd name="T0" fmla="*/ 296 w 489"/>
                    <a:gd name="T1" fmla="*/ 85 h 634"/>
                    <a:gd name="T2" fmla="*/ 333 w 489"/>
                    <a:gd name="T3" fmla="*/ 67 h 634"/>
                    <a:gd name="T4" fmla="*/ 364 w 489"/>
                    <a:gd name="T5" fmla="*/ 52 h 634"/>
                    <a:gd name="T6" fmla="*/ 380 w 489"/>
                    <a:gd name="T7" fmla="*/ 27 h 634"/>
                    <a:gd name="T8" fmla="*/ 395 w 489"/>
                    <a:gd name="T9" fmla="*/ 147 h 634"/>
                    <a:gd name="T10" fmla="*/ 454 w 489"/>
                    <a:gd name="T11" fmla="*/ 40 h 634"/>
                    <a:gd name="T12" fmla="*/ 446 w 489"/>
                    <a:gd name="T13" fmla="*/ 25 h 634"/>
                    <a:gd name="T14" fmla="*/ 435 w 489"/>
                    <a:gd name="T15" fmla="*/ 18 h 634"/>
                    <a:gd name="T16" fmla="*/ 426 w 489"/>
                    <a:gd name="T17" fmla="*/ 18 h 634"/>
                    <a:gd name="T18" fmla="*/ 418 w 489"/>
                    <a:gd name="T19" fmla="*/ 26 h 634"/>
                    <a:gd name="T20" fmla="*/ 418 w 489"/>
                    <a:gd name="T21" fmla="*/ 39 h 634"/>
                    <a:gd name="T22" fmla="*/ 424 w 489"/>
                    <a:gd name="T23" fmla="*/ 55 h 634"/>
                    <a:gd name="T24" fmla="*/ 489 w 489"/>
                    <a:gd name="T25" fmla="*/ 78 h 634"/>
                    <a:gd name="T26" fmla="*/ 485 w 489"/>
                    <a:gd name="T27" fmla="*/ 97 h 634"/>
                    <a:gd name="T28" fmla="*/ 470 w 489"/>
                    <a:gd name="T29" fmla="*/ 112 h 634"/>
                    <a:gd name="T30" fmla="*/ 447 w 489"/>
                    <a:gd name="T31" fmla="*/ 115 h 634"/>
                    <a:gd name="T32" fmla="*/ 428 w 489"/>
                    <a:gd name="T33" fmla="*/ 103 h 634"/>
                    <a:gd name="T34" fmla="*/ 406 w 489"/>
                    <a:gd name="T35" fmla="*/ 64 h 634"/>
                    <a:gd name="T36" fmla="*/ 401 w 489"/>
                    <a:gd name="T37" fmla="*/ 49 h 634"/>
                    <a:gd name="T38" fmla="*/ 399 w 489"/>
                    <a:gd name="T39" fmla="*/ 35 h 634"/>
                    <a:gd name="T40" fmla="*/ 401 w 489"/>
                    <a:gd name="T41" fmla="*/ 20 h 634"/>
                    <a:gd name="T42" fmla="*/ 417 w 489"/>
                    <a:gd name="T43" fmla="*/ 4 h 634"/>
                    <a:gd name="T44" fmla="*/ 429 w 489"/>
                    <a:gd name="T45" fmla="*/ 0 h 634"/>
                    <a:gd name="T46" fmla="*/ 441 w 489"/>
                    <a:gd name="T47" fmla="*/ 1 h 634"/>
                    <a:gd name="T48" fmla="*/ 454 w 489"/>
                    <a:gd name="T49" fmla="*/ 7 h 634"/>
                    <a:gd name="T50" fmla="*/ 472 w 489"/>
                    <a:gd name="T51" fmla="*/ 31 h 634"/>
                    <a:gd name="T52" fmla="*/ 433 w 489"/>
                    <a:gd name="T53" fmla="*/ 74 h 634"/>
                    <a:gd name="T54" fmla="*/ 445 w 489"/>
                    <a:gd name="T55" fmla="*/ 92 h 634"/>
                    <a:gd name="T56" fmla="*/ 456 w 489"/>
                    <a:gd name="T57" fmla="*/ 97 h 634"/>
                    <a:gd name="T58" fmla="*/ 467 w 489"/>
                    <a:gd name="T59" fmla="*/ 94 h 634"/>
                    <a:gd name="T60" fmla="*/ 471 w 489"/>
                    <a:gd name="T61" fmla="*/ 87 h 634"/>
                    <a:gd name="T62" fmla="*/ 471 w 489"/>
                    <a:gd name="T63" fmla="*/ 75 h 634"/>
                    <a:gd name="T64" fmla="*/ 125 w 489"/>
                    <a:gd name="T65" fmla="*/ 555 h 634"/>
                    <a:gd name="T66" fmla="*/ 131 w 489"/>
                    <a:gd name="T67" fmla="*/ 571 h 634"/>
                    <a:gd name="T68" fmla="*/ 134 w 489"/>
                    <a:gd name="T69" fmla="*/ 586 h 634"/>
                    <a:gd name="T70" fmla="*/ 133 w 489"/>
                    <a:gd name="T71" fmla="*/ 601 h 634"/>
                    <a:gd name="T72" fmla="*/ 117 w 489"/>
                    <a:gd name="T73" fmla="*/ 622 h 634"/>
                    <a:gd name="T74" fmla="*/ 97 w 489"/>
                    <a:gd name="T75" fmla="*/ 633 h 634"/>
                    <a:gd name="T76" fmla="*/ 82 w 489"/>
                    <a:gd name="T77" fmla="*/ 634 h 634"/>
                    <a:gd name="T78" fmla="*/ 70 w 489"/>
                    <a:gd name="T79" fmla="*/ 632 h 634"/>
                    <a:gd name="T80" fmla="*/ 58 w 489"/>
                    <a:gd name="T81" fmla="*/ 624 h 634"/>
                    <a:gd name="T82" fmla="*/ 47 w 489"/>
                    <a:gd name="T83" fmla="*/ 610 h 634"/>
                    <a:gd name="T84" fmla="*/ 10 w 489"/>
                    <a:gd name="T85" fmla="*/ 537 h 634"/>
                    <a:gd name="T86" fmla="*/ 3 w 489"/>
                    <a:gd name="T87" fmla="*/ 519 h 634"/>
                    <a:gd name="T88" fmla="*/ 0 w 489"/>
                    <a:gd name="T89" fmla="*/ 503 h 634"/>
                    <a:gd name="T90" fmla="*/ 4 w 489"/>
                    <a:gd name="T91" fmla="*/ 486 h 634"/>
                    <a:gd name="T92" fmla="*/ 22 w 489"/>
                    <a:gd name="T93" fmla="*/ 467 h 634"/>
                    <a:gd name="T94" fmla="*/ 35 w 489"/>
                    <a:gd name="T95" fmla="*/ 463 h 634"/>
                    <a:gd name="T96" fmla="*/ 47 w 489"/>
                    <a:gd name="T97" fmla="*/ 464 h 634"/>
                    <a:gd name="T98" fmla="*/ 50 w 489"/>
                    <a:gd name="T99" fmla="*/ 457 h 634"/>
                    <a:gd name="T100" fmla="*/ 72 w 489"/>
                    <a:gd name="T101" fmla="*/ 504 h 634"/>
                    <a:gd name="T102" fmla="*/ 61 w 489"/>
                    <a:gd name="T103" fmla="*/ 489 h 634"/>
                    <a:gd name="T104" fmla="*/ 48 w 489"/>
                    <a:gd name="T105" fmla="*/ 480 h 634"/>
                    <a:gd name="T106" fmla="*/ 36 w 489"/>
                    <a:gd name="T107" fmla="*/ 482 h 634"/>
                    <a:gd name="T108" fmla="*/ 23 w 489"/>
                    <a:gd name="T109" fmla="*/ 492 h 634"/>
                    <a:gd name="T110" fmla="*/ 23 w 489"/>
                    <a:gd name="T111" fmla="*/ 509 h 634"/>
                    <a:gd name="T112" fmla="*/ 62 w 489"/>
                    <a:gd name="T113" fmla="*/ 593 h 634"/>
                    <a:gd name="T114" fmla="*/ 74 w 489"/>
                    <a:gd name="T115" fmla="*/ 611 h 634"/>
                    <a:gd name="T116" fmla="*/ 88 w 489"/>
                    <a:gd name="T117" fmla="*/ 615 h 634"/>
                    <a:gd name="T118" fmla="*/ 104 w 489"/>
                    <a:gd name="T119" fmla="*/ 609 h 634"/>
                    <a:gd name="T120" fmla="*/ 112 w 489"/>
                    <a:gd name="T121" fmla="*/ 597 h 634"/>
                    <a:gd name="T122" fmla="*/ 110 w 489"/>
                    <a:gd name="T123" fmla="*/ 578 h 634"/>
                    <a:gd name="T124" fmla="*/ 125 w 489"/>
                    <a:gd name="T125" fmla="*/ 555 h 6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9"/>
                    <a:gd name="T190" fmla="*/ 0 h 634"/>
                    <a:gd name="T191" fmla="*/ 489 w 489"/>
                    <a:gd name="T192" fmla="*/ 634 h 6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9" h="634">
                      <a:moveTo>
                        <a:pt x="376" y="156"/>
                      </a:moveTo>
                      <a:lnTo>
                        <a:pt x="305" y="81"/>
                      </a:lnTo>
                      <a:lnTo>
                        <a:pt x="296" y="85"/>
                      </a:lnTo>
                      <a:lnTo>
                        <a:pt x="288" y="72"/>
                      </a:lnTo>
                      <a:lnTo>
                        <a:pt x="326" y="53"/>
                      </a:lnTo>
                      <a:lnTo>
                        <a:pt x="333" y="67"/>
                      </a:lnTo>
                      <a:lnTo>
                        <a:pt x="323" y="73"/>
                      </a:lnTo>
                      <a:lnTo>
                        <a:pt x="373" y="121"/>
                      </a:lnTo>
                      <a:lnTo>
                        <a:pt x="364" y="52"/>
                      </a:lnTo>
                      <a:lnTo>
                        <a:pt x="356" y="56"/>
                      </a:lnTo>
                      <a:lnTo>
                        <a:pt x="350" y="43"/>
                      </a:lnTo>
                      <a:lnTo>
                        <a:pt x="380" y="27"/>
                      </a:lnTo>
                      <a:lnTo>
                        <a:pt x="387" y="41"/>
                      </a:lnTo>
                      <a:lnTo>
                        <a:pt x="379" y="46"/>
                      </a:lnTo>
                      <a:lnTo>
                        <a:pt x="395" y="147"/>
                      </a:lnTo>
                      <a:lnTo>
                        <a:pt x="376" y="156"/>
                      </a:lnTo>
                      <a:close/>
                      <a:moveTo>
                        <a:pt x="424" y="55"/>
                      </a:moveTo>
                      <a:lnTo>
                        <a:pt x="454" y="40"/>
                      </a:lnTo>
                      <a:lnTo>
                        <a:pt x="451" y="33"/>
                      </a:lnTo>
                      <a:lnTo>
                        <a:pt x="448" y="29"/>
                      </a:lnTo>
                      <a:lnTo>
                        <a:pt x="446" y="25"/>
                      </a:lnTo>
                      <a:lnTo>
                        <a:pt x="443" y="22"/>
                      </a:lnTo>
                      <a:lnTo>
                        <a:pt x="440" y="20"/>
                      </a:lnTo>
                      <a:lnTo>
                        <a:pt x="435" y="18"/>
                      </a:lnTo>
                      <a:lnTo>
                        <a:pt x="432" y="17"/>
                      </a:lnTo>
                      <a:lnTo>
                        <a:pt x="429" y="17"/>
                      </a:lnTo>
                      <a:lnTo>
                        <a:pt x="426" y="18"/>
                      </a:lnTo>
                      <a:lnTo>
                        <a:pt x="422" y="20"/>
                      </a:lnTo>
                      <a:lnTo>
                        <a:pt x="420" y="23"/>
                      </a:lnTo>
                      <a:lnTo>
                        <a:pt x="418" y="26"/>
                      </a:lnTo>
                      <a:lnTo>
                        <a:pt x="417" y="30"/>
                      </a:lnTo>
                      <a:lnTo>
                        <a:pt x="417" y="34"/>
                      </a:lnTo>
                      <a:lnTo>
                        <a:pt x="418" y="39"/>
                      </a:lnTo>
                      <a:lnTo>
                        <a:pt x="420" y="46"/>
                      </a:lnTo>
                      <a:lnTo>
                        <a:pt x="423" y="52"/>
                      </a:lnTo>
                      <a:lnTo>
                        <a:pt x="424" y="55"/>
                      </a:lnTo>
                      <a:close/>
                      <a:moveTo>
                        <a:pt x="485" y="62"/>
                      </a:moveTo>
                      <a:lnTo>
                        <a:pt x="487" y="70"/>
                      </a:lnTo>
                      <a:lnTo>
                        <a:pt x="489" y="78"/>
                      </a:lnTo>
                      <a:lnTo>
                        <a:pt x="489" y="85"/>
                      </a:lnTo>
                      <a:lnTo>
                        <a:pt x="488" y="91"/>
                      </a:lnTo>
                      <a:lnTo>
                        <a:pt x="485" y="97"/>
                      </a:lnTo>
                      <a:lnTo>
                        <a:pt x="481" y="103"/>
                      </a:lnTo>
                      <a:lnTo>
                        <a:pt x="476" y="108"/>
                      </a:lnTo>
                      <a:lnTo>
                        <a:pt x="470" y="112"/>
                      </a:lnTo>
                      <a:lnTo>
                        <a:pt x="461" y="115"/>
                      </a:lnTo>
                      <a:lnTo>
                        <a:pt x="454" y="116"/>
                      </a:lnTo>
                      <a:lnTo>
                        <a:pt x="447" y="115"/>
                      </a:lnTo>
                      <a:lnTo>
                        <a:pt x="441" y="112"/>
                      </a:lnTo>
                      <a:lnTo>
                        <a:pt x="434" y="108"/>
                      </a:lnTo>
                      <a:lnTo>
                        <a:pt x="428" y="103"/>
                      </a:lnTo>
                      <a:lnTo>
                        <a:pt x="422" y="94"/>
                      </a:lnTo>
                      <a:lnTo>
                        <a:pt x="417" y="85"/>
                      </a:lnTo>
                      <a:lnTo>
                        <a:pt x="406" y="64"/>
                      </a:lnTo>
                      <a:lnTo>
                        <a:pt x="404" y="59"/>
                      </a:lnTo>
                      <a:lnTo>
                        <a:pt x="402" y="54"/>
                      </a:lnTo>
                      <a:lnTo>
                        <a:pt x="401" y="49"/>
                      </a:lnTo>
                      <a:lnTo>
                        <a:pt x="400" y="45"/>
                      </a:lnTo>
                      <a:lnTo>
                        <a:pt x="399" y="40"/>
                      </a:lnTo>
                      <a:lnTo>
                        <a:pt x="399" y="35"/>
                      </a:lnTo>
                      <a:lnTo>
                        <a:pt x="399" y="31"/>
                      </a:lnTo>
                      <a:lnTo>
                        <a:pt x="399" y="27"/>
                      </a:lnTo>
                      <a:lnTo>
                        <a:pt x="401" y="20"/>
                      </a:lnTo>
                      <a:lnTo>
                        <a:pt x="405" y="14"/>
                      </a:lnTo>
                      <a:lnTo>
                        <a:pt x="411" y="8"/>
                      </a:lnTo>
                      <a:lnTo>
                        <a:pt x="417" y="4"/>
                      </a:lnTo>
                      <a:lnTo>
                        <a:pt x="421" y="2"/>
                      </a:lnTo>
                      <a:lnTo>
                        <a:pt x="425" y="1"/>
                      </a:lnTo>
                      <a:lnTo>
                        <a:pt x="429" y="0"/>
                      </a:lnTo>
                      <a:lnTo>
                        <a:pt x="433" y="0"/>
                      </a:lnTo>
                      <a:lnTo>
                        <a:pt x="436" y="0"/>
                      </a:lnTo>
                      <a:lnTo>
                        <a:pt x="441" y="1"/>
                      </a:lnTo>
                      <a:lnTo>
                        <a:pt x="445" y="2"/>
                      </a:lnTo>
                      <a:lnTo>
                        <a:pt x="448" y="4"/>
                      </a:lnTo>
                      <a:lnTo>
                        <a:pt x="454" y="7"/>
                      </a:lnTo>
                      <a:lnTo>
                        <a:pt x="460" y="14"/>
                      </a:lnTo>
                      <a:lnTo>
                        <a:pt x="467" y="22"/>
                      </a:lnTo>
                      <a:lnTo>
                        <a:pt x="472" y="31"/>
                      </a:lnTo>
                      <a:lnTo>
                        <a:pt x="478" y="45"/>
                      </a:lnTo>
                      <a:lnTo>
                        <a:pt x="430" y="67"/>
                      </a:lnTo>
                      <a:lnTo>
                        <a:pt x="433" y="74"/>
                      </a:lnTo>
                      <a:lnTo>
                        <a:pt x="438" y="81"/>
                      </a:lnTo>
                      <a:lnTo>
                        <a:pt x="441" y="87"/>
                      </a:lnTo>
                      <a:lnTo>
                        <a:pt x="445" y="92"/>
                      </a:lnTo>
                      <a:lnTo>
                        <a:pt x="448" y="95"/>
                      </a:lnTo>
                      <a:lnTo>
                        <a:pt x="452" y="97"/>
                      </a:lnTo>
                      <a:lnTo>
                        <a:pt x="456" y="97"/>
                      </a:lnTo>
                      <a:lnTo>
                        <a:pt x="459" y="97"/>
                      </a:lnTo>
                      <a:lnTo>
                        <a:pt x="463" y="96"/>
                      </a:lnTo>
                      <a:lnTo>
                        <a:pt x="467" y="94"/>
                      </a:lnTo>
                      <a:lnTo>
                        <a:pt x="469" y="92"/>
                      </a:lnTo>
                      <a:lnTo>
                        <a:pt x="470" y="90"/>
                      </a:lnTo>
                      <a:lnTo>
                        <a:pt x="471" y="87"/>
                      </a:lnTo>
                      <a:lnTo>
                        <a:pt x="472" y="84"/>
                      </a:lnTo>
                      <a:lnTo>
                        <a:pt x="472" y="80"/>
                      </a:lnTo>
                      <a:lnTo>
                        <a:pt x="471" y="75"/>
                      </a:lnTo>
                      <a:lnTo>
                        <a:pt x="469" y="69"/>
                      </a:lnTo>
                      <a:lnTo>
                        <a:pt x="485" y="62"/>
                      </a:lnTo>
                      <a:close/>
                      <a:moveTo>
                        <a:pt x="125" y="555"/>
                      </a:moveTo>
                      <a:lnTo>
                        <a:pt x="127" y="558"/>
                      </a:lnTo>
                      <a:lnTo>
                        <a:pt x="129" y="564"/>
                      </a:lnTo>
                      <a:lnTo>
                        <a:pt x="131" y="571"/>
                      </a:lnTo>
                      <a:lnTo>
                        <a:pt x="133" y="576"/>
                      </a:lnTo>
                      <a:lnTo>
                        <a:pt x="134" y="581"/>
                      </a:lnTo>
                      <a:lnTo>
                        <a:pt x="134" y="586"/>
                      </a:lnTo>
                      <a:lnTo>
                        <a:pt x="134" y="591"/>
                      </a:lnTo>
                      <a:lnTo>
                        <a:pt x="134" y="597"/>
                      </a:lnTo>
                      <a:lnTo>
                        <a:pt x="133" y="601"/>
                      </a:lnTo>
                      <a:lnTo>
                        <a:pt x="129" y="609"/>
                      </a:lnTo>
                      <a:lnTo>
                        <a:pt x="124" y="616"/>
                      </a:lnTo>
                      <a:lnTo>
                        <a:pt x="117" y="622"/>
                      </a:lnTo>
                      <a:lnTo>
                        <a:pt x="107" y="629"/>
                      </a:lnTo>
                      <a:lnTo>
                        <a:pt x="102" y="631"/>
                      </a:lnTo>
                      <a:lnTo>
                        <a:pt x="97" y="633"/>
                      </a:lnTo>
                      <a:lnTo>
                        <a:pt x="93" y="634"/>
                      </a:lnTo>
                      <a:lnTo>
                        <a:pt x="88" y="634"/>
                      </a:lnTo>
                      <a:lnTo>
                        <a:pt x="82" y="634"/>
                      </a:lnTo>
                      <a:lnTo>
                        <a:pt x="78" y="634"/>
                      </a:lnTo>
                      <a:lnTo>
                        <a:pt x="74" y="633"/>
                      </a:lnTo>
                      <a:lnTo>
                        <a:pt x="70" y="632"/>
                      </a:lnTo>
                      <a:lnTo>
                        <a:pt x="66" y="630"/>
                      </a:lnTo>
                      <a:lnTo>
                        <a:pt x="62" y="627"/>
                      </a:lnTo>
                      <a:lnTo>
                        <a:pt x="58" y="624"/>
                      </a:lnTo>
                      <a:lnTo>
                        <a:pt x="54" y="619"/>
                      </a:lnTo>
                      <a:lnTo>
                        <a:pt x="50" y="615"/>
                      </a:lnTo>
                      <a:lnTo>
                        <a:pt x="47" y="610"/>
                      </a:lnTo>
                      <a:lnTo>
                        <a:pt x="44" y="605"/>
                      </a:lnTo>
                      <a:lnTo>
                        <a:pt x="41" y="600"/>
                      </a:lnTo>
                      <a:lnTo>
                        <a:pt x="10" y="537"/>
                      </a:lnTo>
                      <a:lnTo>
                        <a:pt x="7" y="530"/>
                      </a:lnTo>
                      <a:lnTo>
                        <a:pt x="5" y="525"/>
                      </a:lnTo>
                      <a:lnTo>
                        <a:pt x="3" y="519"/>
                      </a:lnTo>
                      <a:lnTo>
                        <a:pt x="2" y="514"/>
                      </a:lnTo>
                      <a:lnTo>
                        <a:pt x="1" y="509"/>
                      </a:lnTo>
                      <a:lnTo>
                        <a:pt x="0" y="503"/>
                      </a:lnTo>
                      <a:lnTo>
                        <a:pt x="0" y="499"/>
                      </a:lnTo>
                      <a:lnTo>
                        <a:pt x="1" y="494"/>
                      </a:lnTo>
                      <a:lnTo>
                        <a:pt x="4" y="486"/>
                      </a:lnTo>
                      <a:lnTo>
                        <a:pt x="9" y="479"/>
                      </a:lnTo>
                      <a:lnTo>
                        <a:pt x="15" y="472"/>
                      </a:lnTo>
                      <a:lnTo>
                        <a:pt x="22" y="467"/>
                      </a:lnTo>
                      <a:lnTo>
                        <a:pt x="27" y="465"/>
                      </a:lnTo>
                      <a:lnTo>
                        <a:pt x="31" y="464"/>
                      </a:lnTo>
                      <a:lnTo>
                        <a:pt x="35" y="463"/>
                      </a:lnTo>
                      <a:lnTo>
                        <a:pt x="39" y="463"/>
                      </a:lnTo>
                      <a:lnTo>
                        <a:pt x="43" y="463"/>
                      </a:lnTo>
                      <a:lnTo>
                        <a:pt x="47" y="464"/>
                      </a:lnTo>
                      <a:lnTo>
                        <a:pt x="51" y="465"/>
                      </a:lnTo>
                      <a:lnTo>
                        <a:pt x="54" y="466"/>
                      </a:lnTo>
                      <a:lnTo>
                        <a:pt x="50" y="457"/>
                      </a:lnTo>
                      <a:lnTo>
                        <a:pt x="69" y="448"/>
                      </a:lnTo>
                      <a:lnTo>
                        <a:pt x="92" y="495"/>
                      </a:lnTo>
                      <a:lnTo>
                        <a:pt x="72" y="504"/>
                      </a:lnTo>
                      <a:lnTo>
                        <a:pt x="70" y="500"/>
                      </a:lnTo>
                      <a:lnTo>
                        <a:pt x="66" y="494"/>
                      </a:lnTo>
                      <a:lnTo>
                        <a:pt x="61" y="489"/>
                      </a:lnTo>
                      <a:lnTo>
                        <a:pt x="57" y="485"/>
                      </a:lnTo>
                      <a:lnTo>
                        <a:pt x="52" y="482"/>
                      </a:lnTo>
                      <a:lnTo>
                        <a:pt x="48" y="480"/>
                      </a:lnTo>
                      <a:lnTo>
                        <a:pt x="44" y="480"/>
                      </a:lnTo>
                      <a:lnTo>
                        <a:pt x="40" y="480"/>
                      </a:lnTo>
                      <a:lnTo>
                        <a:pt x="36" y="482"/>
                      </a:lnTo>
                      <a:lnTo>
                        <a:pt x="31" y="485"/>
                      </a:lnTo>
                      <a:lnTo>
                        <a:pt x="27" y="488"/>
                      </a:lnTo>
                      <a:lnTo>
                        <a:pt x="23" y="492"/>
                      </a:lnTo>
                      <a:lnTo>
                        <a:pt x="22" y="497"/>
                      </a:lnTo>
                      <a:lnTo>
                        <a:pt x="22" y="502"/>
                      </a:lnTo>
                      <a:lnTo>
                        <a:pt x="23" y="509"/>
                      </a:lnTo>
                      <a:lnTo>
                        <a:pt x="24" y="516"/>
                      </a:lnTo>
                      <a:lnTo>
                        <a:pt x="28" y="523"/>
                      </a:lnTo>
                      <a:lnTo>
                        <a:pt x="62" y="593"/>
                      </a:lnTo>
                      <a:lnTo>
                        <a:pt x="66" y="601"/>
                      </a:lnTo>
                      <a:lnTo>
                        <a:pt x="70" y="606"/>
                      </a:lnTo>
                      <a:lnTo>
                        <a:pt x="74" y="611"/>
                      </a:lnTo>
                      <a:lnTo>
                        <a:pt x="78" y="614"/>
                      </a:lnTo>
                      <a:lnTo>
                        <a:pt x="83" y="615"/>
                      </a:lnTo>
                      <a:lnTo>
                        <a:pt x="88" y="615"/>
                      </a:lnTo>
                      <a:lnTo>
                        <a:pt x="93" y="614"/>
                      </a:lnTo>
                      <a:lnTo>
                        <a:pt x="99" y="612"/>
                      </a:lnTo>
                      <a:lnTo>
                        <a:pt x="104" y="609"/>
                      </a:lnTo>
                      <a:lnTo>
                        <a:pt x="108" y="606"/>
                      </a:lnTo>
                      <a:lnTo>
                        <a:pt x="111" y="602"/>
                      </a:lnTo>
                      <a:lnTo>
                        <a:pt x="112" y="597"/>
                      </a:lnTo>
                      <a:lnTo>
                        <a:pt x="112" y="590"/>
                      </a:lnTo>
                      <a:lnTo>
                        <a:pt x="111" y="584"/>
                      </a:lnTo>
                      <a:lnTo>
                        <a:pt x="110" y="578"/>
                      </a:lnTo>
                      <a:lnTo>
                        <a:pt x="107" y="571"/>
                      </a:lnTo>
                      <a:lnTo>
                        <a:pt x="104" y="564"/>
                      </a:lnTo>
                      <a:lnTo>
                        <a:pt x="125" y="555"/>
                      </a:lnTo>
                      <a:close/>
                    </a:path>
                  </a:pathLst>
                </a:custGeom>
                <a:solidFill>
                  <a:srgbClr val="191919"/>
                </a:solidFill>
                <a:ln w="9525">
                  <a:noFill/>
                  <a:round/>
                  <a:headEnd/>
                  <a:tailEnd/>
                </a:ln>
              </p:spPr>
              <p:txBody>
                <a:bodyPr/>
                <a:lstStyle/>
                <a:p>
                  <a:endParaRPr lang="en-US">
                    <a:latin typeface="+mj-lt"/>
                  </a:endParaRPr>
                </a:p>
              </p:txBody>
            </p:sp>
            <p:sp>
              <p:nvSpPr>
                <p:cNvPr id="2548" name="Freeform 95"/>
                <p:cNvSpPr>
                  <a:spLocks noEditPoints="1"/>
                </p:cNvSpPr>
                <p:nvPr/>
              </p:nvSpPr>
              <p:spPr bwMode="auto">
                <a:xfrm>
                  <a:off x="3143" y="3767"/>
                  <a:ext cx="31" cy="39"/>
                </a:xfrm>
                <a:custGeom>
                  <a:avLst/>
                  <a:gdLst>
                    <a:gd name="T0" fmla="*/ 54 w 94"/>
                    <a:gd name="T1" fmla="*/ 33 h 116"/>
                    <a:gd name="T2" fmla="*/ 46 w 94"/>
                    <a:gd name="T3" fmla="*/ 24 h 116"/>
                    <a:gd name="T4" fmla="*/ 40 w 94"/>
                    <a:gd name="T5" fmla="*/ 19 h 116"/>
                    <a:gd name="T6" fmla="*/ 32 w 94"/>
                    <a:gd name="T7" fmla="*/ 18 h 116"/>
                    <a:gd name="T8" fmla="*/ 25 w 94"/>
                    <a:gd name="T9" fmla="*/ 21 h 116"/>
                    <a:gd name="T10" fmla="*/ 21 w 94"/>
                    <a:gd name="T11" fmla="*/ 28 h 116"/>
                    <a:gd name="T12" fmla="*/ 20 w 94"/>
                    <a:gd name="T13" fmla="*/ 37 h 116"/>
                    <a:gd name="T14" fmla="*/ 23 w 94"/>
                    <a:gd name="T15" fmla="*/ 48 h 116"/>
                    <a:gd name="T16" fmla="*/ 36 w 94"/>
                    <a:gd name="T17" fmla="*/ 77 h 116"/>
                    <a:gd name="T18" fmla="*/ 43 w 94"/>
                    <a:gd name="T19" fmla="*/ 89 h 116"/>
                    <a:gd name="T20" fmla="*/ 51 w 94"/>
                    <a:gd name="T21" fmla="*/ 97 h 116"/>
                    <a:gd name="T22" fmla="*/ 58 w 94"/>
                    <a:gd name="T23" fmla="*/ 99 h 116"/>
                    <a:gd name="T24" fmla="*/ 66 w 94"/>
                    <a:gd name="T25" fmla="*/ 98 h 116"/>
                    <a:gd name="T26" fmla="*/ 72 w 94"/>
                    <a:gd name="T27" fmla="*/ 93 h 116"/>
                    <a:gd name="T28" fmla="*/ 74 w 94"/>
                    <a:gd name="T29" fmla="*/ 85 h 116"/>
                    <a:gd name="T30" fmla="*/ 73 w 94"/>
                    <a:gd name="T31" fmla="*/ 75 h 116"/>
                    <a:gd name="T32" fmla="*/ 68 w 94"/>
                    <a:gd name="T33" fmla="*/ 61 h 116"/>
                    <a:gd name="T34" fmla="*/ 74 w 94"/>
                    <a:gd name="T35" fmla="*/ 29 h 116"/>
                    <a:gd name="T36" fmla="*/ 89 w 94"/>
                    <a:gd name="T37" fmla="*/ 60 h 116"/>
                    <a:gd name="T38" fmla="*/ 92 w 94"/>
                    <a:gd name="T39" fmla="*/ 71 h 116"/>
                    <a:gd name="T40" fmla="*/ 94 w 94"/>
                    <a:gd name="T41" fmla="*/ 79 h 116"/>
                    <a:gd name="T42" fmla="*/ 94 w 94"/>
                    <a:gd name="T43" fmla="*/ 87 h 116"/>
                    <a:gd name="T44" fmla="*/ 91 w 94"/>
                    <a:gd name="T45" fmla="*/ 97 h 116"/>
                    <a:gd name="T46" fmla="*/ 81 w 94"/>
                    <a:gd name="T47" fmla="*/ 108 h 116"/>
                    <a:gd name="T48" fmla="*/ 65 w 94"/>
                    <a:gd name="T49" fmla="*/ 115 h 116"/>
                    <a:gd name="T50" fmla="*/ 50 w 94"/>
                    <a:gd name="T51" fmla="*/ 116 h 116"/>
                    <a:gd name="T52" fmla="*/ 37 w 94"/>
                    <a:gd name="T53" fmla="*/ 110 h 116"/>
                    <a:gd name="T54" fmla="*/ 25 w 94"/>
                    <a:gd name="T55" fmla="*/ 97 h 116"/>
                    <a:gd name="T56" fmla="*/ 7 w 94"/>
                    <a:gd name="T57" fmla="*/ 61 h 116"/>
                    <a:gd name="T58" fmla="*/ 3 w 94"/>
                    <a:gd name="T59" fmla="*/ 52 h 116"/>
                    <a:gd name="T60" fmla="*/ 1 w 94"/>
                    <a:gd name="T61" fmla="*/ 43 h 116"/>
                    <a:gd name="T62" fmla="*/ 0 w 94"/>
                    <a:gd name="T63" fmla="*/ 35 h 116"/>
                    <a:gd name="T64" fmla="*/ 1 w 94"/>
                    <a:gd name="T65" fmla="*/ 27 h 116"/>
                    <a:gd name="T66" fmla="*/ 8 w 94"/>
                    <a:gd name="T67" fmla="*/ 15 h 116"/>
                    <a:gd name="T68" fmla="*/ 22 w 94"/>
                    <a:gd name="T69" fmla="*/ 6 h 116"/>
                    <a:gd name="T70" fmla="*/ 37 w 94"/>
                    <a:gd name="T71" fmla="*/ 0 h 116"/>
                    <a:gd name="T72" fmla="*/ 52 w 94"/>
                    <a:gd name="T73" fmla="*/ 3 h 116"/>
                    <a:gd name="T74" fmla="*/ 64 w 94"/>
                    <a:gd name="T75" fmla="*/ 13 h 116"/>
                    <a:gd name="T76" fmla="*/ 74 w 94"/>
                    <a:gd name="T77" fmla="*/ 29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4"/>
                    <a:gd name="T118" fmla="*/ 0 h 116"/>
                    <a:gd name="T119" fmla="*/ 94 w 94"/>
                    <a:gd name="T120" fmla="*/ 116 h 11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4" h="116">
                      <a:moveTo>
                        <a:pt x="58" y="41"/>
                      </a:moveTo>
                      <a:lnTo>
                        <a:pt x="54" y="33"/>
                      </a:lnTo>
                      <a:lnTo>
                        <a:pt x="51" y="28"/>
                      </a:lnTo>
                      <a:lnTo>
                        <a:pt x="46" y="24"/>
                      </a:lnTo>
                      <a:lnTo>
                        <a:pt x="43" y="21"/>
                      </a:lnTo>
                      <a:lnTo>
                        <a:pt x="40" y="19"/>
                      </a:lnTo>
                      <a:lnTo>
                        <a:pt x="36" y="18"/>
                      </a:lnTo>
                      <a:lnTo>
                        <a:pt x="32" y="18"/>
                      </a:lnTo>
                      <a:lnTo>
                        <a:pt x="28" y="19"/>
                      </a:lnTo>
                      <a:lnTo>
                        <a:pt x="25" y="21"/>
                      </a:lnTo>
                      <a:lnTo>
                        <a:pt x="23" y="24"/>
                      </a:lnTo>
                      <a:lnTo>
                        <a:pt x="21" y="28"/>
                      </a:lnTo>
                      <a:lnTo>
                        <a:pt x="20" y="32"/>
                      </a:lnTo>
                      <a:lnTo>
                        <a:pt x="20" y="37"/>
                      </a:lnTo>
                      <a:lnTo>
                        <a:pt x="22" y="42"/>
                      </a:lnTo>
                      <a:lnTo>
                        <a:pt x="23" y="48"/>
                      </a:lnTo>
                      <a:lnTo>
                        <a:pt x="26" y="55"/>
                      </a:lnTo>
                      <a:lnTo>
                        <a:pt x="36" y="77"/>
                      </a:lnTo>
                      <a:lnTo>
                        <a:pt x="40" y="83"/>
                      </a:lnTo>
                      <a:lnTo>
                        <a:pt x="43" y="89"/>
                      </a:lnTo>
                      <a:lnTo>
                        <a:pt x="47" y="94"/>
                      </a:lnTo>
                      <a:lnTo>
                        <a:pt x="51" y="97"/>
                      </a:lnTo>
                      <a:lnTo>
                        <a:pt x="55" y="99"/>
                      </a:lnTo>
                      <a:lnTo>
                        <a:pt x="58" y="99"/>
                      </a:lnTo>
                      <a:lnTo>
                        <a:pt x="62" y="99"/>
                      </a:lnTo>
                      <a:lnTo>
                        <a:pt x="66" y="98"/>
                      </a:lnTo>
                      <a:lnTo>
                        <a:pt x="69" y="96"/>
                      </a:lnTo>
                      <a:lnTo>
                        <a:pt x="72" y="93"/>
                      </a:lnTo>
                      <a:lnTo>
                        <a:pt x="73" y="89"/>
                      </a:lnTo>
                      <a:lnTo>
                        <a:pt x="74" y="85"/>
                      </a:lnTo>
                      <a:lnTo>
                        <a:pt x="74" y="81"/>
                      </a:lnTo>
                      <a:lnTo>
                        <a:pt x="73" y="75"/>
                      </a:lnTo>
                      <a:lnTo>
                        <a:pt x="71" y="69"/>
                      </a:lnTo>
                      <a:lnTo>
                        <a:pt x="68" y="61"/>
                      </a:lnTo>
                      <a:lnTo>
                        <a:pt x="58" y="41"/>
                      </a:lnTo>
                      <a:close/>
                      <a:moveTo>
                        <a:pt x="74" y="29"/>
                      </a:moveTo>
                      <a:lnTo>
                        <a:pt x="87" y="55"/>
                      </a:lnTo>
                      <a:lnTo>
                        <a:pt x="89" y="60"/>
                      </a:lnTo>
                      <a:lnTo>
                        <a:pt x="91" y="66"/>
                      </a:lnTo>
                      <a:lnTo>
                        <a:pt x="92" y="71"/>
                      </a:lnTo>
                      <a:lnTo>
                        <a:pt x="93" y="75"/>
                      </a:lnTo>
                      <a:lnTo>
                        <a:pt x="94" y="79"/>
                      </a:lnTo>
                      <a:lnTo>
                        <a:pt x="94" y="83"/>
                      </a:lnTo>
                      <a:lnTo>
                        <a:pt x="94" y="87"/>
                      </a:lnTo>
                      <a:lnTo>
                        <a:pt x="93" y="90"/>
                      </a:lnTo>
                      <a:lnTo>
                        <a:pt x="91" y="97"/>
                      </a:lnTo>
                      <a:lnTo>
                        <a:pt x="87" y="103"/>
                      </a:lnTo>
                      <a:lnTo>
                        <a:pt x="81" y="108"/>
                      </a:lnTo>
                      <a:lnTo>
                        <a:pt x="73" y="112"/>
                      </a:lnTo>
                      <a:lnTo>
                        <a:pt x="65" y="115"/>
                      </a:lnTo>
                      <a:lnTo>
                        <a:pt x="57" y="116"/>
                      </a:lnTo>
                      <a:lnTo>
                        <a:pt x="50" y="116"/>
                      </a:lnTo>
                      <a:lnTo>
                        <a:pt x="43" y="114"/>
                      </a:lnTo>
                      <a:lnTo>
                        <a:pt x="37" y="110"/>
                      </a:lnTo>
                      <a:lnTo>
                        <a:pt x="31" y="105"/>
                      </a:lnTo>
                      <a:lnTo>
                        <a:pt x="25" y="97"/>
                      </a:lnTo>
                      <a:lnTo>
                        <a:pt x="20" y="87"/>
                      </a:lnTo>
                      <a:lnTo>
                        <a:pt x="7" y="61"/>
                      </a:lnTo>
                      <a:lnTo>
                        <a:pt x="5" y="56"/>
                      </a:lnTo>
                      <a:lnTo>
                        <a:pt x="3" y="52"/>
                      </a:lnTo>
                      <a:lnTo>
                        <a:pt x="2" y="47"/>
                      </a:lnTo>
                      <a:lnTo>
                        <a:pt x="1" y="43"/>
                      </a:lnTo>
                      <a:lnTo>
                        <a:pt x="0" y="39"/>
                      </a:lnTo>
                      <a:lnTo>
                        <a:pt x="0" y="35"/>
                      </a:lnTo>
                      <a:lnTo>
                        <a:pt x="0" y="30"/>
                      </a:lnTo>
                      <a:lnTo>
                        <a:pt x="1" y="27"/>
                      </a:lnTo>
                      <a:lnTo>
                        <a:pt x="4" y="21"/>
                      </a:lnTo>
                      <a:lnTo>
                        <a:pt x="8" y="15"/>
                      </a:lnTo>
                      <a:lnTo>
                        <a:pt x="14" y="10"/>
                      </a:lnTo>
                      <a:lnTo>
                        <a:pt x="22" y="6"/>
                      </a:lnTo>
                      <a:lnTo>
                        <a:pt x="30" y="2"/>
                      </a:lnTo>
                      <a:lnTo>
                        <a:pt x="37" y="0"/>
                      </a:lnTo>
                      <a:lnTo>
                        <a:pt x="44" y="1"/>
                      </a:lnTo>
                      <a:lnTo>
                        <a:pt x="52" y="3"/>
                      </a:lnTo>
                      <a:lnTo>
                        <a:pt x="58" y="8"/>
                      </a:lnTo>
                      <a:lnTo>
                        <a:pt x="64" y="13"/>
                      </a:lnTo>
                      <a:lnTo>
                        <a:pt x="69" y="20"/>
                      </a:lnTo>
                      <a:lnTo>
                        <a:pt x="74" y="29"/>
                      </a:lnTo>
                      <a:close/>
                    </a:path>
                  </a:pathLst>
                </a:custGeom>
                <a:solidFill>
                  <a:srgbClr val="191919"/>
                </a:solidFill>
                <a:ln w="9525">
                  <a:noFill/>
                  <a:round/>
                  <a:headEnd/>
                  <a:tailEnd/>
                </a:ln>
              </p:spPr>
              <p:txBody>
                <a:bodyPr/>
                <a:lstStyle/>
                <a:p>
                  <a:endParaRPr lang="en-US">
                    <a:latin typeface="+mj-lt"/>
                  </a:endParaRPr>
                </a:p>
              </p:txBody>
            </p:sp>
            <p:sp>
              <p:nvSpPr>
                <p:cNvPr id="2549" name="Freeform 96"/>
                <p:cNvSpPr>
                  <a:spLocks noEditPoints="1"/>
                </p:cNvSpPr>
                <p:nvPr/>
              </p:nvSpPr>
              <p:spPr bwMode="auto">
                <a:xfrm>
                  <a:off x="3164" y="3740"/>
                  <a:ext cx="67" cy="52"/>
                </a:xfrm>
                <a:custGeom>
                  <a:avLst/>
                  <a:gdLst>
                    <a:gd name="T0" fmla="*/ 17 w 201"/>
                    <a:gd name="T1" fmla="*/ 80 h 156"/>
                    <a:gd name="T2" fmla="*/ 0 w 201"/>
                    <a:gd name="T3" fmla="*/ 71 h 156"/>
                    <a:gd name="T4" fmla="*/ 45 w 201"/>
                    <a:gd name="T5" fmla="*/ 67 h 156"/>
                    <a:gd name="T6" fmla="*/ 85 w 201"/>
                    <a:gd name="T7" fmla="*/ 121 h 156"/>
                    <a:gd name="T8" fmla="*/ 67 w 201"/>
                    <a:gd name="T9" fmla="*/ 55 h 156"/>
                    <a:gd name="T10" fmla="*/ 92 w 201"/>
                    <a:gd name="T11" fmla="*/ 26 h 156"/>
                    <a:gd name="T12" fmla="*/ 90 w 201"/>
                    <a:gd name="T13" fmla="*/ 45 h 156"/>
                    <a:gd name="T14" fmla="*/ 88 w 201"/>
                    <a:gd name="T15" fmla="*/ 156 h 156"/>
                    <a:gd name="T16" fmla="*/ 166 w 201"/>
                    <a:gd name="T17" fmla="*/ 40 h 156"/>
                    <a:gd name="T18" fmla="*/ 159 w 201"/>
                    <a:gd name="T19" fmla="*/ 29 h 156"/>
                    <a:gd name="T20" fmla="*/ 154 w 201"/>
                    <a:gd name="T21" fmla="*/ 21 h 156"/>
                    <a:gd name="T22" fmla="*/ 147 w 201"/>
                    <a:gd name="T23" fmla="*/ 17 h 156"/>
                    <a:gd name="T24" fmla="*/ 141 w 201"/>
                    <a:gd name="T25" fmla="*/ 16 h 156"/>
                    <a:gd name="T26" fmla="*/ 135 w 201"/>
                    <a:gd name="T27" fmla="*/ 19 h 156"/>
                    <a:gd name="T28" fmla="*/ 129 w 201"/>
                    <a:gd name="T29" fmla="*/ 25 h 156"/>
                    <a:gd name="T30" fmla="*/ 128 w 201"/>
                    <a:gd name="T31" fmla="*/ 34 h 156"/>
                    <a:gd name="T32" fmla="*/ 131 w 201"/>
                    <a:gd name="T33" fmla="*/ 44 h 156"/>
                    <a:gd name="T34" fmla="*/ 137 w 201"/>
                    <a:gd name="T35" fmla="*/ 54 h 156"/>
                    <a:gd name="T36" fmla="*/ 200 w 201"/>
                    <a:gd name="T37" fmla="*/ 69 h 156"/>
                    <a:gd name="T38" fmla="*/ 201 w 201"/>
                    <a:gd name="T39" fmla="*/ 84 h 156"/>
                    <a:gd name="T40" fmla="*/ 197 w 201"/>
                    <a:gd name="T41" fmla="*/ 97 h 156"/>
                    <a:gd name="T42" fmla="*/ 187 w 201"/>
                    <a:gd name="T43" fmla="*/ 107 h 156"/>
                    <a:gd name="T44" fmla="*/ 174 w 201"/>
                    <a:gd name="T45" fmla="*/ 113 h 156"/>
                    <a:gd name="T46" fmla="*/ 159 w 201"/>
                    <a:gd name="T47" fmla="*/ 114 h 156"/>
                    <a:gd name="T48" fmla="*/ 146 w 201"/>
                    <a:gd name="T49" fmla="*/ 107 h 156"/>
                    <a:gd name="T50" fmla="*/ 134 w 201"/>
                    <a:gd name="T51" fmla="*/ 94 h 156"/>
                    <a:gd name="T52" fmla="*/ 118 w 201"/>
                    <a:gd name="T53" fmla="*/ 63 h 156"/>
                    <a:gd name="T54" fmla="*/ 114 w 201"/>
                    <a:gd name="T55" fmla="*/ 53 h 156"/>
                    <a:gd name="T56" fmla="*/ 112 w 201"/>
                    <a:gd name="T57" fmla="*/ 44 h 156"/>
                    <a:gd name="T58" fmla="*/ 111 w 201"/>
                    <a:gd name="T59" fmla="*/ 35 h 156"/>
                    <a:gd name="T60" fmla="*/ 111 w 201"/>
                    <a:gd name="T61" fmla="*/ 26 h 156"/>
                    <a:gd name="T62" fmla="*/ 117 w 201"/>
                    <a:gd name="T63" fmla="*/ 13 h 156"/>
                    <a:gd name="T64" fmla="*/ 129 w 201"/>
                    <a:gd name="T65" fmla="*/ 4 h 156"/>
                    <a:gd name="T66" fmla="*/ 145 w 201"/>
                    <a:gd name="T67" fmla="*/ 0 h 156"/>
                    <a:gd name="T68" fmla="*/ 159 w 201"/>
                    <a:gd name="T69" fmla="*/ 3 h 156"/>
                    <a:gd name="T70" fmla="*/ 173 w 201"/>
                    <a:gd name="T71" fmla="*/ 13 h 156"/>
                    <a:gd name="T72" fmla="*/ 183 w 201"/>
                    <a:gd name="T73" fmla="*/ 31 h 156"/>
                    <a:gd name="T74" fmla="*/ 142 w 201"/>
                    <a:gd name="T75" fmla="*/ 67 h 156"/>
                    <a:gd name="T76" fmla="*/ 149 w 201"/>
                    <a:gd name="T77" fmla="*/ 80 h 156"/>
                    <a:gd name="T78" fmla="*/ 157 w 201"/>
                    <a:gd name="T79" fmla="*/ 92 h 156"/>
                    <a:gd name="T80" fmla="*/ 164 w 201"/>
                    <a:gd name="T81" fmla="*/ 97 h 156"/>
                    <a:gd name="T82" fmla="*/ 171 w 201"/>
                    <a:gd name="T83" fmla="*/ 97 h 156"/>
                    <a:gd name="T84" fmla="*/ 178 w 201"/>
                    <a:gd name="T85" fmla="*/ 94 h 156"/>
                    <a:gd name="T86" fmla="*/ 181 w 201"/>
                    <a:gd name="T87" fmla="*/ 89 h 156"/>
                    <a:gd name="T88" fmla="*/ 183 w 201"/>
                    <a:gd name="T89" fmla="*/ 83 h 156"/>
                    <a:gd name="T90" fmla="*/ 182 w 201"/>
                    <a:gd name="T91" fmla="*/ 74 h 156"/>
                    <a:gd name="T92" fmla="*/ 197 w 201"/>
                    <a:gd name="T93" fmla="*/ 6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1"/>
                    <a:gd name="T142" fmla="*/ 0 h 156"/>
                    <a:gd name="T143" fmla="*/ 201 w 201"/>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1" h="156">
                      <a:moveTo>
                        <a:pt x="88" y="156"/>
                      </a:moveTo>
                      <a:lnTo>
                        <a:pt x="17" y="80"/>
                      </a:lnTo>
                      <a:lnTo>
                        <a:pt x="7" y="84"/>
                      </a:lnTo>
                      <a:lnTo>
                        <a:pt x="0" y="71"/>
                      </a:lnTo>
                      <a:lnTo>
                        <a:pt x="37" y="52"/>
                      </a:lnTo>
                      <a:lnTo>
                        <a:pt x="45" y="67"/>
                      </a:lnTo>
                      <a:lnTo>
                        <a:pt x="34" y="72"/>
                      </a:lnTo>
                      <a:lnTo>
                        <a:pt x="85" y="121"/>
                      </a:lnTo>
                      <a:lnTo>
                        <a:pt x="76" y="51"/>
                      </a:lnTo>
                      <a:lnTo>
                        <a:pt x="67" y="55"/>
                      </a:lnTo>
                      <a:lnTo>
                        <a:pt x="61" y="41"/>
                      </a:lnTo>
                      <a:lnTo>
                        <a:pt x="92" y="26"/>
                      </a:lnTo>
                      <a:lnTo>
                        <a:pt x="98" y="41"/>
                      </a:lnTo>
                      <a:lnTo>
                        <a:pt x="90" y="45"/>
                      </a:lnTo>
                      <a:lnTo>
                        <a:pt x="107" y="147"/>
                      </a:lnTo>
                      <a:lnTo>
                        <a:pt x="88" y="156"/>
                      </a:lnTo>
                      <a:close/>
                      <a:moveTo>
                        <a:pt x="137" y="54"/>
                      </a:moveTo>
                      <a:lnTo>
                        <a:pt x="166" y="40"/>
                      </a:lnTo>
                      <a:lnTo>
                        <a:pt x="163" y="33"/>
                      </a:lnTo>
                      <a:lnTo>
                        <a:pt x="159" y="29"/>
                      </a:lnTo>
                      <a:lnTo>
                        <a:pt x="157" y="24"/>
                      </a:lnTo>
                      <a:lnTo>
                        <a:pt x="154" y="21"/>
                      </a:lnTo>
                      <a:lnTo>
                        <a:pt x="151" y="18"/>
                      </a:lnTo>
                      <a:lnTo>
                        <a:pt x="147" y="17"/>
                      </a:lnTo>
                      <a:lnTo>
                        <a:pt x="144" y="16"/>
                      </a:lnTo>
                      <a:lnTo>
                        <a:pt x="141" y="16"/>
                      </a:lnTo>
                      <a:lnTo>
                        <a:pt x="138" y="17"/>
                      </a:lnTo>
                      <a:lnTo>
                        <a:pt x="135" y="19"/>
                      </a:lnTo>
                      <a:lnTo>
                        <a:pt x="131" y="22"/>
                      </a:lnTo>
                      <a:lnTo>
                        <a:pt x="129" y="25"/>
                      </a:lnTo>
                      <a:lnTo>
                        <a:pt x="128" y="30"/>
                      </a:lnTo>
                      <a:lnTo>
                        <a:pt x="128" y="34"/>
                      </a:lnTo>
                      <a:lnTo>
                        <a:pt x="129" y="39"/>
                      </a:lnTo>
                      <a:lnTo>
                        <a:pt x="131" y="44"/>
                      </a:lnTo>
                      <a:lnTo>
                        <a:pt x="135" y="51"/>
                      </a:lnTo>
                      <a:lnTo>
                        <a:pt x="137" y="54"/>
                      </a:lnTo>
                      <a:close/>
                      <a:moveTo>
                        <a:pt x="197" y="61"/>
                      </a:moveTo>
                      <a:lnTo>
                        <a:pt x="200" y="69"/>
                      </a:lnTo>
                      <a:lnTo>
                        <a:pt x="201" y="77"/>
                      </a:lnTo>
                      <a:lnTo>
                        <a:pt x="201" y="84"/>
                      </a:lnTo>
                      <a:lnTo>
                        <a:pt x="200" y="91"/>
                      </a:lnTo>
                      <a:lnTo>
                        <a:pt x="197" y="97"/>
                      </a:lnTo>
                      <a:lnTo>
                        <a:pt x="193" y="102"/>
                      </a:lnTo>
                      <a:lnTo>
                        <a:pt x="187" y="107"/>
                      </a:lnTo>
                      <a:lnTo>
                        <a:pt x="181" y="110"/>
                      </a:lnTo>
                      <a:lnTo>
                        <a:pt x="174" y="113"/>
                      </a:lnTo>
                      <a:lnTo>
                        <a:pt x="167" y="116"/>
                      </a:lnTo>
                      <a:lnTo>
                        <a:pt x="159" y="114"/>
                      </a:lnTo>
                      <a:lnTo>
                        <a:pt x="152" y="111"/>
                      </a:lnTo>
                      <a:lnTo>
                        <a:pt x="146" y="107"/>
                      </a:lnTo>
                      <a:lnTo>
                        <a:pt x="140" y="102"/>
                      </a:lnTo>
                      <a:lnTo>
                        <a:pt x="134" y="94"/>
                      </a:lnTo>
                      <a:lnTo>
                        <a:pt x="128" y="84"/>
                      </a:lnTo>
                      <a:lnTo>
                        <a:pt x="118" y="63"/>
                      </a:lnTo>
                      <a:lnTo>
                        <a:pt x="116" y="58"/>
                      </a:lnTo>
                      <a:lnTo>
                        <a:pt x="114" y="53"/>
                      </a:lnTo>
                      <a:lnTo>
                        <a:pt x="113" y="48"/>
                      </a:lnTo>
                      <a:lnTo>
                        <a:pt x="112" y="44"/>
                      </a:lnTo>
                      <a:lnTo>
                        <a:pt x="111" y="39"/>
                      </a:lnTo>
                      <a:lnTo>
                        <a:pt x="111" y="35"/>
                      </a:lnTo>
                      <a:lnTo>
                        <a:pt x="111" y="31"/>
                      </a:lnTo>
                      <a:lnTo>
                        <a:pt x="111" y="26"/>
                      </a:lnTo>
                      <a:lnTo>
                        <a:pt x="113" y="19"/>
                      </a:lnTo>
                      <a:lnTo>
                        <a:pt x="117" y="13"/>
                      </a:lnTo>
                      <a:lnTo>
                        <a:pt x="122" y="8"/>
                      </a:lnTo>
                      <a:lnTo>
                        <a:pt x="129" y="4"/>
                      </a:lnTo>
                      <a:lnTo>
                        <a:pt x="137" y="1"/>
                      </a:lnTo>
                      <a:lnTo>
                        <a:pt x="145" y="0"/>
                      </a:lnTo>
                      <a:lnTo>
                        <a:pt x="152" y="1"/>
                      </a:lnTo>
                      <a:lnTo>
                        <a:pt x="159" y="3"/>
                      </a:lnTo>
                      <a:lnTo>
                        <a:pt x="167" y="7"/>
                      </a:lnTo>
                      <a:lnTo>
                        <a:pt x="173" y="13"/>
                      </a:lnTo>
                      <a:lnTo>
                        <a:pt x="178" y="21"/>
                      </a:lnTo>
                      <a:lnTo>
                        <a:pt x="183" y="31"/>
                      </a:lnTo>
                      <a:lnTo>
                        <a:pt x="189" y="44"/>
                      </a:lnTo>
                      <a:lnTo>
                        <a:pt x="142" y="67"/>
                      </a:lnTo>
                      <a:lnTo>
                        <a:pt x="145" y="73"/>
                      </a:lnTo>
                      <a:lnTo>
                        <a:pt x="149" y="80"/>
                      </a:lnTo>
                      <a:lnTo>
                        <a:pt x="153" y="87"/>
                      </a:lnTo>
                      <a:lnTo>
                        <a:pt x="157" y="92"/>
                      </a:lnTo>
                      <a:lnTo>
                        <a:pt x="160" y="95"/>
                      </a:lnTo>
                      <a:lnTo>
                        <a:pt x="164" y="97"/>
                      </a:lnTo>
                      <a:lnTo>
                        <a:pt x="168" y="97"/>
                      </a:lnTo>
                      <a:lnTo>
                        <a:pt x="171" y="97"/>
                      </a:lnTo>
                      <a:lnTo>
                        <a:pt x="175" y="96"/>
                      </a:lnTo>
                      <a:lnTo>
                        <a:pt x="178" y="94"/>
                      </a:lnTo>
                      <a:lnTo>
                        <a:pt x="180" y="92"/>
                      </a:lnTo>
                      <a:lnTo>
                        <a:pt x="181" y="89"/>
                      </a:lnTo>
                      <a:lnTo>
                        <a:pt x="182" y="87"/>
                      </a:lnTo>
                      <a:lnTo>
                        <a:pt x="183" y="83"/>
                      </a:lnTo>
                      <a:lnTo>
                        <a:pt x="183" y="79"/>
                      </a:lnTo>
                      <a:lnTo>
                        <a:pt x="182" y="74"/>
                      </a:lnTo>
                      <a:lnTo>
                        <a:pt x="180" y="69"/>
                      </a:lnTo>
                      <a:lnTo>
                        <a:pt x="197" y="61"/>
                      </a:lnTo>
                      <a:close/>
                    </a:path>
                  </a:pathLst>
                </a:custGeom>
                <a:solidFill>
                  <a:srgbClr val="191919"/>
                </a:solidFill>
                <a:ln w="9525">
                  <a:noFill/>
                  <a:round/>
                  <a:headEnd/>
                  <a:tailEnd/>
                </a:ln>
              </p:spPr>
              <p:txBody>
                <a:bodyPr/>
                <a:lstStyle/>
                <a:p>
                  <a:endParaRPr lang="en-US">
                    <a:latin typeface="+mj-lt"/>
                  </a:endParaRPr>
                </a:p>
              </p:txBody>
            </p:sp>
            <p:sp>
              <p:nvSpPr>
                <p:cNvPr id="2550" name="Freeform 97"/>
                <p:cNvSpPr>
                  <a:spLocks/>
                </p:cNvSpPr>
                <p:nvPr/>
              </p:nvSpPr>
              <p:spPr bwMode="auto">
                <a:xfrm>
                  <a:off x="3223" y="3724"/>
                  <a:ext cx="31" cy="45"/>
                </a:xfrm>
                <a:custGeom>
                  <a:avLst/>
                  <a:gdLst>
                    <a:gd name="T0" fmla="*/ 56 w 93"/>
                    <a:gd name="T1" fmla="*/ 3 h 137"/>
                    <a:gd name="T2" fmla="*/ 62 w 93"/>
                    <a:gd name="T3" fmla="*/ 0 h 137"/>
                    <a:gd name="T4" fmla="*/ 70 w 93"/>
                    <a:gd name="T5" fmla="*/ 17 h 137"/>
                    <a:gd name="T6" fmla="*/ 69 w 93"/>
                    <a:gd name="T7" fmla="*/ 18 h 137"/>
                    <a:gd name="T8" fmla="*/ 62 w 93"/>
                    <a:gd name="T9" fmla="*/ 23 h 137"/>
                    <a:gd name="T10" fmla="*/ 56 w 93"/>
                    <a:gd name="T11" fmla="*/ 28 h 137"/>
                    <a:gd name="T12" fmla="*/ 52 w 93"/>
                    <a:gd name="T13" fmla="*/ 33 h 137"/>
                    <a:gd name="T14" fmla="*/ 49 w 93"/>
                    <a:gd name="T15" fmla="*/ 39 h 137"/>
                    <a:gd name="T16" fmla="*/ 48 w 93"/>
                    <a:gd name="T17" fmla="*/ 42 h 137"/>
                    <a:gd name="T18" fmla="*/ 48 w 93"/>
                    <a:gd name="T19" fmla="*/ 46 h 137"/>
                    <a:gd name="T20" fmla="*/ 48 w 93"/>
                    <a:gd name="T21" fmla="*/ 51 h 137"/>
                    <a:gd name="T22" fmla="*/ 49 w 93"/>
                    <a:gd name="T23" fmla="*/ 55 h 137"/>
                    <a:gd name="T24" fmla="*/ 50 w 93"/>
                    <a:gd name="T25" fmla="*/ 59 h 137"/>
                    <a:gd name="T26" fmla="*/ 51 w 93"/>
                    <a:gd name="T27" fmla="*/ 63 h 137"/>
                    <a:gd name="T28" fmla="*/ 53 w 93"/>
                    <a:gd name="T29" fmla="*/ 68 h 137"/>
                    <a:gd name="T30" fmla="*/ 55 w 93"/>
                    <a:gd name="T31" fmla="*/ 72 h 137"/>
                    <a:gd name="T32" fmla="*/ 71 w 93"/>
                    <a:gd name="T33" fmla="*/ 108 h 137"/>
                    <a:gd name="T34" fmla="*/ 86 w 93"/>
                    <a:gd name="T35" fmla="*/ 100 h 137"/>
                    <a:gd name="T36" fmla="*/ 93 w 93"/>
                    <a:gd name="T37" fmla="*/ 115 h 137"/>
                    <a:gd name="T38" fmla="*/ 48 w 93"/>
                    <a:gd name="T39" fmla="*/ 137 h 137"/>
                    <a:gd name="T40" fmla="*/ 40 w 93"/>
                    <a:gd name="T41" fmla="*/ 122 h 137"/>
                    <a:gd name="T42" fmla="*/ 54 w 93"/>
                    <a:gd name="T43" fmla="*/ 116 h 137"/>
                    <a:gd name="T44" fmla="*/ 19 w 93"/>
                    <a:gd name="T45" fmla="*/ 43 h 137"/>
                    <a:gd name="T46" fmla="*/ 7 w 93"/>
                    <a:gd name="T47" fmla="*/ 49 h 137"/>
                    <a:gd name="T48" fmla="*/ 0 w 93"/>
                    <a:gd name="T49" fmla="*/ 34 h 137"/>
                    <a:gd name="T50" fmla="*/ 28 w 93"/>
                    <a:gd name="T51" fmla="*/ 21 h 137"/>
                    <a:gd name="T52" fmla="*/ 37 w 93"/>
                    <a:gd name="T53" fmla="*/ 39 h 137"/>
                    <a:gd name="T54" fmla="*/ 37 w 93"/>
                    <a:gd name="T55" fmla="*/ 33 h 137"/>
                    <a:gd name="T56" fmla="*/ 38 w 93"/>
                    <a:gd name="T57" fmla="*/ 27 h 137"/>
                    <a:gd name="T58" fmla="*/ 39 w 93"/>
                    <a:gd name="T59" fmla="*/ 22 h 137"/>
                    <a:gd name="T60" fmla="*/ 41 w 93"/>
                    <a:gd name="T61" fmla="*/ 16 h 137"/>
                    <a:gd name="T62" fmla="*/ 45 w 93"/>
                    <a:gd name="T63" fmla="*/ 12 h 137"/>
                    <a:gd name="T64" fmla="*/ 48 w 93"/>
                    <a:gd name="T65" fmla="*/ 8 h 137"/>
                    <a:gd name="T66" fmla="*/ 52 w 93"/>
                    <a:gd name="T67" fmla="*/ 5 h 137"/>
                    <a:gd name="T68" fmla="*/ 56 w 93"/>
                    <a:gd name="T69" fmla="*/ 3 h 1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
                    <a:gd name="T106" fmla="*/ 0 h 137"/>
                    <a:gd name="T107" fmla="*/ 93 w 93"/>
                    <a:gd name="T108" fmla="*/ 137 h 1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 h="137">
                      <a:moveTo>
                        <a:pt x="56" y="3"/>
                      </a:moveTo>
                      <a:lnTo>
                        <a:pt x="62" y="0"/>
                      </a:lnTo>
                      <a:lnTo>
                        <a:pt x="70" y="17"/>
                      </a:lnTo>
                      <a:lnTo>
                        <a:pt x="69" y="18"/>
                      </a:lnTo>
                      <a:lnTo>
                        <a:pt x="62" y="23"/>
                      </a:lnTo>
                      <a:lnTo>
                        <a:pt x="56" y="28"/>
                      </a:lnTo>
                      <a:lnTo>
                        <a:pt x="52" y="33"/>
                      </a:lnTo>
                      <a:lnTo>
                        <a:pt x="49" y="39"/>
                      </a:lnTo>
                      <a:lnTo>
                        <a:pt x="48" y="42"/>
                      </a:lnTo>
                      <a:lnTo>
                        <a:pt x="48" y="46"/>
                      </a:lnTo>
                      <a:lnTo>
                        <a:pt x="48" y="51"/>
                      </a:lnTo>
                      <a:lnTo>
                        <a:pt x="49" y="55"/>
                      </a:lnTo>
                      <a:lnTo>
                        <a:pt x="50" y="59"/>
                      </a:lnTo>
                      <a:lnTo>
                        <a:pt x="51" y="63"/>
                      </a:lnTo>
                      <a:lnTo>
                        <a:pt x="53" y="68"/>
                      </a:lnTo>
                      <a:lnTo>
                        <a:pt x="55" y="72"/>
                      </a:lnTo>
                      <a:lnTo>
                        <a:pt x="71" y="108"/>
                      </a:lnTo>
                      <a:lnTo>
                        <a:pt x="86" y="100"/>
                      </a:lnTo>
                      <a:lnTo>
                        <a:pt x="93" y="115"/>
                      </a:lnTo>
                      <a:lnTo>
                        <a:pt x="48" y="137"/>
                      </a:lnTo>
                      <a:lnTo>
                        <a:pt x="40" y="122"/>
                      </a:lnTo>
                      <a:lnTo>
                        <a:pt x="54" y="116"/>
                      </a:lnTo>
                      <a:lnTo>
                        <a:pt x="19" y="43"/>
                      </a:lnTo>
                      <a:lnTo>
                        <a:pt x="7" y="49"/>
                      </a:lnTo>
                      <a:lnTo>
                        <a:pt x="0" y="34"/>
                      </a:lnTo>
                      <a:lnTo>
                        <a:pt x="28" y="21"/>
                      </a:lnTo>
                      <a:lnTo>
                        <a:pt x="37" y="39"/>
                      </a:lnTo>
                      <a:lnTo>
                        <a:pt x="37" y="33"/>
                      </a:lnTo>
                      <a:lnTo>
                        <a:pt x="38" y="27"/>
                      </a:lnTo>
                      <a:lnTo>
                        <a:pt x="39" y="22"/>
                      </a:lnTo>
                      <a:lnTo>
                        <a:pt x="41" y="16"/>
                      </a:lnTo>
                      <a:lnTo>
                        <a:pt x="45" y="12"/>
                      </a:lnTo>
                      <a:lnTo>
                        <a:pt x="48" y="8"/>
                      </a:lnTo>
                      <a:lnTo>
                        <a:pt x="52" y="5"/>
                      </a:lnTo>
                      <a:lnTo>
                        <a:pt x="56" y="3"/>
                      </a:lnTo>
                      <a:close/>
                    </a:path>
                  </a:pathLst>
                </a:custGeom>
                <a:solidFill>
                  <a:srgbClr val="191919"/>
                </a:solidFill>
                <a:ln w="9525">
                  <a:noFill/>
                  <a:round/>
                  <a:headEnd/>
                  <a:tailEnd/>
                </a:ln>
              </p:spPr>
              <p:txBody>
                <a:bodyPr/>
                <a:lstStyle/>
                <a:p>
                  <a:endParaRPr lang="en-US">
                    <a:latin typeface="+mj-lt"/>
                  </a:endParaRPr>
                </a:p>
              </p:txBody>
            </p:sp>
            <p:sp>
              <p:nvSpPr>
                <p:cNvPr id="2551" name="Freeform 98"/>
                <p:cNvSpPr>
                  <a:spLocks/>
                </p:cNvSpPr>
                <p:nvPr/>
              </p:nvSpPr>
              <p:spPr bwMode="auto">
                <a:xfrm>
                  <a:off x="3012" y="3700"/>
                  <a:ext cx="22" cy="26"/>
                </a:xfrm>
                <a:custGeom>
                  <a:avLst/>
                  <a:gdLst>
                    <a:gd name="T0" fmla="*/ 30 w 66"/>
                    <a:gd name="T1" fmla="*/ 76 h 76"/>
                    <a:gd name="T2" fmla="*/ 45 w 66"/>
                    <a:gd name="T3" fmla="*/ 68 h 76"/>
                    <a:gd name="T4" fmla="*/ 45 w 66"/>
                    <a:gd name="T5" fmla="*/ 68 h 76"/>
                    <a:gd name="T6" fmla="*/ 52 w 66"/>
                    <a:gd name="T7" fmla="*/ 65 h 76"/>
                    <a:gd name="T8" fmla="*/ 57 w 66"/>
                    <a:gd name="T9" fmla="*/ 61 h 76"/>
                    <a:gd name="T10" fmla="*/ 62 w 66"/>
                    <a:gd name="T11" fmla="*/ 56 h 76"/>
                    <a:gd name="T12" fmla="*/ 64 w 66"/>
                    <a:gd name="T13" fmla="*/ 52 h 76"/>
                    <a:gd name="T14" fmla="*/ 64 w 66"/>
                    <a:gd name="T15" fmla="*/ 52 h 76"/>
                    <a:gd name="T16" fmla="*/ 66 w 66"/>
                    <a:gd name="T17" fmla="*/ 48 h 76"/>
                    <a:gd name="T18" fmla="*/ 66 w 66"/>
                    <a:gd name="T19" fmla="*/ 43 h 76"/>
                    <a:gd name="T20" fmla="*/ 65 w 66"/>
                    <a:gd name="T21" fmla="*/ 37 h 76"/>
                    <a:gd name="T22" fmla="*/ 62 w 66"/>
                    <a:gd name="T23" fmla="*/ 31 h 76"/>
                    <a:gd name="T24" fmla="*/ 54 w 66"/>
                    <a:gd name="T25" fmla="*/ 15 h 76"/>
                    <a:gd name="T26" fmla="*/ 54 w 66"/>
                    <a:gd name="T27" fmla="*/ 15 h 76"/>
                    <a:gd name="T28" fmla="*/ 51 w 66"/>
                    <a:gd name="T29" fmla="*/ 10 h 76"/>
                    <a:gd name="T30" fmla="*/ 47 w 66"/>
                    <a:gd name="T31" fmla="*/ 5 h 76"/>
                    <a:gd name="T32" fmla="*/ 44 w 66"/>
                    <a:gd name="T33" fmla="*/ 2 h 76"/>
                    <a:gd name="T34" fmla="*/ 40 w 66"/>
                    <a:gd name="T35" fmla="*/ 0 h 76"/>
                    <a:gd name="T36" fmla="*/ 40 w 66"/>
                    <a:gd name="T37" fmla="*/ 0 h 76"/>
                    <a:gd name="T38" fmla="*/ 36 w 66"/>
                    <a:gd name="T39" fmla="*/ 0 h 76"/>
                    <a:gd name="T40" fmla="*/ 31 w 66"/>
                    <a:gd name="T41" fmla="*/ 2 h 76"/>
                    <a:gd name="T42" fmla="*/ 24 w 66"/>
                    <a:gd name="T43" fmla="*/ 3 h 76"/>
                    <a:gd name="T44" fmla="*/ 17 w 66"/>
                    <a:gd name="T45" fmla="*/ 6 h 76"/>
                    <a:gd name="T46" fmla="*/ 0 w 66"/>
                    <a:gd name="T47" fmla="*/ 14 h 76"/>
                    <a:gd name="T48" fmla="*/ 30 w 66"/>
                    <a:gd name="T49" fmla="*/ 76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76"/>
                    <a:gd name="T77" fmla="*/ 66 w 66"/>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76">
                      <a:moveTo>
                        <a:pt x="30" y="76"/>
                      </a:moveTo>
                      <a:lnTo>
                        <a:pt x="45" y="68"/>
                      </a:lnTo>
                      <a:lnTo>
                        <a:pt x="52" y="65"/>
                      </a:lnTo>
                      <a:lnTo>
                        <a:pt x="57" y="61"/>
                      </a:lnTo>
                      <a:lnTo>
                        <a:pt x="62" y="56"/>
                      </a:lnTo>
                      <a:lnTo>
                        <a:pt x="64" y="52"/>
                      </a:lnTo>
                      <a:lnTo>
                        <a:pt x="66" y="48"/>
                      </a:lnTo>
                      <a:lnTo>
                        <a:pt x="66" y="43"/>
                      </a:lnTo>
                      <a:lnTo>
                        <a:pt x="65" y="37"/>
                      </a:lnTo>
                      <a:lnTo>
                        <a:pt x="62" y="31"/>
                      </a:lnTo>
                      <a:lnTo>
                        <a:pt x="54" y="15"/>
                      </a:lnTo>
                      <a:lnTo>
                        <a:pt x="51" y="10"/>
                      </a:lnTo>
                      <a:lnTo>
                        <a:pt x="47" y="5"/>
                      </a:lnTo>
                      <a:lnTo>
                        <a:pt x="44" y="2"/>
                      </a:lnTo>
                      <a:lnTo>
                        <a:pt x="40" y="0"/>
                      </a:lnTo>
                      <a:lnTo>
                        <a:pt x="36" y="0"/>
                      </a:lnTo>
                      <a:lnTo>
                        <a:pt x="31" y="2"/>
                      </a:lnTo>
                      <a:lnTo>
                        <a:pt x="24" y="3"/>
                      </a:lnTo>
                      <a:lnTo>
                        <a:pt x="17" y="6"/>
                      </a:lnTo>
                      <a:lnTo>
                        <a:pt x="0" y="14"/>
                      </a:lnTo>
                      <a:lnTo>
                        <a:pt x="30" y="76"/>
                      </a:lnTo>
                    </a:path>
                  </a:pathLst>
                </a:custGeom>
                <a:noFill/>
                <a:ln w="9525">
                  <a:noFill/>
                  <a:round/>
                  <a:headEnd/>
                  <a:tailEnd/>
                </a:ln>
              </p:spPr>
              <p:txBody>
                <a:bodyPr/>
                <a:lstStyle/>
                <a:p>
                  <a:endParaRPr lang="en-US">
                    <a:latin typeface="+mj-lt"/>
                  </a:endParaRPr>
                </a:p>
              </p:txBody>
            </p:sp>
            <p:sp>
              <p:nvSpPr>
                <p:cNvPr id="2552" name="Freeform 99"/>
                <p:cNvSpPr>
                  <a:spLocks/>
                </p:cNvSpPr>
                <p:nvPr/>
              </p:nvSpPr>
              <p:spPr bwMode="auto">
                <a:xfrm>
                  <a:off x="2998" y="3694"/>
                  <a:ext cx="44" cy="65"/>
                </a:xfrm>
                <a:custGeom>
                  <a:avLst/>
                  <a:gdLst>
                    <a:gd name="T0" fmla="*/ 77 w 133"/>
                    <a:gd name="T1" fmla="*/ 194 h 194"/>
                    <a:gd name="T2" fmla="*/ 69 w 133"/>
                    <a:gd name="T3" fmla="*/ 179 h 194"/>
                    <a:gd name="T4" fmla="*/ 85 w 133"/>
                    <a:gd name="T5" fmla="*/ 172 h 194"/>
                    <a:gd name="T6" fmla="*/ 23 w 133"/>
                    <a:gd name="T7" fmla="*/ 42 h 194"/>
                    <a:gd name="T8" fmla="*/ 7 w 133"/>
                    <a:gd name="T9" fmla="*/ 50 h 194"/>
                    <a:gd name="T10" fmla="*/ 0 w 133"/>
                    <a:gd name="T11" fmla="*/ 36 h 194"/>
                    <a:gd name="T12" fmla="*/ 55 w 133"/>
                    <a:gd name="T13" fmla="*/ 10 h 194"/>
                    <a:gd name="T14" fmla="*/ 55 w 133"/>
                    <a:gd name="T15" fmla="*/ 10 h 194"/>
                    <a:gd name="T16" fmla="*/ 61 w 133"/>
                    <a:gd name="T17" fmla="*/ 7 h 194"/>
                    <a:gd name="T18" fmla="*/ 66 w 133"/>
                    <a:gd name="T19" fmla="*/ 5 h 194"/>
                    <a:gd name="T20" fmla="*/ 71 w 133"/>
                    <a:gd name="T21" fmla="*/ 3 h 194"/>
                    <a:gd name="T22" fmla="*/ 77 w 133"/>
                    <a:gd name="T23" fmla="*/ 2 h 194"/>
                    <a:gd name="T24" fmla="*/ 82 w 133"/>
                    <a:gd name="T25" fmla="*/ 1 h 194"/>
                    <a:gd name="T26" fmla="*/ 86 w 133"/>
                    <a:gd name="T27" fmla="*/ 0 h 194"/>
                    <a:gd name="T28" fmla="*/ 90 w 133"/>
                    <a:gd name="T29" fmla="*/ 0 h 194"/>
                    <a:gd name="T30" fmla="*/ 94 w 133"/>
                    <a:gd name="T31" fmla="*/ 1 h 194"/>
                    <a:gd name="T32" fmla="*/ 94 w 133"/>
                    <a:gd name="T33" fmla="*/ 1 h 194"/>
                    <a:gd name="T34" fmla="*/ 101 w 133"/>
                    <a:gd name="T35" fmla="*/ 4 h 194"/>
                    <a:gd name="T36" fmla="*/ 108 w 133"/>
                    <a:gd name="T37" fmla="*/ 9 h 194"/>
                    <a:gd name="T38" fmla="*/ 113 w 133"/>
                    <a:gd name="T39" fmla="*/ 16 h 194"/>
                    <a:gd name="T40" fmla="*/ 118 w 133"/>
                    <a:gd name="T41" fmla="*/ 25 h 194"/>
                    <a:gd name="T42" fmla="*/ 125 w 133"/>
                    <a:gd name="T43" fmla="*/ 40 h 194"/>
                    <a:gd name="T44" fmla="*/ 125 w 133"/>
                    <a:gd name="T45" fmla="*/ 40 h 194"/>
                    <a:gd name="T46" fmla="*/ 127 w 133"/>
                    <a:gd name="T47" fmla="*/ 45 h 194"/>
                    <a:gd name="T48" fmla="*/ 129 w 133"/>
                    <a:gd name="T49" fmla="*/ 50 h 194"/>
                    <a:gd name="T50" fmla="*/ 130 w 133"/>
                    <a:gd name="T51" fmla="*/ 55 h 194"/>
                    <a:gd name="T52" fmla="*/ 132 w 133"/>
                    <a:gd name="T53" fmla="*/ 59 h 194"/>
                    <a:gd name="T54" fmla="*/ 133 w 133"/>
                    <a:gd name="T55" fmla="*/ 63 h 194"/>
                    <a:gd name="T56" fmla="*/ 133 w 133"/>
                    <a:gd name="T57" fmla="*/ 66 h 194"/>
                    <a:gd name="T58" fmla="*/ 133 w 133"/>
                    <a:gd name="T59" fmla="*/ 70 h 194"/>
                    <a:gd name="T60" fmla="*/ 132 w 133"/>
                    <a:gd name="T61" fmla="*/ 73 h 194"/>
                    <a:gd name="T62" fmla="*/ 132 w 133"/>
                    <a:gd name="T63" fmla="*/ 73 h 194"/>
                    <a:gd name="T64" fmla="*/ 127 w 133"/>
                    <a:gd name="T65" fmla="*/ 81 h 194"/>
                    <a:gd name="T66" fmla="*/ 122 w 133"/>
                    <a:gd name="T67" fmla="*/ 87 h 194"/>
                    <a:gd name="T68" fmla="*/ 115 w 133"/>
                    <a:gd name="T69" fmla="*/ 92 h 194"/>
                    <a:gd name="T70" fmla="*/ 106 w 133"/>
                    <a:gd name="T71" fmla="*/ 97 h 194"/>
                    <a:gd name="T72" fmla="*/ 81 w 133"/>
                    <a:gd name="T73" fmla="*/ 110 h 194"/>
                    <a:gd name="T74" fmla="*/ 106 w 133"/>
                    <a:gd name="T75" fmla="*/ 162 h 194"/>
                    <a:gd name="T76" fmla="*/ 122 w 133"/>
                    <a:gd name="T77" fmla="*/ 154 h 194"/>
                    <a:gd name="T78" fmla="*/ 129 w 133"/>
                    <a:gd name="T79" fmla="*/ 169 h 194"/>
                    <a:gd name="T80" fmla="*/ 77 w 133"/>
                    <a:gd name="T81" fmla="*/ 194 h 1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3"/>
                    <a:gd name="T124" fmla="*/ 0 h 194"/>
                    <a:gd name="T125" fmla="*/ 133 w 133"/>
                    <a:gd name="T126" fmla="*/ 194 h 19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3" h="194">
                      <a:moveTo>
                        <a:pt x="77" y="194"/>
                      </a:moveTo>
                      <a:lnTo>
                        <a:pt x="69" y="179"/>
                      </a:lnTo>
                      <a:lnTo>
                        <a:pt x="85" y="172"/>
                      </a:lnTo>
                      <a:lnTo>
                        <a:pt x="23" y="42"/>
                      </a:lnTo>
                      <a:lnTo>
                        <a:pt x="7" y="50"/>
                      </a:lnTo>
                      <a:lnTo>
                        <a:pt x="0" y="36"/>
                      </a:lnTo>
                      <a:lnTo>
                        <a:pt x="55" y="10"/>
                      </a:lnTo>
                      <a:lnTo>
                        <a:pt x="61" y="7"/>
                      </a:lnTo>
                      <a:lnTo>
                        <a:pt x="66" y="5"/>
                      </a:lnTo>
                      <a:lnTo>
                        <a:pt x="71" y="3"/>
                      </a:lnTo>
                      <a:lnTo>
                        <a:pt x="77" y="2"/>
                      </a:lnTo>
                      <a:lnTo>
                        <a:pt x="82" y="1"/>
                      </a:lnTo>
                      <a:lnTo>
                        <a:pt x="86" y="0"/>
                      </a:lnTo>
                      <a:lnTo>
                        <a:pt x="90" y="0"/>
                      </a:lnTo>
                      <a:lnTo>
                        <a:pt x="94" y="1"/>
                      </a:lnTo>
                      <a:lnTo>
                        <a:pt x="101" y="4"/>
                      </a:lnTo>
                      <a:lnTo>
                        <a:pt x="108" y="9"/>
                      </a:lnTo>
                      <a:lnTo>
                        <a:pt x="113" y="16"/>
                      </a:lnTo>
                      <a:lnTo>
                        <a:pt x="118" y="25"/>
                      </a:lnTo>
                      <a:lnTo>
                        <a:pt x="125" y="40"/>
                      </a:lnTo>
                      <a:lnTo>
                        <a:pt x="127" y="45"/>
                      </a:lnTo>
                      <a:lnTo>
                        <a:pt x="129" y="50"/>
                      </a:lnTo>
                      <a:lnTo>
                        <a:pt x="130" y="55"/>
                      </a:lnTo>
                      <a:lnTo>
                        <a:pt x="132" y="59"/>
                      </a:lnTo>
                      <a:lnTo>
                        <a:pt x="133" y="63"/>
                      </a:lnTo>
                      <a:lnTo>
                        <a:pt x="133" y="66"/>
                      </a:lnTo>
                      <a:lnTo>
                        <a:pt x="133" y="70"/>
                      </a:lnTo>
                      <a:lnTo>
                        <a:pt x="132" y="73"/>
                      </a:lnTo>
                      <a:lnTo>
                        <a:pt x="127" y="81"/>
                      </a:lnTo>
                      <a:lnTo>
                        <a:pt x="122" y="87"/>
                      </a:lnTo>
                      <a:lnTo>
                        <a:pt x="115" y="92"/>
                      </a:lnTo>
                      <a:lnTo>
                        <a:pt x="106" y="97"/>
                      </a:lnTo>
                      <a:lnTo>
                        <a:pt x="81" y="110"/>
                      </a:lnTo>
                      <a:lnTo>
                        <a:pt x="106" y="162"/>
                      </a:lnTo>
                      <a:lnTo>
                        <a:pt x="122" y="154"/>
                      </a:lnTo>
                      <a:lnTo>
                        <a:pt x="129" y="169"/>
                      </a:lnTo>
                      <a:lnTo>
                        <a:pt x="77" y="194"/>
                      </a:lnTo>
                    </a:path>
                  </a:pathLst>
                </a:custGeom>
                <a:noFill/>
                <a:ln w="9525">
                  <a:noFill/>
                  <a:round/>
                  <a:headEnd/>
                  <a:tailEnd/>
                </a:ln>
              </p:spPr>
              <p:txBody>
                <a:bodyPr/>
                <a:lstStyle/>
                <a:p>
                  <a:endParaRPr lang="en-US">
                    <a:latin typeface="+mj-lt"/>
                  </a:endParaRPr>
                </a:p>
              </p:txBody>
            </p:sp>
            <p:sp>
              <p:nvSpPr>
                <p:cNvPr id="2553" name="Freeform 100"/>
                <p:cNvSpPr>
                  <a:spLocks/>
                </p:cNvSpPr>
                <p:nvPr/>
              </p:nvSpPr>
              <p:spPr bwMode="auto">
                <a:xfrm>
                  <a:off x="3045" y="3695"/>
                  <a:ext cx="31" cy="46"/>
                </a:xfrm>
                <a:custGeom>
                  <a:avLst/>
                  <a:gdLst>
                    <a:gd name="T0" fmla="*/ 55 w 92"/>
                    <a:gd name="T1" fmla="*/ 3 h 137"/>
                    <a:gd name="T2" fmla="*/ 61 w 92"/>
                    <a:gd name="T3" fmla="*/ 0 h 137"/>
                    <a:gd name="T4" fmla="*/ 69 w 92"/>
                    <a:gd name="T5" fmla="*/ 18 h 137"/>
                    <a:gd name="T6" fmla="*/ 69 w 92"/>
                    <a:gd name="T7" fmla="*/ 18 h 137"/>
                    <a:gd name="T8" fmla="*/ 69 w 92"/>
                    <a:gd name="T9" fmla="*/ 18 h 137"/>
                    <a:gd name="T10" fmla="*/ 62 w 92"/>
                    <a:gd name="T11" fmla="*/ 22 h 137"/>
                    <a:gd name="T12" fmla="*/ 56 w 92"/>
                    <a:gd name="T13" fmla="*/ 27 h 137"/>
                    <a:gd name="T14" fmla="*/ 51 w 92"/>
                    <a:gd name="T15" fmla="*/ 33 h 137"/>
                    <a:gd name="T16" fmla="*/ 49 w 92"/>
                    <a:gd name="T17" fmla="*/ 39 h 137"/>
                    <a:gd name="T18" fmla="*/ 49 w 92"/>
                    <a:gd name="T19" fmla="*/ 39 h 137"/>
                    <a:gd name="T20" fmla="*/ 47 w 92"/>
                    <a:gd name="T21" fmla="*/ 42 h 137"/>
                    <a:gd name="T22" fmla="*/ 47 w 92"/>
                    <a:gd name="T23" fmla="*/ 47 h 137"/>
                    <a:gd name="T24" fmla="*/ 47 w 92"/>
                    <a:gd name="T25" fmla="*/ 51 h 137"/>
                    <a:gd name="T26" fmla="*/ 47 w 92"/>
                    <a:gd name="T27" fmla="*/ 54 h 137"/>
                    <a:gd name="T28" fmla="*/ 49 w 92"/>
                    <a:gd name="T29" fmla="*/ 59 h 137"/>
                    <a:gd name="T30" fmla="*/ 50 w 92"/>
                    <a:gd name="T31" fmla="*/ 63 h 137"/>
                    <a:gd name="T32" fmla="*/ 52 w 92"/>
                    <a:gd name="T33" fmla="*/ 67 h 137"/>
                    <a:gd name="T34" fmla="*/ 54 w 92"/>
                    <a:gd name="T35" fmla="*/ 72 h 137"/>
                    <a:gd name="T36" fmla="*/ 70 w 92"/>
                    <a:gd name="T37" fmla="*/ 107 h 137"/>
                    <a:gd name="T38" fmla="*/ 85 w 92"/>
                    <a:gd name="T39" fmla="*/ 99 h 137"/>
                    <a:gd name="T40" fmla="*/ 92 w 92"/>
                    <a:gd name="T41" fmla="*/ 115 h 137"/>
                    <a:gd name="T42" fmla="*/ 46 w 92"/>
                    <a:gd name="T43" fmla="*/ 137 h 137"/>
                    <a:gd name="T44" fmla="*/ 39 w 92"/>
                    <a:gd name="T45" fmla="*/ 121 h 137"/>
                    <a:gd name="T46" fmla="*/ 53 w 92"/>
                    <a:gd name="T47" fmla="*/ 115 h 137"/>
                    <a:gd name="T48" fmla="*/ 17 w 92"/>
                    <a:gd name="T49" fmla="*/ 42 h 137"/>
                    <a:gd name="T50" fmla="*/ 6 w 92"/>
                    <a:gd name="T51" fmla="*/ 48 h 137"/>
                    <a:gd name="T52" fmla="*/ 0 w 92"/>
                    <a:gd name="T53" fmla="*/ 34 h 137"/>
                    <a:gd name="T54" fmla="*/ 28 w 92"/>
                    <a:gd name="T55" fmla="*/ 21 h 137"/>
                    <a:gd name="T56" fmla="*/ 36 w 92"/>
                    <a:gd name="T57" fmla="*/ 39 h 137"/>
                    <a:gd name="T58" fmla="*/ 36 w 92"/>
                    <a:gd name="T59" fmla="*/ 39 h 137"/>
                    <a:gd name="T60" fmla="*/ 36 w 92"/>
                    <a:gd name="T61" fmla="*/ 33 h 137"/>
                    <a:gd name="T62" fmla="*/ 37 w 92"/>
                    <a:gd name="T63" fmla="*/ 27 h 137"/>
                    <a:gd name="T64" fmla="*/ 38 w 92"/>
                    <a:gd name="T65" fmla="*/ 22 h 137"/>
                    <a:gd name="T66" fmla="*/ 40 w 92"/>
                    <a:gd name="T67" fmla="*/ 17 h 137"/>
                    <a:gd name="T68" fmla="*/ 40 w 92"/>
                    <a:gd name="T69" fmla="*/ 17 h 137"/>
                    <a:gd name="T70" fmla="*/ 43 w 92"/>
                    <a:gd name="T71" fmla="*/ 12 h 137"/>
                    <a:gd name="T72" fmla="*/ 46 w 92"/>
                    <a:gd name="T73" fmla="*/ 8 h 137"/>
                    <a:gd name="T74" fmla="*/ 51 w 92"/>
                    <a:gd name="T75" fmla="*/ 5 h 137"/>
                    <a:gd name="T76" fmla="*/ 55 w 92"/>
                    <a:gd name="T77" fmla="*/ 3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2"/>
                    <a:gd name="T118" fmla="*/ 0 h 137"/>
                    <a:gd name="T119" fmla="*/ 92 w 92"/>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2" h="137">
                      <a:moveTo>
                        <a:pt x="55" y="3"/>
                      </a:moveTo>
                      <a:lnTo>
                        <a:pt x="61" y="0"/>
                      </a:lnTo>
                      <a:lnTo>
                        <a:pt x="69" y="18"/>
                      </a:lnTo>
                      <a:lnTo>
                        <a:pt x="62" y="22"/>
                      </a:lnTo>
                      <a:lnTo>
                        <a:pt x="56" y="27"/>
                      </a:lnTo>
                      <a:lnTo>
                        <a:pt x="51" y="33"/>
                      </a:lnTo>
                      <a:lnTo>
                        <a:pt x="49" y="39"/>
                      </a:lnTo>
                      <a:lnTo>
                        <a:pt x="47" y="42"/>
                      </a:lnTo>
                      <a:lnTo>
                        <a:pt x="47" y="47"/>
                      </a:lnTo>
                      <a:lnTo>
                        <a:pt x="47" y="51"/>
                      </a:lnTo>
                      <a:lnTo>
                        <a:pt x="47" y="54"/>
                      </a:lnTo>
                      <a:lnTo>
                        <a:pt x="49" y="59"/>
                      </a:lnTo>
                      <a:lnTo>
                        <a:pt x="50" y="63"/>
                      </a:lnTo>
                      <a:lnTo>
                        <a:pt x="52" y="67"/>
                      </a:lnTo>
                      <a:lnTo>
                        <a:pt x="54" y="72"/>
                      </a:lnTo>
                      <a:lnTo>
                        <a:pt x="70" y="107"/>
                      </a:lnTo>
                      <a:lnTo>
                        <a:pt x="85" y="99"/>
                      </a:lnTo>
                      <a:lnTo>
                        <a:pt x="92" y="115"/>
                      </a:lnTo>
                      <a:lnTo>
                        <a:pt x="46" y="137"/>
                      </a:lnTo>
                      <a:lnTo>
                        <a:pt x="39" y="121"/>
                      </a:lnTo>
                      <a:lnTo>
                        <a:pt x="53" y="115"/>
                      </a:lnTo>
                      <a:lnTo>
                        <a:pt x="17" y="42"/>
                      </a:lnTo>
                      <a:lnTo>
                        <a:pt x="6" y="48"/>
                      </a:lnTo>
                      <a:lnTo>
                        <a:pt x="0" y="34"/>
                      </a:lnTo>
                      <a:lnTo>
                        <a:pt x="28" y="21"/>
                      </a:lnTo>
                      <a:lnTo>
                        <a:pt x="36" y="39"/>
                      </a:lnTo>
                      <a:lnTo>
                        <a:pt x="36" y="33"/>
                      </a:lnTo>
                      <a:lnTo>
                        <a:pt x="37" y="27"/>
                      </a:lnTo>
                      <a:lnTo>
                        <a:pt x="38" y="22"/>
                      </a:lnTo>
                      <a:lnTo>
                        <a:pt x="40" y="17"/>
                      </a:lnTo>
                      <a:lnTo>
                        <a:pt x="43" y="12"/>
                      </a:lnTo>
                      <a:lnTo>
                        <a:pt x="46" y="8"/>
                      </a:lnTo>
                      <a:lnTo>
                        <a:pt x="51" y="5"/>
                      </a:lnTo>
                      <a:lnTo>
                        <a:pt x="55" y="3"/>
                      </a:lnTo>
                    </a:path>
                  </a:pathLst>
                </a:custGeom>
                <a:noFill/>
                <a:ln w="9525">
                  <a:noFill/>
                  <a:round/>
                  <a:headEnd/>
                  <a:tailEnd/>
                </a:ln>
              </p:spPr>
              <p:txBody>
                <a:bodyPr/>
                <a:lstStyle/>
                <a:p>
                  <a:endParaRPr lang="en-US">
                    <a:latin typeface="+mj-lt"/>
                  </a:endParaRPr>
                </a:p>
              </p:txBody>
            </p:sp>
            <p:sp>
              <p:nvSpPr>
                <p:cNvPr id="2554" name="Freeform 101"/>
                <p:cNvSpPr>
                  <a:spLocks/>
                </p:cNvSpPr>
                <p:nvPr/>
              </p:nvSpPr>
              <p:spPr bwMode="auto">
                <a:xfrm>
                  <a:off x="3079" y="3693"/>
                  <a:ext cx="18" cy="27"/>
                </a:xfrm>
                <a:custGeom>
                  <a:avLst/>
                  <a:gdLst>
                    <a:gd name="T0" fmla="*/ 39 w 55"/>
                    <a:gd name="T1" fmla="*/ 22 h 81"/>
                    <a:gd name="T2" fmla="*/ 39 w 55"/>
                    <a:gd name="T3" fmla="*/ 22 h 81"/>
                    <a:gd name="T4" fmla="*/ 35 w 55"/>
                    <a:gd name="T5" fmla="*/ 15 h 81"/>
                    <a:gd name="T6" fmla="*/ 31 w 55"/>
                    <a:gd name="T7" fmla="*/ 10 h 81"/>
                    <a:gd name="T8" fmla="*/ 27 w 55"/>
                    <a:gd name="T9" fmla="*/ 6 h 81"/>
                    <a:gd name="T10" fmla="*/ 24 w 55"/>
                    <a:gd name="T11" fmla="*/ 3 h 81"/>
                    <a:gd name="T12" fmla="*/ 24 w 55"/>
                    <a:gd name="T13" fmla="*/ 3 h 81"/>
                    <a:gd name="T14" fmla="*/ 20 w 55"/>
                    <a:gd name="T15" fmla="*/ 1 h 81"/>
                    <a:gd name="T16" fmla="*/ 17 w 55"/>
                    <a:gd name="T17" fmla="*/ 0 h 81"/>
                    <a:gd name="T18" fmla="*/ 13 w 55"/>
                    <a:gd name="T19" fmla="*/ 0 h 81"/>
                    <a:gd name="T20" fmla="*/ 9 w 55"/>
                    <a:gd name="T21" fmla="*/ 1 h 81"/>
                    <a:gd name="T22" fmla="*/ 9 w 55"/>
                    <a:gd name="T23" fmla="*/ 1 h 81"/>
                    <a:gd name="T24" fmla="*/ 6 w 55"/>
                    <a:gd name="T25" fmla="*/ 3 h 81"/>
                    <a:gd name="T26" fmla="*/ 2 w 55"/>
                    <a:gd name="T27" fmla="*/ 6 h 81"/>
                    <a:gd name="T28" fmla="*/ 1 w 55"/>
                    <a:gd name="T29" fmla="*/ 10 h 81"/>
                    <a:gd name="T30" fmla="*/ 0 w 55"/>
                    <a:gd name="T31" fmla="*/ 14 h 81"/>
                    <a:gd name="T32" fmla="*/ 0 w 55"/>
                    <a:gd name="T33" fmla="*/ 14 h 81"/>
                    <a:gd name="T34" fmla="*/ 0 w 55"/>
                    <a:gd name="T35" fmla="*/ 18 h 81"/>
                    <a:gd name="T36" fmla="*/ 1 w 55"/>
                    <a:gd name="T37" fmla="*/ 25 h 81"/>
                    <a:gd name="T38" fmla="*/ 3 w 55"/>
                    <a:gd name="T39" fmla="*/ 31 h 81"/>
                    <a:gd name="T40" fmla="*/ 7 w 55"/>
                    <a:gd name="T41" fmla="*/ 38 h 81"/>
                    <a:gd name="T42" fmla="*/ 17 w 55"/>
                    <a:gd name="T43" fmla="*/ 59 h 81"/>
                    <a:gd name="T44" fmla="*/ 17 w 55"/>
                    <a:gd name="T45" fmla="*/ 59 h 81"/>
                    <a:gd name="T46" fmla="*/ 21 w 55"/>
                    <a:gd name="T47" fmla="*/ 65 h 81"/>
                    <a:gd name="T48" fmla="*/ 24 w 55"/>
                    <a:gd name="T49" fmla="*/ 71 h 81"/>
                    <a:gd name="T50" fmla="*/ 28 w 55"/>
                    <a:gd name="T51" fmla="*/ 75 h 81"/>
                    <a:gd name="T52" fmla="*/ 31 w 55"/>
                    <a:gd name="T53" fmla="*/ 78 h 81"/>
                    <a:gd name="T54" fmla="*/ 31 w 55"/>
                    <a:gd name="T55" fmla="*/ 78 h 81"/>
                    <a:gd name="T56" fmla="*/ 36 w 55"/>
                    <a:gd name="T57" fmla="*/ 80 h 81"/>
                    <a:gd name="T58" fmla="*/ 39 w 55"/>
                    <a:gd name="T59" fmla="*/ 81 h 81"/>
                    <a:gd name="T60" fmla="*/ 43 w 55"/>
                    <a:gd name="T61" fmla="*/ 81 h 81"/>
                    <a:gd name="T62" fmla="*/ 47 w 55"/>
                    <a:gd name="T63" fmla="*/ 79 h 81"/>
                    <a:gd name="T64" fmla="*/ 47 w 55"/>
                    <a:gd name="T65" fmla="*/ 79 h 81"/>
                    <a:gd name="T66" fmla="*/ 50 w 55"/>
                    <a:gd name="T67" fmla="*/ 77 h 81"/>
                    <a:gd name="T68" fmla="*/ 53 w 55"/>
                    <a:gd name="T69" fmla="*/ 74 h 81"/>
                    <a:gd name="T70" fmla="*/ 54 w 55"/>
                    <a:gd name="T71" fmla="*/ 71 h 81"/>
                    <a:gd name="T72" fmla="*/ 55 w 55"/>
                    <a:gd name="T73" fmla="*/ 67 h 81"/>
                    <a:gd name="T74" fmla="*/ 55 w 55"/>
                    <a:gd name="T75" fmla="*/ 67 h 81"/>
                    <a:gd name="T76" fmla="*/ 55 w 55"/>
                    <a:gd name="T77" fmla="*/ 63 h 81"/>
                    <a:gd name="T78" fmla="*/ 54 w 55"/>
                    <a:gd name="T79" fmla="*/ 57 h 81"/>
                    <a:gd name="T80" fmla="*/ 52 w 55"/>
                    <a:gd name="T81" fmla="*/ 50 h 81"/>
                    <a:gd name="T82" fmla="*/ 49 w 55"/>
                    <a:gd name="T83" fmla="*/ 43 h 81"/>
                    <a:gd name="T84" fmla="*/ 39 w 55"/>
                    <a:gd name="T85" fmla="*/ 22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5"/>
                    <a:gd name="T130" fmla="*/ 0 h 81"/>
                    <a:gd name="T131" fmla="*/ 55 w 55"/>
                    <a:gd name="T132" fmla="*/ 81 h 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5" h="81">
                      <a:moveTo>
                        <a:pt x="39" y="22"/>
                      </a:moveTo>
                      <a:lnTo>
                        <a:pt x="39" y="22"/>
                      </a:lnTo>
                      <a:lnTo>
                        <a:pt x="35" y="15"/>
                      </a:lnTo>
                      <a:lnTo>
                        <a:pt x="31" y="10"/>
                      </a:lnTo>
                      <a:lnTo>
                        <a:pt x="27" y="6"/>
                      </a:lnTo>
                      <a:lnTo>
                        <a:pt x="24" y="3"/>
                      </a:lnTo>
                      <a:lnTo>
                        <a:pt x="20" y="1"/>
                      </a:lnTo>
                      <a:lnTo>
                        <a:pt x="17" y="0"/>
                      </a:lnTo>
                      <a:lnTo>
                        <a:pt x="13" y="0"/>
                      </a:lnTo>
                      <a:lnTo>
                        <a:pt x="9" y="1"/>
                      </a:lnTo>
                      <a:lnTo>
                        <a:pt x="6" y="3"/>
                      </a:lnTo>
                      <a:lnTo>
                        <a:pt x="2" y="6"/>
                      </a:lnTo>
                      <a:lnTo>
                        <a:pt x="1" y="10"/>
                      </a:lnTo>
                      <a:lnTo>
                        <a:pt x="0" y="14"/>
                      </a:lnTo>
                      <a:lnTo>
                        <a:pt x="0" y="18"/>
                      </a:lnTo>
                      <a:lnTo>
                        <a:pt x="1" y="25"/>
                      </a:lnTo>
                      <a:lnTo>
                        <a:pt x="3" y="31"/>
                      </a:lnTo>
                      <a:lnTo>
                        <a:pt x="7" y="38"/>
                      </a:lnTo>
                      <a:lnTo>
                        <a:pt x="17" y="59"/>
                      </a:lnTo>
                      <a:lnTo>
                        <a:pt x="21" y="65"/>
                      </a:lnTo>
                      <a:lnTo>
                        <a:pt x="24" y="71"/>
                      </a:lnTo>
                      <a:lnTo>
                        <a:pt x="28" y="75"/>
                      </a:lnTo>
                      <a:lnTo>
                        <a:pt x="31" y="78"/>
                      </a:lnTo>
                      <a:lnTo>
                        <a:pt x="36" y="80"/>
                      </a:lnTo>
                      <a:lnTo>
                        <a:pt x="39" y="81"/>
                      </a:lnTo>
                      <a:lnTo>
                        <a:pt x="43" y="81"/>
                      </a:lnTo>
                      <a:lnTo>
                        <a:pt x="47" y="79"/>
                      </a:lnTo>
                      <a:lnTo>
                        <a:pt x="50" y="77"/>
                      </a:lnTo>
                      <a:lnTo>
                        <a:pt x="53" y="74"/>
                      </a:lnTo>
                      <a:lnTo>
                        <a:pt x="54" y="71"/>
                      </a:lnTo>
                      <a:lnTo>
                        <a:pt x="55" y="67"/>
                      </a:lnTo>
                      <a:lnTo>
                        <a:pt x="55" y="63"/>
                      </a:lnTo>
                      <a:lnTo>
                        <a:pt x="54" y="57"/>
                      </a:lnTo>
                      <a:lnTo>
                        <a:pt x="52" y="50"/>
                      </a:lnTo>
                      <a:lnTo>
                        <a:pt x="49" y="43"/>
                      </a:lnTo>
                      <a:lnTo>
                        <a:pt x="39" y="22"/>
                      </a:lnTo>
                    </a:path>
                  </a:pathLst>
                </a:custGeom>
                <a:noFill/>
                <a:ln w="9525">
                  <a:noFill/>
                  <a:round/>
                  <a:headEnd/>
                  <a:tailEnd/>
                </a:ln>
              </p:spPr>
              <p:txBody>
                <a:bodyPr/>
                <a:lstStyle/>
                <a:p>
                  <a:endParaRPr lang="en-US">
                    <a:latin typeface="+mj-lt"/>
                  </a:endParaRPr>
                </a:p>
              </p:txBody>
            </p:sp>
            <p:sp>
              <p:nvSpPr>
                <p:cNvPr id="2555" name="Freeform 102"/>
                <p:cNvSpPr>
                  <a:spLocks/>
                </p:cNvSpPr>
                <p:nvPr/>
              </p:nvSpPr>
              <p:spPr bwMode="auto">
                <a:xfrm>
                  <a:off x="3073" y="3687"/>
                  <a:ext cx="31" cy="39"/>
                </a:xfrm>
                <a:custGeom>
                  <a:avLst/>
                  <a:gdLst>
                    <a:gd name="T0" fmla="*/ 74 w 94"/>
                    <a:gd name="T1" fmla="*/ 29 h 117"/>
                    <a:gd name="T2" fmla="*/ 87 w 94"/>
                    <a:gd name="T3" fmla="*/ 55 h 117"/>
                    <a:gd name="T4" fmla="*/ 87 w 94"/>
                    <a:gd name="T5" fmla="*/ 55 h 117"/>
                    <a:gd name="T6" fmla="*/ 89 w 94"/>
                    <a:gd name="T7" fmla="*/ 60 h 117"/>
                    <a:gd name="T8" fmla="*/ 91 w 94"/>
                    <a:gd name="T9" fmla="*/ 65 h 117"/>
                    <a:gd name="T10" fmla="*/ 92 w 94"/>
                    <a:gd name="T11" fmla="*/ 70 h 117"/>
                    <a:gd name="T12" fmla="*/ 93 w 94"/>
                    <a:gd name="T13" fmla="*/ 75 h 117"/>
                    <a:gd name="T14" fmla="*/ 94 w 94"/>
                    <a:gd name="T15" fmla="*/ 79 h 117"/>
                    <a:gd name="T16" fmla="*/ 94 w 94"/>
                    <a:gd name="T17" fmla="*/ 83 h 117"/>
                    <a:gd name="T18" fmla="*/ 94 w 94"/>
                    <a:gd name="T19" fmla="*/ 87 h 117"/>
                    <a:gd name="T20" fmla="*/ 93 w 94"/>
                    <a:gd name="T21" fmla="*/ 90 h 117"/>
                    <a:gd name="T22" fmla="*/ 93 w 94"/>
                    <a:gd name="T23" fmla="*/ 90 h 117"/>
                    <a:gd name="T24" fmla="*/ 91 w 94"/>
                    <a:gd name="T25" fmla="*/ 96 h 117"/>
                    <a:gd name="T26" fmla="*/ 86 w 94"/>
                    <a:gd name="T27" fmla="*/ 103 h 117"/>
                    <a:gd name="T28" fmla="*/ 79 w 94"/>
                    <a:gd name="T29" fmla="*/ 108 h 117"/>
                    <a:gd name="T30" fmla="*/ 72 w 94"/>
                    <a:gd name="T31" fmla="*/ 112 h 117"/>
                    <a:gd name="T32" fmla="*/ 72 w 94"/>
                    <a:gd name="T33" fmla="*/ 112 h 117"/>
                    <a:gd name="T34" fmla="*/ 65 w 94"/>
                    <a:gd name="T35" fmla="*/ 115 h 117"/>
                    <a:gd name="T36" fmla="*/ 57 w 94"/>
                    <a:gd name="T37" fmla="*/ 117 h 117"/>
                    <a:gd name="T38" fmla="*/ 49 w 94"/>
                    <a:gd name="T39" fmla="*/ 116 h 117"/>
                    <a:gd name="T40" fmla="*/ 42 w 94"/>
                    <a:gd name="T41" fmla="*/ 114 h 117"/>
                    <a:gd name="T42" fmla="*/ 42 w 94"/>
                    <a:gd name="T43" fmla="*/ 114 h 117"/>
                    <a:gd name="T44" fmla="*/ 36 w 94"/>
                    <a:gd name="T45" fmla="*/ 110 h 117"/>
                    <a:gd name="T46" fmla="*/ 30 w 94"/>
                    <a:gd name="T47" fmla="*/ 105 h 117"/>
                    <a:gd name="T48" fmla="*/ 25 w 94"/>
                    <a:gd name="T49" fmla="*/ 96 h 117"/>
                    <a:gd name="T50" fmla="*/ 19 w 94"/>
                    <a:gd name="T51" fmla="*/ 87 h 117"/>
                    <a:gd name="T52" fmla="*/ 7 w 94"/>
                    <a:gd name="T53" fmla="*/ 61 h 117"/>
                    <a:gd name="T54" fmla="*/ 7 w 94"/>
                    <a:gd name="T55" fmla="*/ 61 h 117"/>
                    <a:gd name="T56" fmla="*/ 5 w 94"/>
                    <a:gd name="T57" fmla="*/ 56 h 117"/>
                    <a:gd name="T58" fmla="*/ 3 w 94"/>
                    <a:gd name="T59" fmla="*/ 52 h 117"/>
                    <a:gd name="T60" fmla="*/ 2 w 94"/>
                    <a:gd name="T61" fmla="*/ 47 h 117"/>
                    <a:gd name="T62" fmla="*/ 1 w 94"/>
                    <a:gd name="T63" fmla="*/ 43 h 117"/>
                    <a:gd name="T64" fmla="*/ 0 w 94"/>
                    <a:gd name="T65" fmla="*/ 38 h 117"/>
                    <a:gd name="T66" fmla="*/ 0 w 94"/>
                    <a:gd name="T67" fmla="*/ 34 h 117"/>
                    <a:gd name="T68" fmla="*/ 0 w 94"/>
                    <a:gd name="T69" fmla="*/ 30 h 117"/>
                    <a:gd name="T70" fmla="*/ 1 w 94"/>
                    <a:gd name="T71" fmla="*/ 27 h 117"/>
                    <a:gd name="T72" fmla="*/ 1 w 94"/>
                    <a:gd name="T73" fmla="*/ 27 h 117"/>
                    <a:gd name="T74" fmla="*/ 3 w 94"/>
                    <a:gd name="T75" fmla="*/ 21 h 117"/>
                    <a:gd name="T76" fmla="*/ 8 w 94"/>
                    <a:gd name="T77" fmla="*/ 15 h 117"/>
                    <a:gd name="T78" fmla="*/ 14 w 94"/>
                    <a:gd name="T79" fmla="*/ 9 h 117"/>
                    <a:gd name="T80" fmla="*/ 21 w 94"/>
                    <a:gd name="T81" fmla="*/ 5 h 117"/>
                    <a:gd name="T82" fmla="*/ 21 w 94"/>
                    <a:gd name="T83" fmla="*/ 5 h 117"/>
                    <a:gd name="T84" fmla="*/ 29 w 94"/>
                    <a:gd name="T85" fmla="*/ 2 h 117"/>
                    <a:gd name="T86" fmla="*/ 37 w 94"/>
                    <a:gd name="T87" fmla="*/ 0 h 117"/>
                    <a:gd name="T88" fmla="*/ 44 w 94"/>
                    <a:gd name="T89" fmla="*/ 1 h 117"/>
                    <a:gd name="T90" fmla="*/ 51 w 94"/>
                    <a:gd name="T91" fmla="*/ 3 h 117"/>
                    <a:gd name="T92" fmla="*/ 51 w 94"/>
                    <a:gd name="T93" fmla="*/ 3 h 117"/>
                    <a:gd name="T94" fmla="*/ 58 w 94"/>
                    <a:gd name="T95" fmla="*/ 7 h 117"/>
                    <a:gd name="T96" fmla="*/ 64 w 94"/>
                    <a:gd name="T97" fmla="*/ 12 h 117"/>
                    <a:gd name="T98" fmla="*/ 69 w 94"/>
                    <a:gd name="T99" fmla="*/ 20 h 117"/>
                    <a:gd name="T100" fmla="*/ 74 w 94"/>
                    <a:gd name="T101" fmla="*/ 29 h 117"/>
                    <a:gd name="T102" fmla="*/ 74 w 94"/>
                    <a:gd name="T103" fmla="*/ 29 h 11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
                    <a:gd name="T157" fmla="*/ 0 h 117"/>
                    <a:gd name="T158" fmla="*/ 94 w 94"/>
                    <a:gd name="T159" fmla="*/ 117 h 11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 h="117">
                      <a:moveTo>
                        <a:pt x="74" y="29"/>
                      </a:moveTo>
                      <a:lnTo>
                        <a:pt x="87" y="55"/>
                      </a:lnTo>
                      <a:lnTo>
                        <a:pt x="89" y="60"/>
                      </a:lnTo>
                      <a:lnTo>
                        <a:pt x="91" y="65"/>
                      </a:lnTo>
                      <a:lnTo>
                        <a:pt x="92" y="70"/>
                      </a:lnTo>
                      <a:lnTo>
                        <a:pt x="93" y="75"/>
                      </a:lnTo>
                      <a:lnTo>
                        <a:pt x="94" y="79"/>
                      </a:lnTo>
                      <a:lnTo>
                        <a:pt x="94" y="83"/>
                      </a:lnTo>
                      <a:lnTo>
                        <a:pt x="94" y="87"/>
                      </a:lnTo>
                      <a:lnTo>
                        <a:pt x="93" y="90"/>
                      </a:lnTo>
                      <a:lnTo>
                        <a:pt x="91" y="96"/>
                      </a:lnTo>
                      <a:lnTo>
                        <a:pt x="86" y="103"/>
                      </a:lnTo>
                      <a:lnTo>
                        <a:pt x="79" y="108"/>
                      </a:lnTo>
                      <a:lnTo>
                        <a:pt x="72" y="112"/>
                      </a:lnTo>
                      <a:lnTo>
                        <a:pt x="65" y="115"/>
                      </a:lnTo>
                      <a:lnTo>
                        <a:pt x="57" y="117"/>
                      </a:lnTo>
                      <a:lnTo>
                        <a:pt x="49" y="116"/>
                      </a:lnTo>
                      <a:lnTo>
                        <a:pt x="42" y="114"/>
                      </a:lnTo>
                      <a:lnTo>
                        <a:pt x="36" y="110"/>
                      </a:lnTo>
                      <a:lnTo>
                        <a:pt x="30" y="105"/>
                      </a:lnTo>
                      <a:lnTo>
                        <a:pt x="25" y="96"/>
                      </a:lnTo>
                      <a:lnTo>
                        <a:pt x="19" y="87"/>
                      </a:lnTo>
                      <a:lnTo>
                        <a:pt x="7" y="61"/>
                      </a:lnTo>
                      <a:lnTo>
                        <a:pt x="5" y="56"/>
                      </a:lnTo>
                      <a:lnTo>
                        <a:pt x="3" y="52"/>
                      </a:lnTo>
                      <a:lnTo>
                        <a:pt x="2" y="47"/>
                      </a:lnTo>
                      <a:lnTo>
                        <a:pt x="1" y="43"/>
                      </a:lnTo>
                      <a:lnTo>
                        <a:pt x="0" y="38"/>
                      </a:lnTo>
                      <a:lnTo>
                        <a:pt x="0" y="34"/>
                      </a:lnTo>
                      <a:lnTo>
                        <a:pt x="0" y="30"/>
                      </a:lnTo>
                      <a:lnTo>
                        <a:pt x="1" y="27"/>
                      </a:lnTo>
                      <a:lnTo>
                        <a:pt x="3" y="21"/>
                      </a:lnTo>
                      <a:lnTo>
                        <a:pt x="8" y="15"/>
                      </a:lnTo>
                      <a:lnTo>
                        <a:pt x="14" y="9"/>
                      </a:lnTo>
                      <a:lnTo>
                        <a:pt x="21" y="5"/>
                      </a:lnTo>
                      <a:lnTo>
                        <a:pt x="29" y="2"/>
                      </a:lnTo>
                      <a:lnTo>
                        <a:pt x="37" y="0"/>
                      </a:lnTo>
                      <a:lnTo>
                        <a:pt x="44" y="1"/>
                      </a:lnTo>
                      <a:lnTo>
                        <a:pt x="51" y="3"/>
                      </a:lnTo>
                      <a:lnTo>
                        <a:pt x="58" y="7"/>
                      </a:lnTo>
                      <a:lnTo>
                        <a:pt x="64" y="12"/>
                      </a:lnTo>
                      <a:lnTo>
                        <a:pt x="69" y="20"/>
                      </a:lnTo>
                      <a:lnTo>
                        <a:pt x="74" y="29"/>
                      </a:lnTo>
                    </a:path>
                  </a:pathLst>
                </a:custGeom>
                <a:noFill/>
                <a:ln w="9525">
                  <a:noFill/>
                  <a:round/>
                  <a:headEnd/>
                  <a:tailEnd/>
                </a:ln>
              </p:spPr>
              <p:txBody>
                <a:bodyPr/>
                <a:lstStyle/>
                <a:p>
                  <a:endParaRPr lang="en-US">
                    <a:latin typeface="+mj-lt"/>
                  </a:endParaRPr>
                </a:p>
              </p:txBody>
            </p:sp>
            <p:sp>
              <p:nvSpPr>
                <p:cNvPr id="2556" name="Freeform 103"/>
                <p:cNvSpPr>
                  <a:spLocks/>
                </p:cNvSpPr>
                <p:nvPr/>
              </p:nvSpPr>
              <p:spPr bwMode="auto">
                <a:xfrm>
                  <a:off x="3093" y="3665"/>
                  <a:ext cx="33" cy="48"/>
                </a:xfrm>
                <a:custGeom>
                  <a:avLst/>
                  <a:gdLst>
                    <a:gd name="T0" fmla="*/ 97 w 97"/>
                    <a:gd name="T1" fmla="*/ 133 h 144"/>
                    <a:gd name="T2" fmla="*/ 97 w 97"/>
                    <a:gd name="T3" fmla="*/ 133 h 144"/>
                    <a:gd name="T4" fmla="*/ 96 w 97"/>
                    <a:gd name="T5" fmla="*/ 134 h 144"/>
                    <a:gd name="T6" fmla="*/ 94 w 97"/>
                    <a:gd name="T7" fmla="*/ 136 h 144"/>
                    <a:gd name="T8" fmla="*/ 93 w 97"/>
                    <a:gd name="T9" fmla="*/ 137 h 144"/>
                    <a:gd name="T10" fmla="*/ 91 w 97"/>
                    <a:gd name="T11" fmla="*/ 138 h 144"/>
                    <a:gd name="T12" fmla="*/ 91 w 97"/>
                    <a:gd name="T13" fmla="*/ 138 h 144"/>
                    <a:gd name="T14" fmla="*/ 90 w 97"/>
                    <a:gd name="T15" fmla="*/ 139 h 144"/>
                    <a:gd name="T16" fmla="*/ 88 w 97"/>
                    <a:gd name="T17" fmla="*/ 139 h 144"/>
                    <a:gd name="T18" fmla="*/ 87 w 97"/>
                    <a:gd name="T19" fmla="*/ 140 h 144"/>
                    <a:gd name="T20" fmla="*/ 86 w 97"/>
                    <a:gd name="T21" fmla="*/ 141 h 144"/>
                    <a:gd name="T22" fmla="*/ 86 w 97"/>
                    <a:gd name="T23" fmla="*/ 141 h 144"/>
                    <a:gd name="T24" fmla="*/ 81 w 97"/>
                    <a:gd name="T25" fmla="*/ 143 h 144"/>
                    <a:gd name="T26" fmla="*/ 76 w 97"/>
                    <a:gd name="T27" fmla="*/ 143 h 144"/>
                    <a:gd name="T28" fmla="*/ 72 w 97"/>
                    <a:gd name="T29" fmla="*/ 144 h 144"/>
                    <a:gd name="T30" fmla="*/ 69 w 97"/>
                    <a:gd name="T31" fmla="*/ 143 h 144"/>
                    <a:gd name="T32" fmla="*/ 69 w 97"/>
                    <a:gd name="T33" fmla="*/ 143 h 144"/>
                    <a:gd name="T34" fmla="*/ 66 w 97"/>
                    <a:gd name="T35" fmla="*/ 141 h 144"/>
                    <a:gd name="T36" fmla="*/ 63 w 97"/>
                    <a:gd name="T37" fmla="*/ 137 h 144"/>
                    <a:gd name="T38" fmla="*/ 60 w 97"/>
                    <a:gd name="T39" fmla="*/ 132 h 144"/>
                    <a:gd name="T40" fmla="*/ 57 w 97"/>
                    <a:gd name="T41" fmla="*/ 126 h 144"/>
                    <a:gd name="T42" fmla="*/ 24 w 97"/>
                    <a:gd name="T43" fmla="*/ 58 h 144"/>
                    <a:gd name="T44" fmla="*/ 12 w 97"/>
                    <a:gd name="T45" fmla="*/ 63 h 144"/>
                    <a:gd name="T46" fmla="*/ 7 w 97"/>
                    <a:gd name="T47" fmla="*/ 51 h 144"/>
                    <a:gd name="T48" fmla="*/ 17 w 97"/>
                    <a:gd name="T49" fmla="*/ 45 h 144"/>
                    <a:gd name="T50" fmla="*/ 0 w 97"/>
                    <a:gd name="T51" fmla="*/ 9 h 144"/>
                    <a:gd name="T52" fmla="*/ 18 w 97"/>
                    <a:gd name="T53" fmla="*/ 0 h 144"/>
                    <a:gd name="T54" fmla="*/ 35 w 97"/>
                    <a:gd name="T55" fmla="*/ 37 h 144"/>
                    <a:gd name="T56" fmla="*/ 48 w 97"/>
                    <a:gd name="T57" fmla="*/ 31 h 144"/>
                    <a:gd name="T58" fmla="*/ 55 w 97"/>
                    <a:gd name="T59" fmla="*/ 42 h 144"/>
                    <a:gd name="T60" fmla="*/ 41 w 97"/>
                    <a:gd name="T61" fmla="*/ 49 h 144"/>
                    <a:gd name="T62" fmla="*/ 73 w 97"/>
                    <a:gd name="T63" fmla="*/ 115 h 144"/>
                    <a:gd name="T64" fmla="*/ 73 w 97"/>
                    <a:gd name="T65" fmla="*/ 115 h 144"/>
                    <a:gd name="T66" fmla="*/ 75 w 97"/>
                    <a:gd name="T67" fmla="*/ 118 h 144"/>
                    <a:gd name="T68" fmla="*/ 76 w 97"/>
                    <a:gd name="T69" fmla="*/ 121 h 144"/>
                    <a:gd name="T70" fmla="*/ 78 w 97"/>
                    <a:gd name="T71" fmla="*/ 122 h 144"/>
                    <a:gd name="T72" fmla="*/ 80 w 97"/>
                    <a:gd name="T73" fmla="*/ 123 h 144"/>
                    <a:gd name="T74" fmla="*/ 80 w 97"/>
                    <a:gd name="T75" fmla="*/ 123 h 144"/>
                    <a:gd name="T76" fmla="*/ 81 w 97"/>
                    <a:gd name="T77" fmla="*/ 123 h 144"/>
                    <a:gd name="T78" fmla="*/ 83 w 97"/>
                    <a:gd name="T79" fmla="*/ 123 h 144"/>
                    <a:gd name="T80" fmla="*/ 85 w 97"/>
                    <a:gd name="T81" fmla="*/ 122 h 144"/>
                    <a:gd name="T82" fmla="*/ 88 w 97"/>
                    <a:gd name="T83" fmla="*/ 121 h 144"/>
                    <a:gd name="T84" fmla="*/ 91 w 97"/>
                    <a:gd name="T85" fmla="*/ 119 h 144"/>
                    <a:gd name="T86" fmla="*/ 97 w 97"/>
                    <a:gd name="T87" fmla="*/ 133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
                    <a:gd name="T133" fmla="*/ 0 h 144"/>
                    <a:gd name="T134" fmla="*/ 97 w 97"/>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 h="144">
                      <a:moveTo>
                        <a:pt x="97" y="133"/>
                      </a:moveTo>
                      <a:lnTo>
                        <a:pt x="97" y="133"/>
                      </a:lnTo>
                      <a:lnTo>
                        <a:pt x="96" y="134"/>
                      </a:lnTo>
                      <a:lnTo>
                        <a:pt x="94" y="136"/>
                      </a:lnTo>
                      <a:lnTo>
                        <a:pt x="93" y="137"/>
                      </a:lnTo>
                      <a:lnTo>
                        <a:pt x="91" y="138"/>
                      </a:lnTo>
                      <a:lnTo>
                        <a:pt x="90" y="139"/>
                      </a:lnTo>
                      <a:lnTo>
                        <a:pt x="88" y="139"/>
                      </a:lnTo>
                      <a:lnTo>
                        <a:pt x="87" y="140"/>
                      </a:lnTo>
                      <a:lnTo>
                        <a:pt x="86" y="141"/>
                      </a:lnTo>
                      <a:lnTo>
                        <a:pt x="81" y="143"/>
                      </a:lnTo>
                      <a:lnTo>
                        <a:pt x="76" y="143"/>
                      </a:lnTo>
                      <a:lnTo>
                        <a:pt x="72" y="144"/>
                      </a:lnTo>
                      <a:lnTo>
                        <a:pt x="69" y="143"/>
                      </a:lnTo>
                      <a:lnTo>
                        <a:pt x="66" y="141"/>
                      </a:lnTo>
                      <a:lnTo>
                        <a:pt x="63" y="137"/>
                      </a:lnTo>
                      <a:lnTo>
                        <a:pt x="60" y="132"/>
                      </a:lnTo>
                      <a:lnTo>
                        <a:pt x="57" y="126"/>
                      </a:lnTo>
                      <a:lnTo>
                        <a:pt x="24" y="58"/>
                      </a:lnTo>
                      <a:lnTo>
                        <a:pt x="12" y="63"/>
                      </a:lnTo>
                      <a:lnTo>
                        <a:pt x="7" y="51"/>
                      </a:lnTo>
                      <a:lnTo>
                        <a:pt x="17" y="45"/>
                      </a:lnTo>
                      <a:lnTo>
                        <a:pt x="0" y="9"/>
                      </a:lnTo>
                      <a:lnTo>
                        <a:pt x="18" y="0"/>
                      </a:lnTo>
                      <a:lnTo>
                        <a:pt x="35" y="37"/>
                      </a:lnTo>
                      <a:lnTo>
                        <a:pt x="48" y="31"/>
                      </a:lnTo>
                      <a:lnTo>
                        <a:pt x="55" y="42"/>
                      </a:lnTo>
                      <a:lnTo>
                        <a:pt x="41" y="49"/>
                      </a:lnTo>
                      <a:lnTo>
                        <a:pt x="73" y="115"/>
                      </a:lnTo>
                      <a:lnTo>
                        <a:pt x="75" y="118"/>
                      </a:lnTo>
                      <a:lnTo>
                        <a:pt x="76" y="121"/>
                      </a:lnTo>
                      <a:lnTo>
                        <a:pt x="78" y="122"/>
                      </a:lnTo>
                      <a:lnTo>
                        <a:pt x="80" y="123"/>
                      </a:lnTo>
                      <a:lnTo>
                        <a:pt x="81" y="123"/>
                      </a:lnTo>
                      <a:lnTo>
                        <a:pt x="83" y="123"/>
                      </a:lnTo>
                      <a:lnTo>
                        <a:pt x="85" y="122"/>
                      </a:lnTo>
                      <a:lnTo>
                        <a:pt x="88" y="121"/>
                      </a:lnTo>
                      <a:lnTo>
                        <a:pt x="91" y="119"/>
                      </a:lnTo>
                      <a:lnTo>
                        <a:pt x="97" y="133"/>
                      </a:lnTo>
                    </a:path>
                  </a:pathLst>
                </a:custGeom>
                <a:noFill/>
                <a:ln w="9525">
                  <a:noFill/>
                  <a:round/>
                  <a:headEnd/>
                  <a:tailEnd/>
                </a:ln>
              </p:spPr>
              <p:txBody>
                <a:bodyPr/>
                <a:lstStyle/>
                <a:p>
                  <a:endParaRPr lang="en-US">
                    <a:latin typeface="+mj-lt"/>
                  </a:endParaRPr>
                </a:p>
              </p:txBody>
            </p:sp>
            <p:sp>
              <p:nvSpPr>
                <p:cNvPr id="2557" name="Freeform 104"/>
                <p:cNvSpPr>
                  <a:spLocks/>
                </p:cNvSpPr>
                <p:nvPr/>
              </p:nvSpPr>
              <p:spPr bwMode="auto">
                <a:xfrm>
                  <a:off x="3123" y="3671"/>
                  <a:ext cx="13" cy="13"/>
                </a:xfrm>
                <a:custGeom>
                  <a:avLst/>
                  <a:gdLst>
                    <a:gd name="T0" fmla="*/ 8 w 37"/>
                    <a:gd name="T1" fmla="*/ 39 h 39"/>
                    <a:gd name="T2" fmla="*/ 37 w 37"/>
                    <a:gd name="T3" fmla="*/ 25 h 39"/>
                    <a:gd name="T4" fmla="*/ 34 w 37"/>
                    <a:gd name="T5" fmla="*/ 17 h 39"/>
                    <a:gd name="T6" fmla="*/ 34 w 37"/>
                    <a:gd name="T7" fmla="*/ 17 h 39"/>
                    <a:gd name="T8" fmla="*/ 31 w 37"/>
                    <a:gd name="T9" fmla="*/ 13 h 39"/>
                    <a:gd name="T10" fmla="*/ 29 w 37"/>
                    <a:gd name="T11" fmla="*/ 9 h 39"/>
                    <a:gd name="T12" fmla="*/ 26 w 37"/>
                    <a:gd name="T13" fmla="*/ 6 h 39"/>
                    <a:gd name="T14" fmla="*/ 23 w 37"/>
                    <a:gd name="T15" fmla="*/ 4 h 39"/>
                    <a:gd name="T16" fmla="*/ 23 w 37"/>
                    <a:gd name="T17" fmla="*/ 4 h 39"/>
                    <a:gd name="T18" fmla="*/ 18 w 37"/>
                    <a:gd name="T19" fmla="*/ 1 h 39"/>
                    <a:gd name="T20" fmla="*/ 15 w 37"/>
                    <a:gd name="T21" fmla="*/ 0 h 39"/>
                    <a:gd name="T22" fmla="*/ 12 w 37"/>
                    <a:gd name="T23" fmla="*/ 0 h 39"/>
                    <a:gd name="T24" fmla="*/ 9 w 37"/>
                    <a:gd name="T25" fmla="*/ 1 h 39"/>
                    <a:gd name="T26" fmla="*/ 9 w 37"/>
                    <a:gd name="T27" fmla="*/ 1 h 39"/>
                    <a:gd name="T28" fmla="*/ 6 w 37"/>
                    <a:gd name="T29" fmla="*/ 4 h 39"/>
                    <a:gd name="T30" fmla="*/ 3 w 37"/>
                    <a:gd name="T31" fmla="*/ 7 h 39"/>
                    <a:gd name="T32" fmla="*/ 1 w 37"/>
                    <a:gd name="T33" fmla="*/ 10 h 39"/>
                    <a:gd name="T34" fmla="*/ 0 w 37"/>
                    <a:gd name="T35" fmla="*/ 14 h 39"/>
                    <a:gd name="T36" fmla="*/ 0 w 37"/>
                    <a:gd name="T37" fmla="*/ 14 h 39"/>
                    <a:gd name="T38" fmla="*/ 0 w 37"/>
                    <a:gd name="T39" fmla="*/ 18 h 39"/>
                    <a:gd name="T40" fmla="*/ 1 w 37"/>
                    <a:gd name="T41" fmla="*/ 23 h 39"/>
                    <a:gd name="T42" fmla="*/ 3 w 37"/>
                    <a:gd name="T43" fmla="*/ 29 h 39"/>
                    <a:gd name="T44" fmla="*/ 6 w 37"/>
                    <a:gd name="T45" fmla="*/ 36 h 39"/>
                    <a:gd name="T46" fmla="*/ 8 w 37"/>
                    <a:gd name="T47" fmla="*/ 39 h 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39"/>
                    <a:gd name="T74" fmla="*/ 37 w 37"/>
                    <a:gd name="T75" fmla="*/ 39 h 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39">
                      <a:moveTo>
                        <a:pt x="8" y="39"/>
                      </a:moveTo>
                      <a:lnTo>
                        <a:pt x="37" y="25"/>
                      </a:lnTo>
                      <a:lnTo>
                        <a:pt x="34" y="17"/>
                      </a:lnTo>
                      <a:lnTo>
                        <a:pt x="31" y="13"/>
                      </a:lnTo>
                      <a:lnTo>
                        <a:pt x="29" y="9"/>
                      </a:lnTo>
                      <a:lnTo>
                        <a:pt x="26" y="6"/>
                      </a:lnTo>
                      <a:lnTo>
                        <a:pt x="23" y="4"/>
                      </a:lnTo>
                      <a:lnTo>
                        <a:pt x="18" y="1"/>
                      </a:lnTo>
                      <a:lnTo>
                        <a:pt x="15" y="0"/>
                      </a:lnTo>
                      <a:lnTo>
                        <a:pt x="12" y="0"/>
                      </a:lnTo>
                      <a:lnTo>
                        <a:pt x="9" y="1"/>
                      </a:lnTo>
                      <a:lnTo>
                        <a:pt x="6" y="4"/>
                      </a:lnTo>
                      <a:lnTo>
                        <a:pt x="3" y="7"/>
                      </a:lnTo>
                      <a:lnTo>
                        <a:pt x="1" y="10"/>
                      </a:lnTo>
                      <a:lnTo>
                        <a:pt x="0" y="14"/>
                      </a:lnTo>
                      <a:lnTo>
                        <a:pt x="0" y="18"/>
                      </a:lnTo>
                      <a:lnTo>
                        <a:pt x="1" y="23"/>
                      </a:lnTo>
                      <a:lnTo>
                        <a:pt x="3" y="29"/>
                      </a:lnTo>
                      <a:lnTo>
                        <a:pt x="6" y="36"/>
                      </a:lnTo>
                      <a:lnTo>
                        <a:pt x="8" y="39"/>
                      </a:lnTo>
                    </a:path>
                  </a:pathLst>
                </a:custGeom>
                <a:noFill/>
                <a:ln w="9525">
                  <a:noFill/>
                  <a:round/>
                  <a:headEnd/>
                  <a:tailEnd/>
                </a:ln>
              </p:spPr>
              <p:txBody>
                <a:bodyPr/>
                <a:lstStyle/>
                <a:p>
                  <a:endParaRPr lang="en-US">
                    <a:latin typeface="+mj-lt"/>
                  </a:endParaRPr>
                </a:p>
              </p:txBody>
            </p:sp>
            <p:sp>
              <p:nvSpPr>
                <p:cNvPr id="2558" name="Freeform 105"/>
                <p:cNvSpPr>
                  <a:spLocks/>
                </p:cNvSpPr>
                <p:nvPr/>
              </p:nvSpPr>
              <p:spPr bwMode="auto">
                <a:xfrm>
                  <a:off x="3117" y="3666"/>
                  <a:ext cx="30" cy="38"/>
                </a:xfrm>
                <a:custGeom>
                  <a:avLst/>
                  <a:gdLst>
                    <a:gd name="T0" fmla="*/ 86 w 90"/>
                    <a:gd name="T1" fmla="*/ 62 h 116"/>
                    <a:gd name="T2" fmla="*/ 90 w 90"/>
                    <a:gd name="T3" fmla="*/ 78 h 116"/>
                    <a:gd name="T4" fmla="*/ 89 w 90"/>
                    <a:gd name="T5" fmla="*/ 91 h 116"/>
                    <a:gd name="T6" fmla="*/ 86 w 90"/>
                    <a:gd name="T7" fmla="*/ 97 h 116"/>
                    <a:gd name="T8" fmla="*/ 77 w 90"/>
                    <a:gd name="T9" fmla="*/ 108 h 116"/>
                    <a:gd name="T10" fmla="*/ 71 w 90"/>
                    <a:gd name="T11" fmla="*/ 112 h 116"/>
                    <a:gd name="T12" fmla="*/ 56 w 90"/>
                    <a:gd name="T13" fmla="*/ 116 h 116"/>
                    <a:gd name="T14" fmla="*/ 42 w 90"/>
                    <a:gd name="T15" fmla="*/ 112 h 116"/>
                    <a:gd name="T16" fmla="*/ 35 w 90"/>
                    <a:gd name="T17" fmla="*/ 108 h 116"/>
                    <a:gd name="T18" fmla="*/ 23 w 90"/>
                    <a:gd name="T19" fmla="*/ 94 h 116"/>
                    <a:gd name="T20" fmla="*/ 8 w 90"/>
                    <a:gd name="T21" fmla="*/ 64 h 116"/>
                    <a:gd name="T22" fmla="*/ 5 w 90"/>
                    <a:gd name="T23" fmla="*/ 59 h 116"/>
                    <a:gd name="T24" fmla="*/ 2 w 90"/>
                    <a:gd name="T25" fmla="*/ 49 h 116"/>
                    <a:gd name="T26" fmla="*/ 0 w 90"/>
                    <a:gd name="T27" fmla="*/ 40 h 116"/>
                    <a:gd name="T28" fmla="*/ 0 w 90"/>
                    <a:gd name="T29" fmla="*/ 31 h 116"/>
                    <a:gd name="T30" fmla="*/ 0 w 90"/>
                    <a:gd name="T31" fmla="*/ 27 h 116"/>
                    <a:gd name="T32" fmla="*/ 6 w 90"/>
                    <a:gd name="T33" fmla="*/ 13 h 116"/>
                    <a:gd name="T34" fmla="*/ 19 w 90"/>
                    <a:gd name="T35" fmla="*/ 5 h 116"/>
                    <a:gd name="T36" fmla="*/ 26 w 90"/>
                    <a:gd name="T37" fmla="*/ 2 h 116"/>
                    <a:gd name="T38" fmla="*/ 42 w 90"/>
                    <a:gd name="T39" fmla="*/ 1 h 116"/>
                    <a:gd name="T40" fmla="*/ 49 w 90"/>
                    <a:gd name="T41" fmla="*/ 4 h 116"/>
                    <a:gd name="T42" fmla="*/ 62 w 90"/>
                    <a:gd name="T43" fmla="*/ 13 h 116"/>
                    <a:gd name="T44" fmla="*/ 73 w 90"/>
                    <a:gd name="T45" fmla="*/ 31 h 116"/>
                    <a:gd name="T46" fmla="*/ 31 w 90"/>
                    <a:gd name="T47" fmla="*/ 67 h 116"/>
                    <a:gd name="T48" fmla="*/ 34 w 90"/>
                    <a:gd name="T49" fmla="*/ 73 h 116"/>
                    <a:gd name="T50" fmla="*/ 43 w 90"/>
                    <a:gd name="T51" fmla="*/ 87 h 116"/>
                    <a:gd name="T52" fmla="*/ 50 w 90"/>
                    <a:gd name="T53" fmla="*/ 95 h 116"/>
                    <a:gd name="T54" fmla="*/ 54 w 90"/>
                    <a:gd name="T55" fmla="*/ 97 h 116"/>
                    <a:gd name="T56" fmla="*/ 60 w 90"/>
                    <a:gd name="T57" fmla="*/ 97 h 116"/>
                    <a:gd name="T58" fmla="*/ 64 w 90"/>
                    <a:gd name="T59" fmla="*/ 96 h 116"/>
                    <a:gd name="T60" fmla="*/ 70 w 90"/>
                    <a:gd name="T61" fmla="*/ 92 h 116"/>
                    <a:gd name="T62" fmla="*/ 72 w 90"/>
                    <a:gd name="T63" fmla="*/ 87 h 116"/>
                    <a:gd name="T64" fmla="*/ 73 w 90"/>
                    <a:gd name="T65" fmla="*/ 84 h 116"/>
                    <a:gd name="T66" fmla="*/ 72 w 90"/>
                    <a:gd name="T67" fmla="*/ 74 h 116"/>
                    <a:gd name="T68" fmla="*/ 86 w 90"/>
                    <a:gd name="T69" fmla="*/ 62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
                    <a:gd name="T106" fmla="*/ 0 h 116"/>
                    <a:gd name="T107" fmla="*/ 90 w 90"/>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 h="116">
                      <a:moveTo>
                        <a:pt x="86" y="62"/>
                      </a:moveTo>
                      <a:lnTo>
                        <a:pt x="86" y="62"/>
                      </a:lnTo>
                      <a:lnTo>
                        <a:pt x="89" y="70"/>
                      </a:lnTo>
                      <a:lnTo>
                        <a:pt x="90" y="78"/>
                      </a:lnTo>
                      <a:lnTo>
                        <a:pt x="90" y="85"/>
                      </a:lnTo>
                      <a:lnTo>
                        <a:pt x="89" y="91"/>
                      </a:lnTo>
                      <a:lnTo>
                        <a:pt x="86" y="97"/>
                      </a:lnTo>
                      <a:lnTo>
                        <a:pt x="82" y="102"/>
                      </a:lnTo>
                      <a:lnTo>
                        <a:pt x="77" y="108"/>
                      </a:lnTo>
                      <a:lnTo>
                        <a:pt x="71" y="112"/>
                      </a:lnTo>
                      <a:lnTo>
                        <a:pt x="63" y="115"/>
                      </a:lnTo>
                      <a:lnTo>
                        <a:pt x="56" y="116"/>
                      </a:lnTo>
                      <a:lnTo>
                        <a:pt x="49" y="115"/>
                      </a:lnTo>
                      <a:lnTo>
                        <a:pt x="42" y="112"/>
                      </a:lnTo>
                      <a:lnTo>
                        <a:pt x="35" y="108"/>
                      </a:lnTo>
                      <a:lnTo>
                        <a:pt x="29" y="102"/>
                      </a:lnTo>
                      <a:lnTo>
                        <a:pt x="23" y="94"/>
                      </a:lnTo>
                      <a:lnTo>
                        <a:pt x="18" y="85"/>
                      </a:lnTo>
                      <a:lnTo>
                        <a:pt x="8" y="64"/>
                      </a:lnTo>
                      <a:lnTo>
                        <a:pt x="5" y="59"/>
                      </a:lnTo>
                      <a:lnTo>
                        <a:pt x="3" y="54"/>
                      </a:lnTo>
                      <a:lnTo>
                        <a:pt x="2" y="49"/>
                      </a:lnTo>
                      <a:lnTo>
                        <a:pt x="1" y="44"/>
                      </a:lnTo>
                      <a:lnTo>
                        <a:pt x="0" y="40"/>
                      </a:lnTo>
                      <a:lnTo>
                        <a:pt x="0" y="35"/>
                      </a:lnTo>
                      <a:lnTo>
                        <a:pt x="0" y="31"/>
                      </a:lnTo>
                      <a:lnTo>
                        <a:pt x="0" y="27"/>
                      </a:lnTo>
                      <a:lnTo>
                        <a:pt x="2" y="20"/>
                      </a:lnTo>
                      <a:lnTo>
                        <a:pt x="6" y="13"/>
                      </a:lnTo>
                      <a:lnTo>
                        <a:pt x="12" y="9"/>
                      </a:lnTo>
                      <a:lnTo>
                        <a:pt x="19" y="5"/>
                      </a:lnTo>
                      <a:lnTo>
                        <a:pt x="26" y="2"/>
                      </a:lnTo>
                      <a:lnTo>
                        <a:pt x="34" y="0"/>
                      </a:lnTo>
                      <a:lnTo>
                        <a:pt x="42" y="1"/>
                      </a:lnTo>
                      <a:lnTo>
                        <a:pt x="49" y="4"/>
                      </a:lnTo>
                      <a:lnTo>
                        <a:pt x="56" y="7"/>
                      </a:lnTo>
                      <a:lnTo>
                        <a:pt x="62" y="13"/>
                      </a:lnTo>
                      <a:lnTo>
                        <a:pt x="68" y="22"/>
                      </a:lnTo>
                      <a:lnTo>
                        <a:pt x="73" y="31"/>
                      </a:lnTo>
                      <a:lnTo>
                        <a:pt x="79" y="44"/>
                      </a:lnTo>
                      <a:lnTo>
                        <a:pt x="31" y="67"/>
                      </a:lnTo>
                      <a:lnTo>
                        <a:pt x="34" y="73"/>
                      </a:lnTo>
                      <a:lnTo>
                        <a:pt x="39" y="81"/>
                      </a:lnTo>
                      <a:lnTo>
                        <a:pt x="43" y="87"/>
                      </a:lnTo>
                      <a:lnTo>
                        <a:pt x="47" y="92"/>
                      </a:lnTo>
                      <a:lnTo>
                        <a:pt x="50" y="95"/>
                      </a:lnTo>
                      <a:lnTo>
                        <a:pt x="54" y="97"/>
                      </a:lnTo>
                      <a:lnTo>
                        <a:pt x="57" y="97"/>
                      </a:lnTo>
                      <a:lnTo>
                        <a:pt x="60" y="97"/>
                      </a:lnTo>
                      <a:lnTo>
                        <a:pt x="64" y="96"/>
                      </a:lnTo>
                      <a:lnTo>
                        <a:pt x="68" y="94"/>
                      </a:lnTo>
                      <a:lnTo>
                        <a:pt x="70" y="92"/>
                      </a:lnTo>
                      <a:lnTo>
                        <a:pt x="71" y="90"/>
                      </a:lnTo>
                      <a:lnTo>
                        <a:pt x="72" y="87"/>
                      </a:lnTo>
                      <a:lnTo>
                        <a:pt x="73" y="84"/>
                      </a:lnTo>
                      <a:lnTo>
                        <a:pt x="73" y="80"/>
                      </a:lnTo>
                      <a:lnTo>
                        <a:pt x="72" y="74"/>
                      </a:lnTo>
                      <a:lnTo>
                        <a:pt x="70" y="69"/>
                      </a:lnTo>
                      <a:lnTo>
                        <a:pt x="86" y="62"/>
                      </a:lnTo>
                    </a:path>
                  </a:pathLst>
                </a:custGeom>
                <a:noFill/>
                <a:ln w="9525">
                  <a:noFill/>
                  <a:round/>
                  <a:headEnd/>
                  <a:tailEnd/>
                </a:ln>
              </p:spPr>
              <p:txBody>
                <a:bodyPr/>
                <a:lstStyle/>
                <a:p>
                  <a:endParaRPr lang="en-US">
                    <a:latin typeface="+mj-lt"/>
                  </a:endParaRPr>
                </a:p>
              </p:txBody>
            </p:sp>
            <p:sp>
              <p:nvSpPr>
                <p:cNvPr id="2559" name="Freeform 106"/>
                <p:cNvSpPr>
                  <a:spLocks/>
                </p:cNvSpPr>
                <p:nvPr/>
              </p:nvSpPr>
              <p:spPr bwMode="auto">
                <a:xfrm>
                  <a:off x="3143" y="3650"/>
                  <a:ext cx="31" cy="42"/>
                </a:xfrm>
                <a:custGeom>
                  <a:avLst/>
                  <a:gdLst>
                    <a:gd name="T0" fmla="*/ 87 w 93"/>
                    <a:gd name="T1" fmla="*/ 69 h 124"/>
                    <a:gd name="T2" fmla="*/ 90 w 93"/>
                    <a:gd name="T3" fmla="*/ 77 h 124"/>
                    <a:gd name="T4" fmla="*/ 93 w 93"/>
                    <a:gd name="T5" fmla="*/ 92 h 124"/>
                    <a:gd name="T6" fmla="*/ 92 w 93"/>
                    <a:gd name="T7" fmla="*/ 99 h 124"/>
                    <a:gd name="T8" fmla="*/ 86 w 93"/>
                    <a:gd name="T9" fmla="*/ 111 h 124"/>
                    <a:gd name="T10" fmla="*/ 73 w 93"/>
                    <a:gd name="T11" fmla="*/ 119 h 124"/>
                    <a:gd name="T12" fmla="*/ 66 w 93"/>
                    <a:gd name="T13" fmla="*/ 123 h 124"/>
                    <a:gd name="T14" fmla="*/ 51 w 93"/>
                    <a:gd name="T15" fmla="*/ 123 h 124"/>
                    <a:gd name="T16" fmla="*/ 44 w 93"/>
                    <a:gd name="T17" fmla="*/ 120 h 124"/>
                    <a:gd name="T18" fmla="*/ 31 w 93"/>
                    <a:gd name="T19" fmla="*/ 110 h 124"/>
                    <a:gd name="T20" fmla="*/ 21 w 93"/>
                    <a:gd name="T21" fmla="*/ 92 h 124"/>
                    <a:gd name="T22" fmla="*/ 8 w 93"/>
                    <a:gd name="T23" fmla="*/ 69 h 124"/>
                    <a:gd name="T24" fmla="*/ 4 w 93"/>
                    <a:gd name="T25" fmla="*/ 59 h 124"/>
                    <a:gd name="T26" fmla="*/ 2 w 93"/>
                    <a:gd name="T27" fmla="*/ 50 h 124"/>
                    <a:gd name="T28" fmla="*/ 0 w 93"/>
                    <a:gd name="T29" fmla="*/ 43 h 124"/>
                    <a:gd name="T30" fmla="*/ 1 w 93"/>
                    <a:gd name="T31" fmla="*/ 36 h 124"/>
                    <a:gd name="T32" fmla="*/ 3 w 93"/>
                    <a:gd name="T33" fmla="*/ 29 h 124"/>
                    <a:gd name="T34" fmla="*/ 10 w 93"/>
                    <a:gd name="T35" fmla="*/ 19 h 124"/>
                    <a:gd name="T36" fmla="*/ 16 w 93"/>
                    <a:gd name="T37" fmla="*/ 15 h 124"/>
                    <a:gd name="T38" fmla="*/ 22 w 93"/>
                    <a:gd name="T39" fmla="*/ 13 h 124"/>
                    <a:gd name="T40" fmla="*/ 28 w 93"/>
                    <a:gd name="T41" fmla="*/ 12 h 124"/>
                    <a:gd name="T42" fmla="*/ 31 w 93"/>
                    <a:gd name="T43" fmla="*/ 13 h 124"/>
                    <a:gd name="T44" fmla="*/ 37 w 93"/>
                    <a:gd name="T45" fmla="*/ 14 h 124"/>
                    <a:gd name="T46" fmla="*/ 38 w 93"/>
                    <a:gd name="T47" fmla="*/ 8 h 124"/>
                    <a:gd name="T48" fmla="*/ 67 w 93"/>
                    <a:gd name="T49" fmla="*/ 36 h 124"/>
                    <a:gd name="T50" fmla="*/ 53 w 93"/>
                    <a:gd name="T51" fmla="*/ 43 h 124"/>
                    <a:gd name="T52" fmla="*/ 46 w 93"/>
                    <a:gd name="T53" fmla="*/ 33 h 124"/>
                    <a:gd name="T54" fmla="*/ 39 w 93"/>
                    <a:gd name="T55" fmla="*/ 28 h 124"/>
                    <a:gd name="T56" fmla="*/ 36 w 93"/>
                    <a:gd name="T57" fmla="*/ 26 h 124"/>
                    <a:gd name="T58" fmla="*/ 31 w 93"/>
                    <a:gd name="T59" fmla="*/ 26 h 124"/>
                    <a:gd name="T60" fmla="*/ 28 w 93"/>
                    <a:gd name="T61" fmla="*/ 27 h 124"/>
                    <a:gd name="T62" fmla="*/ 22 w 93"/>
                    <a:gd name="T63" fmla="*/ 31 h 124"/>
                    <a:gd name="T64" fmla="*/ 21 w 93"/>
                    <a:gd name="T65" fmla="*/ 39 h 124"/>
                    <a:gd name="T66" fmla="*/ 21 w 93"/>
                    <a:gd name="T67" fmla="*/ 43 h 124"/>
                    <a:gd name="T68" fmla="*/ 23 w 93"/>
                    <a:gd name="T69" fmla="*/ 53 h 124"/>
                    <a:gd name="T70" fmla="*/ 38 w 93"/>
                    <a:gd name="T71" fmla="*/ 84 h 124"/>
                    <a:gd name="T72" fmla="*/ 42 w 93"/>
                    <a:gd name="T73" fmla="*/ 91 h 124"/>
                    <a:gd name="T74" fmla="*/ 48 w 93"/>
                    <a:gd name="T75" fmla="*/ 101 h 124"/>
                    <a:gd name="T76" fmla="*/ 52 w 93"/>
                    <a:gd name="T77" fmla="*/ 104 h 124"/>
                    <a:gd name="T78" fmla="*/ 59 w 93"/>
                    <a:gd name="T79" fmla="*/ 106 h 124"/>
                    <a:gd name="T80" fmla="*/ 66 w 93"/>
                    <a:gd name="T81" fmla="*/ 105 h 124"/>
                    <a:gd name="T82" fmla="*/ 69 w 93"/>
                    <a:gd name="T83" fmla="*/ 103 h 124"/>
                    <a:gd name="T84" fmla="*/ 73 w 93"/>
                    <a:gd name="T85" fmla="*/ 98 h 124"/>
                    <a:gd name="T86" fmla="*/ 74 w 93"/>
                    <a:gd name="T87" fmla="*/ 94 h 124"/>
                    <a:gd name="T88" fmla="*/ 73 w 93"/>
                    <a:gd name="T89" fmla="*/ 85 h 124"/>
                    <a:gd name="T90" fmla="*/ 70 w 93"/>
                    <a:gd name="T91" fmla="*/ 74 h 1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3"/>
                    <a:gd name="T139" fmla="*/ 0 h 124"/>
                    <a:gd name="T140" fmla="*/ 93 w 93"/>
                    <a:gd name="T141" fmla="*/ 124 h 1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3" h="124">
                      <a:moveTo>
                        <a:pt x="86" y="67"/>
                      </a:moveTo>
                      <a:lnTo>
                        <a:pt x="87" y="69"/>
                      </a:lnTo>
                      <a:lnTo>
                        <a:pt x="90" y="77"/>
                      </a:lnTo>
                      <a:lnTo>
                        <a:pt x="92" y="85"/>
                      </a:lnTo>
                      <a:lnTo>
                        <a:pt x="93" y="92"/>
                      </a:lnTo>
                      <a:lnTo>
                        <a:pt x="92" y="99"/>
                      </a:lnTo>
                      <a:lnTo>
                        <a:pt x="90" y="105"/>
                      </a:lnTo>
                      <a:lnTo>
                        <a:pt x="86" y="111"/>
                      </a:lnTo>
                      <a:lnTo>
                        <a:pt x="81" y="115"/>
                      </a:lnTo>
                      <a:lnTo>
                        <a:pt x="73" y="119"/>
                      </a:lnTo>
                      <a:lnTo>
                        <a:pt x="66" y="123"/>
                      </a:lnTo>
                      <a:lnTo>
                        <a:pt x="58" y="124"/>
                      </a:lnTo>
                      <a:lnTo>
                        <a:pt x="51" y="123"/>
                      </a:lnTo>
                      <a:lnTo>
                        <a:pt x="44" y="120"/>
                      </a:lnTo>
                      <a:lnTo>
                        <a:pt x="37" y="116"/>
                      </a:lnTo>
                      <a:lnTo>
                        <a:pt x="31" y="110"/>
                      </a:lnTo>
                      <a:lnTo>
                        <a:pt x="26" y="102"/>
                      </a:lnTo>
                      <a:lnTo>
                        <a:pt x="21" y="92"/>
                      </a:lnTo>
                      <a:lnTo>
                        <a:pt x="8" y="69"/>
                      </a:lnTo>
                      <a:lnTo>
                        <a:pt x="6" y="63"/>
                      </a:lnTo>
                      <a:lnTo>
                        <a:pt x="4" y="59"/>
                      </a:lnTo>
                      <a:lnTo>
                        <a:pt x="3" y="54"/>
                      </a:lnTo>
                      <a:lnTo>
                        <a:pt x="2" y="50"/>
                      </a:lnTo>
                      <a:lnTo>
                        <a:pt x="1" y="46"/>
                      </a:lnTo>
                      <a:lnTo>
                        <a:pt x="0" y="43"/>
                      </a:lnTo>
                      <a:lnTo>
                        <a:pt x="0" y="39"/>
                      </a:lnTo>
                      <a:lnTo>
                        <a:pt x="1" y="36"/>
                      </a:lnTo>
                      <a:lnTo>
                        <a:pt x="3" y="29"/>
                      </a:lnTo>
                      <a:lnTo>
                        <a:pt x="6" y="23"/>
                      </a:lnTo>
                      <a:lnTo>
                        <a:pt x="10" y="19"/>
                      </a:lnTo>
                      <a:lnTo>
                        <a:pt x="16" y="15"/>
                      </a:lnTo>
                      <a:lnTo>
                        <a:pt x="18" y="14"/>
                      </a:lnTo>
                      <a:lnTo>
                        <a:pt x="22" y="13"/>
                      </a:lnTo>
                      <a:lnTo>
                        <a:pt x="25" y="13"/>
                      </a:lnTo>
                      <a:lnTo>
                        <a:pt x="28" y="12"/>
                      </a:lnTo>
                      <a:lnTo>
                        <a:pt x="31" y="13"/>
                      </a:lnTo>
                      <a:lnTo>
                        <a:pt x="34" y="13"/>
                      </a:lnTo>
                      <a:lnTo>
                        <a:pt x="37" y="14"/>
                      </a:lnTo>
                      <a:lnTo>
                        <a:pt x="41" y="15"/>
                      </a:lnTo>
                      <a:lnTo>
                        <a:pt x="38" y="8"/>
                      </a:lnTo>
                      <a:lnTo>
                        <a:pt x="51" y="0"/>
                      </a:lnTo>
                      <a:lnTo>
                        <a:pt x="67" y="36"/>
                      </a:lnTo>
                      <a:lnTo>
                        <a:pt x="53" y="43"/>
                      </a:lnTo>
                      <a:lnTo>
                        <a:pt x="50" y="38"/>
                      </a:lnTo>
                      <a:lnTo>
                        <a:pt x="46" y="33"/>
                      </a:lnTo>
                      <a:lnTo>
                        <a:pt x="43" y="30"/>
                      </a:lnTo>
                      <a:lnTo>
                        <a:pt x="39" y="28"/>
                      </a:lnTo>
                      <a:lnTo>
                        <a:pt x="36" y="26"/>
                      </a:lnTo>
                      <a:lnTo>
                        <a:pt x="34" y="26"/>
                      </a:lnTo>
                      <a:lnTo>
                        <a:pt x="31" y="26"/>
                      </a:lnTo>
                      <a:lnTo>
                        <a:pt x="28" y="27"/>
                      </a:lnTo>
                      <a:lnTo>
                        <a:pt x="24" y="29"/>
                      </a:lnTo>
                      <a:lnTo>
                        <a:pt x="22" y="31"/>
                      </a:lnTo>
                      <a:lnTo>
                        <a:pt x="21" y="34"/>
                      </a:lnTo>
                      <a:lnTo>
                        <a:pt x="21" y="39"/>
                      </a:lnTo>
                      <a:lnTo>
                        <a:pt x="21" y="43"/>
                      </a:lnTo>
                      <a:lnTo>
                        <a:pt x="22" y="47"/>
                      </a:lnTo>
                      <a:lnTo>
                        <a:pt x="23" y="53"/>
                      </a:lnTo>
                      <a:lnTo>
                        <a:pt x="26" y="59"/>
                      </a:lnTo>
                      <a:lnTo>
                        <a:pt x="38" y="84"/>
                      </a:lnTo>
                      <a:lnTo>
                        <a:pt x="42" y="91"/>
                      </a:lnTo>
                      <a:lnTo>
                        <a:pt x="45" y="97"/>
                      </a:lnTo>
                      <a:lnTo>
                        <a:pt x="48" y="101"/>
                      </a:lnTo>
                      <a:lnTo>
                        <a:pt x="52" y="104"/>
                      </a:lnTo>
                      <a:lnTo>
                        <a:pt x="55" y="106"/>
                      </a:lnTo>
                      <a:lnTo>
                        <a:pt x="59" y="106"/>
                      </a:lnTo>
                      <a:lnTo>
                        <a:pt x="62" y="106"/>
                      </a:lnTo>
                      <a:lnTo>
                        <a:pt x="66" y="105"/>
                      </a:lnTo>
                      <a:lnTo>
                        <a:pt x="69" y="103"/>
                      </a:lnTo>
                      <a:lnTo>
                        <a:pt x="72" y="101"/>
                      </a:lnTo>
                      <a:lnTo>
                        <a:pt x="73" y="98"/>
                      </a:lnTo>
                      <a:lnTo>
                        <a:pt x="74" y="94"/>
                      </a:lnTo>
                      <a:lnTo>
                        <a:pt x="74" y="89"/>
                      </a:lnTo>
                      <a:lnTo>
                        <a:pt x="73" y="85"/>
                      </a:lnTo>
                      <a:lnTo>
                        <a:pt x="72" y="80"/>
                      </a:lnTo>
                      <a:lnTo>
                        <a:pt x="70" y="74"/>
                      </a:lnTo>
                      <a:lnTo>
                        <a:pt x="86" y="67"/>
                      </a:lnTo>
                    </a:path>
                  </a:pathLst>
                </a:custGeom>
                <a:noFill/>
                <a:ln w="9525">
                  <a:noFill/>
                  <a:round/>
                  <a:headEnd/>
                  <a:tailEnd/>
                </a:ln>
              </p:spPr>
              <p:txBody>
                <a:bodyPr/>
                <a:lstStyle/>
                <a:p>
                  <a:endParaRPr lang="en-US">
                    <a:latin typeface="+mj-lt"/>
                  </a:endParaRPr>
                </a:p>
              </p:txBody>
            </p:sp>
            <p:sp>
              <p:nvSpPr>
                <p:cNvPr id="2560" name="Freeform 107"/>
                <p:cNvSpPr>
                  <a:spLocks/>
                </p:cNvSpPr>
                <p:nvPr/>
              </p:nvSpPr>
              <p:spPr bwMode="auto">
                <a:xfrm>
                  <a:off x="3162" y="3632"/>
                  <a:ext cx="33" cy="48"/>
                </a:xfrm>
                <a:custGeom>
                  <a:avLst/>
                  <a:gdLst>
                    <a:gd name="T0" fmla="*/ 97 w 97"/>
                    <a:gd name="T1" fmla="*/ 134 h 143"/>
                    <a:gd name="T2" fmla="*/ 97 w 97"/>
                    <a:gd name="T3" fmla="*/ 134 h 143"/>
                    <a:gd name="T4" fmla="*/ 96 w 97"/>
                    <a:gd name="T5" fmla="*/ 135 h 143"/>
                    <a:gd name="T6" fmla="*/ 94 w 97"/>
                    <a:gd name="T7" fmla="*/ 136 h 143"/>
                    <a:gd name="T8" fmla="*/ 93 w 97"/>
                    <a:gd name="T9" fmla="*/ 137 h 143"/>
                    <a:gd name="T10" fmla="*/ 91 w 97"/>
                    <a:gd name="T11" fmla="*/ 138 h 143"/>
                    <a:gd name="T12" fmla="*/ 91 w 97"/>
                    <a:gd name="T13" fmla="*/ 138 h 143"/>
                    <a:gd name="T14" fmla="*/ 90 w 97"/>
                    <a:gd name="T15" fmla="*/ 139 h 143"/>
                    <a:gd name="T16" fmla="*/ 88 w 97"/>
                    <a:gd name="T17" fmla="*/ 139 h 143"/>
                    <a:gd name="T18" fmla="*/ 87 w 97"/>
                    <a:gd name="T19" fmla="*/ 139 h 143"/>
                    <a:gd name="T20" fmla="*/ 86 w 97"/>
                    <a:gd name="T21" fmla="*/ 140 h 143"/>
                    <a:gd name="T22" fmla="*/ 86 w 97"/>
                    <a:gd name="T23" fmla="*/ 140 h 143"/>
                    <a:gd name="T24" fmla="*/ 81 w 97"/>
                    <a:gd name="T25" fmla="*/ 142 h 143"/>
                    <a:gd name="T26" fmla="*/ 76 w 97"/>
                    <a:gd name="T27" fmla="*/ 143 h 143"/>
                    <a:gd name="T28" fmla="*/ 72 w 97"/>
                    <a:gd name="T29" fmla="*/ 143 h 143"/>
                    <a:gd name="T30" fmla="*/ 69 w 97"/>
                    <a:gd name="T31" fmla="*/ 142 h 143"/>
                    <a:gd name="T32" fmla="*/ 69 w 97"/>
                    <a:gd name="T33" fmla="*/ 142 h 143"/>
                    <a:gd name="T34" fmla="*/ 66 w 97"/>
                    <a:gd name="T35" fmla="*/ 140 h 143"/>
                    <a:gd name="T36" fmla="*/ 63 w 97"/>
                    <a:gd name="T37" fmla="*/ 137 h 143"/>
                    <a:gd name="T38" fmla="*/ 60 w 97"/>
                    <a:gd name="T39" fmla="*/ 133 h 143"/>
                    <a:gd name="T40" fmla="*/ 57 w 97"/>
                    <a:gd name="T41" fmla="*/ 127 h 143"/>
                    <a:gd name="T42" fmla="*/ 24 w 97"/>
                    <a:gd name="T43" fmla="*/ 57 h 143"/>
                    <a:gd name="T44" fmla="*/ 12 w 97"/>
                    <a:gd name="T45" fmla="*/ 63 h 143"/>
                    <a:gd name="T46" fmla="*/ 7 w 97"/>
                    <a:gd name="T47" fmla="*/ 51 h 143"/>
                    <a:gd name="T48" fmla="*/ 17 w 97"/>
                    <a:gd name="T49" fmla="*/ 46 h 143"/>
                    <a:gd name="T50" fmla="*/ 0 w 97"/>
                    <a:gd name="T51" fmla="*/ 9 h 143"/>
                    <a:gd name="T52" fmla="*/ 18 w 97"/>
                    <a:gd name="T53" fmla="*/ 0 h 143"/>
                    <a:gd name="T54" fmla="*/ 35 w 97"/>
                    <a:gd name="T55" fmla="*/ 37 h 143"/>
                    <a:gd name="T56" fmla="*/ 49 w 97"/>
                    <a:gd name="T57" fmla="*/ 30 h 143"/>
                    <a:gd name="T58" fmla="*/ 55 w 97"/>
                    <a:gd name="T59" fmla="*/ 43 h 143"/>
                    <a:gd name="T60" fmla="*/ 41 w 97"/>
                    <a:gd name="T61" fmla="*/ 49 h 143"/>
                    <a:gd name="T62" fmla="*/ 73 w 97"/>
                    <a:gd name="T63" fmla="*/ 115 h 143"/>
                    <a:gd name="T64" fmla="*/ 73 w 97"/>
                    <a:gd name="T65" fmla="*/ 115 h 143"/>
                    <a:gd name="T66" fmla="*/ 75 w 97"/>
                    <a:gd name="T67" fmla="*/ 118 h 143"/>
                    <a:gd name="T68" fmla="*/ 76 w 97"/>
                    <a:gd name="T69" fmla="*/ 122 h 143"/>
                    <a:gd name="T70" fmla="*/ 79 w 97"/>
                    <a:gd name="T71" fmla="*/ 123 h 143"/>
                    <a:gd name="T72" fmla="*/ 80 w 97"/>
                    <a:gd name="T73" fmla="*/ 124 h 143"/>
                    <a:gd name="T74" fmla="*/ 80 w 97"/>
                    <a:gd name="T75" fmla="*/ 124 h 143"/>
                    <a:gd name="T76" fmla="*/ 81 w 97"/>
                    <a:gd name="T77" fmla="*/ 124 h 143"/>
                    <a:gd name="T78" fmla="*/ 83 w 97"/>
                    <a:gd name="T79" fmla="*/ 124 h 143"/>
                    <a:gd name="T80" fmla="*/ 85 w 97"/>
                    <a:gd name="T81" fmla="*/ 123 h 143"/>
                    <a:gd name="T82" fmla="*/ 88 w 97"/>
                    <a:gd name="T83" fmla="*/ 122 h 143"/>
                    <a:gd name="T84" fmla="*/ 91 w 97"/>
                    <a:gd name="T85" fmla="*/ 120 h 143"/>
                    <a:gd name="T86" fmla="*/ 97 w 97"/>
                    <a:gd name="T87" fmla="*/ 134 h 1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
                    <a:gd name="T133" fmla="*/ 0 h 143"/>
                    <a:gd name="T134" fmla="*/ 97 w 97"/>
                    <a:gd name="T135" fmla="*/ 143 h 1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 h="143">
                      <a:moveTo>
                        <a:pt x="97" y="134"/>
                      </a:moveTo>
                      <a:lnTo>
                        <a:pt x="97" y="134"/>
                      </a:lnTo>
                      <a:lnTo>
                        <a:pt x="96" y="135"/>
                      </a:lnTo>
                      <a:lnTo>
                        <a:pt x="94" y="136"/>
                      </a:lnTo>
                      <a:lnTo>
                        <a:pt x="93" y="137"/>
                      </a:lnTo>
                      <a:lnTo>
                        <a:pt x="91" y="138"/>
                      </a:lnTo>
                      <a:lnTo>
                        <a:pt x="90" y="139"/>
                      </a:lnTo>
                      <a:lnTo>
                        <a:pt x="88" y="139"/>
                      </a:lnTo>
                      <a:lnTo>
                        <a:pt x="87" y="139"/>
                      </a:lnTo>
                      <a:lnTo>
                        <a:pt x="86" y="140"/>
                      </a:lnTo>
                      <a:lnTo>
                        <a:pt x="81" y="142"/>
                      </a:lnTo>
                      <a:lnTo>
                        <a:pt x="76" y="143"/>
                      </a:lnTo>
                      <a:lnTo>
                        <a:pt x="72" y="143"/>
                      </a:lnTo>
                      <a:lnTo>
                        <a:pt x="69" y="142"/>
                      </a:lnTo>
                      <a:lnTo>
                        <a:pt x="66" y="140"/>
                      </a:lnTo>
                      <a:lnTo>
                        <a:pt x="63" y="137"/>
                      </a:lnTo>
                      <a:lnTo>
                        <a:pt x="60" y="133"/>
                      </a:lnTo>
                      <a:lnTo>
                        <a:pt x="57" y="127"/>
                      </a:lnTo>
                      <a:lnTo>
                        <a:pt x="24" y="57"/>
                      </a:lnTo>
                      <a:lnTo>
                        <a:pt x="12" y="63"/>
                      </a:lnTo>
                      <a:lnTo>
                        <a:pt x="7" y="51"/>
                      </a:lnTo>
                      <a:lnTo>
                        <a:pt x="17" y="46"/>
                      </a:lnTo>
                      <a:lnTo>
                        <a:pt x="0" y="9"/>
                      </a:lnTo>
                      <a:lnTo>
                        <a:pt x="18" y="0"/>
                      </a:lnTo>
                      <a:lnTo>
                        <a:pt x="35" y="37"/>
                      </a:lnTo>
                      <a:lnTo>
                        <a:pt x="49" y="30"/>
                      </a:lnTo>
                      <a:lnTo>
                        <a:pt x="55" y="43"/>
                      </a:lnTo>
                      <a:lnTo>
                        <a:pt x="41" y="49"/>
                      </a:lnTo>
                      <a:lnTo>
                        <a:pt x="73" y="115"/>
                      </a:lnTo>
                      <a:lnTo>
                        <a:pt x="75" y="118"/>
                      </a:lnTo>
                      <a:lnTo>
                        <a:pt x="76" y="122"/>
                      </a:lnTo>
                      <a:lnTo>
                        <a:pt x="79" y="123"/>
                      </a:lnTo>
                      <a:lnTo>
                        <a:pt x="80" y="124"/>
                      </a:lnTo>
                      <a:lnTo>
                        <a:pt x="81" y="124"/>
                      </a:lnTo>
                      <a:lnTo>
                        <a:pt x="83" y="124"/>
                      </a:lnTo>
                      <a:lnTo>
                        <a:pt x="85" y="123"/>
                      </a:lnTo>
                      <a:lnTo>
                        <a:pt x="88" y="122"/>
                      </a:lnTo>
                      <a:lnTo>
                        <a:pt x="91" y="120"/>
                      </a:lnTo>
                      <a:lnTo>
                        <a:pt x="97" y="134"/>
                      </a:lnTo>
                    </a:path>
                  </a:pathLst>
                </a:custGeom>
                <a:noFill/>
                <a:ln w="9525">
                  <a:noFill/>
                  <a:round/>
                  <a:headEnd/>
                  <a:tailEnd/>
                </a:ln>
              </p:spPr>
              <p:txBody>
                <a:bodyPr/>
                <a:lstStyle/>
                <a:p>
                  <a:endParaRPr lang="en-US">
                    <a:latin typeface="+mj-lt"/>
                  </a:endParaRPr>
                </a:p>
              </p:txBody>
            </p:sp>
            <p:sp>
              <p:nvSpPr>
                <p:cNvPr id="2561" name="Freeform 108"/>
                <p:cNvSpPr>
                  <a:spLocks/>
                </p:cNvSpPr>
                <p:nvPr/>
              </p:nvSpPr>
              <p:spPr bwMode="auto">
                <a:xfrm>
                  <a:off x="3177" y="3622"/>
                  <a:ext cx="12" cy="11"/>
                </a:xfrm>
                <a:custGeom>
                  <a:avLst/>
                  <a:gdLst>
                    <a:gd name="T0" fmla="*/ 10 w 35"/>
                    <a:gd name="T1" fmla="*/ 32 h 32"/>
                    <a:gd name="T2" fmla="*/ 0 w 35"/>
                    <a:gd name="T3" fmla="*/ 13 h 32"/>
                    <a:gd name="T4" fmla="*/ 25 w 35"/>
                    <a:gd name="T5" fmla="*/ 0 h 32"/>
                    <a:gd name="T6" fmla="*/ 35 w 35"/>
                    <a:gd name="T7" fmla="*/ 20 h 32"/>
                    <a:gd name="T8" fmla="*/ 10 w 35"/>
                    <a:gd name="T9" fmla="*/ 32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10" y="32"/>
                      </a:moveTo>
                      <a:lnTo>
                        <a:pt x="0" y="13"/>
                      </a:lnTo>
                      <a:lnTo>
                        <a:pt x="25" y="0"/>
                      </a:lnTo>
                      <a:lnTo>
                        <a:pt x="35" y="20"/>
                      </a:lnTo>
                      <a:lnTo>
                        <a:pt x="10" y="32"/>
                      </a:lnTo>
                    </a:path>
                  </a:pathLst>
                </a:custGeom>
                <a:noFill/>
                <a:ln w="9525">
                  <a:noFill/>
                  <a:round/>
                  <a:headEnd/>
                  <a:tailEnd/>
                </a:ln>
              </p:spPr>
              <p:txBody>
                <a:bodyPr/>
                <a:lstStyle/>
                <a:p>
                  <a:endParaRPr lang="en-US">
                    <a:latin typeface="+mj-lt"/>
                  </a:endParaRPr>
                </a:p>
              </p:txBody>
            </p:sp>
            <p:sp>
              <p:nvSpPr>
                <p:cNvPr id="2562" name="Freeform 109"/>
                <p:cNvSpPr>
                  <a:spLocks/>
                </p:cNvSpPr>
                <p:nvPr/>
              </p:nvSpPr>
              <p:spPr bwMode="auto">
                <a:xfrm>
                  <a:off x="3183" y="3636"/>
                  <a:ext cx="29" cy="38"/>
                </a:xfrm>
                <a:custGeom>
                  <a:avLst/>
                  <a:gdLst>
                    <a:gd name="T0" fmla="*/ 49 w 89"/>
                    <a:gd name="T1" fmla="*/ 116 h 116"/>
                    <a:gd name="T2" fmla="*/ 41 w 89"/>
                    <a:gd name="T3" fmla="*/ 100 h 116"/>
                    <a:gd name="T4" fmla="*/ 53 w 89"/>
                    <a:gd name="T5" fmla="*/ 95 h 116"/>
                    <a:gd name="T6" fmla="*/ 18 w 89"/>
                    <a:gd name="T7" fmla="*/ 23 h 116"/>
                    <a:gd name="T8" fmla="*/ 6 w 89"/>
                    <a:gd name="T9" fmla="*/ 28 h 116"/>
                    <a:gd name="T10" fmla="*/ 0 w 89"/>
                    <a:gd name="T11" fmla="*/ 14 h 116"/>
                    <a:gd name="T12" fmla="*/ 29 w 89"/>
                    <a:gd name="T13" fmla="*/ 0 h 116"/>
                    <a:gd name="T14" fmla="*/ 70 w 89"/>
                    <a:gd name="T15" fmla="*/ 87 h 116"/>
                    <a:gd name="T16" fmla="*/ 82 w 89"/>
                    <a:gd name="T17" fmla="*/ 82 h 116"/>
                    <a:gd name="T18" fmla="*/ 89 w 89"/>
                    <a:gd name="T19" fmla="*/ 96 h 116"/>
                    <a:gd name="T20" fmla="*/ 49 w 89"/>
                    <a:gd name="T21" fmla="*/ 116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9"/>
                    <a:gd name="T34" fmla="*/ 0 h 116"/>
                    <a:gd name="T35" fmla="*/ 89 w 89"/>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9" h="116">
                      <a:moveTo>
                        <a:pt x="49" y="116"/>
                      </a:moveTo>
                      <a:lnTo>
                        <a:pt x="41" y="100"/>
                      </a:lnTo>
                      <a:lnTo>
                        <a:pt x="53" y="95"/>
                      </a:lnTo>
                      <a:lnTo>
                        <a:pt x="18" y="23"/>
                      </a:lnTo>
                      <a:lnTo>
                        <a:pt x="6" y="28"/>
                      </a:lnTo>
                      <a:lnTo>
                        <a:pt x="0" y="14"/>
                      </a:lnTo>
                      <a:lnTo>
                        <a:pt x="29" y="0"/>
                      </a:lnTo>
                      <a:lnTo>
                        <a:pt x="70" y="87"/>
                      </a:lnTo>
                      <a:lnTo>
                        <a:pt x="82" y="82"/>
                      </a:lnTo>
                      <a:lnTo>
                        <a:pt x="89" y="96"/>
                      </a:lnTo>
                      <a:lnTo>
                        <a:pt x="49" y="116"/>
                      </a:lnTo>
                    </a:path>
                  </a:pathLst>
                </a:custGeom>
                <a:noFill/>
                <a:ln w="9525">
                  <a:noFill/>
                  <a:round/>
                  <a:headEnd/>
                  <a:tailEnd/>
                </a:ln>
              </p:spPr>
              <p:txBody>
                <a:bodyPr/>
                <a:lstStyle/>
                <a:p>
                  <a:endParaRPr lang="en-US">
                    <a:latin typeface="+mj-lt"/>
                  </a:endParaRPr>
                </a:p>
              </p:txBody>
            </p:sp>
            <p:sp>
              <p:nvSpPr>
                <p:cNvPr id="2563" name="Freeform 110"/>
                <p:cNvSpPr>
                  <a:spLocks/>
                </p:cNvSpPr>
                <p:nvPr/>
              </p:nvSpPr>
              <p:spPr bwMode="auto">
                <a:xfrm>
                  <a:off x="3197" y="3618"/>
                  <a:ext cx="36" cy="43"/>
                </a:xfrm>
                <a:custGeom>
                  <a:avLst/>
                  <a:gdLst>
                    <a:gd name="T0" fmla="*/ 88 w 107"/>
                    <a:gd name="T1" fmla="*/ 129 h 129"/>
                    <a:gd name="T2" fmla="*/ 17 w 107"/>
                    <a:gd name="T3" fmla="*/ 54 h 129"/>
                    <a:gd name="T4" fmla="*/ 8 w 107"/>
                    <a:gd name="T5" fmla="*/ 58 h 129"/>
                    <a:gd name="T6" fmla="*/ 0 w 107"/>
                    <a:gd name="T7" fmla="*/ 45 h 129"/>
                    <a:gd name="T8" fmla="*/ 38 w 107"/>
                    <a:gd name="T9" fmla="*/ 26 h 129"/>
                    <a:gd name="T10" fmla="*/ 45 w 107"/>
                    <a:gd name="T11" fmla="*/ 40 h 129"/>
                    <a:gd name="T12" fmla="*/ 35 w 107"/>
                    <a:gd name="T13" fmla="*/ 46 h 129"/>
                    <a:gd name="T14" fmla="*/ 85 w 107"/>
                    <a:gd name="T15" fmla="*/ 94 h 129"/>
                    <a:gd name="T16" fmla="*/ 76 w 107"/>
                    <a:gd name="T17" fmla="*/ 25 h 129"/>
                    <a:gd name="T18" fmla="*/ 68 w 107"/>
                    <a:gd name="T19" fmla="*/ 29 h 129"/>
                    <a:gd name="T20" fmla="*/ 62 w 107"/>
                    <a:gd name="T21" fmla="*/ 16 h 129"/>
                    <a:gd name="T22" fmla="*/ 92 w 107"/>
                    <a:gd name="T23" fmla="*/ 0 h 129"/>
                    <a:gd name="T24" fmla="*/ 99 w 107"/>
                    <a:gd name="T25" fmla="*/ 14 h 129"/>
                    <a:gd name="T26" fmla="*/ 91 w 107"/>
                    <a:gd name="T27" fmla="*/ 19 h 129"/>
                    <a:gd name="T28" fmla="*/ 107 w 107"/>
                    <a:gd name="T29" fmla="*/ 120 h 129"/>
                    <a:gd name="T30" fmla="*/ 88 w 107"/>
                    <a:gd name="T31" fmla="*/ 129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
                    <a:gd name="T49" fmla="*/ 0 h 129"/>
                    <a:gd name="T50" fmla="*/ 107 w 10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 h="129">
                      <a:moveTo>
                        <a:pt x="88" y="129"/>
                      </a:moveTo>
                      <a:lnTo>
                        <a:pt x="17" y="54"/>
                      </a:lnTo>
                      <a:lnTo>
                        <a:pt x="8" y="58"/>
                      </a:lnTo>
                      <a:lnTo>
                        <a:pt x="0" y="45"/>
                      </a:lnTo>
                      <a:lnTo>
                        <a:pt x="38" y="26"/>
                      </a:lnTo>
                      <a:lnTo>
                        <a:pt x="45" y="40"/>
                      </a:lnTo>
                      <a:lnTo>
                        <a:pt x="35" y="46"/>
                      </a:lnTo>
                      <a:lnTo>
                        <a:pt x="85" y="94"/>
                      </a:lnTo>
                      <a:lnTo>
                        <a:pt x="76" y="25"/>
                      </a:lnTo>
                      <a:lnTo>
                        <a:pt x="68" y="29"/>
                      </a:lnTo>
                      <a:lnTo>
                        <a:pt x="62" y="16"/>
                      </a:lnTo>
                      <a:lnTo>
                        <a:pt x="92" y="0"/>
                      </a:lnTo>
                      <a:lnTo>
                        <a:pt x="99" y="14"/>
                      </a:lnTo>
                      <a:lnTo>
                        <a:pt x="91" y="19"/>
                      </a:lnTo>
                      <a:lnTo>
                        <a:pt x="107" y="120"/>
                      </a:lnTo>
                      <a:lnTo>
                        <a:pt x="88" y="129"/>
                      </a:lnTo>
                    </a:path>
                  </a:pathLst>
                </a:custGeom>
                <a:noFill/>
                <a:ln w="9525">
                  <a:noFill/>
                  <a:round/>
                  <a:headEnd/>
                  <a:tailEnd/>
                </a:ln>
              </p:spPr>
              <p:txBody>
                <a:bodyPr/>
                <a:lstStyle/>
                <a:p>
                  <a:endParaRPr lang="en-US">
                    <a:latin typeface="+mj-lt"/>
                  </a:endParaRPr>
                </a:p>
              </p:txBody>
            </p:sp>
            <p:sp>
              <p:nvSpPr>
                <p:cNvPr id="2564" name="Freeform 111"/>
                <p:cNvSpPr>
                  <a:spLocks/>
                </p:cNvSpPr>
                <p:nvPr/>
              </p:nvSpPr>
              <p:spPr bwMode="auto">
                <a:xfrm>
                  <a:off x="3240" y="3615"/>
                  <a:ext cx="13" cy="13"/>
                </a:xfrm>
                <a:custGeom>
                  <a:avLst/>
                  <a:gdLst>
                    <a:gd name="T0" fmla="*/ 7 w 37"/>
                    <a:gd name="T1" fmla="*/ 38 h 38"/>
                    <a:gd name="T2" fmla="*/ 37 w 37"/>
                    <a:gd name="T3" fmla="*/ 23 h 38"/>
                    <a:gd name="T4" fmla="*/ 34 w 37"/>
                    <a:gd name="T5" fmla="*/ 16 h 38"/>
                    <a:gd name="T6" fmla="*/ 34 w 37"/>
                    <a:gd name="T7" fmla="*/ 16 h 38"/>
                    <a:gd name="T8" fmla="*/ 31 w 37"/>
                    <a:gd name="T9" fmla="*/ 12 h 38"/>
                    <a:gd name="T10" fmla="*/ 29 w 37"/>
                    <a:gd name="T11" fmla="*/ 8 h 38"/>
                    <a:gd name="T12" fmla="*/ 26 w 37"/>
                    <a:gd name="T13" fmla="*/ 5 h 38"/>
                    <a:gd name="T14" fmla="*/ 23 w 37"/>
                    <a:gd name="T15" fmla="*/ 3 h 38"/>
                    <a:gd name="T16" fmla="*/ 23 w 37"/>
                    <a:gd name="T17" fmla="*/ 3 h 38"/>
                    <a:gd name="T18" fmla="*/ 18 w 37"/>
                    <a:gd name="T19" fmla="*/ 1 h 38"/>
                    <a:gd name="T20" fmla="*/ 15 w 37"/>
                    <a:gd name="T21" fmla="*/ 0 h 38"/>
                    <a:gd name="T22" fmla="*/ 12 w 37"/>
                    <a:gd name="T23" fmla="*/ 0 h 38"/>
                    <a:gd name="T24" fmla="*/ 9 w 37"/>
                    <a:gd name="T25" fmla="*/ 1 h 38"/>
                    <a:gd name="T26" fmla="*/ 9 w 37"/>
                    <a:gd name="T27" fmla="*/ 1 h 38"/>
                    <a:gd name="T28" fmla="*/ 5 w 37"/>
                    <a:gd name="T29" fmla="*/ 3 h 38"/>
                    <a:gd name="T30" fmla="*/ 3 w 37"/>
                    <a:gd name="T31" fmla="*/ 6 h 38"/>
                    <a:gd name="T32" fmla="*/ 1 w 37"/>
                    <a:gd name="T33" fmla="*/ 9 h 38"/>
                    <a:gd name="T34" fmla="*/ 0 w 37"/>
                    <a:gd name="T35" fmla="*/ 13 h 38"/>
                    <a:gd name="T36" fmla="*/ 0 w 37"/>
                    <a:gd name="T37" fmla="*/ 13 h 38"/>
                    <a:gd name="T38" fmla="*/ 0 w 37"/>
                    <a:gd name="T39" fmla="*/ 17 h 38"/>
                    <a:gd name="T40" fmla="*/ 1 w 37"/>
                    <a:gd name="T41" fmla="*/ 22 h 38"/>
                    <a:gd name="T42" fmla="*/ 3 w 37"/>
                    <a:gd name="T43" fmla="*/ 29 h 38"/>
                    <a:gd name="T44" fmla="*/ 6 w 37"/>
                    <a:gd name="T45" fmla="*/ 35 h 38"/>
                    <a:gd name="T46" fmla="*/ 7 w 37"/>
                    <a:gd name="T47" fmla="*/ 38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38"/>
                    <a:gd name="T74" fmla="*/ 37 w 37"/>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38">
                      <a:moveTo>
                        <a:pt x="7" y="38"/>
                      </a:moveTo>
                      <a:lnTo>
                        <a:pt x="37" y="23"/>
                      </a:lnTo>
                      <a:lnTo>
                        <a:pt x="34" y="16"/>
                      </a:lnTo>
                      <a:lnTo>
                        <a:pt x="31" y="12"/>
                      </a:lnTo>
                      <a:lnTo>
                        <a:pt x="29" y="8"/>
                      </a:lnTo>
                      <a:lnTo>
                        <a:pt x="26" y="5"/>
                      </a:lnTo>
                      <a:lnTo>
                        <a:pt x="23" y="3"/>
                      </a:lnTo>
                      <a:lnTo>
                        <a:pt x="18" y="1"/>
                      </a:lnTo>
                      <a:lnTo>
                        <a:pt x="15" y="0"/>
                      </a:lnTo>
                      <a:lnTo>
                        <a:pt x="12" y="0"/>
                      </a:lnTo>
                      <a:lnTo>
                        <a:pt x="9" y="1"/>
                      </a:lnTo>
                      <a:lnTo>
                        <a:pt x="5" y="3"/>
                      </a:lnTo>
                      <a:lnTo>
                        <a:pt x="3" y="6"/>
                      </a:lnTo>
                      <a:lnTo>
                        <a:pt x="1" y="9"/>
                      </a:lnTo>
                      <a:lnTo>
                        <a:pt x="0" y="13"/>
                      </a:lnTo>
                      <a:lnTo>
                        <a:pt x="0" y="17"/>
                      </a:lnTo>
                      <a:lnTo>
                        <a:pt x="1" y="22"/>
                      </a:lnTo>
                      <a:lnTo>
                        <a:pt x="3" y="29"/>
                      </a:lnTo>
                      <a:lnTo>
                        <a:pt x="6" y="35"/>
                      </a:lnTo>
                      <a:lnTo>
                        <a:pt x="7" y="38"/>
                      </a:lnTo>
                    </a:path>
                  </a:pathLst>
                </a:custGeom>
                <a:noFill/>
                <a:ln w="9525">
                  <a:noFill/>
                  <a:round/>
                  <a:headEnd/>
                  <a:tailEnd/>
                </a:ln>
              </p:spPr>
              <p:txBody>
                <a:bodyPr/>
                <a:lstStyle/>
                <a:p>
                  <a:endParaRPr lang="en-US">
                    <a:latin typeface="+mj-lt"/>
                  </a:endParaRPr>
                </a:p>
              </p:txBody>
            </p:sp>
            <p:sp>
              <p:nvSpPr>
                <p:cNvPr id="2565" name="Freeform 112"/>
                <p:cNvSpPr>
                  <a:spLocks/>
                </p:cNvSpPr>
                <p:nvPr/>
              </p:nvSpPr>
              <p:spPr bwMode="auto">
                <a:xfrm>
                  <a:off x="3234" y="3609"/>
                  <a:ext cx="30" cy="39"/>
                </a:xfrm>
                <a:custGeom>
                  <a:avLst/>
                  <a:gdLst>
                    <a:gd name="T0" fmla="*/ 86 w 90"/>
                    <a:gd name="T1" fmla="*/ 62 h 116"/>
                    <a:gd name="T2" fmla="*/ 90 w 90"/>
                    <a:gd name="T3" fmla="*/ 78 h 116"/>
                    <a:gd name="T4" fmla="*/ 89 w 90"/>
                    <a:gd name="T5" fmla="*/ 91 h 116"/>
                    <a:gd name="T6" fmla="*/ 86 w 90"/>
                    <a:gd name="T7" fmla="*/ 97 h 116"/>
                    <a:gd name="T8" fmla="*/ 77 w 90"/>
                    <a:gd name="T9" fmla="*/ 108 h 116"/>
                    <a:gd name="T10" fmla="*/ 71 w 90"/>
                    <a:gd name="T11" fmla="*/ 112 h 116"/>
                    <a:gd name="T12" fmla="*/ 55 w 90"/>
                    <a:gd name="T13" fmla="*/ 116 h 116"/>
                    <a:gd name="T14" fmla="*/ 42 w 90"/>
                    <a:gd name="T15" fmla="*/ 112 h 116"/>
                    <a:gd name="T16" fmla="*/ 35 w 90"/>
                    <a:gd name="T17" fmla="*/ 108 h 116"/>
                    <a:gd name="T18" fmla="*/ 23 w 90"/>
                    <a:gd name="T19" fmla="*/ 94 h 116"/>
                    <a:gd name="T20" fmla="*/ 7 w 90"/>
                    <a:gd name="T21" fmla="*/ 64 h 116"/>
                    <a:gd name="T22" fmla="*/ 5 w 90"/>
                    <a:gd name="T23" fmla="*/ 59 h 116"/>
                    <a:gd name="T24" fmla="*/ 2 w 90"/>
                    <a:gd name="T25" fmla="*/ 49 h 116"/>
                    <a:gd name="T26" fmla="*/ 0 w 90"/>
                    <a:gd name="T27" fmla="*/ 40 h 116"/>
                    <a:gd name="T28" fmla="*/ 0 w 90"/>
                    <a:gd name="T29" fmla="*/ 31 h 116"/>
                    <a:gd name="T30" fmla="*/ 0 w 90"/>
                    <a:gd name="T31" fmla="*/ 27 h 116"/>
                    <a:gd name="T32" fmla="*/ 6 w 90"/>
                    <a:gd name="T33" fmla="*/ 14 h 116"/>
                    <a:gd name="T34" fmla="*/ 18 w 90"/>
                    <a:gd name="T35" fmla="*/ 4 h 116"/>
                    <a:gd name="T36" fmla="*/ 22 w 90"/>
                    <a:gd name="T37" fmla="*/ 2 h 116"/>
                    <a:gd name="T38" fmla="*/ 30 w 90"/>
                    <a:gd name="T39" fmla="*/ 0 h 116"/>
                    <a:gd name="T40" fmla="*/ 37 w 90"/>
                    <a:gd name="T41" fmla="*/ 0 h 116"/>
                    <a:gd name="T42" fmla="*/ 46 w 90"/>
                    <a:gd name="T43" fmla="*/ 2 h 116"/>
                    <a:gd name="T44" fmla="*/ 49 w 90"/>
                    <a:gd name="T45" fmla="*/ 4 h 116"/>
                    <a:gd name="T46" fmla="*/ 61 w 90"/>
                    <a:gd name="T47" fmla="*/ 14 h 116"/>
                    <a:gd name="T48" fmla="*/ 73 w 90"/>
                    <a:gd name="T49" fmla="*/ 31 h 116"/>
                    <a:gd name="T50" fmla="*/ 31 w 90"/>
                    <a:gd name="T51" fmla="*/ 67 h 116"/>
                    <a:gd name="T52" fmla="*/ 34 w 90"/>
                    <a:gd name="T53" fmla="*/ 74 h 116"/>
                    <a:gd name="T54" fmla="*/ 42 w 90"/>
                    <a:gd name="T55" fmla="*/ 87 h 116"/>
                    <a:gd name="T56" fmla="*/ 49 w 90"/>
                    <a:gd name="T57" fmla="*/ 95 h 116"/>
                    <a:gd name="T58" fmla="*/ 53 w 90"/>
                    <a:gd name="T59" fmla="*/ 97 h 116"/>
                    <a:gd name="T60" fmla="*/ 60 w 90"/>
                    <a:gd name="T61" fmla="*/ 97 h 116"/>
                    <a:gd name="T62" fmla="*/ 64 w 90"/>
                    <a:gd name="T63" fmla="*/ 96 h 116"/>
                    <a:gd name="T64" fmla="*/ 70 w 90"/>
                    <a:gd name="T65" fmla="*/ 92 h 116"/>
                    <a:gd name="T66" fmla="*/ 72 w 90"/>
                    <a:gd name="T67" fmla="*/ 87 h 116"/>
                    <a:gd name="T68" fmla="*/ 73 w 90"/>
                    <a:gd name="T69" fmla="*/ 84 h 116"/>
                    <a:gd name="T70" fmla="*/ 72 w 90"/>
                    <a:gd name="T71" fmla="*/ 75 h 116"/>
                    <a:gd name="T72" fmla="*/ 86 w 90"/>
                    <a:gd name="T73" fmla="*/ 62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0"/>
                    <a:gd name="T112" fmla="*/ 0 h 116"/>
                    <a:gd name="T113" fmla="*/ 90 w 90"/>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0" h="116">
                      <a:moveTo>
                        <a:pt x="86" y="62"/>
                      </a:moveTo>
                      <a:lnTo>
                        <a:pt x="86" y="62"/>
                      </a:lnTo>
                      <a:lnTo>
                        <a:pt x="88" y="70"/>
                      </a:lnTo>
                      <a:lnTo>
                        <a:pt x="90" y="78"/>
                      </a:lnTo>
                      <a:lnTo>
                        <a:pt x="90" y="85"/>
                      </a:lnTo>
                      <a:lnTo>
                        <a:pt x="89" y="91"/>
                      </a:lnTo>
                      <a:lnTo>
                        <a:pt x="86" y="97"/>
                      </a:lnTo>
                      <a:lnTo>
                        <a:pt x="82" y="103"/>
                      </a:lnTo>
                      <a:lnTo>
                        <a:pt x="77" y="108"/>
                      </a:lnTo>
                      <a:lnTo>
                        <a:pt x="71" y="112"/>
                      </a:lnTo>
                      <a:lnTo>
                        <a:pt x="62" y="115"/>
                      </a:lnTo>
                      <a:lnTo>
                        <a:pt x="55" y="116"/>
                      </a:lnTo>
                      <a:lnTo>
                        <a:pt x="48" y="115"/>
                      </a:lnTo>
                      <a:lnTo>
                        <a:pt x="42" y="112"/>
                      </a:lnTo>
                      <a:lnTo>
                        <a:pt x="35" y="108"/>
                      </a:lnTo>
                      <a:lnTo>
                        <a:pt x="29" y="103"/>
                      </a:lnTo>
                      <a:lnTo>
                        <a:pt x="23" y="94"/>
                      </a:lnTo>
                      <a:lnTo>
                        <a:pt x="18" y="85"/>
                      </a:lnTo>
                      <a:lnTo>
                        <a:pt x="7" y="64"/>
                      </a:lnTo>
                      <a:lnTo>
                        <a:pt x="5" y="59"/>
                      </a:lnTo>
                      <a:lnTo>
                        <a:pt x="3" y="54"/>
                      </a:lnTo>
                      <a:lnTo>
                        <a:pt x="2" y="49"/>
                      </a:lnTo>
                      <a:lnTo>
                        <a:pt x="1" y="45"/>
                      </a:lnTo>
                      <a:lnTo>
                        <a:pt x="0" y="40"/>
                      </a:lnTo>
                      <a:lnTo>
                        <a:pt x="0" y="35"/>
                      </a:lnTo>
                      <a:lnTo>
                        <a:pt x="0" y="31"/>
                      </a:lnTo>
                      <a:lnTo>
                        <a:pt x="0" y="27"/>
                      </a:lnTo>
                      <a:lnTo>
                        <a:pt x="2" y="20"/>
                      </a:lnTo>
                      <a:lnTo>
                        <a:pt x="6" y="14"/>
                      </a:lnTo>
                      <a:lnTo>
                        <a:pt x="12" y="8"/>
                      </a:lnTo>
                      <a:lnTo>
                        <a:pt x="18" y="4"/>
                      </a:lnTo>
                      <a:lnTo>
                        <a:pt x="22" y="2"/>
                      </a:lnTo>
                      <a:lnTo>
                        <a:pt x="26" y="1"/>
                      </a:lnTo>
                      <a:lnTo>
                        <a:pt x="30" y="0"/>
                      </a:lnTo>
                      <a:lnTo>
                        <a:pt x="34" y="0"/>
                      </a:lnTo>
                      <a:lnTo>
                        <a:pt x="37" y="0"/>
                      </a:lnTo>
                      <a:lnTo>
                        <a:pt x="42" y="1"/>
                      </a:lnTo>
                      <a:lnTo>
                        <a:pt x="46" y="2"/>
                      </a:lnTo>
                      <a:lnTo>
                        <a:pt x="49" y="4"/>
                      </a:lnTo>
                      <a:lnTo>
                        <a:pt x="55" y="7"/>
                      </a:lnTo>
                      <a:lnTo>
                        <a:pt x="61" y="14"/>
                      </a:lnTo>
                      <a:lnTo>
                        <a:pt x="68" y="22"/>
                      </a:lnTo>
                      <a:lnTo>
                        <a:pt x="73" y="31"/>
                      </a:lnTo>
                      <a:lnTo>
                        <a:pt x="79" y="45"/>
                      </a:lnTo>
                      <a:lnTo>
                        <a:pt x="31" y="67"/>
                      </a:lnTo>
                      <a:lnTo>
                        <a:pt x="34" y="74"/>
                      </a:lnTo>
                      <a:lnTo>
                        <a:pt x="39" y="81"/>
                      </a:lnTo>
                      <a:lnTo>
                        <a:pt x="42" y="87"/>
                      </a:lnTo>
                      <a:lnTo>
                        <a:pt x="46" y="92"/>
                      </a:lnTo>
                      <a:lnTo>
                        <a:pt x="49" y="95"/>
                      </a:lnTo>
                      <a:lnTo>
                        <a:pt x="53" y="97"/>
                      </a:lnTo>
                      <a:lnTo>
                        <a:pt x="57" y="97"/>
                      </a:lnTo>
                      <a:lnTo>
                        <a:pt x="60" y="97"/>
                      </a:lnTo>
                      <a:lnTo>
                        <a:pt x="64" y="96"/>
                      </a:lnTo>
                      <a:lnTo>
                        <a:pt x="68" y="94"/>
                      </a:lnTo>
                      <a:lnTo>
                        <a:pt x="70" y="92"/>
                      </a:lnTo>
                      <a:lnTo>
                        <a:pt x="71" y="90"/>
                      </a:lnTo>
                      <a:lnTo>
                        <a:pt x="72" y="87"/>
                      </a:lnTo>
                      <a:lnTo>
                        <a:pt x="73" y="84"/>
                      </a:lnTo>
                      <a:lnTo>
                        <a:pt x="73" y="80"/>
                      </a:lnTo>
                      <a:lnTo>
                        <a:pt x="72" y="75"/>
                      </a:lnTo>
                      <a:lnTo>
                        <a:pt x="70" y="69"/>
                      </a:lnTo>
                      <a:lnTo>
                        <a:pt x="86" y="62"/>
                      </a:lnTo>
                    </a:path>
                  </a:pathLst>
                </a:custGeom>
                <a:noFill/>
                <a:ln w="9525">
                  <a:noFill/>
                  <a:round/>
                  <a:headEnd/>
                  <a:tailEnd/>
                </a:ln>
              </p:spPr>
              <p:txBody>
                <a:bodyPr/>
                <a:lstStyle/>
                <a:p>
                  <a:endParaRPr lang="en-US">
                    <a:latin typeface="+mj-lt"/>
                  </a:endParaRPr>
                </a:p>
              </p:txBody>
            </p:sp>
            <p:sp>
              <p:nvSpPr>
                <p:cNvPr id="2566" name="Freeform 113"/>
                <p:cNvSpPr>
                  <a:spLocks/>
                </p:cNvSpPr>
                <p:nvPr/>
              </p:nvSpPr>
              <p:spPr bwMode="auto">
                <a:xfrm>
                  <a:off x="3101" y="3759"/>
                  <a:ext cx="45" cy="62"/>
                </a:xfrm>
                <a:custGeom>
                  <a:avLst/>
                  <a:gdLst>
                    <a:gd name="T0" fmla="*/ 127 w 134"/>
                    <a:gd name="T1" fmla="*/ 110 h 186"/>
                    <a:gd name="T2" fmla="*/ 129 w 134"/>
                    <a:gd name="T3" fmla="*/ 116 h 186"/>
                    <a:gd name="T4" fmla="*/ 133 w 134"/>
                    <a:gd name="T5" fmla="*/ 128 h 186"/>
                    <a:gd name="T6" fmla="*/ 134 w 134"/>
                    <a:gd name="T7" fmla="*/ 138 h 186"/>
                    <a:gd name="T8" fmla="*/ 134 w 134"/>
                    <a:gd name="T9" fmla="*/ 149 h 186"/>
                    <a:gd name="T10" fmla="*/ 133 w 134"/>
                    <a:gd name="T11" fmla="*/ 153 h 186"/>
                    <a:gd name="T12" fmla="*/ 124 w 134"/>
                    <a:gd name="T13" fmla="*/ 168 h 186"/>
                    <a:gd name="T14" fmla="*/ 107 w 134"/>
                    <a:gd name="T15" fmla="*/ 181 h 186"/>
                    <a:gd name="T16" fmla="*/ 102 w 134"/>
                    <a:gd name="T17" fmla="*/ 183 h 186"/>
                    <a:gd name="T18" fmla="*/ 93 w 134"/>
                    <a:gd name="T19" fmla="*/ 186 h 186"/>
                    <a:gd name="T20" fmla="*/ 82 w 134"/>
                    <a:gd name="T21" fmla="*/ 186 h 186"/>
                    <a:gd name="T22" fmla="*/ 74 w 134"/>
                    <a:gd name="T23" fmla="*/ 185 h 186"/>
                    <a:gd name="T24" fmla="*/ 70 w 134"/>
                    <a:gd name="T25" fmla="*/ 184 h 186"/>
                    <a:gd name="T26" fmla="*/ 62 w 134"/>
                    <a:gd name="T27" fmla="*/ 179 h 186"/>
                    <a:gd name="T28" fmla="*/ 54 w 134"/>
                    <a:gd name="T29" fmla="*/ 171 h 186"/>
                    <a:gd name="T30" fmla="*/ 47 w 134"/>
                    <a:gd name="T31" fmla="*/ 162 h 186"/>
                    <a:gd name="T32" fmla="*/ 41 w 134"/>
                    <a:gd name="T33" fmla="*/ 152 h 186"/>
                    <a:gd name="T34" fmla="*/ 10 w 134"/>
                    <a:gd name="T35" fmla="*/ 89 h 186"/>
                    <a:gd name="T36" fmla="*/ 5 w 134"/>
                    <a:gd name="T37" fmla="*/ 77 h 186"/>
                    <a:gd name="T38" fmla="*/ 2 w 134"/>
                    <a:gd name="T39" fmla="*/ 66 h 186"/>
                    <a:gd name="T40" fmla="*/ 0 w 134"/>
                    <a:gd name="T41" fmla="*/ 55 h 186"/>
                    <a:gd name="T42" fmla="*/ 1 w 134"/>
                    <a:gd name="T43" fmla="*/ 46 h 186"/>
                    <a:gd name="T44" fmla="*/ 4 w 134"/>
                    <a:gd name="T45" fmla="*/ 38 h 186"/>
                    <a:gd name="T46" fmla="*/ 15 w 134"/>
                    <a:gd name="T47" fmla="*/ 24 h 186"/>
                    <a:gd name="T48" fmla="*/ 22 w 134"/>
                    <a:gd name="T49" fmla="*/ 19 h 186"/>
                    <a:gd name="T50" fmla="*/ 31 w 134"/>
                    <a:gd name="T51" fmla="*/ 16 h 186"/>
                    <a:gd name="T52" fmla="*/ 39 w 134"/>
                    <a:gd name="T53" fmla="*/ 15 h 186"/>
                    <a:gd name="T54" fmla="*/ 43 w 134"/>
                    <a:gd name="T55" fmla="*/ 15 h 186"/>
                    <a:gd name="T56" fmla="*/ 51 w 134"/>
                    <a:gd name="T57" fmla="*/ 17 h 186"/>
                    <a:gd name="T58" fmla="*/ 50 w 134"/>
                    <a:gd name="T59" fmla="*/ 9 h 186"/>
                    <a:gd name="T60" fmla="*/ 92 w 134"/>
                    <a:gd name="T61" fmla="*/ 47 h 186"/>
                    <a:gd name="T62" fmla="*/ 70 w 134"/>
                    <a:gd name="T63" fmla="*/ 52 h 186"/>
                    <a:gd name="T64" fmla="*/ 66 w 134"/>
                    <a:gd name="T65" fmla="*/ 46 h 186"/>
                    <a:gd name="T66" fmla="*/ 57 w 134"/>
                    <a:gd name="T67" fmla="*/ 37 h 186"/>
                    <a:gd name="T68" fmla="*/ 52 w 134"/>
                    <a:gd name="T69" fmla="*/ 34 h 186"/>
                    <a:gd name="T70" fmla="*/ 44 w 134"/>
                    <a:gd name="T71" fmla="*/ 32 h 186"/>
                    <a:gd name="T72" fmla="*/ 36 w 134"/>
                    <a:gd name="T73" fmla="*/ 34 h 186"/>
                    <a:gd name="T74" fmla="*/ 31 w 134"/>
                    <a:gd name="T75" fmla="*/ 37 h 186"/>
                    <a:gd name="T76" fmla="*/ 23 w 134"/>
                    <a:gd name="T77" fmla="*/ 44 h 186"/>
                    <a:gd name="T78" fmla="*/ 22 w 134"/>
                    <a:gd name="T79" fmla="*/ 49 h 186"/>
                    <a:gd name="T80" fmla="*/ 23 w 134"/>
                    <a:gd name="T81" fmla="*/ 61 h 186"/>
                    <a:gd name="T82" fmla="*/ 28 w 134"/>
                    <a:gd name="T83" fmla="*/ 75 h 186"/>
                    <a:gd name="T84" fmla="*/ 62 w 134"/>
                    <a:gd name="T85" fmla="*/ 145 h 186"/>
                    <a:gd name="T86" fmla="*/ 70 w 134"/>
                    <a:gd name="T87" fmla="*/ 158 h 186"/>
                    <a:gd name="T88" fmla="*/ 78 w 134"/>
                    <a:gd name="T89" fmla="*/ 166 h 186"/>
                    <a:gd name="T90" fmla="*/ 83 w 134"/>
                    <a:gd name="T91" fmla="*/ 167 h 186"/>
                    <a:gd name="T92" fmla="*/ 93 w 134"/>
                    <a:gd name="T93" fmla="*/ 166 h 186"/>
                    <a:gd name="T94" fmla="*/ 99 w 134"/>
                    <a:gd name="T95" fmla="*/ 164 h 186"/>
                    <a:gd name="T96" fmla="*/ 108 w 134"/>
                    <a:gd name="T97" fmla="*/ 158 h 186"/>
                    <a:gd name="T98" fmla="*/ 112 w 134"/>
                    <a:gd name="T99" fmla="*/ 149 h 186"/>
                    <a:gd name="T100" fmla="*/ 112 w 134"/>
                    <a:gd name="T101" fmla="*/ 142 h 186"/>
                    <a:gd name="T102" fmla="*/ 110 w 134"/>
                    <a:gd name="T103" fmla="*/ 130 h 186"/>
                    <a:gd name="T104" fmla="*/ 104 w 134"/>
                    <a:gd name="T105" fmla="*/ 116 h 1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4"/>
                    <a:gd name="T160" fmla="*/ 0 h 186"/>
                    <a:gd name="T161" fmla="*/ 134 w 134"/>
                    <a:gd name="T162" fmla="*/ 186 h 1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4" h="186">
                      <a:moveTo>
                        <a:pt x="125" y="107"/>
                      </a:moveTo>
                      <a:lnTo>
                        <a:pt x="127" y="110"/>
                      </a:lnTo>
                      <a:lnTo>
                        <a:pt x="129" y="116"/>
                      </a:lnTo>
                      <a:lnTo>
                        <a:pt x="131" y="123"/>
                      </a:lnTo>
                      <a:lnTo>
                        <a:pt x="133" y="128"/>
                      </a:lnTo>
                      <a:lnTo>
                        <a:pt x="134" y="133"/>
                      </a:lnTo>
                      <a:lnTo>
                        <a:pt x="134" y="138"/>
                      </a:lnTo>
                      <a:lnTo>
                        <a:pt x="134" y="143"/>
                      </a:lnTo>
                      <a:lnTo>
                        <a:pt x="134" y="149"/>
                      </a:lnTo>
                      <a:lnTo>
                        <a:pt x="133" y="153"/>
                      </a:lnTo>
                      <a:lnTo>
                        <a:pt x="129" y="161"/>
                      </a:lnTo>
                      <a:lnTo>
                        <a:pt x="124" y="168"/>
                      </a:lnTo>
                      <a:lnTo>
                        <a:pt x="117" y="174"/>
                      </a:lnTo>
                      <a:lnTo>
                        <a:pt x="107" y="181"/>
                      </a:lnTo>
                      <a:lnTo>
                        <a:pt x="102" y="183"/>
                      </a:lnTo>
                      <a:lnTo>
                        <a:pt x="97" y="185"/>
                      </a:lnTo>
                      <a:lnTo>
                        <a:pt x="93" y="186"/>
                      </a:lnTo>
                      <a:lnTo>
                        <a:pt x="88" y="186"/>
                      </a:lnTo>
                      <a:lnTo>
                        <a:pt x="82" y="186"/>
                      </a:lnTo>
                      <a:lnTo>
                        <a:pt x="78" y="186"/>
                      </a:lnTo>
                      <a:lnTo>
                        <a:pt x="74" y="185"/>
                      </a:lnTo>
                      <a:lnTo>
                        <a:pt x="70" y="184"/>
                      </a:lnTo>
                      <a:lnTo>
                        <a:pt x="66" y="182"/>
                      </a:lnTo>
                      <a:lnTo>
                        <a:pt x="62" y="179"/>
                      </a:lnTo>
                      <a:lnTo>
                        <a:pt x="58" y="176"/>
                      </a:lnTo>
                      <a:lnTo>
                        <a:pt x="54" y="171"/>
                      </a:lnTo>
                      <a:lnTo>
                        <a:pt x="50" y="167"/>
                      </a:lnTo>
                      <a:lnTo>
                        <a:pt x="47" y="162"/>
                      </a:lnTo>
                      <a:lnTo>
                        <a:pt x="44" y="157"/>
                      </a:lnTo>
                      <a:lnTo>
                        <a:pt x="41" y="152"/>
                      </a:lnTo>
                      <a:lnTo>
                        <a:pt x="10" y="89"/>
                      </a:lnTo>
                      <a:lnTo>
                        <a:pt x="7" y="82"/>
                      </a:lnTo>
                      <a:lnTo>
                        <a:pt x="5" y="77"/>
                      </a:lnTo>
                      <a:lnTo>
                        <a:pt x="3" y="71"/>
                      </a:lnTo>
                      <a:lnTo>
                        <a:pt x="2" y="66"/>
                      </a:lnTo>
                      <a:lnTo>
                        <a:pt x="1" y="61"/>
                      </a:lnTo>
                      <a:lnTo>
                        <a:pt x="0" y="55"/>
                      </a:lnTo>
                      <a:lnTo>
                        <a:pt x="0" y="51"/>
                      </a:lnTo>
                      <a:lnTo>
                        <a:pt x="1" y="46"/>
                      </a:lnTo>
                      <a:lnTo>
                        <a:pt x="4" y="38"/>
                      </a:lnTo>
                      <a:lnTo>
                        <a:pt x="9" y="31"/>
                      </a:lnTo>
                      <a:lnTo>
                        <a:pt x="15" y="24"/>
                      </a:lnTo>
                      <a:lnTo>
                        <a:pt x="22" y="19"/>
                      </a:lnTo>
                      <a:lnTo>
                        <a:pt x="27" y="17"/>
                      </a:lnTo>
                      <a:lnTo>
                        <a:pt x="31" y="16"/>
                      </a:lnTo>
                      <a:lnTo>
                        <a:pt x="35" y="15"/>
                      </a:lnTo>
                      <a:lnTo>
                        <a:pt x="39" y="15"/>
                      </a:lnTo>
                      <a:lnTo>
                        <a:pt x="43" y="15"/>
                      </a:lnTo>
                      <a:lnTo>
                        <a:pt x="47" y="16"/>
                      </a:lnTo>
                      <a:lnTo>
                        <a:pt x="51" y="17"/>
                      </a:lnTo>
                      <a:lnTo>
                        <a:pt x="54" y="18"/>
                      </a:lnTo>
                      <a:lnTo>
                        <a:pt x="50" y="9"/>
                      </a:lnTo>
                      <a:lnTo>
                        <a:pt x="69" y="0"/>
                      </a:lnTo>
                      <a:lnTo>
                        <a:pt x="92" y="47"/>
                      </a:lnTo>
                      <a:lnTo>
                        <a:pt x="72" y="56"/>
                      </a:lnTo>
                      <a:lnTo>
                        <a:pt x="70" y="52"/>
                      </a:lnTo>
                      <a:lnTo>
                        <a:pt x="66" y="46"/>
                      </a:lnTo>
                      <a:lnTo>
                        <a:pt x="61" y="41"/>
                      </a:lnTo>
                      <a:lnTo>
                        <a:pt x="57" y="37"/>
                      </a:lnTo>
                      <a:lnTo>
                        <a:pt x="52" y="34"/>
                      </a:lnTo>
                      <a:lnTo>
                        <a:pt x="48" y="32"/>
                      </a:lnTo>
                      <a:lnTo>
                        <a:pt x="44" y="32"/>
                      </a:lnTo>
                      <a:lnTo>
                        <a:pt x="40" y="32"/>
                      </a:lnTo>
                      <a:lnTo>
                        <a:pt x="36" y="34"/>
                      </a:lnTo>
                      <a:lnTo>
                        <a:pt x="31" y="37"/>
                      </a:lnTo>
                      <a:lnTo>
                        <a:pt x="27" y="40"/>
                      </a:lnTo>
                      <a:lnTo>
                        <a:pt x="23" y="44"/>
                      </a:lnTo>
                      <a:lnTo>
                        <a:pt x="22" y="49"/>
                      </a:lnTo>
                      <a:lnTo>
                        <a:pt x="22" y="54"/>
                      </a:lnTo>
                      <a:lnTo>
                        <a:pt x="23" y="61"/>
                      </a:lnTo>
                      <a:lnTo>
                        <a:pt x="24" y="68"/>
                      </a:lnTo>
                      <a:lnTo>
                        <a:pt x="28" y="75"/>
                      </a:lnTo>
                      <a:lnTo>
                        <a:pt x="62" y="145"/>
                      </a:lnTo>
                      <a:lnTo>
                        <a:pt x="66" y="153"/>
                      </a:lnTo>
                      <a:lnTo>
                        <a:pt x="70" y="158"/>
                      </a:lnTo>
                      <a:lnTo>
                        <a:pt x="74" y="163"/>
                      </a:lnTo>
                      <a:lnTo>
                        <a:pt x="78" y="166"/>
                      </a:lnTo>
                      <a:lnTo>
                        <a:pt x="83" y="167"/>
                      </a:lnTo>
                      <a:lnTo>
                        <a:pt x="88" y="167"/>
                      </a:lnTo>
                      <a:lnTo>
                        <a:pt x="93" y="166"/>
                      </a:lnTo>
                      <a:lnTo>
                        <a:pt x="99" y="164"/>
                      </a:lnTo>
                      <a:lnTo>
                        <a:pt x="104" y="161"/>
                      </a:lnTo>
                      <a:lnTo>
                        <a:pt x="108" y="158"/>
                      </a:lnTo>
                      <a:lnTo>
                        <a:pt x="111" y="154"/>
                      </a:lnTo>
                      <a:lnTo>
                        <a:pt x="112" y="149"/>
                      </a:lnTo>
                      <a:lnTo>
                        <a:pt x="112" y="142"/>
                      </a:lnTo>
                      <a:lnTo>
                        <a:pt x="111" y="136"/>
                      </a:lnTo>
                      <a:lnTo>
                        <a:pt x="110" y="130"/>
                      </a:lnTo>
                      <a:lnTo>
                        <a:pt x="107" y="123"/>
                      </a:lnTo>
                      <a:lnTo>
                        <a:pt x="104" y="116"/>
                      </a:lnTo>
                      <a:lnTo>
                        <a:pt x="125" y="107"/>
                      </a:lnTo>
                    </a:path>
                  </a:pathLst>
                </a:custGeom>
                <a:noFill/>
                <a:ln w="9525">
                  <a:noFill/>
                  <a:round/>
                  <a:headEnd/>
                  <a:tailEnd/>
                </a:ln>
              </p:spPr>
              <p:txBody>
                <a:bodyPr/>
                <a:lstStyle/>
                <a:p>
                  <a:endParaRPr lang="en-US">
                    <a:latin typeface="+mj-lt"/>
                  </a:endParaRPr>
                </a:p>
              </p:txBody>
            </p:sp>
            <p:sp>
              <p:nvSpPr>
                <p:cNvPr id="2567" name="Freeform 114"/>
                <p:cNvSpPr>
                  <a:spLocks/>
                </p:cNvSpPr>
                <p:nvPr/>
              </p:nvSpPr>
              <p:spPr bwMode="auto">
                <a:xfrm>
                  <a:off x="3149" y="3773"/>
                  <a:ext cx="18" cy="27"/>
                </a:xfrm>
                <a:custGeom>
                  <a:avLst/>
                  <a:gdLst>
                    <a:gd name="T0" fmla="*/ 38 w 54"/>
                    <a:gd name="T1" fmla="*/ 23 h 81"/>
                    <a:gd name="T2" fmla="*/ 38 w 54"/>
                    <a:gd name="T3" fmla="*/ 23 h 81"/>
                    <a:gd name="T4" fmla="*/ 34 w 54"/>
                    <a:gd name="T5" fmla="*/ 15 h 81"/>
                    <a:gd name="T6" fmla="*/ 31 w 54"/>
                    <a:gd name="T7" fmla="*/ 10 h 81"/>
                    <a:gd name="T8" fmla="*/ 26 w 54"/>
                    <a:gd name="T9" fmla="*/ 6 h 81"/>
                    <a:gd name="T10" fmla="*/ 23 w 54"/>
                    <a:gd name="T11" fmla="*/ 3 h 81"/>
                    <a:gd name="T12" fmla="*/ 23 w 54"/>
                    <a:gd name="T13" fmla="*/ 3 h 81"/>
                    <a:gd name="T14" fmla="*/ 20 w 54"/>
                    <a:gd name="T15" fmla="*/ 1 h 81"/>
                    <a:gd name="T16" fmla="*/ 16 w 54"/>
                    <a:gd name="T17" fmla="*/ 0 h 81"/>
                    <a:gd name="T18" fmla="*/ 12 w 54"/>
                    <a:gd name="T19" fmla="*/ 0 h 81"/>
                    <a:gd name="T20" fmla="*/ 8 w 54"/>
                    <a:gd name="T21" fmla="*/ 1 h 81"/>
                    <a:gd name="T22" fmla="*/ 8 w 54"/>
                    <a:gd name="T23" fmla="*/ 1 h 81"/>
                    <a:gd name="T24" fmla="*/ 5 w 54"/>
                    <a:gd name="T25" fmla="*/ 3 h 81"/>
                    <a:gd name="T26" fmla="*/ 3 w 54"/>
                    <a:gd name="T27" fmla="*/ 6 h 81"/>
                    <a:gd name="T28" fmla="*/ 1 w 54"/>
                    <a:gd name="T29" fmla="*/ 10 h 81"/>
                    <a:gd name="T30" fmla="*/ 0 w 54"/>
                    <a:gd name="T31" fmla="*/ 14 h 81"/>
                    <a:gd name="T32" fmla="*/ 0 w 54"/>
                    <a:gd name="T33" fmla="*/ 14 h 81"/>
                    <a:gd name="T34" fmla="*/ 0 w 54"/>
                    <a:gd name="T35" fmla="*/ 19 h 81"/>
                    <a:gd name="T36" fmla="*/ 2 w 54"/>
                    <a:gd name="T37" fmla="*/ 24 h 81"/>
                    <a:gd name="T38" fmla="*/ 3 w 54"/>
                    <a:gd name="T39" fmla="*/ 30 h 81"/>
                    <a:gd name="T40" fmla="*/ 6 w 54"/>
                    <a:gd name="T41" fmla="*/ 37 h 81"/>
                    <a:gd name="T42" fmla="*/ 16 w 54"/>
                    <a:gd name="T43" fmla="*/ 59 h 81"/>
                    <a:gd name="T44" fmla="*/ 16 w 54"/>
                    <a:gd name="T45" fmla="*/ 59 h 81"/>
                    <a:gd name="T46" fmla="*/ 20 w 54"/>
                    <a:gd name="T47" fmla="*/ 65 h 81"/>
                    <a:gd name="T48" fmla="*/ 23 w 54"/>
                    <a:gd name="T49" fmla="*/ 71 h 81"/>
                    <a:gd name="T50" fmla="*/ 27 w 54"/>
                    <a:gd name="T51" fmla="*/ 76 h 81"/>
                    <a:gd name="T52" fmla="*/ 31 w 54"/>
                    <a:gd name="T53" fmla="*/ 79 h 81"/>
                    <a:gd name="T54" fmla="*/ 31 w 54"/>
                    <a:gd name="T55" fmla="*/ 79 h 81"/>
                    <a:gd name="T56" fmla="*/ 35 w 54"/>
                    <a:gd name="T57" fmla="*/ 81 h 81"/>
                    <a:gd name="T58" fmla="*/ 38 w 54"/>
                    <a:gd name="T59" fmla="*/ 81 h 81"/>
                    <a:gd name="T60" fmla="*/ 42 w 54"/>
                    <a:gd name="T61" fmla="*/ 81 h 81"/>
                    <a:gd name="T62" fmla="*/ 46 w 54"/>
                    <a:gd name="T63" fmla="*/ 80 h 81"/>
                    <a:gd name="T64" fmla="*/ 46 w 54"/>
                    <a:gd name="T65" fmla="*/ 80 h 81"/>
                    <a:gd name="T66" fmla="*/ 49 w 54"/>
                    <a:gd name="T67" fmla="*/ 78 h 81"/>
                    <a:gd name="T68" fmla="*/ 52 w 54"/>
                    <a:gd name="T69" fmla="*/ 75 h 81"/>
                    <a:gd name="T70" fmla="*/ 53 w 54"/>
                    <a:gd name="T71" fmla="*/ 71 h 81"/>
                    <a:gd name="T72" fmla="*/ 54 w 54"/>
                    <a:gd name="T73" fmla="*/ 67 h 81"/>
                    <a:gd name="T74" fmla="*/ 54 w 54"/>
                    <a:gd name="T75" fmla="*/ 67 h 81"/>
                    <a:gd name="T76" fmla="*/ 54 w 54"/>
                    <a:gd name="T77" fmla="*/ 63 h 81"/>
                    <a:gd name="T78" fmla="*/ 53 w 54"/>
                    <a:gd name="T79" fmla="*/ 57 h 81"/>
                    <a:gd name="T80" fmla="*/ 51 w 54"/>
                    <a:gd name="T81" fmla="*/ 51 h 81"/>
                    <a:gd name="T82" fmla="*/ 48 w 54"/>
                    <a:gd name="T83" fmla="*/ 43 h 81"/>
                    <a:gd name="T84" fmla="*/ 38 w 54"/>
                    <a:gd name="T85" fmla="*/ 23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4"/>
                    <a:gd name="T130" fmla="*/ 0 h 81"/>
                    <a:gd name="T131" fmla="*/ 54 w 54"/>
                    <a:gd name="T132" fmla="*/ 81 h 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4" h="81">
                      <a:moveTo>
                        <a:pt x="38" y="23"/>
                      </a:moveTo>
                      <a:lnTo>
                        <a:pt x="38" y="23"/>
                      </a:lnTo>
                      <a:lnTo>
                        <a:pt x="34" y="15"/>
                      </a:lnTo>
                      <a:lnTo>
                        <a:pt x="31" y="10"/>
                      </a:lnTo>
                      <a:lnTo>
                        <a:pt x="26" y="6"/>
                      </a:lnTo>
                      <a:lnTo>
                        <a:pt x="23" y="3"/>
                      </a:lnTo>
                      <a:lnTo>
                        <a:pt x="20" y="1"/>
                      </a:lnTo>
                      <a:lnTo>
                        <a:pt x="16" y="0"/>
                      </a:lnTo>
                      <a:lnTo>
                        <a:pt x="12" y="0"/>
                      </a:lnTo>
                      <a:lnTo>
                        <a:pt x="8" y="1"/>
                      </a:lnTo>
                      <a:lnTo>
                        <a:pt x="5" y="3"/>
                      </a:lnTo>
                      <a:lnTo>
                        <a:pt x="3" y="6"/>
                      </a:lnTo>
                      <a:lnTo>
                        <a:pt x="1" y="10"/>
                      </a:lnTo>
                      <a:lnTo>
                        <a:pt x="0" y="14"/>
                      </a:lnTo>
                      <a:lnTo>
                        <a:pt x="0" y="19"/>
                      </a:lnTo>
                      <a:lnTo>
                        <a:pt x="2" y="24"/>
                      </a:lnTo>
                      <a:lnTo>
                        <a:pt x="3" y="30"/>
                      </a:lnTo>
                      <a:lnTo>
                        <a:pt x="6" y="37"/>
                      </a:lnTo>
                      <a:lnTo>
                        <a:pt x="16" y="59"/>
                      </a:lnTo>
                      <a:lnTo>
                        <a:pt x="20" y="65"/>
                      </a:lnTo>
                      <a:lnTo>
                        <a:pt x="23" y="71"/>
                      </a:lnTo>
                      <a:lnTo>
                        <a:pt x="27" y="76"/>
                      </a:lnTo>
                      <a:lnTo>
                        <a:pt x="31" y="79"/>
                      </a:lnTo>
                      <a:lnTo>
                        <a:pt x="35" y="81"/>
                      </a:lnTo>
                      <a:lnTo>
                        <a:pt x="38" y="81"/>
                      </a:lnTo>
                      <a:lnTo>
                        <a:pt x="42" y="81"/>
                      </a:lnTo>
                      <a:lnTo>
                        <a:pt x="46" y="80"/>
                      </a:lnTo>
                      <a:lnTo>
                        <a:pt x="49" y="78"/>
                      </a:lnTo>
                      <a:lnTo>
                        <a:pt x="52" y="75"/>
                      </a:lnTo>
                      <a:lnTo>
                        <a:pt x="53" y="71"/>
                      </a:lnTo>
                      <a:lnTo>
                        <a:pt x="54" y="67"/>
                      </a:lnTo>
                      <a:lnTo>
                        <a:pt x="54" y="63"/>
                      </a:lnTo>
                      <a:lnTo>
                        <a:pt x="53" y="57"/>
                      </a:lnTo>
                      <a:lnTo>
                        <a:pt x="51" y="51"/>
                      </a:lnTo>
                      <a:lnTo>
                        <a:pt x="48" y="43"/>
                      </a:lnTo>
                      <a:lnTo>
                        <a:pt x="38" y="23"/>
                      </a:lnTo>
                    </a:path>
                  </a:pathLst>
                </a:custGeom>
                <a:noFill/>
                <a:ln w="9525">
                  <a:noFill/>
                  <a:round/>
                  <a:headEnd/>
                  <a:tailEnd/>
                </a:ln>
              </p:spPr>
              <p:txBody>
                <a:bodyPr/>
                <a:lstStyle/>
                <a:p>
                  <a:endParaRPr lang="en-US">
                    <a:latin typeface="+mj-lt"/>
                  </a:endParaRPr>
                </a:p>
              </p:txBody>
            </p:sp>
            <p:sp>
              <p:nvSpPr>
                <p:cNvPr id="2568" name="Freeform 115"/>
                <p:cNvSpPr>
                  <a:spLocks/>
                </p:cNvSpPr>
                <p:nvPr/>
              </p:nvSpPr>
              <p:spPr bwMode="auto">
                <a:xfrm>
                  <a:off x="3143" y="3767"/>
                  <a:ext cx="31" cy="39"/>
                </a:xfrm>
                <a:custGeom>
                  <a:avLst/>
                  <a:gdLst>
                    <a:gd name="T0" fmla="*/ 74 w 94"/>
                    <a:gd name="T1" fmla="*/ 29 h 116"/>
                    <a:gd name="T2" fmla="*/ 87 w 94"/>
                    <a:gd name="T3" fmla="*/ 55 h 116"/>
                    <a:gd name="T4" fmla="*/ 87 w 94"/>
                    <a:gd name="T5" fmla="*/ 55 h 116"/>
                    <a:gd name="T6" fmla="*/ 89 w 94"/>
                    <a:gd name="T7" fmla="*/ 60 h 116"/>
                    <a:gd name="T8" fmla="*/ 91 w 94"/>
                    <a:gd name="T9" fmla="*/ 66 h 116"/>
                    <a:gd name="T10" fmla="*/ 92 w 94"/>
                    <a:gd name="T11" fmla="*/ 71 h 116"/>
                    <a:gd name="T12" fmla="*/ 93 w 94"/>
                    <a:gd name="T13" fmla="*/ 75 h 116"/>
                    <a:gd name="T14" fmla="*/ 94 w 94"/>
                    <a:gd name="T15" fmla="*/ 79 h 116"/>
                    <a:gd name="T16" fmla="*/ 94 w 94"/>
                    <a:gd name="T17" fmla="*/ 83 h 116"/>
                    <a:gd name="T18" fmla="*/ 94 w 94"/>
                    <a:gd name="T19" fmla="*/ 87 h 116"/>
                    <a:gd name="T20" fmla="*/ 93 w 94"/>
                    <a:gd name="T21" fmla="*/ 90 h 116"/>
                    <a:gd name="T22" fmla="*/ 93 w 94"/>
                    <a:gd name="T23" fmla="*/ 90 h 116"/>
                    <a:gd name="T24" fmla="*/ 91 w 94"/>
                    <a:gd name="T25" fmla="*/ 97 h 116"/>
                    <a:gd name="T26" fmla="*/ 87 w 94"/>
                    <a:gd name="T27" fmla="*/ 103 h 116"/>
                    <a:gd name="T28" fmla="*/ 81 w 94"/>
                    <a:gd name="T29" fmla="*/ 108 h 116"/>
                    <a:gd name="T30" fmla="*/ 73 w 94"/>
                    <a:gd name="T31" fmla="*/ 112 h 116"/>
                    <a:gd name="T32" fmla="*/ 73 w 94"/>
                    <a:gd name="T33" fmla="*/ 112 h 116"/>
                    <a:gd name="T34" fmla="*/ 65 w 94"/>
                    <a:gd name="T35" fmla="*/ 115 h 116"/>
                    <a:gd name="T36" fmla="*/ 57 w 94"/>
                    <a:gd name="T37" fmla="*/ 116 h 116"/>
                    <a:gd name="T38" fmla="*/ 50 w 94"/>
                    <a:gd name="T39" fmla="*/ 116 h 116"/>
                    <a:gd name="T40" fmla="*/ 43 w 94"/>
                    <a:gd name="T41" fmla="*/ 114 h 116"/>
                    <a:gd name="T42" fmla="*/ 43 w 94"/>
                    <a:gd name="T43" fmla="*/ 114 h 116"/>
                    <a:gd name="T44" fmla="*/ 37 w 94"/>
                    <a:gd name="T45" fmla="*/ 110 h 116"/>
                    <a:gd name="T46" fmla="*/ 31 w 94"/>
                    <a:gd name="T47" fmla="*/ 105 h 116"/>
                    <a:gd name="T48" fmla="*/ 25 w 94"/>
                    <a:gd name="T49" fmla="*/ 97 h 116"/>
                    <a:gd name="T50" fmla="*/ 20 w 94"/>
                    <a:gd name="T51" fmla="*/ 87 h 116"/>
                    <a:gd name="T52" fmla="*/ 7 w 94"/>
                    <a:gd name="T53" fmla="*/ 61 h 116"/>
                    <a:gd name="T54" fmla="*/ 7 w 94"/>
                    <a:gd name="T55" fmla="*/ 61 h 116"/>
                    <a:gd name="T56" fmla="*/ 5 w 94"/>
                    <a:gd name="T57" fmla="*/ 56 h 116"/>
                    <a:gd name="T58" fmla="*/ 3 w 94"/>
                    <a:gd name="T59" fmla="*/ 52 h 116"/>
                    <a:gd name="T60" fmla="*/ 2 w 94"/>
                    <a:gd name="T61" fmla="*/ 47 h 116"/>
                    <a:gd name="T62" fmla="*/ 1 w 94"/>
                    <a:gd name="T63" fmla="*/ 43 h 116"/>
                    <a:gd name="T64" fmla="*/ 0 w 94"/>
                    <a:gd name="T65" fmla="*/ 39 h 116"/>
                    <a:gd name="T66" fmla="*/ 0 w 94"/>
                    <a:gd name="T67" fmla="*/ 35 h 116"/>
                    <a:gd name="T68" fmla="*/ 0 w 94"/>
                    <a:gd name="T69" fmla="*/ 30 h 116"/>
                    <a:gd name="T70" fmla="*/ 1 w 94"/>
                    <a:gd name="T71" fmla="*/ 27 h 116"/>
                    <a:gd name="T72" fmla="*/ 1 w 94"/>
                    <a:gd name="T73" fmla="*/ 27 h 116"/>
                    <a:gd name="T74" fmla="*/ 4 w 94"/>
                    <a:gd name="T75" fmla="*/ 21 h 116"/>
                    <a:gd name="T76" fmla="*/ 8 w 94"/>
                    <a:gd name="T77" fmla="*/ 15 h 116"/>
                    <a:gd name="T78" fmla="*/ 14 w 94"/>
                    <a:gd name="T79" fmla="*/ 10 h 116"/>
                    <a:gd name="T80" fmla="*/ 22 w 94"/>
                    <a:gd name="T81" fmla="*/ 6 h 116"/>
                    <a:gd name="T82" fmla="*/ 22 w 94"/>
                    <a:gd name="T83" fmla="*/ 6 h 116"/>
                    <a:gd name="T84" fmla="*/ 30 w 94"/>
                    <a:gd name="T85" fmla="*/ 2 h 116"/>
                    <a:gd name="T86" fmla="*/ 37 w 94"/>
                    <a:gd name="T87" fmla="*/ 0 h 116"/>
                    <a:gd name="T88" fmla="*/ 44 w 94"/>
                    <a:gd name="T89" fmla="*/ 1 h 116"/>
                    <a:gd name="T90" fmla="*/ 52 w 94"/>
                    <a:gd name="T91" fmla="*/ 3 h 116"/>
                    <a:gd name="T92" fmla="*/ 52 w 94"/>
                    <a:gd name="T93" fmla="*/ 3 h 116"/>
                    <a:gd name="T94" fmla="*/ 58 w 94"/>
                    <a:gd name="T95" fmla="*/ 8 h 116"/>
                    <a:gd name="T96" fmla="*/ 64 w 94"/>
                    <a:gd name="T97" fmla="*/ 13 h 116"/>
                    <a:gd name="T98" fmla="*/ 69 w 94"/>
                    <a:gd name="T99" fmla="*/ 20 h 116"/>
                    <a:gd name="T100" fmla="*/ 74 w 94"/>
                    <a:gd name="T101" fmla="*/ 29 h 116"/>
                    <a:gd name="T102" fmla="*/ 74 w 94"/>
                    <a:gd name="T103" fmla="*/ 29 h 1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
                    <a:gd name="T157" fmla="*/ 0 h 116"/>
                    <a:gd name="T158" fmla="*/ 94 w 94"/>
                    <a:gd name="T159" fmla="*/ 116 h 1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 h="116">
                      <a:moveTo>
                        <a:pt x="74" y="29"/>
                      </a:moveTo>
                      <a:lnTo>
                        <a:pt x="87" y="55"/>
                      </a:lnTo>
                      <a:lnTo>
                        <a:pt x="89" y="60"/>
                      </a:lnTo>
                      <a:lnTo>
                        <a:pt x="91" y="66"/>
                      </a:lnTo>
                      <a:lnTo>
                        <a:pt x="92" y="71"/>
                      </a:lnTo>
                      <a:lnTo>
                        <a:pt x="93" y="75"/>
                      </a:lnTo>
                      <a:lnTo>
                        <a:pt x="94" y="79"/>
                      </a:lnTo>
                      <a:lnTo>
                        <a:pt x="94" y="83"/>
                      </a:lnTo>
                      <a:lnTo>
                        <a:pt x="94" y="87"/>
                      </a:lnTo>
                      <a:lnTo>
                        <a:pt x="93" y="90"/>
                      </a:lnTo>
                      <a:lnTo>
                        <a:pt x="91" y="97"/>
                      </a:lnTo>
                      <a:lnTo>
                        <a:pt x="87" y="103"/>
                      </a:lnTo>
                      <a:lnTo>
                        <a:pt x="81" y="108"/>
                      </a:lnTo>
                      <a:lnTo>
                        <a:pt x="73" y="112"/>
                      </a:lnTo>
                      <a:lnTo>
                        <a:pt x="65" y="115"/>
                      </a:lnTo>
                      <a:lnTo>
                        <a:pt x="57" y="116"/>
                      </a:lnTo>
                      <a:lnTo>
                        <a:pt x="50" y="116"/>
                      </a:lnTo>
                      <a:lnTo>
                        <a:pt x="43" y="114"/>
                      </a:lnTo>
                      <a:lnTo>
                        <a:pt x="37" y="110"/>
                      </a:lnTo>
                      <a:lnTo>
                        <a:pt x="31" y="105"/>
                      </a:lnTo>
                      <a:lnTo>
                        <a:pt x="25" y="97"/>
                      </a:lnTo>
                      <a:lnTo>
                        <a:pt x="20" y="87"/>
                      </a:lnTo>
                      <a:lnTo>
                        <a:pt x="7" y="61"/>
                      </a:lnTo>
                      <a:lnTo>
                        <a:pt x="5" y="56"/>
                      </a:lnTo>
                      <a:lnTo>
                        <a:pt x="3" y="52"/>
                      </a:lnTo>
                      <a:lnTo>
                        <a:pt x="2" y="47"/>
                      </a:lnTo>
                      <a:lnTo>
                        <a:pt x="1" y="43"/>
                      </a:lnTo>
                      <a:lnTo>
                        <a:pt x="0" y="39"/>
                      </a:lnTo>
                      <a:lnTo>
                        <a:pt x="0" y="35"/>
                      </a:lnTo>
                      <a:lnTo>
                        <a:pt x="0" y="30"/>
                      </a:lnTo>
                      <a:lnTo>
                        <a:pt x="1" y="27"/>
                      </a:lnTo>
                      <a:lnTo>
                        <a:pt x="4" y="21"/>
                      </a:lnTo>
                      <a:lnTo>
                        <a:pt x="8" y="15"/>
                      </a:lnTo>
                      <a:lnTo>
                        <a:pt x="14" y="10"/>
                      </a:lnTo>
                      <a:lnTo>
                        <a:pt x="22" y="6"/>
                      </a:lnTo>
                      <a:lnTo>
                        <a:pt x="30" y="2"/>
                      </a:lnTo>
                      <a:lnTo>
                        <a:pt x="37" y="0"/>
                      </a:lnTo>
                      <a:lnTo>
                        <a:pt x="44" y="1"/>
                      </a:lnTo>
                      <a:lnTo>
                        <a:pt x="52" y="3"/>
                      </a:lnTo>
                      <a:lnTo>
                        <a:pt x="58" y="8"/>
                      </a:lnTo>
                      <a:lnTo>
                        <a:pt x="64" y="13"/>
                      </a:lnTo>
                      <a:lnTo>
                        <a:pt x="69" y="20"/>
                      </a:lnTo>
                      <a:lnTo>
                        <a:pt x="74" y="29"/>
                      </a:lnTo>
                    </a:path>
                  </a:pathLst>
                </a:custGeom>
                <a:noFill/>
                <a:ln w="9525">
                  <a:noFill/>
                  <a:round/>
                  <a:headEnd/>
                  <a:tailEnd/>
                </a:ln>
              </p:spPr>
              <p:txBody>
                <a:bodyPr/>
                <a:lstStyle/>
                <a:p>
                  <a:endParaRPr lang="en-US">
                    <a:latin typeface="+mj-lt"/>
                  </a:endParaRPr>
                </a:p>
              </p:txBody>
            </p:sp>
            <p:sp>
              <p:nvSpPr>
                <p:cNvPr id="2569" name="Freeform 116"/>
                <p:cNvSpPr>
                  <a:spLocks/>
                </p:cNvSpPr>
                <p:nvPr/>
              </p:nvSpPr>
              <p:spPr bwMode="auto">
                <a:xfrm>
                  <a:off x="3164" y="3749"/>
                  <a:ext cx="35" cy="43"/>
                </a:xfrm>
                <a:custGeom>
                  <a:avLst/>
                  <a:gdLst>
                    <a:gd name="T0" fmla="*/ 88 w 107"/>
                    <a:gd name="T1" fmla="*/ 130 h 130"/>
                    <a:gd name="T2" fmla="*/ 17 w 107"/>
                    <a:gd name="T3" fmla="*/ 54 h 130"/>
                    <a:gd name="T4" fmla="*/ 7 w 107"/>
                    <a:gd name="T5" fmla="*/ 58 h 130"/>
                    <a:gd name="T6" fmla="*/ 0 w 107"/>
                    <a:gd name="T7" fmla="*/ 45 h 130"/>
                    <a:gd name="T8" fmla="*/ 37 w 107"/>
                    <a:gd name="T9" fmla="*/ 26 h 130"/>
                    <a:gd name="T10" fmla="*/ 45 w 107"/>
                    <a:gd name="T11" fmla="*/ 41 h 130"/>
                    <a:gd name="T12" fmla="*/ 34 w 107"/>
                    <a:gd name="T13" fmla="*/ 46 h 130"/>
                    <a:gd name="T14" fmla="*/ 85 w 107"/>
                    <a:gd name="T15" fmla="*/ 95 h 130"/>
                    <a:gd name="T16" fmla="*/ 76 w 107"/>
                    <a:gd name="T17" fmla="*/ 25 h 130"/>
                    <a:gd name="T18" fmla="*/ 67 w 107"/>
                    <a:gd name="T19" fmla="*/ 29 h 130"/>
                    <a:gd name="T20" fmla="*/ 61 w 107"/>
                    <a:gd name="T21" fmla="*/ 15 h 130"/>
                    <a:gd name="T22" fmla="*/ 92 w 107"/>
                    <a:gd name="T23" fmla="*/ 0 h 130"/>
                    <a:gd name="T24" fmla="*/ 98 w 107"/>
                    <a:gd name="T25" fmla="*/ 15 h 130"/>
                    <a:gd name="T26" fmla="*/ 90 w 107"/>
                    <a:gd name="T27" fmla="*/ 19 h 130"/>
                    <a:gd name="T28" fmla="*/ 107 w 107"/>
                    <a:gd name="T29" fmla="*/ 121 h 130"/>
                    <a:gd name="T30" fmla="*/ 88 w 107"/>
                    <a:gd name="T31" fmla="*/ 130 h 1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
                    <a:gd name="T49" fmla="*/ 0 h 130"/>
                    <a:gd name="T50" fmla="*/ 107 w 107"/>
                    <a:gd name="T51" fmla="*/ 130 h 1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 h="130">
                      <a:moveTo>
                        <a:pt x="88" y="130"/>
                      </a:moveTo>
                      <a:lnTo>
                        <a:pt x="17" y="54"/>
                      </a:lnTo>
                      <a:lnTo>
                        <a:pt x="7" y="58"/>
                      </a:lnTo>
                      <a:lnTo>
                        <a:pt x="0" y="45"/>
                      </a:lnTo>
                      <a:lnTo>
                        <a:pt x="37" y="26"/>
                      </a:lnTo>
                      <a:lnTo>
                        <a:pt x="45" y="41"/>
                      </a:lnTo>
                      <a:lnTo>
                        <a:pt x="34" y="46"/>
                      </a:lnTo>
                      <a:lnTo>
                        <a:pt x="85" y="95"/>
                      </a:lnTo>
                      <a:lnTo>
                        <a:pt x="76" y="25"/>
                      </a:lnTo>
                      <a:lnTo>
                        <a:pt x="67" y="29"/>
                      </a:lnTo>
                      <a:lnTo>
                        <a:pt x="61" y="15"/>
                      </a:lnTo>
                      <a:lnTo>
                        <a:pt x="92" y="0"/>
                      </a:lnTo>
                      <a:lnTo>
                        <a:pt x="98" y="15"/>
                      </a:lnTo>
                      <a:lnTo>
                        <a:pt x="90" y="19"/>
                      </a:lnTo>
                      <a:lnTo>
                        <a:pt x="107" y="121"/>
                      </a:lnTo>
                      <a:lnTo>
                        <a:pt x="88" y="130"/>
                      </a:lnTo>
                    </a:path>
                  </a:pathLst>
                </a:custGeom>
                <a:noFill/>
                <a:ln w="9525">
                  <a:noFill/>
                  <a:round/>
                  <a:headEnd/>
                  <a:tailEnd/>
                </a:ln>
              </p:spPr>
              <p:txBody>
                <a:bodyPr/>
                <a:lstStyle/>
                <a:p>
                  <a:endParaRPr lang="en-US">
                    <a:latin typeface="+mj-lt"/>
                  </a:endParaRPr>
                </a:p>
              </p:txBody>
            </p:sp>
            <p:sp>
              <p:nvSpPr>
                <p:cNvPr id="2570" name="Freeform 117"/>
                <p:cNvSpPr>
                  <a:spLocks/>
                </p:cNvSpPr>
                <p:nvPr/>
              </p:nvSpPr>
              <p:spPr bwMode="auto">
                <a:xfrm>
                  <a:off x="3206" y="3745"/>
                  <a:ext cx="13" cy="13"/>
                </a:xfrm>
                <a:custGeom>
                  <a:avLst/>
                  <a:gdLst>
                    <a:gd name="T0" fmla="*/ 9 w 38"/>
                    <a:gd name="T1" fmla="*/ 38 h 38"/>
                    <a:gd name="T2" fmla="*/ 38 w 38"/>
                    <a:gd name="T3" fmla="*/ 24 h 38"/>
                    <a:gd name="T4" fmla="*/ 35 w 38"/>
                    <a:gd name="T5" fmla="*/ 17 h 38"/>
                    <a:gd name="T6" fmla="*/ 35 w 38"/>
                    <a:gd name="T7" fmla="*/ 17 h 38"/>
                    <a:gd name="T8" fmla="*/ 31 w 38"/>
                    <a:gd name="T9" fmla="*/ 13 h 38"/>
                    <a:gd name="T10" fmla="*/ 29 w 38"/>
                    <a:gd name="T11" fmla="*/ 8 h 38"/>
                    <a:gd name="T12" fmla="*/ 26 w 38"/>
                    <a:gd name="T13" fmla="*/ 5 h 38"/>
                    <a:gd name="T14" fmla="*/ 23 w 38"/>
                    <a:gd name="T15" fmla="*/ 2 h 38"/>
                    <a:gd name="T16" fmla="*/ 23 w 38"/>
                    <a:gd name="T17" fmla="*/ 2 h 38"/>
                    <a:gd name="T18" fmla="*/ 19 w 38"/>
                    <a:gd name="T19" fmla="*/ 1 h 38"/>
                    <a:gd name="T20" fmla="*/ 16 w 38"/>
                    <a:gd name="T21" fmla="*/ 0 h 38"/>
                    <a:gd name="T22" fmla="*/ 13 w 38"/>
                    <a:gd name="T23" fmla="*/ 0 h 38"/>
                    <a:gd name="T24" fmla="*/ 10 w 38"/>
                    <a:gd name="T25" fmla="*/ 1 h 38"/>
                    <a:gd name="T26" fmla="*/ 10 w 38"/>
                    <a:gd name="T27" fmla="*/ 1 h 38"/>
                    <a:gd name="T28" fmla="*/ 7 w 38"/>
                    <a:gd name="T29" fmla="*/ 3 h 38"/>
                    <a:gd name="T30" fmla="*/ 3 w 38"/>
                    <a:gd name="T31" fmla="*/ 6 h 38"/>
                    <a:gd name="T32" fmla="*/ 1 w 38"/>
                    <a:gd name="T33" fmla="*/ 9 h 38"/>
                    <a:gd name="T34" fmla="*/ 0 w 38"/>
                    <a:gd name="T35" fmla="*/ 14 h 38"/>
                    <a:gd name="T36" fmla="*/ 0 w 38"/>
                    <a:gd name="T37" fmla="*/ 14 h 38"/>
                    <a:gd name="T38" fmla="*/ 0 w 38"/>
                    <a:gd name="T39" fmla="*/ 18 h 38"/>
                    <a:gd name="T40" fmla="*/ 1 w 38"/>
                    <a:gd name="T41" fmla="*/ 23 h 38"/>
                    <a:gd name="T42" fmla="*/ 3 w 38"/>
                    <a:gd name="T43" fmla="*/ 28 h 38"/>
                    <a:gd name="T44" fmla="*/ 7 w 38"/>
                    <a:gd name="T45" fmla="*/ 35 h 38"/>
                    <a:gd name="T46" fmla="*/ 9 w 38"/>
                    <a:gd name="T47" fmla="*/ 38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38"/>
                    <a:gd name="T74" fmla="*/ 38 w 38"/>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38">
                      <a:moveTo>
                        <a:pt x="9" y="38"/>
                      </a:moveTo>
                      <a:lnTo>
                        <a:pt x="38" y="24"/>
                      </a:lnTo>
                      <a:lnTo>
                        <a:pt x="35" y="17"/>
                      </a:lnTo>
                      <a:lnTo>
                        <a:pt x="31" y="13"/>
                      </a:lnTo>
                      <a:lnTo>
                        <a:pt x="29" y="8"/>
                      </a:lnTo>
                      <a:lnTo>
                        <a:pt x="26" y="5"/>
                      </a:lnTo>
                      <a:lnTo>
                        <a:pt x="23" y="2"/>
                      </a:lnTo>
                      <a:lnTo>
                        <a:pt x="19" y="1"/>
                      </a:lnTo>
                      <a:lnTo>
                        <a:pt x="16" y="0"/>
                      </a:lnTo>
                      <a:lnTo>
                        <a:pt x="13" y="0"/>
                      </a:lnTo>
                      <a:lnTo>
                        <a:pt x="10" y="1"/>
                      </a:lnTo>
                      <a:lnTo>
                        <a:pt x="7" y="3"/>
                      </a:lnTo>
                      <a:lnTo>
                        <a:pt x="3" y="6"/>
                      </a:lnTo>
                      <a:lnTo>
                        <a:pt x="1" y="9"/>
                      </a:lnTo>
                      <a:lnTo>
                        <a:pt x="0" y="14"/>
                      </a:lnTo>
                      <a:lnTo>
                        <a:pt x="0" y="18"/>
                      </a:lnTo>
                      <a:lnTo>
                        <a:pt x="1" y="23"/>
                      </a:lnTo>
                      <a:lnTo>
                        <a:pt x="3" y="28"/>
                      </a:lnTo>
                      <a:lnTo>
                        <a:pt x="7" y="35"/>
                      </a:lnTo>
                      <a:lnTo>
                        <a:pt x="9" y="38"/>
                      </a:lnTo>
                    </a:path>
                  </a:pathLst>
                </a:custGeom>
                <a:noFill/>
                <a:ln w="9525">
                  <a:noFill/>
                  <a:round/>
                  <a:headEnd/>
                  <a:tailEnd/>
                </a:ln>
              </p:spPr>
              <p:txBody>
                <a:bodyPr/>
                <a:lstStyle/>
                <a:p>
                  <a:endParaRPr lang="en-US">
                    <a:latin typeface="+mj-lt"/>
                  </a:endParaRPr>
                </a:p>
              </p:txBody>
            </p:sp>
            <p:sp>
              <p:nvSpPr>
                <p:cNvPr id="2571" name="Freeform 118"/>
                <p:cNvSpPr>
                  <a:spLocks/>
                </p:cNvSpPr>
                <p:nvPr/>
              </p:nvSpPr>
              <p:spPr bwMode="auto">
                <a:xfrm>
                  <a:off x="3201" y="3740"/>
                  <a:ext cx="30" cy="39"/>
                </a:xfrm>
                <a:custGeom>
                  <a:avLst/>
                  <a:gdLst>
                    <a:gd name="T0" fmla="*/ 86 w 90"/>
                    <a:gd name="T1" fmla="*/ 61 h 116"/>
                    <a:gd name="T2" fmla="*/ 90 w 90"/>
                    <a:gd name="T3" fmla="*/ 77 h 116"/>
                    <a:gd name="T4" fmla="*/ 89 w 90"/>
                    <a:gd name="T5" fmla="*/ 91 h 116"/>
                    <a:gd name="T6" fmla="*/ 86 w 90"/>
                    <a:gd name="T7" fmla="*/ 97 h 116"/>
                    <a:gd name="T8" fmla="*/ 76 w 90"/>
                    <a:gd name="T9" fmla="*/ 107 h 116"/>
                    <a:gd name="T10" fmla="*/ 70 w 90"/>
                    <a:gd name="T11" fmla="*/ 110 h 116"/>
                    <a:gd name="T12" fmla="*/ 56 w 90"/>
                    <a:gd name="T13" fmla="*/ 116 h 116"/>
                    <a:gd name="T14" fmla="*/ 41 w 90"/>
                    <a:gd name="T15" fmla="*/ 111 h 116"/>
                    <a:gd name="T16" fmla="*/ 35 w 90"/>
                    <a:gd name="T17" fmla="*/ 107 h 116"/>
                    <a:gd name="T18" fmla="*/ 23 w 90"/>
                    <a:gd name="T19" fmla="*/ 94 h 116"/>
                    <a:gd name="T20" fmla="*/ 7 w 90"/>
                    <a:gd name="T21" fmla="*/ 63 h 116"/>
                    <a:gd name="T22" fmla="*/ 5 w 90"/>
                    <a:gd name="T23" fmla="*/ 58 h 116"/>
                    <a:gd name="T24" fmla="*/ 2 w 90"/>
                    <a:gd name="T25" fmla="*/ 48 h 116"/>
                    <a:gd name="T26" fmla="*/ 0 w 90"/>
                    <a:gd name="T27" fmla="*/ 39 h 116"/>
                    <a:gd name="T28" fmla="*/ 0 w 90"/>
                    <a:gd name="T29" fmla="*/ 31 h 116"/>
                    <a:gd name="T30" fmla="*/ 0 w 90"/>
                    <a:gd name="T31" fmla="*/ 26 h 116"/>
                    <a:gd name="T32" fmla="*/ 6 w 90"/>
                    <a:gd name="T33" fmla="*/ 13 h 116"/>
                    <a:gd name="T34" fmla="*/ 18 w 90"/>
                    <a:gd name="T35" fmla="*/ 4 h 116"/>
                    <a:gd name="T36" fmla="*/ 26 w 90"/>
                    <a:gd name="T37" fmla="*/ 1 h 116"/>
                    <a:gd name="T38" fmla="*/ 41 w 90"/>
                    <a:gd name="T39" fmla="*/ 1 h 116"/>
                    <a:gd name="T40" fmla="*/ 48 w 90"/>
                    <a:gd name="T41" fmla="*/ 3 h 116"/>
                    <a:gd name="T42" fmla="*/ 62 w 90"/>
                    <a:gd name="T43" fmla="*/ 13 h 116"/>
                    <a:gd name="T44" fmla="*/ 72 w 90"/>
                    <a:gd name="T45" fmla="*/ 31 h 116"/>
                    <a:gd name="T46" fmla="*/ 31 w 90"/>
                    <a:gd name="T47" fmla="*/ 67 h 116"/>
                    <a:gd name="T48" fmla="*/ 34 w 90"/>
                    <a:gd name="T49" fmla="*/ 73 h 116"/>
                    <a:gd name="T50" fmla="*/ 42 w 90"/>
                    <a:gd name="T51" fmla="*/ 87 h 116"/>
                    <a:gd name="T52" fmla="*/ 49 w 90"/>
                    <a:gd name="T53" fmla="*/ 95 h 116"/>
                    <a:gd name="T54" fmla="*/ 53 w 90"/>
                    <a:gd name="T55" fmla="*/ 97 h 116"/>
                    <a:gd name="T56" fmla="*/ 60 w 90"/>
                    <a:gd name="T57" fmla="*/ 97 h 116"/>
                    <a:gd name="T58" fmla="*/ 64 w 90"/>
                    <a:gd name="T59" fmla="*/ 96 h 116"/>
                    <a:gd name="T60" fmla="*/ 69 w 90"/>
                    <a:gd name="T61" fmla="*/ 92 h 116"/>
                    <a:gd name="T62" fmla="*/ 71 w 90"/>
                    <a:gd name="T63" fmla="*/ 87 h 116"/>
                    <a:gd name="T64" fmla="*/ 72 w 90"/>
                    <a:gd name="T65" fmla="*/ 83 h 116"/>
                    <a:gd name="T66" fmla="*/ 71 w 90"/>
                    <a:gd name="T67" fmla="*/ 74 h 116"/>
                    <a:gd name="T68" fmla="*/ 86 w 90"/>
                    <a:gd name="T69" fmla="*/ 61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
                    <a:gd name="T106" fmla="*/ 0 h 116"/>
                    <a:gd name="T107" fmla="*/ 90 w 90"/>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 h="116">
                      <a:moveTo>
                        <a:pt x="86" y="61"/>
                      </a:moveTo>
                      <a:lnTo>
                        <a:pt x="86" y="61"/>
                      </a:lnTo>
                      <a:lnTo>
                        <a:pt x="89" y="69"/>
                      </a:lnTo>
                      <a:lnTo>
                        <a:pt x="90" y="77"/>
                      </a:lnTo>
                      <a:lnTo>
                        <a:pt x="90" y="84"/>
                      </a:lnTo>
                      <a:lnTo>
                        <a:pt x="89" y="91"/>
                      </a:lnTo>
                      <a:lnTo>
                        <a:pt x="86" y="97"/>
                      </a:lnTo>
                      <a:lnTo>
                        <a:pt x="82" y="102"/>
                      </a:lnTo>
                      <a:lnTo>
                        <a:pt x="76" y="107"/>
                      </a:lnTo>
                      <a:lnTo>
                        <a:pt x="70" y="110"/>
                      </a:lnTo>
                      <a:lnTo>
                        <a:pt x="63" y="113"/>
                      </a:lnTo>
                      <a:lnTo>
                        <a:pt x="56" y="116"/>
                      </a:lnTo>
                      <a:lnTo>
                        <a:pt x="48" y="114"/>
                      </a:lnTo>
                      <a:lnTo>
                        <a:pt x="41" y="111"/>
                      </a:lnTo>
                      <a:lnTo>
                        <a:pt x="35" y="107"/>
                      </a:lnTo>
                      <a:lnTo>
                        <a:pt x="29" y="102"/>
                      </a:lnTo>
                      <a:lnTo>
                        <a:pt x="23" y="94"/>
                      </a:lnTo>
                      <a:lnTo>
                        <a:pt x="17" y="84"/>
                      </a:lnTo>
                      <a:lnTo>
                        <a:pt x="7" y="63"/>
                      </a:lnTo>
                      <a:lnTo>
                        <a:pt x="5" y="58"/>
                      </a:lnTo>
                      <a:lnTo>
                        <a:pt x="3" y="53"/>
                      </a:lnTo>
                      <a:lnTo>
                        <a:pt x="2" y="48"/>
                      </a:lnTo>
                      <a:lnTo>
                        <a:pt x="1" y="44"/>
                      </a:lnTo>
                      <a:lnTo>
                        <a:pt x="0" y="39"/>
                      </a:lnTo>
                      <a:lnTo>
                        <a:pt x="0" y="35"/>
                      </a:lnTo>
                      <a:lnTo>
                        <a:pt x="0" y="31"/>
                      </a:lnTo>
                      <a:lnTo>
                        <a:pt x="0" y="26"/>
                      </a:lnTo>
                      <a:lnTo>
                        <a:pt x="2" y="19"/>
                      </a:lnTo>
                      <a:lnTo>
                        <a:pt x="6" y="13"/>
                      </a:lnTo>
                      <a:lnTo>
                        <a:pt x="11" y="8"/>
                      </a:lnTo>
                      <a:lnTo>
                        <a:pt x="18" y="4"/>
                      </a:lnTo>
                      <a:lnTo>
                        <a:pt x="26" y="1"/>
                      </a:lnTo>
                      <a:lnTo>
                        <a:pt x="34" y="0"/>
                      </a:lnTo>
                      <a:lnTo>
                        <a:pt x="41" y="1"/>
                      </a:lnTo>
                      <a:lnTo>
                        <a:pt x="48" y="3"/>
                      </a:lnTo>
                      <a:lnTo>
                        <a:pt x="56" y="7"/>
                      </a:lnTo>
                      <a:lnTo>
                        <a:pt x="62" y="13"/>
                      </a:lnTo>
                      <a:lnTo>
                        <a:pt x="67" y="21"/>
                      </a:lnTo>
                      <a:lnTo>
                        <a:pt x="72" y="31"/>
                      </a:lnTo>
                      <a:lnTo>
                        <a:pt x="78" y="44"/>
                      </a:lnTo>
                      <a:lnTo>
                        <a:pt x="31" y="67"/>
                      </a:lnTo>
                      <a:lnTo>
                        <a:pt x="34" y="73"/>
                      </a:lnTo>
                      <a:lnTo>
                        <a:pt x="38" y="80"/>
                      </a:lnTo>
                      <a:lnTo>
                        <a:pt x="42" y="87"/>
                      </a:lnTo>
                      <a:lnTo>
                        <a:pt x="46" y="92"/>
                      </a:lnTo>
                      <a:lnTo>
                        <a:pt x="49" y="95"/>
                      </a:lnTo>
                      <a:lnTo>
                        <a:pt x="53" y="97"/>
                      </a:lnTo>
                      <a:lnTo>
                        <a:pt x="57" y="97"/>
                      </a:lnTo>
                      <a:lnTo>
                        <a:pt x="60" y="97"/>
                      </a:lnTo>
                      <a:lnTo>
                        <a:pt x="64" y="96"/>
                      </a:lnTo>
                      <a:lnTo>
                        <a:pt x="67" y="94"/>
                      </a:lnTo>
                      <a:lnTo>
                        <a:pt x="69" y="92"/>
                      </a:lnTo>
                      <a:lnTo>
                        <a:pt x="70" y="89"/>
                      </a:lnTo>
                      <a:lnTo>
                        <a:pt x="71" y="87"/>
                      </a:lnTo>
                      <a:lnTo>
                        <a:pt x="72" y="83"/>
                      </a:lnTo>
                      <a:lnTo>
                        <a:pt x="72" y="79"/>
                      </a:lnTo>
                      <a:lnTo>
                        <a:pt x="71" y="74"/>
                      </a:lnTo>
                      <a:lnTo>
                        <a:pt x="69" y="69"/>
                      </a:lnTo>
                      <a:lnTo>
                        <a:pt x="86" y="61"/>
                      </a:lnTo>
                    </a:path>
                  </a:pathLst>
                </a:custGeom>
                <a:noFill/>
                <a:ln w="9525">
                  <a:noFill/>
                  <a:round/>
                  <a:headEnd/>
                  <a:tailEnd/>
                </a:ln>
              </p:spPr>
              <p:txBody>
                <a:bodyPr/>
                <a:lstStyle/>
                <a:p>
                  <a:endParaRPr lang="en-US">
                    <a:latin typeface="+mj-lt"/>
                  </a:endParaRPr>
                </a:p>
              </p:txBody>
            </p:sp>
            <p:sp>
              <p:nvSpPr>
                <p:cNvPr id="2572" name="Freeform 119"/>
                <p:cNvSpPr>
                  <a:spLocks/>
                </p:cNvSpPr>
                <p:nvPr/>
              </p:nvSpPr>
              <p:spPr bwMode="auto">
                <a:xfrm>
                  <a:off x="3223" y="3724"/>
                  <a:ext cx="31" cy="45"/>
                </a:xfrm>
                <a:custGeom>
                  <a:avLst/>
                  <a:gdLst>
                    <a:gd name="T0" fmla="*/ 56 w 93"/>
                    <a:gd name="T1" fmla="*/ 3 h 137"/>
                    <a:gd name="T2" fmla="*/ 62 w 93"/>
                    <a:gd name="T3" fmla="*/ 0 h 137"/>
                    <a:gd name="T4" fmla="*/ 70 w 93"/>
                    <a:gd name="T5" fmla="*/ 17 h 137"/>
                    <a:gd name="T6" fmla="*/ 69 w 93"/>
                    <a:gd name="T7" fmla="*/ 18 h 137"/>
                    <a:gd name="T8" fmla="*/ 69 w 93"/>
                    <a:gd name="T9" fmla="*/ 18 h 137"/>
                    <a:gd name="T10" fmla="*/ 62 w 93"/>
                    <a:gd name="T11" fmla="*/ 23 h 137"/>
                    <a:gd name="T12" fmla="*/ 56 w 93"/>
                    <a:gd name="T13" fmla="*/ 28 h 137"/>
                    <a:gd name="T14" fmla="*/ 52 w 93"/>
                    <a:gd name="T15" fmla="*/ 33 h 137"/>
                    <a:gd name="T16" fmla="*/ 49 w 93"/>
                    <a:gd name="T17" fmla="*/ 39 h 137"/>
                    <a:gd name="T18" fmla="*/ 49 w 93"/>
                    <a:gd name="T19" fmla="*/ 39 h 137"/>
                    <a:gd name="T20" fmla="*/ 48 w 93"/>
                    <a:gd name="T21" fmla="*/ 42 h 137"/>
                    <a:gd name="T22" fmla="*/ 48 w 93"/>
                    <a:gd name="T23" fmla="*/ 46 h 137"/>
                    <a:gd name="T24" fmla="*/ 48 w 93"/>
                    <a:gd name="T25" fmla="*/ 51 h 137"/>
                    <a:gd name="T26" fmla="*/ 49 w 93"/>
                    <a:gd name="T27" fmla="*/ 55 h 137"/>
                    <a:gd name="T28" fmla="*/ 50 w 93"/>
                    <a:gd name="T29" fmla="*/ 59 h 137"/>
                    <a:gd name="T30" fmla="*/ 51 w 93"/>
                    <a:gd name="T31" fmla="*/ 63 h 137"/>
                    <a:gd name="T32" fmla="*/ 53 w 93"/>
                    <a:gd name="T33" fmla="*/ 68 h 137"/>
                    <a:gd name="T34" fmla="*/ 55 w 93"/>
                    <a:gd name="T35" fmla="*/ 72 h 137"/>
                    <a:gd name="T36" fmla="*/ 71 w 93"/>
                    <a:gd name="T37" fmla="*/ 108 h 137"/>
                    <a:gd name="T38" fmla="*/ 86 w 93"/>
                    <a:gd name="T39" fmla="*/ 100 h 137"/>
                    <a:gd name="T40" fmla="*/ 93 w 93"/>
                    <a:gd name="T41" fmla="*/ 115 h 137"/>
                    <a:gd name="T42" fmla="*/ 48 w 93"/>
                    <a:gd name="T43" fmla="*/ 137 h 137"/>
                    <a:gd name="T44" fmla="*/ 40 w 93"/>
                    <a:gd name="T45" fmla="*/ 122 h 137"/>
                    <a:gd name="T46" fmla="*/ 54 w 93"/>
                    <a:gd name="T47" fmla="*/ 116 h 137"/>
                    <a:gd name="T48" fmla="*/ 19 w 93"/>
                    <a:gd name="T49" fmla="*/ 43 h 137"/>
                    <a:gd name="T50" fmla="*/ 7 w 93"/>
                    <a:gd name="T51" fmla="*/ 49 h 137"/>
                    <a:gd name="T52" fmla="*/ 0 w 93"/>
                    <a:gd name="T53" fmla="*/ 34 h 137"/>
                    <a:gd name="T54" fmla="*/ 28 w 93"/>
                    <a:gd name="T55" fmla="*/ 21 h 137"/>
                    <a:gd name="T56" fmla="*/ 37 w 93"/>
                    <a:gd name="T57" fmla="*/ 39 h 137"/>
                    <a:gd name="T58" fmla="*/ 37 w 93"/>
                    <a:gd name="T59" fmla="*/ 39 h 137"/>
                    <a:gd name="T60" fmla="*/ 37 w 93"/>
                    <a:gd name="T61" fmla="*/ 33 h 137"/>
                    <a:gd name="T62" fmla="*/ 38 w 93"/>
                    <a:gd name="T63" fmla="*/ 27 h 137"/>
                    <a:gd name="T64" fmla="*/ 39 w 93"/>
                    <a:gd name="T65" fmla="*/ 22 h 137"/>
                    <a:gd name="T66" fmla="*/ 41 w 93"/>
                    <a:gd name="T67" fmla="*/ 16 h 137"/>
                    <a:gd name="T68" fmla="*/ 41 w 93"/>
                    <a:gd name="T69" fmla="*/ 16 h 137"/>
                    <a:gd name="T70" fmla="*/ 45 w 93"/>
                    <a:gd name="T71" fmla="*/ 12 h 137"/>
                    <a:gd name="T72" fmla="*/ 48 w 93"/>
                    <a:gd name="T73" fmla="*/ 8 h 137"/>
                    <a:gd name="T74" fmla="*/ 52 w 93"/>
                    <a:gd name="T75" fmla="*/ 5 h 137"/>
                    <a:gd name="T76" fmla="*/ 56 w 93"/>
                    <a:gd name="T77" fmla="*/ 3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137"/>
                    <a:gd name="T119" fmla="*/ 93 w 93"/>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137">
                      <a:moveTo>
                        <a:pt x="56" y="3"/>
                      </a:moveTo>
                      <a:lnTo>
                        <a:pt x="62" y="0"/>
                      </a:lnTo>
                      <a:lnTo>
                        <a:pt x="70" y="17"/>
                      </a:lnTo>
                      <a:lnTo>
                        <a:pt x="69" y="18"/>
                      </a:lnTo>
                      <a:lnTo>
                        <a:pt x="62" y="23"/>
                      </a:lnTo>
                      <a:lnTo>
                        <a:pt x="56" y="28"/>
                      </a:lnTo>
                      <a:lnTo>
                        <a:pt x="52" y="33"/>
                      </a:lnTo>
                      <a:lnTo>
                        <a:pt x="49" y="39"/>
                      </a:lnTo>
                      <a:lnTo>
                        <a:pt x="48" y="42"/>
                      </a:lnTo>
                      <a:lnTo>
                        <a:pt x="48" y="46"/>
                      </a:lnTo>
                      <a:lnTo>
                        <a:pt x="48" y="51"/>
                      </a:lnTo>
                      <a:lnTo>
                        <a:pt x="49" y="55"/>
                      </a:lnTo>
                      <a:lnTo>
                        <a:pt x="50" y="59"/>
                      </a:lnTo>
                      <a:lnTo>
                        <a:pt x="51" y="63"/>
                      </a:lnTo>
                      <a:lnTo>
                        <a:pt x="53" y="68"/>
                      </a:lnTo>
                      <a:lnTo>
                        <a:pt x="55" y="72"/>
                      </a:lnTo>
                      <a:lnTo>
                        <a:pt x="71" y="108"/>
                      </a:lnTo>
                      <a:lnTo>
                        <a:pt x="86" y="100"/>
                      </a:lnTo>
                      <a:lnTo>
                        <a:pt x="93" y="115"/>
                      </a:lnTo>
                      <a:lnTo>
                        <a:pt x="48" y="137"/>
                      </a:lnTo>
                      <a:lnTo>
                        <a:pt x="40" y="122"/>
                      </a:lnTo>
                      <a:lnTo>
                        <a:pt x="54" y="116"/>
                      </a:lnTo>
                      <a:lnTo>
                        <a:pt x="19" y="43"/>
                      </a:lnTo>
                      <a:lnTo>
                        <a:pt x="7" y="49"/>
                      </a:lnTo>
                      <a:lnTo>
                        <a:pt x="0" y="34"/>
                      </a:lnTo>
                      <a:lnTo>
                        <a:pt x="28" y="21"/>
                      </a:lnTo>
                      <a:lnTo>
                        <a:pt x="37" y="39"/>
                      </a:lnTo>
                      <a:lnTo>
                        <a:pt x="37" y="33"/>
                      </a:lnTo>
                      <a:lnTo>
                        <a:pt x="38" y="27"/>
                      </a:lnTo>
                      <a:lnTo>
                        <a:pt x="39" y="22"/>
                      </a:lnTo>
                      <a:lnTo>
                        <a:pt x="41" y="16"/>
                      </a:lnTo>
                      <a:lnTo>
                        <a:pt x="45" y="12"/>
                      </a:lnTo>
                      <a:lnTo>
                        <a:pt x="48" y="8"/>
                      </a:lnTo>
                      <a:lnTo>
                        <a:pt x="52" y="5"/>
                      </a:lnTo>
                      <a:lnTo>
                        <a:pt x="56" y="3"/>
                      </a:lnTo>
                    </a:path>
                  </a:pathLst>
                </a:custGeom>
                <a:noFill/>
                <a:ln w="9525">
                  <a:noFill/>
                  <a:round/>
                  <a:headEnd/>
                  <a:tailEnd/>
                </a:ln>
              </p:spPr>
              <p:txBody>
                <a:bodyPr/>
                <a:lstStyle/>
                <a:p>
                  <a:endParaRPr lang="en-US">
                    <a:latin typeface="+mj-lt"/>
                  </a:endParaRPr>
                </a:p>
              </p:txBody>
            </p:sp>
          </p:grpSp>
        </p:grpSp>
        <p:sp>
          <p:nvSpPr>
            <p:cNvPr id="2078" name="Rectangle 15"/>
            <p:cNvSpPr>
              <a:spLocks noChangeArrowheads="1"/>
            </p:cNvSpPr>
            <p:nvPr/>
          </p:nvSpPr>
          <p:spPr bwMode="auto">
            <a:xfrm>
              <a:off x="1274763" y="4297363"/>
              <a:ext cx="2286000" cy="1828800"/>
            </a:xfrm>
            <a:prstGeom prst="rect">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2079" name="Rectangle 16"/>
            <p:cNvSpPr>
              <a:spLocks noChangeArrowheads="1"/>
            </p:cNvSpPr>
            <p:nvPr/>
          </p:nvSpPr>
          <p:spPr bwMode="auto">
            <a:xfrm>
              <a:off x="1349375" y="4364038"/>
              <a:ext cx="2090738" cy="547687"/>
            </a:xfrm>
            <a:prstGeom prst="rect">
              <a:avLst/>
            </a:prstGeom>
            <a:noFill/>
            <a:ln w="12700">
              <a:noFill/>
              <a:miter lim="800000"/>
              <a:headEnd/>
              <a:tailEnd/>
            </a:ln>
          </p:spPr>
          <p:txBody>
            <a:bodyPr wrap="none" lIns="90488" tIns="44450" rIns="90488" bIns="44450"/>
            <a:lstStyle/>
            <a:p>
              <a:pPr eaLnBrk="0" hangingPunct="0"/>
              <a:r>
                <a:rPr lang="en-US" sz="1600" b="1">
                  <a:latin typeface="+mj-lt"/>
                </a:rPr>
                <a:t>Operation 10</a:t>
              </a:r>
            </a:p>
            <a:p>
              <a:pPr eaLnBrk="0" hangingPunct="0"/>
              <a:r>
                <a:rPr lang="en-US" sz="1600" b="1">
                  <a:latin typeface="+mj-lt"/>
                </a:rPr>
                <a:t>(50 As)</a:t>
              </a:r>
            </a:p>
            <a:p>
              <a:pPr eaLnBrk="0" hangingPunct="0"/>
              <a:endParaRPr lang="en-US" sz="1600" b="1">
                <a:latin typeface="+mj-lt"/>
              </a:endParaRPr>
            </a:p>
          </p:txBody>
        </p:sp>
        <p:sp>
          <p:nvSpPr>
            <p:cNvPr id="2080" name="Rectangle 21"/>
            <p:cNvSpPr>
              <a:spLocks noChangeArrowheads="1"/>
            </p:cNvSpPr>
            <p:nvPr/>
          </p:nvSpPr>
          <p:spPr bwMode="auto">
            <a:xfrm>
              <a:off x="3132138" y="4962525"/>
              <a:ext cx="335029"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A</a:t>
              </a:r>
            </a:p>
          </p:txBody>
        </p:sp>
        <p:grpSp>
          <p:nvGrpSpPr>
            <p:cNvPr id="2081" name="Group 128"/>
            <p:cNvGrpSpPr>
              <a:grpSpLocks/>
            </p:cNvGrpSpPr>
            <p:nvPr/>
          </p:nvGrpSpPr>
          <p:grpSpPr bwMode="auto">
            <a:xfrm>
              <a:off x="6489700" y="5224463"/>
              <a:ext cx="1349375" cy="825500"/>
              <a:chOff x="2691" y="2253"/>
              <a:chExt cx="1118" cy="685"/>
            </a:xfrm>
          </p:grpSpPr>
          <p:sp>
            <p:nvSpPr>
              <p:cNvPr id="2508" name="Freeform 129"/>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509" name="Group 130"/>
              <p:cNvGrpSpPr>
                <a:grpSpLocks/>
              </p:cNvGrpSpPr>
              <p:nvPr/>
            </p:nvGrpSpPr>
            <p:grpSpPr bwMode="auto">
              <a:xfrm>
                <a:off x="2819" y="2442"/>
                <a:ext cx="912" cy="437"/>
                <a:chOff x="2907" y="1465"/>
                <a:chExt cx="2098" cy="1582"/>
              </a:xfrm>
            </p:grpSpPr>
            <p:sp>
              <p:nvSpPr>
                <p:cNvPr id="2524" name="Freeform 131"/>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25" name="Freeform 132"/>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26" name="Freeform 133"/>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27" name="Freeform 134"/>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28" name="Freeform 135"/>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29" name="Freeform 136"/>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510" name="Group 137"/>
              <p:cNvGrpSpPr>
                <a:grpSpLocks/>
              </p:cNvGrpSpPr>
              <p:nvPr/>
            </p:nvGrpSpPr>
            <p:grpSpPr bwMode="auto">
              <a:xfrm>
                <a:off x="3056" y="2401"/>
                <a:ext cx="382" cy="143"/>
                <a:chOff x="3453" y="1318"/>
                <a:chExt cx="878" cy="519"/>
              </a:xfrm>
            </p:grpSpPr>
            <p:sp>
              <p:nvSpPr>
                <p:cNvPr id="2521" name="Freeform 138"/>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22" name="Freeform 139"/>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23" name="Freeform 140"/>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511" name="Group 141"/>
              <p:cNvGrpSpPr>
                <a:grpSpLocks/>
              </p:cNvGrpSpPr>
              <p:nvPr/>
            </p:nvGrpSpPr>
            <p:grpSpPr bwMode="auto">
              <a:xfrm>
                <a:off x="3040" y="2286"/>
                <a:ext cx="241" cy="82"/>
                <a:chOff x="3415" y="905"/>
                <a:chExt cx="554" cy="293"/>
              </a:xfrm>
            </p:grpSpPr>
            <p:sp>
              <p:nvSpPr>
                <p:cNvPr id="2519" name="Freeform 142"/>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520" name="Freeform 143"/>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512" name="Group 144"/>
              <p:cNvGrpSpPr>
                <a:grpSpLocks/>
              </p:cNvGrpSpPr>
              <p:nvPr/>
            </p:nvGrpSpPr>
            <p:grpSpPr bwMode="auto">
              <a:xfrm>
                <a:off x="2691" y="2253"/>
                <a:ext cx="1118" cy="685"/>
                <a:chOff x="2613" y="785"/>
                <a:chExt cx="2571" cy="2479"/>
              </a:xfrm>
            </p:grpSpPr>
            <p:sp>
              <p:nvSpPr>
                <p:cNvPr id="2517" name="Freeform 145"/>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18" name="Freeform 146"/>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513" name="Freeform 147"/>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514" name="Group 148"/>
              <p:cNvGrpSpPr>
                <a:grpSpLocks/>
              </p:cNvGrpSpPr>
              <p:nvPr/>
            </p:nvGrpSpPr>
            <p:grpSpPr bwMode="auto">
              <a:xfrm>
                <a:off x="3525" y="2468"/>
                <a:ext cx="163" cy="57"/>
                <a:chOff x="4532" y="1560"/>
                <a:chExt cx="375" cy="206"/>
              </a:xfrm>
            </p:grpSpPr>
            <p:sp>
              <p:nvSpPr>
                <p:cNvPr id="2515" name="Freeform 149"/>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516" name="Freeform 150"/>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082" name="Group 266"/>
            <p:cNvGrpSpPr>
              <a:grpSpLocks/>
            </p:cNvGrpSpPr>
            <p:nvPr/>
          </p:nvGrpSpPr>
          <p:grpSpPr bwMode="auto">
            <a:xfrm>
              <a:off x="7369175" y="2822575"/>
              <a:ext cx="1292225" cy="1066800"/>
              <a:chOff x="4642" y="1763"/>
              <a:chExt cx="814" cy="672"/>
            </a:xfrm>
          </p:grpSpPr>
          <p:grpSp>
            <p:nvGrpSpPr>
              <p:cNvPr id="2393" name="Group 151"/>
              <p:cNvGrpSpPr>
                <a:grpSpLocks/>
              </p:cNvGrpSpPr>
              <p:nvPr/>
            </p:nvGrpSpPr>
            <p:grpSpPr bwMode="auto">
              <a:xfrm>
                <a:off x="4909" y="2039"/>
                <a:ext cx="547" cy="334"/>
                <a:chOff x="2691" y="2253"/>
                <a:chExt cx="1118" cy="685"/>
              </a:xfrm>
            </p:grpSpPr>
            <p:sp>
              <p:nvSpPr>
                <p:cNvPr id="2486" name="Freeform 152"/>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87" name="Group 153"/>
                <p:cNvGrpSpPr>
                  <a:grpSpLocks/>
                </p:cNvGrpSpPr>
                <p:nvPr/>
              </p:nvGrpSpPr>
              <p:grpSpPr bwMode="auto">
                <a:xfrm>
                  <a:off x="2819" y="2442"/>
                  <a:ext cx="912" cy="437"/>
                  <a:chOff x="2907" y="1465"/>
                  <a:chExt cx="2098" cy="1582"/>
                </a:xfrm>
              </p:grpSpPr>
              <p:sp>
                <p:nvSpPr>
                  <p:cNvPr id="2502" name="Freeform 154"/>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03" name="Freeform 155"/>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04" name="Freeform 156"/>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05" name="Freeform 157"/>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06" name="Freeform 158"/>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07" name="Freeform 159"/>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88" name="Group 160"/>
                <p:cNvGrpSpPr>
                  <a:grpSpLocks/>
                </p:cNvGrpSpPr>
                <p:nvPr/>
              </p:nvGrpSpPr>
              <p:grpSpPr bwMode="auto">
                <a:xfrm>
                  <a:off x="3056" y="2401"/>
                  <a:ext cx="382" cy="143"/>
                  <a:chOff x="3453" y="1318"/>
                  <a:chExt cx="878" cy="519"/>
                </a:xfrm>
              </p:grpSpPr>
              <p:sp>
                <p:nvSpPr>
                  <p:cNvPr id="2499" name="Freeform 161"/>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00" name="Freeform 162"/>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01" name="Freeform 163"/>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89" name="Group 164"/>
                <p:cNvGrpSpPr>
                  <a:grpSpLocks/>
                </p:cNvGrpSpPr>
                <p:nvPr/>
              </p:nvGrpSpPr>
              <p:grpSpPr bwMode="auto">
                <a:xfrm>
                  <a:off x="3040" y="2286"/>
                  <a:ext cx="241" cy="82"/>
                  <a:chOff x="3415" y="905"/>
                  <a:chExt cx="554" cy="293"/>
                </a:xfrm>
              </p:grpSpPr>
              <p:sp>
                <p:nvSpPr>
                  <p:cNvPr id="2497" name="Freeform 165"/>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98" name="Freeform 166"/>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90" name="Group 167"/>
                <p:cNvGrpSpPr>
                  <a:grpSpLocks/>
                </p:cNvGrpSpPr>
                <p:nvPr/>
              </p:nvGrpSpPr>
              <p:grpSpPr bwMode="auto">
                <a:xfrm>
                  <a:off x="2691" y="2253"/>
                  <a:ext cx="1118" cy="685"/>
                  <a:chOff x="2613" y="785"/>
                  <a:chExt cx="2571" cy="2479"/>
                </a:xfrm>
              </p:grpSpPr>
              <p:sp>
                <p:nvSpPr>
                  <p:cNvPr id="2495" name="Freeform 168"/>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96" name="Freeform 169"/>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91" name="Freeform 170"/>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92" name="Group 171"/>
                <p:cNvGrpSpPr>
                  <a:grpSpLocks/>
                </p:cNvGrpSpPr>
                <p:nvPr/>
              </p:nvGrpSpPr>
              <p:grpSpPr bwMode="auto">
                <a:xfrm>
                  <a:off x="3525" y="2468"/>
                  <a:ext cx="163" cy="57"/>
                  <a:chOff x="4532" y="1560"/>
                  <a:chExt cx="375" cy="206"/>
                </a:xfrm>
              </p:grpSpPr>
              <p:sp>
                <p:nvSpPr>
                  <p:cNvPr id="2493" name="Freeform 172"/>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94" name="Freeform 173"/>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4" name="Group 174"/>
              <p:cNvGrpSpPr>
                <a:grpSpLocks/>
              </p:cNvGrpSpPr>
              <p:nvPr/>
            </p:nvGrpSpPr>
            <p:grpSpPr bwMode="auto">
              <a:xfrm>
                <a:off x="4642" y="2100"/>
                <a:ext cx="547" cy="335"/>
                <a:chOff x="2691" y="2253"/>
                <a:chExt cx="1118" cy="685"/>
              </a:xfrm>
            </p:grpSpPr>
            <p:sp>
              <p:nvSpPr>
                <p:cNvPr id="2464" name="Freeform 175"/>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65" name="Group 176"/>
                <p:cNvGrpSpPr>
                  <a:grpSpLocks/>
                </p:cNvGrpSpPr>
                <p:nvPr/>
              </p:nvGrpSpPr>
              <p:grpSpPr bwMode="auto">
                <a:xfrm>
                  <a:off x="2819" y="2442"/>
                  <a:ext cx="912" cy="437"/>
                  <a:chOff x="2907" y="1465"/>
                  <a:chExt cx="2098" cy="1582"/>
                </a:xfrm>
              </p:grpSpPr>
              <p:sp>
                <p:nvSpPr>
                  <p:cNvPr id="2480" name="Freeform 177"/>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81" name="Freeform 178"/>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82" name="Freeform 179"/>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83" name="Freeform 180"/>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84" name="Freeform 181"/>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85" name="Freeform 182"/>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66" name="Group 183"/>
                <p:cNvGrpSpPr>
                  <a:grpSpLocks/>
                </p:cNvGrpSpPr>
                <p:nvPr/>
              </p:nvGrpSpPr>
              <p:grpSpPr bwMode="auto">
                <a:xfrm>
                  <a:off x="3056" y="2401"/>
                  <a:ext cx="382" cy="143"/>
                  <a:chOff x="3453" y="1318"/>
                  <a:chExt cx="878" cy="519"/>
                </a:xfrm>
              </p:grpSpPr>
              <p:sp>
                <p:nvSpPr>
                  <p:cNvPr id="2477" name="Freeform 184"/>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78" name="Freeform 185"/>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79" name="Freeform 186"/>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67" name="Group 187"/>
                <p:cNvGrpSpPr>
                  <a:grpSpLocks/>
                </p:cNvGrpSpPr>
                <p:nvPr/>
              </p:nvGrpSpPr>
              <p:grpSpPr bwMode="auto">
                <a:xfrm>
                  <a:off x="3040" y="2286"/>
                  <a:ext cx="241" cy="82"/>
                  <a:chOff x="3415" y="905"/>
                  <a:chExt cx="554" cy="293"/>
                </a:xfrm>
              </p:grpSpPr>
              <p:sp>
                <p:nvSpPr>
                  <p:cNvPr id="2475" name="Freeform 188"/>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76" name="Freeform 189"/>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68" name="Group 190"/>
                <p:cNvGrpSpPr>
                  <a:grpSpLocks/>
                </p:cNvGrpSpPr>
                <p:nvPr/>
              </p:nvGrpSpPr>
              <p:grpSpPr bwMode="auto">
                <a:xfrm>
                  <a:off x="2691" y="2253"/>
                  <a:ext cx="1118" cy="685"/>
                  <a:chOff x="2613" y="785"/>
                  <a:chExt cx="2571" cy="2479"/>
                </a:xfrm>
              </p:grpSpPr>
              <p:sp>
                <p:nvSpPr>
                  <p:cNvPr id="2473" name="Freeform 191"/>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74" name="Freeform 192"/>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69" name="Freeform 193"/>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70" name="Group 194"/>
                <p:cNvGrpSpPr>
                  <a:grpSpLocks/>
                </p:cNvGrpSpPr>
                <p:nvPr/>
              </p:nvGrpSpPr>
              <p:grpSpPr bwMode="auto">
                <a:xfrm>
                  <a:off x="3525" y="2468"/>
                  <a:ext cx="163" cy="57"/>
                  <a:chOff x="4532" y="1560"/>
                  <a:chExt cx="375" cy="206"/>
                </a:xfrm>
              </p:grpSpPr>
              <p:sp>
                <p:nvSpPr>
                  <p:cNvPr id="2471" name="Freeform 195"/>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72" name="Freeform 196"/>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5" name="Group 197"/>
              <p:cNvGrpSpPr>
                <a:grpSpLocks/>
              </p:cNvGrpSpPr>
              <p:nvPr/>
            </p:nvGrpSpPr>
            <p:grpSpPr bwMode="auto">
              <a:xfrm>
                <a:off x="4898" y="1880"/>
                <a:ext cx="546" cy="335"/>
                <a:chOff x="2691" y="2253"/>
                <a:chExt cx="1118" cy="685"/>
              </a:xfrm>
            </p:grpSpPr>
            <p:sp>
              <p:nvSpPr>
                <p:cNvPr id="2442" name="Freeform 198"/>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43" name="Group 199"/>
                <p:cNvGrpSpPr>
                  <a:grpSpLocks/>
                </p:cNvGrpSpPr>
                <p:nvPr/>
              </p:nvGrpSpPr>
              <p:grpSpPr bwMode="auto">
                <a:xfrm>
                  <a:off x="2819" y="2442"/>
                  <a:ext cx="912" cy="437"/>
                  <a:chOff x="2907" y="1465"/>
                  <a:chExt cx="2098" cy="1582"/>
                </a:xfrm>
              </p:grpSpPr>
              <p:sp>
                <p:nvSpPr>
                  <p:cNvPr id="2458" name="Freeform 200"/>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59" name="Freeform 201"/>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60" name="Freeform 202"/>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61" name="Freeform 203"/>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62" name="Freeform 204"/>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63" name="Freeform 205"/>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44" name="Group 206"/>
                <p:cNvGrpSpPr>
                  <a:grpSpLocks/>
                </p:cNvGrpSpPr>
                <p:nvPr/>
              </p:nvGrpSpPr>
              <p:grpSpPr bwMode="auto">
                <a:xfrm>
                  <a:off x="3056" y="2401"/>
                  <a:ext cx="382" cy="143"/>
                  <a:chOff x="3453" y="1318"/>
                  <a:chExt cx="878" cy="519"/>
                </a:xfrm>
              </p:grpSpPr>
              <p:sp>
                <p:nvSpPr>
                  <p:cNvPr id="2455" name="Freeform 207"/>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56" name="Freeform 208"/>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57" name="Freeform 209"/>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45" name="Group 210"/>
                <p:cNvGrpSpPr>
                  <a:grpSpLocks/>
                </p:cNvGrpSpPr>
                <p:nvPr/>
              </p:nvGrpSpPr>
              <p:grpSpPr bwMode="auto">
                <a:xfrm>
                  <a:off x="3040" y="2286"/>
                  <a:ext cx="241" cy="82"/>
                  <a:chOff x="3415" y="905"/>
                  <a:chExt cx="554" cy="293"/>
                </a:xfrm>
              </p:grpSpPr>
              <p:sp>
                <p:nvSpPr>
                  <p:cNvPr id="2453" name="Freeform 211"/>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54" name="Freeform 212"/>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46" name="Group 213"/>
                <p:cNvGrpSpPr>
                  <a:grpSpLocks/>
                </p:cNvGrpSpPr>
                <p:nvPr/>
              </p:nvGrpSpPr>
              <p:grpSpPr bwMode="auto">
                <a:xfrm>
                  <a:off x="2691" y="2253"/>
                  <a:ext cx="1118" cy="685"/>
                  <a:chOff x="2613" y="785"/>
                  <a:chExt cx="2571" cy="2479"/>
                </a:xfrm>
              </p:grpSpPr>
              <p:sp>
                <p:nvSpPr>
                  <p:cNvPr id="2451" name="Freeform 214"/>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52" name="Freeform 215"/>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47" name="Freeform 216"/>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48" name="Group 217"/>
                <p:cNvGrpSpPr>
                  <a:grpSpLocks/>
                </p:cNvGrpSpPr>
                <p:nvPr/>
              </p:nvGrpSpPr>
              <p:grpSpPr bwMode="auto">
                <a:xfrm>
                  <a:off x="3525" y="2468"/>
                  <a:ext cx="163" cy="57"/>
                  <a:chOff x="4532" y="1560"/>
                  <a:chExt cx="375" cy="206"/>
                </a:xfrm>
              </p:grpSpPr>
              <p:sp>
                <p:nvSpPr>
                  <p:cNvPr id="2449" name="Freeform 218"/>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50" name="Freeform 219"/>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6" name="Group 220"/>
              <p:cNvGrpSpPr>
                <a:grpSpLocks/>
              </p:cNvGrpSpPr>
              <p:nvPr/>
            </p:nvGrpSpPr>
            <p:grpSpPr bwMode="auto">
              <a:xfrm>
                <a:off x="4642" y="1936"/>
                <a:ext cx="547" cy="335"/>
                <a:chOff x="2691" y="2253"/>
                <a:chExt cx="1118" cy="685"/>
              </a:xfrm>
            </p:grpSpPr>
            <p:sp>
              <p:nvSpPr>
                <p:cNvPr id="2420" name="Freeform 22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21" name="Group 222"/>
                <p:cNvGrpSpPr>
                  <a:grpSpLocks/>
                </p:cNvGrpSpPr>
                <p:nvPr/>
              </p:nvGrpSpPr>
              <p:grpSpPr bwMode="auto">
                <a:xfrm>
                  <a:off x="2819" y="2442"/>
                  <a:ext cx="912" cy="437"/>
                  <a:chOff x="2907" y="1465"/>
                  <a:chExt cx="2098" cy="1582"/>
                </a:xfrm>
              </p:grpSpPr>
              <p:sp>
                <p:nvSpPr>
                  <p:cNvPr id="2436" name="Freeform 22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37" name="Freeform 22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38" name="Freeform 22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39" name="Freeform 22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40" name="Freeform 22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41" name="Freeform 22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22" name="Group 229"/>
                <p:cNvGrpSpPr>
                  <a:grpSpLocks/>
                </p:cNvGrpSpPr>
                <p:nvPr/>
              </p:nvGrpSpPr>
              <p:grpSpPr bwMode="auto">
                <a:xfrm>
                  <a:off x="3056" y="2401"/>
                  <a:ext cx="382" cy="143"/>
                  <a:chOff x="3453" y="1318"/>
                  <a:chExt cx="878" cy="519"/>
                </a:xfrm>
              </p:grpSpPr>
              <p:sp>
                <p:nvSpPr>
                  <p:cNvPr id="2433" name="Freeform 23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34" name="Freeform 23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35" name="Freeform 23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23" name="Group 233"/>
                <p:cNvGrpSpPr>
                  <a:grpSpLocks/>
                </p:cNvGrpSpPr>
                <p:nvPr/>
              </p:nvGrpSpPr>
              <p:grpSpPr bwMode="auto">
                <a:xfrm>
                  <a:off x="3040" y="2286"/>
                  <a:ext cx="241" cy="82"/>
                  <a:chOff x="3415" y="905"/>
                  <a:chExt cx="554" cy="293"/>
                </a:xfrm>
              </p:grpSpPr>
              <p:sp>
                <p:nvSpPr>
                  <p:cNvPr id="2431" name="Freeform 23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32" name="Freeform 23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24" name="Group 236"/>
                <p:cNvGrpSpPr>
                  <a:grpSpLocks/>
                </p:cNvGrpSpPr>
                <p:nvPr/>
              </p:nvGrpSpPr>
              <p:grpSpPr bwMode="auto">
                <a:xfrm>
                  <a:off x="2691" y="2253"/>
                  <a:ext cx="1118" cy="685"/>
                  <a:chOff x="2613" y="785"/>
                  <a:chExt cx="2571" cy="2479"/>
                </a:xfrm>
              </p:grpSpPr>
              <p:sp>
                <p:nvSpPr>
                  <p:cNvPr id="2429" name="Freeform 23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30" name="Freeform 23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25" name="Freeform 23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26" name="Group 240"/>
                <p:cNvGrpSpPr>
                  <a:grpSpLocks/>
                </p:cNvGrpSpPr>
                <p:nvPr/>
              </p:nvGrpSpPr>
              <p:grpSpPr bwMode="auto">
                <a:xfrm>
                  <a:off x="3525" y="2468"/>
                  <a:ext cx="163" cy="57"/>
                  <a:chOff x="4532" y="1560"/>
                  <a:chExt cx="375" cy="206"/>
                </a:xfrm>
              </p:grpSpPr>
              <p:sp>
                <p:nvSpPr>
                  <p:cNvPr id="2427" name="Freeform 24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28" name="Freeform 24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7" name="Group 243"/>
              <p:cNvGrpSpPr>
                <a:grpSpLocks/>
              </p:cNvGrpSpPr>
              <p:nvPr/>
            </p:nvGrpSpPr>
            <p:grpSpPr bwMode="auto">
              <a:xfrm>
                <a:off x="4736" y="1763"/>
                <a:ext cx="547" cy="335"/>
                <a:chOff x="2691" y="2253"/>
                <a:chExt cx="1118" cy="685"/>
              </a:xfrm>
            </p:grpSpPr>
            <p:sp>
              <p:nvSpPr>
                <p:cNvPr id="2398" name="Freeform 244"/>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399" name="Group 245"/>
                <p:cNvGrpSpPr>
                  <a:grpSpLocks/>
                </p:cNvGrpSpPr>
                <p:nvPr/>
              </p:nvGrpSpPr>
              <p:grpSpPr bwMode="auto">
                <a:xfrm>
                  <a:off x="2819" y="2442"/>
                  <a:ext cx="912" cy="437"/>
                  <a:chOff x="2907" y="1465"/>
                  <a:chExt cx="2098" cy="1582"/>
                </a:xfrm>
              </p:grpSpPr>
              <p:sp>
                <p:nvSpPr>
                  <p:cNvPr id="2414" name="Freeform 246"/>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15" name="Freeform 247"/>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16" name="Freeform 248"/>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17" name="Freeform 249"/>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18" name="Freeform 250"/>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19" name="Freeform 251"/>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00" name="Group 252"/>
                <p:cNvGrpSpPr>
                  <a:grpSpLocks/>
                </p:cNvGrpSpPr>
                <p:nvPr/>
              </p:nvGrpSpPr>
              <p:grpSpPr bwMode="auto">
                <a:xfrm>
                  <a:off x="3056" y="2401"/>
                  <a:ext cx="382" cy="143"/>
                  <a:chOff x="3453" y="1318"/>
                  <a:chExt cx="878" cy="519"/>
                </a:xfrm>
              </p:grpSpPr>
              <p:sp>
                <p:nvSpPr>
                  <p:cNvPr id="2411" name="Freeform 253"/>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12" name="Freeform 254"/>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13" name="Freeform 255"/>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01" name="Group 256"/>
                <p:cNvGrpSpPr>
                  <a:grpSpLocks/>
                </p:cNvGrpSpPr>
                <p:nvPr/>
              </p:nvGrpSpPr>
              <p:grpSpPr bwMode="auto">
                <a:xfrm>
                  <a:off x="3040" y="2286"/>
                  <a:ext cx="241" cy="82"/>
                  <a:chOff x="3415" y="905"/>
                  <a:chExt cx="554" cy="293"/>
                </a:xfrm>
              </p:grpSpPr>
              <p:sp>
                <p:nvSpPr>
                  <p:cNvPr id="2409" name="Freeform 257"/>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10" name="Freeform 258"/>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02" name="Group 259"/>
                <p:cNvGrpSpPr>
                  <a:grpSpLocks/>
                </p:cNvGrpSpPr>
                <p:nvPr/>
              </p:nvGrpSpPr>
              <p:grpSpPr bwMode="auto">
                <a:xfrm>
                  <a:off x="2691" y="2253"/>
                  <a:ext cx="1118" cy="685"/>
                  <a:chOff x="2613" y="785"/>
                  <a:chExt cx="2571" cy="2479"/>
                </a:xfrm>
              </p:grpSpPr>
              <p:sp>
                <p:nvSpPr>
                  <p:cNvPr id="2407" name="Freeform 260"/>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08" name="Freeform 261"/>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03" name="Freeform 262"/>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04" name="Group 263"/>
                <p:cNvGrpSpPr>
                  <a:grpSpLocks/>
                </p:cNvGrpSpPr>
                <p:nvPr/>
              </p:nvGrpSpPr>
              <p:grpSpPr bwMode="auto">
                <a:xfrm>
                  <a:off x="3525" y="2468"/>
                  <a:ext cx="163" cy="57"/>
                  <a:chOff x="4532" y="1560"/>
                  <a:chExt cx="375" cy="206"/>
                </a:xfrm>
              </p:grpSpPr>
              <p:sp>
                <p:nvSpPr>
                  <p:cNvPr id="2405" name="Freeform 264"/>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06" name="Freeform 265"/>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grpSp>
          <p:nvGrpSpPr>
            <p:cNvPr id="2083" name="Group 500"/>
            <p:cNvGrpSpPr>
              <a:grpSpLocks/>
            </p:cNvGrpSpPr>
            <p:nvPr/>
          </p:nvGrpSpPr>
          <p:grpSpPr bwMode="auto">
            <a:xfrm>
              <a:off x="4467225" y="2713038"/>
              <a:ext cx="1076325" cy="1155700"/>
              <a:chOff x="90" y="1132"/>
              <a:chExt cx="968" cy="1038"/>
            </a:xfrm>
          </p:grpSpPr>
          <p:grpSp>
            <p:nvGrpSpPr>
              <p:cNvPr id="2323" name="Group 452"/>
              <p:cNvGrpSpPr>
                <a:grpSpLocks/>
              </p:cNvGrpSpPr>
              <p:nvPr/>
            </p:nvGrpSpPr>
            <p:grpSpPr bwMode="auto">
              <a:xfrm>
                <a:off x="90" y="1132"/>
                <a:ext cx="751" cy="843"/>
                <a:chOff x="90" y="1132"/>
                <a:chExt cx="751" cy="843"/>
              </a:xfrm>
            </p:grpSpPr>
            <p:grpSp>
              <p:nvGrpSpPr>
                <p:cNvPr id="2347" name="Group 268"/>
                <p:cNvGrpSpPr>
                  <a:grpSpLocks noChangeAspect="1"/>
                </p:cNvGrpSpPr>
                <p:nvPr/>
              </p:nvGrpSpPr>
              <p:grpSpPr bwMode="auto">
                <a:xfrm>
                  <a:off x="90" y="1132"/>
                  <a:ext cx="532" cy="652"/>
                  <a:chOff x="726" y="1329"/>
                  <a:chExt cx="1827" cy="2241"/>
                </a:xfrm>
              </p:grpSpPr>
              <p:sp>
                <p:nvSpPr>
                  <p:cNvPr id="2371" name="AutoShape 269"/>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72" name="AutoShape 270"/>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73" name="AutoShape 271"/>
                  <p:cNvSpPr>
                    <a:spLocks noChangeAspect="1" noChangeArrowheads="1"/>
                  </p:cNvSpPr>
                  <p:nvPr/>
                </p:nvSpPr>
                <p:spPr bwMode="auto">
                  <a:xfrm rot="-8022246">
                    <a:off x="1587" y="1845"/>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74" name="AutoShape 272"/>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75" name="Oval 273"/>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6" name="Oval 274"/>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7" name="Oval 275"/>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8" name="Oval 276"/>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9" name="Oval 277"/>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590" name="Text Box 278"/>
                  <p:cNvSpPr txBox="1">
                    <a:spLocks noChangeAspect="1" noChangeArrowheads="1"/>
                  </p:cNvSpPr>
                  <p:nvPr/>
                </p:nvSpPr>
                <p:spPr bwMode="auto">
                  <a:xfrm rot="191777754">
                    <a:off x="1466" y="2187"/>
                    <a:ext cx="628"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2381" name="AutoShape 279"/>
                  <p:cNvSpPr>
                    <a:spLocks noChangeAspect="1" noChangeArrowheads="1"/>
                  </p:cNvSpPr>
                  <p:nvPr/>
                </p:nvSpPr>
                <p:spPr bwMode="auto">
                  <a:xfrm rot="-8022246">
                    <a:off x="669" y="2669"/>
                    <a:ext cx="1304" cy="375"/>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82" name="AutoShape 280"/>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83" name="AutoShape 281"/>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84" name="Oval 282"/>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5" name="Oval 283"/>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6" name="Oval 284"/>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7" name="Oval 285"/>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8" name="Oval 286"/>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9" name="Oval 287"/>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90" name="Oval 288"/>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91" name="AutoShape 289"/>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92" name="Oval 290"/>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348" name="Group 291"/>
                <p:cNvGrpSpPr>
                  <a:grpSpLocks noChangeAspect="1"/>
                </p:cNvGrpSpPr>
                <p:nvPr/>
              </p:nvGrpSpPr>
              <p:grpSpPr bwMode="auto">
                <a:xfrm>
                  <a:off x="308" y="1323"/>
                  <a:ext cx="533" cy="652"/>
                  <a:chOff x="726" y="1329"/>
                  <a:chExt cx="1827" cy="2241"/>
                </a:xfrm>
              </p:grpSpPr>
              <p:sp>
                <p:nvSpPr>
                  <p:cNvPr id="2349" name="AutoShape 292"/>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50" name="AutoShape 293"/>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606" name="AutoShape 294"/>
                  <p:cNvSpPr>
                    <a:spLocks noChangeAspect="1" noChangeArrowheads="1"/>
                  </p:cNvSpPr>
                  <p:nvPr/>
                </p:nvSpPr>
                <p:spPr bwMode="auto">
                  <a:xfrm rot="186377754">
                    <a:off x="1585" y="1846"/>
                    <a:ext cx="1304" cy="269"/>
                  </a:xfrm>
                  <a:prstGeom prst="can">
                    <a:avLst>
                      <a:gd name="adj" fmla="val 50000"/>
                    </a:avLst>
                  </a:prstGeom>
                  <a:solidFill>
                    <a:srgbClr val="333333"/>
                  </a:solidFill>
                  <a:ln w="1270">
                    <a:solidFill>
                      <a:schemeClr val="tx1"/>
                    </a:solidFill>
                    <a:round/>
                    <a:headEnd/>
                    <a:tailEnd/>
                  </a:ln>
                  <a:effectLst>
                    <a:outerShdw dist="25400" dir="10800000" algn="ctr" rotWithShape="0">
                      <a:schemeClr val="tx1"/>
                    </a:outerShdw>
                  </a:effectLst>
                </p:spPr>
                <p:txBody>
                  <a:bodyPr wrap="none" tIns="91440" bIns="91440" anchor="ctr"/>
                  <a:lstStyle/>
                  <a:p>
                    <a:pPr>
                      <a:defRPr/>
                    </a:pPr>
                    <a:endParaRPr lang="en-US">
                      <a:latin typeface="+mj-lt"/>
                    </a:endParaRPr>
                  </a:p>
                </p:txBody>
              </p:sp>
              <p:sp>
                <p:nvSpPr>
                  <p:cNvPr id="2352" name="AutoShape 295"/>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53" name="Oval 296"/>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4" name="Oval 297"/>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5" name="Oval 298"/>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6" name="Oval 299"/>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7" name="Oval 300"/>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613" name="Text Box 301"/>
                  <p:cNvSpPr txBox="1">
                    <a:spLocks noChangeAspect="1" noChangeArrowheads="1"/>
                  </p:cNvSpPr>
                  <p:nvPr/>
                </p:nvSpPr>
                <p:spPr bwMode="auto">
                  <a:xfrm rot="191777754">
                    <a:off x="1467" y="2187"/>
                    <a:ext cx="626"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13614" name="AutoShape 302"/>
                  <p:cNvSpPr>
                    <a:spLocks noChangeAspect="1" noChangeArrowheads="1"/>
                  </p:cNvSpPr>
                  <p:nvPr/>
                </p:nvSpPr>
                <p:spPr bwMode="auto">
                  <a:xfrm rot="186377754">
                    <a:off x="670" y="2670"/>
                    <a:ext cx="1304" cy="377"/>
                  </a:xfrm>
                  <a:prstGeom prst="can">
                    <a:avLst>
                      <a:gd name="adj" fmla="val 50000"/>
                    </a:avLst>
                  </a:prstGeom>
                  <a:solidFill>
                    <a:srgbClr val="333333"/>
                  </a:solidFill>
                  <a:ln w="1270">
                    <a:solidFill>
                      <a:schemeClr val="tx1"/>
                    </a:solidFill>
                    <a:round/>
                    <a:headEnd/>
                    <a:tailEnd/>
                  </a:ln>
                  <a:effectLst>
                    <a:outerShdw dist="17961" dir="13500000" algn="ctr" rotWithShape="0">
                      <a:schemeClr val="tx1"/>
                    </a:outerShdw>
                  </a:effectLst>
                </p:spPr>
                <p:txBody>
                  <a:bodyPr wrap="none" tIns="91440" bIns="91440" anchor="ctr"/>
                  <a:lstStyle/>
                  <a:p>
                    <a:pPr>
                      <a:defRPr/>
                    </a:pPr>
                    <a:endParaRPr lang="en-US">
                      <a:latin typeface="+mj-lt"/>
                    </a:endParaRPr>
                  </a:p>
                </p:txBody>
              </p:sp>
              <p:sp>
                <p:nvSpPr>
                  <p:cNvPr id="2360" name="AutoShape 303"/>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61" name="AutoShape 304"/>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62" name="Oval 305"/>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3" name="Oval 306"/>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4" name="Oval 307"/>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5" name="Oval 308"/>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6" name="Oval 309"/>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7" name="Oval 310"/>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68" name="Oval 311"/>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69" name="AutoShape 312"/>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70" name="Oval 313"/>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324" name="Group 429"/>
              <p:cNvGrpSpPr>
                <a:grpSpLocks noChangeAspect="1"/>
              </p:cNvGrpSpPr>
              <p:nvPr/>
            </p:nvGrpSpPr>
            <p:grpSpPr bwMode="auto">
              <a:xfrm>
                <a:off x="525" y="1518"/>
                <a:ext cx="533" cy="652"/>
                <a:chOff x="726" y="1329"/>
                <a:chExt cx="1827" cy="2241"/>
              </a:xfrm>
            </p:grpSpPr>
            <p:sp>
              <p:nvSpPr>
                <p:cNvPr id="2325" name="AutoShape 430"/>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26" name="AutoShape 431"/>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744" name="AutoShape 432"/>
                <p:cNvSpPr>
                  <a:spLocks noChangeAspect="1" noChangeArrowheads="1"/>
                </p:cNvSpPr>
                <p:nvPr/>
              </p:nvSpPr>
              <p:spPr bwMode="auto">
                <a:xfrm rot="186377754">
                  <a:off x="1586" y="1848"/>
                  <a:ext cx="1304" cy="269"/>
                </a:xfrm>
                <a:prstGeom prst="can">
                  <a:avLst>
                    <a:gd name="adj" fmla="val 50000"/>
                  </a:avLst>
                </a:prstGeom>
                <a:solidFill>
                  <a:srgbClr val="333333"/>
                </a:solidFill>
                <a:ln w="1270">
                  <a:solidFill>
                    <a:schemeClr val="tx1"/>
                  </a:solidFill>
                  <a:round/>
                  <a:headEnd/>
                  <a:tailEnd/>
                </a:ln>
                <a:effectLst>
                  <a:outerShdw dist="25400" dir="10800000" algn="ctr" rotWithShape="0">
                    <a:schemeClr val="tx1"/>
                  </a:outerShdw>
                </a:effectLst>
              </p:spPr>
              <p:txBody>
                <a:bodyPr wrap="none" tIns="91440" bIns="91440" anchor="ctr"/>
                <a:lstStyle/>
                <a:p>
                  <a:pPr>
                    <a:defRPr/>
                  </a:pPr>
                  <a:endParaRPr lang="en-US">
                    <a:latin typeface="+mj-lt"/>
                  </a:endParaRPr>
                </a:p>
              </p:txBody>
            </p:sp>
            <p:sp>
              <p:nvSpPr>
                <p:cNvPr id="2328" name="AutoShape 433"/>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29" name="Oval 434"/>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0" name="Oval 435"/>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1" name="Oval 436"/>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2" name="Oval 437"/>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3" name="Oval 438"/>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751" name="Text Box 439"/>
                <p:cNvSpPr txBox="1">
                  <a:spLocks noChangeAspect="1" noChangeArrowheads="1"/>
                </p:cNvSpPr>
                <p:nvPr/>
              </p:nvSpPr>
              <p:spPr bwMode="auto">
                <a:xfrm rot="191777754">
                  <a:off x="1467" y="2188"/>
                  <a:ext cx="626"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13752" name="AutoShape 440"/>
                <p:cNvSpPr>
                  <a:spLocks noChangeAspect="1" noChangeArrowheads="1"/>
                </p:cNvSpPr>
                <p:nvPr/>
              </p:nvSpPr>
              <p:spPr bwMode="auto">
                <a:xfrm rot="186377754">
                  <a:off x="670" y="2671"/>
                  <a:ext cx="1304" cy="377"/>
                </a:xfrm>
                <a:prstGeom prst="can">
                  <a:avLst>
                    <a:gd name="adj" fmla="val 50000"/>
                  </a:avLst>
                </a:prstGeom>
                <a:solidFill>
                  <a:srgbClr val="333333"/>
                </a:solidFill>
                <a:ln w="1270">
                  <a:solidFill>
                    <a:schemeClr val="tx1"/>
                  </a:solidFill>
                  <a:round/>
                  <a:headEnd/>
                  <a:tailEnd/>
                </a:ln>
                <a:effectLst>
                  <a:outerShdw dist="17961" dir="13500000" algn="ctr" rotWithShape="0">
                    <a:schemeClr val="tx1"/>
                  </a:outerShdw>
                </a:effectLst>
              </p:spPr>
              <p:txBody>
                <a:bodyPr wrap="none" tIns="91440" bIns="91440" anchor="ctr"/>
                <a:lstStyle/>
                <a:p>
                  <a:pPr>
                    <a:defRPr/>
                  </a:pPr>
                  <a:endParaRPr lang="en-US">
                    <a:latin typeface="+mj-lt"/>
                  </a:endParaRPr>
                </a:p>
              </p:txBody>
            </p:sp>
            <p:sp>
              <p:nvSpPr>
                <p:cNvPr id="2336" name="AutoShape 441"/>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37" name="AutoShape 442"/>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38" name="Oval 443"/>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9" name="Oval 444"/>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0" name="Oval 445"/>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1" name="Oval 446"/>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2" name="Oval 447"/>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3" name="Oval 448"/>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44" name="Oval 449"/>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45" name="AutoShape 450"/>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46" name="Oval 451"/>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084" name="Group 453"/>
            <p:cNvGrpSpPr>
              <a:grpSpLocks/>
            </p:cNvGrpSpPr>
            <p:nvPr/>
          </p:nvGrpSpPr>
          <p:grpSpPr bwMode="auto">
            <a:xfrm>
              <a:off x="4589463" y="1779588"/>
              <a:ext cx="835025" cy="939800"/>
              <a:chOff x="90" y="1132"/>
              <a:chExt cx="751" cy="843"/>
            </a:xfrm>
          </p:grpSpPr>
          <p:grpSp>
            <p:nvGrpSpPr>
              <p:cNvPr id="2277" name="Group 454"/>
              <p:cNvGrpSpPr>
                <a:grpSpLocks noChangeAspect="1"/>
              </p:cNvGrpSpPr>
              <p:nvPr/>
            </p:nvGrpSpPr>
            <p:grpSpPr bwMode="auto">
              <a:xfrm>
                <a:off x="90" y="1132"/>
                <a:ext cx="532" cy="652"/>
                <a:chOff x="726" y="1329"/>
                <a:chExt cx="1827" cy="2241"/>
              </a:xfrm>
            </p:grpSpPr>
            <p:sp>
              <p:nvSpPr>
                <p:cNvPr id="2301" name="AutoShape 455"/>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02" name="AutoShape 456"/>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03" name="AutoShape 457"/>
                <p:cNvSpPr>
                  <a:spLocks noChangeAspect="1" noChangeArrowheads="1"/>
                </p:cNvSpPr>
                <p:nvPr/>
              </p:nvSpPr>
              <p:spPr bwMode="auto">
                <a:xfrm rot="-8022246">
                  <a:off x="1587" y="1845"/>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04" name="AutoShape 458"/>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05" name="Oval 459"/>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6" name="Oval 460"/>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7" name="Oval 461"/>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8" name="Oval 462"/>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9" name="Oval 463"/>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776" name="Text Box 464"/>
                <p:cNvSpPr txBox="1">
                  <a:spLocks noChangeAspect="1" noChangeArrowheads="1"/>
                </p:cNvSpPr>
                <p:nvPr/>
              </p:nvSpPr>
              <p:spPr bwMode="auto">
                <a:xfrm rot="191777754">
                  <a:off x="1466" y="2190"/>
                  <a:ext cx="628"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2311" name="AutoShape 465"/>
                <p:cNvSpPr>
                  <a:spLocks noChangeAspect="1" noChangeArrowheads="1"/>
                </p:cNvSpPr>
                <p:nvPr/>
              </p:nvSpPr>
              <p:spPr bwMode="auto">
                <a:xfrm rot="-8022246">
                  <a:off x="669" y="2669"/>
                  <a:ext cx="1304" cy="375"/>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12" name="AutoShape 466"/>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13" name="AutoShape 467"/>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14" name="Oval 468"/>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5" name="Oval 469"/>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6" name="Oval 470"/>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7" name="Oval 471"/>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8" name="Oval 472"/>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9" name="Oval 473"/>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20" name="Oval 474"/>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21" name="AutoShape 475"/>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22" name="Oval 476"/>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278" name="Group 477"/>
              <p:cNvGrpSpPr>
                <a:grpSpLocks noChangeAspect="1"/>
              </p:cNvGrpSpPr>
              <p:nvPr/>
            </p:nvGrpSpPr>
            <p:grpSpPr bwMode="auto">
              <a:xfrm>
                <a:off x="308" y="1323"/>
                <a:ext cx="533" cy="652"/>
                <a:chOff x="726" y="1329"/>
                <a:chExt cx="1827" cy="2241"/>
              </a:xfrm>
            </p:grpSpPr>
            <p:sp>
              <p:nvSpPr>
                <p:cNvPr id="2279" name="AutoShape 478"/>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80" name="AutoShape 479"/>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792" name="AutoShape 480"/>
                <p:cNvSpPr>
                  <a:spLocks noChangeAspect="1" noChangeArrowheads="1"/>
                </p:cNvSpPr>
                <p:nvPr/>
              </p:nvSpPr>
              <p:spPr bwMode="auto">
                <a:xfrm rot="186377754">
                  <a:off x="1584" y="1847"/>
                  <a:ext cx="1307" cy="269"/>
                </a:xfrm>
                <a:prstGeom prst="can">
                  <a:avLst>
                    <a:gd name="adj" fmla="val 50000"/>
                  </a:avLst>
                </a:prstGeom>
                <a:solidFill>
                  <a:srgbClr val="333333"/>
                </a:solidFill>
                <a:ln w="1270">
                  <a:solidFill>
                    <a:schemeClr val="tx1"/>
                  </a:solidFill>
                  <a:round/>
                  <a:headEnd/>
                  <a:tailEnd/>
                </a:ln>
                <a:effectLst>
                  <a:outerShdw dist="25400" dir="10800000" algn="ctr" rotWithShape="0">
                    <a:schemeClr val="tx1"/>
                  </a:outerShdw>
                </a:effectLst>
              </p:spPr>
              <p:txBody>
                <a:bodyPr wrap="none" tIns="91440" bIns="91440" anchor="ctr"/>
                <a:lstStyle/>
                <a:p>
                  <a:pPr>
                    <a:defRPr/>
                  </a:pPr>
                  <a:endParaRPr lang="en-US">
                    <a:latin typeface="+mj-lt"/>
                  </a:endParaRPr>
                </a:p>
              </p:txBody>
            </p:sp>
            <p:sp>
              <p:nvSpPr>
                <p:cNvPr id="2282" name="AutoShape 481"/>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283" name="Oval 482"/>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4" name="Oval 483"/>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5" name="Oval 484"/>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6" name="Oval 485"/>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7" name="Oval 486"/>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799" name="Text Box 487"/>
                <p:cNvSpPr txBox="1">
                  <a:spLocks noChangeAspect="1" noChangeArrowheads="1"/>
                </p:cNvSpPr>
                <p:nvPr/>
              </p:nvSpPr>
              <p:spPr bwMode="auto">
                <a:xfrm rot="191777754">
                  <a:off x="1467" y="2190"/>
                  <a:ext cx="626"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13800" name="AutoShape 488"/>
                <p:cNvSpPr>
                  <a:spLocks noChangeAspect="1" noChangeArrowheads="1"/>
                </p:cNvSpPr>
                <p:nvPr/>
              </p:nvSpPr>
              <p:spPr bwMode="auto">
                <a:xfrm rot="186377754">
                  <a:off x="669" y="2669"/>
                  <a:ext cx="1307" cy="377"/>
                </a:xfrm>
                <a:prstGeom prst="can">
                  <a:avLst>
                    <a:gd name="adj" fmla="val 50000"/>
                  </a:avLst>
                </a:prstGeom>
                <a:solidFill>
                  <a:srgbClr val="333333"/>
                </a:solidFill>
                <a:ln w="1270">
                  <a:solidFill>
                    <a:schemeClr val="tx1"/>
                  </a:solidFill>
                  <a:round/>
                  <a:headEnd/>
                  <a:tailEnd/>
                </a:ln>
                <a:effectLst>
                  <a:outerShdw dist="17961" dir="13500000" algn="ctr" rotWithShape="0">
                    <a:schemeClr val="tx1"/>
                  </a:outerShdw>
                </a:effectLst>
              </p:spPr>
              <p:txBody>
                <a:bodyPr wrap="none" tIns="91440" bIns="91440" anchor="ctr"/>
                <a:lstStyle/>
                <a:p>
                  <a:pPr>
                    <a:defRPr/>
                  </a:pPr>
                  <a:endParaRPr lang="en-US">
                    <a:latin typeface="+mj-lt"/>
                  </a:endParaRPr>
                </a:p>
              </p:txBody>
            </p:sp>
            <p:sp>
              <p:nvSpPr>
                <p:cNvPr id="2290" name="AutoShape 489"/>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91" name="AutoShape 490"/>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92" name="Oval 491"/>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3" name="Oval 492"/>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4" name="Oval 493"/>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5" name="Oval 494"/>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6" name="Oval 495"/>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7" name="Oval 496"/>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98" name="Oval 497"/>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99" name="AutoShape 498"/>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00" name="Oval 499"/>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085" name="Group 723"/>
            <p:cNvGrpSpPr>
              <a:grpSpLocks/>
            </p:cNvGrpSpPr>
            <p:nvPr/>
          </p:nvGrpSpPr>
          <p:grpSpPr bwMode="auto">
            <a:xfrm>
              <a:off x="1465263" y="5295900"/>
              <a:ext cx="1935162" cy="723900"/>
              <a:chOff x="0" y="2593"/>
              <a:chExt cx="3381" cy="1266"/>
            </a:xfrm>
          </p:grpSpPr>
          <p:grpSp>
            <p:nvGrpSpPr>
              <p:cNvPr id="2167" name="Group 724"/>
              <p:cNvGrpSpPr>
                <a:grpSpLocks/>
              </p:cNvGrpSpPr>
              <p:nvPr/>
            </p:nvGrpSpPr>
            <p:grpSpPr bwMode="auto">
              <a:xfrm rot="5400000">
                <a:off x="-286" y="2879"/>
                <a:ext cx="1266" cy="693"/>
                <a:chOff x="2200" y="1365"/>
                <a:chExt cx="2384" cy="1305"/>
              </a:xfrm>
            </p:grpSpPr>
            <p:sp>
              <p:nvSpPr>
                <p:cNvPr id="2256" name="AutoShape 725"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57" name="AutoShape 726"/>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58" name="AutoShape 727"/>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59" name="AutoShape 728"/>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260" name="Oval 729"/>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1" name="Oval 730"/>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2" name="Oval 731"/>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3" name="Oval 732"/>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4" name="Oval 733"/>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046" name="AutoShape 734"/>
                <p:cNvSpPr>
                  <a:spLocks noChangeArrowheads="1"/>
                </p:cNvSpPr>
                <p:nvPr/>
              </p:nvSpPr>
              <p:spPr bwMode="auto">
                <a:xfrm rot="189000000">
                  <a:off x="2306" y="1830"/>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66" name="AutoShape 735"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67" name="AutoShape 736"/>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68" name="Oval 737"/>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9" name="Oval 738"/>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0" name="Oval 739"/>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1" name="Oval 740"/>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2" name="Oval 741"/>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3" name="Oval 742"/>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74" name="Oval 743"/>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75" name="AutoShape 744"/>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76" name="Oval 745"/>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68" name="Group 746"/>
              <p:cNvGrpSpPr>
                <a:grpSpLocks/>
              </p:cNvGrpSpPr>
              <p:nvPr/>
            </p:nvGrpSpPr>
            <p:grpSpPr bwMode="auto">
              <a:xfrm rot="5400000">
                <a:off x="386" y="2879"/>
                <a:ext cx="1266" cy="693"/>
                <a:chOff x="2200" y="1365"/>
                <a:chExt cx="2384" cy="1305"/>
              </a:xfrm>
            </p:grpSpPr>
            <p:sp>
              <p:nvSpPr>
                <p:cNvPr id="2235" name="AutoShape 747"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36" name="AutoShape 748"/>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37" name="AutoShape 749"/>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38" name="AutoShape 750"/>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239" name="Oval 751"/>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0" name="Oval 752"/>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1" name="Oval 753"/>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2" name="Oval 754"/>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3" name="Oval 755"/>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068" name="AutoShape 756"/>
                <p:cNvSpPr>
                  <a:spLocks noChangeArrowheads="1"/>
                </p:cNvSpPr>
                <p:nvPr/>
              </p:nvSpPr>
              <p:spPr bwMode="auto">
                <a:xfrm rot="189000000">
                  <a:off x="2306" y="1831"/>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45" name="AutoShape 757"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46" name="AutoShape 758"/>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47" name="Oval 759"/>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8" name="Oval 760"/>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9" name="Oval 761"/>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50" name="Oval 762"/>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51" name="Oval 763"/>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52" name="Oval 764"/>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53" name="Oval 765"/>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54" name="AutoShape 766"/>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55" name="Oval 767"/>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69" name="Group 768"/>
              <p:cNvGrpSpPr>
                <a:grpSpLocks/>
              </p:cNvGrpSpPr>
              <p:nvPr/>
            </p:nvGrpSpPr>
            <p:grpSpPr bwMode="auto">
              <a:xfrm rot="5400000">
                <a:off x="1058" y="2879"/>
                <a:ext cx="1266" cy="693"/>
                <a:chOff x="2200" y="1365"/>
                <a:chExt cx="2384" cy="1305"/>
              </a:xfrm>
            </p:grpSpPr>
            <p:sp>
              <p:nvSpPr>
                <p:cNvPr id="2214" name="AutoShape 769"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15" name="AutoShape 770"/>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16" name="AutoShape 771"/>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17" name="AutoShape 772"/>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218" name="Oval 773"/>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19" name="Oval 774"/>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0" name="Oval 775"/>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1" name="Oval 776"/>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2" name="Oval 777"/>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090" name="AutoShape 778"/>
                <p:cNvSpPr>
                  <a:spLocks noChangeArrowheads="1"/>
                </p:cNvSpPr>
                <p:nvPr/>
              </p:nvSpPr>
              <p:spPr bwMode="auto">
                <a:xfrm rot="189000000">
                  <a:off x="2309" y="1830"/>
                  <a:ext cx="1301"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24" name="AutoShape 779"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25" name="AutoShape 780"/>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26" name="Oval 781"/>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7" name="Oval 782"/>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8" name="Oval 783"/>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9" name="Oval 784"/>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30" name="Oval 785"/>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31" name="Oval 786"/>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32" name="Oval 787"/>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33" name="AutoShape 788"/>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34" name="Oval 789"/>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70" name="Group 790"/>
              <p:cNvGrpSpPr>
                <a:grpSpLocks/>
              </p:cNvGrpSpPr>
              <p:nvPr/>
            </p:nvGrpSpPr>
            <p:grpSpPr bwMode="auto">
              <a:xfrm rot="5400000">
                <a:off x="1730" y="2879"/>
                <a:ext cx="1266" cy="693"/>
                <a:chOff x="2200" y="1365"/>
                <a:chExt cx="2384" cy="1305"/>
              </a:xfrm>
            </p:grpSpPr>
            <p:sp>
              <p:nvSpPr>
                <p:cNvPr id="2193" name="AutoShape 791"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194" name="AutoShape 792"/>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95" name="AutoShape 793"/>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96" name="AutoShape 794"/>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197" name="Oval 795"/>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98" name="Oval 796"/>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99" name="Oval 797"/>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0" name="Oval 798"/>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1" name="Oval 799"/>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112" name="AutoShape 800"/>
                <p:cNvSpPr>
                  <a:spLocks noChangeArrowheads="1"/>
                </p:cNvSpPr>
                <p:nvPr/>
              </p:nvSpPr>
              <p:spPr bwMode="auto">
                <a:xfrm rot="189000000">
                  <a:off x="2306" y="1829"/>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03" name="AutoShape 801"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04" name="AutoShape 802"/>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05" name="Oval 803"/>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6" name="Oval 804"/>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7" name="Oval 805"/>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8" name="Oval 806"/>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9" name="Oval 807"/>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10" name="Oval 808"/>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11" name="Oval 809"/>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12" name="AutoShape 810"/>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13" name="Oval 811"/>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71" name="Group 812"/>
              <p:cNvGrpSpPr>
                <a:grpSpLocks/>
              </p:cNvGrpSpPr>
              <p:nvPr/>
            </p:nvGrpSpPr>
            <p:grpSpPr bwMode="auto">
              <a:xfrm rot="5400000">
                <a:off x="2402" y="2879"/>
                <a:ext cx="1266" cy="693"/>
                <a:chOff x="2200" y="1365"/>
                <a:chExt cx="2384" cy="1305"/>
              </a:xfrm>
            </p:grpSpPr>
            <p:sp>
              <p:nvSpPr>
                <p:cNvPr id="2172" name="AutoShape 813"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173" name="AutoShape 814"/>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74" name="AutoShape 815"/>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75" name="AutoShape 816"/>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176" name="Oval 817"/>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77" name="Oval 818"/>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78" name="Oval 819"/>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79" name="Oval 820"/>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0" name="Oval 821"/>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134" name="AutoShape 822"/>
                <p:cNvSpPr>
                  <a:spLocks noChangeArrowheads="1"/>
                </p:cNvSpPr>
                <p:nvPr/>
              </p:nvSpPr>
              <p:spPr bwMode="auto">
                <a:xfrm rot="189000000">
                  <a:off x="2306" y="1831"/>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182" name="AutoShape 823"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183" name="AutoShape 824"/>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84" name="Oval 825"/>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5" name="Oval 826"/>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6" name="Oval 827"/>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7" name="Oval 828"/>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8" name="Oval 829"/>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9" name="Oval 830"/>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190" name="Oval 831"/>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191" name="AutoShape 832"/>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192" name="Oval 833"/>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086" name="Group 960"/>
            <p:cNvGrpSpPr>
              <a:grpSpLocks/>
            </p:cNvGrpSpPr>
            <p:nvPr/>
          </p:nvGrpSpPr>
          <p:grpSpPr bwMode="auto">
            <a:xfrm>
              <a:off x="3048000" y="1914525"/>
              <a:ext cx="974725" cy="704850"/>
              <a:chOff x="1920" y="1206"/>
              <a:chExt cx="614" cy="444"/>
            </a:xfrm>
          </p:grpSpPr>
          <p:grpSp>
            <p:nvGrpSpPr>
              <p:cNvPr id="2087" name="Group 958"/>
              <p:cNvGrpSpPr>
                <a:grpSpLocks/>
              </p:cNvGrpSpPr>
              <p:nvPr/>
            </p:nvGrpSpPr>
            <p:grpSpPr bwMode="auto">
              <a:xfrm>
                <a:off x="1920" y="1217"/>
                <a:ext cx="609" cy="433"/>
                <a:chOff x="1920" y="1217"/>
                <a:chExt cx="609" cy="433"/>
              </a:xfrm>
            </p:grpSpPr>
            <p:sp>
              <p:nvSpPr>
                <p:cNvPr id="2164" name="Rectangle 836"/>
                <p:cNvSpPr>
                  <a:spLocks noChangeArrowheads="1"/>
                </p:cNvSpPr>
                <p:nvPr/>
              </p:nvSpPr>
              <p:spPr bwMode="auto">
                <a:xfrm>
                  <a:off x="1924" y="1217"/>
                  <a:ext cx="601" cy="429"/>
                </a:xfrm>
                <a:prstGeom prst="rect">
                  <a:avLst/>
                </a:prstGeom>
                <a:solidFill>
                  <a:srgbClr val="976431"/>
                </a:solidFill>
                <a:ln w="9525">
                  <a:noFill/>
                  <a:miter lim="800000"/>
                  <a:headEnd/>
                  <a:tailEnd/>
                </a:ln>
              </p:spPr>
              <p:txBody>
                <a:bodyPr/>
                <a:lstStyle/>
                <a:p>
                  <a:endParaRPr lang="en-US">
                    <a:latin typeface="+mj-lt"/>
                  </a:endParaRPr>
                </a:p>
              </p:txBody>
            </p:sp>
            <p:sp>
              <p:nvSpPr>
                <p:cNvPr id="2165" name="Freeform 838"/>
                <p:cNvSpPr>
                  <a:spLocks/>
                </p:cNvSpPr>
                <p:nvPr/>
              </p:nvSpPr>
              <p:spPr bwMode="auto">
                <a:xfrm>
                  <a:off x="2521" y="1217"/>
                  <a:ext cx="8" cy="433"/>
                </a:xfrm>
                <a:custGeom>
                  <a:avLst/>
                  <a:gdLst>
                    <a:gd name="T0" fmla="*/ 16 w 32"/>
                    <a:gd name="T1" fmla="*/ 1729 h 1729"/>
                    <a:gd name="T2" fmla="*/ 32 w 32"/>
                    <a:gd name="T3" fmla="*/ 1713 h 1729"/>
                    <a:gd name="T4" fmla="*/ 32 w 32"/>
                    <a:gd name="T5" fmla="*/ 0 h 1729"/>
                    <a:gd name="T6" fmla="*/ 0 w 32"/>
                    <a:gd name="T7" fmla="*/ 0 h 1729"/>
                    <a:gd name="T8" fmla="*/ 0 w 32"/>
                    <a:gd name="T9" fmla="*/ 1713 h 1729"/>
                    <a:gd name="T10" fmla="*/ 16 w 32"/>
                    <a:gd name="T11" fmla="*/ 1697 h 1729"/>
                    <a:gd name="T12" fmla="*/ 16 w 32"/>
                    <a:gd name="T13" fmla="*/ 1729 h 1729"/>
                    <a:gd name="T14" fmla="*/ 32 w 32"/>
                    <a:gd name="T15" fmla="*/ 1729 h 1729"/>
                    <a:gd name="T16" fmla="*/ 32 w 32"/>
                    <a:gd name="T17" fmla="*/ 1713 h 1729"/>
                    <a:gd name="T18" fmla="*/ 16 w 32"/>
                    <a:gd name="T19" fmla="*/ 1729 h 17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729"/>
                    <a:gd name="T32" fmla="*/ 32 w 32"/>
                    <a:gd name="T33" fmla="*/ 1729 h 17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729">
                      <a:moveTo>
                        <a:pt x="16" y="1729"/>
                      </a:moveTo>
                      <a:lnTo>
                        <a:pt x="32" y="1713"/>
                      </a:lnTo>
                      <a:lnTo>
                        <a:pt x="32" y="0"/>
                      </a:lnTo>
                      <a:lnTo>
                        <a:pt x="0" y="0"/>
                      </a:lnTo>
                      <a:lnTo>
                        <a:pt x="0" y="1713"/>
                      </a:lnTo>
                      <a:lnTo>
                        <a:pt x="16" y="1697"/>
                      </a:lnTo>
                      <a:lnTo>
                        <a:pt x="16" y="1729"/>
                      </a:lnTo>
                      <a:lnTo>
                        <a:pt x="32" y="1729"/>
                      </a:lnTo>
                      <a:lnTo>
                        <a:pt x="32" y="1713"/>
                      </a:lnTo>
                      <a:lnTo>
                        <a:pt x="16" y="1729"/>
                      </a:lnTo>
                      <a:close/>
                    </a:path>
                  </a:pathLst>
                </a:custGeom>
                <a:solidFill>
                  <a:srgbClr val="000000"/>
                </a:solidFill>
                <a:ln w="9525">
                  <a:noFill/>
                  <a:round/>
                  <a:headEnd/>
                  <a:tailEnd/>
                </a:ln>
              </p:spPr>
              <p:txBody>
                <a:bodyPr/>
                <a:lstStyle/>
                <a:p>
                  <a:endParaRPr lang="en-US">
                    <a:latin typeface="+mj-lt"/>
                  </a:endParaRPr>
                </a:p>
              </p:txBody>
            </p:sp>
            <p:sp>
              <p:nvSpPr>
                <p:cNvPr id="2166" name="Freeform 839"/>
                <p:cNvSpPr>
                  <a:spLocks/>
                </p:cNvSpPr>
                <p:nvPr/>
              </p:nvSpPr>
              <p:spPr bwMode="auto">
                <a:xfrm>
                  <a:off x="1920" y="1642"/>
                  <a:ext cx="605" cy="8"/>
                </a:xfrm>
                <a:custGeom>
                  <a:avLst/>
                  <a:gdLst>
                    <a:gd name="T0" fmla="*/ 0 w 2418"/>
                    <a:gd name="T1" fmla="*/ 16 h 32"/>
                    <a:gd name="T2" fmla="*/ 16 w 2418"/>
                    <a:gd name="T3" fmla="*/ 32 h 32"/>
                    <a:gd name="T4" fmla="*/ 2418 w 2418"/>
                    <a:gd name="T5" fmla="*/ 32 h 32"/>
                    <a:gd name="T6" fmla="*/ 2418 w 2418"/>
                    <a:gd name="T7" fmla="*/ 0 h 32"/>
                    <a:gd name="T8" fmla="*/ 16 w 2418"/>
                    <a:gd name="T9" fmla="*/ 0 h 32"/>
                    <a:gd name="T10" fmla="*/ 32 w 2418"/>
                    <a:gd name="T11" fmla="*/ 16 h 32"/>
                    <a:gd name="T12" fmla="*/ 0 w 2418"/>
                    <a:gd name="T13" fmla="*/ 16 h 32"/>
                    <a:gd name="T14" fmla="*/ 0 w 2418"/>
                    <a:gd name="T15" fmla="*/ 32 h 32"/>
                    <a:gd name="T16" fmla="*/ 16 w 2418"/>
                    <a:gd name="T17" fmla="*/ 32 h 32"/>
                    <a:gd name="T18" fmla="*/ 0 w 2418"/>
                    <a:gd name="T19" fmla="*/ 16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8"/>
                    <a:gd name="T31" fmla="*/ 0 h 32"/>
                    <a:gd name="T32" fmla="*/ 2418 w 2418"/>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8" h="32">
                      <a:moveTo>
                        <a:pt x="0" y="16"/>
                      </a:moveTo>
                      <a:lnTo>
                        <a:pt x="16" y="32"/>
                      </a:lnTo>
                      <a:lnTo>
                        <a:pt x="2418" y="32"/>
                      </a:lnTo>
                      <a:lnTo>
                        <a:pt x="2418" y="0"/>
                      </a:lnTo>
                      <a:lnTo>
                        <a:pt x="16" y="0"/>
                      </a:lnTo>
                      <a:lnTo>
                        <a:pt x="32" y="16"/>
                      </a:lnTo>
                      <a:lnTo>
                        <a:pt x="0" y="16"/>
                      </a:lnTo>
                      <a:lnTo>
                        <a:pt x="0" y="32"/>
                      </a:lnTo>
                      <a:lnTo>
                        <a:pt x="16" y="32"/>
                      </a:lnTo>
                      <a:lnTo>
                        <a:pt x="0" y="16"/>
                      </a:lnTo>
                      <a:close/>
                    </a:path>
                  </a:pathLst>
                </a:custGeom>
                <a:solidFill>
                  <a:srgbClr val="000000"/>
                </a:solidFill>
                <a:ln w="9525">
                  <a:noFill/>
                  <a:round/>
                  <a:headEnd/>
                  <a:tailEnd/>
                </a:ln>
              </p:spPr>
              <p:txBody>
                <a:bodyPr/>
                <a:lstStyle/>
                <a:p>
                  <a:endParaRPr lang="en-US">
                    <a:latin typeface="+mj-lt"/>
                  </a:endParaRPr>
                </a:p>
              </p:txBody>
            </p:sp>
          </p:grpSp>
          <p:grpSp>
            <p:nvGrpSpPr>
              <p:cNvPr id="2088" name="Group 933"/>
              <p:cNvGrpSpPr>
                <a:grpSpLocks/>
              </p:cNvGrpSpPr>
              <p:nvPr/>
            </p:nvGrpSpPr>
            <p:grpSpPr bwMode="auto">
              <a:xfrm>
                <a:off x="1943" y="1310"/>
                <a:ext cx="557" cy="305"/>
                <a:chOff x="2200" y="1365"/>
                <a:chExt cx="2384" cy="1305"/>
              </a:xfrm>
            </p:grpSpPr>
            <p:sp>
              <p:nvSpPr>
                <p:cNvPr id="2143" name="AutoShape 934"/>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144" name="AutoShape 935"/>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45" name="AutoShape 936"/>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46" name="AutoShape 937"/>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147" name="Oval 938"/>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48" name="Oval 939"/>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49" name="Oval 940"/>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0" name="Oval 941"/>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1" name="Oval 942"/>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255" name="AutoShape 943"/>
                <p:cNvSpPr>
                  <a:spLocks noChangeArrowheads="1"/>
                </p:cNvSpPr>
                <p:nvPr/>
              </p:nvSpPr>
              <p:spPr bwMode="auto">
                <a:xfrm rot="189000000">
                  <a:off x="2305" y="1829"/>
                  <a:ext cx="1305" cy="377"/>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153" name="AutoShape 944"/>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154" name="AutoShape 945"/>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55" name="Oval 946"/>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6" name="Oval 947"/>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7" name="Oval 948"/>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8" name="Oval 949"/>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9" name="Oval 950"/>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60" name="Oval 951"/>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161" name="Oval 952"/>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162" name="AutoShape 953"/>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163" name="Oval 954"/>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089" name="Group 959"/>
              <p:cNvGrpSpPr>
                <a:grpSpLocks/>
              </p:cNvGrpSpPr>
              <p:nvPr/>
            </p:nvGrpSpPr>
            <p:grpSpPr bwMode="auto">
              <a:xfrm>
                <a:off x="1920" y="1206"/>
                <a:ext cx="614" cy="440"/>
                <a:chOff x="1920" y="1206"/>
                <a:chExt cx="614" cy="440"/>
              </a:xfrm>
            </p:grpSpPr>
            <p:sp>
              <p:nvSpPr>
                <p:cNvPr id="2090" name="Freeform 837"/>
                <p:cNvSpPr>
                  <a:spLocks/>
                </p:cNvSpPr>
                <p:nvPr/>
              </p:nvSpPr>
              <p:spPr bwMode="auto">
                <a:xfrm>
                  <a:off x="1924" y="1213"/>
                  <a:ext cx="605" cy="8"/>
                </a:xfrm>
                <a:custGeom>
                  <a:avLst/>
                  <a:gdLst>
                    <a:gd name="T0" fmla="*/ 2418 w 2418"/>
                    <a:gd name="T1" fmla="*/ 16 h 33"/>
                    <a:gd name="T2" fmla="*/ 2402 w 2418"/>
                    <a:gd name="T3" fmla="*/ 0 h 33"/>
                    <a:gd name="T4" fmla="*/ 0 w 2418"/>
                    <a:gd name="T5" fmla="*/ 0 h 33"/>
                    <a:gd name="T6" fmla="*/ 0 w 2418"/>
                    <a:gd name="T7" fmla="*/ 33 h 33"/>
                    <a:gd name="T8" fmla="*/ 2402 w 2418"/>
                    <a:gd name="T9" fmla="*/ 33 h 33"/>
                    <a:gd name="T10" fmla="*/ 2386 w 2418"/>
                    <a:gd name="T11" fmla="*/ 16 h 33"/>
                    <a:gd name="T12" fmla="*/ 2418 w 2418"/>
                    <a:gd name="T13" fmla="*/ 16 h 33"/>
                    <a:gd name="T14" fmla="*/ 2418 w 2418"/>
                    <a:gd name="T15" fmla="*/ 0 h 33"/>
                    <a:gd name="T16" fmla="*/ 2402 w 2418"/>
                    <a:gd name="T17" fmla="*/ 0 h 33"/>
                    <a:gd name="T18" fmla="*/ 2418 w 2418"/>
                    <a:gd name="T19" fmla="*/ 16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8"/>
                    <a:gd name="T31" fmla="*/ 0 h 33"/>
                    <a:gd name="T32" fmla="*/ 2418 w 2418"/>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8" h="33">
                      <a:moveTo>
                        <a:pt x="2418" y="16"/>
                      </a:moveTo>
                      <a:lnTo>
                        <a:pt x="2402" y="0"/>
                      </a:lnTo>
                      <a:lnTo>
                        <a:pt x="0" y="0"/>
                      </a:lnTo>
                      <a:lnTo>
                        <a:pt x="0" y="33"/>
                      </a:lnTo>
                      <a:lnTo>
                        <a:pt x="2402" y="33"/>
                      </a:lnTo>
                      <a:lnTo>
                        <a:pt x="2386" y="16"/>
                      </a:lnTo>
                      <a:lnTo>
                        <a:pt x="2418" y="16"/>
                      </a:lnTo>
                      <a:lnTo>
                        <a:pt x="2418" y="0"/>
                      </a:lnTo>
                      <a:lnTo>
                        <a:pt x="2402" y="0"/>
                      </a:lnTo>
                      <a:lnTo>
                        <a:pt x="2418" y="16"/>
                      </a:lnTo>
                      <a:close/>
                    </a:path>
                  </a:pathLst>
                </a:custGeom>
                <a:solidFill>
                  <a:srgbClr val="000000"/>
                </a:solidFill>
                <a:ln w="9525">
                  <a:noFill/>
                  <a:round/>
                  <a:headEnd/>
                  <a:tailEnd/>
                </a:ln>
              </p:spPr>
              <p:txBody>
                <a:bodyPr/>
                <a:lstStyle/>
                <a:p>
                  <a:endParaRPr lang="en-US">
                    <a:latin typeface="+mj-lt"/>
                  </a:endParaRPr>
                </a:p>
              </p:txBody>
            </p:sp>
            <p:sp>
              <p:nvSpPr>
                <p:cNvPr id="2091" name="Freeform 857"/>
                <p:cNvSpPr>
                  <a:spLocks/>
                </p:cNvSpPr>
                <p:nvPr/>
              </p:nvSpPr>
              <p:spPr bwMode="auto">
                <a:xfrm>
                  <a:off x="2267" y="1322"/>
                  <a:ext cx="93" cy="5"/>
                </a:xfrm>
                <a:custGeom>
                  <a:avLst/>
                  <a:gdLst>
                    <a:gd name="T0" fmla="*/ 0 w 374"/>
                    <a:gd name="T1" fmla="*/ 11 h 23"/>
                    <a:gd name="T2" fmla="*/ 0 w 374"/>
                    <a:gd name="T3" fmla="*/ 23 h 23"/>
                    <a:gd name="T4" fmla="*/ 374 w 374"/>
                    <a:gd name="T5" fmla="*/ 23 h 23"/>
                    <a:gd name="T6" fmla="*/ 374 w 374"/>
                    <a:gd name="T7" fmla="*/ 0 h 23"/>
                    <a:gd name="T8" fmla="*/ 0 w 374"/>
                    <a:gd name="T9" fmla="*/ 0 h 23"/>
                    <a:gd name="T10" fmla="*/ 0 w 374"/>
                    <a:gd name="T11" fmla="*/ 11 h 23"/>
                    <a:gd name="T12" fmla="*/ 0 60000 65536"/>
                    <a:gd name="T13" fmla="*/ 0 60000 65536"/>
                    <a:gd name="T14" fmla="*/ 0 60000 65536"/>
                    <a:gd name="T15" fmla="*/ 0 60000 65536"/>
                    <a:gd name="T16" fmla="*/ 0 60000 65536"/>
                    <a:gd name="T17" fmla="*/ 0 60000 65536"/>
                    <a:gd name="T18" fmla="*/ 0 w 374"/>
                    <a:gd name="T19" fmla="*/ 0 h 23"/>
                    <a:gd name="T20" fmla="*/ 374 w 37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74" h="23">
                      <a:moveTo>
                        <a:pt x="0" y="11"/>
                      </a:moveTo>
                      <a:lnTo>
                        <a:pt x="0" y="23"/>
                      </a:lnTo>
                      <a:lnTo>
                        <a:pt x="374" y="23"/>
                      </a:lnTo>
                      <a:lnTo>
                        <a:pt x="374" y="0"/>
                      </a:lnTo>
                      <a:lnTo>
                        <a:pt x="0" y="0"/>
                      </a:lnTo>
                      <a:lnTo>
                        <a:pt x="0" y="11"/>
                      </a:lnTo>
                      <a:close/>
                    </a:path>
                  </a:pathLst>
                </a:custGeom>
                <a:solidFill>
                  <a:srgbClr val="000000"/>
                </a:solidFill>
                <a:ln w="9525">
                  <a:noFill/>
                  <a:round/>
                  <a:headEnd/>
                  <a:tailEnd/>
                </a:ln>
              </p:spPr>
              <p:txBody>
                <a:bodyPr/>
                <a:lstStyle/>
                <a:p>
                  <a:endParaRPr lang="en-US">
                    <a:latin typeface="+mj-lt"/>
                  </a:endParaRPr>
                </a:p>
              </p:txBody>
            </p:sp>
            <p:sp>
              <p:nvSpPr>
                <p:cNvPr id="2092" name="Freeform 874"/>
                <p:cNvSpPr>
                  <a:spLocks/>
                </p:cNvSpPr>
                <p:nvPr/>
              </p:nvSpPr>
              <p:spPr bwMode="auto">
                <a:xfrm>
                  <a:off x="2267" y="1340"/>
                  <a:ext cx="93" cy="5"/>
                </a:xfrm>
                <a:custGeom>
                  <a:avLst/>
                  <a:gdLst>
                    <a:gd name="T0" fmla="*/ 0 w 374"/>
                    <a:gd name="T1" fmla="*/ 12 h 23"/>
                    <a:gd name="T2" fmla="*/ 0 w 374"/>
                    <a:gd name="T3" fmla="*/ 23 h 23"/>
                    <a:gd name="T4" fmla="*/ 374 w 374"/>
                    <a:gd name="T5" fmla="*/ 23 h 23"/>
                    <a:gd name="T6" fmla="*/ 374 w 374"/>
                    <a:gd name="T7" fmla="*/ 0 h 23"/>
                    <a:gd name="T8" fmla="*/ 0 w 374"/>
                    <a:gd name="T9" fmla="*/ 0 h 23"/>
                    <a:gd name="T10" fmla="*/ 0 w 374"/>
                    <a:gd name="T11" fmla="*/ 12 h 23"/>
                    <a:gd name="T12" fmla="*/ 0 60000 65536"/>
                    <a:gd name="T13" fmla="*/ 0 60000 65536"/>
                    <a:gd name="T14" fmla="*/ 0 60000 65536"/>
                    <a:gd name="T15" fmla="*/ 0 60000 65536"/>
                    <a:gd name="T16" fmla="*/ 0 60000 65536"/>
                    <a:gd name="T17" fmla="*/ 0 60000 65536"/>
                    <a:gd name="T18" fmla="*/ 0 w 374"/>
                    <a:gd name="T19" fmla="*/ 0 h 23"/>
                    <a:gd name="T20" fmla="*/ 374 w 37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74" h="23">
                      <a:moveTo>
                        <a:pt x="0" y="12"/>
                      </a:moveTo>
                      <a:lnTo>
                        <a:pt x="0" y="23"/>
                      </a:lnTo>
                      <a:lnTo>
                        <a:pt x="374" y="23"/>
                      </a:lnTo>
                      <a:lnTo>
                        <a:pt x="374" y="0"/>
                      </a:lnTo>
                      <a:lnTo>
                        <a:pt x="0" y="0"/>
                      </a:lnTo>
                      <a:lnTo>
                        <a:pt x="0" y="12"/>
                      </a:lnTo>
                      <a:close/>
                    </a:path>
                  </a:pathLst>
                </a:custGeom>
                <a:solidFill>
                  <a:srgbClr val="000000"/>
                </a:solidFill>
                <a:ln w="9525">
                  <a:noFill/>
                  <a:round/>
                  <a:headEnd/>
                  <a:tailEnd/>
                </a:ln>
              </p:spPr>
              <p:txBody>
                <a:bodyPr/>
                <a:lstStyle/>
                <a:p>
                  <a:endParaRPr lang="en-US">
                    <a:latin typeface="+mj-lt"/>
                  </a:endParaRPr>
                </a:p>
              </p:txBody>
            </p:sp>
            <p:sp>
              <p:nvSpPr>
                <p:cNvPr id="2093" name="Freeform 876"/>
                <p:cNvSpPr>
                  <a:spLocks/>
                </p:cNvSpPr>
                <p:nvPr/>
              </p:nvSpPr>
              <p:spPr bwMode="auto">
                <a:xfrm>
                  <a:off x="2087" y="1246"/>
                  <a:ext cx="193" cy="368"/>
                </a:xfrm>
                <a:custGeom>
                  <a:avLst/>
                  <a:gdLst>
                    <a:gd name="T0" fmla="*/ 0 w 772"/>
                    <a:gd name="T1" fmla="*/ 315 h 1475"/>
                    <a:gd name="T2" fmla="*/ 25 w 772"/>
                    <a:gd name="T3" fmla="*/ 298 h 1475"/>
                    <a:gd name="T4" fmla="*/ 76 w 772"/>
                    <a:gd name="T5" fmla="*/ 262 h 1475"/>
                    <a:gd name="T6" fmla="*/ 127 w 772"/>
                    <a:gd name="T7" fmla="*/ 225 h 1475"/>
                    <a:gd name="T8" fmla="*/ 176 w 772"/>
                    <a:gd name="T9" fmla="*/ 188 h 1475"/>
                    <a:gd name="T10" fmla="*/ 227 w 772"/>
                    <a:gd name="T11" fmla="*/ 153 h 1475"/>
                    <a:gd name="T12" fmla="*/ 276 w 772"/>
                    <a:gd name="T13" fmla="*/ 119 h 1475"/>
                    <a:gd name="T14" fmla="*/ 325 w 772"/>
                    <a:gd name="T15" fmla="*/ 88 h 1475"/>
                    <a:gd name="T16" fmla="*/ 374 w 772"/>
                    <a:gd name="T17" fmla="*/ 60 h 1475"/>
                    <a:gd name="T18" fmla="*/ 422 w 772"/>
                    <a:gd name="T19" fmla="*/ 37 h 1475"/>
                    <a:gd name="T20" fmla="*/ 470 w 772"/>
                    <a:gd name="T21" fmla="*/ 19 h 1475"/>
                    <a:gd name="T22" fmla="*/ 518 w 772"/>
                    <a:gd name="T23" fmla="*/ 6 h 1475"/>
                    <a:gd name="T24" fmla="*/ 565 w 772"/>
                    <a:gd name="T25" fmla="*/ 0 h 1475"/>
                    <a:gd name="T26" fmla="*/ 611 w 772"/>
                    <a:gd name="T27" fmla="*/ 3 h 1475"/>
                    <a:gd name="T28" fmla="*/ 658 w 772"/>
                    <a:gd name="T29" fmla="*/ 14 h 1475"/>
                    <a:gd name="T30" fmla="*/ 704 w 772"/>
                    <a:gd name="T31" fmla="*/ 34 h 1475"/>
                    <a:gd name="T32" fmla="*/ 749 w 772"/>
                    <a:gd name="T33" fmla="*/ 64 h 1475"/>
                    <a:gd name="T34" fmla="*/ 772 w 772"/>
                    <a:gd name="T35" fmla="*/ 83 h 1475"/>
                    <a:gd name="T36" fmla="*/ 772 w 772"/>
                    <a:gd name="T37" fmla="*/ 133 h 1475"/>
                    <a:gd name="T38" fmla="*/ 772 w 772"/>
                    <a:gd name="T39" fmla="*/ 195 h 1475"/>
                    <a:gd name="T40" fmla="*/ 771 w 772"/>
                    <a:gd name="T41" fmla="*/ 267 h 1475"/>
                    <a:gd name="T42" fmla="*/ 771 w 772"/>
                    <a:gd name="T43" fmla="*/ 348 h 1475"/>
                    <a:gd name="T44" fmla="*/ 770 w 772"/>
                    <a:gd name="T45" fmla="*/ 436 h 1475"/>
                    <a:gd name="T46" fmla="*/ 770 w 772"/>
                    <a:gd name="T47" fmla="*/ 529 h 1475"/>
                    <a:gd name="T48" fmla="*/ 769 w 772"/>
                    <a:gd name="T49" fmla="*/ 626 h 1475"/>
                    <a:gd name="T50" fmla="*/ 769 w 772"/>
                    <a:gd name="T51" fmla="*/ 724 h 1475"/>
                    <a:gd name="T52" fmla="*/ 769 w 772"/>
                    <a:gd name="T53" fmla="*/ 822 h 1475"/>
                    <a:gd name="T54" fmla="*/ 768 w 772"/>
                    <a:gd name="T55" fmla="*/ 919 h 1475"/>
                    <a:gd name="T56" fmla="*/ 768 w 772"/>
                    <a:gd name="T57" fmla="*/ 1012 h 1475"/>
                    <a:gd name="T58" fmla="*/ 769 w 772"/>
                    <a:gd name="T59" fmla="*/ 1100 h 1475"/>
                    <a:gd name="T60" fmla="*/ 769 w 772"/>
                    <a:gd name="T61" fmla="*/ 1181 h 1475"/>
                    <a:gd name="T62" fmla="*/ 770 w 772"/>
                    <a:gd name="T63" fmla="*/ 1253 h 1475"/>
                    <a:gd name="T64" fmla="*/ 771 w 772"/>
                    <a:gd name="T65" fmla="*/ 1314 h 1475"/>
                    <a:gd name="T66" fmla="*/ 772 w 772"/>
                    <a:gd name="T67" fmla="*/ 1364 h 1475"/>
                    <a:gd name="T68" fmla="*/ 772 w 772"/>
                    <a:gd name="T69" fmla="*/ 1396 h 1475"/>
                    <a:gd name="T70" fmla="*/ 767 w 772"/>
                    <a:gd name="T71" fmla="*/ 1433 h 1475"/>
                    <a:gd name="T72" fmla="*/ 753 w 772"/>
                    <a:gd name="T73" fmla="*/ 1447 h 1475"/>
                    <a:gd name="T74" fmla="*/ 733 w 772"/>
                    <a:gd name="T75" fmla="*/ 1460 h 1475"/>
                    <a:gd name="T76" fmla="*/ 721 w 772"/>
                    <a:gd name="T77" fmla="*/ 1472 h 1475"/>
                    <a:gd name="T78" fmla="*/ 662 w 772"/>
                    <a:gd name="T79" fmla="*/ 1472 h 1475"/>
                    <a:gd name="T80" fmla="*/ 591 w 772"/>
                    <a:gd name="T81" fmla="*/ 1473 h 1475"/>
                    <a:gd name="T82" fmla="*/ 512 w 772"/>
                    <a:gd name="T83" fmla="*/ 1473 h 1475"/>
                    <a:gd name="T84" fmla="*/ 432 w 772"/>
                    <a:gd name="T85" fmla="*/ 1473 h 1475"/>
                    <a:gd name="T86" fmla="*/ 350 w 772"/>
                    <a:gd name="T87" fmla="*/ 1475 h 1475"/>
                    <a:gd name="T88" fmla="*/ 275 w 772"/>
                    <a:gd name="T89" fmla="*/ 1475 h 1475"/>
                    <a:gd name="T90" fmla="*/ 208 w 772"/>
                    <a:gd name="T91" fmla="*/ 1475 h 1475"/>
                    <a:gd name="T92" fmla="*/ 155 w 772"/>
                    <a:gd name="T93" fmla="*/ 1475 h 1475"/>
                    <a:gd name="T94" fmla="*/ 119 w 772"/>
                    <a:gd name="T95" fmla="*/ 1473 h 1475"/>
                    <a:gd name="T96" fmla="*/ 64 w 772"/>
                    <a:gd name="T97" fmla="*/ 1468 h 1475"/>
                    <a:gd name="T98" fmla="*/ 31 w 772"/>
                    <a:gd name="T99" fmla="*/ 1454 h 1475"/>
                    <a:gd name="T100" fmla="*/ 15 w 772"/>
                    <a:gd name="T101" fmla="*/ 1433 h 14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72"/>
                    <a:gd name="T154" fmla="*/ 0 h 1475"/>
                    <a:gd name="T155" fmla="*/ 772 w 772"/>
                    <a:gd name="T156" fmla="*/ 1475 h 147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72" h="1475">
                      <a:moveTo>
                        <a:pt x="10" y="1420"/>
                      </a:moveTo>
                      <a:lnTo>
                        <a:pt x="0" y="315"/>
                      </a:lnTo>
                      <a:lnTo>
                        <a:pt x="25" y="298"/>
                      </a:lnTo>
                      <a:lnTo>
                        <a:pt x="51" y="279"/>
                      </a:lnTo>
                      <a:lnTo>
                        <a:pt x="76" y="262"/>
                      </a:lnTo>
                      <a:lnTo>
                        <a:pt x="101" y="244"/>
                      </a:lnTo>
                      <a:lnTo>
                        <a:pt x="127" y="225"/>
                      </a:lnTo>
                      <a:lnTo>
                        <a:pt x="152" y="207"/>
                      </a:lnTo>
                      <a:lnTo>
                        <a:pt x="176" y="188"/>
                      </a:lnTo>
                      <a:lnTo>
                        <a:pt x="201" y="171"/>
                      </a:lnTo>
                      <a:lnTo>
                        <a:pt x="227" y="153"/>
                      </a:lnTo>
                      <a:lnTo>
                        <a:pt x="251" y="135"/>
                      </a:lnTo>
                      <a:lnTo>
                        <a:pt x="276" y="119"/>
                      </a:lnTo>
                      <a:lnTo>
                        <a:pt x="300" y="103"/>
                      </a:lnTo>
                      <a:lnTo>
                        <a:pt x="325" y="88"/>
                      </a:lnTo>
                      <a:lnTo>
                        <a:pt x="349" y="74"/>
                      </a:lnTo>
                      <a:lnTo>
                        <a:pt x="374" y="60"/>
                      </a:lnTo>
                      <a:lnTo>
                        <a:pt x="398" y="48"/>
                      </a:lnTo>
                      <a:lnTo>
                        <a:pt x="422" y="37"/>
                      </a:lnTo>
                      <a:lnTo>
                        <a:pt x="447" y="27"/>
                      </a:lnTo>
                      <a:lnTo>
                        <a:pt x="470" y="19"/>
                      </a:lnTo>
                      <a:lnTo>
                        <a:pt x="494" y="12"/>
                      </a:lnTo>
                      <a:lnTo>
                        <a:pt x="518" y="6"/>
                      </a:lnTo>
                      <a:lnTo>
                        <a:pt x="541" y="3"/>
                      </a:lnTo>
                      <a:lnTo>
                        <a:pt x="565" y="0"/>
                      </a:lnTo>
                      <a:lnTo>
                        <a:pt x="588" y="0"/>
                      </a:lnTo>
                      <a:lnTo>
                        <a:pt x="611" y="3"/>
                      </a:lnTo>
                      <a:lnTo>
                        <a:pt x="635" y="7"/>
                      </a:lnTo>
                      <a:lnTo>
                        <a:pt x="658" y="14"/>
                      </a:lnTo>
                      <a:lnTo>
                        <a:pt x="681" y="22"/>
                      </a:lnTo>
                      <a:lnTo>
                        <a:pt x="704" y="34"/>
                      </a:lnTo>
                      <a:lnTo>
                        <a:pt x="727" y="48"/>
                      </a:lnTo>
                      <a:lnTo>
                        <a:pt x="749" y="64"/>
                      </a:lnTo>
                      <a:lnTo>
                        <a:pt x="772" y="83"/>
                      </a:lnTo>
                      <a:lnTo>
                        <a:pt x="772" y="106"/>
                      </a:lnTo>
                      <a:lnTo>
                        <a:pt x="772" y="133"/>
                      </a:lnTo>
                      <a:lnTo>
                        <a:pt x="772" y="163"/>
                      </a:lnTo>
                      <a:lnTo>
                        <a:pt x="772" y="195"/>
                      </a:lnTo>
                      <a:lnTo>
                        <a:pt x="772" y="230"/>
                      </a:lnTo>
                      <a:lnTo>
                        <a:pt x="771" y="267"/>
                      </a:lnTo>
                      <a:lnTo>
                        <a:pt x="771" y="307"/>
                      </a:lnTo>
                      <a:lnTo>
                        <a:pt x="771" y="348"/>
                      </a:lnTo>
                      <a:lnTo>
                        <a:pt x="771" y="391"/>
                      </a:lnTo>
                      <a:lnTo>
                        <a:pt x="770" y="436"/>
                      </a:lnTo>
                      <a:lnTo>
                        <a:pt x="770" y="482"/>
                      </a:lnTo>
                      <a:lnTo>
                        <a:pt x="770" y="529"/>
                      </a:lnTo>
                      <a:lnTo>
                        <a:pt x="770" y="577"/>
                      </a:lnTo>
                      <a:lnTo>
                        <a:pt x="769" y="626"/>
                      </a:lnTo>
                      <a:lnTo>
                        <a:pt x="769" y="675"/>
                      </a:lnTo>
                      <a:lnTo>
                        <a:pt x="769" y="724"/>
                      </a:lnTo>
                      <a:lnTo>
                        <a:pt x="769" y="774"/>
                      </a:lnTo>
                      <a:lnTo>
                        <a:pt x="769" y="822"/>
                      </a:lnTo>
                      <a:lnTo>
                        <a:pt x="769" y="871"/>
                      </a:lnTo>
                      <a:lnTo>
                        <a:pt x="768" y="919"/>
                      </a:lnTo>
                      <a:lnTo>
                        <a:pt x="768" y="966"/>
                      </a:lnTo>
                      <a:lnTo>
                        <a:pt x="768" y="1012"/>
                      </a:lnTo>
                      <a:lnTo>
                        <a:pt x="769" y="1056"/>
                      </a:lnTo>
                      <a:lnTo>
                        <a:pt x="769" y="1100"/>
                      </a:lnTo>
                      <a:lnTo>
                        <a:pt x="769" y="1141"/>
                      </a:lnTo>
                      <a:lnTo>
                        <a:pt x="769" y="1181"/>
                      </a:lnTo>
                      <a:lnTo>
                        <a:pt x="769" y="1218"/>
                      </a:lnTo>
                      <a:lnTo>
                        <a:pt x="770" y="1253"/>
                      </a:lnTo>
                      <a:lnTo>
                        <a:pt x="770" y="1286"/>
                      </a:lnTo>
                      <a:lnTo>
                        <a:pt x="771" y="1314"/>
                      </a:lnTo>
                      <a:lnTo>
                        <a:pt x="771" y="1341"/>
                      </a:lnTo>
                      <a:lnTo>
                        <a:pt x="772" y="1364"/>
                      </a:lnTo>
                      <a:lnTo>
                        <a:pt x="772" y="1396"/>
                      </a:lnTo>
                      <a:lnTo>
                        <a:pt x="771" y="1419"/>
                      </a:lnTo>
                      <a:lnTo>
                        <a:pt x="767" y="1433"/>
                      </a:lnTo>
                      <a:lnTo>
                        <a:pt x="761" y="1441"/>
                      </a:lnTo>
                      <a:lnTo>
                        <a:pt x="753" y="1447"/>
                      </a:lnTo>
                      <a:lnTo>
                        <a:pt x="744" y="1453"/>
                      </a:lnTo>
                      <a:lnTo>
                        <a:pt x="733" y="1460"/>
                      </a:lnTo>
                      <a:lnTo>
                        <a:pt x="721" y="1472"/>
                      </a:lnTo>
                      <a:lnTo>
                        <a:pt x="693" y="1472"/>
                      </a:lnTo>
                      <a:lnTo>
                        <a:pt x="662" y="1472"/>
                      </a:lnTo>
                      <a:lnTo>
                        <a:pt x="627" y="1473"/>
                      </a:lnTo>
                      <a:lnTo>
                        <a:pt x="591" y="1473"/>
                      </a:lnTo>
                      <a:lnTo>
                        <a:pt x="553" y="1473"/>
                      </a:lnTo>
                      <a:lnTo>
                        <a:pt x="512" y="1473"/>
                      </a:lnTo>
                      <a:lnTo>
                        <a:pt x="472" y="1473"/>
                      </a:lnTo>
                      <a:lnTo>
                        <a:pt x="432" y="1473"/>
                      </a:lnTo>
                      <a:lnTo>
                        <a:pt x="390" y="1475"/>
                      </a:lnTo>
                      <a:lnTo>
                        <a:pt x="350" y="1475"/>
                      </a:lnTo>
                      <a:lnTo>
                        <a:pt x="312" y="1475"/>
                      </a:lnTo>
                      <a:lnTo>
                        <a:pt x="275" y="1475"/>
                      </a:lnTo>
                      <a:lnTo>
                        <a:pt x="241" y="1475"/>
                      </a:lnTo>
                      <a:lnTo>
                        <a:pt x="208" y="1475"/>
                      </a:lnTo>
                      <a:lnTo>
                        <a:pt x="180" y="1475"/>
                      </a:lnTo>
                      <a:lnTo>
                        <a:pt x="155" y="1475"/>
                      </a:lnTo>
                      <a:lnTo>
                        <a:pt x="119" y="1473"/>
                      </a:lnTo>
                      <a:lnTo>
                        <a:pt x="89" y="1471"/>
                      </a:lnTo>
                      <a:lnTo>
                        <a:pt x="64" y="1468"/>
                      </a:lnTo>
                      <a:lnTo>
                        <a:pt x="46" y="1462"/>
                      </a:lnTo>
                      <a:lnTo>
                        <a:pt x="31" y="1454"/>
                      </a:lnTo>
                      <a:lnTo>
                        <a:pt x="22" y="1445"/>
                      </a:lnTo>
                      <a:lnTo>
                        <a:pt x="15" y="1433"/>
                      </a:lnTo>
                      <a:lnTo>
                        <a:pt x="10" y="1420"/>
                      </a:lnTo>
                    </a:path>
                  </a:pathLst>
                </a:custGeom>
                <a:noFill/>
                <a:ln w="9525">
                  <a:noFill/>
                  <a:round/>
                  <a:headEnd/>
                  <a:tailEnd/>
                </a:ln>
              </p:spPr>
              <p:txBody>
                <a:bodyPr/>
                <a:lstStyle/>
                <a:p>
                  <a:endParaRPr lang="en-US">
                    <a:latin typeface="+mj-lt"/>
                  </a:endParaRPr>
                </a:p>
              </p:txBody>
            </p:sp>
            <p:sp>
              <p:nvSpPr>
                <p:cNvPr id="2094" name="Freeform 878"/>
                <p:cNvSpPr>
                  <a:spLocks/>
                </p:cNvSpPr>
                <p:nvPr/>
              </p:nvSpPr>
              <p:spPr bwMode="auto">
                <a:xfrm>
                  <a:off x="2112" y="1278"/>
                  <a:ext cx="85" cy="313"/>
                </a:xfrm>
                <a:custGeom>
                  <a:avLst/>
                  <a:gdLst>
                    <a:gd name="T0" fmla="*/ 336 w 341"/>
                    <a:gd name="T1" fmla="*/ 0 h 1252"/>
                    <a:gd name="T2" fmla="*/ 341 w 341"/>
                    <a:gd name="T3" fmla="*/ 1252 h 1252"/>
                    <a:gd name="T4" fmla="*/ 341 w 341"/>
                    <a:gd name="T5" fmla="*/ 1252 h 1252"/>
                    <a:gd name="T6" fmla="*/ 322 w 341"/>
                    <a:gd name="T7" fmla="*/ 1252 h 1252"/>
                    <a:gd name="T8" fmla="*/ 304 w 341"/>
                    <a:gd name="T9" fmla="*/ 1252 h 1252"/>
                    <a:gd name="T10" fmla="*/ 285 w 341"/>
                    <a:gd name="T11" fmla="*/ 1252 h 1252"/>
                    <a:gd name="T12" fmla="*/ 267 w 341"/>
                    <a:gd name="T13" fmla="*/ 1251 h 1252"/>
                    <a:gd name="T14" fmla="*/ 249 w 341"/>
                    <a:gd name="T15" fmla="*/ 1251 h 1252"/>
                    <a:gd name="T16" fmla="*/ 230 w 341"/>
                    <a:gd name="T17" fmla="*/ 1251 h 1252"/>
                    <a:gd name="T18" fmla="*/ 212 w 341"/>
                    <a:gd name="T19" fmla="*/ 1251 h 1252"/>
                    <a:gd name="T20" fmla="*/ 193 w 341"/>
                    <a:gd name="T21" fmla="*/ 1251 h 1252"/>
                    <a:gd name="T22" fmla="*/ 175 w 341"/>
                    <a:gd name="T23" fmla="*/ 1251 h 1252"/>
                    <a:gd name="T24" fmla="*/ 157 w 341"/>
                    <a:gd name="T25" fmla="*/ 1251 h 1252"/>
                    <a:gd name="T26" fmla="*/ 138 w 341"/>
                    <a:gd name="T27" fmla="*/ 1251 h 1252"/>
                    <a:gd name="T28" fmla="*/ 119 w 341"/>
                    <a:gd name="T29" fmla="*/ 1251 h 1252"/>
                    <a:gd name="T30" fmla="*/ 100 w 341"/>
                    <a:gd name="T31" fmla="*/ 1251 h 1252"/>
                    <a:gd name="T32" fmla="*/ 82 w 341"/>
                    <a:gd name="T33" fmla="*/ 1251 h 1252"/>
                    <a:gd name="T34" fmla="*/ 63 w 341"/>
                    <a:gd name="T35" fmla="*/ 1251 h 1252"/>
                    <a:gd name="T36" fmla="*/ 45 w 341"/>
                    <a:gd name="T37" fmla="*/ 1251 h 1252"/>
                    <a:gd name="T38" fmla="*/ 45 w 341"/>
                    <a:gd name="T39" fmla="*/ 1251 h 1252"/>
                    <a:gd name="T40" fmla="*/ 36 w 341"/>
                    <a:gd name="T41" fmla="*/ 1246 h 1252"/>
                    <a:gd name="T42" fmla="*/ 28 w 341"/>
                    <a:gd name="T43" fmla="*/ 1242 h 1252"/>
                    <a:gd name="T44" fmla="*/ 20 w 341"/>
                    <a:gd name="T45" fmla="*/ 1236 h 1252"/>
                    <a:gd name="T46" fmla="*/ 14 w 341"/>
                    <a:gd name="T47" fmla="*/ 1229 h 1252"/>
                    <a:gd name="T48" fmla="*/ 9 w 341"/>
                    <a:gd name="T49" fmla="*/ 1223 h 1252"/>
                    <a:gd name="T50" fmla="*/ 6 w 341"/>
                    <a:gd name="T51" fmla="*/ 1215 h 1252"/>
                    <a:gd name="T52" fmla="*/ 3 w 341"/>
                    <a:gd name="T53" fmla="*/ 1207 h 1252"/>
                    <a:gd name="T54" fmla="*/ 5 w 341"/>
                    <a:gd name="T55" fmla="*/ 1198 h 1252"/>
                    <a:gd name="T56" fmla="*/ 0 w 341"/>
                    <a:gd name="T57" fmla="*/ 235 h 1252"/>
                    <a:gd name="T58" fmla="*/ 336 w 341"/>
                    <a:gd name="T59" fmla="*/ 0 h 12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1"/>
                    <a:gd name="T91" fmla="*/ 0 h 1252"/>
                    <a:gd name="T92" fmla="*/ 341 w 341"/>
                    <a:gd name="T93" fmla="*/ 1252 h 12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1" h="1252">
                      <a:moveTo>
                        <a:pt x="336" y="0"/>
                      </a:moveTo>
                      <a:lnTo>
                        <a:pt x="341" y="1252"/>
                      </a:lnTo>
                      <a:lnTo>
                        <a:pt x="322" y="1252"/>
                      </a:lnTo>
                      <a:lnTo>
                        <a:pt x="304" y="1252"/>
                      </a:lnTo>
                      <a:lnTo>
                        <a:pt x="285" y="1252"/>
                      </a:lnTo>
                      <a:lnTo>
                        <a:pt x="267" y="1251"/>
                      </a:lnTo>
                      <a:lnTo>
                        <a:pt x="249" y="1251"/>
                      </a:lnTo>
                      <a:lnTo>
                        <a:pt x="230" y="1251"/>
                      </a:lnTo>
                      <a:lnTo>
                        <a:pt x="212" y="1251"/>
                      </a:lnTo>
                      <a:lnTo>
                        <a:pt x="193" y="1251"/>
                      </a:lnTo>
                      <a:lnTo>
                        <a:pt x="175" y="1251"/>
                      </a:lnTo>
                      <a:lnTo>
                        <a:pt x="157" y="1251"/>
                      </a:lnTo>
                      <a:lnTo>
                        <a:pt x="138" y="1251"/>
                      </a:lnTo>
                      <a:lnTo>
                        <a:pt x="119" y="1251"/>
                      </a:lnTo>
                      <a:lnTo>
                        <a:pt x="100" y="1251"/>
                      </a:lnTo>
                      <a:lnTo>
                        <a:pt x="82" y="1251"/>
                      </a:lnTo>
                      <a:lnTo>
                        <a:pt x="63" y="1251"/>
                      </a:lnTo>
                      <a:lnTo>
                        <a:pt x="45" y="1251"/>
                      </a:lnTo>
                      <a:lnTo>
                        <a:pt x="36" y="1246"/>
                      </a:lnTo>
                      <a:lnTo>
                        <a:pt x="28" y="1242"/>
                      </a:lnTo>
                      <a:lnTo>
                        <a:pt x="20" y="1236"/>
                      </a:lnTo>
                      <a:lnTo>
                        <a:pt x="14" y="1229"/>
                      </a:lnTo>
                      <a:lnTo>
                        <a:pt x="9" y="1223"/>
                      </a:lnTo>
                      <a:lnTo>
                        <a:pt x="6" y="1215"/>
                      </a:lnTo>
                      <a:lnTo>
                        <a:pt x="3" y="1207"/>
                      </a:lnTo>
                      <a:lnTo>
                        <a:pt x="5" y="1198"/>
                      </a:lnTo>
                      <a:lnTo>
                        <a:pt x="0" y="235"/>
                      </a:lnTo>
                      <a:lnTo>
                        <a:pt x="336" y="0"/>
                      </a:lnTo>
                    </a:path>
                  </a:pathLst>
                </a:custGeom>
                <a:noFill/>
                <a:ln w="9525">
                  <a:noFill/>
                  <a:round/>
                  <a:headEnd/>
                  <a:tailEnd/>
                </a:ln>
              </p:spPr>
              <p:txBody>
                <a:bodyPr/>
                <a:lstStyle/>
                <a:p>
                  <a:endParaRPr lang="en-US">
                    <a:latin typeface="+mj-lt"/>
                  </a:endParaRPr>
                </a:p>
              </p:txBody>
            </p:sp>
            <p:sp>
              <p:nvSpPr>
                <p:cNvPr id="2095" name="Freeform 883"/>
                <p:cNvSpPr>
                  <a:spLocks/>
                </p:cNvSpPr>
                <p:nvPr/>
              </p:nvSpPr>
              <p:spPr bwMode="auto">
                <a:xfrm>
                  <a:off x="2062" y="1343"/>
                  <a:ext cx="35" cy="35"/>
                </a:xfrm>
                <a:custGeom>
                  <a:avLst/>
                  <a:gdLst>
                    <a:gd name="T0" fmla="*/ 11 w 140"/>
                    <a:gd name="T1" fmla="*/ 130 h 142"/>
                    <a:gd name="T2" fmla="*/ 23 w 140"/>
                    <a:gd name="T3" fmla="*/ 142 h 142"/>
                    <a:gd name="T4" fmla="*/ 140 w 140"/>
                    <a:gd name="T5" fmla="*/ 23 h 142"/>
                    <a:gd name="T6" fmla="*/ 117 w 140"/>
                    <a:gd name="T7" fmla="*/ 0 h 142"/>
                    <a:gd name="T8" fmla="*/ 0 w 140"/>
                    <a:gd name="T9" fmla="*/ 119 h 142"/>
                    <a:gd name="T10" fmla="*/ 11 w 140"/>
                    <a:gd name="T11" fmla="*/ 130 h 142"/>
                    <a:gd name="T12" fmla="*/ 0 60000 65536"/>
                    <a:gd name="T13" fmla="*/ 0 60000 65536"/>
                    <a:gd name="T14" fmla="*/ 0 60000 65536"/>
                    <a:gd name="T15" fmla="*/ 0 60000 65536"/>
                    <a:gd name="T16" fmla="*/ 0 60000 65536"/>
                    <a:gd name="T17" fmla="*/ 0 60000 65536"/>
                    <a:gd name="T18" fmla="*/ 0 w 140"/>
                    <a:gd name="T19" fmla="*/ 0 h 142"/>
                    <a:gd name="T20" fmla="*/ 140 w 140"/>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140" h="142">
                      <a:moveTo>
                        <a:pt x="11" y="130"/>
                      </a:moveTo>
                      <a:lnTo>
                        <a:pt x="23" y="142"/>
                      </a:lnTo>
                      <a:lnTo>
                        <a:pt x="140" y="23"/>
                      </a:lnTo>
                      <a:lnTo>
                        <a:pt x="117" y="0"/>
                      </a:lnTo>
                      <a:lnTo>
                        <a:pt x="0" y="119"/>
                      </a:lnTo>
                      <a:lnTo>
                        <a:pt x="11" y="130"/>
                      </a:lnTo>
                      <a:close/>
                    </a:path>
                  </a:pathLst>
                </a:custGeom>
                <a:solidFill>
                  <a:srgbClr val="000000"/>
                </a:solidFill>
                <a:ln w="9525">
                  <a:noFill/>
                  <a:round/>
                  <a:headEnd/>
                  <a:tailEnd/>
                </a:ln>
              </p:spPr>
              <p:txBody>
                <a:bodyPr/>
                <a:lstStyle/>
                <a:p>
                  <a:endParaRPr lang="en-US">
                    <a:latin typeface="+mj-lt"/>
                  </a:endParaRPr>
                </a:p>
              </p:txBody>
            </p:sp>
            <p:sp>
              <p:nvSpPr>
                <p:cNvPr id="2096" name="Freeform 886"/>
                <p:cNvSpPr>
                  <a:spLocks/>
                </p:cNvSpPr>
                <p:nvPr/>
              </p:nvSpPr>
              <p:spPr bwMode="auto">
                <a:xfrm>
                  <a:off x="2031" y="1229"/>
                  <a:ext cx="436" cy="391"/>
                </a:xfrm>
                <a:custGeom>
                  <a:avLst/>
                  <a:gdLst>
                    <a:gd name="T0" fmla="*/ 0 w 1744"/>
                    <a:gd name="T1" fmla="*/ 1526 h 1564"/>
                    <a:gd name="T2" fmla="*/ 0 w 1744"/>
                    <a:gd name="T3" fmla="*/ 1451 h 1564"/>
                    <a:gd name="T4" fmla="*/ 0 w 1744"/>
                    <a:gd name="T5" fmla="*/ 1376 h 1564"/>
                    <a:gd name="T6" fmla="*/ 0 w 1744"/>
                    <a:gd name="T7" fmla="*/ 1301 h 1564"/>
                    <a:gd name="T8" fmla="*/ 0 w 1744"/>
                    <a:gd name="T9" fmla="*/ 1226 h 1564"/>
                    <a:gd name="T10" fmla="*/ 0 w 1744"/>
                    <a:gd name="T11" fmla="*/ 1151 h 1564"/>
                    <a:gd name="T12" fmla="*/ 0 w 1744"/>
                    <a:gd name="T13" fmla="*/ 1076 h 1564"/>
                    <a:gd name="T14" fmla="*/ 0 w 1744"/>
                    <a:gd name="T15" fmla="*/ 1001 h 1564"/>
                    <a:gd name="T16" fmla="*/ 0 w 1744"/>
                    <a:gd name="T17" fmla="*/ 926 h 1564"/>
                    <a:gd name="T18" fmla="*/ 0 w 1744"/>
                    <a:gd name="T19" fmla="*/ 851 h 1564"/>
                    <a:gd name="T20" fmla="*/ 0 w 1744"/>
                    <a:gd name="T21" fmla="*/ 776 h 1564"/>
                    <a:gd name="T22" fmla="*/ 0 w 1744"/>
                    <a:gd name="T23" fmla="*/ 701 h 1564"/>
                    <a:gd name="T24" fmla="*/ 0 w 1744"/>
                    <a:gd name="T25" fmla="*/ 627 h 1564"/>
                    <a:gd name="T26" fmla="*/ 0 w 1744"/>
                    <a:gd name="T27" fmla="*/ 552 h 1564"/>
                    <a:gd name="T28" fmla="*/ 0 w 1744"/>
                    <a:gd name="T29" fmla="*/ 477 h 1564"/>
                    <a:gd name="T30" fmla="*/ 0 w 1744"/>
                    <a:gd name="T31" fmla="*/ 402 h 1564"/>
                    <a:gd name="T32" fmla="*/ 31 w 1744"/>
                    <a:gd name="T33" fmla="*/ 331 h 1564"/>
                    <a:gd name="T34" fmla="*/ 95 w 1744"/>
                    <a:gd name="T35" fmla="*/ 269 h 1564"/>
                    <a:gd name="T36" fmla="*/ 162 w 1744"/>
                    <a:gd name="T37" fmla="*/ 213 h 1564"/>
                    <a:gd name="T38" fmla="*/ 231 w 1744"/>
                    <a:gd name="T39" fmla="*/ 161 h 1564"/>
                    <a:gd name="T40" fmla="*/ 304 w 1744"/>
                    <a:gd name="T41" fmla="*/ 115 h 1564"/>
                    <a:gd name="T42" fmla="*/ 377 w 1744"/>
                    <a:gd name="T43" fmla="*/ 74 h 1564"/>
                    <a:gd name="T44" fmla="*/ 452 w 1744"/>
                    <a:gd name="T45" fmla="*/ 40 h 1564"/>
                    <a:gd name="T46" fmla="*/ 529 w 1744"/>
                    <a:gd name="T47" fmla="*/ 11 h 1564"/>
                    <a:gd name="T48" fmla="*/ 605 w 1744"/>
                    <a:gd name="T49" fmla="*/ 0 h 1564"/>
                    <a:gd name="T50" fmla="*/ 678 w 1744"/>
                    <a:gd name="T51" fmla="*/ 0 h 1564"/>
                    <a:gd name="T52" fmla="*/ 751 w 1744"/>
                    <a:gd name="T53" fmla="*/ 1 h 1564"/>
                    <a:gd name="T54" fmla="*/ 824 w 1744"/>
                    <a:gd name="T55" fmla="*/ 2 h 1564"/>
                    <a:gd name="T56" fmla="*/ 898 w 1744"/>
                    <a:gd name="T57" fmla="*/ 4 h 1564"/>
                    <a:gd name="T58" fmla="*/ 970 w 1744"/>
                    <a:gd name="T59" fmla="*/ 5 h 1564"/>
                    <a:gd name="T60" fmla="*/ 1044 w 1744"/>
                    <a:gd name="T61" fmla="*/ 8 h 1564"/>
                    <a:gd name="T62" fmla="*/ 1116 w 1744"/>
                    <a:gd name="T63" fmla="*/ 11 h 1564"/>
                    <a:gd name="T64" fmla="*/ 1190 w 1744"/>
                    <a:gd name="T65" fmla="*/ 13 h 1564"/>
                    <a:gd name="T66" fmla="*/ 1264 w 1744"/>
                    <a:gd name="T67" fmla="*/ 17 h 1564"/>
                    <a:gd name="T68" fmla="*/ 1337 w 1744"/>
                    <a:gd name="T69" fmla="*/ 20 h 1564"/>
                    <a:gd name="T70" fmla="*/ 1411 w 1744"/>
                    <a:gd name="T71" fmla="*/ 24 h 1564"/>
                    <a:gd name="T72" fmla="*/ 1485 w 1744"/>
                    <a:gd name="T73" fmla="*/ 27 h 1564"/>
                    <a:gd name="T74" fmla="*/ 1558 w 1744"/>
                    <a:gd name="T75" fmla="*/ 31 h 1564"/>
                    <a:gd name="T76" fmla="*/ 1632 w 1744"/>
                    <a:gd name="T77" fmla="*/ 35 h 1564"/>
                    <a:gd name="T78" fmla="*/ 1707 w 1744"/>
                    <a:gd name="T79" fmla="*/ 39 h 1564"/>
                    <a:gd name="T80" fmla="*/ 1722 w 1744"/>
                    <a:gd name="T81" fmla="*/ 83 h 1564"/>
                    <a:gd name="T82" fmla="*/ 1680 w 1744"/>
                    <a:gd name="T83" fmla="*/ 159 h 1564"/>
                    <a:gd name="T84" fmla="*/ 1644 w 1744"/>
                    <a:gd name="T85" fmla="*/ 224 h 1564"/>
                    <a:gd name="T86" fmla="*/ 1610 w 1744"/>
                    <a:gd name="T87" fmla="*/ 281 h 1564"/>
                    <a:gd name="T88" fmla="*/ 1580 w 1744"/>
                    <a:gd name="T89" fmla="*/ 331 h 1564"/>
                    <a:gd name="T90" fmla="*/ 1551 w 1744"/>
                    <a:gd name="T91" fmla="*/ 376 h 1564"/>
                    <a:gd name="T92" fmla="*/ 1526 w 1744"/>
                    <a:gd name="T93" fmla="*/ 419 h 1564"/>
                    <a:gd name="T94" fmla="*/ 1501 w 1744"/>
                    <a:gd name="T95" fmla="*/ 458 h 1564"/>
                    <a:gd name="T96" fmla="*/ 1478 w 1744"/>
                    <a:gd name="T97" fmla="*/ 497 h 1564"/>
                    <a:gd name="T98" fmla="*/ 1455 w 1744"/>
                    <a:gd name="T99" fmla="*/ 539 h 1564"/>
                    <a:gd name="T100" fmla="*/ 1432 w 1744"/>
                    <a:gd name="T101" fmla="*/ 583 h 1564"/>
                    <a:gd name="T102" fmla="*/ 1409 w 1744"/>
                    <a:gd name="T103" fmla="*/ 631 h 1564"/>
                    <a:gd name="T104" fmla="*/ 1385 w 1744"/>
                    <a:gd name="T105" fmla="*/ 685 h 1564"/>
                    <a:gd name="T106" fmla="*/ 1358 w 1744"/>
                    <a:gd name="T107" fmla="*/ 748 h 1564"/>
                    <a:gd name="T108" fmla="*/ 1330 w 1744"/>
                    <a:gd name="T109" fmla="*/ 819 h 1564"/>
                    <a:gd name="T110" fmla="*/ 1301 w 1744"/>
                    <a:gd name="T111" fmla="*/ 902 h 1564"/>
                    <a:gd name="T112" fmla="*/ 0 w 1744"/>
                    <a:gd name="T113" fmla="*/ 1564 h 15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44"/>
                    <a:gd name="T172" fmla="*/ 0 h 1564"/>
                    <a:gd name="T173" fmla="*/ 1744 w 1744"/>
                    <a:gd name="T174" fmla="*/ 1564 h 156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44" h="1564">
                      <a:moveTo>
                        <a:pt x="0" y="1564"/>
                      </a:moveTo>
                      <a:lnTo>
                        <a:pt x="0" y="1526"/>
                      </a:lnTo>
                      <a:lnTo>
                        <a:pt x="0" y="1489"/>
                      </a:lnTo>
                      <a:lnTo>
                        <a:pt x="0" y="1451"/>
                      </a:lnTo>
                      <a:lnTo>
                        <a:pt x="0" y="1414"/>
                      </a:lnTo>
                      <a:lnTo>
                        <a:pt x="0" y="1376"/>
                      </a:lnTo>
                      <a:lnTo>
                        <a:pt x="0" y="1339"/>
                      </a:lnTo>
                      <a:lnTo>
                        <a:pt x="0" y="1301"/>
                      </a:lnTo>
                      <a:lnTo>
                        <a:pt x="0" y="1264"/>
                      </a:lnTo>
                      <a:lnTo>
                        <a:pt x="0" y="1226"/>
                      </a:lnTo>
                      <a:lnTo>
                        <a:pt x="0" y="1189"/>
                      </a:lnTo>
                      <a:lnTo>
                        <a:pt x="0" y="1151"/>
                      </a:lnTo>
                      <a:lnTo>
                        <a:pt x="0" y="1114"/>
                      </a:lnTo>
                      <a:lnTo>
                        <a:pt x="0" y="1076"/>
                      </a:lnTo>
                      <a:lnTo>
                        <a:pt x="0" y="1039"/>
                      </a:lnTo>
                      <a:lnTo>
                        <a:pt x="0" y="1001"/>
                      </a:lnTo>
                      <a:lnTo>
                        <a:pt x="0" y="963"/>
                      </a:lnTo>
                      <a:lnTo>
                        <a:pt x="0" y="926"/>
                      </a:lnTo>
                      <a:lnTo>
                        <a:pt x="0" y="888"/>
                      </a:lnTo>
                      <a:lnTo>
                        <a:pt x="0" y="851"/>
                      </a:lnTo>
                      <a:lnTo>
                        <a:pt x="0" y="813"/>
                      </a:lnTo>
                      <a:lnTo>
                        <a:pt x="0" y="776"/>
                      </a:lnTo>
                      <a:lnTo>
                        <a:pt x="0" y="738"/>
                      </a:lnTo>
                      <a:lnTo>
                        <a:pt x="0" y="701"/>
                      </a:lnTo>
                      <a:lnTo>
                        <a:pt x="0" y="663"/>
                      </a:lnTo>
                      <a:lnTo>
                        <a:pt x="0" y="627"/>
                      </a:lnTo>
                      <a:lnTo>
                        <a:pt x="0" y="589"/>
                      </a:lnTo>
                      <a:lnTo>
                        <a:pt x="0" y="552"/>
                      </a:lnTo>
                      <a:lnTo>
                        <a:pt x="0" y="514"/>
                      </a:lnTo>
                      <a:lnTo>
                        <a:pt x="0" y="477"/>
                      </a:lnTo>
                      <a:lnTo>
                        <a:pt x="0" y="439"/>
                      </a:lnTo>
                      <a:lnTo>
                        <a:pt x="0" y="402"/>
                      </a:lnTo>
                      <a:lnTo>
                        <a:pt x="0" y="364"/>
                      </a:lnTo>
                      <a:lnTo>
                        <a:pt x="31" y="331"/>
                      </a:lnTo>
                      <a:lnTo>
                        <a:pt x="63" y="299"/>
                      </a:lnTo>
                      <a:lnTo>
                        <a:pt x="95" y="269"/>
                      </a:lnTo>
                      <a:lnTo>
                        <a:pt x="129" y="240"/>
                      </a:lnTo>
                      <a:lnTo>
                        <a:pt x="162" y="213"/>
                      </a:lnTo>
                      <a:lnTo>
                        <a:pt x="197" y="186"/>
                      </a:lnTo>
                      <a:lnTo>
                        <a:pt x="231" y="161"/>
                      </a:lnTo>
                      <a:lnTo>
                        <a:pt x="267" y="137"/>
                      </a:lnTo>
                      <a:lnTo>
                        <a:pt x="304" y="115"/>
                      </a:lnTo>
                      <a:lnTo>
                        <a:pt x="341" y="94"/>
                      </a:lnTo>
                      <a:lnTo>
                        <a:pt x="377" y="74"/>
                      </a:lnTo>
                      <a:lnTo>
                        <a:pt x="414" y="56"/>
                      </a:lnTo>
                      <a:lnTo>
                        <a:pt x="452" y="40"/>
                      </a:lnTo>
                      <a:lnTo>
                        <a:pt x="491" y="25"/>
                      </a:lnTo>
                      <a:lnTo>
                        <a:pt x="529" y="11"/>
                      </a:lnTo>
                      <a:lnTo>
                        <a:pt x="568" y="0"/>
                      </a:lnTo>
                      <a:lnTo>
                        <a:pt x="605" y="0"/>
                      </a:lnTo>
                      <a:lnTo>
                        <a:pt x="641" y="0"/>
                      </a:lnTo>
                      <a:lnTo>
                        <a:pt x="678" y="0"/>
                      </a:lnTo>
                      <a:lnTo>
                        <a:pt x="715" y="1"/>
                      </a:lnTo>
                      <a:lnTo>
                        <a:pt x="751" y="1"/>
                      </a:lnTo>
                      <a:lnTo>
                        <a:pt x="787" y="2"/>
                      </a:lnTo>
                      <a:lnTo>
                        <a:pt x="824" y="2"/>
                      </a:lnTo>
                      <a:lnTo>
                        <a:pt x="861" y="3"/>
                      </a:lnTo>
                      <a:lnTo>
                        <a:pt x="898" y="4"/>
                      </a:lnTo>
                      <a:lnTo>
                        <a:pt x="933" y="5"/>
                      </a:lnTo>
                      <a:lnTo>
                        <a:pt x="970" y="5"/>
                      </a:lnTo>
                      <a:lnTo>
                        <a:pt x="1007" y="6"/>
                      </a:lnTo>
                      <a:lnTo>
                        <a:pt x="1044" y="8"/>
                      </a:lnTo>
                      <a:lnTo>
                        <a:pt x="1081" y="10"/>
                      </a:lnTo>
                      <a:lnTo>
                        <a:pt x="1116" y="11"/>
                      </a:lnTo>
                      <a:lnTo>
                        <a:pt x="1153" y="12"/>
                      </a:lnTo>
                      <a:lnTo>
                        <a:pt x="1190" y="13"/>
                      </a:lnTo>
                      <a:lnTo>
                        <a:pt x="1227" y="15"/>
                      </a:lnTo>
                      <a:lnTo>
                        <a:pt x="1264" y="17"/>
                      </a:lnTo>
                      <a:lnTo>
                        <a:pt x="1301" y="18"/>
                      </a:lnTo>
                      <a:lnTo>
                        <a:pt x="1337" y="20"/>
                      </a:lnTo>
                      <a:lnTo>
                        <a:pt x="1374" y="21"/>
                      </a:lnTo>
                      <a:lnTo>
                        <a:pt x="1411" y="24"/>
                      </a:lnTo>
                      <a:lnTo>
                        <a:pt x="1448" y="25"/>
                      </a:lnTo>
                      <a:lnTo>
                        <a:pt x="1485" y="27"/>
                      </a:lnTo>
                      <a:lnTo>
                        <a:pt x="1522" y="30"/>
                      </a:lnTo>
                      <a:lnTo>
                        <a:pt x="1558" y="31"/>
                      </a:lnTo>
                      <a:lnTo>
                        <a:pt x="1595" y="33"/>
                      </a:lnTo>
                      <a:lnTo>
                        <a:pt x="1632" y="35"/>
                      </a:lnTo>
                      <a:lnTo>
                        <a:pt x="1670" y="36"/>
                      </a:lnTo>
                      <a:lnTo>
                        <a:pt x="1707" y="39"/>
                      </a:lnTo>
                      <a:lnTo>
                        <a:pt x="1744" y="41"/>
                      </a:lnTo>
                      <a:lnTo>
                        <a:pt x="1722" y="83"/>
                      </a:lnTo>
                      <a:lnTo>
                        <a:pt x="1701" y="122"/>
                      </a:lnTo>
                      <a:lnTo>
                        <a:pt x="1680" y="159"/>
                      </a:lnTo>
                      <a:lnTo>
                        <a:pt x="1662" y="192"/>
                      </a:lnTo>
                      <a:lnTo>
                        <a:pt x="1644" y="224"/>
                      </a:lnTo>
                      <a:lnTo>
                        <a:pt x="1626" y="253"/>
                      </a:lnTo>
                      <a:lnTo>
                        <a:pt x="1610" y="281"/>
                      </a:lnTo>
                      <a:lnTo>
                        <a:pt x="1595" y="307"/>
                      </a:lnTo>
                      <a:lnTo>
                        <a:pt x="1580" y="331"/>
                      </a:lnTo>
                      <a:lnTo>
                        <a:pt x="1565" y="355"/>
                      </a:lnTo>
                      <a:lnTo>
                        <a:pt x="1551" y="376"/>
                      </a:lnTo>
                      <a:lnTo>
                        <a:pt x="1539" y="398"/>
                      </a:lnTo>
                      <a:lnTo>
                        <a:pt x="1526" y="419"/>
                      </a:lnTo>
                      <a:lnTo>
                        <a:pt x="1513" y="439"/>
                      </a:lnTo>
                      <a:lnTo>
                        <a:pt x="1501" y="458"/>
                      </a:lnTo>
                      <a:lnTo>
                        <a:pt x="1489" y="478"/>
                      </a:lnTo>
                      <a:lnTo>
                        <a:pt x="1478" y="497"/>
                      </a:lnTo>
                      <a:lnTo>
                        <a:pt x="1466" y="518"/>
                      </a:lnTo>
                      <a:lnTo>
                        <a:pt x="1455" y="539"/>
                      </a:lnTo>
                      <a:lnTo>
                        <a:pt x="1443" y="560"/>
                      </a:lnTo>
                      <a:lnTo>
                        <a:pt x="1432" y="583"/>
                      </a:lnTo>
                      <a:lnTo>
                        <a:pt x="1420" y="606"/>
                      </a:lnTo>
                      <a:lnTo>
                        <a:pt x="1409" y="631"/>
                      </a:lnTo>
                      <a:lnTo>
                        <a:pt x="1396" y="658"/>
                      </a:lnTo>
                      <a:lnTo>
                        <a:pt x="1385" y="685"/>
                      </a:lnTo>
                      <a:lnTo>
                        <a:pt x="1372" y="715"/>
                      </a:lnTo>
                      <a:lnTo>
                        <a:pt x="1358" y="748"/>
                      </a:lnTo>
                      <a:lnTo>
                        <a:pt x="1344" y="782"/>
                      </a:lnTo>
                      <a:lnTo>
                        <a:pt x="1330" y="819"/>
                      </a:lnTo>
                      <a:lnTo>
                        <a:pt x="1316" y="859"/>
                      </a:lnTo>
                      <a:lnTo>
                        <a:pt x="1301" y="902"/>
                      </a:lnTo>
                      <a:lnTo>
                        <a:pt x="1284" y="948"/>
                      </a:lnTo>
                      <a:lnTo>
                        <a:pt x="0" y="1564"/>
                      </a:lnTo>
                      <a:close/>
                    </a:path>
                  </a:pathLst>
                </a:custGeom>
                <a:solidFill>
                  <a:srgbClr val="FFFFFF"/>
                </a:solidFill>
                <a:ln w="9525">
                  <a:noFill/>
                  <a:round/>
                  <a:headEnd/>
                  <a:tailEnd/>
                </a:ln>
              </p:spPr>
              <p:txBody>
                <a:bodyPr/>
                <a:lstStyle/>
                <a:p>
                  <a:endParaRPr lang="en-US">
                    <a:latin typeface="+mj-lt"/>
                  </a:endParaRPr>
                </a:p>
              </p:txBody>
            </p:sp>
            <p:sp>
              <p:nvSpPr>
                <p:cNvPr id="2097" name="Freeform 887"/>
                <p:cNvSpPr>
                  <a:spLocks/>
                </p:cNvSpPr>
                <p:nvPr/>
              </p:nvSpPr>
              <p:spPr bwMode="auto">
                <a:xfrm>
                  <a:off x="2027" y="1317"/>
                  <a:ext cx="8" cy="303"/>
                </a:xfrm>
                <a:custGeom>
                  <a:avLst/>
                  <a:gdLst>
                    <a:gd name="T0" fmla="*/ 0 w 32"/>
                    <a:gd name="T1" fmla="*/ 11 h 1211"/>
                    <a:gd name="T2" fmla="*/ 0 w 32"/>
                    <a:gd name="T3" fmla="*/ 86 h 1211"/>
                    <a:gd name="T4" fmla="*/ 0 w 32"/>
                    <a:gd name="T5" fmla="*/ 161 h 1211"/>
                    <a:gd name="T6" fmla="*/ 0 w 32"/>
                    <a:gd name="T7" fmla="*/ 236 h 1211"/>
                    <a:gd name="T8" fmla="*/ 0 w 32"/>
                    <a:gd name="T9" fmla="*/ 310 h 1211"/>
                    <a:gd name="T10" fmla="*/ 0 w 32"/>
                    <a:gd name="T11" fmla="*/ 385 h 1211"/>
                    <a:gd name="T12" fmla="*/ 0 w 32"/>
                    <a:gd name="T13" fmla="*/ 460 h 1211"/>
                    <a:gd name="T14" fmla="*/ 0 w 32"/>
                    <a:gd name="T15" fmla="*/ 535 h 1211"/>
                    <a:gd name="T16" fmla="*/ 0 w 32"/>
                    <a:gd name="T17" fmla="*/ 610 h 1211"/>
                    <a:gd name="T18" fmla="*/ 0 w 32"/>
                    <a:gd name="T19" fmla="*/ 686 h 1211"/>
                    <a:gd name="T20" fmla="*/ 0 w 32"/>
                    <a:gd name="T21" fmla="*/ 761 h 1211"/>
                    <a:gd name="T22" fmla="*/ 0 w 32"/>
                    <a:gd name="T23" fmla="*/ 836 h 1211"/>
                    <a:gd name="T24" fmla="*/ 0 w 32"/>
                    <a:gd name="T25" fmla="*/ 911 h 1211"/>
                    <a:gd name="T26" fmla="*/ 0 w 32"/>
                    <a:gd name="T27" fmla="*/ 986 h 1211"/>
                    <a:gd name="T28" fmla="*/ 0 w 32"/>
                    <a:gd name="T29" fmla="*/ 1061 h 1211"/>
                    <a:gd name="T30" fmla="*/ 0 w 32"/>
                    <a:gd name="T31" fmla="*/ 1136 h 1211"/>
                    <a:gd name="T32" fmla="*/ 0 w 32"/>
                    <a:gd name="T33" fmla="*/ 1211 h 1211"/>
                    <a:gd name="T34" fmla="*/ 32 w 32"/>
                    <a:gd name="T35" fmla="*/ 1173 h 1211"/>
                    <a:gd name="T36" fmla="*/ 32 w 32"/>
                    <a:gd name="T37" fmla="*/ 1098 h 1211"/>
                    <a:gd name="T38" fmla="*/ 32 w 32"/>
                    <a:gd name="T39" fmla="*/ 1023 h 1211"/>
                    <a:gd name="T40" fmla="*/ 32 w 32"/>
                    <a:gd name="T41" fmla="*/ 948 h 1211"/>
                    <a:gd name="T42" fmla="*/ 32 w 32"/>
                    <a:gd name="T43" fmla="*/ 873 h 1211"/>
                    <a:gd name="T44" fmla="*/ 32 w 32"/>
                    <a:gd name="T45" fmla="*/ 798 h 1211"/>
                    <a:gd name="T46" fmla="*/ 32 w 32"/>
                    <a:gd name="T47" fmla="*/ 723 h 1211"/>
                    <a:gd name="T48" fmla="*/ 32 w 32"/>
                    <a:gd name="T49" fmla="*/ 648 h 1211"/>
                    <a:gd name="T50" fmla="*/ 32 w 32"/>
                    <a:gd name="T51" fmla="*/ 573 h 1211"/>
                    <a:gd name="T52" fmla="*/ 32 w 32"/>
                    <a:gd name="T53" fmla="*/ 498 h 1211"/>
                    <a:gd name="T54" fmla="*/ 32 w 32"/>
                    <a:gd name="T55" fmla="*/ 423 h 1211"/>
                    <a:gd name="T56" fmla="*/ 32 w 32"/>
                    <a:gd name="T57" fmla="*/ 348 h 1211"/>
                    <a:gd name="T58" fmla="*/ 32 w 32"/>
                    <a:gd name="T59" fmla="*/ 274 h 1211"/>
                    <a:gd name="T60" fmla="*/ 32 w 32"/>
                    <a:gd name="T61" fmla="*/ 199 h 1211"/>
                    <a:gd name="T62" fmla="*/ 32 w 32"/>
                    <a:gd name="T63" fmla="*/ 124 h 1211"/>
                    <a:gd name="T64" fmla="*/ 32 w 32"/>
                    <a:gd name="T65" fmla="*/ 49 h 1211"/>
                    <a:gd name="T66" fmla="*/ 27 w 32"/>
                    <a:gd name="T67" fmla="*/ 21 h 1211"/>
                    <a:gd name="T68" fmla="*/ 0 w 32"/>
                    <a:gd name="T69" fmla="*/ 5 h 1211"/>
                    <a:gd name="T70" fmla="*/ 4 w 32"/>
                    <a:gd name="T71" fmla="*/ 0 h 12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
                    <a:gd name="T109" fmla="*/ 0 h 1211"/>
                    <a:gd name="T110" fmla="*/ 32 w 32"/>
                    <a:gd name="T111" fmla="*/ 1211 h 121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 h="1211">
                      <a:moveTo>
                        <a:pt x="4" y="0"/>
                      </a:moveTo>
                      <a:lnTo>
                        <a:pt x="0" y="11"/>
                      </a:lnTo>
                      <a:lnTo>
                        <a:pt x="0" y="49"/>
                      </a:lnTo>
                      <a:lnTo>
                        <a:pt x="0" y="86"/>
                      </a:lnTo>
                      <a:lnTo>
                        <a:pt x="0" y="124"/>
                      </a:lnTo>
                      <a:lnTo>
                        <a:pt x="0" y="161"/>
                      </a:lnTo>
                      <a:lnTo>
                        <a:pt x="0" y="199"/>
                      </a:lnTo>
                      <a:lnTo>
                        <a:pt x="0" y="236"/>
                      </a:lnTo>
                      <a:lnTo>
                        <a:pt x="0" y="274"/>
                      </a:lnTo>
                      <a:lnTo>
                        <a:pt x="0" y="310"/>
                      </a:lnTo>
                      <a:lnTo>
                        <a:pt x="0" y="348"/>
                      </a:lnTo>
                      <a:lnTo>
                        <a:pt x="0" y="385"/>
                      </a:lnTo>
                      <a:lnTo>
                        <a:pt x="0" y="423"/>
                      </a:lnTo>
                      <a:lnTo>
                        <a:pt x="0" y="460"/>
                      </a:lnTo>
                      <a:lnTo>
                        <a:pt x="0" y="498"/>
                      </a:lnTo>
                      <a:lnTo>
                        <a:pt x="0" y="535"/>
                      </a:lnTo>
                      <a:lnTo>
                        <a:pt x="0" y="573"/>
                      </a:lnTo>
                      <a:lnTo>
                        <a:pt x="0" y="610"/>
                      </a:lnTo>
                      <a:lnTo>
                        <a:pt x="0" y="648"/>
                      </a:lnTo>
                      <a:lnTo>
                        <a:pt x="0" y="686"/>
                      </a:lnTo>
                      <a:lnTo>
                        <a:pt x="0" y="723"/>
                      </a:lnTo>
                      <a:lnTo>
                        <a:pt x="0" y="761"/>
                      </a:lnTo>
                      <a:lnTo>
                        <a:pt x="0" y="798"/>
                      </a:lnTo>
                      <a:lnTo>
                        <a:pt x="0" y="836"/>
                      </a:lnTo>
                      <a:lnTo>
                        <a:pt x="0" y="873"/>
                      </a:lnTo>
                      <a:lnTo>
                        <a:pt x="0" y="911"/>
                      </a:lnTo>
                      <a:lnTo>
                        <a:pt x="0" y="948"/>
                      </a:lnTo>
                      <a:lnTo>
                        <a:pt x="0" y="986"/>
                      </a:lnTo>
                      <a:lnTo>
                        <a:pt x="0" y="1023"/>
                      </a:lnTo>
                      <a:lnTo>
                        <a:pt x="0" y="1061"/>
                      </a:lnTo>
                      <a:lnTo>
                        <a:pt x="0" y="1098"/>
                      </a:lnTo>
                      <a:lnTo>
                        <a:pt x="0" y="1136"/>
                      </a:lnTo>
                      <a:lnTo>
                        <a:pt x="0" y="1173"/>
                      </a:lnTo>
                      <a:lnTo>
                        <a:pt x="0" y="1211"/>
                      </a:lnTo>
                      <a:lnTo>
                        <a:pt x="32" y="1211"/>
                      </a:lnTo>
                      <a:lnTo>
                        <a:pt x="32" y="1173"/>
                      </a:lnTo>
                      <a:lnTo>
                        <a:pt x="32" y="1136"/>
                      </a:lnTo>
                      <a:lnTo>
                        <a:pt x="32" y="1098"/>
                      </a:lnTo>
                      <a:lnTo>
                        <a:pt x="32" y="1061"/>
                      </a:lnTo>
                      <a:lnTo>
                        <a:pt x="32" y="1023"/>
                      </a:lnTo>
                      <a:lnTo>
                        <a:pt x="32" y="986"/>
                      </a:lnTo>
                      <a:lnTo>
                        <a:pt x="32" y="948"/>
                      </a:lnTo>
                      <a:lnTo>
                        <a:pt x="32" y="911"/>
                      </a:lnTo>
                      <a:lnTo>
                        <a:pt x="32" y="873"/>
                      </a:lnTo>
                      <a:lnTo>
                        <a:pt x="32" y="836"/>
                      </a:lnTo>
                      <a:lnTo>
                        <a:pt x="32" y="798"/>
                      </a:lnTo>
                      <a:lnTo>
                        <a:pt x="32" y="761"/>
                      </a:lnTo>
                      <a:lnTo>
                        <a:pt x="32" y="723"/>
                      </a:lnTo>
                      <a:lnTo>
                        <a:pt x="32" y="686"/>
                      </a:lnTo>
                      <a:lnTo>
                        <a:pt x="32" y="648"/>
                      </a:lnTo>
                      <a:lnTo>
                        <a:pt x="32" y="610"/>
                      </a:lnTo>
                      <a:lnTo>
                        <a:pt x="32" y="573"/>
                      </a:lnTo>
                      <a:lnTo>
                        <a:pt x="32" y="535"/>
                      </a:lnTo>
                      <a:lnTo>
                        <a:pt x="32" y="498"/>
                      </a:lnTo>
                      <a:lnTo>
                        <a:pt x="32" y="460"/>
                      </a:lnTo>
                      <a:lnTo>
                        <a:pt x="32" y="423"/>
                      </a:lnTo>
                      <a:lnTo>
                        <a:pt x="32" y="385"/>
                      </a:lnTo>
                      <a:lnTo>
                        <a:pt x="32" y="348"/>
                      </a:lnTo>
                      <a:lnTo>
                        <a:pt x="32" y="310"/>
                      </a:lnTo>
                      <a:lnTo>
                        <a:pt x="32" y="274"/>
                      </a:lnTo>
                      <a:lnTo>
                        <a:pt x="32" y="236"/>
                      </a:lnTo>
                      <a:lnTo>
                        <a:pt x="32" y="199"/>
                      </a:lnTo>
                      <a:lnTo>
                        <a:pt x="32" y="161"/>
                      </a:lnTo>
                      <a:lnTo>
                        <a:pt x="32" y="124"/>
                      </a:lnTo>
                      <a:lnTo>
                        <a:pt x="32" y="86"/>
                      </a:lnTo>
                      <a:lnTo>
                        <a:pt x="32" y="49"/>
                      </a:lnTo>
                      <a:lnTo>
                        <a:pt x="32" y="11"/>
                      </a:lnTo>
                      <a:lnTo>
                        <a:pt x="27" y="21"/>
                      </a:lnTo>
                      <a:lnTo>
                        <a:pt x="4" y="0"/>
                      </a:lnTo>
                      <a:lnTo>
                        <a:pt x="0" y="5"/>
                      </a:lnTo>
                      <a:lnTo>
                        <a:pt x="0" y="11"/>
                      </a:lnTo>
                      <a:lnTo>
                        <a:pt x="4" y="0"/>
                      </a:lnTo>
                      <a:close/>
                    </a:path>
                  </a:pathLst>
                </a:custGeom>
                <a:solidFill>
                  <a:srgbClr val="000000"/>
                </a:solidFill>
                <a:ln w="9525">
                  <a:noFill/>
                  <a:round/>
                  <a:headEnd/>
                  <a:tailEnd/>
                </a:ln>
              </p:spPr>
              <p:txBody>
                <a:bodyPr/>
                <a:lstStyle/>
                <a:p>
                  <a:endParaRPr lang="en-US">
                    <a:latin typeface="+mj-lt"/>
                  </a:endParaRPr>
                </a:p>
              </p:txBody>
            </p:sp>
            <p:sp>
              <p:nvSpPr>
                <p:cNvPr id="2098" name="Freeform 888"/>
                <p:cNvSpPr>
                  <a:spLocks/>
                </p:cNvSpPr>
                <p:nvPr/>
              </p:nvSpPr>
              <p:spPr bwMode="auto">
                <a:xfrm>
                  <a:off x="2029" y="1225"/>
                  <a:ext cx="146" cy="98"/>
                </a:xfrm>
                <a:custGeom>
                  <a:avLst/>
                  <a:gdLst>
                    <a:gd name="T0" fmla="*/ 580 w 585"/>
                    <a:gd name="T1" fmla="*/ 0 h 391"/>
                    <a:gd name="T2" fmla="*/ 576 w 585"/>
                    <a:gd name="T3" fmla="*/ 2 h 391"/>
                    <a:gd name="T4" fmla="*/ 537 w 585"/>
                    <a:gd name="T5" fmla="*/ 13 h 391"/>
                    <a:gd name="T6" fmla="*/ 498 w 585"/>
                    <a:gd name="T7" fmla="*/ 27 h 391"/>
                    <a:gd name="T8" fmla="*/ 458 w 585"/>
                    <a:gd name="T9" fmla="*/ 42 h 391"/>
                    <a:gd name="T10" fmla="*/ 419 w 585"/>
                    <a:gd name="T11" fmla="*/ 58 h 391"/>
                    <a:gd name="T12" fmla="*/ 382 w 585"/>
                    <a:gd name="T13" fmla="*/ 78 h 391"/>
                    <a:gd name="T14" fmla="*/ 345 w 585"/>
                    <a:gd name="T15" fmla="*/ 97 h 391"/>
                    <a:gd name="T16" fmla="*/ 308 w 585"/>
                    <a:gd name="T17" fmla="*/ 118 h 391"/>
                    <a:gd name="T18" fmla="*/ 271 w 585"/>
                    <a:gd name="T19" fmla="*/ 140 h 391"/>
                    <a:gd name="T20" fmla="*/ 234 w 585"/>
                    <a:gd name="T21" fmla="*/ 165 h 391"/>
                    <a:gd name="T22" fmla="*/ 199 w 585"/>
                    <a:gd name="T23" fmla="*/ 191 h 391"/>
                    <a:gd name="T24" fmla="*/ 164 w 585"/>
                    <a:gd name="T25" fmla="*/ 217 h 391"/>
                    <a:gd name="T26" fmla="*/ 130 w 585"/>
                    <a:gd name="T27" fmla="*/ 245 h 391"/>
                    <a:gd name="T28" fmla="*/ 97 w 585"/>
                    <a:gd name="T29" fmla="*/ 275 h 391"/>
                    <a:gd name="T30" fmla="*/ 64 w 585"/>
                    <a:gd name="T31" fmla="*/ 305 h 391"/>
                    <a:gd name="T32" fmla="*/ 31 w 585"/>
                    <a:gd name="T33" fmla="*/ 337 h 391"/>
                    <a:gd name="T34" fmla="*/ 0 w 585"/>
                    <a:gd name="T35" fmla="*/ 370 h 391"/>
                    <a:gd name="T36" fmla="*/ 23 w 585"/>
                    <a:gd name="T37" fmla="*/ 391 h 391"/>
                    <a:gd name="T38" fmla="*/ 54 w 585"/>
                    <a:gd name="T39" fmla="*/ 360 h 391"/>
                    <a:gd name="T40" fmla="*/ 87 w 585"/>
                    <a:gd name="T41" fmla="*/ 328 h 391"/>
                    <a:gd name="T42" fmla="*/ 118 w 585"/>
                    <a:gd name="T43" fmla="*/ 298 h 391"/>
                    <a:gd name="T44" fmla="*/ 151 w 585"/>
                    <a:gd name="T45" fmla="*/ 270 h 391"/>
                    <a:gd name="T46" fmla="*/ 185 w 585"/>
                    <a:gd name="T47" fmla="*/ 242 h 391"/>
                    <a:gd name="T48" fmla="*/ 218 w 585"/>
                    <a:gd name="T49" fmla="*/ 216 h 391"/>
                    <a:gd name="T50" fmla="*/ 252 w 585"/>
                    <a:gd name="T51" fmla="*/ 191 h 391"/>
                    <a:gd name="T52" fmla="*/ 287 w 585"/>
                    <a:gd name="T53" fmla="*/ 168 h 391"/>
                    <a:gd name="T54" fmla="*/ 324 w 585"/>
                    <a:gd name="T55" fmla="*/ 146 h 391"/>
                    <a:gd name="T56" fmla="*/ 361 w 585"/>
                    <a:gd name="T57" fmla="*/ 125 h 391"/>
                    <a:gd name="T58" fmla="*/ 396 w 585"/>
                    <a:gd name="T59" fmla="*/ 105 h 391"/>
                    <a:gd name="T60" fmla="*/ 433 w 585"/>
                    <a:gd name="T61" fmla="*/ 88 h 391"/>
                    <a:gd name="T62" fmla="*/ 470 w 585"/>
                    <a:gd name="T63" fmla="*/ 72 h 391"/>
                    <a:gd name="T64" fmla="*/ 509 w 585"/>
                    <a:gd name="T65" fmla="*/ 57 h 391"/>
                    <a:gd name="T66" fmla="*/ 546 w 585"/>
                    <a:gd name="T67" fmla="*/ 43 h 391"/>
                    <a:gd name="T68" fmla="*/ 585 w 585"/>
                    <a:gd name="T69" fmla="*/ 32 h 391"/>
                    <a:gd name="T70" fmla="*/ 580 w 585"/>
                    <a:gd name="T71" fmla="*/ 33 h 391"/>
                    <a:gd name="T72" fmla="*/ 580 w 585"/>
                    <a:gd name="T73" fmla="*/ 0 h 391"/>
                    <a:gd name="T74" fmla="*/ 578 w 585"/>
                    <a:gd name="T75" fmla="*/ 0 h 391"/>
                    <a:gd name="T76" fmla="*/ 576 w 585"/>
                    <a:gd name="T77" fmla="*/ 2 h 391"/>
                    <a:gd name="T78" fmla="*/ 580 w 585"/>
                    <a:gd name="T79" fmla="*/ 0 h 3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85"/>
                    <a:gd name="T121" fmla="*/ 0 h 391"/>
                    <a:gd name="T122" fmla="*/ 585 w 585"/>
                    <a:gd name="T123" fmla="*/ 391 h 39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85" h="391">
                      <a:moveTo>
                        <a:pt x="580" y="0"/>
                      </a:moveTo>
                      <a:lnTo>
                        <a:pt x="576" y="2"/>
                      </a:lnTo>
                      <a:lnTo>
                        <a:pt x="537" y="13"/>
                      </a:lnTo>
                      <a:lnTo>
                        <a:pt x="498" y="27"/>
                      </a:lnTo>
                      <a:lnTo>
                        <a:pt x="458" y="42"/>
                      </a:lnTo>
                      <a:lnTo>
                        <a:pt x="419" y="58"/>
                      </a:lnTo>
                      <a:lnTo>
                        <a:pt x="382" y="78"/>
                      </a:lnTo>
                      <a:lnTo>
                        <a:pt x="345" y="97"/>
                      </a:lnTo>
                      <a:lnTo>
                        <a:pt x="308" y="118"/>
                      </a:lnTo>
                      <a:lnTo>
                        <a:pt x="271" y="140"/>
                      </a:lnTo>
                      <a:lnTo>
                        <a:pt x="234" y="165"/>
                      </a:lnTo>
                      <a:lnTo>
                        <a:pt x="199" y="191"/>
                      </a:lnTo>
                      <a:lnTo>
                        <a:pt x="164" y="217"/>
                      </a:lnTo>
                      <a:lnTo>
                        <a:pt x="130" y="245"/>
                      </a:lnTo>
                      <a:lnTo>
                        <a:pt x="97" y="275"/>
                      </a:lnTo>
                      <a:lnTo>
                        <a:pt x="64" y="305"/>
                      </a:lnTo>
                      <a:lnTo>
                        <a:pt x="31" y="337"/>
                      </a:lnTo>
                      <a:lnTo>
                        <a:pt x="0" y="370"/>
                      </a:lnTo>
                      <a:lnTo>
                        <a:pt x="23" y="391"/>
                      </a:lnTo>
                      <a:lnTo>
                        <a:pt x="54" y="360"/>
                      </a:lnTo>
                      <a:lnTo>
                        <a:pt x="87" y="328"/>
                      </a:lnTo>
                      <a:lnTo>
                        <a:pt x="118" y="298"/>
                      </a:lnTo>
                      <a:lnTo>
                        <a:pt x="151" y="270"/>
                      </a:lnTo>
                      <a:lnTo>
                        <a:pt x="185" y="242"/>
                      </a:lnTo>
                      <a:lnTo>
                        <a:pt x="218" y="216"/>
                      </a:lnTo>
                      <a:lnTo>
                        <a:pt x="252" y="191"/>
                      </a:lnTo>
                      <a:lnTo>
                        <a:pt x="287" y="168"/>
                      </a:lnTo>
                      <a:lnTo>
                        <a:pt x="324" y="146"/>
                      </a:lnTo>
                      <a:lnTo>
                        <a:pt x="361" y="125"/>
                      </a:lnTo>
                      <a:lnTo>
                        <a:pt x="396" y="105"/>
                      </a:lnTo>
                      <a:lnTo>
                        <a:pt x="433" y="88"/>
                      </a:lnTo>
                      <a:lnTo>
                        <a:pt x="470" y="72"/>
                      </a:lnTo>
                      <a:lnTo>
                        <a:pt x="509" y="57"/>
                      </a:lnTo>
                      <a:lnTo>
                        <a:pt x="546" y="43"/>
                      </a:lnTo>
                      <a:lnTo>
                        <a:pt x="585" y="32"/>
                      </a:lnTo>
                      <a:lnTo>
                        <a:pt x="580" y="33"/>
                      </a:lnTo>
                      <a:lnTo>
                        <a:pt x="580" y="0"/>
                      </a:lnTo>
                      <a:lnTo>
                        <a:pt x="578" y="0"/>
                      </a:lnTo>
                      <a:lnTo>
                        <a:pt x="576" y="2"/>
                      </a:lnTo>
                      <a:lnTo>
                        <a:pt x="580" y="0"/>
                      </a:lnTo>
                      <a:close/>
                    </a:path>
                  </a:pathLst>
                </a:custGeom>
                <a:solidFill>
                  <a:srgbClr val="000000"/>
                </a:solidFill>
                <a:ln w="9525">
                  <a:noFill/>
                  <a:round/>
                  <a:headEnd/>
                  <a:tailEnd/>
                </a:ln>
              </p:spPr>
              <p:txBody>
                <a:bodyPr/>
                <a:lstStyle/>
                <a:p>
                  <a:endParaRPr lang="en-US">
                    <a:latin typeface="+mj-lt"/>
                  </a:endParaRPr>
                </a:p>
              </p:txBody>
            </p:sp>
            <p:sp>
              <p:nvSpPr>
                <p:cNvPr id="2099" name="Freeform 889"/>
                <p:cNvSpPr>
                  <a:spLocks/>
                </p:cNvSpPr>
                <p:nvPr/>
              </p:nvSpPr>
              <p:spPr bwMode="auto">
                <a:xfrm>
                  <a:off x="2174" y="1225"/>
                  <a:ext cx="300" cy="18"/>
                </a:xfrm>
                <a:custGeom>
                  <a:avLst/>
                  <a:gdLst>
                    <a:gd name="T0" fmla="*/ 1177 w 1201"/>
                    <a:gd name="T1" fmla="*/ 42 h 74"/>
                    <a:gd name="T2" fmla="*/ 1103 w 1201"/>
                    <a:gd name="T3" fmla="*/ 37 h 74"/>
                    <a:gd name="T4" fmla="*/ 1028 w 1201"/>
                    <a:gd name="T5" fmla="*/ 34 h 74"/>
                    <a:gd name="T6" fmla="*/ 955 w 1201"/>
                    <a:gd name="T7" fmla="*/ 30 h 74"/>
                    <a:gd name="T8" fmla="*/ 881 w 1201"/>
                    <a:gd name="T9" fmla="*/ 26 h 74"/>
                    <a:gd name="T10" fmla="*/ 807 w 1201"/>
                    <a:gd name="T11" fmla="*/ 22 h 74"/>
                    <a:gd name="T12" fmla="*/ 734 w 1201"/>
                    <a:gd name="T13" fmla="*/ 19 h 74"/>
                    <a:gd name="T14" fmla="*/ 660 w 1201"/>
                    <a:gd name="T15" fmla="*/ 15 h 74"/>
                    <a:gd name="T16" fmla="*/ 585 w 1201"/>
                    <a:gd name="T17" fmla="*/ 13 h 74"/>
                    <a:gd name="T18" fmla="*/ 514 w 1201"/>
                    <a:gd name="T19" fmla="*/ 11 h 74"/>
                    <a:gd name="T20" fmla="*/ 439 w 1201"/>
                    <a:gd name="T21" fmla="*/ 7 h 74"/>
                    <a:gd name="T22" fmla="*/ 365 w 1201"/>
                    <a:gd name="T23" fmla="*/ 6 h 74"/>
                    <a:gd name="T24" fmla="*/ 293 w 1201"/>
                    <a:gd name="T25" fmla="*/ 4 h 74"/>
                    <a:gd name="T26" fmla="*/ 219 w 1201"/>
                    <a:gd name="T27" fmla="*/ 3 h 74"/>
                    <a:gd name="T28" fmla="*/ 147 w 1201"/>
                    <a:gd name="T29" fmla="*/ 2 h 74"/>
                    <a:gd name="T30" fmla="*/ 73 w 1201"/>
                    <a:gd name="T31" fmla="*/ 0 h 74"/>
                    <a:gd name="T32" fmla="*/ 0 w 1201"/>
                    <a:gd name="T33" fmla="*/ 0 h 74"/>
                    <a:gd name="T34" fmla="*/ 37 w 1201"/>
                    <a:gd name="T35" fmla="*/ 33 h 74"/>
                    <a:gd name="T36" fmla="*/ 110 w 1201"/>
                    <a:gd name="T37" fmla="*/ 33 h 74"/>
                    <a:gd name="T38" fmla="*/ 183 w 1201"/>
                    <a:gd name="T39" fmla="*/ 34 h 74"/>
                    <a:gd name="T40" fmla="*/ 256 w 1201"/>
                    <a:gd name="T41" fmla="*/ 35 h 74"/>
                    <a:gd name="T42" fmla="*/ 330 w 1201"/>
                    <a:gd name="T43" fmla="*/ 37 h 74"/>
                    <a:gd name="T44" fmla="*/ 402 w 1201"/>
                    <a:gd name="T45" fmla="*/ 38 h 74"/>
                    <a:gd name="T46" fmla="*/ 475 w 1201"/>
                    <a:gd name="T47" fmla="*/ 41 h 74"/>
                    <a:gd name="T48" fmla="*/ 548 w 1201"/>
                    <a:gd name="T49" fmla="*/ 44 h 74"/>
                    <a:gd name="T50" fmla="*/ 622 w 1201"/>
                    <a:gd name="T51" fmla="*/ 47 h 74"/>
                    <a:gd name="T52" fmla="*/ 695 w 1201"/>
                    <a:gd name="T53" fmla="*/ 50 h 74"/>
                    <a:gd name="T54" fmla="*/ 768 w 1201"/>
                    <a:gd name="T55" fmla="*/ 53 h 74"/>
                    <a:gd name="T56" fmla="*/ 842 w 1201"/>
                    <a:gd name="T57" fmla="*/ 57 h 74"/>
                    <a:gd name="T58" fmla="*/ 916 w 1201"/>
                    <a:gd name="T59" fmla="*/ 60 h 74"/>
                    <a:gd name="T60" fmla="*/ 989 w 1201"/>
                    <a:gd name="T61" fmla="*/ 64 h 74"/>
                    <a:gd name="T62" fmla="*/ 1063 w 1201"/>
                    <a:gd name="T63" fmla="*/ 68 h 74"/>
                    <a:gd name="T64" fmla="*/ 1138 w 1201"/>
                    <a:gd name="T65" fmla="*/ 72 h 74"/>
                    <a:gd name="T66" fmla="*/ 1162 w 1201"/>
                    <a:gd name="T67" fmla="*/ 51 h 74"/>
                    <a:gd name="T68" fmla="*/ 1201 w 1201"/>
                    <a:gd name="T69" fmla="*/ 43 h 74"/>
                    <a:gd name="T70" fmla="*/ 1190 w 1201"/>
                    <a:gd name="T71" fmla="*/ 65 h 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01"/>
                    <a:gd name="T109" fmla="*/ 0 h 74"/>
                    <a:gd name="T110" fmla="*/ 1201 w 1201"/>
                    <a:gd name="T111" fmla="*/ 74 h 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01" h="74">
                      <a:moveTo>
                        <a:pt x="1190" y="65"/>
                      </a:moveTo>
                      <a:lnTo>
                        <a:pt x="1177" y="42"/>
                      </a:lnTo>
                      <a:lnTo>
                        <a:pt x="1140" y="40"/>
                      </a:lnTo>
                      <a:lnTo>
                        <a:pt x="1103" y="37"/>
                      </a:lnTo>
                      <a:lnTo>
                        <a:pt x="1065" y="36"/>
                      </a:lnTo>
                      <a:lnTo>
                        <a:pt x="1028" y="34"/>
                      </a:lnTo>
                      <a:lnTo>
                        <a:pt x="992" y="32"/>
                      </a:lnTo>
                      <a:lnTo>
                        <a:pt x="955" y="30"/>
                      </a:lnTo>
                      <a:lnTo>
                        <a:pt x="918" y="28"/>
                      </a:lnTo>
                      <a:lnTo>
                        <a:pt x="881" y="26"/>
                      </a:lnTo>
                      <a:lnTo>
                        <a:pt x="844" y="25"/>
                      </a:lnTo>
                      <a:lnTo>
                        <a:pt x="807" y="22"/>
                      </a:lnTo>
                      <a:lnTo>
                        <a:pt x="771" y="21"/>
                      </a:lnTo>
                      <a:lnTo>
                        <a:pt x="734" y="19"/>
                      </a:lnTo>
                      <a:lnTo>
                        <a:pt x="697" y="18"/>
                      </a:lnTo>
                      <a:lnTo>
                        <a:pt x="660" y="15"/>
                      </a:lnTo>
                      <a:lnTo>
                        <a:pt x="622" y="14"/>
                      </a:lnTo>
                      <a:lnTo>
                        <a:pt x="585" y="13"/>
                      </a:lnTo>
                      <a:lnTo>
                        <a:pt x="548" y="12"/>
                      </a:lnTo>
                      <a:lnTo>
                        <a:pt x="514" y="11"/>
                      </a:lnTo>
                      <a:lnTo>
                        <a:pt x="477" y="8"/>
                      </a:lnTo>
                      <a:lnTo>
                        <a:pt x="439" y="7"/>
                      </a:lnTo>
                      <a:lnTo>
                        <a:pt x="402" y="6"/>
                      </a:lnTo>
                      <a:lnTo>
                        <a:pt x="365" y="6"/>
                      </a:lnTo>
                      <a:lnTo>
                        <a:pt x="330" y="5"/>
                      </a:lnTo>
                      <a:lnTo>
                        <a:pt x="293" y="4"/>
                      </a:lnTo>
                      <a:lnTo>
                        <a:pt x="256" y="3"/>
                      </a:lnTo>
                      <a:lnTo>
                        <a:pt x="219" y="3"/>
                      </a:lnTo>
                      <a:lnTo>
                        <a:pt x="183" y="2"/>
                      </a:lnTo>
                      <a:lnTo>
                        <a:pt x="147" y="2"/>
                      </a:lnTo>
                      <a:lnTo>
                        <a:pt x="110" y="0"/>
                      </a:lnTo>
                      <a:lnTo>
                        <a:pt x="73" y="0"/>
                      </a:lnTo>
                      <a:lnTo>
                        <a:pt x="37" y="0"/>
                      </a:lnTo>
                      <a:lnTo>
                        <a:pt x="0" y="0"/>
                      </a:lnTo>
                      <a:lnTo>
                        <a:pt x="0" y="33"/>
                      </a:lnTo>
                      <a:lnTo>
                        <a:pt x="37" y="33"/>
                      </a:lnTo>
                      <a:lnTo>
                        <a:pt x="73" y="33"/>
                      </a:lnTo>
                      <a:lnTo>
                        <a:pt x="110" y="33"/>
                      </a:lnTo>
                      <a:lnTo>
                        <a:pt x="147" y="34"/>
                      </a:lnTo>
                      <a:lnTo>
                        <a:pt x="183" y="34"/>
                      </a:lnTo>
                      <a:lnTo>
                        <a:pt x="219" y="35"/>
                      </a:lnTo>
                      <a:lnTo>
                        <a:pt x="256" y="35"/>
                      </a:lnTo>
                      <a:lnTo>
                        <a:pt x="293" y="36"/>
                      </a:lnTo>
                      <a:lnTo>
                        <a:pt x="330" y="37"/>
                      </a:lnTo>
                      <a:lnTo>
                        <a:pt x="365" y="38"/>
                      </a:lnTo>
                      <a:lnTo>
                        <a:pt x="402" y="38"/>
                      </a:lnTo>
                      <a:lnTo>
                        <a:pt x="439" y="40"/>
                      </a:lnTo>
                      <a:lnTo>
                        <a:pt x="475" y="41"/>
                      </a:lnTo>
                      <a:lnTo>
                        <a:pt x="512" y="43"/>
                      </a:lnTo>
                      <a:lnTo>
                        <a:pt x="548" y="44"/>
                      </a:lnTo>
                      <a:lnTo>
                        <a:pt x="585" y="45"/>
                      </a:lnTo>
                      <a:lnTo>
                        <a:pt x="622" y="47"/>
                      </a:lnTo>
                      <a:lnTo>
                        <a:pt x="658" y="48"/>
                      </a:lnTo>
                      <a:lnTo>
                        <a:pt x="695" y="50"/>
                      </a:lnTo>
                      <a:lnTo>
                        <a:pt x="731" y="51"/>
                      </a:lnTo>
                      <a:lnTo>
                        <a:pt x="768" y="53"/>
                      </a:lnTo>
                      <a:lnTo>
                        <a:pt x="805" y="55"/>
                      </a:lnTo>
                      <a:lnTo>
                        <a:pt x="842" y="57"/>
                      </a:lnTo>
                      <a:lnTo>
                        <a:pt x="879" y="58"/>
                      </a:lnTo>
                      <a:lnTo>
                        <a:pt x="916" y="60"/>
                      </a:lnTo>
                      <a:lnTo>
                        <a:pt x="952" y="63"/>
                      </a:lnTo>
                      <a:lnTo>
                        <a:pt x="989" y="64"/>
                      </a:lnTo>
                      <a:lnTo>
                        <a:pt x="1026" y="66"/>
                      </a:lnTo>
                      <a:lnTo>
                        <a:pt x="1063" y="68"/>
                      </a:lnTo>
                      <a:lnTo>
                        <a:pt x="1101" y="70"/>
                      </a:lnTo>
                      <a:lnTo>
                        <a:pt x="1138" y="72"/>
                      </a:lnTo>
                      <a:lnTo>
                        <a:pt x="1175" y="74"/>
                      </a:lnTo>
                      <a:lnTo>
                        <a:pt x="1162" y="51"/>
                      </a:lnTo>
                      <a:lnTo>
                        <a:pt x="1190" y="65"/>
                      </a:lnTo>
                      <a:lnTo>
                        <a:pt x="1201" y="43"/>
                      </a:lnTo>
                      <a:lnTo>
                        <a:pt x="1177" y="42"/>
                      </a:lnTo>
                      <a:lnTo>
                        <a:pt x="1190" y="65"/>
                      </a:lnTo>
                      <a:close/>
                    </a:path>
                  </a:pathLst>
                </a:custGeom>
                <a:solidFill>
                  <a:srgbClr val="000000"/>
                </a:solidFill>
                <a:ln w="9525">
                  <a:noFill/>
                  <a:round/>
                  <a:headEnd/>
                  <a:tailEnd/>
                </a:ln>
              </p:spPr>
              <p:txBody>
                <a:bodyPr/>
                <a:lstStyle/>
                <a:p>
                  <a:endParaRPr lang="en-US">
                    <a:latin typeface="+mj-lt"/>
                  </a:endParaRPr>
                </a:p>
              </p:txBody>
            </p:sp>
            <p:sp>
              <p:nvSpPr>
                <p:cNvPr id="2100" name="Freeform 890"/>
                <p:cNvSpPr>
                  <a:spLocks/>
                </p:cNvSpPr>
                <p:nvPr/>
              </p:nvSpPr>
              <p:spPr bwMode="auto">
                <a:xfrm>
                  <a:off x="2349" y="1238"/>
                  <a:ext cx="122" cy="232"/>
                </a:xfrm>
                <a:custGeom>
                  <a:avLst/>
                  <a:gdLst>
                    <a:gd name="T0" fmla="*/ 30 w 489"/>
                    <a:gd name="T1" fmla="*/ 920 h 929"/>
                    <a:gd name="T2" fmla="*/ 61 w 489"/>
                    <a:gd name="T3" fmla="*/ 831 h 929"/>
                    <a:gd name="T4" fmla="*/ 90 w 489"/>
                    <a:gd name="T5" fmla="*/ 754 h 929"/>
                    <a:gd name="T6" fmla="*/ 118 w 489"/>
                    <a:gd name="T7" fmla="*/ 687 h 929"/>
                    <a:gd name="T8" fmla="*/ 142 w 489"/>
                    <a:gd name="T9" fmla="*/ 631 h 929"/>
                    <a:gd name="T10" fmla="*/ 166 w 489"/>
                    <a:gd name="T11" fmla="*/ 579 h 929"/>
                    <a:gd name="T12" fmla="*/ 188 w 489"/>
                    <a:gd name="T13" fmla="*/ 534 h 929"/>
                    <a:gd name="T14" fmla="*/ 211 w 489"/>
                    <a:gd name="T15" fmla="*/ 492 h 929"/>
                    <a:gd name="T16" fmla="*/ 234 w 489"/>
                    <a:gd name="T17" fmla="*/ 452 h 929"/>
                    <a:gd name="T18" fmla="*/ 258 w 489"/>
                    <a:gd name="T19" fmla="*/ 414 h 929"/>
                    <a:gd name="T20" fmla="*/ 284 w 489"/>
                    <a:gd name="T21" fmla="*/ 372 h 929"/>
                    <a:gd name="T22" fmla="*/ 310 w 489"/>
                    <a:gd name="T23" fmla="*/ 330 h 929"/>
                    <a:gd name="T24" fmla="*/ 340 w 489"/>
                    <a:gd name="T25" fmla="*/ 281 h 929"/>
                    <a:gd name="T26" fmla="*/ 371 w 489"/>
                    <a:gd name="T27" fmla="*/ 227 h 929"/>
                    <a:gd name="T28" fmla="*/ 407 w 489"/>
                    <a:gd name="T29" fmla="*/ 166 h 929"/>
                    <a:gd name="T30" fmla="*/ 446 w 489"/>
                    <a:gd name="T31" fmla="*/ 96 h 929"/>
                    <a:gd name="T32" fmla="*/ 489 w 489"/>
                    <a:gd name="T33" fmla="*/ 14 h 929"/>
                    <a:gd name="T34" fmla="*/ 439 w 489"/>
                    <a:gd name="T35" fmla="*/ 40 h 929"/>
                    <a:gd name="T36" fmla="*/ 398 w 489"/>
                    <a:gd name="T37" fmla="*/ 117 h 929"/>
                    <a:gd name="T38" fmla="*/ 361 w 489"/>
                    <a:gd name="T39" fmla="*/ 182 h 929"/>
                    <a:gd name="T40" fmla="*/ 327 w 489"/>
                    <a:gd name="T41" fmla="*/ 239 h 929"/>
                    <a:gd name="T42" fmla="*/ 297 w 489"/>
                    <a:gd name="T43" fmla="*/ 289 h 929"/>
                    <a:gd name="T44" fmla="*/ 269 w 489"/>
                    <a:gd name="T45" fmla="*/ 334 h 929"/>
                    <a:gd name="T46" fmla="*/ 243 w 489"/>
                    <a:gd name="T47" fmla="*/ 377 h 929"/>
                    <a:gd name="T48" fmla="*/ 218 w 489"/>
                    <a:gd name="T49" fmla="*/ 416 h 929"/>
                    <a:gd name="T50" fmla="*/ 195 w 489"/>
                    <a:gd name="T51" fmla="*/ 455 h 929"/>
                    <a:gd name="T52" fmla="*/ 172 w 489"/>
                    <a:gd name="T53" fmla="*/ 497 h 929"/>
                    <a:gd name="T54" fmla="*/ 149 w 489"/>
                    <a:gd name="T55" fmla="*/ 542 h 929"/>
                    <a:gd name="T56" fmla="*/ 125 w 489"/>
                    <a:gd name="T57" fmla="*/ 590 h 929"/>
                    <a:gd name="T58" fmla="*/ 101 w 489"/>
                    <a:gd name="T59" fmla="*/ 646 h 929"/>
                    <a:gd name="T60" fmla="*/ 74 w 489"/>
                    <a:gd name="T61" fmla="*/ 708 h 929"/>
                    <a:gd name="T62" fmla="*/ 47 w 489"/>
                    <a:gd name="T63" fmla="*/ 779 h 929"/>
                    <a:gd name="T64" fmla="*/ 17 w 489"/>
                    <a:gd name="T65" fmla="*/ 862 h 929"/>
                    <a:gd name="T66" fmla="*/ 9 w 489"/>
                    <a:gd name="T67" fmla="*/ 899 h 929"/>
                    <a:gd name="T68" fmla="*/ 28 w 489"/>
                    <a:gd name="T69" fmla="*/ 926 h 929"/>
                    <a:gd name="T70" fmla="*/ 22 w 489"/>
                    <a:gd name="T71" fmla="*/ 929 h 9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9"/>
                    <a:gd name="T109" fmla="*/ 0 h 929"/>
                    <a:gd name="T110" fmla="*/ 489 w 489"/>
                    <a:gd name="T111" fmla="*/ 929 h 92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9" h="929">
                      <a:moveTo>
                        <a:pt x="22" y="929"/>
                      </a:moveTo>
                      <a:lnTo>
                        <a:pt x="30" y="920"/>
                      </a:lnTo>
                      <a:lnTo>
                        <a:pt x="47" y="874"/>
                      </a:lnTo>
                      <a:lnTo>
                        <a:pt x="61" y="831"/>
                      </a:lnTo>
                      <a:lnTo>
                        <a:pt x="76" y="791"/>
                      </a:lnTo>
                      <a:lnTo>
                        <a:pt x="90" y="754"/>
                      </a:lnTo>
                      <a:lnTo>
                        <a:pt x="104" y="719"/>
                      </a:lnTo>
                      <a:lnTo>
                        <a:pt x="118" y="687"/>
                      </a:lnTo>
                      <a:lnTo>
                        <a:pt x="131" y="657"/>
                      </a:lnTo>
                      <a:lnTo>
                        <a:pt x="142" y="631"/>
                      </a:lnTo>
                      <a:lnTo>
                        <a:pt x="155" y="604"/>
                      </a:lnTo>
                      <a:lnTo>
                        <a:pt x="166" y="579"/>
                      </a:lnTo>
                      <a:lnTo>
                        <a:pt x="177" y="556"/>
                      </a:lnTo>
                      <a:lnTo>
                        <a:pt x="188" y="534"/>
                      </a:lnTo>
                      <a:lnTo>
                        <a:pt x="200" y="513"/>
                      </a:lnTo>
                      <a:lnTo>
                        <a:pt x="211" y="492"/>
                      </a:lnTo>
                      <a:lnTo>
                        <a:pt x="223" y="472"/>
                      </a:lnTo>
                      <a:lnTo>
                        <a:pt x="234" y="452"/>
                      </a:lnTo>
                      <a:lnTo>
                        <a:pt x="246" y="432"/>
                      </a:lnTo>
                      <a:lnTo>
                        <a:pt x="258" y="414"/>
                      </a:lnTo>
                      <a:lnTo>
                        <a:pt x="271" y="393"/>
                      </a:lnTo>
                      <a:lnTo>
                        <a:pt x="284" y="372"/>
                      </a:lnTo>
                      <a:lnTo>
                        <a:pt x="296" y="351"/>
                      </a:lnTo>
                      <a:lnTo>
                        <a:pt x="310" y="330"/>
                      </a:lnTo>
                      <a:lnTo>
                        <a:pt x="325" y="306"/>
                      </a:lnTo>
                      <a:lnTo>
                        <a:pt x="340" y="281"/>
                      </a:lnTo>
                      <a:lnTo>
                        <a:pt x="355" y="255"/>
                      </a:lnTo>
                      <a:lnTo>
                        <a:pt x="371" y="227"/>
                      </a:lnTo>
                      <a:lnTo>
                        <a:pt x="388" y="198"/>
                      </a:lnTo>
                      <a:lnTo>
                        <a:pt x="407" y="166"/>
                      </a:lnTo>
                      <a:lnTo>
                        <a:pt x="425" y="133"/>
                      </a:lnTo>
                      <a:lnTo>
                        <a:pt x="446" y="96"/>
                      </a:lnTo>
                      <a:lnTo>
                        <a:pt x="467" y="57"/>
                      </a:lnTo>
                      <a:lnTo>
                        <a:pt x="489" y="14"/>
                      </a:lnTo>
                      <a:lnTo>
                        <a:pt x="461" y="0"/>
                      </a:lnTo>
                      <a:lnTo>
                        <a:pt x="439" y="40"/>
                      </a:lnTo>
                      <a:lnTo>
                        <a:pt x="418" y="80"/>
                      </a:lnTo>
                      <a:lnTo>
                        <a:pt x="398" y="117"/>
                      </a:lnTo>
                      <a:lnTo>
                        <a:pt x="379" y="150"/>
                      </a:lnTo>
                      <a:lnTo>
                        <a:pt x="361" y="182"/>
                      </a:lnTo>
                      <a:lnTo>
                        <a:pt x="343" y="211"/>
                      </a:lnTo>
                      <a:lnTo>
                        <a:pt x="327" y="239"/>
                      </a:lnTo>
                      <a:lnTo>
                        <a:pt x="312" y="265"/>
                      </a:lnTo>
                      <a:lnTo>
                        <a:pt x="297" y="289"/>
                      </a:lnTo>
                      <a:lnTo>
                        <a:pt x="282" y="311"/>
                      </a:lnTo>
                      <a:lnTo>
                        <a:pt x="269" y="334"/>
                      </a:lnTo>
                      <a:lnTo>
                        <a:pt x="256" y="356"/>
                      </a:lnTo>
                      <a:lnTo>
                        <a:pt x="243" y="377"/>
                      </a:lnTo>
                      <a:lnTo>
                        <a:pt x="231" y="395"/>
                      </a:lnTo>
                      <a:lnTo>
                        <a:pt x="218" y="416"/>
                      </a:lnTo>
                      <a:lnTo>
                        <a:pt x="207" y="436"/>
                      </a:lnTo>
                      <a:lnTo>
                        <a:pt x="195" y="455"/>
                      </a:lnTo>
                      <a:lnTo>
                        <a:pt x="183" y="476"/>
                      </a:lnTo>
                      <a:lnTo>
                        <a:pt x="172" y="497"/>
                      </a:lnTo>
                      <a:lnTo>
                        <a:pt x="160" y="518"/>
                      </a:lnTo>
                      <a:lnTo>
                        <a:pt x="149" y="542"/>
                      </a:lnTo>
                      <a:lnTo>
                        <a:pt x="136" y="565"/>
                      </a:lnTo>
                      <a:lnTo>
                        <a:pt x="125" y="590"/>
                      </a:lnTo>
                      <a:lnTo>
                        <a:pt x="112" y="617"/>
                      </a:lnTo>
                      <a:lnTo>
                        <a:pt x="101" y="646"/>
                      </a:lnTo>
                      <a:lnTo>
                        <a:pt x="88" y="676"/>
                      </a:lnTo>
                      <a:lnTo>
                        <a:pt x="74" y="708"/>
                      </a:lnTo>
                      <a:lnTo>
                        <a:pt x="60" y="742"/>
                      </a:lnTo>
                      <a:lnTo>
                        <a:pt x="47" y="779"/>
                      </a:lnTo>
                      <a:lnTo>
                        <a:pt x="32" y="820"/>
                      </a:lnTo>
                      <a:lnTo>
                        <a:pt x="17" y="862"/>
                      </a:lnTo>
                      <a:lnTo>
                        <a:pt x="0" y="908"/>
                      </a:lnTo>
                      <a:lnTo>
                        <a:pt x="9" y="899"/>
                      </a:lnTo>
                      <a:lnTo>
                        <a:pt x="22" y="929"/>
                      </a:lnTo>
                      <a:lnTo>
                        <a:pt x="28" y="926"/>
                      </a:lnTo>
                      <a:lnTo>
                        <a:pt x="30" y="920"/>
                      </a:lnTo>
                      <a:lnTo>
                        <a:pt x="22" y="929"/>
                      </a:lnTo>
                      <a:close/>
                    </a:path>
                  </a:pathLst>
                </a:custGeom>
                <a:solidFill>
                  <a:srgbClr val="000000"/>
                </a:solidFill>
                <a:ln w="9525">
                  <a:noFill/>
                  <a:round/>
                  <a:headEnd/>
                  <a:tailEnd/>
                </a:ln>
              </p:spPr>
              <p:txBody>
                <a:bodyPr/>
                <a:lstStyle/>
                <a:p>
                  <a:endParaRPr lang="en-US">
                    <a:latin typeface="+mj-lt"/>
                  </a:endParaRPr>
                </a:p>
              </p:txBody>
            </p:sp>
            <p:sp>
              <p:nvSpPr>
                <p:cNvPr id="2101" name="Freeform 891"/>
                <p:cNvSpPr>
                  <a:spLocks/>
                </p:cNvSpPr>
                <p:nvPr/>
              </p:nvSpPr>
              <p:spPr bwMode="auto">
                <a:xfrm>
                  <a:off x="2027" y="1462"/>
                  <a:ext cx="327" cy="164"/>
                </a:xfrm>
                <a:custGeom>
                  <a:avLst/>
                  <a:gdLst>
                    <a:gd name="T0" fmla="*/ 0 w 1307"/>
                    <a:gd name="T1" fmla="*/ 631 h 656"/>
                    <a:gd name="T2" fmla="*/ 23 w 1307"/>
                    <a:gd name="T3" fmla="*/ 646 h 656"/>
                    <a:gd name="T4" fmla="*/ 1307 w 1307"/>
                    <a:gd name="T5" fmla="*/ 30 h 656"/>
                    <a:gd name="T6" fmla="*/ 1294 w 1307"/>
                    <a:gd name="T7" fmla="*/ 0 h 656"/>
                    <a:gd name="T8" fmla="*/ 9 w 1307"/>
                    <a:gd name="T9" fmla="*/ 616 h 656"/>
                    <a:gd name="T10" fmla="*/ 32 w 1307"/>
                    <a:gd name="T11" fmla="*/ 631 h 656"/>
                    <a:gd name="T12" fmla="*/ 0 w 1307"/>
                    <a:gd name="T13" fmla="*/ 631 h 656"/>
                    <a:gd name="T14" fmla="*/ 0 w 1307"/>
                    <a:gd name="T15" fmla="*/ 656 h 656"/>
                    <a:gd name="T16" fmla="*/ 23 w 1307"/>
                    <a:gd name="T17" fmla="*/ 646 h 656"/>
                    <a:gd name="T18" fmla="*/ 0 w 1307"/>
                    <a:gd name="T19" fmla="*/ 631 h 6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7"/>
                    <a:gd name="T31" fmla="*/ 0 h 656"/>
                    <a:gd name="T32" fmla="*/ 1307 w 1307"/>
                    <a:gd name="T33" fmla="*/ 656 h 6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7" h="656">
                      <a:moveTo>
                        <a:pt x="0" y="631"/>
                      </a:moveTo>
                      <a:lnTo>
                        <a:pt x="23" y="646"/>
                      </a:lnTo>
                      <a:lnTo>
                        <a:pt x="1307" y="30"/>
                      </a:lnTo>
                      <a:lnTo>
                        <a:pt x="1294" y="0"/>
                      </a:lnTo>
                      <a:lnTo>
                        <a:pt x="9" y="616"/>
                      </a:lnTo>
                      <a:lnTo>
                        <a:pt x="32" y="631"/>
                      </a:lnTo>
                      <a:lnTo>
                        <a:pt x="0" y="631"/>
                      </a:lnTo>
                      <a:lnTo>
                        <a:pt x="0" y="656"/>
                      </a:lnTo>
                      <a:lnTo>
                        <a:pt x="23" y="646"/>
                      </a:lnTo>
                      <a:lnTo>
                        <a:pt x="0" y="631"/>
                      </a:lnTo>
                      <a:close/>
                    </a:path>
                  </a:pathLst>
                </a:custGeom>
                <a:solidFill>
                  <a:srgbClr val="000000"/>
                </a:solidFill>
                <a:ln w="9525">
                  <a:noFill/>
                  <a:round/>
                  <a:headEnd/>
                  <a:tailEnd/>
                </a:ln>
              </p:spPr>
              <p:txBody>
                <a:bodyPr/>
                <a:lstStyle/>
                <a:p>
                  <a:endParaRPr lang="en-US">
                    <a:latin typeface="+mj-lt"/>
                  </a:endParaRPr>
                </a:p>
              </p:txBody>
            </p:sp>
            <p:sp>
              <p:nvSpPr>
                <p:cNvPr id="2102" name="Freeform 892"/>
                <p:cNvSpPr>
                  <a:spLocks noEditPoints="1"/>
                </p:cNvSpPr>
                <p:nvPr/>
              </p:nvSpPr>
              <p:spPr bwMode="auto">
                <a:xfrm>
                  <a:off x="2115" y="1391"/>
                  <a:ext cx="65" cy="54"/>
                </a:xfrm>
                <a:custGeom>
                  <a:avLst/>
                  <a:gdLst>
                    <a:gd name="T0" fmla="*/ 99 w 260"/>
                    <a:gd name="T1" fmla="*/ 97 h 217"/>
                    <a:gd name="T2" fmla="*/ 112 w 260"/>
                    <a:gd name="T3" fmla="*/ 89 h 217"/>
                    <a:gd name="T4" fmla="*/ 119 w 260"/>
                    <a:gd name="T5" fmla="*/ 80 h 217"/>
                    <a:gd name="T6" fmla="*/ 122 w 260"/>
                    <a:gd name="T7" fmla="*/ 69 h 217"/>
                    <a:gd name="T8" fmla="*/ 117 w 260"/>
                    <a:gd name="T9" fmla="*/ 55 h 217"/>
                    <a:gd name="T10" fmla="*/ 105 w 260"/>
                    <a:gd name="T11" fmla="*/ 32 h 217"/>
                    <a:gd name="T12" fmla="*/ 97 w 260"/>
                    <a:gd name="T13" fmla="*/ 23 h 217"/>
                    <a:gd name="T14" fmla="*/ 88 w 260"/>
                    <a:gd name="T15" fmla="*/ 22 h 217"/>
                    <a:gd name="T16" fmla="*/ 75 w 260"/>
                    <a:gd name="T17" fmla="*/ 24 h 217"/>
                    <a:gd name="T18" fmla="*/ 48 w 260"/>
                    <a:gd name="T19" fmla="*/ 37 h 217"/>
                    <a:gd name="T20" fmla="*/ 85 w 260"/>
                    <a:gd name="T21" fmla="*/ 217 h 217"/>
                    <a:gd name="T22" fmla="*/ 94 w 260"/>
                    <a:gd name="T23" fmla="*/ 191 h 217"/>
                    <a:gd name="T24" fmla="*/ 8 w 260"/>
                    <a:gd name="T25" fmla="*/ 55 h 217"/>
                    <a:gd name="T26" fmla="*/ 61 w 260"/>
                    <a:gd name="T27" fmla="*/ 12 h 217"/>
                    <a:gd name="T28" fmla="*/ 73 w 260"/>
                    <a:gd name="T29" fmla="*/ 6 h 217"/>
                    <a:gd name="T30" fmla="*/ 85 w 260"/>
                    <a:gd name="T31" fmla="*/ 2 h 217"/>
                    <a:gd name="T32" fmla="*/ 95 w 260"/>
                    <a:gd name="T33" fmla="*/ 0 h 217"/>
                    <a:gd name="T34" fmla="*/ 104 w 260"/>
                    <a:gd name="T35" fmla="*/ 1 h 217"/>
                    <a:gd name="T36" fmla="*/ 119 w 260"/>
                    <a:gd name="T37" fmla="*/ 11 h 217"/>
                    <a:gd name="T38" fmla="*/ 131 w 260"/>
                    <a:gd name="T39" fmla="*/ 28 h 217"/>
                    <a:gd name="T40" fmla="*/ 141 w 260"/>
                    <a:gd name="T41" fmla="*/ 51 h 217"/>
                    <a:gd name="T42" fmla="*/ 145 w 260"/>
                    <a:gd name="T43" fmla="*/ 61 h 217"/>
                    <a:gd name="T44" fmla="*/ 147 w 260"/>
                    <a:gd name="T45" fmla="*/ 70 h 217"/>
                    <a:gd name="T46" fmla="*/ 147 w 260"/>
                    <a:gd name="T47" fmla="*/ 79 h 217"/>
                    <a:gd name="T48" fmla="*/ 141 w 260"/>
                    <a:gd name="T49" fmla="*/ 90 h 217"/>
                    <a:gd name="T50" fmla="*/ 127 w 260"/>
                    <a:gd name="T51" fmla="*/ 103 h 217"/>
                    <a:gd name="T52" fmla="*/ 89 w 260"/>
                    <a:gd name="T53" fmla="*/ 122 h 217"/>
                    <a:gd name="T54" fmla="*/ 135 w 260"/>
                    <a:gd name="T55" fmla="*/ 172 h 217"/>
                    <a:gd name="T56" fmla="*/ 85 w 260"/>
                    <a:gd name="T57" fmla="*/ 217 h 217"/>
                    <a:gd name="T58" fmla="*/ 225 w 260"/>
                    <a:gd name="T59" fmla="*/ 5 h 217"/>
                    <a:gd name="T60" fmla="*/ 234 w 260"/>
                    <a:gd name="T61" fmla="*/ 24 h 217"/>
                    <a:gd name="T62" fmla="*/ 219 w 260"/>
                    <a:gd name="T63" fmla="*/ 35 h 217"/>
                    <a:gd name="T64" fmla="*/ 211 w 260"/>
                    <a:gd name="T65" fmla="*/ 49 h 217"/>
                    <a:gd name="T66" fmla="*/ 210 w 260"/>
                    <a:gd name="T67" fmla="*/ 57 h 217"/>
                    <a:gd name="T68" fmla="*/ 210 w 260"/>
                    <a:gd name="T69" fmla="*/ 65 h 217"/>
                    <a:gd name="T70" fmla="*/ 212 w 260"/>
                    <a:gd name="T71" fmla="*/ 75 h 217"/>
                    <a:gd name="T72" fmla="*/ 217 w 260"/>
                    <a:gd name="T73" fmla="*/ 85 h 217"/>
                    <a:gd name="T74" fmla="*/ 252 w 260"/>
                    <a:gd name="T75" fmla="*/ 115 h 217"/>
                    <a:gd name="T76" fmla="*/ 209 w 260"/>
                    <a:gd name="T77" fmla="*/ 157 h 217"/>
                    <a:gd name="T78" fmla="*/ 216 w 260"/>
                    <a:gd name="T79" fmla="*/ 133 h 217"/>
                    <a:gd name="T80" fmla="*/ 164 w 260"/>
                    <a:gd name="T81" fmla="*/ 58 h 217"/>
                    <a:gd name="T82" fmla="*/ 188 w 260"/>
                    <a:gd name="T83" fmla="*/ 28 h 217"/>
                    <a:gd name="T84" fmla="*/ 197 w 260"/>
                    <a:gd name="T85" fmla="*/ 42 h 217"/>
                    <a:gd name="T86" fmla="*/ 200 w 260"/>
                    <a:gd name="T87" fmla="*/ 29 h 217"/>
                    <a:gd name="T88" fmla="*/ 206 w 260"/>
                    <a:gd name="T89" fmla="*/ 19 h 217"/>
                    <a:gd name="T90" fmla="*/ 214 w 260"/>
                    <a:gd name="T91" fmla="*/ 11 h 21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0"/>
                    <a:gd name="T139" fmla="*/ 0 h 217"/>
                    <a:gd name="T140" fmla="*/ 260 w 260"/>
                    <a:gd name="T141" fmla="*/ 217 h 21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0" h="217">
                      <a:moveTo>
                        <a:pt x="81" y="106"/>
                      </a:moveTo>
                      <a:lnTo>
                        <a:pt x="99" y="97"/>
                      </a:lnTo>
                      <a:lnTo>
                        <a:pt x="107" y="94"/>
                      </a:lnTo>
                      <a:lnTo>
                        <a:pt x="112" y="89"/>
                      </a:lnTo>
                      <a:lnTo>
                        <a:pt x="117" y="84"/>
                      </a:lnTo>
                      <a:lnTo>
                        <a:pt x="119" y="80"/>
                      </a:lnTo>
                      <a:lnTo>
                        <a:pt x="122" y="75"/>
                      </a:lnTo>
                      <a:lnTo>
                        <a:pt x="122" y="69"/>
                      </a:lnTo>
                      <a:lnTo>
                        <a:pt x="120" y="62"/>
                      </a:lnTo>
                      <a:lnTo>
                        <a:pt x="117" y="55"/>
                      </a:lnTo>
                      <a:lnTo>
                        <a:pt x="109" y="38"/>
                      </a:lnTo>
                      <a:lnTo>
                        <a:pt x="105" y="32"/>
                      </a:lnTo>
                      <a:lnTo>
                        <a:pt x="101" y="27"/>
                      </a:lnTo>
                      <a:lnTo>
                        <a:pt x="97" y="23"/>
                      </a:lnTo>
                      <a:lnTo>
                        <a:pt x="93" y="22"/>
                      </a:lnTo>
                      <a:lnTo>
                        <a:pt x="88" y="22"/>
                      </a:lnTo>
                      <a:lnTo>
                        <a:pt x="82" y="23"/>
                      </a:lnTo>
                      <a:lnTo>
                        <a:pt x="75" y="24"/>
                      </a:lnTo>
                      <a:lnTo>
                        <a:pt x="67" y="28"/>
                      </a:lnTo>
                      <a:lnTo>
                        <a:pt x="48" y="37"/>
                      </a:lnTo>
                      <a:lnTo>
                        <a:pt x="81" y="106"/>
                      </a:lnTo>
                      <a:close/>
                      <a:moveTo>
                        <a:pt x="85" y="217"/>
                      </a:moveTo>
                      <a:lnTo>
                        <a:pt x="77" y="200"/>
                      </a:lnTo>
                      <a:lnTo>
                        <a:pt x="94" y="191"/>
                      </a:lnTo>
                      <a:lnTo>
                        <a:pt x="25" y="47"/>
                      </a:lnTo>
                      <a:lnTo>
                        <a:pt x="8" y="55"/>
                      </a:lnTo>
                      <a:lnTo>
                        <a:pt x="0" y="41"/>
                      </a:lnTo>
                      <a:lnTo>
                        <a:pt x="61" y="12"/>
                      </a:lnTo>
                      <a:lnTo>
                        <a:pt x="67" y="8"/>
                      </a:lnTo>
                      <a:lnTo>
                        <a:pt x="73" y="6"/>
                      </a:lnTo>
                      <a:lnTo>
                        <a:pt x="79" y="4"/>
                      </a:lnTo>
                      <a:lnTo>
                        <a:pt x="85" y="2"/>
                      </a:lnTo>
                      <a:lnTo>
                        <a:pt x="90" y="1"/>
                      </a:lnTo>
                      <a:lnTo>
                        <a:pt x="95" y="0"/>
                      </a:lnTo>
                      <a:lnTo>
                        <a:pt x="100" y="0"/>
                      </a:lnTo>
                      <a:lnTo>
                        <a:pt x="104" y="1"/>
                      </a:lnTo>
                      <a:lnTo>
                        <a:pt x="112" y="5"/>
                      </a:lnTo>
                      <a:lnTo>
                        <a:pt x="119" y="11"/>
                      </a:lnTo>
                      <a:lnTo>
                        <a:pt x="125" y="19"/>
                      </a:lnTo>
                      <a:lnTo>
                        <a:pt x="131" y="28"/>
                      </a:lnTo>
                      <a:lnTo>
                        <a:pt x="139" y="45"/>
                      </a:lnTo>
                      <a:lnTo>
                        <a:pt x="141" y="51"/>
                      </a:lnTo>
                      <a:lnTo>
                        <a:pt x="143" y="55"/>
                      </a:lnTo>
                      <a:lnTo>
                        <a:pt x="145" y="61"/>
                      </a:lnTo>
                      <a:lnTo>
                        <a:pt x="146" y="66"/>
                      </a:lnTo>
                      <a:lnTo>
                        <a:pt x="147" y="70"/>
                      </a:lnTo>
                      <a:lnTo>
                        <a:pt x="147" y="74"/>
                      </a:lnTo>
                      <a:lnTo>
                        <a:pt x="147" y="79"/>
                      </a:lnTo>
                      <a:lnTo>
                        <a:pt x="146" y="82"/>
                      </a:lnTo>
                      <a:lnTo>
                        <a:pt x="141" y="90"/>
                      </a:lnTo>
                      <a:lnTo>
                        <a:pt x="135" y="97"/>
                      </a:lnTo>
                      <a:lnTo>
                        <a:pt x="127" y="103"/>
                      </a:lnTo>
                      <a:lnTo>
                        <a:pt x="117" y="109"/>
                      </a:lnTo>
                      <a:lnTo>
                        <a:pt x="89" y="122"/>
                      </a:lnTo>
                      <a:lnTo>
                        <a:pt x="117" y="181"/>
                      </a:lnTo>
                      <a:lnTo>
                        <a:pt x="135" y="172"/>
                      </a:lnTo>
                      <a:lnTo>
                        <a:pt x="143" y="188"/>
                      </a:lnTo>
                      <a:lnTo>
                        <a:pt x="85" y="217"/>
                      </a:lnTo>
                      <a:close/>
                      <a:moveTo>
                        <a:pt x="218" y="8"/>
                      </a:moveTo>
                      <a:lnTo>
                        <a:pt x="225" y="5"/>
                      </a:lnTo>
                      <a:lnTo>
                        <a:pt x="234" y="24"/>
                      </a:lnTo>
                      <a:lnTo>
                        <a:pt x="226" y="29"/>
                      </a:lnTo>
                      <a:lnTo>
                        <a:pt x="219" y="35"/>
                      </a:lnTo>
                      <a:lnTo>
                        <a:pt x="214" y="42"/>
                      </a:lnTo>
                      <a:lnTo>
                        <a:pt x="211" y="49"/>
                      </a:lnTo>
                      <a:lnTo>
                        <a:pt x="210" y="52"/>
                      </a:lnTo>
                      <a:lnTo>
                        <a:pt x="210" y="57"/>
                      </a:lnTo>
                      <a:lnTo>
                        <a:pt x="210" y="61"/>
                      </a:lnTo>
                      <a:lnTo>
                        <a:pt x="210" y="65"/>
                      </a:lnTo>
                      <a:lnTo>
                        <a:pt x="211" y="70"/>
                      </a:lnTo>
                      <a:lnTo>
                        <a:pt x="212" y="75"/>
                      </a:lnTo>
                      <a:lnTo>
                        <a:pt x="215" y="80"/>
                      </a:lnTo>
                      <a:lnTo>
                        <a:pt x="217" y="85"/>
                      </a:lnTo>
                      <a:lnTo>
                        <a:pt x="235" y="123"/>
                      </a:lnTo>
                      <a:lnTo>
                        <a:pt x="252" y="115"/>
                      </a:lnTo>
                      <a:lnTo>
                        <a:pt x="260" y="133"/>
                      </a:lnTo>
                      <a:lnTo>
                        <a:pt x="209" y="157"/>
                      </a:lnTo>
                      <a:lnTo>
                        <a:pt x="201" y="140"/>
                      </a:lnTo>
                      <a:lnTo>
                        <a:pt x="216" y="133"/>
                      </a:lnTo>
                      <a:lnTo>
                        <a:pt x="177" y="52"/>
                      </a:lnTo>
                      <a:lnTo>
                        <a:pt x="164" y="58"/>
                      </a:lnTo>
                      <a:lnTo>
                        <a:pt x="157" y="43"/>
                      </a:lnTo>
                      <a:lnTo>
                        <a:pt x="188" y="28"/>
                      </a:lnTo>
                      <a:lnTo>
                        <a:pt x="197" y="49"/>
                      </a:lnTo>
                      <a:lnTo>
                        <a:pt x="197" y="42"/>
                      </a:lnTo>
                      <a:lnTo>
                        <a:pt x="199" y="35"/>
                      </a:lnTo>
                      <a:lnTo>
                        <a:pt x="200" y="29"/>
                      </a:lnTo>
                      <a:lnTo>
                        <a:pt x="202" y="23"/>
                      </a:lnTo>
                      <a:lnTo>
                        <a:pt x="206" y="19"/>
                      </a:lnTo>
                      <a:lnTo>
                        <a:pt x="209" y="14"/>
                      </a:lnTo>
                      <a:lnTo>
                        <a:pt x="214" y="11"/>
                      </a:lnTo>
                      <a:lnTo>
                        <a:pt x="218" y="8"/>
                      </a:lnTo>
                      <a:close/>
                    </a:path>
                  </a:pathLst>
                </a:custGeom>
                <a:solidFill>
                  <a:srgbClr val="191919"/>
                </a:solidFill>
                <a:ln w="9525">
                  <a:noFill/>
                  <a:round/>
                  <a:headEnd/>
                  <a:tailEnd/>
                </a:ln>
              </p:spPr>
              <p:txBody>
                <a:bodyPr/>
                <a:lstStyle/>
                <a:p>
                  <a:endParaRPr lang="en-US">
                    <a:latin typeface="+mj-lt"/>
                  </a:endParaRPr>
                </a:p>
              </p:txBody>
            </p:sp>
            <p:sp>
              <p:nvSpPr>
                <p:cNvPr id="2103" name="Freeform 893"/>
                <p:cNvSpPr>
                  <a:spLocks noEditPoints="1"/>
                </p:cNvSpPr>
                <p:nvPr/>
              </p:nvSpPr>
              <p:spPr bwMode="auto">
                <a:xfrm>
                  <a:off x="2177" y="1384"/>
                  <a:ext cx="26" cy="33"/>
                </a:xfrm>
                <a:custGeom>
                  <a:avLst/>
                  <a:gdLst>
                    <a:gd name="T0" fmla="*/ 60 w 105"/>
                    <a:gd name="T1" fmla="*/ 37 h 130"/>
                    <a:gd name="T2" fmla="*/ 52 w 105"/>
                    <a:gd name="T3" fmla="*/ 26 h 130"/>
                    <a:gd name="T4" fmla="*/ 44 w 105"/>
                    <a:gd name="T5" fmla="*/ 21 h 130"/>
                    <a:gd name="T6" fmla="*/ 36 w 105"/>
                    <a:gd name="T7" fmla="*/ 20 h 130"/>
                    <a:gd name="T8" fmla="*/ 28 w 105"/>
                    <a:gd name="T9" fmla="*/ 23 h 130"/>
                    <a:gd name="T10" fmla="*/ 23 w 105"/>
                    <a:gd name="T11" fmla="*/ 31 h 130"/>
                    <a:gd name="T12" fmla="*/ 22 w 105"/>
                    <a:gd name="T13" fmla="*/ 40 h 130"/>
                    <a:gd name="T14" fmla="*/ 26 w 105"/>
                    <a:gd name="T15" fmla="*/ 54 h 130"/>
                    <a:gd name="T16" fmla="*/ 41 w 105"/>
                    <a:gd name="T17" fmla="*/ 85 h 130"/>
                    <a:gd name="T18" fmla="*/ 49 w 105"/>
                    <a:gd name="T19" fmla="*/ 99 h 130"/>
                    <a:gd name="T20" fmla="*/ 57 w 105"/>
                    <a:gd name="T21" fmla="*/ 107 h 130"/>
                    <a:gd name="T22" fmla="*/ 65 w 105"/>
                    <a:gd name="T23" fmla="*/ 111 h 130"/>
                    <a:gd name="T24" fmla="*/ 74 w 105"/>
                    <a:gd name="T25" fmla="*/ 108 h 130"/>
                    <a:gd name="T26" fmla="*/ 81 w 105"/>
                    <a:gd name="T27" fmla="*/ 103 h 130"/>
                    <a:gd name="T28" fmla="*/ 83 w 105"/>
                    <a:gd name="T29" fmla="*/ 94 h 130"/>
                    <a:gd name="T30" fmla="*/ 82 w 105"/>
                    <a:gd name="T31" fmla="*/ 83 h 130"/>
                    <a:gd name="T32" fmla="*/ 76 w 105"/>
                    <a:gd name="T33" fmla="*/ 68 h 130"/>
                    <a:gd name="T34" fmla="*/ 83 w 105"/>
                    <a:gd name="T35" fmla="*/ 32 h 130"/>
                    <a:gd name="T36" fmla="*/ 99 w 105"/>
                    <a:gd name="T37" fmla="*/ 67 h 130"/>
                    <a:gd name="T38" fmla="*/ 103 w 105"/>
                    <a:gd name="T39" fmla="*/ 78 h 130"/>
                    <a:gd name="T40" fmla="*/ 105 w 105"/>
                    <a:gd name="T41" fmla="*/ 88 h 130"/>
                    <a:gd name="T42" fmla="*/ 105 w 105"/>
                    <a:gd name="T43" fmla="*/ 97 h 130"/>
                    <a:gd name="T44" fmla="*/ 102 w 105"/>
                    <a:gd name="T45" fmla="*/ 107 h 130"/>
                    <a:gd name="T46" fmla="*/ 89 w 105"/>
                    <a:gd name="T47" fmla="*/ 120 h 130"/>
                    <a:gd name="T48" fmla="*/ 73 w 105"/>
                    <a:gd name="T49" fmla="*/ 128 h 130"/>
                    <a:gd name="T50" fmla="*/ 56 w 105"/>
                    <a:gd name="T51" fmla="*/ 129 h 130"/>
                    <a:gd name="T52" fmla="*/ 41 w 105"/>
                    <a:gd name="T53" fmla="*/ 122 h 130"/>
                    <a:gd name="T54" fmla="*/ 28 w 105"/>
                    <a:gd name="T55" fmla="*/ 107 h 130"/>
                    <a:gd name="T56" fmla="*/ 8 w 105"/>
                    <a:gd name="T57" fmla="*/ 68 h 130"/>
                    <a:gd name="T58" fmla="*/ 4 w 105"/>
                    <a:gd name="T59" fmla="*/ 58 h 130"/>
                    <a:gd name="T60" fmla="*/ 1 w 105"/>
                    <a:gd name="T61" fmla="*/ 47 h 130"/>
                    <a:gd name="T62" fmla="*/ 0 w 105"/>
                    <a:gd name="T63" fmla="*/ 38 h 130"/>
                    <a:gd name="T64" fmla="*/ 1 w 105"/>
                    <a:gd name="T65" fmla="*/ 30 h 130"/>
                    <a:gd name="T66" fmla="*/ 10 w 105"/>
                    <a:gd name="T67" fmla="*/ 16 h 130"/>
                    <a:gd name="T68" fmla="*/ 24 w 105"/>
                    <a:gd name="T69" fmla="*/ 6 h 130"/>
                    <a:gd name="T70" fmla="*/ 42 w 105"/>
                    <a:gd name="T71" fmla="*/ 0 h 130"/>
                    <a:gd name="T72" fmla="*/ 58 w 105"/>
                    <a:gd name="T73" fmla="*/ 3 h 130"/>
                    <a:gd name="T74" fmla="*/ 72 w 105"/>
                    <a:gd name="T75" fmla="*/ 14 h 130"/>
                    <a:gd name="T76" fmla="*/ 83 w 105"/>
                    <a:gd name="T77" fmla="*/ 32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5"/>
                    <a:gd name="T118" fmla="*/ 0 h 130"/>
                    <a:gd name="T119" fmla="*/ 105 w 105"/>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5" h="130">
                      <a:moveTo>
                        <a:pt x="65" y="45"/>
                      </a:moveTo>
                      <a:lnTo>
                        <a:pt x="60" y="37"/>
                      </a:lnTo>
                      <a:lnTo>
                        <a:pt x="57" y="31"/>
                      </a:lnTo>
                      <a:lnTo>
                        <a:pt x="52" y="26"/>
                      </a:lnTo>
                      <a:lnTo>
                        <a:pt x="49" y="23"/>
                      </a:lnTo>
                      <a:lnTo>
                        <a:pt x="44" y="21"/>
                      </a:lnTo>
                      <a:lnTo>
                        <a:pt x="41" y="20"/>
                      </a:lnTo>
                      <a:lnTo>
                        <a:pt x="36" y="20"/>
                      </a:lnTo>
                      <a:lnTo>
                        <a:pt x="31" y="21"/>
                      </a:lnTo>
                      <a:lnTo>
                        <a:pt x="28" y="23"/>
                      </a:lnTo>
                      <a:lnTo>
                        <a:pt x="24" y="26"/>
                      </a:lnTo>
                      <a:lnTo>
                        <a:pt x="23" y="31"/>
                      </a:lnTo>
                      <a:lnTo>
                        <a:pt x="22" y="36"/>
                      </a:lnTo>
                      <a:lnTo>
                        <a:pt x="22" y="40"/>
                      </a:lnTo>
                      <a:lnTo>
                        <a:pt x="23" y="47"/>
                      </a:lnTo>
                      <a:lnTo>
                        <a:pt x="26" y="54"/>
                      </a:lnTo>
                      <a:lnTo>
                        <a:pt x="29" y="62"/>
                      </a:lnTo>
                      <a:lnTo>
                        <a:pt x="41" y="85"/>
                      </a:lnTo>
                      <a:lnTo>
                        <a:pt x="45" y="92"/>
                      </a:lnTo>
                      <a:lnTo>
                        <a:pt x="49" y="99"/>
                      </a:lnTo>
                      <a:lnTo>
                        <a:pt x="53" y="104"/>
                      </a:lnTo>
                      <a:lnTo>
                        <a:pt x="57" y="107"/>
                      </a:lnTo>
                      <a:lnTo>
                        <a:pt x="61" y="109"/>
                      </a:lnTo>
                      <a:lnTo>
                        <a:pt x="65" y="111"/>
                      </a:lnTo>
                      <a:lnTo>
                        <a:pt x="69" y="111"/>
                      </a:lnTo>
                      <a:lnTo>
                        <a:pt x="74" y="108"/>
                      </a:lnTo>
                      <a:lnTo>
                        <a:pt x="77" y="106"/>
                      </a:lnTo>
                      <a:lnTo>
                        <a:pt x="81" y="103"/>
                      </a:lnTo>
                      <a:lnTo>
                        <a:pt x="82" y="99"/>
                      </a:lnTo>
                      <a:lnTo>
                        <a:pt x="83" y="94"/>
                      </a:lnTo>
                      <a:lnTo>
                        <a:pt x="83" y="90"/>
                      </a:lnTo>
                      <a:lnTo>
                        <a:pt x="82" y="83"/>
                      </a:lnTo>
                      <a:lnTo>
                        <a:pt x="80" y="76"/>
                      </a:lnTo>
                      <a:lnTo>
                        <a:pt x="76" y="68"/>
                      </a:lnTo>
                      <a:lnTo>
                        <a:pt x="65" y="45"/>
                      </a:lnTo>
                      <a:close/>
                      <a:moveTo>
                        <a:pt x="83" y="32"/>
                      </a:moveTo>
                      <a:lnTo>
                        <a:pt x="97" y="61"/>
                      </a:lnTo>
                      <a:lnTo>
                        <a:pt x="99" y="67"/>
                      </a:lnTo>
                      <a:lnTo>
                        <a:pt x="102" y="73"/>
                      </a:lnTo>
                      <a:lnTo>
                        <a:pt x="103" y="78"/>
                      </a:lnTo>
                      <a:lnTo>
                        <a:pt x="104" y="83"/>
                      </a:lnTo>
                      <a:lnTo>
                        <a:pt x="105" y="88"/>
                      </a:lnTo>
                      <a:lnTo>
                        <a:pt x="105" y="92"/>
                      </a:lnTo>
                      <a:lnTo>
                        <a:pt x="105" y="97"/>
                      </a:lnTo>
                      <a:lnTo>
                        <a:pt x="104" y="100"/>
                      </a:lnTo>
                      <a:lnTo>
                        <a:pt x="102" y="107"/>
                      </a:lnTo>
                      <a:lnTo>
                        <a:pt x="96" y="114"/>
                      </a:lnTo>
                      <a:lnTo>
                        <a:pt x="89" y="120"/>
                      </a:lnTo>
                      <a:lnTo>
                        <a:pt x="81" y="124"/>
                      </a:lnTo>
                      <a:lnTo>
                        <a:pt x="73" y="128"/>
                      </a:lnTo>
                      <a:lnTo>
                        <a:pt x="64" y="130"/>
                      </a:lnTo>
                      <a:lnTo>
                        <a:pt x="56" y="129"/>
                      </a:lnTo>
                      <a:lnTo>
                        <a:pt x="47" y="127"/>
                      </a:lnTo>
                      <a:lnTo>
                        <a:pt x="41" y="122"/>
                      </a:lnTo>
                      <a:lnTo>
                        <a:pt x="34" y="116"/>
                      </a:lnTo>
                      <a:lnTo>
                        <a:pt x="28" y="107"/>
                      </a:lnTo>
                      <a:lnTo>
                        <a:pt x="22" y="97"/>
                      </a:lnTo>
                      <a:lnTo>
                        <a:pt x="8" y="68"/>
                      </a:lnTo>
                      <a:lnTo>
                        <a:pt x="6" y="62"/>
                      </a:lnTo>
                      <a:lnTo>
                        <a:pt x="4" y="58"/>
                      </a:lnTo>
                      <a:lnTo>
                        <a:pt x="3" y="52"/>
                      </a:lnTo>
                      <a:lnTo>
                        <a:pt x="1" y="47"/>
                      </a:lnTo>
                      <a:lnTo>
                        <a:pt x="0" y="43"/>
                      </a:lnTo>
                      <a:lnTo>
                        <a:pt x="0" y="38"/>
                      </a:lnTo>
                      <a:lnTo>
                        <a:pt x="0" y="33"/>
                      </a:lnTo>
                      <a:lnTo>
                        <a:pt x="1" y="30"/>
                      </a:lnTo>
                      <a:lnTo>
                        <a:pt x="4" y="23"/>
                      </a:lnTo>
                      <a:lnTo>
                        <a:pt x="10" y="16"/>
                      </a:lnTo>
                      <a:lnTo>
                        <a:pt x="16" y="10"/>
                      </a:lnTo>
                      <a:lnTo>
                        <a:pt x="24" y="6"/>
                      </a:lnTo>
                      <a:lnTo>
                        <a:pt x="33" y="2"/>
                      </a:lnTo>
                      <a:lnTo>
                        <a:pt x="42" y="0"/>
                      </a:lnTo>
                      <a:lnTo>
                        <a:pt x="50" y="1"/>
                      </a:lnTo>
                      <a:lnTo>
                        <a:pt x="58" y="3"/>
                      </a:lnTo>
                      <a:lnTo>
                        <a:pt x="65" y="8"/>
                      </a:lnTo>
                      <a:lnTo>
                        <a:pt x="72" y="14"/>
                      </a:lnTo>
                      <a:lnTo>
                        <a:pt x="77" y="22"/>
                      </a:lnTo>
                      <a:lnTo>
                        <a:pt x="83" y="32"/>
                      </a:lnTo>
                      <a:close/>
                    </a:path>
                  </a:pathLst>
                </a:custGeom>
                <a:solidFill>
                  <a:srgbClr val="191919"/>
                </a:solidFill>
                <a:ln w="9525">
                  <a:noFill/>
                  <a:round/>
                  <a:headEnd/>
                  <a:tailEnd/>
                </a:ln>
              </p:spPr>
              <p:txBody>
                <a:bodyPr/>
                <a:lstStyle/>
                <a:p>
                  <a:endParaRPr lang="en-US">
                    <a:latin typeface="+mj-lt"/>
                  </a:endParaRPr>
                </a:p>
              </p:txBody>
            </p:sp>
            <p:sp>
              <p:nvSpPr>
                <p:cNvPr id="2104" name="Freeform 894"/>
                <p:cNvSpPr>
                  <a:spLocks/>
                </p:cNvSpPr>
                <p:nvPr/>
              </p:nvSpPr>
              <p:spPr bwMode="auto">
                <a:xfrm>
                  <a:off x="2194" y="1367"/>
                  <a:ext cx="27" cy="40"/>
                </a:xfrm>
                <a:custGeom>
                  <a:avLst/>
                  <a:gdLst>
                    <a:gd name="T0" fmla="*/ 109 w 109"/>
                    <a:gd name="T1" fmla="*/ 149 h 161"/>
                    <a:gd name="T2" fmla="*/ 107 w 109"/>
                    <a:gd name="T3" fmla="*/ 150 h 161"/>
                    <a:gd name="T4" fmla="*/ 105 w 109"/>
                    <a:gd name="T5" fmla="*/ 151 h 161"/>
                    <a:gd name="T6" fmla="*/ 104 w 109"/>
                    <a:gd name="T7" fmla="*/ 153 h 161"/>
                    <a:gd name="T8" fmla="*/ 102 w 109"/>
                    <a:gd name="T9" fmla="*/ 154 h 161"/>
                    <a:gd name="T10" fmla="*/ 100 w 109"/>
                    <a:gd name="T11" fmla="*/ 155 h 161"/>
                    <a:gd name="T12" fmla="*/ 98 w 109"/>
                    <a:gd name="T13" fmla="*/ 155 h 161"/>
                    <a:gd name="T14" fmla="*/ 97 w 109"/>
                    <a:gd name="T15" fmla="*/ 156 h 161"/>
                    <a:gd name="T16" fmla="*/ 96 w 109"/>
                    <a:gd name="T17" fmla="*/ 157 h 161"/>
                    <a:gd name="T18" fmla="*/ 90 w 109"/>
                    <a:gd name="T19" fmla="*/ 160 h 161"/>
                    <a:gd name="T20" fmla="*/ 86 w 109"/>
                    <a:gd name="T21" fmla="*/ 160 h 161"/>
                    <a:gd name="T22" fmla="*/ 81 w 109"/>
                    <a:gd name="T23" fmla="*/ 161 h 161"/>
                    <a:gd name="T24" fmla="*/ 77 w 109"/>
                    <a:gd name="T25" fmla="*/ 160 h 161"/>
                    <a:gd name="T26" fmla="*/ 74 w 109"/>
                    <a:gd name="T27" fmla="*/ 157 h 161"/>
                    <a:gd name="T28" fmla="*/ 71 w 109"/>
                    <a:gd name="T29" fmla="*/ 153 h 161"/>
                    <a:gd name="T30" fmla="*/ 67 w 109"/>
                    <a:gd name="T31" fmla="*/ 148 h 161"/>
                    <a:gd name="T32" fmla="*/ 64 w 109"/>
                    <a:gd name="T33" fmla="*/ 141 h 161"/>
                    <a:gd name="T34" fmla="*/ 27 w 109"/>
                    <a:gd name="T35" fmla="*/ 65 h 161"/>
                    <a:gd name="T36" fmla="*/ 14 w 109"/>
                    <a:gd name="T37" fmla="*/ 71 h 161"/>
                    <a:gd name="T38" fmla="*/ 8 w 109"/>
                    <a:gd name="T39" fmla="*/ 57 h 161"/>
                    <a:gd name="T40" fmla="*/ 20 w 109"/>
                    <a:gd name="T41" fmla="*/ 51 h 161"/>
                    <a:gd name="T42" fmla="*/ 0 w 109"/>
                    <a:gd name="T43" fmla="*/ 11 h 161"/>
                    <a:gd name="T44" fmla="*/ 21 w 109"/>
                    <a:gd name="T45" fmla="*/ 0 h 161"/>
                    <a:gd name="T46" fmla="*/ 39 w 109"/>
                    <a:gd name="T47" fmla="*/ 42 h 161"/>
                    <a:gd name="T48" fmla="*/ 54 w 109"/>
                    <a:gd name="T49" fmla="*/ 35 h 161"/>
                    <a:gd name="T50" fmla="*/ 61 w 109"/>
                    <a:gd name="T51" fmla="*/ 48 h 161"/>
                    <a:gd name="T52" fmla="*/ 46 w 109"/>
                    <a:gd name="T53" fmla="*/ 55 h 161"/>
                    <a:gd name="T54" fmla="*/ 82 w 109"/>
                    <a:gd name="T55" fmla="*/ 128 h 161"/>
                    <a:gd name="T56" fmla="*/ 84 w 109"/>
                    <a:gd name="T57" fmla="*/ 132 h 161"/>
                    <a:gd name="T58" fmla="*/ 86 w 109"/>
                    <a:gd name="T59" fmla="*/ 135 h 161"/>
                    <a:gd name="T60" fmla="*/ 88 w 109"/>
                    <a:gd name="T61" fmla="*/ 137 h 161"/>
                    <a:gd name="T62" fmla="*/ 89 w 109"/>
                    <a:gd name="T63" fmla="*/ 138 h 161"/>
                    <a:gd name="T64" fmla="*/ 90 w 109"/>
                    <a:gd name="T65" fmla="*/ 138 h 161"/>
                    <a:gd name="T66" fmla="*/ 92 w 109"/>
                    <a:gd name="T67" fmla="*/ 138 h 161"/>
                    <a:gd name="T68" fmla="*/ 95 w 109"/>
                    <a:gd name="T69" fmla="*/ 137 h 161"/>
                    <a:gd name="T70" fmla="*/ 98 w 109"/>
                    <a:gd name="T71" fmla="*/ 135 h 161"/>
                    <a:gd name="T72" fmla="*/ 102 w 109"/>
                    <a:gd name="T73" fmla="*/ 133 h 161"/>
                    <a:gd name="T74" fmla="*/ 109 w 109"/>
                    <a:gd name="T75" fmla="*/ 149 h 16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61"/>
                    <a:gd name="T116" fmla="*/ 109 w 109"/>
                    <a:gd name="T117" fmla="*/ 161 h 16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61">
                      <a:moveTo>
                        <a:pt x="109" y="149"/>
                      </a:moveTo>
                      <a:lnTo>
                        <a:pt x="107" y="150"/>
                      </a:lnTo>
                      <a:lnTo>
                        <a:pt x="105" y="151"/>
                      </a:lnTo>
                      <a:lnTo>
                        <a:pt x="104" y="153"/>
                      </a:lnTo>
                      <a:lnTo>
                        <a:pt x="102" y="154"/>
                      </a:lnTo>
                      <a:lnTo>
                        <a:pt x="100" y="155"/>
                      </a:lnTo>
                      <a:lnTo>
                        <a:pt x="98" y="155"/>
                      </a:lnTo>
                      <a:lnTo>
                        <a:pt x="97" y="156"/>
                      </a:lnTo>
                      <a:lnTo>
                        <a:pt x="96" y="157"/>
                      </a:lnTo>
                      <a:lnTo>
                        <a:pt x="90" y="160"/>
                      </a:lnTo>
                      <a:lnTo>
                        <a:pt x="86" y="160"/>
                      </a:lnTo>
                      <a:lnTo>
                        <a:pt x="81" y="161"/>
                      </a:lnTo>
                      <a:lnTo>
                        <a:pt x="77" y="160"/>
                      </a:lnTo>
                      <a:lnTo>
                        <a:pt x="74" y="157"/>
                      </a:lnTo>
                      <a:lnTo>
                        <a:pt x="71" y="153"/>
                      </a:lnTo>
                      <a:lnTo>
                        <a:pt x="67" y="148"/>
                      </a:lnTo>
                      <a:lnTo>
                        <a:pt x="64" y="141"/>
                      </a:lnTo>
                      <a:lnTo>
                        <a:pt x="27" y="65"/>
                      </a:lnTo>
                      <a:lnTo>
                        <a:pt x="14" y="71"/>
                      </a:lnTo>
                      <a:lnTo>
                        <a:pt x="8" y="57"/>
                      </a:lnTo>
                      <a:lnTo>
                        <a:pt x="20" y="51"/>
                      </a:lnTo>
                      <a:lnTo>
                        <a:pt x="0" y="11"/>
                      </a:lnTo>
                      <a:lnTo>
                        <a:pt x="21" y="0"/>
                      </a:lnTo>
                      <a:lnTo>
                        <a:pt x="39" y="42"/>
                      </a:lnTo>
                      <a:lnTo>
                        <a:pt x="54" y="35"/>
                      </a:lnTo>
                      <a:lnTo>
                        <a:pt x="61" y="48"/>
                      </a:lnTo>
                      <a:lnTo>
                        <a:pt x="46" y="55"/>
                      </a:lnTo>
                      <a:lnTo>
                        <a:pt x="82" y="128"/>
                      </a:lnTo>
                      <a:lnTo>
                        <a:pt x="84" y="132"/>
                      </a:lnTo>
                      <a:lnTo>
                        <a:pt x="86" y="135"/>
                      </a:lnTo>
                      <a:lnTo>
                        <a:pt x="88" y="137"/>
                      </a:lnTo>
                      <a:lnTo>
                        <a:pt x="89" y="138"/>
                      </a:lnTo>
                      <a:lnTo>
                        <a:pt x="90" y="138"/>
                      </a:lnTo>
                      <a:lnTo>
                        <a:pt x="92" y="138"/>
                      </a:lnTo>
                      <a:lnTo>
                        <a:pt x="95" y="137"/>
                      </a:lnTo>
                      <a:lnTo>
                        <a:pt x="98" y="135"/>
                      </a:lnTo>
                      <a:lnTo>
                        <a:pt x="102" y="133"/>
                      </a:lnTo>
                      <a:lnTo>
                        <a:pt x="109" y="149"/>
                      </a:lnTo>
                      <a:close/>
                    </a:path>
                  </a:pathLst>
                </a:custGeom>
                <a:solidFill>
                  <a:srgbClr val="191919"/>
                </a:solidFill>
                <a:ln w="9525">
                  <a:noFill/>
                  <a:round/>
                  <a:headEnd/>
                  <a:tailEnd/>
                </a:ln>
              </p:spPr>
              <p:txBody>
                <a:bodyPr/>
                <a:lstStyle/>
                <a:p>
                  <a:endParaRPr lang="en-US">
                    <a:latin typeface="+mj-lt"/>
                  </a:endParaRPr>
                </a:p>
              </p:txBody>
            </p:sp>
            <p:sp>
              <p:nvSpPr>
                <p:cNvPr id="2105" name="Freeform 895"/>
                <p:cNvSpPr>
                  <a:spLocks noEditPoints="1"/>
                </p:cNvSpPr>
                <p:nvPr/>
              </p:nvSpPr>
              <p:spPr bwMode="auto">
                <a:xfrm>
                  <a:off x="2214" y="1367"/>
                  <a:ext cx="26" cy="32"/>
                </a:xfrm>
                <a:custGeom>
                  <a:avLst/>
                  <a:gdLst>
                    <a:gd name="T0" fmla="*/ 61 w 100"/>
                    <a:gd name="T1" fmla="*/ 46 h 129"/>
                    <a:gd name="T2" fmla="*/ 54 w 100"/>
                    <a:gd name="T3" fmla="*/ 32 h 129"/>
                    <a:gd name="T4" fmla="*/ 48 w 100"/>
                    <a:gd name="T5" fmla="*/ 24 h 129"/>
                    <a:gd name="T6" fmla="*/ 40 w 100"/>
                    <a:gd name="T7" fmla="*/ 19 h 129"/>
                    <a:gd name="T8" fmla="*/ 33 w 100"/>
                    <a:gd name="T9" fmla="*/ 18 h 129"/>
                    <a:gd name="T10" fmla="*/ 26 w 100"/>
                    <a:gd name="T11" fmla="*/ 22 h 129"/>
                    <a:gd name="T12" fmla="*/ 21 w 100"/>
                    <a:gd name="T13" fmla="*/ 28 h 129"/>
                    <a:gd name="T14" fmla="*/ 19 w 100"/>
                    <a:gd name="T15" fmla="*/ 38 h 129"/>
                    <a:gd name="T16" fmla="*/ 23 w 100"/>
                    <a:gd name="T17" fmla="*/ 50 h 129"/>
                    <a:gd name="T18" fmla="*/ 29 w 100"/>
                    <a:gd name="T19" fmla="*/ 61 h 129"/>
                    <a:gd name="T20" fmla="*/ 99 w 100"/>
                    <a:gd name="T21" fmla="*/ 78 h 129"/>
                    <a:gd name="T22" fmla="*/ 100 w 100"/>
                    <a:gd name="T23" fmla="*/ 94 h 129"/>
                    <a:gd name="T24" fmla="*/ 95 w 100"/>
                    <a:gd name="T25" fmla="*/ 108 h 129"/>
                    <a:gd name="T26" fmla="*/ 85 w 100"/>
                    <a:gd name="T27" fmla="*/ 120 h 129"/>
                    <a:gd name="T28" fmla="*/ 70 w 100"/>
                    <a:gd name="T29" fmla="*/ 128 h 129"/>
                    <a:gd name="T30" fmla="*/ 54 w 100"/>
                    <a:gd name="T31" fmla="*/ 128 h 129"/>
                    <a:gd name="T32" fmla="*/ 39 w 100"/>
                    <a:gd name="T33" fmla="*/ 120 h 129"/>
                    <a:gd name="T34" fmla="*/ 25 w 100"/>
                    <a:gd name="T35" fmla="*/ 105 h 129"/>
                    <a:gd name="T36" fmla="*/ 8 w 100"/>
                    <a:gd name="T37" fmla="*/ 71 h 129"/>
                    <a:gd name="T38" fmla="*/ 3 w 100"/>
                    <a:gd name="T39" fmla="*/ 60 h 129"/>
                    <a:gd name="T40" fmla="*/ 1 w 100"/>
                    <a:gd name="T41" fmla="*/ 49 h 129"/>
                    <a:gd name="T42" fmla="*/ 0 w 100"/>
                    <a:gd name="T43" fmla="*/ 39 h 129"/>
                    <a:gd name="T44" fmla="*/ 0 w 100"/>
                    <a:gd name="T45" fmla="*/ 30 h 129"/>
                    <a:gd name="T46" fmla="*/ 7 w 100"/>
                    <a:gd name="T47" fmla="*/ 15 h 129"/>
                    <a:gd name="T48" fmla="*/ 21 w 100"/>
                    <a:gd name="T49" fmla="*/ 5 h 129"/>
                    <a:gd name="T50" fmla="*/ 38 w 100"/>
                    <a:gd name="T51" fmla="*/ 0 h 129"/>
                    <a:gd name="T52" fmla="*/ 54 w 100"/>
                    <a:gd name="T53" fmla="*/ 4 h 129"/>
                    <a:gd name="T54" fmla="*/ 69 w 100"/>
                    <a:gd name="T55" fmla="*/ 15 h 129"/>
                    <a:gd name="T56" fmla="*/ 81 w 100"/>
                    <a:gd name="T57" fmla="*/ 34 h 129"/>
                    <a:gd name="T58" fmla="*/ 34 w 100"/>
                    <a:gd name="T59" fmla="*/ 75 h 129"/>
                    <a:gd name="T60" fmla="*/ 43 w 100"/>
                    <a:gd name="T61" fmla="*/ 90 h 129"/>
                    <a:gd name="T62" fmla="*/ 52 w 100"/>
                    <a:gd name="T63" fmla="*/ 102 h 129"/>
                    <a:gd name="T64" fmla="*/ 60 w 100"/>
                    <a:gd name="T65" fmla="*/ 108 h 129"/>
                    <a:gd name="T66" fmla="*/ 67 w 100"/>
                    <a:gd name="T67" fmla="*/ 108 h 129"/>
                    <a:gd name="T68" fmla="*/ 75 w 100"/>
                    <a:gd name="T69" fmla="*/ 105 h 129"/>
                    <a:gd name="T70" fmla="*/ 78 w 100"/>
                    <a:gd name="T71" fmla="*/ 100 h 129"/>
                    <a:gd name="T72" fmla="*/ 81 w 100"/>
                    <a:gd name="T73" fmla="*/ 93 h 129"/>
                    <a:gd name="T74" fmla="*/ 79 w 100"/>
                    <a:gd name="T75" fmla="*/ 83 h 129"/>
                    <a:gd name="T76" fmla="*/ 95 w 100"/>
                    <a:gd name="T77" fmla="*/ 69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129"/>
                    <a:gd name="T119" fmla="*/ 100 w 100"/>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129">
                      <a:moveTo>
                        <a:pt x="29" y="61"/>
                      </a:moveTo>
                      <a:lnTo>
                        <a:pt x="61" y="46"/>
                      </a:lnTo>
                      <a:lnTo>
                        <a:pt x="57" y="37"/>
                      </a:lnTo>
                      <a:lnTo>
                        <a:pt x="54" y="32"/>
                      </a:lnTo>
                      <a:lnTo>
                        <a:pt x="52" y="27"/>
                      </a:lnTo>
                      <a:lnTo>
                        <a:pt x="48" y="24"/>
                      </a:lnTo>
                      <a:lnTo>
                        <a:pt x="45" y="22"/>
                      </a:lnTo>
                      <a:lnTo>
                        <a:pt x="40" y="19"/>
                      </a:lnTo>
                      <a:lnTo>
                        <a:pt x="37" y="18"/>
                      </a:lnTo>
                      <a:lnTo>
                        <a:pt x="33" y="18"/>
                      </a:lnTo>
                      <a:lnTo>
                        <a:pt x="30" y="19"/>
                      </a:lnTo>
                      <a:lnTo>
                        <a:pt x="26" y="22"/>
                      </a:lnTo>
                      <a:lnTo>
                        <a:pt x="23" y="25"/>
                      </a:lnTo>
                      <a:lnTo>
                        <a:pt x="21" y="28"/>
                      </a:lnTo>
                      <a:lnTo>
                        <a:pt x="19" y="33"/>
                      </a:lnTo>
                      <a:lnTo>
                        <a:pt x="19" y="38"/>
                      </a:lnTo>
                      <a:lnTo>
                        <a:pt x="21" y="43"/>
                      </a:lnTo>
                      <a:lnTo>
                        <a:pt x="23" y="50"/>
                      </a:lnTo>
                      <a:lnTo>
                        <a:pt x="26" y="57"/>
                      </a:lnTo>
                      <a:lnTo>
                        <a:pt x="29" y="61"/>
                      </a:lnTo>
                      <a:close/>
                      <a:moveTo>
                        <a:pt x="95" y="69"/>
                      </a:moveTo>
                      <a:lnTo>
                        <a:pt x="99" y="78"/>
                      </a:lnTo>
                      <a:lnTo>
                        <a:pt x="100" y="86"/>
                      </a:lnTo>
                      <a:lnTo>
                        <a:pt x="100" y="94"/>
                      </a:lnTo>
                      <a:lnTo>
                        <a:pt x="99" y="101"/>
                      </a:lnTo>
                      <a:lnTo>
                        <a:pt x="95" y="108"/>
                      </a:lnTo>
                      <a:lnTo>
                        <a:pt x="91" y="114"/>
                      </a:lnTo>
                      <a:lnTo>
                        <a:pt x="85" y="120"/>
                      </a:lnTo>
                      <a:lnTo>
                        <a:pt x="78" y="124"/>
                      </a:lnTo>
                      <a:lnTo>
                        <a:pt x="70" y="128"/>
                      </a:lnTo>
                      <a:lnTo>
                        <a:pt x="62" y="129"/>
                      </a:lnTo>
                      <a:lnTo>
                        <a:pt x="54" y="128"/>
                      </a:lnTo>
                      <a:lnTo>
                        <a:pt x="46" y="124"/>
                      </a:lnTo>
                      <a:lnTo>
                        <a:pt x="39" y="120"/>
                      </a:lnTo>
                      <a:lnTo>
                        <a:pt x="32" y="114"/>
                      </a:lnTo>
                      <a:lnTo>
                        <a:pt x="25" y="105"/>
                      </a:lnTo>
                      <a:lnTo>
                        <a:pt x="19" y="94"/>
                      </a:lnTo>
                      <a:lnTo>
                        <a:pt x="8" y="71"/>
                      </a:lnTo>
                      <a:lnTo>
                        <a:pt x="6" y="65"/>
                      </a:lnTo>
                      <a:lnTo>
                        <a:pt x="3" y="60"/>
                      </a:lnTo>
                      <a:lnTo>
                        <a:pt x="2" y="54"/>
                      </a:lnTo>
                      <a:lnTo>
                        <a:pt x="1" y="49"/>
                      </a:lnTo>
                      <a:lnTo>
                        <a:pt x="0" y="45"/>
                      </a:lnTo>
                      <a:lnTo>
                        <a:pt x="0" y="39"/>
                      </a:lnTo>
                      <a:lnTo>
                        <a:pt x="0" y="34"/>
                      </a:lnTo>
                      <a:lnTo>
                        <a:pt x="0" y="30"/>
                      </a:lnTo>
                      <a:lnTo>
                        <a:pt x="2" y="22"/>
                      </a:lnTo>
                      <a:lnTo>
                        <a:pt x="7" y="15"/>
                      </a:lnTo>
                      <a:lnTo>
                        <a:pt x="13" y="10"/>
                      </a:lnTo>
                      <a:lnTo>
                        <a:pt x="21" y="5"/>
                      </a:lnTo>
                      <a:lnTo>
                        <a:pt x="29" y="2"/>
                      </a:lnTo>
                      <a:lnTo>
                        <a:pt x="38" y="0"/>
                      </a:lnTo>
                      <a:lnTo>
                        <a:pt x="46" y="1"/>
                      </a:lnTo>
                      <a:lnTo>
                        <a:pt x="54" y="4"/>
                      </a:lnTo>
                      <a:lnTo>
                        <a:pt x="62" y="8"/>
                      </a:lnTo>
                      <a:lnTo>
                        <a:pt x="69" y="15"/>
                      </a:lnTo>
                      <a:lnTo>
                        <a:pt x="75" y="24"/>
                      </a:lnTo>
                      <a:lnTo>
                        <a:pt x="81" y="34"/>
                      </a:lnTo>
                      <a:lnTo>
                        <a:pt x="87" y="49"/>
                      </a:lnTo>
                      <a:lnTo>
                        <a:pt x="34" y="75"/>
                      </a:lnTo>
                      <a:lnTo>
                        <a:pt x="38" y="81"/>
                      </a:lnTo>
                      <a:lnTo>
                        <a:pt x="43" y="90"/>
                      </a:lnTo>
                      <a:lnTo>
                        <a:pt x="47" y="96"/>
                      </a:lnTo>
                      <a:lnTo>
                        <a:pt x="52" y="102"/>
                      </a:lnTo>
                      <a:lnTo>
                        <a:pt x="55" y="106"/>
                      </a:lnTo>
                      <a:lnTo>
                        <a:pt x="60" y="108"/>
                      </a:lnTo>
                      <a:lnTo>
                        <a:pt x="63" y="108"/>
                      </a:lnTo>
                      <a:lnTo>
                        <a:pt x="67" y="108"/>
                      </a:lnTo>
                      <a:lnTo>
                        <a:pt x="71" y="107"/>
                      </a:lnTo>
                      <a:lnTo>
                        <a:pt x="75" y="105"/>
                      </a:lnTo>
                      <a:lnTo>
                        <a:pt x="77" y="102"/>
                      </a:lnTo>
                      <a:lnTo>
                        <a:pt x="78" y="100"/>
                      </a:lnTo>
                      <a:lnTo>
                        <a:pt x="79" y="96"/>
                      </a:lnTo>
                      <a:lnTo>
                        <a:pt x="81" y="93"/>
                      </a:lnTo>
                      <a:lnTo>
                        <a:pt x="81" y="88"/>
                      </a:lnTo>
                      <a:lnTo>
                        <a:pt x="79" y="83"/>
                      </a:lnTo>
                      <a:lnTo>
                        <a:pt x="77" y="77"/>
                      </a:lnTo>
                      <a:lnTo>
                        <a:pt x="95" y="69"/>
                      </a:lnTo>
                      <a:close/>
                    </a:path>
                  </a:pathLst>
                </a:custGeom>
                <a:solidFill>
                  <a:srgbClr val="191919"/>
                </a:solidFill>
                <a:ln w="9525">
                  <a:noFill/>
                  <a:round/>
                  <a:headEnd/>
                  <a:tailEnd/>
                </a:ln>
              </p:spPr>
              <p:txBody>
                <a:bodyPr/>
                <a:lstStyle/>
                <a:p>
                  <a:endParaRPr lang="en-US">
                    <a:latin typeface="+mj-lt"/>
                  </a:endParaRPr>
                </a:p>
              </p:txBody>
            </p:sp>
            <p:sp>
              <p:nvSpPr>
                <p:cNvPr id="2106" name="Freeform 896"/>
                <p:cNvSpPr>
                  <a:spLocks/>
                </p:cNvSpPr>
                <p:nvPr/>
              </p:nvSpPr>
              <p:spPr bwMode="auto">
                <a:xfrm>
                  <a:off x="2235" y="1354"/>
                  <a:ext cx="26" cy="35"/>
                </a:xfrm>
                <a:custGeom>
                  <a:avLst/>
                  <a:gdLst>
                    <a:gd name="T0" fmla="*/ 97 w 104"/>
                    <a:gd name="T1" fmla="*/ 76 h 137"/>
                    <a:gd name="T2" fmla="*/ 102 w 104"/>
                    <a:gd name="T3" fmla="*/ 94 h 137"/>
                    <a:gd name="T4" fmla="*/ 102 w 104"/>
                    <a:gd name="T5" fmla="*/ 109 h 137"/>
                    <a:gd name="T6" fmla="*/ 95 w 104"/>
                    <a:gd name="T7" fmla="*/ 123 h 137"/>
                    <a:gd name="T8" fmla="*/ 82 w 104"/>
                    <a:gd name="T9" fmla="*/ 132 h 137"/>
                    <a:gd name="T10" fmla="*/ 64 w 104"/>
                    <a:gd name="T11" fmla="*/ 137 h 137"/>
                    <a:gd name="T12" fmla="*/ 49 w 104"/>
                    <a:gd name="T13" fmla="*/ 134 h 137"/>
                    <a:gd name="T14" fmla="*/ 34 w 104"/>
                    <a:gd name="T15" fmla="*/ 122 h 137"/>
                    <a:gd name="T16" fmla="*/ 23 w 104"/>
                    <a:gd name="T17" fmla="*/ 103 h 137"/>
                    <a:gd name="T18" fmla="*/ 7 w 104"/>
                    <a:gd name="T19" fmla="*/ 70 h 137"/>
                    <a:gd name="T20" fmla="*/ 3 w 104"/>
                    <a:gd name="T21" fmla="*/ 60 h 137"/>
                    <a:gd name="T22" fmla="*/ 1 w 104"/>
                    <a:gd name="T23" fmla="*/ 51 h 137"/>
                    <a:gd name="T24" fmla="*/ 0 w 104"/>
                    <a:gd name="T25" fmla="*/ 43 h 137"/>
                    <a:gd name="T26" fmla="*/ 3 w 104"/>
                    <a:gd name="T27" fmla="*/ 32 h 137"/>
                    <a:gd name="T28" fmla="*/ 11 w 104"/>
                    <a:gd name="T29" fmla="*/ 21 h 137"/>
                    <a:gd name="T30" fmla="*/ 21 w 104"/>
                    <a:gd name="T31" fmla="*/ 15 h 137"/>
                    <a:gd name="T32" fmla="*/ 28 w 104"/>
                    <a:gd name="T33" fmla="*/ 14 h 137"/>
                    <a:gd name="T34" fmla="*/ 34 w 104"/>
                    <a:gd name="T35" fmla="*/ 14 h 137"/>
                    <a:gd name="T36" fmla="*/ 41 w 104"/>
                    <a:gd name="T37" fmla="*/ 15 h 137"/>
                    <a:gd name="T38" fmla="*/ 43 w 104"/>
                    <a:gd name="T39" fmla="*/ 8 h 137"/>
                    <a:gd name="T40" fmla="*/ 75 w 104"/>
                    <a:gd name="T41" fmla="*/ 39 h 137"/>
                    <a:gd name="T42" fmla="*/ 55 w 104"/>
                    <a:gd name="T43" fmla="*/ 41 h 137"/>
                    <a:gd name="T44" fmla="*/ 48 w 104"/>
                    <a:gd name="T45" fmla="*/ 33 h 137"/>
                    <a:gd name="T46" fmla="*/ 40 w 104"/>
                    <a:gd name="T47" fmla="*/ 29 h 137"/>
                    <a:gd name="T48" fmla="*/ 34 w 104"/>
                    <a:gd name="T49" fmla="*/ 29 h 137"/>
                    <a:gd name="T50" fmla="*/ 26 w 104"/>
                    <a:gd name="T51" fmla="*/ 32 h 137"/>
                    <a:gd name="T52" fmla="*/ 23 w 104"/>
                    <a:gd name="T53" fmla="*/ 38 h 137"/>
                    <a:gd name="T54" fmla="*/ 23 w 104"/>
                    <a:gd name="T55" fmla="*/ 47 h 137"/>
                    <a:gd name="T56" fmla="*/ 25 w 104"/>
                    <a:gd name="T57" fmla="*/ 59 h 137"/>
                    <a:gd name="T58" fmla="*/ 43 w 104"/>
                    <a:gd name="T59" fmla="*/ 93 h 137"/>
                    <a:gd name="T60" fmla="*/ 51 w 104"/>
                    <a:gd name="T61" fmla="*/ 107 h 137"/>
                    <a:gd name="T62" fmla="*/ 58 w 104"/>
                    <a:gd name="T63" fmla="*/ 115 h 137"/>
                    <a:gd name="T64" fmla="*/ 66 w 104"/>
                    <a:gd name="T65" fmla="*/ 117 h 137"/>
                    <a:gd name="T66" fmla="*/ 74 w 104"/>
                    <a:gd name="T67" fmla="*/ 116 h 137"/>
                    <a:gd name="T68" fmla="*/ 81 w 104"/>
                    <a:gd name="T69" fmla="*/ 112 h 137"/>
                    <a:gd name="T70" fmla="*/ 83 w 104"/>
                    <a:gd name="T71" fmla="*/ 104 h 137"/>
                    <a:gd name="T72" fmla="*/ 82 w 104"/>
                    <a:gd name="T73" fmla="*/ 94 h 137"/>
                    <a:gd name="T74" fmla="*/ 78 w 104"/>
                    <a:gd name="T75" fmla="*/ 82 h 1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37"/>
                    <a:gd name="T116" fmla="*/ 104 w 104"/>
                    <a:gd name="T117" fmla="*/ 137 h 1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37">
                      <a:moveTo>
                        <a:pt x="95" y="74"/>
                      </a:moveTo>
                      <a:lnTo>
                        <a:pt x="97" y="76"/>
                      </a:lnTo>
                      <a:lnTo>
                        <a:pt x="100" y="85"/>
                      </a:lnTo>
                      <a:lnTo>
                        <a:pt x="102" y="94"/>
                      </a:lnTo>
                      <a:lnTo>
                        <a:pt x="104" y="103"/>
                      </a:lnTo>
                      <a:lnTo>
                        <a:pt x="102" y="109"/>
                      </a:lnTo>
                      <a:lnTo>
                        <a:pt x="100" y="116"/>
                      </a:lnTo>
                      <a:lnTo>
                        <a:pt x="95" y="123"/>
                      </a:lnTo>
                      <a:lnTo>
                        <a:pt x="90" y="128"/>
                      </a:lnTo>
                      <a:lnTo>
                        <a:pt x="82" y="132"/>
                      </a:lnTo>
                      <a:lnTo>
                        <a:pt x="74" y="136"/>
                      </a:lnTo>
                      <a:lnTo>
                        <a:pt x="64" y="137"/>
                      </a:lnTo>
                      <a:lnTo>
                        <a:pt x="56" y="136"/>
                      </a:lnTo>
                      <a:lnTo>
                        <a:pt x="49" y="134"/>
                      </a:lnTo>
                      <a:lnTo>
                        <a:pt x="41" y="129"/>
                      </a:lnTo>
                      <a:lnTo>
                        <a:pt x="34" y="122"/>
                      </a:lnTo>
                      <a:lnTo>
                        <a:pt x="29" y="113"/>
                      </a:lnTo>
                      <a:lnTo>
                        <a:pt x="23" y="103"/>
                      </a:lnTo>
                      <a:lnTo>
                        <a:pt x="9" y="76"/>
                      </a:lnTo>
                      <a:lnTo>
                        <a:pt x="7" y="70"/>
                      </a:lnTo>
                      <a:lnTo>
                        <a:pt x="5" y="66"/>
                      </a:lnTo>
                      <a:lnTo>
                        <a:pt x="3" y="60"/>
                      </a:lnTo>
                      <a:lnTo>
                        <a:pt x="2" y="55"/>
                      </a:lnTo>
                      <a:lnTo>
                        <a:pt x="1" y="51"/>
                      </a:lnTo>
                      <a:lnTo>
                        <a:pt x="0" y="47"/>
                      </a:lnTo>
                      <a:lnTo>
                        <a:pt x="0" y="43"/>
                      </a:lnTo>
                      <a:lnTo>
                        <a:pt x="1" y="39"/>
                      </a:lnTo>
                      <a:lnTo>
                        <a:pt x="3" y="32"/>
                      </a:lnTo>
                      <a:lnTo>
                        <a:pt x="7" y="25"/>
                      </a:lnTo>
                      <a:lnTo>
                        <a:pt x="11" y="21"/>
                      </a:lnTo>
                      <a:lnTo>
                        <a:pt x="18" y="16"/>
                      </a:lnTo>
                      <a:lnTo>
                        <a:pt x="21" y="15"/>
                      </a:lnTo>
                      <a:lnTo>
                        <a:pt x="24" y="14"/>
                      </a:lnTo>
                      <a:lnTo>
                        <a:pt x="28" y="14"/>
                      </a:lnTo>
                      <a:lnTo>
                        <a:pt x="31" y="13"/>
                      </a:lnTo>
                      <a:lnTo>
                        <a:pt x="34" y="14"/>
                      </a:lnTo>
                      <a:lnTo>
                        <a:pt x="38" y="14"/>
                      </a:lnTo>
                      <a:lnTo>
                        <a:pt x="41" y="15"/>
                      </a:lnTo>
                      <a:lnTo>
                        <a:pt x="46" y="16"/>
                      </a:lnTo>
                      <a:lnTo>
                        <a:pt x="43" y="8"/>
                      </a:lnTo>
                      <a:lnTo>
                        <a:pt x="56" y="0"/>
                      </a:lnTo>
                      <a:lnTo>
                        <a:pt x="75" y="39"/>
                      </a:lnTo>
                      <a:lnTo>
                        <a:pt x="59" y="47"/>
                      </a:lnTo>
                      <a:lnTo>
                        <a:pt x="55" y="41"/>
                      </a:lnTo>
                      <a:lnTo>
                        <a:pt x="52" y="37"/>
                      </a:lnTo>
                      <a:lnTo>
                        <a:pt x="48" y="33"/>
                      </a:lnTo>
                      <a:lnTo>
                        <a:pt x="44" y="31"/>
                      </a:lnTo>
                      <a:lnTo>
                        <a:pt x="40" y="29"/>
                      </a:lnTo>
                      <a:lnTo>
                        <a:pt x="38" y="29"/>
                      </a:lnTo>
                      <a:lnTo>
                        <a:pt x="34" y="29"/>
                      </a:lnTo>
                      <a:lnTo>
                        <a:pt x="31" y="30"/>
                      </a:lnTo>
                      <a:lnTo>
                        <a:pt x="26" y="32"/>
                      </a:lnTo>
                      <a:lnTo>
                        <a:pt x="24" y="35"/>
                      </a:lnTo>
                      <a:lnTo>
                        <a:pt x="23" y="38"/>
                      </a:lnTo>
                      <a:lnTo>
                        <a:pt x="23" y="43"/>
                      </a:lnTo>
                      <a:lnTo>
                        <a:pt x="23" y="47"/>
                      </a:lnTo>
                      <a:lnTo>
                        <a:pt x="24" y="52"/>
                      </a:lnTo>
                      <a:lnTo>
                        <a:pt x="25" y="59"/>
                      </a:lnTo>
                      <a:lnTo>
                        <a:pt x="29" y="66"/>
                      </a:lnTo>
                      <a:lnTo>
                        <a:pt x="43" y="93"/>
                      </a:lnTo>
                      <a:lnTo>
                        <a:pt x="47" y="101"/>
                      </a:lnTo>
                      <a:lnTo>
                        <a:pt x="51" y="107"/>
                      </a:lnTo>
                      <a:lnTo>
                        <a:pt x="54" y="112"/>
                      </a:lnTo>
                      <a:lnTo>
                        <a:pt x="58" y="115"/>
                      </a:lnTo>
                      <a:lnTo>
                        <a:pt x="61" y="117"/>
                      </a:lnTo>
                      <a:lnTo>
                        <a:pt x="66" y="117"/>
                      </a:lnTo>
                      <a:lnTo>
                        <a:pt x="69" y="117"/>
                      </a:lnTo>
                      <a:lnTo>
                        <a:pt x="74" y="116"/>
                      </a:lnTo>
                      <a:lnTo>
                        <a:pt x="77" y="114"/>
                      </a:lnTo>
                      <a:lnTo>
                        <a:pt x="81" y="112"/>
                      </a:lnTo>
                      <a:lnTo>
                        <a:pt x="82" y="108"/>
                      </a:lnTo>
                      <a:lnTo>
                        <a:pt x="83" y="104"/>
                      </a:lnTo>
                      <a:lnTo>
                        <a:pt x="83" y="99"/>
                      </a:lnTo>
                      <a:lnTo>
                        <a:pt x="82" y="94"/>
                      </a:lnTo>
                      <a:lnTo>
                        <a:pt x="81" y="89"/>
                      </a:lnTo>
                      <a:lnTo>
                        <a:pt x="78" y="82"/>
                      </a:lnTo>
                      <a:lnTo>
                        <a:pt x="95" y="74"/>
                      </a:lnTo>
                      <a:close/>
                    </a:path>
                  </a:pathLst>
                </a:custGeom>
                <a:solidFill>
                  <a:srgbClr val="191919"/>
                </a:solidFill>
                <a:ln w="9525">
                  <a:noFill/>
                  <a:round/>
                  <a:headEnd/>
                  <a:tailEnd/>
                </a:ln>
              </p:spPr>
              <p:txBody>
                <a:bodyPr/>
                <a:lstStyle/>
                <a:p>
                  <a:endParaRPr lang="en-US">
                    <a:latin typeface="+mj-lt"/>
                  </a:endParaRPr>
                </a:p>
              </p:txBody>
            </p:sp>
            <p:sp>
              <p:nvSpPr>
                <p:cNvPr id="2107" name="Freeform 897"/>
                <p:cNvSpPr>
                  <a:spLocks/>
                </p:cNvSpPr>
                <p:nvPr/>
              </p:nvSpPr>
              <p:spPr bwMode="auto">
                <a:xfrm>
                  <a:off x="2252" y="1339"/>
                  <a:ext cx="27" cy="40"/>
                </a:xfrm>
                <a:custGeom>
                  <a:avLst/>
                  <a:gdLst>
                    <a:gd name="T0" fmla="*/ 108 w 108"/>
                    <a:gd name="T1" fmla="*/ 149 h 159"/>
                    <a:gd name="T2" fmla="*/ 107 w 108"/>
                    <a:gd name="T3" fmla="*/ 150 h 159"/>
                    <a:gd name="T4" fmla="*/ 104 w 108"/>
                    <a:gd name="T5" fmla="*/ 151 h 159"/>
                    <a:gd name="T6" fmla="*/ 103 w 108"/>
                    <a:gd name="T7" fmla="*/ 152 h 159"/>
                    <a:gd name="T8" fmla="*/ 101 w 108"/>
                    <a:gd name="T9" fmla="*/ 153 h 159"/>
                    <a:gd name="T10" fmla="*/ 100 w 108"/>
                    <a:gd name="T11" fmla="*/ 154 h 159"/>
                    <a:gd name="T12" fmla="*/ 97 w 108"/>
                    <a:gd name="T13" fmla="*/ 154 h 159"/>
                    <a:gd name="T14" fmla="*/ 96 w 108"/>
                    <a:gd name="T15" fmla="*/ 154 h 159"/>
                    <a:gd name="T16" fmla="*/ 95 w 108"/>
                    <a:gd name="T17" fmla="*/ 155 h 159"/>
                    <a:gd name="T18" fmla="*/ 89 w 108"/>
                    <a:gd name="T19" fmla="*/ 158 h 159"/>
                    <a:gd name="T20" fmla="*/ 85 w 108"/>
                    <a:gd name="T21" fmla="*/ 159 h 159"/>
                    <a:gd name="T22" fmla="*/ 80 w 108"/>
                    <a:gd name="T23" fmla="*/ 159 h 159"/>
                    <a:gd name="T24" fmla="*/ 77 w 108"/>
                    <a:gd name="T25" fmla="*/ 158 h 159"/>
                    <a:gd name="T26" fmla="*/ 73 w 108"/>
                    <a:gd name="T27" fmla="*/ 155 h 159"/>
                    <a:gd name="T28" fmla="*/ 70 w 108"/>
                    <a:gd name="T29" fmla="*/ 152 h 159"/>
                    <a:gd name="T30" fmla="*/ 66 w 108"/>
                    <a:gd name="T31" fmla="*/ 147 h 159"/>
                    <a:gd name="T32" fmla="*/ 63 w 108"/>
                    <a:gd name="T33" fmla="*/ 140 h 159"/>
                    <a:gd name="T34" fmla="*/ 26 w 108"/>
                    <a:gd name="T35" fmla="*/ 63 h 159"/>
                    <a:gd name="T36" fmla="*/ 13 w 108"/>
                    <a:gd name="T37" fmla="*/ 69 h 159"/>
                    <a:gd name="T38" fmla="*/ 8 w 108"/>
                    <a:gd name="T39" fmla="*/ 56 h 159"/>
                    <a:gd name="T40" fmla="*/ 19 w 108"/>
                    <a:gd name="T41" fmla="*/ 51 h 159"/>
                    <a:gd name="T42" fmla="*/ 0 w 108"/>
                    <a:gd name="T43" fmla="*/ 9 h 159"/>
                    <a:gd name="T44" fmla="*/ 20 w 108"/>
                    <a:gd name="T45" fmla="*/ 0 h 159"/>
                    <a:gd name="T46" fmla="*/ 39 w 108"/>
                    <a:gd name="T47" fmla="*/ 40 h 159"/>
                    <a:gd name="T48" fmla="*/ 54 w 108"/>
                    <a:gd name="T49" fmla="*/ 33 h 159"/>
                    <a:gd name="T50" fmla="*/ 61 w 108"/>
                    <a:gd name="T51" fmla="*/ 47 h 159"/>
                    <a:gd name="T52" fmla="*/ 46 w 108"/>
                    <a:gd name="T53" fmla="*/ 54 h 159"/>
                    <a:gd name="T54" fmla="*/ 81 w 108"/>
                    <a:gd name="T55" fmla="*/ 128 h 159"/>
                    <a:gd name="T56" fmla="*/ 84 w 108"/>
                    <a:gd name="T57" fmla="*/ 131 h 159"/>
                    <a:gd name="T58" fmla="*/ 85 w 108"/>
                    <a:gd name="T59" fmla="*/ 135 h 159"/>
                    <a:gd name="T60" fmla="*/ 87 w 108"/>
                    <a:gd name="T61" fmla="*/ 136 h 159"/>
                    <a:gd name="T62" fmla="*/ 88 w 108"/>
                    <a:gd name="T63" fmla="*/ 137 h 159"/>
                    <a:gd name="T64" fmla="*/ 89 w 108"/>
                    <a:gd name="T65" fmla="*/ 137 h 159"/>
                    <a:gd name="T66" fmla="*/ 92 w 108"/>
                    <a:gd name="T67" fmla="*/ 137 h 159"/>
                    <a:gd name="T68" fmla="*/ 94 w 108"/>
                    <a:gd name="T69" fmla="*/ 136 h 159"/>
                    <a:gd name="T70" fmla="*/ 97 w 108"/>
                    <a:gd name="T71" fmla="*/ 135 h 159"/>
                    <a:gd name="T72" fmla="*/ 101 w 108"/>
                    <a:gd name="T73" fmla="*/ 132 h 159"/>
                    <a:gd name="T74" fmla="*/ 108 w 108"/>
                    <a:gd name="T75" fmla="*/ 149 h 1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159"/>
                    <a:gd name="T116" fmla="*/ 108 w 108"/>
                    <a:gd name="T117" fmla="*/ 159 h 15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159">
                      <a:moveTo>
                        <a:pt x="108" y="149"/>
                      </a:moveTo>
                      <a:lnTo>
                        <a:pt x="107" y="150"/>
                      </a:lnTo>
                      <a:lnTo>
                        <a:pt x="104" y="151"/>
                      </a:lnTo>
                      <a:lnTo>
                        <a:pt x="103" y="152"/>
                      </a:lnTo>
                      <a:lnTo>
                        <a:pt x="101" y="153"/>
                      </a:lnTo>
                      <a:lnTo>
                        <a:pt x="100" y="154"/>
                      </a:lnTo>
                      <a:lnTo>
                        <a:pt x="97" y="154"/>
                      </a:lnTo>
                      <a:lnTo>
                        <a:pt x="96" y="154"/>
                      </a:lnTo>
                      <a:lnTo>
                        <a:pt x="95" y="155"/>
                      </a:lnTo>
                      <a:lnTo>
                        <a:pt x="89" y="158"/>
                      </a:lnTo>
                      <a:lnTo>
                        <a:pt x="85" y="159"/>
                      </a:lnTo>
                      <a:lnTo>
                        <a:pt x="80" y="159"/>
                      </a:lnTo>
                      <a:lnTo>
                        <a:pt x="77" y="158"/>
                      </a:lnTo>
                      <a:lnTo>
                        <a:pt x="73" y="155"/>
                      </a:lnTo>
                      <a:lnTo>
                        <a:pt x="70" y="152"/>
                      </a:lnTo>
                      <a:lnTo>
                        <a:pt x="66" y="147"/>
                      </a:lnTo>
                      <a:lnTo>
                        <a:pt x="63" y="140"/>
                      </a:lnTo>
                      <a:lnTo>
                        <a:pt x="26" y="63"/>
                      </a:lnTo>
                      <a:lnTo>
                        <a:pt x="13" y="69"/>
                      </a:lnTo>
                      <a:lnTo>
                        <a:pt x="8" y="56"/>
                      </a:lnTo>
                      <a:lnTo>
                        <a:pt x="19" y="51"/>
                      </a:lnTo>
                      <a:lnTo>
                        <a:pt x="0" y="9"/>
                      </a:lnTo>
                      <a:lnTo>
                        <a:pt x="20" y="0"/>
                      </a:lnTo>
                      <a:lnTo>
                        <a:pt x="39" y="40"/>
                      </a:lnTo>
                      <a:lnTo>
                        <a:pt x="54" y="33"/>
                      </a:lnTo>
                      <a:lnTo>
                        <a:pt x="61" y="47"/>
                      </a:lnTo>
                      <a:lnTo>
                        <a:pt x="46" y="54"/>
                      </a:lnTo>
                      <a:lnTo>
                        <a:pt x="81" y="128"/>
                      </a:lnTo>
                      <a:lnTo>
                        <a:pt x="84" y="131"/>
                      </a:lnTo>
                      <a:lnTo>
                        <a:pt x="85" y="135"/>
                      </a:lnTo>
                      <a:lnTo>
                        <a:pt x="87" y="136"/>
                      </a:lnTo>
                      <a:lnTo>
                        <a:pt x="88" y="137"/>
                      </a:lnTo>
                      <a:lnTo>
                        <a:pt x="89" y="137"/>
                      </a:lnTo>
                      <a:lnTo>
                        <a:pt x="92" y="137"/>
                      </a:lnTo>
                      <a:lnTo>
                        <a:pt x="94" y="136"/>
                      </a:lnTo>
                      <a:lnTo>
                        <a:pt x="97" y="135"/>
                      </a:lnTo>
                      <a:lnTo>
                        <a:pt x="101" y="132"/>
                      </a:lnTo>
                      <a:lnTo>
                        <a:pt x="108" y="149"/>
                      </a:lnTo>
                      <a:close/>
                    </a:path>
                  </a:pathLst>
                </a:custGeom>
                <a:solidFill>
                  <a:srgbClr val="191919"/>
                </a:solidFill>
                <a:ln w="9525">
                  <a:noFill/>
                  <a:round/>
                  <a:headEnd/>
                  <a:tailEnd/>
                </a:ln>
              </p:spPr>
              <p:txBody>
                <a:bodyPr/>
                <a:lstStyle/>
                <a:p>
                  <a:endParaRPr lang="en-US">
                    <a:latin typeface="+mj-lt"/>
                  </a:endParaRPr>
                </a:p>
              </p:txBody>
            </p:sp>
            <p:sp>
              <p:nvSpPr>
                <p:cNvPr id="2108" name="Freeform 898"/>
                <p:cNvSpPr>
                  <a:spLocks noEditPoints="1"/>
                </p:cNvSpPr>
                <p:nvPr/>
              </p:nvSpPr>
              <p:spPr bwMode="auto">
                <a:xfrm>
                  <a:off x="2265" y="1331"/>
                  <a:ext cx="29" cy="43"/>
                </a:xfrm>
                <a:custGeom>
                  <a:avLst/>
                  <a:gdLst>
                    <a:gd name="T0" fmla="*/ 11 w 116"/>
                    <a:gd name="T1" fmla="*/ 36 h 174"/>
                    <a:gd name="T2" fmla="*/ 0 w 116"/>
                    <a:gd name="T3" fmla="*/ 14 h 174"/>
                    <a:gd name="T4" fmla="*/ 28 w 116"/>
                    <a:gd name="T5" fmla="*/ 0 h 174"/>
                    <a:gd name="T6" fmla="*/ 38 w 116"/>
                    <a:gd name="T7" fmla="*/ 22 h 174"/>
                    <a:gd name="T8" fmla="*/ 11 w 116"/>
                    <a:gd name="T9" fmla="*/ 36 h 174"/>
                    <a:gd name="T10" fmla="*/ 72 w 116"/>
                    <a:gd name="T11" fmla="*/ 174 h 174"/>
                    <a:gd name="T12" fmla="*/ 64 w 116"/>
                    <a:gd name="T13" fmla="*/ 157 h 174"/>
                    <a:gd name="T14" fmla="*/ 76 w 116"/>
                    <a:gd name="T15" fmla="*/ 151 h 174"/>
                    <a:gd name="T16" fmla="*/ 37 w 116"/>
                    <a:gd name="T17" fmla="*/ 71 h 174"/>
                    <a:gd name="T18" fmla="*/ 24 w 116"/>
                    <a:gd name="T19" fmla="*/ 76 h 174"/>
                    <a:gd name="T20" fmla="*/ 17 w 116"/>
                    <a:gd name="T21" fmla="*/ 62 h 174"/>
                    <a:gd name="T22" fmla="*/ 50 w 116"/>
                    <a:gd name="T23" fmla="*/ 45 h 174"/>
                    <a:gd name="T24" fmla="*/ 96 w 116"/>
                    <a:gd name="T25" fmla="*/ 142 h 174"/>
                    <a:gd name="T26" fmla="*/ 108 w 116"/>
                    <a:gd name="T27" fmla="*/ 136 h 174"/>
                    <a:gd name="T28" fmla="*/ 116 w 116"/>
                    <a:gd name="T29" fmla="*/ 153 h 174"/>
                    <a:gd name="T30" fmla="*/ 72 w 116"/>
                    <a:gd name="T31" fmla="*/ 174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6"/>
                    <a:gd name="T49" fmla="*/ 0 h 174"/>
                    <a:gd name="T50" fmla="*/ 116 w 116"/>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6" h="174">
                      <a:moveTo>
                        <a:pt x="11" y="36"/>
                      </a:moveTo>
                      <a:lnTo>
                        <a:pt x="0" y="14"/>
                      </a:lnTo>
                      <a:lnTo>
                        <a:pt x="28" y="0"/>
                      </a:lnTo>
                      <a:lnTo>
                        <a:pt x="38" y="22"/>
                      </a:lnTo>
                      <a:lnTo>
                        <a:pt x="11" y="36"/>
                      </a:lnTo>
                      <a:close/>
                      <a:moveTo>
                        <a:pt x="72" y="174"/>
                      </a:moveTo>
                      <a:lnTo>
                        <a:pt x="64" y="157"/>
                      </a:lnTo>
                      <a:lnTo>
                        <a:pt x="76" y="151"/>
                      </a:lnTo>
                      <a:lnTo>
                        <a:pt x="37" y="71"/>
                      </a:lnTo>
                      <a:lnTo>
                        <a:pt x="24" y="76"/>
                      </a:lnTo>
                      <a:lnTo>
                        <a:pt x="17" y="62"/>
                      </a:lnTo>
                      <a:lnTo>
                        <a:pt x="50" y="45"/>
                      </a:lnTo>
                      <a:lnTo>
                        <a:pt x="96" y="142"/>
                      </a:lnTo>
                      <a:lnTo>
                        <a:pt x="108" y="136"/>
                      </a:lnTo>
                      <a:lnTo>
                        <a:pt x="116" y="153"/>
                      </a:lnTo>
                      <a:lnTo>
                        <a:pt x="72" y="174"/>
                      </a:lnTo>
                      <a:close/>
                    </a:path>
                  </a:pathLst>
                </a:custGeom>
                <a:solidFill>
                  <a:srgbClr val="191919"/>
                </a:solidFill>
                <a:ln w="9525">
                  <a:noFill/>
                  <a:round/>
                  <a:headEnd/>
                  <a:tailEnd/>
                </a:ln>
              </p:spPr>
              <p:txBody>
                <a:bodyPr/>
                <a:lstStyle/>
                <a:p>
                  <a:endParaRPr lang="en-US">
                    <a:latin typeface="+mj-lt"/>
                  </a:endParaRPr>
                </a:p>
              </p:txBody>
            </p:sp>
            <p:sp>
              <p:nvSpPr>
                <p:cNvPr id="2109" name="Freeform 899"/>
                <p:cNvSpPr>
                  <a:spLocks noEditPoints="1"/>
                </p:cNvSpPr>
                <p:nvPr/>
              </p:nvSpPr>
              <p:spPr bwMode="auto">
                <a:xfrm>
                  <a:off x="2201" y="1320"/>
                  <a:ext cx="136" cy="176"/>
                </a:xfrm>
                <a:custGeom>
                  <a:avLst/>
                  <a:gdLst>
                    <a:gd name="T0" fmla="*/ 329 w 544"/>
                    <a:gd name="T1" fmla="*/ 94 h 705"/>
                    <a:gd name="T2" fmla="*/ 370 w 544"/>
                    <a:gd name="T3" fmla="*/ 75 h 705"/>
                    <a:gd name="T4" fmla="*/ 405 w 544"/>
                    <a:gd name="T5" fmla="*/ 57 h 705"/>
                    <a:gd name="T6" fmla="*/ 422 w 544"/>
                    <a:gd name="T7" fmla="*/ 30 h 705"/>
                    <a:gd name="T8" fmla="*/ 440 w 544"/>
                    <a:gd name="T9" fmla="*/ 163 h 705"/>
                    <a:gd name="T10" fmla="*/ 505 w 544"/>
                    <a:gd name="T11" fmla="*/ 45 h 705"/>
                    <a:gd name="T12" fmla="*/ 496 w 544"/>
                    <a:gd name="T13" fmla="*/ 27 h 705"/>
                    <a:gd name="T14" fmla="*/ 484 w 544"/>
                    <a:gd name="T15" fmla="*/ 19 h 705"/>
                    <a:gd name="T16" fmla="*/ 474 w 544"/>
                    <a:gd name="T17" fmla="*/ 19 h 705"/>
                    <a:gd name="T18" fmla="*/ 465 w 544"/>
                    <a:gd name="T19" fmla="*/ 29 h 705"/>
                    <a:gd name="T20" fmla="*/ 465 w 544"/>
                    <a:gd name="T21" fmla="*/ 44 h 705"/>
                    <a:gd name="T22" fmla="*/ 472 w 544"/>
                    <a:gd name="T23" fmla="*/ 61 h 705"/>
                    <a:gd name="T24" fmla="*/ 544 w 544"/>
                    <a:gd name="T25" fmla="*/ 86 h 705"/>
                    <a:gd name="T26" fmla="*/ 540 w 544"/>
                    <a:gd name="T27" fmla="*/ 108 h 705"/>
                    <a:gd name="T28" fmla="*/ 522 w 544"/>
                    <a:gd name="T29" fmla="*/ 124 h 705"/>
                    <a:gd name="T30" fmla="*/ 497 w 544"/>
                    <a:gd name="T31" fmla="*/ 128 h 705"/>
                    <a:gd name="T32" fmla="*/ 476 w 544"/>
                    <a:gd name="T33" fmla="*/ 114 h 705"/>
                    <a:gd name="T34" fmla="*/ 452 w 544"/>
                    <a:gd name="T35" fmla="*/ 71 h 705"/>
                    <a:gd name="T36" fmla="*/ 446 w 544"/>
                    <a:gd name="T37" fmla="*/ 54 h 705"/>
                    <a:gd name="T38" fmla="*/ 444 w 544"/>
                    <a:gd name="T39" fmla="*/ 39 h 705"/>
                    <a:gd name="T40" fmla="*/ 446 w 544"/>
                    <a:gd name="T41" fmla="*/ 22 h 705"/>
                    <a:gd name="T42" fmla="*/ 464 w 544"/>
                    <a:gd name="T43" fmla="*/ 4 h 705"/>
                    <a:gd name="T44" fmla="*/ 478 w 544"/>
                    <a:gd name="T45" fmla="*/ 0 h 705"/>
                    <a:gd name="T46" fmla="*/ 490 w 544"/>
                    <a:gd name="T47" fmla="*/ 1 h 705"/>
                    <a:gd name="T48" fmla="*/ 505 w 544"/>
                    <a:gd name="T49" fmla="*/ 8 h 705"/>
                    <a:gd name="T50" fmla="*/ 525 w 544"/>
                    <a:gd name="T51" fmla="*/ 34 h 705"/>
                    <a:gd name="T52" fmla="*/ 482 w 544"/>
                    <a:gd name="T53" fmla="*/ 82 h 705"/>
                    <a:gd name="T54" fmla="*/ 495 w 544"/>
                    <a:gd name="T55" fmla="*/ 102 h 705"/>
                    <a:gd name="T56" fmla="*/ 507 w 544"/>
                    <a:gd name="T57" fmla="*/ 108 h 705"/>
                    <a:gd name="T58" fmla="*/ 519 w 544"/>
                    <a:gd name="T59" fmla="*/ 105 h 705"/>
                    <a:gd name="T60" fmla="*/ 524 w 544"/>
                    <a:gd name="T61" fmla="*/ 97 h 705"/>
                    <a:gd name="T62" fmla="*/ 524 w 544"/>
                    <a:gd name="T63" fmla="*/ 83 h 705"/>
                    <a:gd name="T64" fmla="*/ 139 w 544"/>
                    <a:gd name="T65" fmla="*/ 618 h 705"/>
                    <a:gd name="T66" fmla="*/ 146 w 544"/>
                    <a:gd name="T67" fmla="*/ 635 h 705"/>
                    <a:gd name="T68" fmla="*/ 149 w 544"/>
                    <a:gd name="T69" fmla="*/ 652 h 705"/>
                    <a:gd name="T70" fmla="*/ 148 w 544"/>
                    <a:gd name="T71" fmla="*/ 668 h 705"/>
                    <a:gd name="T72" fmla="*/ 130 w 544"/>
                    <a:gd name="T73" fmla="*/ 692 h 705"/>
                    <a:gd name="T74" fmla="*/ 108 w 544"/>
                    <a:gd name="T75" fmla="*/ 704 h 705"/>
                    <a:gd name="T76" fmla="*/ 92 w 544"/>
                    <a:gd name="T77" fmla="*/ 705 h 705"/>
                    <a:gd name="T78" fmla="*/ 78 w 544"/>
                    <a:gd name="T79" fmla="*/ 703 h 705"/>
                    <a:gd name="T80" fmla="*/ 64 w 544"/>
                    <a:gd name="T81" fmla="*/ 694 h 705"/>
                    <a:gd name="T82" fmla="*/ 53 w 544"/>
                    <a:gd name="T83" fmla="*/ 679 h 705"/>
                    <a:gd name="T84" fmla="*/ 11 w 544"/>
                    <a:gd name="T85" fmla="*/ 597 h 705"/>
                    <a:gd name="T86" fmla="*/ 3 w 544"/>
                    <a:gd name="T87" fmla="*/ 577 h 705"/>
                    <a:gd name="T88" fmla="*/ 0 w 544"/>
                    <a:gd name="T89" fmla="*/ 560 h 705"/>
                    <a:gd name="T90" fmla="*/ 4 w 544"/>
                    <a:gd name="T91" fmla="*/ 540 h 705"/>
                    <a:gd name="T92" fmla="*/ 25 w 544"/>
                    <a:gd name="T93" fmla="*/ 520 h 705"/>
                    <a:gd name="T94" fmla="*/ 39 w 544"/>
                    <a:gd name="T95" fmla="*/ 515 h 705"/>
                    <a:gd name="T96" fmla="*/ 53 w 544"/>
                    <a:gd name="T97" fmla="*/ 516 h 705"/>
                    <a:gd name="T98" fmla="*/ 56 w 544"/>
                    <a:gd name="T99" fmla="*/ 508 h 705"/>
                    <a:gd name="T100" fmla="*/ 80 w 544"/>
                    <a:gd name="T101" fmla="*/ 561 h 705"/>
                    <a:gd name="T102" fmla="*/ 68 w 544"/>
                    <a:gd name="T103" fmla="*/ 544 h 705"/>
                    <a:gd name="T104" fmla="*/ 54 w 544"/>
                    <a:gd name="T105" fmla="*/ 533 h 705"/>
                    <a:gd name="T106" fmla="*/ 40 w 544"/>
                    <a:gd name="T107" fmla="*/ 536 h 705"/>
                    <a:gd name="T108" fmla="*/ 26 w 544"/>
                    <a:gd name="T109" fmla="*/ 547 h 705"/>
                    <a:gd name="T110" fmla="*/ 26 w 544"/>
                    <a:gd name="T111" fmla="*/ 566 h 705"/>
                    <a:gd name="T112" fmla="*/ 69 w 544"/>
                    <a:gd name="T113" fmla="*/ 660 h 705"/>
                    <a:gd name="T114" fmla="*/ 83 w 544"/>
                    <a:gd name="T115" fmla="*/ 680 h 705"/>
                    <a:gd name="T116" fmla="*/ 98 w 544"/>
                    <a:gd name="T117" fmla="*/ 684 h 705"/>
                    <a:gd name="T118" fmla="*/ 116 w 544"/>
                    <a:gd name="T119" fmla="*/ 678 h 705"/>
                    <a:gd name="T120" fmla="*/ 125 w 544"/>
                    <a:gd name="T121" fmla="*/ 664 h 705"/>
                    <a:gd name="T122" fmla="*/ 123 w 544"/>
                    <a:gd name="T123" fmla="*/ 643 h 705"/>
                    <a:gd name="T124" fmla="*/ 139 w 544"/>
                    <a:gd name="T125" fmla="*/ 618 h 7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44"/>
                    <a:gd name="T190" fmla="*/ 0 h 705"/>
                    <a:gd name="T191" fmla="*/ 544 w 544"/>
                    <a:gd name="T192" fmla="*/ 705 h 7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44" h="705">
                      <a:moveTo>
                        <a:pt x="419" y="174"/>
                      </a:moveTo>
                      <a:lnTo>
                        <a:pt x="339" y="90"/>
                      </a:lnTo>
                      <a:lnTo>
                        <a:pt x="329" y="94"/>
                      </a:lnTo>
                      <a:lnTo>
                        <a:pt x="321" y="79"/>
                      </a:lnTo>
                      <a:lnTo>
                        <a:pt x="362" y="59"/>
                      </a:lnTo>
                      <a:lnTo>
                        <a:pt x="370" y="75"/>
                      </a:lnTo>
                      <a:lnTo>
                        <a:pt x="359" y="80"/>
                      </a:lnTo>
                      <a:lnTo>
                        <a:pt x="415" y="135"/>
                      </a:lnTo>
                      <a:lnTo>
                        <a:pt x="405" y="57"/>
                      </a:lnTo>
                      <a:lnTo>
                        <a:pt x="396" y="62"/>
                      </a:lnTo>
                      <a:lnTo>
                        <a:pt x="389" y="47"/>
                      </a:lnTo>
                      <a:lnTo>
                        <a:pt x="422" y="30"/>
                      </a:lnTo>
                      <a:lnTo>
                        <a:pt x="430" y="46"/>
                      </a:lnTo>
                      <a:lnTo>
                        <a:pt x="421" y="50"/>
                      </a:lnTo>
                      <a:lnTo>
                        <a:pt x="440" y="163"/>
                      </a:lnTo>
                      <a:lnTo>
                        <a:pt x="419" y="174"/>
                      </a:lnTo>
                      <a:close/>
                      <a:moveTo>
                        <a:pt x="472" y="61"/>
                      </a:moveTo>
                      <a:lnTo>
                        <a:pt x="505" y="45"/>
                      </a:lnTo>
                      <a:lnTo>
                        <a:pt x="502" y="37"/>
                      </a:lnTo>
                      <a:lnTo>
                        <a:pt x="498" y="32"/>
                      </a:lnTo>
                      <a:lnTo>
                        <a:pt x="496" y="27"/>
                      </a:lnTo>
                      <a:lnTo>
                        <a:pt x="492" y="24"/>
                      </a:lnTo>
                      <a:lnTo>
                        <a:pt x="489" y="22"/>
                      </a:lnTo>
                      <a:lnTo>
                        <a:pt x="484" y="19"/>
                      </a:lnTo>
                      <a:lnTo>
                        <a:pt x="481" y="18"/>
                      </a:lnTo>
                      <a:lnTo>
                        <a:pt x="478" y="18"/>
                      </a:lnTo>
                      <a:lnTo>
                        <a:pt x="474" y="19"/>
                      </a:lnTo>
                      <a:lnTo>
                        <a:pt x="469" y="22"/>
                      </a:lnTo>
                      <a:lnTo>
                        <a:pt x="467" y="25"/>
                      </a:lnTo>
                      <a:lnTo>
                        <a:pt x="465" y="29"/>
                      </a:lnTo>
                      <a:lnTo>
                        <a:pt x="464" y="33"/>
                      </a:lnTo>
                      <a:lnTo>
                        <a:pt x="464" y="38"/>
                      </a:lnTo>
                      <a:lnTo>
                        <a:pt x="465" y="44"/>
                      </a:lnTo>
                      <a:lnTo>
                        <a:pt x="467" y="50"/>
                      </a:lnTo>
                      <a:lnTo>
                        <a:pt x="471" y="57"/>
                      </a:lnTo>
                      <a:lnTo>
                        <a:pt x="472" y="61"/>
                      </a:lnTo>
                      <a:close/>
                      <a:moveTo>
                        <a:pt x="540" y="69"/>
                      </a:moveTo>
                      <a:lnTo>
                        <a:pt x="542" y="78"/>
                      </a:lnTo>
                      <a:lnTo>
                        <a:pt x="544" y="86"/>
                      </a:lnTo>
                      <a:lnTo>
                        <a:pt x="544" y="94"/>
                      </a:lnTo>
                      <a:lnTo>
                        <a:pt x="543" y="101"/>
                      </a:lnTo>
                      <a:lnTo>
                        <a:pt x="540" y="108"/>
                      </a:lnTo>
                      <a:lnTo>
                        <a:pt x="535" y="114"/>
                      </a:lnTo>
                      <a:lnTo>
                        <a:pt x="529" y="120"/>
                      </a:lnTo>
                      <a:lnTo>
                        <a:pt x="522" y="124"/>
                      </a:lnTo>
                      <a:lnTo>
                        <a:pt x="513" y="128"/>
                      </a:lnTo>
                      <a:lnTo>
                        <a:pt x="505" y="129"/>
                      </a:lnTo>
                      <a:lnTo>
                        <a:pt x="497" y="128"/>
                      </a:lnTo>
                      <a:lnTo>
                        <a:pt x="490" y="124"/>
                      </a:lnTo>
                      <a:lnTo>
                        <a:pt x="483" y="120"/>
                      </a:lnTo>
                      <a:lnTo>
                        <a:pt x="476" y="114"/>
                      </a:lnTo>
                      <a:lnTo>
                        <a:pt x="469" y="105"/>
                      </a:lnTo>
                      <a:lnTo>
                        <a:pt x="464" y="94"/>
                      </a:lnTo>
                      <a:lnTo>
                        <a:pt x="452" y="71"/>
                      </a:lnTo>
                      <a:lnTo>
                        <a:pt x="450" y="65"/>
                      </a:lnTo>
                      <a:lnTo>
                        <a:pt x="448" y="60"/>
                      </a:lnTo>
                      <a:lnTo>
                        <a:pt x="446" y="54"/>
                      </a:lnTo>
                      <a:lnTo>
                        <a:pt x="445" y="49"/>
                      </a:lnTo>
                      <a:lnTo>
                        <a:pt x="444" y="45"/>
                      </a:lnTo>
                      <a:lnTo>
                        <a:pt x="444" y="39"/>
                      </a:lnTo>
                      <a:lnTo>
                        <a:pt x="444" y="34"/>
                      </a:lnTo>
                      <a:lnTo>
                        <a:pt x="444" y="30"/>
                      </a:lnTo>
                      <a:lnTo>
                        <a:pt x="446" y="22"/>
                      </a:lnTo>
                      <a:lnTo>
                        <a:pt x="451" y="15"/>
                      </a:lnTo>
                      <a:lnTo>
                        <a:pt x="457" y="9"/>
                      </a:lnTo>
                      <a:lnTo>
                        <a:pt x="464" y="4"/>
                      </a:lnTo>
                      <a:lnTo>
                        <a:pt x="468" y="2"/>
                      </a:lnTo>
                      <a:lnTo>
                        <a:pt x="473" y="1"/>
                      </a:lnTo>
                      <a:lnTo>
                        <a:pt x="478" y="0"/>
                      </a:lnTo>
                      <a:lnTo>
                        <a:pt x="482" y="0"/>
                      </a:lnTo>
                      <a:lnTo>
                        <a:pt x="486" y="0"/>
                      </a:lnTo>
                      <a:lnTo>
                        <a:pt x="490" y="1"/>
                      </a:lnTo>
                      <a:lnTo>
                        <a:pt x="495" y="2"/>
                      </a:lnTo>
                      <a:lnTo>
                        <a:pt x="498" y="4"/>
                      </a:lnTo>
                      <a:lnTo>
                        <a:pt x="505" y="8"/>
                      </a:lnTo>
                      <a:lnTo>
                        <a:pt x="512" y="15"/>
                      </a:lnTo>
                      <a:lnTo>
                        <a:pt x="519" y="24"/>
                      </a:lnTo>
                      <a:lnTo>
                        <a:pt x="525" y="34"/>
                      </a:lnTo>
                      <a:lnTo>
                        <a:pt x="532" y="49"/>
                      </a:lnTo>
                      <a:lnTo>
                        <a:pt x="479" y="75"/>
                      </a:lnTo>
                      <a:lnTo>
                        <a:pt x="482" y="82"/>
                      </a:lnTo>
                      <a:lnTo>
                        <a:pt x="487" y="90"/>
                      </a:lnTo>
                      <a:lnTo>
                        <a:pt x="490" y="97"/>
                      </a:lnTo>
                      <a:lnTo>
                        <a:pt x="495" y="102"/>
                      </a:lnTo>
                      <a:lnTo>
                        <a:pt x="498" y="106"/>
                      </a:lnTo>
                      <a:lnTo>
                        <a:pt x="503" y="108"/>
                      </a:lnTo>
                      <a:lnTo>
                        <a:pt x="507" y="108"/>
                      </a:lnTo>
                      <a:lnTo>
                        <a:pt x="511" y="108"/>
                      </a:lnTo>
                      <a:lnTo>
                        <a:pt x="516" y="107"/>
                      </a:lnTo>
                      <a:lnTo>
                        <a:pt x="519" y="105"/>
                      </a:lnTo>
                      <a:lnTo>
                        <a:pt x="521" y="102"/>
                      </a:lnTo>
                      <a:lnTo>
                        <a:pt x="522" y="100"/>
                      </a:lnTo>
                      <a:lnTo>
                        <a:pt x="524" y="97"/>
                      </a:lnTo>
                      <a:lnTo>
                        <a:pt x="525" y="93"/>
                      </a:lnTo>
                      <a:lnTo>
                        <a:pt x="525" y="89"/>
                      </a:lnTo>
                      <a:lnTo>
                        <a:pt x="524" y="83"/>
                      </a:lnTo>
                      <a:lnTo>
                        <a:pt x="521" y="77"/>
                      </a:lnTo>
                      <a:lnTo>
                        <a:pt x="540" y="69"/>
                      </a:lnTo>
                      <a:close/>
                      <a:moveTo>
                        <a:pt x="139" y="618"/>
                      </a:moveTo>
                      <a:lnTo>
                        <a:pt x="141" y="621"/>
                      </a:lnTo>
                      <a:lnTo>
                        <a:pt x="144" y="628"/>
                      </a:lnTo>
                      <a:lnTo>
                        <a:pt x="146" y="635"/>
                      </a:lnTo>
                      <a:lnTo>
                        <a:pt x="148" y="641"/>
                      </a:lnTo>
                      <a:lnTo>
                        <a:pt x="149" y="646"/>
                      </a:lnTo>
                      <a:lnTo>
                        <a:pt x="149" y="652"/>
                      </a:lnTo>
                      <a:lnTo>
                        <a:pt x="149" y="658"/>
                      </a:lnTo>
                      <a:lnTo>
                        <a:pt x="149" y="664"/>
                      </a:lnTo>
                      <a:lnTo>
                        <a:pt x="148" y="668"/>
                      </a:lnTo>
                      <a:lnTo>
                        <a:pt x="144" y="678"/>
                      </a:lnTo>
                      <a:lnTo>
                        <a:pt x="138" y="686"/>
                      </a:lnTo>
                      <a:lnTo>
                        <a:pt x="130" y="692"/>
                      </a:lnTo>
                      <a:lnTo>
                        <a:pt x="120" y="699"/>
                      </a:lnTo>
                      <a:lnTo>
                        <a:pt x="114" y="702"/>
                      </a:lnTo>
                      <a:lnTo>
                        <a:pt x="108" y="704"/>
                      </a:lnTo>
                      <a:lnTo>
                        <a:pt x="103" y="705"/>
                      </a:lnTo>
                      <a:lnTo>
                        <a:pt x="98" y="705"/>
                      </a:lnTo>
                      <a:lnTo>
                        <a:pt x="92" y="705"/>
                      </a:lnTo>
                      <a:lnTo>
                        <a:pt x="87" y="705"/>
                      </a:lnTo>
                      <a:lnTo>
                        <a:pt x="83" y="704"/>
                      </a:lnTo>
                      <a:lnTo>
                        <a:pt x="78" y="703"/>
                      </a:lnTo>
                      <a:lnTo>
                        <a:pt x="73" y="701"/>
                      </a:lnTo>
                      <a:lnTo>
                        <a:pt x="69" y="697"/>
                      </a:lnTo>
                      <a:lnTo>
                        <a:pt x="64" y="694"/>
                      </a:lnTo>
                      <a:lnTo>
                        <a:pt x="61" y="689"/>
                      </a:lnTo>
                      <a:lnTo>
                        <a:pt x="56" y="684"/>
                      </a:lnTo>
                      <a:lnTo>
                        <a:pt x="53" y="679"/>
                      </a:lnTo>
                      <a:lnTo>
                        <a:pt x="49" y="673"/>
                      </a:lnTo>
                      <a:lnTo>
                        <a:pt x="46" y="667"/>
                      </a:lnTo>
                      <a:lnTo>
                        <a:pt x="11" y="597"/>
                      </a:lnTo>
                      <a:lnTo>
                        <a:pt x="8" y="590"/>
                      </a:lnTo>
                      <a:lnTo>
                        <a:pt x="6" y="584"/>
                      </a:lnTo>
                      <a:lnTo>
                        <a:pt x="3" y="577"/>
                      </a:lnTo>
                      <a:lnTo>
                        <a:pt x="2" y="571"/>
                      </a:lnTo>
                      <a:lnTo>
                        <a:pt x="1" y="566"/>
                      </a:lnTo>
                      <a:lnTo>
                        <a:pt x="0" y="560"/>
                      </a:lnTo>
                      <a:lnTo>
                        <a:pt x="0" y="555"/>
                      </a:lnTo>
                      <a:lnTo>
                        <a:pt x="1" y="550"/>
                      </a:lnTo>
                      <a:lnTo>
                        <a:pt x="4" y="540"/>
                      </a:lnTo>
                      <a:lnTo>
                        <a:pt x="10" y="532"/>
                      </a:lnTo>
                      <a:lnTo>
                        <a:pt x="17" y="525"/>
                      </a:lnTo>
                      <a:lnTo>
                        <a:pt x="25" y="520"/>
                      </a:lnTo>
                      <a:lnTo>
                        <a:pt x="30" y="517"/>
                      </a:lnTo>
                      <a:lnTo>
                        <a:pt x="34" y="516"/>
                      </a:lnTo>
                      <a:lnTo>
                        <a:pt x="39" y="515"/>
                      </a:lnTo>
                      <a:lnTo>
                        <a:pt x="44" y="515"/>
                      </a:lnTo>
                      <a:lnTo>
                        <a:pt x="48" y="515"/>
                      </a:lnTo>
                      <a:lnTo>
                        <a:pt x="53" y="516"/>
                      </a:lnTo>
                      <a:lnTo>
                        <a:pt x="57" y="517"/>
                      </a:lnTo>
                      <a:lnTo>
                        <a:pt x="61" y="518"/>
                      </a:lnTo>
                      <a:lnTo>
                        <a:pt x="56" y="508"/>
                      </a:lnTo>
                      <a:lnTo>
                        <a:pt x="77" y="499"/>
                      </a:lnTo>
                      <a:lnTo>
                        <a:pt x="102" y="551"/>
                      </a:lnTo>
                      <a:lnTo>
                        <a:pt x="80" y="561"/>
                      </a:lnTo>
                      <a:lnTo>
                        <a:pt x="78" y="556"/>
                      </a:lnTo>
                      <a:lnTo>
                        <a:pt x="73" y="550"/>
                      </a:lnTo>
                      <a:lnTo>
                        <a:pt x="68" y="544"/>
                      </a:lnTo>
                      <a:lnTo>
                        <a:pt x="63" y="539"/>
                      </a:lnTo>
                      <a:lnTo>
                        <a:pt x="59" y="536"/>
                      </a:lnTo>
                      <a:lnTo>
                        <a:pt x="54" y="533"/>
                      </a:lnTo>
                      <a:lnTo>
                        <a:pt x="49" y="533"/>
                      </a:lnTo>
                      <a:lnTo>
                        <a:pt x="45" y="533"/>
                      </a:lnTo>
                      <a:lnTo>
                        <a:pt x="40" y="536"/>
                      </a:lnTo>
                      <a:lnTo>
                        <a:pt x="34" y="539"/>
                      </a:lnTo>
                      <a:lnTo>
                        <a:pt x="30" y="543"/>
                      </a:lnTo>
                      <a:lnTo>
                        <a:pt x="26" y="547"/>
                      </a:lnTo>
                      <a:lnTo>
                        <a:pt x="25" y="553"/>
                      </a:lnTo>
                      <a:lnTo>
                        <a:pt x="25" y="559"/>
                      </a:lnTo>
                      <a:lnTo>
                        <a:pt x="26" y="566"/>
                      </a:lnTo>
                      <a:lnTo>
                        <a:pt x="27" y="574"/>
                      </a:lnTo>
                      <a:lnTo>
                        <a:pt x="31" y="582"/>
                      </a:lnTo>
                      <a:lnTo>
                        <a:pt x="69" y="660"/>
                      </a:lnTo>
                      <a:lnTo>
                        <a:pt x="73" y="668"/>
                      </a:lnTo>
                      <a:lnTo>
                        <a:pt x="78" y="674"/>
                      </a:lnTo>
                      <a:lnTo>
                        <a:pt x="83" y="680"/>
                      </a:lnTo>
                      <a:lnTo>
                        <a:pt x="87" y="683"/>
                      </a:lnTo>
                      <a:lnTo>
                        <a:pt x="93" y="684"/>
                      </a:lnTo>
                      <a:lnTo>
                        <a:pt x="98" y="684"/>
                      </a:lnTo>
                      <a:lnTo>
                        <a:pt x="103" y="683"/>
                      </a:lnTo>
                      <a:lnTo>
                        <a:pt x="110" y="681"/>
                      </a:lnTo>
                      <a:lnTo>
                        <a:pt x="116" y="678"/>
                      </a:lnTo>
                      <a:lnTo>
                        <a:pt x="121" y="674"/>
                      </a:lnTo>
                      <a:lnTo>
                        <a:pt x="124" y="669"/>
                      </a:lnTo>
                      <a:lnTo>
                        <a:pt x="125" y="664"/>
                      </a:lnTo>
                      <a:lnTo>
                        <a:pt x="125" y="657"/>
                      </a:lnTo>
                      <a:lnTo>
                        <a:pt x="124" y="650"/>
                      </a:lnTo>
                      <a:lnTo>
                        <a:pt x="123" y="643"/>
                      </a:lnTo>
                      <a:lnTo>
                        <a:pt x="120" y="635"/>
                      </a:lnTo>
                      <a:lnTo>
                        <a:pt x="116" y="628"/>
                      </a:lnTo>
                      <a:lnTo>
                        <a:pt x="139" y="618"/>
                      </a:lnTo>
                      <a:close/>
                    </a:path>
                  </a:pathLst>
                </a:custGeom>
                <a:solidFill>
                  <a:srgbClr val="191919"/>
                </a:solidFill>
                <a:ln w="9525">
                  <a:noFill/>
                  <a:round/>
                  <a:headEnd/>
                  <a:tailEnd/>
                </a:ln>
              </p:spPr>
              <p:txBody>
                <a:bodyPr/>
                <a:lstStyle/>
                <a:p>
                  <a:endParaRPr lang="en-US">
                    <a:latin typeface="+mj-lt"/>
                  </a:endParaRPr>
                </a:p>
              </p:txBody>
            </p:sp>
            <p:sp>
              <p:nvSpPr>
                <p:cNvPr id="2110" name="Freeform 900"/>
                <p:cNvSpPr>
                  <a:spLocks noEditPoints="1"/>
                </p:cNvSpPr>
                <p:nvPr/>
              </p:nvSpPr>
              <p:spPr bwMode="auto">
                <a:xfrm>
                  <a:off x="2235" y="1452"/>
                  <a:ext cx="27" cy="32"/>
                </a:xfrm>
                <a:custGeom>
                  <a:avLst/>
                  <a:gdLst>
                    <a:gd name="T0" fmla="*/ 60 w 105"/>
                    <a:gd name="T1" fmla="*/ 36 h 129"/>
                    <a:gd name="T2" fmla="*/ 52 w 105"/>
                    <a:gd name="T3" fmla="*/ 26 h 129"/>
                    <a:gd name="T4" fmla="*/ 45 w 105"/>
                    <a:gd name="T5" fmla="*/ 20 h 129"/>
                    <a:gd name="T6" fmla="*/ 36 w 105"/>
                    <a:gd name="T7" fmla="*/ 19 h 129"/>
                    <a:gd name="T8" fmla="*/ 28 w 105"/>
                    <a:gd name="T9" fmla="*/ 23 h 129"/>
                    <a:gd name="T10" fmla="*/ 23 w 105"/>
                    <a:gd name="T11" fmla="*/ 31 h 129"/>
                    <a:gd name="T12" fmla="*/ 22 w 105"/>
                    <a:gd name="T13" fmla="*/ 40 h 129"/>
                    <a:gd name="T14" fmla="*/ 25 w 105"/>
                    <a:gd name="T15" fmla="*/ 53 h 129"/>
                    <a:gd name="T16" fmla="*/ 40 w 105"/>
                    <a:gd name="T17" fmla="*/ 85 h 129"/>
                    <a:gd name="T18" fmla="*/ 48 w 105"/>
                    <a:gd name="T19" fmla="*/ 99 h 129"/>
                    <a:gd name="T20" fmla="*/ 56 w 105"/>
                    <a:gd name="T21" fmla="*/ 107 h 129"/>
                    <a:gd name="T22" fmla="*/ 64 w 105"/>
                    <a:gd name="T23" fmla="*/ 109 h 129"/>
                    <a:gd name="T24" fmla="*/ 74 w 105"/>
                    <a:gd name="T25" fmla="*/ 108 h 129"/>
                    <a:gd name="T26" fmla="*/ 81 w 105"/>
                    <a:gd name="T27" fmla="*/ 102 h 129"/>
                    <a:gd name="T28" fmla="*/ 83 w 105"/>
                    <a:gd name="T29" fmla="*/ 94 h 129"/>
                    <a:gd name="T30" fmla="*/ 82 w 105"/>
                    <a:gd name="T31" fmla="*/ 83 h 129"/>
                    <a:gd name="T32" fmla="*/ 76 w 105"/>
                    <a:gd name="T33" fmla="*/ 68 h 129"/>
                    <a:gd name="T34" fmla="*/ 83 w 105"/>
                    <a:gd name="T35" fmla="*/ 32 h 129"/>
                    <a:gd name="T36" fmla="*/ 99 w 105"/>
                    <a:gd name="T37" fmla="*/ 66 h 129"/>
                    <a:gd name="T38" fmla="*/ 102 w 105"/>
                    <a:gd name="T39" fmla="*/ 78 h 129"/>
                    <a:gd name="T40" fmla="*/ 105 w 105"/>
                    <a:gd name="T41" fmla="*/ 87 h 129"/>
                    <a:gd name="T42" fmla="*/ 105 w 105"/>
                    <a:gd name="T43" fmla="*/ 96 h 129"/>
                    <a:gd name="T44" fmla="*/ 101 w 105"/>
                    <a:gd name="T45" fmla="*/ 107 h 129"/>
                    <a:gd name="T46" fmla="*/ 90 w 105"/>
                    <a:gd name="T47" fmla="*/ 119 h 129"/>
                    <a:gd name="T48" fmla="*/ 72 w 105"/>
                    <a:gd name="T49" fmla="*/ 127 h 129"/>
                    <a:gd name="T50" fmla="*/ 55 w 105"/>
                    <a:gd name="T51" fmla="*/ 129 h 129"/>
                    <a:gd name="T52" fmla="*/ 41 w 105"/>
                    <a:gd name="T53" fmla="*/ 122 h 129"/>
                    <a:gd name="T54" fmla="*/ 28 w 105"/>
                    <a:gd name="T55" fmla="*/ 107 h 129"/>
                    <a:gd name="T56" fmla="*/ 8 w 105"/>
                    <a:gd name="T57" fmla="*/ 68 h 129"/>
                    <a:gd name="T58" fmla="*/ 3 w 105"/>
                    <a:gd name="T59" fmla="*/ 57 h 129"/>
                    <a:gd name="T60" fmla="*/ 1 w 105"/>
                    <a:gd name="T61" fmla="*/ 47 h 129"/>
                    <a:gd name="T62" fmla="*/ 0 w 105"/>
                    <a:gd name="T63" fmla="*/ 38 h 129"/>
                    <a:gd name="T64" fmla="*/ 1 w 105"/>
                    <a:gd name="T65" fmla="*/ 29 h 129"/>
                    <a:gd name="T66" fmla="*/ 9 w 105"/>
                    <a:gd name="T67" fmla="*/ 16 h 129"/>
                    <a:gd name="T68" fmla="*/ 24 w 105"/>
                    <a:gd name="T69" fmla="*/ 5 h 129"/>
                    <a:gd name="T70" fmla="*/ 41 w 105"/>
                    <a:gd name="T71" fmla="*/ 0 h 129"/>
                    <a:gd name="T72" fmla="*/ 58 w 105"/>
                    <a:gd name="T73" fmla="*/ 3 h 129"/>
                    <a:gd name="T74" fmla="*/ 71 w 105"/>
                    <a:gd name="T75" fmla="*/ 13 h 129"/>
                    <a:gd name="T76" fmla="*/ 83 w 105"/>
                    <a:gd name="T77" fmla="*/ 32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5"/>
                    <a:gd name="T118" fmla="*/ 0 h 129"/>
                    <a:gd name="T119" fmla="*/ 105 w 105"/>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5" h="129">
                      <a:moveTo>
                        <a:pt x="64" y="44"/>
                      </a:moveTo>
                      <a:lnTo>
                        <a:pt x="60" y="36"/>
                      </a:lnTo>
                      <a:lnTo>
                        <a:pt x="56" y="31"/>
                      </a:lnTo>
                      <a:lnTo>
                        <a:pt x="52" y="26"/>
                      </a:lnTo>
                      <a:lnTo>
                        <a:pt x="48" y="23"/>
                      </a:lnTo>
                      <a:lnTo>
                        <a:pt x="45" y="20"/>
                      </a:lnTo>
                      <a:lnTo>
                        <a:pt x="40" y="19"/>
                      </a:lnTo>
                      <a:lnTo>
                        <a:pt x="36" y="19"/>
                      </a:lnTo>
                      <a:lnTo>
                        <a:pt x="31" y="20"/>
                      </a:lnTo>
                      <a:lnTo>
                        <a:pt x="28" y="23"/>
                      </a:lnTo>
                      <a:lnTo>
                        <a:pt x="25" y="26"/>
                      </a:lnTo>
                      <a:lnTo>
                        <a:pt x="23" y="31"/>
                      </a:lnTo>
                      <a:lnTo>
                        <a:pt x="22" y="35"/>
                      </a:lnTo>
                      <a:lnTo>
                        <a:pt x="22" y="40"/>
                      </a:lnTo>
                      <a:lnTo>
                        <a:pt x="24" y="46"/>
                      </a:lnTo>
                      <a:lnTo>
                        <a:pt x="25" y="53"/>
                      </a:lnTo>
                      <a:lnTo>
                        <a:pt x="29" y="61"/>
                      </a:lnTo>
                      <a:lnTo>
                        <a:pt x="40" y="85"/>
                      </a:lnTo>
                      <a:lnTo>
                        <a:pt x="45" y="92"/>
                      </a:lnTo>
                      <a:lnTo>
                        <a:pt x="48" y="99"/>
                      </a:lnTo>
                      <a:lnTo>
                        <a:pt x="53" y="103"/>
                      </a:lnTo>
                      <a:lnTo>
                        <a:pt x="56" y="107"/>
                      </a:lnTo>
                      <a:lnTo>
                        <a:pt x="61" y="109"/>
                      </a:lnTo>
                      <a:lnTo>
                        <a:pt x="64" y="109"/>
                      </a:lnTo>
                      <a:lnTo>
                        <a:pt x="69" y="109"/>
                      </a:lnTo>
                      <a:lnTo>
                        <a:pt x="74" y="108"/>
                      </a:lnTo>
                      <a:lnTo>
                        <a:pt x="77" y="106"/>
                      </a:lnTo>
                      <a:lnTo>
                        <a:pt x="81" y="102"/>
                      </a:lnTo>
                      <a:lnTo>
                        <a:pt x="82" y="99"/>
                      </a:lnTo>
                      <a:lnTo>
                        <a:pt x="83" y="94"/>
                      </a:lnTo>
                      <a:lnTo>
                        <a:pt x="83" y="89"/>
                      </a:lnTo>
                      <a:lnTo>
                        <a:pt x="82" y="83"/>
                      </a:lnTo>
                      <a:lnTo>
                        <a:pt x="79" y="76"/>
                      </a:lnTo>
                      <a:lnTo>
                        <a:pt x="76" y="68"/>
                      </a:lnTo>
                      <a:lnTo>
                        <a:pt x="64" y="44"/>
                      </a:lnTo>
                      <a:close/>
                      <a:moveTo>
                        <a:pt x="83" y="32"/>
                      </a:moveTo>
                      <a:lnTo>
                        <a:pt x="97" y="61"/>
                      </a:lnTo>
                      <a:lnTo>
                        <a:pt x="99" y="66"/>
                      </a:lnTo>
                      <a:lnTo>
                        <a:pt x="101" y="72"/>
                      </a:lnTo>
                      <a:lnTo>
                        <a:pt x="102" y="78"/>
                      </a:lnTo>
                      <a:lnTo>
                        <a:pt x="104" y="83"/>
                      </a:lnTo>
                      <a:lnTo>
                        <a:pt x="105" y="87"/>
                      </a:lnTo>
                      <a:lnTo>
                        <a:pt x="105" y="92"/>
                      </a:lnTo>
                      <a:lnTo>
                        <a:pt x="105" y="96"/>
                      </a:lnTo>
                      <a:lnTo>
                        <a:pt x="104" y="100"/>
                      </a:lnTo>
                      <a:lnTo>
                        <a:pt x="101" y="107"/>
                      </a:lnTo>
                      <a:lnTo>
                        <a:pt x="97" y="114"/>
                      </a:lnTo>
                      <a:lnTo>
                        <a:pt x="90" y="119"/>
                      </a:lnTo>
                      <a:lnTo>
                        <a:pt x="82" y="124"/>
                      </a:lnTo>
                      <a:lnTo>
                        <a:pt x="72" y="127"/>
                      </a:lnTo>
                      <a:lnTo>
                        <a:pt x="63" y="129"/>
                      </a:lnTo>
                      <a:lnTo>
                        <a:pt x="55" y="129"/>
                      </a:lnTo>
                      <a:lnTo>
                        <a:pt x="48" y="126"/>
                      </a:lnTo>
                      <a:lnTo>
                        <a:pt x="41" y="122"/>
                      </a:lnTo>
                      <a:lnTo>
                        <a:pt x="34" y="116"/>
                      </a:lnTo>
                      <a:lnTo>
                        <a:pt x="28" y="107"/>
                      </a:lnTo>
                      <a:lnTo>
                        <a:pt x="22" y="96"/>
                      </a:lnTo>
                      <a:lnTo>
                        <a:pt x="8" y="68"/>
                      </a:lnTo>
                      <a:lnTo>
                        <a:pt x="6" y="62"/>
                      </a:lnTo>
                      <a:lnTo>
                        <a:pt x="3" y="57"/>
                      </a:lnTo>
                      <a:lnTo>
                        <a:pt x="2" y="51"/>
                      </a:lnTo>
                      <a:lnTo>
                        <a:pt x="1" y="47"/>
                      </a:lnTo>
                      <a:lnTo>
                        <a:pt x="0" y="42"/>
                      </a:lnTo>
                      <a:lnTo>
                        <a:pt x="0" y="38"/>
                      </a:lnTo>
                      <a:lnTo>
                        <a:pt x="0" y="33"/>
                      </a:lnTo>
                      <a:lnTo>
                        <a:pt x="1" y="29"/>
                      </a:lnTo>
                      <a:lnTo>
                        <a:pt x="5" y="23"/>
                      </a:lnTo>
                      <a:lnTo>
                        <a:pt x="9" y="16"/>
                      </a:lnTo>
                      <a:lnTo>
                        <a:pt x="16" y="10"/>
                      </a:lnTo>
                      <a:lnTo>
                        <a:pt x="24" y="5"/>
                      </a:lnTo>
                      <a:lnTo>
                        <a:pt x="33" y="2"/>
                      </a:lnTo>
                      <a:lnTo>
                        <a:pt x="41" y="0"/>
                      </a:lnTo>
                      <a:lnTo>
                        <a:pt x="49" y="1"/>
                      </a:lnTo>
                      <a:lnTo>
                        <a:pt x="58" y="3"/>
                      </a:lnTo>
                      <a:lnTo>
                        <a:pt x="64" y="8"/>
                      </a:lnTo>
                      <a:lnTo>
                        <a:pt x="71" y="13"/>
                      </a:lnTo>
                      <a:lnTo>
                        <a:pt x="77" y="21"/>
                      </a:lnTo>
                      <a:lnTo>
                        <a:pt x="83" y="32"/>
                      </a:lnTo>
                      <a:close/>
                    </a:path>
                  </a:pathLst>
                </a:custGeom>
                <a:solidFill>
                  <a:srgbClr val="191919"/>
                </a:solidFill>
                <a:ln w="9525">
                  <a:noFill/>
                  <a:round/>
                  <a:headEnd/>
                  <a:tailEnd/>
                </a:ln>
              </p:spPr>
              <p:txBody>
                <a:bodyPr/>
                <a:lstStyle/>
                <a:p>
                  <a:endParaRPr lang="en-US">
                    <a:latin typeface="+mj-lt"/>
                  </a:endParaRPr>
                </a:p>
              </p:txBody>
            </p:sp>
            <p:sp>
              <p:nvSpPr>
                <p:cNvPr id="2111" name="Freeform 901"/>
                <p:cNvSpPr>
                  <a:spLocks noEditPoints="1"/>
                </p:cNvSpPr>
                <p:nvPr/>
              </p:nvSpPr>
              <p:spPr bwMode="auto">
                <a:xfrm>
                  <a:off x="2253" y="1429"/>
                  <a:ext cx="56" cy="43"/>
                </a:xfrm>
                <a:custGeom>
                  <a:avLst/>
                  <a:gdLst>
                    <a:gd name="T0" fmla="*/ 19 w 223"/>
                    <a:gd name="T1" fmla="*/ 90 h 175"/>
                    <a:gd name="T2" fmla="*/ 0 w 223"/>
                    <a:gd name="T3" fmla="*/ 80 h 175"/>
                    <a:gd name="T4" fmla="*/ 50 w 223"/>
                    <a:gd name="T5" fmla="*/ 75 h 175"/>
                    <a:gd name="T6" fmla="*/ 95 w 223"/>
                    <a:gd name="T7" fmla="*/ 135 h 175"/>
                    <a:gd name="T8" fmla="*/ 75 w 223"/>
                    <a:gd name="T9" fmla="*/ 63 h 175"/>
                    <a:gd name="T10" fmla="*/ 103 w 223"/>
                    <a:gd name="T11" fmla="*/ 30 h 175"/>
                    <a:gd name="T12" fmla="*/ 100 w 223"/>
                    <a:gd name="T13" fmla="*/ 51 h 175"/>
                    <a:gd name="T14" fmla="*/ 98 w 223"/>
                    <a:gd name="T15" fmla="*/ 175 h 175"/>
                    <a:gd name="T16" fmla="*/ 184 w 223"/>
                    <a:gd name="T17" fmla="*/ 45 h 175"/>
                    <a:gd name="T18" fmla="*/ 177 w 223"/>
                    <a:gd name="T19" fmla="*/ 33 h 175"/>
                    <a:gd name="T20" fmla="*/ 172 w 223"/>
                    <a:gd name="T21" fmla="*/ 25 h 175"/>
                    <a:gd name="T22" fmla="*/ 164 w 223"/>
                    <a:gd name="T23" fmla="*/ 20 h 175"/>
                    <a:gd name="T24" fmla="*/ 157 w 223"/>
                    <a:gd name="T25" fmla="*/ 19 h 175"/>
                    <a:gd name="T26" fmla="*/ 150 w 223"/>
                    <a:gd name="T27" fmla="*/ 22 h 175"/>
                    <a:gd name="T28" fmla="*/ 144 w 223"/>
                    <a:gd name="T29" fmla="*/ 29 h 175"/>
                    <a:gd name="T30" fmla="*/ 143 w 223"/>
                    <a:gd name="T31" fmla="*/ 38 h 175"/>
                    <a:gd name="T32" fmla="*/ 146 w 223"/>
                    <a:gd name="T33" fmla="*/ 50 h 175"/>
                    <a:gd name="T34" fmla="*/ 152 w 223"/>
                    <a:gd name="T35" fmla="*/ 62 h 175"/>
                    <a:gd name="T36" fmla="*/ 222 w 223"/>
                    <a:gd name="T37" fmla="*/ 78 h 175"/>
                    <a:gd name="T38" fmla="*/ 223 w 223"/>
                    <a:gd name="T39" fmla="*/ 95 h 175"/>
                    <a:gd name="T40" fmla="*/ 219 w 223"/>
                    <a:gd name="T41" fmla="*/ 109 h 175"/>
                    <a:gd name="T42" fmla="*/ 209 w 223"/>
                    <a:gd name="T43" fmla="*/ 120 h 175"/>
                    <a:gd name="T44" fmla="*/ 194 w 223"/>
                    <a:gd name="T45" fmla="*/ 127 h 175"/>
                    <a:gd name="T46" fmla="*/ 177 w 223"/>
                    <a:gd name="T47" fmla="*/ 128 h 175"/>
                    <a:gd name="T48" fmla="*/ 162 w 223"/>
                    <a:gd name="T49" fmla="*/ 120 h 175"/>
                    <a:gd name="T50" fmla="*/ 149 w 223"/>
                    <a:gd name="T51" fmla="*/ 105 h 175"/>
                    <a:gd name="T52" fmla="*/ 131 w 223"/>
                    <a:gd name="T53" fmla="*/ 71 h 175"/>
                    <a:gd name="T54" fmla="*/ 127 w 223"/>
                    <a:gd name="T55" fmla="*/ 60 h 175"/>
                    <a:gd name="T56" fmla="*/ 124 w 223"/>
                    <a:gd name="T57" fmla="*/ 50 h 175"/>
                    <a:gd name="T58" fmla="*/ 123 w 223"/>
                    <a:gd name="T59" fmla="*/ 40 h 175"/>
                    <a:gd name="T60" fmla="*/ 123 w 223"/>
                    <a:gd name="T61" fmla="*/ 30 h 175"/>
                    <a:gd name="T62" fmla="*/ 130 w 223"/>
                    <a:gd name="T63" fmla="*/ 15 h 175"/>
                    <a:gd name="T64" fmla="*/ 144 w 223"/>
                    <a:gd name="T65" fmla="*/ 5 h 175"/>
                    <a:gd name="T66" fmla="*/ 161 w 223"/>
                    <a:gd name="T67" fmla="*/ 0 h 175"/>
                    <a:gd name="T68" fmla="*/ 177 w 223"/>
                    <a:gd name="T69" fmla="*/ 4 h 175"/>
                    <a:gd name="T70" fmla="*/ 192 w 223"/>
                    <a:gd name="T71" fmla="*/ 15 h 175"/>
                    <a:gd name="T72" fmla="*/ 204 w 223"/>
                    <a:gd name="T73" fmla="*/ 35 h 175"/>
                    <a:gd name="T74" fmla="*/ 158 w 223"/>
                    <a:gd name="T75" fmla="*/ 75 h 175"/>
                    <a:gd name="T76" fmla="*/ 166 w 223"/>
                    <a:gd name="T77" fmla="*/ 90 h 175"/>
                    <a:gd name="T78" fmla="*/ 175 w 223"/>
                    <a:gd name="T79" fmla="*/ 103 h 175"/>
                    <a:gd name="T80" fmla="*/ 182 w 223"/>
                    <a:gd name="T81" fmla="*/ 109 h 175"/>
                    <a:gd name="T82" fmla="*/ 190 w 223"/>
                    <a:gd name="T83" fmla="*/ 109 h 175"/>
                    <a:gd name="T84" fmla="*/ 198 w 223"/>
                    <a:gd name="T85" fmla="*/ 105 h 175"/>
                    <a:gd name="T86" fmla="*/ 202 w 223"/>
                    <a:gd name="T87" fmla="*/ 100 h 175"/>
                    <a:gd name="T88" fmla="*/ 204 w 223"/>
                    <a:gd name="T89" fmla="*/ 94 h 175"/>
                    <a:gd name="T90" fmla="*/ 203 w 223"/>
                    <a:gd name="T91" fmla="*/ 83 h 175"/>
                    <a:gd name="T92" fmla="*/ 219 w 223"/>
                    <a:gd name="T93" fmla="*/ 68 h 1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3"/>
                    <a:gd name="T142" fmla="*/ 0 h 175"/>
                    <a:gd name="T143" fmla="*/ 223 w 223"/>
                    <a:gd name="T144" fmla="*/ 175 h 17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3" h="175">
                      <a:moveTo>
                        <a:pt x="98" y="175"/>
                      </a:moveTo>
                      <a:lnTo>
                        <a:pt x="19" y="90"/>
                      </a:lnTo>
                      <a:lnTo>
                        <a:pt x="8" y="95"/>
                      </a:lnTo>
                      <a:lnTo>
                        <a:pt x="0" y="80"/>
                      </a:lnTo>
                      <a:lnTo>
                        <a:pt x="42" y="59"/>
                      </a:lnTo>
                      <a:lnTo>
                        <a:pt x="50" y="75"/>
                      </a:lnTo>
                      <a:lnTo>
                        <a:pt x="38" y="81"/>
                      </a:lnTo>
                      <a:lnTo>
                        <a:pt x="95" y="135"/>
                      </a:lnTo>
                      <a:lnTo>
                        <a:pt x="84" y="58"/>
                      </a:lnTo>
                      <a:lnTo>
                        <a:pt x="75" y="63"/>
                      </a:lnTo>
                      <a:lnTo>
                        <a:pt x="68" y="47"/>
                      </a:lnTo>
                      <a:lnTo>
                        <a:pt x="103" y="30"/>
                      </a:lnTo>
                      <a:lnTo>
                        <a:pt x="110" y="47"/>
                      </a:lnTo>
                      <a:lnTo>
                        <a:pt x="100" y="51"/>
                      </a:lnTo>
                      <a:lnTo>
                        <a:pt x="119" y="164"/>
                      </a:lnTo>
                      <a:lnTo>
                        <a:pt x="98" y="175"/>
                      </a:lnTo>
                      <a:close/>
                      <a:moveTo>
                        <a:pt x="152" y="62"/>
                      </a:moveTo>
                      <a:lnTo>
                        <a:pt x="184" y="45"/>
                      </a:lnTo>
                      <a:lnTo>
                        <a:pt x="181" y="37"/>
                      </a:lnTo>
                      <a:lnTo>
                        <a:pt x="177" y="33"/>
                      </a:lnTo>
                      <a:lnTo>
                        <a:pt x="175" y="28"/>
                      </a:lnTo>
                      <a:lnTo>
                        <a:pt x="172" y="25"/>
                      </a:lnTo>
                      <a:lnTo>
                        <a:pt x="168" y="21"/>
                      </a:lnTo>
                      <a:lnTo>
                        <a:pt x="164" y="20"/>
                      </a:lnTo>
                      <a:lnTo>
                        <a:pt x="160" y="19"/>
                      </a:lnTo>
                      <a:lnTo>
                        <a:pt x="157" y="19"/>
                      </a:lnTo>
                      <a:lnTo>
                        <a:pt x="153" y="20"/>
                      </a:lnTo>
                      <a:lnTo>
                        <a:pt x="150" y="22"/>
                      </a:lnTo>
                      <a:lnTo>
                        <a:pt x="146" y="26"/>
                      </a:lnTo>
                      <a:lnTo>
                        <a:pt x="144" y="29"/>
                      </a:lnTo>
                      <a:lnTo>
                        <a:pt x="143" y="34"/>
                      </a:lnTo>
                      <a:lnTo>
                        <a:pt x="143" y="38"/>
                      </a:lnTo>
                      <a:lnTo>
                        <a:pt x="144" y="44"/>
                      </a:lnTo>
                      <a:lnTo>
                        <a:pt x="146" y="50"/>
                      </a:lnTo>
                      <a:lnTo>
                        <a:pt x="150" y="58"/>
                      </a:lnTo>
                      <a:lnTo>
                        <a:pt x="152" y="62"/>
                      </a:lnTo>
                      <a:close/>
                      <a:moveTo>
                        <a:pt x="219" y="68"/>
                      </a:moveTo>
                      <a:lnTo>
                        <a:pt x="222" y="78"/>
                      </a:lnTo>
                      <a:lnTo>
                        <a:pt x="223" y="87"/>
                      </a:lnTo>
                      <a:lnTo>
                        <a:pt x="223" y="95"/>
                      </a:lnTo>
                      <a:lnTo>
                        <a:pt x="222" y="102"/>
                      </a:lnTo>
                      <a:lnTo>
                        <a:pt x="219" y="109"/>
                      </a:lnTo>
                      <a:lnTo>
                        <a:pt x="214" y="115"/>
                      </a:lnTo>
                      <a:lnTo>
                        <a:pt x="209" y="120"/>
                      </a:lnTo>
                      <a:lnTo>
                        <a:pt x="202" y="124"/>
                      </a:lnTo>
                      <a:lnTo>
                        <a:pt x="194" y="127"/>
                      </a:lnTo>
                      <a:lnTo>
                        <a:pt x="185" y="130"/>
                      </a:lnTo>
                      <a:lnTo>
                        <a:pt x="177" y="128"/>
                      </a:lnTo>
                      <a:lnTo>
                        <a:pt x="169" y="125"/>
                      </a:lnTo>
                      <a:lnTo>
                        <a:pt x="162" y="120"/>
                      </a:lnTo>
                      <a:lnTo>
                        <a:pt x="156" y="115"/>
                      </a:lnTo>
                      <a:lnTo>
                        <a:pt x="149" y="105"/>
                      </a:lnTo>
                      <a:lnTo>
                        <a:pt x="143" y="95"/>
                      </a:lnTo>
                      <a:lnTo>
                        <a:pt x="131" y="71"/>
                      </a:lnTo>
                      <a:lnTo>
                        <a:pt x="129" y="65"/>
                      </a:lnTo>
                      <a:lnTo>
                        <a:pt x="127" y="60"/>
                      </a:lnTo>
                      <a:lnTo>
                        <a:pt x="126" y="55"/>
                      </a:lnTo>
                      <a:lnTo>
                        <a:pt x="124" y="50"/>
                      </a:lnTo>
                      <a:lnTo>
                        <a:pt x="123" y="44"/>
                      </a:lnTo>
                      <a:lnTo>
                        <a:pt x="123" y="40"/>
                      </a:lnTo>
                      <a:lnTo>
                        <a:pt x="123" y="35"/>
                      </a:lnTo>
                      <a:lnTo>
                        <a:pt x="123" y="30"/>
                      </a:lnTo>
                      <a:lnTo>
                        <a:pt x="126" y="22"/>
                      </a:lnTo>
                      <a:lnTo>
                        <a:pt x="130" y="15"/>
                      </a:lnTo>
                      <a:lnTo>
                        <a:pt x="136" y="10"/>
                      </a:lnTo>
                      <a:lnTo>
                        <a:pt x="144" y="5"/>
                      </a:lnTo>
                      <a:lnTo>
                        <a:pt x="152" y="2"/>
                      </a:lnTo>
                      <a:lnTo>
                        <a:pt x="161" y="0"/>
                      </a:lnTo>
                      <a:lnTo>
                        <a:pt x="169" y="2"/>
                      </a:lnTo>
                      <a:lnTo>
                        <a:pt x="177" y="4"/>
                      </a:lnTo>
                      <a:lnTo>
                        <a:pt x="185" y="9"/>
                      </a:lnTo>
                      <a:lnTo>
                        <a:pt x="192" y="15"/>
                      </a:lnTo>
                      <a:lnTo>
                        <a:pt x="198" y="25"/>
                      </a:lnTo>
                      <a:lnTo>
                        <a:pt x="204" y="35"/>
                      </a:lnTo>
                      <a:lnTo>
                        <a:pt x="211" y="50"/>
                      </a:lnTo>
                      <a:lnTo>
                        <a:pt x="158" y="75"/>
                      </a:lnTo>
                      <a:lnTo>
                        <a:pt x="161" y="82"/>
                      </a:lnTo>
                      <a:lnTo>
                        <a:pt x="166" y="90"/>
                      </a:lnTo>
                      <a:lnTo>
                        <a:pt x="171" y="97"/>
                      </a:lnTo>
                      <a:lnTo>
                        <a:pt x="175" y="103"/>
                      </a:lnTo>
                      <a:lnTo>
                        <a:pt x="179" y="106"/>
                      </a:lnTo>
                      <a:lnTo>
                        <a:pt x="182" y="109"/>
                      </a:lnTo>
                      <a:lnTo>
                        <a:pt x="187" y="109"/>
                      </a:lnTo>
                      <a:lnTo>
                        <a:pt x="190" y="109"/>
                      </a:lnTo>
                      <a:lnTo>
                        <a:pt x="195" y="108"/>
                      </a:lnTo>
                      <a:lnTo>
                        <a:pt x="198" y="105"/>
                      </a:lnTo>
                      <a:lnTo>
                        <a:pt x="200" y="103"/>
                      </a:lnTo>
                      <a:lnTo>
                        <a:pt x="202" y="100"/>
                      </a:lnTo>
                      <a:lnTo>
                        <a:pt x="203" y="97"/>
                      </a:lnTo>
                      <a:lnTo>
                        <a:pt x="204" y="94"/>
                      </a:lnTo>
                      <a:lnTo>
                        <a:pt x="204" y="89"/>
                      </a:lnTo>
                      <a:lnTo>
                        <a:pt x="203" y="83"/>
                      </a:lnTo>
                      <a:lnTo>
                        <a:pt x="200" y="78"/>
                      </a:lnTo>
                      <a:lnTo>
                        <a:pt x="219" y="68"/>
                      </a:lnTo>
                      <a:close/>
                    </a:path>
                  </a:pathLst>
                </a:custGeom>
                <a:solidFill>
                  <a:srgbClr val="191919"/>
                </a:solidFill>
                <a:ln w="9525">
                  <a:noFill/>
                  <a:round/>
                  <a:headEnd/>
                  <a:tailEnd/>
                </a:ln>
              </p:spPr>
              <p:txBody>
                <a:bodyPr/>
                <a:lstStyle/>
                <a:p>
                  <a:endParaRPr lang="en-US">
                    <a:latin typeface="+mj-lt"/>
                  </a:endParaRPr>
                </a:p>
              </p:txBody>
            </p:sp>
            <p:sp>
              <p:nvSpPr>
                <p:cNvPr id="2112" name="Freeform 902"/>
                <p:cNvSpPr>
                  <a:spLocks/>
                </p:cNvSpPr>
                <p:nvPr/>
              </p:nvSpPr>
              <p:spPr bwMode="auto">
                <a:xfrm>
                  <a:off x="2302" y="1415"/>
                  <a:ext cx="26" cy="38"/>
                </a:xfrm>
                <a:custGeom>
                  <a:avLst/>
                  <a:gdLst>
                    <a:gd name="T0" fmla="*/ 62 w 104"/>
                    <a:gd name="T1" fmla="*/ 4 h 152"/>
                    <a:gd name="T2" fmla="*/ 69 w 104"/>
                    <a:gd name="T3" fmla="*/ 0 h 152"/>
                    <a:gd name="T4" fmla="*/ 78 w 104"/>
                    <a:gd name="T5" fmla="*/ 20 h 152"/>
                    <a:gd name="T6" fmla="*/ 77 w 104"/>
                    <a:gd name="T7" fmla="*/ 21 h 152"/>
                    <a:gd name="T8" fmla="*/ 69 w 104"/>
                    <a:gd name="T9" fmla="*/ 26 h 152"/>
                    <a:gd name="T10" fmla="*/ 62 w 104"/>
                    <a:gd name="T11" fmla="*/ 31 h 152"/>
                    <a:gd name="T12" fmla="*/ 58 w 104"/>
                    <a:gd name="T13" fmla="*/ 37 h 152"/>
                    <a:gd name="T14" fmla="*/ 54 w 104"/>
                    <a:gd name="T15" fmla="*/ 44 h 152"/>
                    <a:gd name="T16" fmla="*/ 53 w 104"/>
                    <a:gd name="T17" fmla="*/ 48 h 152"/>
                    <a:gd name="T18" fmla="*/ 53 w 104"/>
                    <a:gd name="T19" fmla="*/ 52 h 152"/>
                    <a:gd name="T20" fmla="*/ 53 w 104"/>
                    <a:gd name="T21" fmla="*/ 57 h 152"/>
                    <a:gd name="T22" fmla="*/ 54 w 104"/>
                    <a:gd name="T23" fmla="*/ 61 h 152"/>
                    <a:gd name="T24" fmla="*/ 55 w 104"/>
                    <a:gd name="T25" fmla="*/ 66 h 152"/>
                    <a:gd name="T26" fmla="*/ 56 w 104"/>
                    <a:gd name="T27" fmla="*/ 71 h 152"/>
                    <a:gd name="T28" fmla="*/ 59 w 104"/>
                    <a:gd name="T29" fmla="*/ 76 h 152"/>
                    <a:gd name="T30" fmla="*/ 61 w 104"/>
                    <a:gd name="T31" fmla="*/ 81 h 152"/>
                    <a:gd name="T32" fmla="*/ 79 w 104"/>
                    <a:gd name="T33" fmla="*/ 120 h 152"/>
                    <a:gd name="T34" fmla="*/ 96 w 104"/>
                    <a:gd name="T35" fmla="*/ 112 h 152"/>
                    <a:gd name="T36" fmla="*/ 104 w 104"/>
                    <a:gd name="T37" fmla="*/ 128 h 152"/>
                    <a:gd name="T38" fmla="*/ 53 w 104"/>
                    <a:gd name="T39" fmla="*/ 152 h 152"/>
                    <a:gd name="T40" fmla="*/ 45 w 104"/>
                    <a:gd name="T41" fmla="*/ 136 h 152"/>
                    <a:gd name="T42" fmla="*/ 60 w 104"/>
                    <a:gd name="T43" fmla="*/ 129 h 152"/>
                    <a:gd name="T44" fmla="*/ 21 w 104"/>
                    <a:gd name="T45" fmla="*/ 49 h 152"/>
                    <a:gd name="T46" fmla="*/ 8 w 104"/>
                    <a:gd name="T47" fmla="*/ 54 h 152"/>
                    <a:gd name="T48" fmla="*/ 0 w 104"/>
                    <a:gd name="T49" fmla="*/ 38 h 152"/>
                    <a:gd name="T50" fmla="*/ 31 w 104"/>
                    <a:gd name="T51" fmla="*/ 23 h 152"/>
                    <a:gd name="T52" fmla="*/ 41 w 104"/>
                    <a:gd name="T53" fmla="*/ 44 h 152"/>
                    <a:gd name="T54" fmla="*/ 41 w 104"/>
                    <a:gd name="T55" fmla="*/ 37 h 152"/>
                    <a:gd name="T56" fmla="*/ 43 w 104"/>
                    <a:gd name="T57" fmla="*/ 30 h 152"/>
                    <a:gd name="T58" fmla="*/ 44 w 104"/>
                    <a:gd name="T59" fmla="*/ 24 h 152"/>
                    <a:gd name="T60" fmla="*/ 46 w 104"/>
                    <a:gd name="T61" fmla="*/ 19 h 152"/>
                    <a:gd name="T62" fmla="*/ 49 w 104"/>
                    <a:gd name="T63" fmla="*/ 14 h 152"/>
                    <a:gd name="T64" fmla="*/ 53 w 104"/>
                    <a:gd name="T65" fmla="*/ 10 h 152"/>
                    <a:gd name="T66" fmla="*/ 58 w 104"/>
                    <a:gd name="T67" fmla="*/ 6 h 152"/>
                    <a:gd name="T68" fmla="*/ 62 w 104"/>
                    <a:gd name="T69" fmla="*/ 4 h 1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
                    <a:gd name="T106" fmla="*/ 0 h 152"/>
                    <a:gd name="T107" fmla="*/ 104 w 104"/>
                    <a:gd name="T108" fmla="*/ 152 h 1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 h="152">
                      <a:moveTo>
                        <a:pt x="62" y="4"/>
                      </a:moveTo>
                      <a:lnTo>
                        <a:pt x="69" y="0"/>
                      </a:lnTo>
                      <a:lnTo>
                        <a:pt x="78" y="20"/>
                      </a:lnTo>
                      <a:lnTo>
                        <a:pt x="77" y="21"/>
                      </a:lnTo>
                      <a:lnTo>
                        <a:pt x="69" y="26"/>
                      </a:lnTo>
                      <a:lnTo>
                        <a:pt x="62" y="31"/>
                      </a:lnTo>
                      <a:lnTo>
                        <a:pt x="58" y="37"/>
                      </a:lnTo>
                      <a:lnTo>
                        <a:pt x="54" y="44"/>
                      </a:lnTo>
                      <a:lnTo>
                        <a:pt x="53" y="48"/>
                      </a:lnTo>
                      <a:lnTo>
                        <a:pt x="53" y="52"/>
                      </a:lnTo>
                      <a:lnTo>
                        <a:pt x="53" y="57"/>
                      </a:lnTo>
                      <a:lnTo>
                        <a:pt x="54" y="61"/>
                      </a:lnTo>
                      <a:lnTo>
                        <a:pt x="55" y="66"/>
                      </a:lnTo>
                      <a:lnTo>
                        <a:pt x="56" y="71"/>
                      </a:lnTo>
                      <a:lnTo>
                        <a:pt x="59" y="76"/>
                      </a:lnTo>
                      <a:lnTo>
                        <a:pt x="61" y="81"/>
                      </a:lnTo>
                      <a:lnTo>
                        <a:pt x="79" y="120"/>
                      </a:lnTo>
                      <a:lnTo>
                        <a:pt x="96" y="112"/>
                      </a:lnTo>
                      <a:lnTo>
                        <a:pt x="104" y="128"/>
                      </a:lnTo>
                      <a:lnTo>
                        <a:pt x="53" y="152"/>
                      </a:lnTo>
                      <a:lnTo>
                        <a:pt x="45" y="136"/>
                      </a:lnTo>
                      <a:lnTo>
                        <a:pt x="60" y="129"/>
                      </a:lnTo>
                      <a:lnTo>
                        <a:pt x="21" y="49"/>
                      </a:lnTo>
                      <a:lnTo>
                        <a:pt x="8" y="54"/>
                      </a:lnTo>
                      <a:lnTo>
                        <a:pt x="0" y="38"/>
                      </a:lnTo>
                      <a:lnTo>
                        <a:pt x="31" y="23"/>
                      </a:lnTo>
                      <a:lnTo>
                        <a:pt x="41" y="44"/>
                      </a:lnTo>
                      <a:lnTo>
                        <a:pt x="41" y="37"/>
                      </a:lnTo>
                      <a:lnTo>
                        <a:pt x="43" y="30"/>
                      </a:lnTo>
                      <a:lnTo>
                        <a:pt x="44" y="24"/>
                      </a:lnTo>
                      <a:lnTo>
                        <a:pt x="46" y="19"/>
                      </a:lnTo>
                      <a:lnTo>
                        <a:pt x="49" y="14"/>
                      </a:lnTo>
                      <a:lnTo>
                        <a:pt x="53" y="10"/>
                      </a:lnTo>
                      <a:lnTo>
                        <a:pt x="58" y="6"/>
                      </a:lnTo>
                      <a:lnTo>
                        <a:pt x="62" y="4"/>
                      </a:lnTo>
                      <a:close/>
                    </a:path>
                  </a:pathLst>
                </a:custGeom>
                <a:solidFill>
                  <a:srgbClr val="191919"/>
                </a:solidFill>
                <a:ln w="9525">
                  <a:noFill/>
                  <a:round/>
                  <a:headEnd/>
                  <a:tailEnd/>
                </a:ln>
              </p:spPr>
              <p:txBody>
                <a:bodyPr/>
                <a:lstStyle/>
                <a:p>
                  <a:endParaRPr lang="en-US">
                    <a:latin typeface="+mj-lt"/>
                  </a:endParaRPr>
                </a:p>
              </p:txBody>
            </p:sp>
            <p:sp>
              <p:nvSpPr>
                <p:cNvPr id="2113" name="Freeform 903"/>
                <p:cNvSpPr>
                  <a:spLocks/>
                </p:cNvSpPr>
                <p:nvPr/>
              </p:nvSpPr>
              <p:spPr bwMode="auto">
                <a:xfrm>
                  <a:off x="2127" y="1396"/>
                  <a:ext cx="18" cy="21"/>
                </a:xfrm>
                <a:custGeom>
                  <a:avLst/>
                  <a:gdLst>
                    <a:gd name="T0" fmla="*/ 33 w 74"/>
                    <a:gd name="T1" fmla="*/ 84 h 84"/>
                    <a:gd name="T2" fmla="*/ 51 w 74"/>
                    <a:gd name="T3" fmla="*/ 75 h 84"/>
                    <a:gd name="T4" fmla="*/ 51 w 74"/>
                    <a:gd name="T5" fmla="*/ 75 h 84"/>
                    <a:gd name="T6" fmla="*/ 59 w 74"/>
                    <a:gd name="T7" fmla="*/ 72 h 84"/>
                    <a:gd name="T8" fmla="*/ 64 w 74"/>
                    <a:gd name="T9" fmla="*/ 67 h 84"/>
                    <a:gd name="T10" fmla="*/ 69 w 74"/>
                    <a:gd name="T11" fmla="*/ 62 h 84"/>
                    <a:gd name="T12" fmla="*/ 71 w 74"/>
                    <a:gd name="T13" fmla="*/ 58 h 84"/>
                    <a:gd name="T14" fmla="*/ 71 w 74"/>
                    <a:gd name="T15" fmla="*/ 58 h 84"/>
                    <a:gd name="T16" fmla="*/ 74 w 74"/>
                    <a:gd name="T17" fmla="*/ 53 h 84"/>
                    <a:gd name="T18" fmla="*/ 74 w 74"/>
                    <a:gd name="T19" fmla="*/ 47 h 84"/>
                    <a:gd name="T20" fmla="*/ 72 w 74"/>
                    <a:gd name="T21" fmla="*/ 40 h 84"/>
                    <a:gd name="T22" fmla="*/ 69 w 74"/>
                    <a:gd name="T23" fmla="*/ 33 h 84"/>
                    <a:gd name="T24" fmla="*/ 61 w 74"/>
                    <a:gd name="T25" fmla="*/ 16 h 84"/>
                    <a:gd name="T26" fmla="*/ 61 w 74"/>
                    <a:gd name="T27" fmla="*/ 16 h 84"/>
                    <a:gd name="T28" fmla="*/ 57 w 74"/>
                    <a:gd name="T29" fmla="*/ 10 h 84"/>
                    <a:gd name="T30" fmla="*/ 53 w 74"/>
                    <a:gd name="T31" fmla="*/ 5 h 84"/>
                    <a:gd name="T32" fmla="*/ 49 w 74"/>
                    <a:gd name="T33" fmla="*/ 1 h 84"/>
                    <a:gd name="T34" fmla="*/ 45 w 74"/>
                    <a:gd name="T35" fmla="*/ 0 h 84"/>
                    <a:gd name="T36" fmla="*/ 45 w 74"/>
                    <a:gd name="T37" fmla="*/ 0 h 84"/>
                    <a:gd name="T38" fmla="*/ 40 w 74"/>
                    <a:gd name="T39" fmla="*/ 0 h 84"/>
                    <a:gd name="T40" fmla="*/ 34 w 74"/>
                    <a:gd name="T41" fmla="*/ 1 h 84"/>
                    <a:gd name="T42" fmla="*/ 27 w 74"/>
                    <a:gd name="T43" fmla="*/ 2 h 84"/>
                    <a:gd name="T44" fmla="*/ 19 w 74"/>
                    <a:gd name="T45" fmla="*/ 6 h 84"/>
                    <a:gd name="T46" fmla="*/ 0 w 74"/>
                    <a:gd name="T47" fmla="*/ 15 h 84"/>
                    <a:gd name="T48" fmla="*/ 33 w 74"/>
                    <a:gd name="T49" fmla="*/ 84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
                    <a:gd name="T76" fmla="*/ 0 h 84"/>
                    <a:gd name="T77" fmla="*/ 74 w 74"/>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 h="84">
                      <a:moveTo>
                        <a:pt x="33" y="84"/>
                      </a:moveTo>
                      <a:lnTo>
                        <a:pt x="51" y="75"/>
                      </a:lnTo>
                      <a:lnTo>
                        <a:pt x="59" y="72"/>
                      </a:lnTo>
                      <a:lnTo>
                        <a:pt x="64" y="67"/>
                      </a:lnTo>
                      <a:lnTo>
                        <a:pt x="69" y="62"/>
                      </a:lnTo>
                      <a:lnTo>
                        <a:pt x="71" y="58"/>
                      </a:lnTo>
                      <a:lnTo>
                        <a:pt x="74" y="53"/>
                      </a:lnTo>
                      <a:lnTo>
                        <a:pt x="74" y="47"/>
                      </a:lnTo>
                      <a:lnTo>
                        <a:pt x="72" y="40"/>
                      </a:lnTo>
                      <a:lnTo>
                        <a:pt x="69" y="33"/>
                      </a:lnTo>
                      <a:lnTo>
                        <a:pt x="61" y="16"/>
                      </a:lnTo>
                      <a:lnTo>
                        <a:pt x="57" y="10"/>
                      </a:lnTo>
                      <a:lnTo>
                        <a:pt x="53" y="5"/>
                      </a:lnTo>
                      <a:lnTo>
                        <a:pt x="49" y="1"/>
                      </a:lnTo>
                      <a:lnTo>
                        <a:pt x="45" y="0"/>
                      </a:lnTo>
                      <a:lnTo>
                        <a:pt x="40" y="0"/>
                      </a:lnTo>
                      <a:lnTo>
                        <a:pt x="34" y="1"/>
                      </a:lnTo>
                      <a:lnTo>
                        <a:pt x="27" y="2"/>
                      </a:lnTo>
                      <a:lnTo>
                        <a:pt x="19" y="6"/>
                      </a:lnTo>
                      <a:lnTo>
                        <a:pt x="0" y="15"/>
                      </a:lnTo>
                      <a:lnTo>
                        <a:pt x="33" y="84"/>
                      </a:lnTo>
                    </a:path>
                  </a:pathLst>
                </a:custGeom>
                <a:noFill/>
                <a:ln w="9525">
                  <a:noFill/>
                  <a:round/>
                  <a:headEnd/>
                  <a:tailEnd/>
                </a:ln>
              </p:spPr>
              <p:txBody>
                <a:bodyPr/>
                <a:lstStyle/>
                <a:p>
                  <a:endParaRPr lang="en-US">
                    <a:latin typeface="+mj-lt"/>
                  </a:endParaRPr>
                </a:p>
              </p:txBody>
            </p:sp>
            <p:sp>
              <p:nvSpPr>
                <p:cNvPr id="2114" name="Freeform 904"/>
                <p:cNvSpPr>
                  <a:spLocks/>
                </p:cNvSpPr>
                <p:nvPr/>
              </p:nvSpPr>
              <p:spPr bwMode="auto">
                <a:xfrm>
                  <a:off x="2115" y="1391"/>
                  <a:ext cx="36" cy="54"/>
                </a:xfrm>
                <a:custGeom>
                  <a:avLst/>
                  <a:gdLst>
                    <a:gd name="T0" fmla="*/ 85 w 147"/>
                    <a:gd name="T1" fmla="*/ 217 h 217"/>
                    <a:gd name="T2" fmla="*/ 77 w 147"/>
                    <a:gd name="T3" fmla="*/ 200 h 217"/>
                    <a:gd name="T4" fmla="*/ 94 w 147"/>
                    <a:gd name="T5" fmla="*/ 191 h 217"/>
                    <a:gd name="T6" fmla="*/ 25 w 147"/>
                    <a:gd name="T7" fmla="*/ 47 h 217"/>
                    <a:gd name="T8" fmla="*/ 8 w 147"/>
                    <a:gd name="T9" fmla="*/ 55 h 217"/>
                    <a:gd name="T10" fmla="*/ 0 w 147"/>
                    <a:gd name="T11" fmla="*/ 41 h 217"/>
                    <a:gd name="T12" fmla="*/ 61 w 147"/>
                    <a:gd name="T13" fmla="*/ 12 h 217"/>
                    <a:gd name="T14" fmla="*/ 61 w 147"/>
                    <a:gd name="T15" fmla="*/ 12 h 217"/>
                    <a:gd name="T16" fmla="*/ 67 w 147"/>
                    <a:gd name="T17" fmla="*/ 8 h 217"/>
                    <a:gd name="T18" fmla="*/ 73 w 147"/>
                    <a:gd name="T19" fmla="*/ 6 h 217"/>
                    <a:gd name="T20" fmla="*/ 79 w 147"/>
                    <a:gd name="T21" fmla="*/ 4 h 217"/>
                    <a:gd name="T22" fmla="*/ 85 w 147"/>
                    <a:gd name="T23" fmla="*/ 2 h 217"/>
                    <a:gd name="T24" fmla="*/ 90 w 147"/>
                    <a:gd name="T25" fmla="*/ 1 h 217"/>
                    <a:gd name="T26" fmla="*/ 95 w 147"/>
                    <a:gd name="T27" fmla="*/ 0 h 217"/>
                    <a:gd name="T28" fmla="*/ 100 w 147"/>
                    <a:gd name="T29" fmla="*/ 0 h 217"/>
                    <a:gd name="T30" fmla="*/ 104 w 147"/>
                    <a:gd name="T31" fmla="*/ 1 h 217"/>
                    <a:gd name="T32" fmla="*/ 104 w 147"/>
                    <a:gd name="T33" fmla="*/ 1 h 217"/>
                    <a:gd name="T34" fmla="*/ 112 w 147"/>
                    <a:gd name="T35" fmla="*/ 5 h 217"/>
                    <a:gd name="T36" fmla="*/ 119 w 147"/>
                    <a:gd name="T37" fmla="*/ 11 h 217"/>
                    <a:gd name="T38" fmla="*/ 125 w 147"/>
                    <a:gd name="T39" fmla="*/ 19 h 217"/>
                    <a:gd name="T40" fmla="*/ 131 w 147"/>
                    <a:gd name="T41" fmla="*/ 28 h 217"/>
                    <a:gd name="T42" fmla="*/ 139 w 147"/>
                    <a:gd name="T43" fmla="*/ 45 h 217"/>
                    <a:gd name="T44" fmla="*/ 139 w 147"/>
                    <a:gd name="T45" fmla="*/ 45 h 217"/>
                    <a:gd name="T46" fmla="*/ 141 w 147"/>
                    <a:gd name="T47" fmla="*/ 51 h 217"/>
                    <a:gd name="T48" fmla="*/ 143 w 147"/>
                    <a:gd name="T49" fmla="*/ 55 h 217"/>
                    <a:gd name="T50" fmla="*/ 145 w 147"/>
                    <a:gd name="T51" fmla="*/ 61 h 217"/>
                    <a:gd name="T52" fmla="*/ 146 w 147"/>
                    <a:gd name="T53" fmla="*/ 66 h 217"/>
                    <a:gd name="T54" fmla="*/ 147 w 147"/>
                    <a:gd name="T55" fmla="*/ 70 h 217"/>
                    <a:gd name="T56" fmla="*/ 147 w 147"/>
                    <a:gd name="T57" fmla="*/ 74 h 217"/>
                    <a:gd name="T58" fmla="*/ 147 w 147"/>
                    <a:gd name="T59" fmla="*/ 79 h 217"/>
                    <a:gd name="T60" fmla="*/ 146 w 147"/>
                    <a:gd name="T61" fmla="*/ 82 h 217"/>
                    <a:gd name="T62" fmla="*/ 146 w 147"/>
                    <a:gd name="T63" fmla="*/ 82 h 217"/>
                    <a:gd name="T64" fmla="*/ 141 w 147"/>
                    <a:gd name="T65" fmla="*/ 90 h 217"/>
                    <a:gd name="T66" fmla="*/ 135 w 147"/>
                    <a:gd name="T67" fmla="*/ 97 h 217"/>
                    <a:gd name="T68" fmla="*/ 127 w 147"/>
                    <a:gd name="T69" fmla="*/ 103 h 217"/>
                    <a:gd name="T70" fmla="*/ 117 w 147"/>
                    <a:gd name="T71" fmla="*/ 109 h 217"/>
                    <a:gd name="T72" fmla="*/ 89 w 147"/>
                    <a:gd name="T73" fmla="*/ 122 h 217"/>
                    <a:gd name="T74" fmla="*/ 117 w 147"/>
                    <a:gd name="T75" fmla="*/ 181 h 217"/>
                    <a:gd name="T76" fmla="*/ 135 w 147"/>
                    <a:gd name="T77" fmla="*/ 172 h 217"/>
                    <a:gd name="T78" fmla="*/ 143 w 147"/>
                    <a:gd name="T79" fmla="*/ 188 h 217"/>
                    <a:gd name="T80" fmla="*/ 85 w 147"/>
                    <a:gd name="T81" fmla="*/ 217 h 2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7"/>
                    <a:gd name="T124" fmla="*/ 0 h 217"/>
                    <a:gd name="T125" fmla="*/ 147 w 147"/>
                    <a:gd name="T126" fmla="*/ 217 h 21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7" h="217">
                      <a:moveTo>
                        <a:pt x="85" y="217"/>
                      </a:moveTo>
                      <a:lnTo>
                        <a:pt x="77" y="200"/>
                      </a:lnTo>
                      <a:lnTo>
                        <a:pt x="94" y="191"/>
                      </a:lnTo>
                      <a:lnTo>
                        <a:pt x="25" y="47"/>
                      </a:lnTo>
                      <a:lnTo>
                        <a:pt x="8" y="55"/>
                      </a:lnTo>
                      <a:lnTo>
                        <a:pt x="0" y="41"/>
                      </a:lnTo>
                      <a:lnTo>
                        <a:pt x="61" y="12"/>
                      </a:lnTo>
                      <a:lnTo>
                        <a:pt x="67" y="8"/>
                      </a:lnTo>
                      <a:lnTo>
                        <a:pt x="73" y="6"/>
                      </a:lnTo>
                      <a:lnTo>
                        <a:pt x="79" y="4"/>
                      </a:lnTo>
                      <a:lnTo>
                        <a:pt x="85" y="2"/>
                      </a:lnTo>
                      <a:lnTo>
                        <a:pt x="90" y="1"/>
                      </a:lnTo>
                      <a:lnTo>
                        <a:pt x="95" y="0"/>
                      </a:lnTo>
                      <a:lnTo>
                        <a:pt x="100" y="0"/>
                      </a:lnTo>
                      <a:lnTo>
                        <a:pt x="104" y="1"/>
                      </a:lnTo>
                      <a:lnTo>
                        <a:pt x="112" y="5"/>
                      </a:lnTo>
                      <a:lnTo>
                        <a:pt x="119" y="11"/>
                      </a:lnTo>
                      <a:lnTo>
                        <a:pt x="125" y="19"/>
                      </a:lnTo>
                      <a:lnTo>
                        <a:pt x="131" y="28"/>
                      </a:lnTo>
                      <a:lnTo>
                        <a:pt x="139" y="45"/>
                      </a:lnTo>
                      <a:lnTo>
                        <a:pt x="141" y="51"/>
                      </a:lnTo>
                      <a:lnTo>
                        <a:pt x="143" y="55"/>
                      </a:lnTo>
                      <a:lnTo>
                        <a:pt x="145" y="61"/>
                      </a:lnTo>
                      <a:lnTo>
                        <a:pt x="146" y="66"/>
                      </a:lnTo>
                      <a:lnTo>
                        <a:pt x="147" y="70"/>
                      </a:lnTo>
                      <a:lnTo>
                        <a:pt x="147" y="74"/>
                      </a:lnTo>
                      <a:lnTo>
                        <a:pt x="147" y="79"/>
                      </a:lnTo>
                      <a:lnTo>
                        <a:pt x="146" y="82"/>
                      </a:lnTo>
                      <a:lnTo>
                        <a:pt x="141" y="90"/>
                      </a:lnTo>
                      <a:lnTo>
                        <a:pt x="135" y="97"/>
                      </a:lnTo>
                      <a:lnTo>
                        <a:pt x="127" y="103"/>
                      </a:lnTo>
                      <a:lnTo>
                        <a:pt x="117" y="109"/>
                      </a:lnTo>
                      <a:lnTo>
                        <a:pt x="89" y="122"/>
                      </a:lnTo>
                      <a:lnTo>
                        <a:pt x="117" y="181"/>
                      </a:lnTo>
                      <a:lnTo>
                        <a:pt x="135" y="172"/>
                      </a:lnTo>
                      <a:lnTo>
                        <a:pt x="143" y="188"/>
                      </a:lnTo>
                      <a:lnTo>
                        <a:pt x="85" y="217"/>
                      </a:lnTo>
                    </a:path>
                  </a:pathLst>
                </a:custGeom>
                <a:noFill/>
                <a:ln w="9525">
                  <a:noFill/>
                  <a:round/>
                  <a:headEnd/>
                  <a:tailEnd/>
                </a:ln>
              </p:spPr>
              <p:txBody>
                <a:bodyPr/>
                <a:lstStyle/>
                <a:p>
                  <a:endParaRPr lang="en-US">
                    <a:latin typeface="+mj-lt"/>
                  </a:endParaRPr>
                </a:p>
              </p:txBody>
            </p:sp>
            <p:sp>
              <p:nvSpPr>
                <p:cNvPr id="2115" name="Freeform 905"/>
                <p:cNvSpPr>
                  <a:spLocks/>
                </p:cNvSpPr>
                <p:nvPr/>
              </p:nvSpPr>
              <p:spPr bwMode="auto">
                <a:xfrm>
                  <a:off x="2154" y="1392"/>
                  <a:ext cx="26" cy="38"/>
                </a:xfrm>
                <a:custGeom>
                  <a:avLst/>
                  <a:gdLst>
                    <a:gd name="T0" fmla="*/ 61 w 103"/>
                    <a:gd name="T1" fmla="*/ 3 h 152"/>
                    <a:gd name="T2" fmla="*/ 68 w 103"/>
                    <a:gd name="T3" fmla="*/ 0 h 152"/>
                    <a:gd name="T4" fmla="*/ 77 w 103"/>
                    <a:gd name="T5" fmla="*/ 19 h 152"/>
                    <a:gd name="T6" fmla="*/ 77 w 103"/>
                    <a:gd name="T7" fmla="*/ 19 h 152"/>
                    <a:gd name="T8" fmla="*/ 77 w 103"/>
                    <a:gd name="T9" fmla="*/ 19 h 152"/>
                    <a:gd name="T10" fmla="*/ 69 w 103"/>
                    <a:gd name="T11" fmla="*/ 24 h 152"/>
                    <a:gd name="T12" fmla="*/ 62 w 103"/>
                    <a:gd name="T13" fmla="*/ 30 h 152"/>
                    <a:gd name="T14" fmla="*/ 57 w 103"/>
                    <a:gd name="T15" fmla="*/ 37 h 152"/>
                    <a:gd name="T16" fmla="*/ 54 w 103"/>
                    <a:gd name="T17" fmla="*/ 44 h 152"/>
                    <a:gd name="T18" fmla="*/ 54 w 103"/>
                    <a:gd name="T19" fmla="*/ 44 h 152"/>
                    <a:gd name="T20" fmla="*/ 53 w 103"/>
                    <a:gd name="T21" fmla="*/ 47 h 152"/>
                    <a:gd name="T22" fmla="*/ 53 w 103"/>
                    <a:gd name="T23" fmla="*/ 52 h 152"/>
                    <a:gd name="T24" fmla="*/ 53 w 103"/>
                    <a:gd name="T25" fmla="*/ 56 h 152"/>
                    <a:gd name="T26" fmla="*/ 53 w 103"/>
                    <a:gd name="T27" fmla="*/ 60 h 152"/>
                    <a:gd name="T28" fmla="*/ 54 w 103"/>
                    <a:gd name="T29" fmla="*/ 65 h 152"/>
                    <a:gd name="T30" fmla="*/ 55 w 103"/>
                    <a:gd name="T31" fmla="*/ 70 h 152"/>
                    <a:gd name="T32" fmla="*/ 58 w 103"/>
                    <a:gd name="T33" fmla="*/ 75 h 152"/>
                    <a:gd name="T34" fmla="*/ 60 w 103"/>
                    <a:gd name="T35" fmla="*/ 80 h 152"/>
                    <a:gd name="T36" fmla="*/ 78 w 103"/>
                    <a:gd name="T37" fmla="*/ 118 h 152"/>
                    <a:gd name="T38" fmla="*/ 95 w 103"/>
                    <a:gd name="T39" fmla="*/ 110 h 152"/>
                    <a:gd name="T40" fmla="*/ 103 w 103"/>
                    <a:gd name="T41" fmla="*/ 128 h 152"/>
                    <a:gd name="T42" fmla="*/ 52 w 103"/>
                    <a:gd name="T43" fmla="*/ 152 h 152"/>
                    <a:gd name="T44" fmla="*/ 44 w 103"/>
                    <a:gd name="T45" fmla="*/ 135 h 152"/>
                    <a:gd name="T46" fmla="*/ 59 w 103"/>
                    <a:gd name="T47" fmla="*/ 128 h 152"/>
                    <a:gd name="T48" fmla="*/ 20 w 103"/>
                    <a:gd name="T49" fmla="*/ 47 h 152"/>
                    <a:gd name="T50" fmla="*/ 7 w 103"/>
                    <a:gd name="T51" fmla="*/ 53 h 152"/>
                    <a:gd name="T52" fmla="*/ 0 w 103"/>
                    <a:gd name="T53" fmla="*/ 38 h 152"/>
                    <a:gd name="T54" fmla="*/ 31 w 103"/>
                    <a:gd name="T55" fmla="*/ 23 h 152"/>
                    <a:gd name="T56" fmla="*/ 40 w 103"/>
                    <a:gd name="T57" fmla="*/ 44 h 152"/>
                    <a:gd name="T58" fmla="*/ 40 w 103"/>
                    <a:gd name="T59" fmla="*/ 44 h 152"/>
                    <a:gd name="T60" fmla="*/ 40 w 103"/>
                    <a:gd name="T61" fmla="*/ 37 h 152"/>
                    <a:gd name="T62" fmla="*/ 42 w 103"/>
                    <a:gd name="T63" fmla="*/ 30 h 152"/>
                    <a:gd name="T64" fmla="*/ 43 w 103"/>
                    <a:gd name="T65" fmla="*/ 24 h 152"/>
                    <a:gd name="T66" fmla="*/ 45 w 103"/>
                    <a:gd name="T67" fmla="*/ 18 h 152"/>
                    <a:gd name="T68" fmla="*/ 45 w 103"/>
                    <a:gd name="T69" fmla="*/ 18 h 152"/>
                    <a:gd name="T70" fmla="*/ 49 w 103"/>
                    <a:gd name="T71" fmla="*/ 14 h 152"/>
                    <a:gd name="T72" fmla="*/ 52 w 103"/>
                    <a:gd name="T73" fmla="*/ 9 h 152"/>
                    <a:gd name="T74" fmla="*/ 57 w 103"/>
                    <a:gd name="T75" fmla="*/ 6 h 152"/>
                    <a:gd name="T76" fmla="*/ 61 w 103"/>
                    <a:gd name="T77" fmla="*/ 3 h 1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3"/>
                    <a:gd name="T118" fmla="*/ 0 h 152"/>
                    <a:gd name="T119" fmla="*/ 103 w 103"/>
                    <a:gd name="T120" fmla="*/ 152 h 1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3" h="152">
                      <a:moveTo>
                        <a:pt x="61" y="3"/>
                      </a:moveTo>
                      <a:lnTo>
                        <a:pt x="68" y="0"/>
                      </a:lnTo>
                      <a:lnTo>
                        <a:pt x="77" y="19"/>
                      </a:lnTo>
                      <a:lnTo>
                        <a:pt x="69" y="24"/>
                      </a:lnTo>
                      <a:lnTo>
                        <a:pt x="62" y="30"/>
                      </a:lnTo>
                      <a:lnTo>
                        <a:pt x="57" y="37"/>
                      </a:lnTo>
                      <a:lnTo>
                        <a:pt x="54" y="44"/>
                      </a:lnTo>
                      <a:lnTo>
                        <a:pt x="53" y="47"/>
                      </a:lnTo>
                      <a:lnTo>
                        <a:pt x="53" y="52"/>
                      </a:lnTo>
                      <a:lnTo>
                        <a:pt x="53" y="56"/>
                      </a:lnTo>
                      <a:lnTo>
                        <a:pt x="53" y="60"/>
                      </a:lnTo>
                      <a:lnTo>
                        <a:pt x="54" y="65"/>
                      </a:lnTo>
                      <a:lnTo>
                        <a:pt x="55" y="70"/>
                      </a:lnTo>
                      <a:lnTo>
                        <a:pt x="58" y="75"/>
                      </a:lnTo>
                      <a:lnTo>
                        <a:pt x="60" y="80"/>
                      </a:lnTo>
                      <a:lnTo>
                        <a:pt x="78" y="118"/>
                      </a:lnTo>
                      <a:lnTo>
                        <a:pt x="95" y="110"/>
                      </a:lnTo>
                      <a:lnTo>
                        <a:pt x="103" y="128"/>
                      </a:lnTo>
                      <a:lnTo>
                        <a:pt x="52" y="152"/>
                      </a:lnTo>
                      <a:lnTo>
                        <a:pt x="44" y="135"/>
                      </a:lnTo>
                      <a:lnTo>
                        <a:pt x="59" y="128"/>
                      </a:lnTo>
                      <a:lnTo>
                        <a:pt x="20" y="47"/>
                      </a:lnTo>
                      <a:lnTo>
                        <a:pt x="7" y="53"/>
                      </a:lnTo>
                      <a:lnTo>
                        <a:pt x="0" y="38"/>
                      </a:lnTo>
                      <a:lnTo>
                        <a:pt x="31" y="23"/>
                      </a:lnTo>
                      <a:lnTo>
                        <a:pt x="40" y="44"/>
                      </a:lnTo>
                      <a:lnTo>
                        <a:pt x="40" y="37"/>
                      </a:lnTo>
                      <a:lnTo>
                        <a:pt x="42" y="30"/>
                      </a:lnTo>
                      <a:lnTo>
                        <a:pt x="43" y="24"/>
                      </a:lnTo>
                      <a:lnTo>
                        <a:pt x="45" y="18"/>
                      </a:lnTo>
                      <a:lnTo>
                        <a:pt x="49" y="14"/>
                      </a:lnTo>
                      <a:lnTo>
                        <a:pt x="52" y="9"/>
                      </a:lnTo>
                      <a:lnTo>
                        <a:pt x="57" y="6"/>
                      </a:lnTo>
                      <a:lnTo>
                        <a:pt x="61" y="3"/>
                      </a:lnTo>
                    </a:path>
                  </a:pathLst>
                </a:custGeom>
                <a:noFill/>
                <a:ln w="9525">
                  <a:noFill/>
                  <a:round/>
                  <a:headEnd/>
                  <a:tailEnd/>
                </a:ln>
              </p:spPr>
              <p:txBody>
                <a:bodyPr/>
                <a:lstStyle/>
                <a:p>
                  <a:endParaRPr lang="en-US">
                    <a:latin typeface="+mj-lt"/>
                  </a:endParaRPr>
                </a:p>
              </p:txBody>
            </p:sp>
            <p:sp>
              <p:nvSpPr>
                <p:cNvPr id="2116" name="Freeform 906"/>
                <p:cNvSpPr>
                  <a:spLocks/>
                </p:cNvSpPr>
                <p:nvPr/>
              </p:nvSpPr>
              <p:spPr bwMode="auto">
                <a:xfrm>
                  <a:off x="2183" y="1389"/>
                  <a:ext cx="15" cy="23"/>
                </a:xfrm>
                <a:custGeom>
                  <a:avLst/>
                  <a:gdLst>
                    <a:gd name="T0" fmla="*/ 43 w 61"/>
                    <a:gd name="T1" fmla="*/ 25 h 91"/>
                    <a:gd name="T2" fmla="*/ 43 w 61"/>
                    <a:gd name="T3" fmla="*/ 25 h 91"/>
                    <a:gd name="T4" fmla="*/ 38 w 61"/>
                    <a:gd name="T5" fmla="*/ 17 h 91"/>
                    <a:gd name="T6" fmla="*/ 35 w 61"/>
                    <a:gd name="T7" fmla="*/ 11 h 91"/>
                    <a:gd name="T8" fmla="*/ 30 w 61"/>
                    <a:gd name="T9" fmla="*/ 6 h 91"/>
                    <a:gd name="T10" fmla="*/ 27 w 61"/>
                    <a:gd name="T11" fmla="*/ 3 h 91"/>
                    <a:gd name="T12" fmla="*/ 27 w 61"/>
                    <a:gd name="T13" fmla="*/ 3 h 91"/>
                    <a:gd name="T14" fmla="*/ 22 w 61"/>
                    <a:gd name="T15" fmla="*/ 1 h 91"/>
                    <a:gd name="T16" fmla="*/ 19 w 61"/>
                    <a:gd name="T17" fmla="*/ 0 h 91"/>
                    <a:gd name="T18" fmla="*/ 14 w 61"/>
                    <a:gd name="T19" fmla="*/ 0 h 91"/>
                    <a:gd name="T20" fmla="*/ 9 w 61"/>
                    <a:gd name="T21" fmla="*/ 1 h 91"/>
                    <a:gd name="T22" fmla="*/ 9 w 61"/>
                    <a:gd name="T23" fmla="*/ 1 h 91"/>
                    <a:gd name="T24" fmla="*/ 6 w 61"/>
                    <a:gd name="T25" fmla="*/ 3 h 91"/>
                    <a:gd name="T26" fmla="*/ 2 w 61"/>
                    <a:gd name="T27" fmla="*/ 6 h 91"/>
                    <a:gd name="T28" fmla="*/ 1 w 61"/>
                    <a:gd name="T29" fmla="*/ 11 h 91"/>
                    <a:gd name="T30" fmla="*/ 0 w 61"/>
                    <a:gd name="T31" fmla="*/ 16 h 91"/>
                    <a:gd name="T32" fmla="*/ 0 w 61"/>
                    <a:gd name="T33" fmla="*/ 16 h 91"/>
                    <a:gd name="T34" fmla="*/ 0 w 61"/>
                    <a:gd name="T35" fmla="*/ 20 h 91"/>
                    <a:gd name="T36" fmla="*/ 1 w 61"/>
                    <a:gd name="T37" fmla="*/ 27 h 91"/>
                    <a:gd name="T38" fmla="*/ 4 w 61"/>
                    <a:gd name="T39" fmla="*/ 34 h 91"/>
                    <a:gd name="T40" fmla="*/ 7 w 61"/>
                    <a:gd name="T41" fmla="*/ 42 h 91"/>
                    <a:gd name="T42" fmla="*/ 19 w 61"/>
                    <a:gd name="T43" fmla="*/ 65 h 91"/>
                    <a:gd name="T44" fmla="*/ 19 w 61"/>
                    <a:gd name="T45" fmla="*/ 65 h 91"/>
                    <a:gd name="T46" fmla="*/ 23 w 61"/>
                    <a:gd name="T47" fmla="*/ 72 h 91"/>
                    <a:gd name="T48" fmla="*/ 27 w 61"/>
                    <a:gd name="T49" fmla="*/ 79 h 91"/>
                    <a:gd name="T50" fmla="*/ 31 w 61"/>
                    <a:gd name="T51" fmla="*/ 84 h 91"/>
                    <a:gd name="T52" fmla="*/ 35 w 61"/>
                    <a:gd name="T53" fmla="*/ 87 h 91"/>
                    <a:gd name="T54" fmla="*/ 35 w 61"/>
                    <a:gd name="T55" fmla="*/ 87 h 91"/>
                    <a:gd name="T56" fmla="*/ 39 w 61"/>
                    <a:gd name="T57" fmla="*/ 89 h 91"/>
                    <a:gd name="T58" fmla="*/ 43 w 61"/>
                    <a:gd name="T59" fmla="*/ 91 h 91"/>
                    <a:gd name="T60" fmla="*/ 47 w 61"/>
                    <a:gd name="T61" fmla="*/ 91 h 91"/>
                    <a:gd name="T62" fmla="*/ 52 w 61"/>
                    <a:gd name="T63" fmla="*/ 88 h 91"/>
                    <a:gd name="T64" fmla="*/ 52 w 61"/>
                    <a:gd name="T65" fmla="*/ 88 h 91"/>
                    <a:gd name="T66" fmla="*/ 55 w 61"/>
                    <a:gd name="T67" fmla="*/ 86 h 91"/>
                    <a:gd name="T68" fmla="*/ 59 w 61"/>
                    <a:gd name="T69" fmla="*/ 83 h 91"/>
                    <a:gd name="T70" fmla="*/ 60 w 61"/>
                    <a:gd name="T71" fmla="*/ 79 h 91"/>
                    <a:gd name="T72" fmla="*/ 61 w 61"/>
                    <a:gd name="T73" fmla="*/ 74 h 91"/>
                    <a:gd name="T74" fmla="*/ 61 w 61"/>
                    <a:gd name="T75" fmla="*/ 74 h 91"/>
                    <a:gd name="T76" fmla="*/ 61 w 61"/>
                    <a:gd name="T77" fmla="*/ 70 h 91"/>
                    <a:gd name="T78" fmla="*/ 60 w 61"/>
                    <a:gd name="T79" fmla="*/ 63 h 91"/>
                    <a:gd name="T80" fmla="*/ 58 w 61"/>
                    <a:gd name="T81" fmla="*/ 56 h 91"/>
                    <a:gd name="T82" fmla="*/ 54 w 61"/>
                    <a:gd name="T83" fmla="*/ 48 h 91"/>
                    <a:gd name="T84" fmla="*/ 43 w 61"/>
                    <a:gd name="T85" fmla="*/ 25 h 9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1"/>
                    <a:gd name="T131" fmla="*/ 61 w 61"/>
                    <a:gd name="T132" fmla="*/ 91 h 9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1">
                      <a:moveTo>
                        <a:pt x="43" y="25"/>
                      </a:moveTo>
                      <a:lnTo>
                        <a:pt x="43" y="25"/>
                      </a:lnTo>
                      <a:lnTo>
                        <a:pt x="38" y="17"/>
                      </a:lnTo>
                      <a:lnTo>
                        <a:pt x="35" y="11"/>
                      </a:lnTo>
                      <a:lnTo>
                        <a:pt x="30" y="6"/>
                      </a:lnTo>
                      <a:lnTo>
                        <a:pt x="27" y="3"/>
                      </a:lnTo>
                      <a:lnTo>
                        <a:pt x="22" y="1"/>
                      </a:lnTo>
                      <a:lnTo>
                        <a:pt x="19" y="0"/>
                      </a:lnTo>
                      <a:lnTo>
                        <a:pt x="14" y="0"/>
                      </a:lnTo>
                      <a:lnTo>
                        <a:pt x="9" y="1"/>
                      </a:lnTo>
                      <a:lnTo>
                        <a:pt x="6" y="3"/>
                      </a:lnTo>
                      <a:lnTo>
                        <a:pt x="2" y="6"/>
                      </a:lnTo>
                      <a:lnTo>
                        <a:pt x="1" y="11"/>
                      </a:lnTo>
                      <a:lnTo>
                        <a:pt x="0" y="16"/>
                      </a:lnTo>
                      <a:lnTo>
                        <a:pt x="0" y="20"/>
                      </a:lnTo>
                      <a:lnTo>
                        <a:pt x="1" y="27"/>
                      </a:lnTo>
                      <a:lnTo>
                        <a:pt x="4" y="34"/>
                      </a:lnTo>
                      <a:lnTo>
                        <a:pt x="7" y="42"/>
                      </a:lnTo>
                      <a:lnTo>
                        <a:pt x="19" y="65"/>
                      </a:lnTo>
                      <a:lnTo>
                        <a:pt x="23" y="72"/>
                      </a:lnTo>
                      <a:lnTo>
                        <a:pt x="27" y="79"/>
                      </a:lnTo>
                      <a:lnTo>
                        <a:pt x="31" y="84"/>
                      </a:lnTo>
                      <a:lnTo>
                        <a:pt x="35" y="87"/>
                      </a:lnTo>
                      <a:lnTo>
                        <a:pt x="39" y="89"/>
                      </a:lnTo>
                      <a:lnTo>
                        <a:pt x="43" y="91"/>
                      </a:lnTo>
                      <a:lnTo>
                        <a:pt x="47" y="91"/>
                      </a:lnTo>
                      <a:lnTo>
                        <a:pt x="52" y="88"/>
                      </a:lnTo>
                      <a:lnTo>
                        <a:pt x="55" y="86"/>
                      </a:lnTo>
                      <a:lnTo>
                        <a:pt x="59" y="83"/>
                      </a:lnTo>
                      <a:lnTo>
                        <a:pt x="60" y="79"/>
                      </a:lnTo>
                      <a:lnTo>
                        <a:pt x="61" y="74"/>
                      </a:lnTo>
                      <a:lnTo>
                        <a:pt x="61" y="70"/>
                      </a:lnTo>
                      <a:lnTo>
                        <a:pt x="60" y="63"/>
                      </a:lnTo>
                      <a:lnTo>
                        <a:pt x="58" y="56"/>
                      </a:lnTo>
                      <a:lnTo>
                        <a:pt x="54" y="48"/>
                      </a:lnTo>
                      <a:lnTo>
                        <a:pt x="43" y="25"/>
                      </a:lnTo>
                    </a:path>
                  </a:pathLst>
                </a:custGeom>
                <a:noFill/>
                <a:ln w="9525">
                  <a:noFill/>
                  <a:round/>
                  <a:headEnd/>
                  <a:tailEnd/>
                </a:ln>
              </p:spPr>
              <p:txBody>
                <a:bodyPr/>
                <a:lstStyle/>
                <a:p>
                  <a:endParaRPr lang="en-US">
                    <a:latin typeface="+mj-lt"/>
                  </a:endParaRPr>
                </a:p>
              </p:txBody>
            </p:sp>
            <p:sp>
              <p:nvSpPr>
                <p:cNvPr id="2117" name="Freeform 907"/>
                <p:cNvSpPr>
                  <a:spLocks/>
                </p:cNvSpPr>
                <p:nvPr/>
              </p:nvSpPr>
              <p:spPr bwMode="auto">
                <a:xfrm>
                  <a:off x="2177" y="1384"/>
                  <a:ext cx="26" cy="33"/>
                </a:xfrm>
                <a:custGeom>
                  <a:avLst/>
                  <a:gdLst>
                    <a:gd name="T0" fmla="*/ 83 w 105"/>
                    <a:gd name="T1" fmla="*/ 32 h 130"/>
                    <a:gd name="T2" fmla="*/ 97 w 105"/>
                    <a:gd name="T3" fmla="*/ 61 h 130"/>
                    <a:gd name="T4" fmla="*/ 97 w 105"/>
                    <a:gd name="T5" fmla="*/ 61 h 130"/>
                    <a:gd name="T6" fmla="*/ 99 w 105"/>
                    <a:gd name="T7" fmla="*/ 67 h 130"/>
                    <a:gd name="T8" fmla="*/ 102 w 105"/>
                    <a:gd name="T9" fmla="*/ 73 h 130"/>
                    <a:gd name="T10" fmla="*/ 103 w 105"/>
                    <a:gd name="T11" fmla="*/ 78 h 130"/>
                    <a:gd name="T12" fmla="*/ 104 w 105"/>
                    <a:gd name="T13" fmla="*/ 83 h 130"/>
                    <a:gd name="T14" fmla="*/ 105 w 105"/>
                    <a:gd name="T15" fmla="*/ 88 h 130"/>
                    <a:gd name="T16" fmla="*/ 105 w 105"/>
                    <a:gd name="T17" fmla="*/ 92 h 130"/>
                    <a:gd name="T18" fmla="*/ 105 w 105"/>
                    <a:gd name="T19" fmla="*/ 97 h 130"/>
                    <a:gd name="T20" fmla="*/ 104 w 105"/>
                    <a:gd name="T21" fmla="*/ 100 h 130"/>
                    <a:gd name="T22" fmla="*/ 104 w 105"/>
                    <a:gd name="T23" fmla="*/ 100 h 130"/>
                    <a:gd name="T24" fmla="*/ 102 w 105"/>
                    <a:gd name="T25" fmla="*/ 107 h 130"/>
                    <a:gd name="T26" fmla="*/ 96 w 105"/>
                    <a:gd name="T27" fmla="*/ 114 h 130"/>
                    <a:gd name="T28" fmla="*/ 89 w 105"/>
                    <a:gd name="T29" fmla="*/ 120 h 130"/>
                    <a:gd name="T30" fmla="*/ 81 w 105"/>
                    <a:gd name="T31" fmla="*/ 124 h 130"/>
                    <a:gd name="T32" fmla="*/ 81 w 105"/>
                    <a:gd name="T33" fmla="*/ 124 h 130"/>
                    <a:gd name="T34" fmla="*/ 73 w 105"/>
                    <a:gd name="T35" fmla="*/ 128 h 130"/>
                    <a:gd name="T36" fmla="*/ 64 w 105"/>
                    <a:gd name="T37" fmla="*/ 130 h 130"/>
                    <a:gd name="T38" fmla="*/ 56 w 105"/>
                    <a:gd name="T39" fmla="*/ 129 h 130"/>
                    <a:gd name="T40" fmla="*/ 47 w 105"/>
                    <a:gd name="T41" fmla="*/ 127 h 130"/>
                    <a:gd name="T42" fmla="*/ 47 w 105"/>
                    <a:gd name="T43" fmla="*/ 127 h 130"/>
                    <a:gd name="T44" fmla="*/ 41 w 105"/>
                    <a:gd name="T45" fmla="*/ 122 h 130"/>
                    <a:gd name="T46" fmla="*/ 34 w 105"/>
                    <a:gd name="T47" fmla="*/ 116 h 130"/>
                    <a:gd name="T48" fmla="*/ 28 w 105"/>
                    <a:gd name="T49" fmla="*/ 107 h 130"/>
                    <a:gd name="T50" fmla="*/ 22 w 105"/>
                    <a:gd name="T51" fmla="*/ 97 h 130"/>
                    <a:gd name="T52" fmla="*/ 8 w 105"/>
                    <a:gd name="T53" fmla="*/ 68 h 130"/>
                    <a:gd name="T54" fmla="*/ 8 w 105"/>
                    <a:gd name="T55" fmla="*/ 68 h 130"/>
                    <a:gd name="T56" fmla="*/ 6 w 105"/>
                    <a:gd name="T57" fmla="*/ 62 h 130"/>
                    <a:gd name="T58" fmla="*/ 4 w 105"/>
                    <a:gd name="T59" fmla="*/ 58 h 130"/>
                    <a:gd name="T60" fmla="*/ 3 w 105"/>
                    <a:gd name="T61" fmla="*/ 52 h 130"/>
                    <a:gd name="T62" fmla="*/ 1 w 105"/>
                    <a:gd name="T63" fmla="*/ 47 h 130"/>
                    <a:gd name="T64" fmla="*/ 0 w 105"/>
                    <a:gd name="T65" fmla="*/ 43 h 130"/>
                    <a:gd name="T66" fmla="*/ 0 w 105"/>
                    <a:gd name="T67" fmla="*/ 38 h 130"/>
                    <a:gd name="T68" fmla="*/ 0 w 105"/>
                    <a:gd name="T69" fmla="*/ 33 h 130"/>
                    <a:gd name="T70" fmla="*/ 1 w 105"/>
                    <a:gd name="T71" fmla="*/ 30 h 130"/>
                    <a:gd name="T72" fmla="*/ 1 w 105"/>
                    <a:gd name="T73" fmla="*/ 30 h 130"/>
                    <a:gd name="T74" fmla="*/ 4 w 105"/>
                    <a:gd name="T75" fmla="*/ 23 h 130"/>
                    <a:gd name="T76" fmla="*/ 10 w 105"/>
                    <a:gd name="T77" fmla="*/ 16 h 130"/>
                    <a:gd name="T78" fmla="*/ 16 w 105"/>
                    <a:gd name="T79" fmla="*/ 10 h 130"/>
                    <a:gd name="T80" fmla="*/ 24 w 105"/>
                    <a:gd name="T81" fmla="*/ 6 h 130"/>
                    <a:gd name="T82" fmla="*/ 24 w 105"/>
                    <a:gd name="T83" fmla="*/ 6 h 130"/>
                    <a:gd name="T84" fmla="*/ 33 w 105"/>
                    <a:gd name="T85" fmla="*/ 2 h 130"/>
                    <a:gd name="T86" fmla="*/ 42 w 105"/>
                    <a:gd name="T87" fmla="*/ 0 h 130"/>
                    <a:gd name="T88" fmla="*/ 50 w 105"/>
                    <a:gd name="T89" fmla="*/ 1 h 130"/>
                    <a:gd name="T90" fmla="*/ 58 w 105"/>
                    <a:gd name="T91" fmla="*/ 3 h 130"/>
                    <a:gd name="T92" fmla="*/ 58 w 105"/>
                    <a:gd name="T93" fmla="*/ 3 h 130"/>
                    <a:gd name="T94" fmla="*/ 65 w 105"/>
                    <a:gd name="T95" fmla="*/ 8 h 130"/>
                    <a:gd name="T96" fmla="*/ 72 w 105"/>
                    <a:gd name="T97" fmla="*/ 14 h 130"/>
                    <a:gd name="T98" fmla="*/ 77 w 105"/>
                    <a:gd name="T99" fmla="*/ 22 h 130"/>
                    <a:gd name="T100" fmla="*/ 83 w 105"/>
                    <a:gd name="T101" fmla="*/ 32 h 130"/>
                    <a:gd name="T102" fmla="*/ 83 w 105"/>
                    <a:gd name="T103" fmla="*/ 32 h 1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5"/>
                    <a:gd name="T157" fmla="*/ 0 h 130"/>
                    <a:gd name="T158" fmla="*/ 105 w 105"/>
                    <a:gd name="T159" fmla="*/ 130 h 1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5" h="130">
                      <a:moveTo>
                        <a:pt x="83" y="32"/>
                      </a:moveTo>
                      <a:lnTo>
                        <a:pt x="97" y="61"/>
                      </a:lnTo>
                      <a:lnTo>
                        <a:pt x="99" y="67"/>
                      </a:lnTo>
                      <a:lnTo>
                        <a:pt x="102" y="73"/>
                      </a:lnTo>
                      <a:lnTo>
                        <a:pt x="103" y="78"/>
                      </a:lnTo>
                      <a:lnTo>
                        <a:pt x="104" y="83"/>
                      </a:lnTo>
                      <a:lnTo>
                        <a:pt x="105" y="88"/>
                      </a:lnTo>
                      <a:lnTo>
                        <a:pt x="105" y="92"/>
                      </a:lnTo>
                      <a:lnTo>
                        <a:pt x="105" y="97"/>
                      </a:lnTo>
                      <a:lnTo>
                        <a:pt x="104" y="100"/>
                      </a:lnTo>
                      <a:lnTo>
                        <a:pt x="102" y="107"/>
                      </a:lnTo>
                      <a:lnTo>
                        <a:pt x="96" y="114"/>
                      </a:lnTo>
                      <a:lnTo>
                        <a:pt x="89" y="120"/>
                      </a:lnTo>
                      <a:lnTo>
                        <a:pt x="81" y="124"/>
                      </a:lnTo>
                      <a:lnTo>
                        <a:pt x="73" y="128"/>
                      </a:lnTo>
                      <a:lnTo>
                        <a:pt x="64" y="130"/>
                      </a:lnTo>
                      <a:lnTo>
                        <a:pt x="56" y="129"/>
                      </a:lnTo>
                      <a:lnTo>
                        <a:pt x="47" y="127"/>
                      </a:lnTo>
                      <a:lnTo>
                        <a:pt x="41" y="122"/>
                      </a:lnTo>
                      <a:lnTo>
                        <a:pt x="34" y="116"/>
                      </a:lnTo>
                      <a:lnTo>
                        <a:pt x="28" y="107"/>
                      </a:lnTo>
                      <a:lnTo>
                        <a:pt x="22" y="97"/>
                      </a:lnTo>
                      <a:lnTo>
                        <a:pt x="8" y="68"/>
                      </a:lnTo>
                      <a:lnTo>
                        <a:pt x="6" y="62"/>
                      </a:lnTo>
                      <a:lnTo>
                        <a:pt x="4" y="58"/>
                      </a:lnTo>
                      <a:lnTo>
                        <a:pt x="3" y="52"/>
                      </a:lnTo>
                      <a:lnTo>
                        <a:pt x="1" y="47"/>
                      </a:lnTo>
                      <a:lnTo>
                        <a:pt x="0" y="43"/>
                      </a:lnTo>
                      <a:lnTo>
                        <a:pt x="0" y="38"/>
                      </a:lnTo>
                      <a:lnTo>
                        <a:pt x="0" y="33"/>
                      </a:lnTo>
                      <a:lnTo>
                        <a:pt x="1" y="30"/>
                      </a:lnTo>
                      <a:lnTo>
                        <a:pt x="4" y="23"/>
                      </a:lnTo>
                      <a:lnTo>
                        <a:pt x="10" y="16"/>
                      </a:lnTo>
                      <a:lnTo>
                        <a:pt x="16" y="10"/>
                      </a:lnTo>
                      <a:lnTo>
                        <a:pt x="24" y="6"/>
                      </a:lnTo>
                      <a:lnTo>
                        <a:pt x="33" y="2"/>
                      </a:lnTo>
                      <a:lnTo>
                        <a:pt x="42" y="0"/>
                      </a:lnTo>
                      <a:lnTo>
                        <a:pt x="50" y="1"/>
                      </a:lnTo>
                      <a:lnTo>
                        <a:pt x="58" y="3"/>
                      </a:lnTo>
                      <a:lnTo>
                        <a:pt x="65" y="8"/>
                      </a:lnTo>
                      <a:lnTo>
                        <a:pt x="72" y="14"/>
                      </a:lnTo>
                      <a:lnTo>
                        <a:pt x="77" y="22"/>
                      </a:lnTo>
                      <a:lnTo>
                        <a:pt x="83" y="32"/>
                      </a:lnTo>
                    </a:path>
                  </a:pathLst>
                </a:custGeom>
                <a:noFill/>
                <a:ln w="9525">
                  <a:noFill/>
                  <a:round/>
                  <a:headEnd/>
                  <a:tailEnd/>
                </a:ln>
              </p:spPr>
              <p:txBody>
                <a:bodyPr/>
                <a:lstStyle/>
                <a:p>
                  <a:endParaRPr lang="en-US">
                    <a:latin typeface="+mj-lt"/>
                  </a:endParaRPr>
                </a:p>
              </p:txBody>
            </p:sp>
            <p:sp>
              <p:nvSpPr>
                <p:cNvPr id="2118" name="Freeform 908"/>
                <p:cNvSpPr>
                  <a:spLocks/>
                </p:cNvSpPr>
                <p:nvPr/>
              </p:nvSpPr>
              <p:spPr bwMode="auto">
                <a:xfrm>
                  <a:off x="2194" y="1367"/>
                  <a:ext cx="27" cy="40"/>
                </a:xfrm>
                <a:custGeom>
                  <a:avLst/>
                  <a:gdLst>
                    <a:gd name="T0" fmla="*/ 109 w 109"/>
                    <a:gd name="T1" fmla="*/ 149 h 161"/>
                    <a:gd name="T2" fmla="*/ 109 w 109"/>
                    <a:gd name="T3" fmla="*/ 149 h 161"/>
                    <a:gd name="T4" fmla="*/ 107 w 109"/>
                    <a:gd name="T5" fmla="*/ 150 h 161"/>
                    <a:gd name="T6" fmla="*/ 105 w 109"/>
                    <a:gd name="T7" fmla="*/ 151 h 161"/>
                    <a:gd name="T8" fmla="*/ 104 w 109"/>
                    <a:gd name="T9" fmla="*/ 153 h 161"/>
                    <a:gd name="T10" fmla="*/ 102 w 109"/>
                    <a:gd name="T11" fmla="*/ 154 h 161"/>
                    <a:gd name="T12" fmla="*/ 102 w 109"/>
                    <a:gd name="T13" fmla="*/ 154 h 161"/>
                    <a:gd name="T14" fmla="*/ 100 w 109"/>
                    <a:gd name="T15" fmla="*/ 155 h 161"/>
                    <a:gd name="T16" fmla="*/ 98 w 109"/>
                    <a:gd name="T17" fmla="*/ 155 h 161"/>
                    <a:gd name="T18" fmla="*/ 97 w 109"/>
                    <a:gd name="T19" fmla="*/ 156 h 161"/>
                    <a:gd name="T20" fmla="*/ 96 w 109"/>
                    <a:gd name="T21" fmla="*/ 157 h 161"/>
                    <a:gd name="T22" fmla="*/ 96 w 109"/>
                    <a:gd name="T23" fmla="*/ 157 h 161"/>
                    <a:gd name="T24" fmla="*/ 90 w 109"/>
                    <a:gd name="T25" fmla="*/ 160 h 161"/>
                    <a:gd name="T26" fmla="*/ 86 w 109"/>
                    <a:gd name="T27" fmla="*/ 160 h 161"/>
                    <a:gd name="T28" fmla="*/ 81 w 109"/>
                    <a:gd name="T29" fmla="*/ 161 h 161"/>
                    <a:gd name="T30" fmla="*/ 77 w 109"/>
                    <a:gd name="T31" fmla="*/ 160 h 161"/>
                    <a:gd name="T32" fmla="*/ 77 w 109"/>
                    <a:gd name="T33" fmla="*/ 160 h 161"/>
                    <a:gd name="T34" fmla="*/ 74 w 109"/>
                    <a:gd name="T35" fmla="*/ 157 h 161"/>
                    <a:gd name="T36" fmla="*/ 71 w 109"/>
                    <a:gd name="T37" fmla="*/ 153 h 161"/>
                    <a:gd name="T38" fmla="*/ 67 w 109"/>
                    <a:gd name="T39" fmla="*/ 148 h 161"/>
                    <a:gd name="T40" fmla="*/ 64 w 109"/>
                    <a:gd name="T41" fmla="*/ 141 h 161"/>
                    <a:gd name="T42" fmla="*/ 27 w 109"/>
                    <a:gd name="T43" fmla="*/ 65 h 161"/>
                    <a:gd name="T44" fmla="*/ 14 w 109"/>
                    <a:gd name="T45" fmla="*/ 71 h 161"/>
                    <a:gd name="T46" fmla="*/ 8 w 109"/>
                    <a:gd name="T47" fmla="*/ 57 h 161"/>
                    <a:gd name="T48" fmla="*/ 20 w 109"/>
                    <a:gd name="T49" fmla="*/ 51 h 161"/>
                    <a:gd name="T50" fmla="*/ 0 w 109"/>
                    <a:gd name="T51" fmla="*/ 11 h 161"/>
                    <a:gd name="T52" fmla="*/ 21 w 109"/>
                    <a:gd name="T53" fmla="*/ 0 h 161"/>
                    <a:gd name="T54" fmla="*/ 39 w 109"/>
                    <a:gd name="T55" fmla="*/ 42 h 161"/>
                    <a:gd name="T56" fmla="*/ 54 w 109"/>
                    <a:gd name="T57" fmla="*/ 35 h 161"/>
                    <a:gd name="T58" fmla="*/ 61 w 109"/>
                    <a:gd name="T59" fmla="*/ 48 h 161"/>
                    <a:gd name="T60" fmla="*/ 46 w 109"/>
                    <a:gd name="T61" fmla="*/ 55 h 161"/>
                    <a:gd name="T62" fmla="*/ 82 w 109"/>
                    <a:gd name="T63" fmla="*/ 128 h 161"/>
                    <a:gd name="T64" fmla="*/ 82 w 109"/>
                    <a:gd name="T65" fmla="*/ 128 h 161"/>
                    <a:gd name="T66" fmla="*/ 84 w 109"/>
                    <a:gd name="T67" fmla="*/ 132 h 161"/>
                    <a:gd name="T68" fmla="*/ 86 w 109"/>
                    <a:gd name="T69" fmla="*/ 135 h 161"/>
                    <a:gd name="T70" fmla="*/ 88 w 109"/>
                    <a:gd name="T71" fmla="*/ 137 h 161"/>
                    <a:gd name="T72" fmla="*/ 89 w 109"/>
                    <a:gd name="T73" fmla="*/ 138 h 161"/>
                    <a:gd name="T74" fmla="*/ 89 w 109"/>
                    <a:gd name="T75" fmla="*/ 138 h 161"/>
                    <a:gd name="T76" fmla="*/ 90 w 109"/>
                    <a:gd name="T77" fmla="*/ 138 h 161"/>
                    <a:gd name="T78" fmla="*/ 92 w 109"/>
                    <a:gd name="T79" fmla="*/ 138 h 161"/>
                    <a:gd name="T80" fmla="*/ 95 w 109"/>
                    <a:gd name="T81" fmla="*/ 137 h 161"/>
                    <a:gd name="T82" fmla="*/ 98 w 109"/>
                    <a:gd name="T83" fmla="*/ 135 h 161"/>
                    <a:gd name="T84" fmla="*/ 102 w 109"/>
                    <a:gd name="T85" fmla="*/ 133 h 161"/>
                    <a:gd name="T86" fmla="*/ 109 w 109"/>
                    <a:gd name="T87" fmla="*/ 149 h 1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9"/>
                    <a:gd name="T133" fmla="*/ 0 h 161"/>
                    <a:gd name="T134" fmla="*/ 109 w 109"/>
                    <a:gd name="T135" fmla="*/ 161 h 16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9" h="161">
                      <a:moveTo>
                        <a:pt x="109" y="149"/>
                      </a:moveTo>
                      <a:lnTo>
                        <a:pt x="109" y="149"/>
                      </a:lnTo>
                      <a:lnTo>
                        <a:pt x="107" y="150"/>
                      </a:lnTo>
                      <a:lnTo>
                        <a:pt x="105" y="151"/>
                      </a:lnTo>
                      <a:lnTo>
                        <a:pt x="104" y="153"/>
                      </a:lnTo>
                      <a:lnTo>
                        <a:pt x="102" y="154"/>
                      </a:lnTo>
                      <a:lnTo>
                        <a:pt x="100" y="155"/>
                      </a:lnTo>
                      <a:lnTo>
                        <a:pt x="98" y="155"/>
                      </a:lnTo>
                      <a:lnTo>
                        <a:pt x="97" y="156"/>
                      </a:lnTo>
                      <a:lnTo>
                        <a:pt x="96" y="157"/>
                      </a:lnTo>
                      <a:lnTo>
                        <a:pt x="90" y="160"/>
                      </a:lnTo>
                      <a:lnTo>
                        <a:pt x="86" y="160"/>
                      </a:lnTo>
                      <a:lnTo>
                        <a:pt x="81" y="161"/>
                      </a:lnTo>
                      <a:lnTo>
                        <a:pt x="77" y="160"/>
                      </a:lnTo>
                      <a:lnTo>
                        <a:pt x="74" y="157"/>
                      </a:lnTo>
                      <a:lnTo>
                        <a:pt x="71" y="153"/>
                      </a:lnTo>
                      <a:lnTo>
                        <a:pt x="67" y="148"/>
                      </a:lnTo>
                      <a:lnTo>
                        <a:pt x="64" y="141"/>
                      </a:lnTo>
                      <a:lnTo>
                        <a:pt x="27" y="65"/>
                      </a:lnTo>
                      <a:lnTo>
                        <a:pt x="14" y="71"/>
                      </a:lnTo>
                      <a:lnTo>
                        <a:pt x="8" y="57"/>
                      </a:lnTo>
                      <a:lnTo>
                        <a:pt x="20" y="51"/>
                      </a:lnTo>
                      <a:lnTo>
                        <a:pt x="0" y="11"/>
                      </a:lnTo>
                      <a:lnTo>
                        <a:pt x="21" y="0"/>
                      </a:lnTo>
                      <a:lnTo>
                        <a:pt x="39" y="42"/>
                      </a:lnTo>
                      <a:lnTo>
                        <a:pt x="54" y="35"/>
                      </a:lnTo>
                      <a:lnTo>
                        <a:pt x="61" y="48"/>
                      </a:lnTo>
                      <a:lnTo>
                        <a:pt x="46" y="55"/>
                      </a:lnTo>
                      <a:lnTo>
                        <a:pt x="82" y="128"/>
                      </a:lnTo>
                      <a:lnTo>
                        <a:pt x="84" y="132"/>
                      </a:lnTo>
                      <a:lnTo>
                        <a:pt x="86" y="135"/>
                      </a:lnTo>
                      <a:lnTo>
                        <a:pt x="88" y="137"/>
                      </a:lnTo>
                      <a:lnTo>
                        <a:pt x="89" y="138"/>
                      </a:lnTo>
                      <a:lnTo>
                        <a:pt x="90" y="138"/>
                      </a:lnTo>
                      <a:lnTo>
                        <a:pt x="92" y="138"/>
                      </a:lnTo>
                      <a:lnTo>
                        <a:pt x="95" y="137"/>
                      </a:lnTo>
                      <a:lnTo>
                        <a:pt x="98" y="135"/>
                      </a:lnTo>
                      <a:lnTo>
                        <a:pt x="102" y="133"/>
                      </a:lnTo>
                      <a:lnTo>
                        <a:pt x="109" y="149"/>
                      </a:lnTo>
                    </a:path>
                  </a:pathLst>
                </a:custGeom>
                <a:noFill/>
                <a:ln w="9525">
                  <a:noFill/>
                  <a:round/>
                  <a:headEnd/>
                  <a:tailEnd/>
                </a:ln>
              </p:spPr>
              <p:txBody>
                <a:bodyPr/>
                <a:lstStyle/>
                <a:p>
                  <a:endParaRPr lang="en-US">
                    <a:latin typeface="+mj-lt"/>
                  </a:endParaRPr>
                </a:p>
              </p:txBody>
            </p:sp>
            <p:sp>
              <p:nvSpPr>
                <p:cNvPr id="2119" name="Freeform 909"/>
                <p:cNvSpPr>
                  <a:spLocks/>
                </p:cNvSpPr>
                <p:nvPr/>
              </p:nvSpPr>
              <p:spPr bwMode="auto">
                <a:xfrm>
                  <a:off x="2219" y="1372"/>
                  <a:ext cx="11" cy="10"/>
                </a:xfrm>
                <a:custGeom>
                  <a:avLst/>
                  <a:gdLst>
                    <a:gd name="T0" fmla="*/ 10 w 42"/>
                    <a:gd name="T1" fmla="*/ 43 h 43"/>
                    <a:gd name="T2" fmla="*/ 42 w 42"/>
                    <a:gd name="T3" fmla="*/ 28 h 43"/>
                    <a:gd name="T4" fmla="*/ 38 w 42"/>
                    <a:gd name="T5" fmla="*/ 19 h 43"/>
                    <a:gd name="T6" fmla="*/ 38 w 42"/>
                    <a:gd name="T7" fmla="*/ 19 h 43"/>
                    <a:gd name="T8" fmla="*/ 35 w 42"/>
                    <a:gd name="T9" fmla="*/ 14 h 43"/>
                    <a:gd name="T10" fmla="*/ 33 w 42"/>
                    <a:gd name="T11" fmla="*/ 9 h 43"/>
                    <a:gd name="T12" fmla="*/ 29 w 42"/>
                    <a:gd name="T13" fmla="*/ 6 h 43"/>
                    <a:gd name="T14" fmla="*/ 26 w 42"/>
                    <a:gd name="T15" fmla="*/ 4 h 43"/>
                    <a:gd name="T16" fmla="*/ 26 w 42"/>
                    <a:gd name="T17" fmla="*/ 4 h 43"/>
                    <a:gd name="T18" fmla="*/ 21 w 42"/>
                    <a:gd name="T19" fmla="*/ 1 h 43"/>
                    <a:gd name="T20" fmla="*/ 18 w 42"/>
                    <a:gd name="T21" fmla="*/ 0 h 43"/>
                    <a:gd name="T22" fmla="*/ 14 w 42"/>
                    <a:gd name="T23" fmla="*/ 0 h 43"/>
                    <a:gd name="T24" fmla="*/ 11 w 42"/>
                    <a:gd name="T25" fmla="*/ 1 h 43"/>
                    <a:gd name="T26" fmla="*/ 11 w 42"/>
                    <a:gd name="T27" fmla="*/ 1 h 43"/>
                    <a:gd name="T28" fmla="*/ 7 w 42"/>
                    <a:gd name="T29" fmla="*/ 4 h 43"/>
                    <a:gd name="T30" fmla="*/ 4 w 42"/>
                    <a:gd name="T31" fmla="*/ 7 h 43"/>
                    <a:gd name="T32" fmla="*/ 2 w 42"/>
                    <a:gd name="T33" fmla="*/ 10 h 43"/>
                    <a:gd name="T34" fmla="*/ 0 w 42"/>
                    <a:gd name="T35" fmla="*/ 15 h 43"/>
                    <a:gd name="T36" fmla="*/ 0 w 42"/>
                    <a:gd name="T37" fmla="*/ 15 h 43"/>
                    <a:gd name="T38" fmla="*/ 0 w 42"/>
                    <a:gd name="T39" fmla="*/ 20 h 43"/>
                    <a:gd name="T40" fmla="*/ 2 w 42"/>
                    <a:gd name="T41" fmla="*/ 25 h 43"/>
                    <a:gd name="T42" fmla="*/ 4 w 42"/>
                    <a:gd name="T43" fmla="*/ 32 h 43"/>
                    <a:gd name="T44" fmla="*/ 7 w 42"/>
                    <a:gd name="T45" fmla="*/ 39 h 43"/>
                    <a:gd name="T46" fmla="*/ 10 w 42"/>
                    <a:gd name="T47" fmla="*/ 43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
                    <a:gd name="T73" fmla="*/ 0 h 43"/>
                    <a:gd name="T74" fmla="*/ 42 w 42"/>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 h="43">
                      <a:moveTo>
                        <a:pt x="10" y="43"/>
                      </a:moveTo>
                      <a:lnTo>
                        <a:pt x="42" y="28"/>
                      </a:lnTo>
                      <a:lnTo>
                        <a:pt x="38" y="19"/>
                      </a:lnTo>
                      <a:lnTo>
                        <a:pt x="35" y="14"/>
                      </a:lnTo>
                      <a:lnTo>
                        <a:pt x="33" y="9"/>
                      </a:lnTo>
                      <a:lnTo>
                        <a:pt x="29" y="6"/>
                      </a:lnTo>
                      <a:lnTo>
                        <a:pt x="26" y="4"/>
                      </a:lnTo>
                      <a:lnTo>
                        <a:pt x="21" y="1"/>
                      </a:lnTo>
                      <a:lnTo>
                        <a:pt x="18" y="0"/>
                      </a:lnTo>
                      <a:lnTo>
                        <a:pt x="14" y="0"/>
                      </a:lnTo>
                      <a:lnTo>
                        <a:pt x="11" y="1"/>
                      </a:lnTo>
                      <a:lnTo>
                        <a:pt x="7" y="4"/>
                      </a:lnTo>
                      <a:lnTo>
                        <a:pt x="4" y="7"/>
                      </a:lnTo>
                      <a:lnTo>
                        <a:pt x="2" y="10"/>
                      </a:lnTo>
                      <a:lnTo>
                        <a:pt x="0" y="15"/>
                      </a:lnTo>
                      <a:lnTo>
                        <a:pt x="0" y="20"/>
                      </a:lnTo>
                      <a:lnTo>
                        <a:pt x="2" y="25"/>
                      </a:lnTo>
                      <a:lnTo>
                        <a:pt x="4" y="32"/>
                      </a:lnTo>
                      <a:lnTo>
                        <a:pt x="7" y="39"/>
                      </a:lnTo>
                      <a:lnTo>
                        <a:pt x="10" y="43"/>
                      </a:lnTo>
                    </a:path>
                  </a:pathLst>
                </a:custGeom>
                <a:noFill/>
                <a:ln w="9525">
                  <a:noFill/>
                  <a:round/>
                  <a:headEnd/>
                  <a:tailEnd/>
                </a:ln>
              </p:spPr>
              <p:txBody>
                <a:bodyPr/>
                <a:lstStyle/>
                <a:p>
                  <a:endParaRPr lang="en-US">
                    <a:latin typeface="+mj-lt"/>
                  </a:endParaRPr>
                </a:p>
              </p:txBody>
            </p:sp>
            <p:sp>
              <p:nvSpPr>
                <p:cNvPr id="2120" name="Freeform 910"/>
                <p:cNvSpPr>
                  <a:spLocks/>
                </p:cNvSpPr>
                <p:nvPr/>
              </p:nvSpPr>
              <p:spPr bwMode="auto">
                <a:xfrm>
                  <a:off x="2214" y="1367"/>
                  <a:ext cx="26" cy="32"/>
                </a:xfrm>
                <a:custGeom>
                  <a:avLst/>
                  <a:gdLst>
                    <a:gd name="T0" fmla="*/ 95 w 100"/>
                    <a:gd name="T1" fmla="*/ 69 h 129"/>
                    <a:gd name="T2" fmla="*/ 100 w 100"/>
                    <a:gd name="T3" fmla="*/ 86 h 129"/>
                    <a:gd name="T4" fmla="*/ 99 w 100"/>
                    <a:gd name="T5" fmla="*/ 101 h 129"/>
                    <a:gd name="T6" fmla="*/ 95 w 100"/>
                    <a:gd name="T7" fmla="*/ 108 h 129"/>
                    <a:gd name="T8" fmla="*/ 85 w 100"/>
                    <a:gd name="T9" fmla="*/ 120 h 129"/>
                    <a:gd name="T10" fmla="*/ 78 w 100"/>
                    <a:gd name="T11" fmla="*/ 124 h 129"/>
                    <a:gd name="T12" fmla="*/ 62 w 100"/>
                    <a:gd name="T13" fmla="*/ 129 h 129"/>
                    <a:gd name="T14" fmla="*/ 46 w 100"/>
                    <a:gd name="T15" fmla="*/ 124 h 129"/>
                    <a:gd name="T16" fmla="*/ 39 w 100"/>
                    <a:gd name="T17" fmla="*/ 120 h 129"/>
                    <a:gd name="T18" fmla="*/ 25 w 100"/>
                    <a:gd name="T19" fmla="*/ 105 h 129"/>
                    <a:gd name="T20" fmla="*/ 8 w 100"/>
                    <a:gd name="T21" fmla="*/ 71 h 129"/>
                    <a:gd name="T22" fmla="*/ 6 w 100"/>
                    <a:gd name="T23" fmla="*/ 65 h 129"/>
                    <a:gd name="T24" fmla="*/ 2 w 100"/>
                    <a:gd name="T25" fmla="*/ 54 h 129"/>
                    <a:gd name="T26" fmla="*/ 0 w 100"/>
                    <a:gd name="T27" fmla="*/ 45 h 129"/>
                    <a:gd name="T28" fmla="*/ 0 w 100"/>
                    <a:gd name="T29" fmla="*/ 34 h 129"/>
                    <a:gd name="T30" fmla="*/ 0 w 100"/>
                    <a:gd name="T31" fmla="*/ 30 h 129"/>
                    <a:gd name="T32" fmla="*/ 7 w 100"/>
                    <a:gd name="T33" fmla="*/ 15 h 129"/>
                    <a:gd name="T34" fmla="*/ 21 w 100"/>
                    <a:gd name="T35" fmla="*/ 5 h 129"/>
                    <a:gd name="T36" fmla="*/ 29 w 100"/>
                    <a:gd name="T37" fmla="*/ 2 h 129"/>
                    <a:gd name="T38" fmla="*/ 46 w 100"/>
                    <a:gd name="T39" fmla="*/ 1 h 129"/>
                    <a:gd name="T40" fmla="*/ 54 w 100"/>
                    <a:gd name="T41" fmla="*/ 4 h 129"/>
                    <a:gd name="T42" fmla="*/ 69 w 100"/>
                    <a:gd name="T43" fmla="*/ 15 h 129"/>
                    <a:gd name="T44" fmla="*/ 81 w 100"/>
                    <a:gd name="T45" fmla="*/ 34 h 129"/>
                    <a:gd name="T46" fmla="*/ 34 w 100"/>
                    <a:gd name="T47" fmla="*/ 75 h 129"/>
                    <a:gd name="T48" fmla="*/ 38 w 100"/>
                    <a:gd name="T49" fmla="*/ 81 h 129"/>
                    <a:gd name="T50" fmla="*/ 47 w 100"/>
                    <a:gd name="T51" fmla="*/ 96 h 129"/>
                    <a:gd name="T52" fmla="*/ 55 w 100"/>
                    <a:gd name="T53" fmla="*/ 106 h 129"/>
                    <a:gd name="T54" fmla="*/ 60 w 100"/>
                    <a:gd name="T55" fmla="*/ 108 h 129"/>
                    <a:gd name="T56" fmla="*/ 67 w 100"/>
                    <a:gd name="T57" fmla="*/ 108 h 129"/>
                    <a:gd name="T58" fmla="*/ 71 w 100"/>
                    <a:gd name="T59" fmla="*/ 107 h 129"/>
                    <a:gd name="T60" fmla="*/ 77 w 100"/>
                    <a:gd name="T61" fmla="*/ 102 h 129"/>
                    <a:gd name="T62" fmla="*/ 79 w 100"/>
                    <a:gd name="T63" fmla="*/ 96 h 129"/>
                    <a:gd name="T64" fmla="*/ 81 w 100"/>
                    <a:gd name="T65" fmla="*/ 93 h 129"/>
                    <a:gd name="T66" fmla="*/ 79 w 100"/>
                    <a:gd name="T67" fmla="*/ 83 h 129"/>
                    <a:gd name="T68" fmla="*/ 95 w 100"/>
                    <a:gd name="T69" fmla="*/ 69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0"/>
                    <a:gd name="T106" fmla="*/ 0 h 129"/>
                    <a:gd name="T107" fmla="*/ 100 w 100"/>
                    <a:gd name="T108" fmla="*/ 129 h 1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0" h="129">
                      <a:moveTo>
                        <a:pt x="95" y="69"/>
                      </a:moveTo>
                      <a:lnTo>
                        <a:pt x="95" y="69"/>
                      </a:lnTo>
                      <a:lnTo>
                        <a:pt x="99" y="78"/>
                      </a:lnTo>
                      <a:lnTo>
                        <a:pt x="100" y="86"/>
                      </a:lnTo>
                      <a:lnTo>
                        <a:pt x="100" y="94"/>
                      </a:lnTo>
                      <a:lnTo>
                        <a:pt x="99" y="101"/>
                      </a:lnTo>
                      <a:lnTo>
                        <a:pt x="95" y="108"/>
                      </a:lnTo>
                      <a:lnTo>
                        <a:pt x="91" y="114"/>
                      </a:lnTo>
                      <a:lnTo>
                        <a:pt x="85" y="120"/>
                      </a:lnTo>
                      <a:lnTo>
                        <a:pt x="78" y="124"/>
                      </a:lnTo>
                      <a:lnTo>
                        <a:pt x="70" y="128"/>
                      </a:lnTo>
                      <a:lnTo>
                        <a:pt x="62" y="129"/>
                      </a:lnTo>
                      <a:lnTo>
                        <a:pt x="54" y="128"/>
                      </a:lnTo>
                      <a:lnTo>
                        <a:pt x="46" y="124"/>
                      </a:lnTo>
                      <a:lnTo>
                        <a:pt x="39" y="120"/>
                      </a:lnTo>
                      <a:lnTo>
                        <a:pt x="32" y="114"/>
                      </a:lnTo>
                      <a:lnTo>
                        <a:pt x="25" y="105"/>
                      </a:lnTo>
                      <a:lnTo>
                        <a:pt x="19" y="94"/>
                      </a:lnTo>
                      <a:lnTo>
                        <a:pt x="8" y="71"/>
                      </a:lnTo>
                      <a:lnTo>
                        <a:pt x="6" y="65"/>
                      </a:lnTo>
                      <a:lnTo>
                        <a:pt x="3" y="60"/>
                      </a:lnTo>
                      <a:lnTo>
                        <a:pt x="2" y="54"/>
                      </a:lnTo>
                      <a:lnTo>
                        <a:pt x="1" y="49"/>
                      </a:lnTo>
                      <a:lnTo>
                        <a:pt x="0" y="45"/>
                      </a:lnTo>
                      <a:lnTo>
                        <a:pt x="0" y="39"/>
                      </a:lnTo>
                      <a:lnTo>
                        <a:pt x="0" y="34"/>
                      </a:lnTo>
                      <a:lnTo>
                        <a:pt x="0" y="30"/>
                      </a:lnTo>
                      <a:lnTo>
                        <a:pt x="2" y="22"/>
                      </a:lnTo>
                      <a:lnTo>
                        <a:pt x="7" y="15"/>
                      </a:lnTo>
                      <a:lnTo>
                        <a:pt x="13" y="10"/>
                      </a:lnTo>
                      <a:lnTo>
                        <a:pt x="21" y="5"/>
                      </a:lnTo>
                      <a:lnTo>
                        <a:pt x="29" y="2"/>
                      </a:lnTo>
                      <a:lnTo>
                        <a:pt x="38" y="0"/>
                      </a:lnTo>
                      <a:lnTo>
                        <a:pt x="46" y="1"/>
                      </a:lnTo>
                      <a:lnTo>
                        <a:pt x="54" y="4"/>
                      </a:lnTo>
                      <a:lnTo>
                        <a:pt x="62" y="8"/>
                      </a:lnTo>
                      <a:lnTo>
                        <a:pt x="69" y="15"/>
                      </a:lnTo>
                      <a:lnTo>
                        <a:pt x="75" y="24"/>
                      </a:lnTo>
                      <a:lnTo>
                        <a:pt x="81" y="34"/>
                      </a:lnTo>
                      <a:lnTo>
                        <a:pt x="87" y="49"/>
                      </a:lnTo>
                      <a:lnTo>
                        <a:pt x="34" y="75"/>
                      </a:lnTo>
                      <a:lnTo>
                        <a:pt x="38" y="81"/>
                      </a:lnTo>
                      <a:lnTo>
                        <a:pt x="43" y="90"/>
                      </a:lnTo>
                      <a:lnTo>
                        <a:pt x="47" y="96"/>
                      </a:lnTo>
                      <a:lnTo>
                        <a:pt x="52" y="102"/>
                      </a:lnTo>
                      <a:lnTo>
                        <a:pt x="55" y="106"/>
                      </a:lnTo>
                      <a:lnTo>
                        <a:pt x="60" y="108"/>
                      </a:lnTo>
                      <a:lnTo>
                        <a:pt x="63" y="108"/>
                      </a:lnTo>
                      <a:lnTo>
                        <a:pt x="67" y="108"/>
                      </a:lnTo>
                      <a:lnTo>
                        <a:pt x="71" y="107"/>
                      </a:lnTo>
                      <a:lnTo>
                        <a:pt x="75" y="105"/>
                      </a:lnTo>
                      <a:lnTo>
                        <a:pt x="77" y="102"/>
                      </a:lnTo>
                      <a:lnTo>
                        <a:pt x="78" y="100"/>
                      </a:lnTo>
                      <a:lnTo>
                        <a:pt x="79" y="96"/>
                      </a:lnTo>
                      <a:lnTo>
                        <a:pt x="81" y="93"/>
                      </a:lnTo>
                      <a:lnTo>
                        <a:pt x="81" y="88"/>
                      </a:lnTo>
                      <a:lnTo>
                        <a:pt x="79" y="83"/>
                      </a:lnTo>
                      <a:lnTo>
                        <a:pt x="77" y="77"/>
                      </a:lnTo>
                      <a:lnTo>
                        <a:pt x="95" y="69"/>
                      </a:lnTo>
                    </a:path>
                  </a:pathLst>
                </a:custGeom>
                <a:noFill/>
                <a:ln w="9525">
                  <a:noFill/>
                  <a:round/>
                  <a:headEnd/>
                  <a:tailEnd/>
                </a:ln>
              </p:spPr>
              <p:txBody>
                <a:bodyPr/>
                <a:lstStyle/>
                <a:p>
                  <a:endParaRPr lang="en-US">
                    <a:latin typeface="+mj-lt"/>
                  </a:endParaRPr>
                </a:p>
              </p:txBody>
            </p:sp>
            <p:sp>
              <p:nvSpPr>
                <p:cNvPr id="2121" name="Freeform 911"/>
                <p:cNvSpPr>
                  <a:spLocks/>
                </p:cNvSpPr>
                <p:nvPr/>
              </p:nvSpPr>
              <p:spPr bwMode="auto">
                <a:xfrm>
                  <a:off x="2235" y="1354"/>
                  <a:ext cx="26" cy="35"/>
                </a:xfrm>
                <a:custGeom>
                  <a:avLst/>
                  <a:gdLst>
                    <a:gd name="T0" fmla="*/ 97 w 104"/>
                    <a:gd name="T1" fmla="*/ 76 h 137"/>
                    <a:gd name="T2" fmla="*/ 100 w 104"/>
                    <a:gd name="T3" fmla="*/ 85 h 137"/>
                    <a:gd name="T4" fmla="*/ 104 w 104"/>
                    <a:gd name="T5" fmla="*/ 103 h 137"/>
                    <a:gd name="T6" fmla="*/ 102 w 104"/>
                    <a:gd name="T7" fmla="*/ 109 h 137"/>
                    <a:gd name="T8" fmla="*/ 95 w 104"/>
                    <a:gd name="T9" fmla="*/ 123 h 137"/>
                    <a:gd name="T10" fmla="*/ 82 w 104"/>
                    <a:gd name="T11" fmla="*/ 132 h 137"/>
                    <a:gd name="T12" fmla="*/ 74 w 104"/>
                    <a:gd name="T13" fmla="*/ 136 h 137"/>
                    <a:gd name="T14" fmla="*/ 56 w 104"/>
                    <a:gd name="T15" fmla="*/ 136 h 137"/>
                    <a:gd name="T16" fmla="*/ 49 w 104"/>
                    <a:gd name="T17" fmla="*/ 134 h 137"/>
                    <a:gd name="T18" fmla="*/ 34 w 104"/>
                    <a:gd name="T19" fmla="*/ 122 h 137"/>
                    <a:gd name="T20" fmla="*/ 23 w 104"/>
                    <a:gd name="T21" fmla="*/ 103 h 137"/>
                    <a:gd name="T22" fmla="*/ 9 w 104"/>
                    <a:gd name="T23" fmla="*/ 76 h 137"/>
                    <a:gd name="T24" fmla="*/ 5 w 104"/>
                    <a:gd name="T25" fmla="*/ 66 h 137"/>
                    <a:gd name="T26" fmla="*/ 2 w 104"/>
                    <a:gd name="T27" fmla="*/ 55 h 137"/>
                    <a:gd name="T28" fmla="*/ 0 w 104"/>
                    <a:gd name="T29" fmla="*/ 47 h 137"/>
                    <a:gd name="T30" fmla="*/ 1 w 104"/>
                    <a:gd name="T31" fmla="*/ 39 h 137"/>
                    <a:gd name="T32" fmla="*/ 3 w 104"/>
                    <a:gd name="T33" fmla="*/ 32 h 137"/>
                    <a:gd name="T34" fmla="*/ 11 w 104"/>
                    <a:gd name="T35" fmla="*/ 21 h 137"/>
                    <a:gd name="T36" fmla="*/ 18 w 104"/>
                    <a:gd name="T37" fmla="*/ 16 h 137"/>
                    <a:gd name="T38" fmla="*/ 24 w 104"/>
                    <a:gd name="T39" fmla="*/ 14 h 137"/>
                    <a:gd name="T40" fmla="*/ 31 w 104"/>
                    <a:gd name="T41" fmla="*/ 13 h 137"/>
                    <a:gd name="T42" fmla="*/ 34 w 104"/>
                    <a:gd name="T43" fmla="*/ 14 h 137"/>
                    <a:gd name="T44" fmla="*/ 41 w 104"/>
                    <a:gd name="T45" fmla="*/ 15 h 137"/>
                    <a:gd name="T46" fmla="*/ 43 w 104"/>
                    <a:gd name="T47" fmla="*/ 8 h 137"/>
                    <a:gd name="T48" fmla="*/ 75 w 104"/>
                    <a:gd name="T49" fmla="*/ 39 h 137"/>
                    <a:gd name="T50" fmla="*/ 59 w 104"/>
                    <a:gd name="T51" fmla="*/ 47 h 137"/>
                    <a:gd name="T52" fmla="*/ 52 w 104"/>
                    <a:gd name="T53" fmla="*/ 37 h 137"/>
                    <a:gd name="T54" fmla="*/ 44 w 104"/>
                    <a:gd name="T55" fmla="*/ 31 h 137"/>
                    <a:gd name="T56" fmla="*/ 40 w 104"/>
                    <a:gd name="T57" fmla="*/ 29 h 137"/>
                    <a:gd name="T58" fmla="*/ 34 w 104"/>
                    <a:gd name="T59" fmla="*/ 29 h 137"/>
                    <a:gd name="T60" fmla="*/ 31 w 104"/>
                    <a:gd name="T61" fmla="*/ 30 h 137"/>
                    <a:gd name="T62" fmla="*/ 24 w 104"/>
                    <a:gd name="T63" fmla="*/ 35 h 137"/>
                    <a:gd name="T64" fmla="*/ 23 w 104"/>
                    <a:gd name="T65" fmla="*/ 43 h 137"/>
                    <a:gd name="T66" fmla="*/ 23 w 104"/>
                    <a:gd name="T67" fmla="*/ 47 h 137"/>
                    <a:gd name="T68" fmla="*/ 25 w 104"/>
                    <a:gd name="T69" fmla="*/ 59 h 137"/>
                    <a:gd name="T70" fmla="*/ 43 w 104"/>
                    <a:gd name="T71" fmla="*/ 93 h 137"/>
                    <a:gd name="T72" fmla="*/ 47 w 104"/>
                    <a:gd name="T73" fmla="*/ 101 h 137"/>
                    <a:gd name="T74" fmla="*/ 54 w 104"/>
                    <a:gd name="T75" fmla="*/ 112 h 137"/>
                    <a:gd name="T76" fmla="*/ 58 w 104"/>
                    <a:gd name="T77" fmla="*/ 115 h 137"/>
                    <a:gd name="T78" fmla="*/ 66 w 104"/>
                    <a:gd name="T79" fmla="*/ 117 h 137"/>
                    <a:gd name="T80" fmla="*/ 74 w 104"/>
                    <a:gd name="T81" fmla="*/ 116 h 137"/>
                    <a:gd name="T82" fmla="*/ 77 w 104"/>
                    <a:gd name="T83" fmla="*/ 114 h 137"/>
                    <a:gd name="T84" fmla="*/ 82 w 104"/>
                    <a:gd name="T85" fmla="*/ 108 h 137"/>
                    <a:gd name="T86" fmla="*/ 83 w 104"/>
                    <a:gd name="T87" fmla="*/ 104 h 137"/>
                    <a:gd name="T88" fmla="*/ 82 w 104"/>
                    <a:gd name="T89" fmla="*/ 94 h 137"/>
                    <a:gd name="T90" fmla="*/ 78 w 104"/>
                    <a:gd name="T91" fmla="*/ 82 h 13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4"/>
                    <a:gd name="T139" fmla="*/ 0 h 137"/>
                    <a:gd name="T140" fmla="*/ 104 w 104"/>
                    <a:gd name="T141" fmla="*/ 137 h 13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4" h="137">
                      <a:moveTo>
                        <a:pt x="95" y="74"/>
                      </a:moveTo>
                      <a:lnTo>
                        <a:pt x="97" y="76"/>
                      </a:lnTo>
                      <a:lnTo>
                        <a:pt x="100" y="85"/>
                      </a:lnTo>
                      <a:lnTo>
                        <a:pt x="102" y="94"/>
                      </a:lnTo>
                      <a:lnTo>
                        <a:pt x="104" y="103"/>
                      </a:lnTo>
                      <a:lnTo>
                        <a:pt x="102" y="109"/>
                      </a:lnTo>
                      <a:lnTo>
                        <a:pt x="100" y="116"/>
                      </a:lnTo>
                      <a:lnTo>
                        <a:pt x="95" y="123"/>
                      </a:lnTo>
                      <a:lnTo>
                        <a:pt x="90" y="128"/>
                      </a:lnTo>
                      <a:lnTo>
                        <a:pt x="82" y="132"/>
                      </a:lnTo>
                      <a:lnTo>
                        <a:pt x="74" y="136"/>
                      </a:lnTo>
                      <a:lnTo>
                        <a:pt x="64" y="137"/>
                      </a:lnTo>
                      <a:lnTo>
                        <a:pt x="56" y="136"/>
                      </a:lnTo>
                      <a:lnTo>
                        <a:pt x="49" y="134"/>
                      </a:lnTo>
                      <a:lnTo>
                        <a:pt x="41" y="129"/>
                      </a:lnTo>
                      <a:lnTo>
                        <a:pt x="34" y="122"/>
                      </a:lnTo>
                      <a:lnTo>
                        <a:pt x="29" y="113"/>
                      </a:lnTo>
                      <a:lnTo>
                        <a:pt x="23" y="103"/>
                      </a:lnTo>
                      <a:lnTo>
                        <a:pt x="9" y="76"/>
                      </a:lnTo>
                      <a:lnTo>
                        <a:pt x="7" y="70"/>
                      </a:lnTo>
                      <a:lnTo>
                        <a:pt x="5" y="66"/>
                      </a:lnTo>
                      <a:lnTo>
                        <a:pt x="3" y="60"/>
                      </a:lnTo>
                      <a:lnTo>
                        <a:pt x="2" y="55"/>
                      </a:lnTo>
                      <a:lnTo>
                        <a:pt x="1" y="51"/>
                      </a:lnTo>
                      <a:lnTo>
                        <a:pt x="0" y="47"/>
                      </a:lnTo>
                      <a:lnTo>
                        <a:pt x="0" y="43"/>
                      </a:lnTo>
                      <a:lnTo>
                        <a:pt x="1" y="39"/>
                      </a:lnTo>
                      <a:lnTo>
                        <a:pt x="3" y="32"/>
                      </a:lnTo>
                      <a:lnTo>
                        <a:pt x="7" y="25"/>
                      </a:lnTo>
                      <a:lnTo>
                        <a:pt x="11" y="21"/>
                      </a:lnTo>
                      <a:lnTo>
                        <a:pt x="18" y="16"/>
                      </a:lnTo>
                      <a:lnTo>
                        <a:pt x="21" y="15"/>
                      </a:lnTo>
                      <a:lnTo>
                        <a:pt x="24" y="14"/>
                      </a:lnTo>
                      <a:lnTo>
                        <a:pt x="28" y="14"/>
                      </a:lnTo>
                      <a:lnTo>
                        <a:pt x="31" y="13"/>
                      </a:lnTo>
                      <a:lnTo>
                        <a:pt x="34" y="14"/>
                      </a:lnTo>
                      <a:lnTo>
                        <a:pt x="38" y="14"/>
                      </a:lnTo>
                      <a:lnTo>
                        <a:pt x="41" y="15"/>
                      </a:lnTo>
                      <a:lnTo>
                        <a:pt x="46" y="16"/>
                      </a:lnTo>
                      <a:lnTo>
                        <a:pt x="43" y="8"/>
                      </a:lnTo>
                      <a:lnTo>
                        <a:pt x="56" y="0"/>
                      </a:lnTo>
                      <a:lnTo>
                        <a:pt x="75" y="39"/>
                      </a:lnTo>
                      <a:lnTo>
                        <a:pt x="59" y="47"/>
                      </a:lnTo>
                      <a:lnTo>
                        <a:pt x="55" y="41"/>
                      </a:lnTo>
                      <a:lnTo>
                        <a:pt x="52" y="37"/>
                      </a:lnTo>
                      <a:lnTo>
                        <a:pt x="48" y="33"/>
                      </a:lnTo>
                      <a:lnTo>
                        <a:pt x="44" y="31"/>
                      </a:lnTo>
                      <a:lnTo>
                        <a:pt x="40" y="29"/>
                      </a:lnTo>
                      <a:lnTo>
                        <a:pt x="38" y="29"/>
                      </a:lnTo>
                      <a:lnTo>
                        <a:pt x="34" y="29"/>
                      </a:lnTo>
                      <a:lnTo>
                        <a:pt x="31" y="30"/>
                      </a:lnTo>
                      <a:lnTo>
                        <a:pt x="26" y="32"/>
                      </a:lnTo>
                      <a:lnTo>
                        <a:pt x="24" y="35"/>
                      </a:lnTo>
                      <a:lnTo>
                        <a:pt x="23" y="38"/>
                      </a:lnTo>
                      <a:lnTo>
                        <a:pt x="23" y="43"/>
                      </a:lnTo>
                      <a:lnTo>
                        <a:pt x="23" y="47"/>
                      </a:lnTo>
                      <a:lnTo>
                        <a:pt x="24" y="52"/>
                      </a:lnTo>
                      <a:lnTo>
                        <a:pt x="25" y="59"/>
                      </a:lnTo>
                      <a:lnTo>
                        <a:pt x="29" y="66"/>
                      </a:lnTo>
                      <a:lnTo>
                        <a:pt x="43" y="93"/>
                      </a:lnTo>
                      <a:lnTo>
                        <a:pt x="47" y="101"/>
                      </a:lnTo>
                      <a:lnTo>
                        <a:pt x="51" y="107"/>
                      </a:lnTo>
                      <a:lnTo>
                        <a:pt x="54" y="112"/>
                      </a:lnTo>
                      <a:lnTo>
                        <a:pt x="58" y="115"/>
                      </a:lnTo>
                      <a:lnTo>
                        <a:pt x="61" y="117"/>
                      </a:lnTo>
                      <a:lnTo>
                        <a:pt x="66" y="117"/>
                      </a:lnTo>
                      <a:lnTo>
                        <a:pt x="69" y="117"/>
                      </a:lnTo>
                      <a:lnTo>
                        <a:pt x="74" y="116"/>
                      </a:lnTo>
                      <a:lnTo>
                        <a:pt x="77" y="114"/>
                      </a:lnTo>
                      <a:lnTo>
                        <a:pt x="81" y="112"/>
                      </a:lnTo>
                      <a:lnTo>
                        <a:pt x="82" y="108"/>
                      </a:lnTo>
                      <a:lnTo>
                        <a:pt x="83" y="104"/>
                      </a:lnTo>
                      <a:lnTo>
                        <a:pt x="83" y="99"/>
                      </a:lnTo>
                      <a:lnTo>
                        <a:pt x="82" y="94"/>
                      </a:lnTo>
                      <a:lnTo>
                        <a:pt x="81" y="89"/>
                      </a:lnTo>
                      <a:lnTo>
                        <a:pt x="78" y="82"/>
                      </a:lnTo>
                      <a:lnTo>
                        <a:pt x="95" y="74"/>
                      </a:lnTo>
                    </a:path>
                  </a:pathLst>
                </a:custGeom>
                <a:noFill/>
                <a:ln w="9525">
                  <a:noFill/>
                  <a:round/>
                  <a:headEnd/>
                  <a:tailEnd/>
                </a:ln>
              </p:spPr>
              <p:txBody>
                <a:bodyPr/>
                <a:lstStyle/>
                <a:p>
                  <a:endParaRPr lang="en-US">
                    <a:latin typeface="+mj-lt"/>
                  </a:endParaRPr>
                </a:p>
              </p:txBody>
            </p:sp>
            <p:sp>
              <p:nvSpPr>
                <p:cNvPr id="2122" name="Freeform 912"/>
                <p:cNvSpPr>
                  <a:spLocks/>
                </p:cNvSpPr>
                <p:nvPr/>
              </p:nvSpPr>
              <p:spPr bwMode="auto">
                <a:xfrm>
                  <a:off x="2252" y="1339"/>
                  <a:ext cx="27" cy="40"/>
                </a:xfrm>
                <a:custGeom>
                  <a:avLst/>
                  <a:gdLst>
                    <a:gd name="T0" fmla="*/ 108 w 108"/>
                    <a:gd name="T1" fmla="*/ 149 h 159"/>
                    <a:gd name="T2" fmla="*/ 108 w 108"/>
                    <a:gd name="T3" fmla="*/ 149 h 159"/>
                    <a:gd name="T4" fmla="*/ 107 w 108"/>
                    <a:gd name="T5" fmla="*/ 150 h 159"/>
                    <a:gd name="T6" fmla="*/ 104 w 108"/>
                    <a:gd name="T7" fmla="*/ 151 h 159"/>
                    <a:gd name="T8" fmla="*/ 103 w 108"/>
                    <a:gd name="T9" fmla="*/ 152 h 159"/>
                    <a:gd name="T10" fmla="*/ 101 w 108"/>
                    <a:gd name="T11" fmla="*/ 153 h 159"/>
                    <a:gd name="T12" fmla="*/ 101 w 108"/>
                    <a:gd name="T13" fmla="*/ 153 h 159"/>
                    <a:gd name="T14" fmla="*/ 100 w 108"/>
                    <a:gd name="T15" fmla="*/ 154 h 159"/>
                    <a:gd name="T16" fmla="*/ 97 w 108"/>
                    <a:gd name="T17" fmla="*/ 154 h 159"/>
                    <a:gd name="T18" fmla="*/ 96 w 108"/>
                    <a:gd name="T19" fmla="*/ 154 h 159"/>
                    <a:gd name="T20" fmla="*/ 95 w 108"/>
                    <a:gd name="T21" fmla="*/ 155 h 159"/>
                    <a:gd name="T22" fmla="*/ 95 w 108"/>
                    <a:gd name="T23" fmla="*/ 155 h 159"/>
                    <a:gd name="T24" fmla="*/ 89 w 108"/>
                    <a:gd name="T25" fmla="*/ 158 h 159"/>
                    <a:gd name="T26" fmla="*/ 85 w 108"/>
                    <a:gd name="T27" fmla="*/ 159 h 159"/>
                    <a:gd name="T28" fmla="*/ 80 w 108"/>
                    <a:gd name="T29" fmla="*/ 159 h 159"/>
                    <a:gd name="T30" fmla="*/ 77 w 108"/>
                    <a:gd name="T31" fmla="*/ 158 h 159"/>
                    <a:gd name="T32" fmla="*/ 77 w 108"/>
                    <a:gd name="T33" fmla="*/ 158 h 159"/>
                    <a:gd name="T34" fmla="*/ 73 w 108"/>
                    <a:gd name="T35" fmla="*/ 155 h 159"/>
                    <a:gd name="T36" fmla="*/ 70 w 108"/>
                    <a:gd name="T37" fmla="*/ 152 h 159"/>
                    <a:gd name="T38" fmla="*/ 66 w 108"/>
                    <a:gd name="T39" fmla="*/ 147 h 159"/>
                    <a:gd name="T40" fmla="*/ 63 w 108"/>
                    <a:gd name="T41" fmla="*/ 140 h 159"/>
                    <a:gd name="T42" fmla="*/ 26 w 108"/>
                    <a:gd name="T43" fmla="*/ 63 h 159"/>
                    <a:gd name="T44" fmla="*/ 13 w 108"/>
                    <a:gd name="T45" fmla="*/ 69 h 159"/>
                    <a:gd name="T46" fmla="*/ 8 w 108"/>
                    <a:gd name="T47" fmla="*/ 56 h 159"/>
                    <a:gd name="T48" fmla="*/ 19 w 108"/>
                    <a:gd name="T49" fmla="*/ 51 h 159"/>
                    <a:gd name="T50" fmla="*/ 0 w 108"/>
                    <a:gd name="T51" fmla="*/ 9 h 159"/>
                    <a:gd name="T52" fmla="*/ 20 w 108"/>
                    <a:gd name="T53" fmla="*/ 0 h 159"/>
                    <a:gd name="T54" fmla="*/ 39 w 108"/>
                    <a:gd name="T55" fmla="*/ 40 h 159"/>
                    <a:gd name="T56" fmla="*/ 54 w 108"/>
                    <a:gd name="T57" fmla="*/ 33 h 159"/>
                    <a:gd name="T58" fmla="*/ 61 w 108"/>
                    <a:gd name="T59" fmla="*/ 47 h 159"/>
                    <a:gd name="T60" fmla="*/ 46 w 108"/>
                    <a:gd name="T61" fmla="*/ 54 h 159"/>
                    <a:gd name="T62" fmla="*/ 81 w 108"/>
                    <a:gd name="T63" fmla="*/ 128 h 159"/>
                    <a:gd name="T64" fmla="*/ 81 w 108"/>
                    <a:gd name="T65" fmla="*/ 128 h 159"/>
                    <a:gd name="T66" fmla="*/ 84 w 108"/>
                    <a:gd name="T67" fmla="*/ 131 h 159"/>
                    <a:gd name="T68" fmla="*/ 85 w 108"/>
                    <a:gd name="T69" fmla="*/ 135 h 159"/>
                    <a:gd name="T70" fmla="*/ 87 w 108"/>
                    <a:gd name="T71" fmla="*/ 136 h 159"/>
                    <a:gd name="T72" fmla="*/ 88 w 108"/>
                    <a:gd name="T73" fmla="*/ 137 h 159"/>
                    <a:gd name="T74" fmla="*/ 88 w 108"/>
                    <a:gd name="T75" fmla="*/ 137 h 159"/>
                    <a:gd name="T76" fmla="*/ 89 w 108"/>
                    <a:gd name="T77" fmla="*/ 137 h 159"/>
                    <a:gd name="T78" fmla="*/ 92 w 108"/>
                    <a:gd name="T79" fmla="*/ 137 h 159"/>
                    <a:gd name="T80" fmla="*/ 94 w 108"/>
                    <a:gd name="T81" fmla="*/ 136 h 159"/>
                    <a:gd name="T82" fmla="*/ 97 w 108"/>
                    <a:gd name="T83" fmla="*/ 135 h 159"/>
                    <a:gd name="T84" fmla="*/ 101 w 108"/>
                    <a:gd name="T85" fmla="*/ 132 h 159"/>
                    <a:gd name="T86" fmla="*/ 108 w 108"/>
                    <a:gd name="T87" fmla="*/ 149 h 1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8"/>
                    <a:gd name="T133" fmla="*/ 0 h 159"/>
                    <a:gd name="T134" fmla="*/ 108 w 108"/>
                    <a:gd name="T135" fmla="*/ 159 h 1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8" h="159">
                      <a:moveTo>
                        <a:pt x="108" y="149"/>
                      </a:moveTo>
                      <a:lnTo>
                        <a:pt x="108" y="149"/>
                      </a:lnTo>
                      <a:lnTo>
                        <a:pt x="107" y="150"/>
                      </a:lnTo>
                      <a:lnTo>
                        <a:pt x="104" y="151"/>
                      </a:lnTo>
                      <a:lnTo>
                        <a:pt x="103" y="152"/>
                      </a:lnTo>
                      <a:lnTo>
                        <a:pt x="101" y="153"/>
                      </a:lnTo>
                      <a:lnTo>
                        <a:pt x="100" y="154"/>
                      </a:lnTo>
                      <a:lnTo>
                        <a:pt x="97" y="154"/>
                      </a:lnTo>
                      <a:lnTo>
                        <a:pt x="96" y="154"/>
                      </a:lnTo>
                      <a:lnTo>
                        <a:pt x="95" y="155"/>
                      </a:lnTo>
                      <a:lnTo>
                        <a:pt x="89" y="158"/>
                      </a:lnTo>
                      <a:lnTo>
                        <a:pt x="85" y="159"/>
                      </a:lnTo>
                      <a:lnTo>
                        <a:pt x="80" y="159"/>
                      </a:lnTo>
                      <a:lnTo>
                        <a:pt x="77" y="158"/>
                      </a:lnTo>
                      <a:lnTo>
                        <a:pt x="73" y="155"/>
                      </a:lnTo>
                      <a:lnTo>
                        <a:pt x="70" y="152"/>
                      </a:lnTo>
                      <a:lnTo>
                        <a:pt x="66" y="147"/>
                      </a:lnTo>
                      <a:lnTo>
                        <a:pt x="63" y="140"/>
                      </a:lnTo>
                      <a:lnTo>
                        <a:pt x="26" y="63"/>
                      </a:lnTo>
                      <a:lnTo>
                        <a:pt x="13" y="69"/>
                      </a:lnTo>
                      <a:lnTo>
                        <a:pt x="8" y="56"/>
                      </a:lnTo>
                      <a:lnTo>
                        <a:pt x="19" y="51"/>
                      </a:lnTo>
                      <a:lnTo>
                        <a:pt x="0" y="9"/>
                      </a:lnTo>
                      <a:lnTo>
                        <a:pt x="20" y="0"/>
                      </a:lnTo>
                      <a:lnTo>
                        <a:pt x="39" y="40"/>
                      </a:lnTo>
                      <a:lnTo>
                        <a:pt x="54" y="33"/>
                      </a:lnTo>
                      <a:lnTo>
                        <a:pt x="61" y="47"/>
                      </a:lnTo>
                      <a:lnTo>
                        <a:pt x="46" y="54"/>
                      </a:lnTo>
                      <a:lnTo>
                        <a:pt x="81" y="128"/>
                      </a:lnTo>
                      <a:lnTo>
                        <a:pt x="84" y="131"/>
                      </a:lnTo>
                      <a:lnTo>
                        <a:pt x="85" y="135"/>
                      </a:lnTo>
                      <a:lnTo>
                        <a:pt x="87" y="136"/>
                      </a:lnTo>
                      <a:lnTo>
                        <a:pt x="88" y="137"/>
                      </a:lnTo>
                      <a:lnTo>
                        <a:pt x="89" y="137"/>
                      </a:lnTo>
                      <a:lnTo>
                        <a:pt x="92" y="137"/>
                      </a:lnTo>
                      <a:lnTo>
                        <a:pt x="94" y="136"/>
                      </a:lnTo>
                      <a:lnTo>
                        <a:pt x="97" y="135"/>
                      </a:lnTo>
                      <a:lnTo>
                        <a:pt x="101" y="132"/>
                      </a:lnTo>
                      <a:lnTo>
                        <a:pt x="108" y="149"/>
                      </a:lnTo>
                    </a:path>
                  </a:pathLst>
                </a:custGeom>
                <a:noFill/>
                <a:ln w="9525">
                  <a:noFill/>
                  <a:round/>
                  <a:headEnd/>
                  <a:tailEnd/>
                </a:ln>
              </p:spPr>
              <p:txBody>
                <a:bodyPr/>
                <a:lstStyle/>
                <a:p>
                  <a:endParaRPr lang="en-US">
                    <a:latin typeface="+mj-lt"/>
                  </a:endParaRPr>
                </a:p>
              </p:txBody>
            </p:sp>
            <p:sp>
              <p:nvSpPr>
                <p:cNvPr id="2123" name="Freeform 913"/>
                <p:cNvSpPr>
                  <a:spLocks/>
                </p:cNvSpPr>
                <p:nvPr/>
              </p:nvSpPr>
              <p:spPr bwMode="auto">
                <a:xfrm>
                  <a:off x="2265" y="1331"/>
                  <a:ext cx="9" cy="9"/>
                </a:xfrm>
                <a:custGeom>
                  <a:avLst/>
                  <a:gdLst>
                    <a:gd name="T0" fmla="*/ 11 w 38"/>
                    <a:gd name="T1" fmla="*/ 36 h 36"/>
                    <a:gd name="T2" fmla="*/ 0 w 38"/>
                    <a:gd name="T3" fmla="*/ 14 h 36"/>
                    <a:gd name="T4" fmla="*/ 28 w 38"/>
                    <a:gd name="T5" fmla="*/ 0 h 36"/>
                    <a:gd name="T6" fmla="*/ 38 w 38"/>
                    <a:gd name="T7" fmla="*/ 22 h 36"/>
                    <a:gd name="T8" fmla="*/ 11 w 38"/>
                    <a:gd name="T9" fmla="*/ 36 h 36"/>
                    <a:gd name="T10" fmla="*/ 0 60000 65536"/>
                    <a:gd name="T11" fmla="*/ 0 60000 65536"/>
                    <a:gd name="T12" fmla="*/ 0 60000 65536"/>
                    <a:gd name="T13" fmla="*/ 0 60000 65536"/>
                    <a:gd name="T14" fmla="*/ 0 60000 65536"/>
                    <a:gd name="T15" fmla="*/ 0 w 38"/>
                    <a:gd name="T16" fmla="*/ 0 h 36"/>
                    <a:gd name="T17" fmla="*/ 38 w 38"/>
                    <a:gd name="T18" fmla="*/ 36 h 36"/>
                  </a:gdLst>
                  <a:ahLst/>
                  <a:cxnLst>
                    <a:cxn ang="T10">
                      <a:pos x="T0" y="T1"/>
                    </a:cxn>
                    <a:cxn ang="T11">
                      <a:pos x="T2" y="T3"/>
                    </a:cxn>
                    <a:cxn ang="T12">
                      <a:pos x="T4" y="T5"/>
                    </a:cxn>
                    <a:cxn ang="T13">
                      <a:pos x="T6" y="T7"/>
                    </a:cxn>
                    <a:cxn ang="T14">
                      <a:pos x="T8" y="T9"/>
                    </a:cxn>
                  </a:cxnLst>
                  <a:rect l="T15" t="T16" r="T17" b="T18"/>
                  <a:pathLst>
                    <a:path w="38" h="36">
                      <a:moveTo>
                        <a:pt x="11" y="36"/>
                      </a:moveTo>
                      <a:lnTo>
                        <a:pt x="0" y="14"/>
                      </a:lnTo>
                      <a:lnTo>
                        <a:pt x="28" y="0"/>
                      </a:lnTo>
                      <a:lnTo>
                        <a:pt x="38" y="22"/>
                      </a:lnTo>
                      <a:lnTo>
                        <a:pt x="11" y="36"/>
                      </a:lnTo>
                    </a:path>
                  </a:pathLst>
                </a:custGeom>
                <a:noFill/>
                <a:ln w="9525">
                  <a:noFill/>
                  <a:round/>
                  <a:headEnd/>
                  <a:tailEnd/>
                </a:ln>
              </p:spPr>
              <p:txBody>
                <a:bodyPr/>
                <a:lstStyle/>
                <a:p>
                  <a:endParaRPr lang="en-US">
                    <a:latin typeface="+mj-lt"/>
                  </a:endParaRPr>
                </a:p>
              </p:txBody>
            </p:sp>
            <p:sp>
              <p:nvSpPr>
                <p:cNvPr id="2124" name="Freeform 914"/>
                <p:cNvSpPr>
                  <a:spLocks/>
                </p:cNvSpPr>
                <p:nvPr/>
              </p:nvSpPr>
              <p:spPr bwMode="auto">
                <a:xfrm>
                  <a:off x="2269" y="1342"/>
                  <a:ext cx="25" cy="32"/>
                </a:xfrm>
                <a:custGeom>
                  <a:avLst/>
                  <a:gdLst>
                    <a:gd name="T0" fmla="*/ 55 w 99"/>
                    <a:gd name="T1" fmla="*/ 129 h 129"/>
                    <a:gd name="T2" fmla="*/ 47 w 99"/>
                    <a:gd name="T3" fmla="*/ 112 h 129"/>
                    <a:gd name="T4" fmla="*/ 59 w 99"/>
                    <a:gd name="T5" fmla="*/ 106 h 129"/>
                    <a:gd name="T6" fmla="*/ 20 w 99"/>
                    <a:gd name="T7" fmla="*/ 26 h 129"/>
                    <a:gd name="T8" fmla="*/ 7 w 99"/>
                    <a:gd name="T9" fmla="*/ 31 h 129"/>
                    <a:gd name="T10" fmla="*/ 0 w 99"/>
                    <a:gd name="T11" fmla="*/ 17 h 129"/>
                    <a:gd name="T12" fmla="*/ 33 w 99"/>
                    <a:gd name="T13" fmla="*/ 0 h 129"/>
                    <a:gd name="T14" fmla="*/ 79 w 99"/>
                    <a:gd name="T15" fmla="*/ 97 h 129"/>
                    <a:gd name="T16" fmla="*/ 91 w 99"/>
                    <a:gd name="T17" fmla="*/ 91 h 129"/>
                    <a:gd name="T18" fmla="*/ 99 w 99"/>
                    <a:gd name="T19" fmla="*/ 108 h 129"/>
                    <a:gd name="T20" fmla="*/ 55 w 99"/>
                    <a:gd name="T21" fmla="*/ 129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29"/>
                    <a:gd name="T35" fmla="*/ 99 w 99"/>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29">
                      <a:moveTo>
                        <a:pt x="55" y="129"/>
                      </a:moveTo>
                      <a:lnTo>
                        <a:pt x="47" y="112"/>
                      </a:lnTo>
                      <a:lnTo>
                        <a:pt x="59" y="106"/>
                      </a:lnTo>
                      <a:lnTo>
                        <a:pt x="20" y="26"/>
                      </a:lnTo>
                      <a:lnTo>
                        <a:pt x="7" y="31"/>
                      </a:lnTo>
                      <a:lnTo>
                        <a:pt x="0" y="17"/>
                      </a:lnTo>
                      <a:lnTo>
                        <a:pt x="33" y="0"/>
                      </a:lnTo>
                      <a:lnTo>
                        <a:pt x="79" y="97"/>
                      </a:lnTo>
                      <a:lnTo>
                        <a:pt x="91" y="91"/>
                      </a:lnTo>
                      <a:lnTo>
                        <a:pt x="99" y="108"/>
                      </a:lnTo>
                      <a:lnTo>
                        <a:pt x="55" y="129"/>
                      </a:lnTo>
                    </a:path>
                  </a:pathLst>
                </a:custGeom>
                <a:noFill/>
                <a:ln w="9525">
                  <a:noFill/>
                  <a:round/>
                  <a:headEnd/>
                  <a:tailEnd/>
                </a:ln>
              </p:spPr>
              <p:txBody>
                <a:bodyPr/>
                <a:lstStyle/>
                <a:p>
                  <a:endParaRPr lang="en-US">
                    <a:latin typeface="+mj-lt"/>
                  </a:endParaRPr>
                </a:p>
              </p:txBody>
            </p:sp>
            <p:sp>
              <p:nvSpPr>
                <p:cNvPr id="2125" name="Freeform 915"/>
                <p:cNvSpPr>
                  <a:spLocks/>
                </p:cNvSpPr>
                <p:nvPr/>
              </p:nvSpPr>
              <p:spPr bwMode="auto">
                <a:xfrm>
                  <a:off x="2281" y="1327"/>
                  <a:ext cx="30" cy="36"/>
                </a:xfrm>
                <a:custGeom>
                  <a:avLst/>
                  <a:gdLst>
                    <a:gd name="T0" fmla="*/ 98 w 119"/>
                    <a:gd name="T1" fmla="*/ 144 h 144"/>
                    <a:gd name="T2" fmla="*/ 18 w 119"/>
                    <a:gd name="T3" fmla="*/ 60 h 144"/>
                    <a:gd name="T4" fmla="*/ 8 w 119"/>
                    <a:gd name="T5" fmla="*/ 64 h 144"/>
                    <a:gd name="T6" fmla="*/ 0 w 119"/>
                    <a:gd name="T7" fmla="*/ 49 h 144"/>
                    <a:gd name="T8" fmla="*/ 41 w 119"/>
                    <a:gd name="T9" fmla="*/ 29 h 144"/>
                    <a:gd name="T10" fmla="*/ 49 w 119"/>
                    <a:gd name="T11" fmla="*/ 45 h 144"/>
                    <a:gd name="T12" fmla="*/ 38 w 119"/>
                    <a:gd name="T13" fmla="*/ 50 h 144"/>
                    <a:gd name="T14" fmla="*/ 94 w 119"/>
                    <a:gd name="T15" fmla="*/ 105 h 144"/>
                    <a:gd name="T16" fmla="*/ 84 w 119"/>
                    <a:gd name="T17" fmla="*/ 27 h 144"/>
                    <a:gd name="T18" fmla="*/ 75 w 119"/>
                    <a:gd name="T19" fmla="*/ 32 h 144"/>
                    <a:gd name="T20" fmla="*/ 68 w 119"/>
                    <a:gd name="T21" fmla="*/ 17 h 144"/>
                    <a:gd name="T22" fmla="*/ 101 w 119"/>
                    <a:gd name="T23" fmla="*/ 0 h 144"/>
                    <a:gd name="T24" fmla="*/ 109 w 119"/>
                    <a:gd name="T25" fmla="*/ 16 h 144"/>
                    <a:gd name="T26" fmla="*/ 100 w 119"/>
                    <a:gd name="T27" fmla="*/ 20 h 144"/>
                    <a:gd name="T28" fmla="*/ 119 w 119"/>
                    <a:gd name="T29" fmla="*/ 133 h 144"/>
                    <a:gd name="T30" fmla="*/ 98 w 119"/>
                    <a:gd name="T31" fmla="*/ 144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144"/>
                    <a:gd name="T50" fmla="*/ 119 w 119"/>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144">
                      <a:moveTo>
                        <a:pt x="98" y="144"/>
                      </a:moveTo>
                      <a:lnTo>
                        <a:pt x="18" y="60"/>
                      </a:lnTo>
                      <a:lnTo>
                        <a:pt x="8" y="64"/>
                      </a:lnTo>
                      <a:lnTo>
                        <a:pt x="0" y="49"/>
                      </a:lnTo>
                      <a:lnTo>
                        <a:pt x="41" y="29"/>
                      </a:lnTo>
                      <a:lnTo>
                        <a:pt x="49" y="45"/>
                      </a:lnTo>
                      <a:lnTo>
                        <a:pt x="38" y="50"/>
                      </a:lnTo>
                      <a:lnTo>
                        <a:pt x="94" y="105"/>
                      </a:lnTo>
                      <a:lnTo>
                        <a:pt x="84" y="27"/>
                      </a:lnTo>
                      <a:lnTo>
                        <a:pt x="75" y="32"/>
                      </a:lnTo>
                      <a:lnTo>
                        <a:pt x="68" y="17"/>
                      </a:lnTo>
                      <a:lnTo>
                        <a:pt x="101" y="0"/>
                      </a:lnTo>
                      <a:lnTo>
                        <a:pt x="109" y="16"/>
                      </a:lnTo>
                      <a:lnTo>
                        <a:pt x="100" y="20"/>
                      </a:lnTo>
                      <a:lnTo>
                        <a:pt x="119" y="133"/>
                      </a:lnTo>
                      <a:lnTo>
                        <a:pt x="98" y="144"/>
                      </a:lnTo>
                    </a:path>
                  </a:pathLst>
                </a:custGeom>
                <a:noFill/>
                <a:ln w="9525">
                  <a:noFill/>
                  <a:round/>
                  <a:headEnd/>
                  <a:tailEnd/>
                </a:ln>
              </p:spPr>
              <p:txBody>
                <a:bodyPr/>
                <a:lstStyle/>
                <a:p>
                  <a:endParaRPr lang="en-US">
                    <a:latin typeface="+mj-lt"/>
                  </a:endParaRPr>
                </a:p>
              </p:txBody>
            </p:sp>
            <p:sp>
              <p:nvSpPr>
                <p:cNvPr id="2126" name="Freeform 916"/>
                <p:cNvSpPr>
                  <a:spLocks/>
                </p:cNvSpPr>
                <p:nvPr/>
              </p:nvSpPr>
              <p:spPr bwMode="auto">
                <a:xfrm>
                  <a:off x="2317" y="1325"/>
                  <a:ext cx="10" cy="10"/>
                </a:xfrm>
                <a:custGeom>
                  <a:avLst/>
                  <a:gdLst>
                    <a:gd name="T0" fmla="*/ 8 w 41"/>
                    <a:gd name="T1" fmla="*/ 43 h 43"/>
                    <a:gd name="T2" fmla="*/ 41 w 41"/>
                    <a:gd name="T3" fmla="*/ 27 h 43"/>
                    <a:gd name="T4" fmla="*/ 38 w 41"/>
                    <a:gd name="T5" fmla="*/ 19 h 43"/>
                    <a:gd name="T6" fmla="*/ 38 w 41"/>
                    <a:gd name="T7" fmla="*/ 19 h 43"/>
                    <a:gd name="T8" fmla="*/ 34 w 41"/>
                    <a:gd name="T9" fmla="*/ 14 h 43"/>
                    <a:gd name="T10" fmla="*/ 32 w 41"/>
                    <a:gd name="T11" fmla="*/ 9 h 43"/>
                    <a:gd name="T12" fmla="*/ 28 w 41"/>
                    <a:gd name="T13" fmla="*/ 6 h 43"/>
                    <a:gd name="T14" fmla="*/ 25 w 41"/>
                    <a:gd name="T15" fmla="*/ 4 h 43"/>
                    <a:gd name="T16" fmla="*/ 25 w 41"/>
                    <a:gd name="T17" fmla="*/ 4 h 43"/>
                    <a:gd name="T18" fmla="*/ 20 w 41"/>
                    <a:gd name="T19" fmla="*/ 1 h 43"/>
                    <a:gd name="T20" fmla="*/ 17 w 41"/>
                    <a:gd name="T21" fmla="*/ 0 h 43"/>
                    <a:gd name="T22" fmla="*/ 14 w 41"/>
                    <a:gd name="T23" fmla="*/ 0 h 43"/>
                    <a:gd name="T24" fmla="*/ 10 w 41"/>
                    <a:gd name="T25" fmla="*/ 1 h 43"/>
                    <a:gd name="T26" fmla="*/ 10 w 41"/>
                    <a:gd name="T27" fmla="*/ 1 h 43"/>
                    <a:gd name="T28" fmla="*/ 5 w 41"/>
                    <a:gd name="T29" fmla="*/ 4 h 43"/>
                    <a:gd name="T30" fmla="*/ 3 w 41"/>
                    <a:gd name="T31" fmla="*/ 7 h 43"/>
                    <a:gd name="T32" fmla="*/ 1 w 41"/>
                    <a:gd name="T33" fmla="*/ 11 h 43"/>
                    <a:gd name="T34" fmla="*/ 0 w 41"/>
                    <a:gd name="T35" fmla="*/ 15 h 43"/>
                    <a:gd name="T36" fmla="*/ 0 w 41"/>
                    <a:gd name="T37" fmla="*/ 15 h 43"/>
                    <a:gd name="T38" fmla="*/ 0 w 41"/>
                    <a:gd name="T39" fmla="*/ 20 h 43"/>
                    <a:gd name="T40" fmla="*/ 1 w 41"/>
                    <a:gd name="T41" fmla="*/ 26 h 43"/>
                    <a:gd name="T42" fmla="*/ 3 w 41"/>
                    <a:gd name="T43" fmla="*/ 32 h 43"/>
                    <a:gd name="T44" fmla="*/ 7 w 41"/>
                    <a:gd name="T45" fmla="*/ 39 h 43"/>
                    <a:gd name="T46" fmla="*/ 8 w 41"/>
                    <a:gd name="T47" fmla="*/ 43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43"/>
                    <a:gd name="T74" fmla="*/ 41 w 41"/>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43">
                      <a:moveTo>
                        <a:pt x="8" y="43"/>
                      </a:moveTo>
                      <a:lnTo>
                        <a:pt x="41" y="27"/>
                      </a:lnTo>
                      <a:lnTo>
                        <a:pt x="38" y="19"/>
                      </a:lnTo>
                      <a:lnTo>
                        <a:pt x="34" y="14"/>
                      </a:lnTo>
                      <a:lnTo>
                        <a:pt x="32" y="9"/>
                      </a:lnTo>
                      <a:lnTo>
                        <a:pt x="28" y="6"/>
                      </a:lnTo>
                      <a:lnTo>
                        <a:pt x="25" y="4"/>
                      </a:lnTo>
                      <a:lnTo>
                        <a:pt x="20" y="1"/>
                      </a:lnTo>
                      <a:lnTo>
                        <a:pt x="17" y="0"/>
                      </a:lnTo>
                      <a:lnTo>
                        <a:pt x="14" y="0"/>
                      </a:lnTo>
                      <a:lnTo>
                        <a:pt x="10" y="1"/>
                      </a:lnTo>
                      <a:lnTo>
                        <a:pt x="5" y="4"/>
                      </a:lnTo>
                      <a:lnTo>
                        <a:pt x="3" y="7"/>
                      </a:lnTo>
                      <a:lnTo>
                        <a:pt x="1" y="11"/>
                      </a:lnTo>
                      <a:lnTo>
                        <a:pt x="0" y="15"/>
                      </a:lnTo>
                      <a:lnTo>
                        <a:pt x="0" y="20"/>
                      </a:lnTo>
                      <a:lnTo>
                        <a:pt x="1" y="26"/>
                      </a:lnTo>
                      <a:lnTo>
                        <a:pt x="3" y="32"/>
                      </a:lnTo>
                      <a:lnTo>
                        <a:pt x="7" y="39"/>
                      </a:lnTo>
                      <a:lnTo>
                        <a:pt x="8" y="43"/>
                      </a:lnTo>
                    </a:path>
                  </a:pathLst>
                </a:custGeom>
                <a:noFill/>
                <a:ln w="9525">
                  <a:noFill/>
                  <a:round/>
                  <a:headEnd/>
                  <a:tailEnd/>
                </a:ln>
              </p:spPr>
              <p:txBody>
                <a:bodyPr/>
                <a:lstStyle/>
                <a:p>
                  <a:endParaRPr lang="en-US">
                    <a:latin typeface="+mj-lt"/>
                  </a:endParaRPr>
                </a:p>
              </p:txBody>
            </p:sp>
            <p:sp>
              <p:nvSpPr>
                <p:cNvPr id="2127" name="Freeform 917"/>
                <p:cNvSpPr>
                  <a:spLocks/>
                </p:cNvSpPr>
                <p:nvPr/>
              </p:nvSpPr>
              <p:spPr bwMode="auto">
                <a:xfrm>
                  <a:off x="2312" y="1320"/>
                  <a:ext cx="25" cy="32"/>
                </a:xfrm>
                <a:custGeom>
                  <a:avLst/>
                  <a:gdLst>
                    <a:gd name="T0" fmla="*/ 96 w 100"/>
                    <a:gd name="T1" fmla="*/ 69 h 129"/>
                    <a:gd name="T2" fmla="*/ 100 w 100"/>
                    <a:gd name="T3" fmla="*/ 86 h 129"/>
                    <a:gd name="T4" fmla="*/ 99 w 100"/>
                    <a:gd name="T5" fmla="*/ 101 h 129"/>
                    <a:gd name="T6" fmla="*/ 96 w 100"/>
                    <a:gd name="T7" fmla="*/ 108 h 129"/>
                    <a:gd name="T8" fmla="*/ 85 w 100"/>
                    <a:gd name="T9" fmla="*/ 120 h 129"/>
                    <a:gd name="T10" fmla="*/ 78 w 100"/>
                    <a:gd name="T11" fmla="*/ 124 h 129"/>
                    <a:gd name="T12" fmla="*/ 61 w 100"/>
                    <a:gd name="T13" fmla="*/ 129 h 129"/>
                    <a:gd name="T14" fmla="*/ 46 w 100"/>
                    <a:gd name="T15" fmla="*/ 124 h 129"/>
                    <a:gd name="T16" fmla="*/ 39 w 100"/>
                    <a:gd name="T17" fmla="*/ 120 h 129"/>
                    <a:gd name="T18" fmla="*/ 25 w 100"/>
                    <a:gd name="T19" fmla="*/ 105 h 129"/>
                    <a:gd name="T20" fmla="*/ 8 w 100"/>
                    <a:gd name="T21" fmla="*/ 71 h 129"/>
                    <a:gd name="T22" fmla="*/ 6 w 100"/>
                    <a:gd name="T23" fmla="*/ 65 h 129"/>
                    <a:gd name="T24" fmla="*/ 2 w 100"/>
                    <a:gd name="T25" fmla="*/ 54 h 129"/>
                    <a:gd name="T26" fmla="*/ 0 w 100"/>
                    <a:gd name="T27" fmla="*/ 45 h 129"/>
                    <a:gd name="T28" fmla="*/ 0 w 100"/>
                    <a:gd name="T29" fmla="*/ 34 h 129"/>
                    <a:gd name="T30" fmla="*/ 0 w 100"/>
                    <a:gd name="T31" fmla="*/ 30 h 129"/>
                    <a:gd name="T32" fmla="*/ 7 w 100"/>
                    <a:gd name="T33" fmla="*/ 15 h 129"/>
                    <a:gd name="T34" fmla="*/ 20 w 100"/>
                    <a:gd name="T35" fmla="*/ 4 h 129"/>
                    <a:gd name="T36" fmla="*/ 24 w 100"/>
                    <a:gd name="T37" fmla="*/ 2 h 129"/>
                    <a:gd name="T38" fmla="*/ 34 w 100"/>
                    <a:gd name="T39" fmla="*/ 0 h 129"/>
                    <a:gd name="T40" fmla="*/ 42 w 100"/>
                    <a:gd name="T41" fmla="*/ 0 h 129"/>
                    <a:gd name="T42" fmla="*/ 51 w 100"/>
                    <a:gd name="T43" fmla="*/ 2 h 129"/>
                    <a:gd name="T44" fmla="*/ 54 w 100"/>
                    <a:gd name="T45" fmla="*/ 4 h 129"/>
                    <a:gd name="T46" fmla="*/ 68 w 100"/>
                    <a:gd name="T47" fmla="*/ 15 h 129"/>
                    <a:gd name="T48" fmla="*/ 81 w 100"/>
                    <a:gd name="T49" fmla="*/ 34 h 129"/>
                    <a:gd name="T50" fmla="*/ 35 w 100"/>
                    <a:gd name="T51" fmla="*/ 75 h 129"/>
                    <a:gd name="T52" fmla="*/ 38 w 100"/>
                    <a:gd name="T53" fmla="*/ 82 h 129"/>
                    <a:gd name="T54" fmla="*/ 46 w 100"/>
                    <a:gd name="T55" fmla="*/ 97 h 129"/>
                    <a:gd name="T56" fmla="*/ 54 w 100"/>
                    <a:gd name="T57" fmla="*/ 106 h 129"/>
                    <a:gd name="T58" fmla="*/ 59 w 100"/>
                    <a:gd name="T59" fmla="*/ 108 h 129"/>
                    <a:gd name="T60" fmla="*/ 67 w 100"/>
                    <a:gd name="T61" fmla="*/ 108 h 129"/>
                    <a:gd name="T62" fmla="*/ 72 w 100"/>
                    <a:gd name="T63" fmla="*/ 107 h 129"/>
                    <a:gd name="T64" fmla="*/ 77 w 100"/>
                    <a:gd name="T65" fmla="*/ 102 h 129"/>
                    <a:gd name="T66" fmla="*/ 80 w 100"/>
                    <a:gd name="T67" fmla="*/ 97 h 129"/>
                    <a:gd name="T68" fmla="*/ 81 w 100"/>
                    <a:gd name="T69" fmla="*/ 93 h 129"/>
                    <a:gd name="T70" fmla="*/ 80 w 100"/>
                    <a:gd name="T71" fmla="*/ 83 h 129"/>
                    <a:gd name="T72" fmla="*/ 96 w 100"/>
                    <a:gd name="T73" fmla="*/ 69 h 1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29"/>
                    <a:gd name="T113" fmla="*/ 100 w 100"/>
                    <a:gd name="T114" fmla="*/ 129 h 1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29">
                      <a:moveTo>
                        <a:pt x="96" y="69"/>
                      </a:moveTo>
                      <a:lnTo>
                        <a:pt x="96" y="69"/>
                      </a:lnTo>
                      <a:lnTo>
                        <a:pt x="98" y="78"/>
                      </a:lnTo>
                      <a:lnTo>
                        <a:pt x="100" y="86"/>
                      </a:lnTo>
                      <a:lnTo>
                        <a:pt x="100" y="94"/>
                      </a:lnTo>
                      <a:lnTo>
                        <a:pt x="99" y="101"/>
                      </a:lnTo>
                      <a:lnTo>
                        <a:pt x="96" y="108"/>
                      </a:lnTo>
                      <a:lnTo>
                        <a:pt x="91" y="114"/>
                      </a:lnTo>
                      <a:lnTo>
                        <a:pt x="85" y="120"/>
                      </a:lnTo>
                      <a:lnTo>
                        <a:pt x="78" y="124"/>
                      </a:lnTo>
                      <a:lnTo>
                        <a:pt x="69" y="128"/>
                      </a:lnTo>
                      <a:lnTo>
                        <a:pt x="61" y="129"/>
                      </a:lnTo>
                      <a:lnTo>
                        <a:pt x="53" y="128"/>
                      </a:lnTo>
                      <a:lnTo>
                        <a:pt x="46" y="124"/>
                      </a:lnTo>
                      <a:lnTo>
                        <a:pt x="39" y="120"/>
                      </a:lnTo>
                      <a:lnTo>
                        <a:pt x="32" y="114"/>
                      </a:lnTo>
                      <a:lnTo>
                        <a:pt x="25" y="105"/>
                      </a:lnTo>
                      <a:lnTo>
                        <a:pt x="20" y="94"/>
                      </a:lnTo>
                      <a:lnTo>
                        <a:pt x="8" y="71"/>
                      </a:lnTo>
                      <a:lnTo>
                        <a:pt x="6" y="65"/>
                      </a:lnTo>
                      <a:lnTo>
                        <a:pt x="4" y="60"/>
                      </a:lnTo>
                      <a:lnTo>
                        <a:pt x="2" y="54"/>
                      </a:lnTo>
                      <a:lnTo>
                        <a:pt x="1" y="49"/>
                      </a:lnTo>
                      <a:lnTo>
                        <a:pt x="0" y="45"/>
                      </a:lnTo>
                      <a:lnTo>
                        <a:pt x="0" y="39"/>
                      </a:lnTo>
                      <a:lnTo>
                        <a:pt x="0" y="34"/>
                      </a:lnTo>
                      <a:lnTo>
                        <a:pt x="0" y="30"/>
                      </a:lnTo>
                      <a:lnTo>
                        <a:pt x="2" y="22"/>
                      </a:lnTo>
                      <a:lnTo>
                        <a:pt x="7" y="15"/>
                      </a:lnTo>
                      <a:lnTo>
                        <a:pt x="13" y="9"/>
                      </a:lnTo>
                      <a:lnTo>
                        <a:pt x="20" y="4"/>
                      </a:lnTo>
                      <a:lnTo>
                        <a:pt x="24" y="2"/>
                      </a:lnTo>
                      <a:lnTo>
                        <a:pt x="29" y="1"/>
                      </a:lnTo>
                      <a:lnTo>
                        <a:pt x="34" y="0"/>
                      </a:lnTo>
                      <a:lnTo>
                        <a:pt x="38" y="0"/>
                      </a:lnTo>
                      <a:lnTo>
                        <a:pt x="42" y="0"/>
                      </a:lnTo>
                      <a:lnTo>
                        <a:pt x="46" y="1"/>
                      </a:lnTo>
                      <a:lnTo>
                        <a:pt x="51" y="2"/>
                      </a:lnTo>
                      <a:lnTo>
                        <a:pt x="54" y="4"/>
                      </a:lnTo>
                      <a:lnTo>
                        <a:pt x="61" y="8"/>
                      </a:lnTo>
                      <a:lnTo>
                        <a:pt x="68" y="15"/>
                      </a:lnTo>
                      <a:lnTo>
                        <a:pt x="75" y="24"/>
                      </a:lnTo>
                      <a:lnTo>
                        <a:pt x="81" y="34"/>
                      </a:lnTo>
                      <a:lnTo>
                        <a:pt x="88" y="49"/>
                      </a:lnTo>
                      <a:lnTo>
                        <a:pt x="35" y="75"/>
                      </a:lnTo>
                      <a:lnTo>
                        <a:pt x="38" y="82"/>
                      </a:lnTo>
                      <a:lnTo>
                        <a:pt x="43" y="90"/>
                      </a:lnTo>
                      <a:lnTo>
                        <a:pt x="46" y="97"/>
                      </a:lnTo>
                      <a:lnTo>
                        <a:pt x="51" y="102"/>
                      </a:lnTo>
                      <a:lnTo>
                        <a:pt x="54" y="106"/>
                      </a:lnTo>
                      <a:lnTo>
                        <a:pt x="59" y="108"/>
                      </a:lnTo>
                      <a:lnTo>
                        <a:pt x="63" y="108"/>
                      </a:lnTo>
                      <a:lnTo>
                        <a:pt x="67" y="108"/>
                      </a:lnTo>
                      <a:lnTo>
                        <a:pt x="72" y="107"/>
                      </a:lnTo>
                      <a:lnTo>
                        <a:pt x="75" y="105"/>
                      </a:lnTo>
                      <a:lnTo>
                        <a:pt x="77" y="102"/>
                      </a:lnTo>
                      <a:lnTo>
                        <a:pt x="78" y="100"/>
                      </a:lnTo>
                      <a:lnTo>
                        <a:pt x="80" y="97"/>
                      </a:lnTo>
                      <a:lnTo>
                        <a:pt x="81" y="93"/>
                      </a:lnTo>
                      <a:lnTo>
                        <a:pt x="81" y="89"/>
                      </a:lnTo>
                      <a:lnTo>
                        <a:pt x="80" y="83"/>
                      </a:lnTo>
                      <a:lnTo>
                        <a:pt x="77" y="77"/>
                      </a:lnTo>
                      <a:lnTo>
                        <a:pt x="96" y="69"/>
                      </a:lnTo>
                    </a:path>
                  </a:pathLst>
                </a:custGeom>
                <a:noFill/>
                <a:ln w="9525">
                  <a:noFill/>
                  <a:round/>
                  <a:headEnd/>
                  <a:tailEnd/>
                </a:ln>
              </p:spPr>
              <p:txBody>
                <a:bodyPr/>
                <a:lstStyle/>
                <a:p>
                  <a:endParaRPr lang="en-US">
                    <a:latin typeface="+mj-lt"/>
                  </a:endParaRPr>
                </a:p>
              </p:txBody>
            </p:sp>
            <p:sp>
              <p:nvSpPr>
                <p:cNvPr id="2128" name="Freeform 918"/>
                <p:cNvSpPr>
                  <a:spLocks/>
                </p:cNvSpPr>
                <p:nvPr/>
              </p:nvSpPr>
              <p:spPr bwMode="auto">
                <a:xfrm>
                  <a:off x="2201" y="1445"/>
                  <a:ext cx="37" cy="51"/>
                </a:xfrm>
                <a:custGeom>
                  <a:avLst/>
                  <a:gdLst>
                    <a:gd name="T0" fmla="*/ 141 w 149"/>
                    <a:gd name="T1" fmla="*/ 122 h 206"/>
                    <a:gd name="T2" fmla="*/ 144 w 149"/>
                    <a:gd name="T3" fmla="*/ 129 h 206"/>
                    <a:gd name="T4" fmla="*/ 148 w 149"/>
                    <a:gd name="T5" fmla="*/ 142 h 206"/>
                    <a:gd name="T6" fmla="*/ 149 w 149"/>
                    <a:gd name="T7" fmla="*/ 153 h 206"/>
                    <a:gd name="T8" fmla="*/ 149 w 149"/>
                    <a:gd name="T9" fmla="*/ 165 h 206"/>
                    <a:gd name="T10" fmla="*/ 148 w 149"/>
                    <a:gd name="T11" fmla="*/ 169 h 206"/>
                    <a:gd name="T12" fmla="*/ 138 w 149"/>
                    <a:gd name="T13" fmla="*/ 187 h 206"/>
                    <a:gd name="T14" fmla="*/ 120 w 149"/>
                    <a:gd name="T15" fmla="*/ 200 h 206"/>
                    <a:gd name="T16" fmla="*/ 114 w 149"/>
                    <a:gd name="T17" fmla="*/ 203 h 206"/>
                    <a:gd name="T18" fmla="*/ 103 w 149"/>
                    <a:gd name="T19" fmla="*/ 206 h 206"/>
                    <a:gd name="T20" fmla="*/ 92 w 149"/>
                    <a:gd name="T21" fmla="*/ 206 h 206"/>
                    <a:gd name="T22" fmla="*/ 83 w 149"/>
                    <a:gd name="T23" fmla="*/ 205 h 206"/>
                    <a:gd name="T24" fmla="*/ 78 w 149"/>
                    <a:gd name="T25" fmla="*/ 204 h 206"/>
                    <a:gd name="T26" fmla="*/ 69 w 149"/>
                    <a:gd name="T27" fmla="*/ 198 h 206"/>
                    <a:gd name="T28" fmla="*/ 61 w 149"/>
                    <a:gd name="T29" fmla="*/ 190 h 206"/>
                    <a:gd name="T30" fmla="*/ 53 w 149"/>
                    <a:gd name="T31" fmla="*/ 180 h 206"/>
                    <a:gd name="T32" fmla="*/ 46 w 149"/>
                    <a:gd name="T33" fmla="*/ 168 h 206"/>
                    <a:gd name="T34" fmla="*/ 11 w 149"/>
                    <a:gd name="T35" fmla="*/ 98 h 206"/>
                    <a:gd name="T36" fmla="*/ 6 w 149"/>
                    <a:gd name="T37" fmla="*/ 85 h 206"/>
                    <a:gd name="T38" fmla="*/ 2 w 149"/>
                    <a:gd name="T39" fmla="*/ 72 h 206"/>
                    <a:gd name="T40" fmla="*/ 0 w 149"/>
                    <a:gd name="T41" fmla="*/ 61 h 206"/>
                    <a:gd name="T42" fmla="*/ 1 w 149"/>
                    <a:gd name="T43" fmla="*/ 51 h 206"/>
                    <a:gd name="T44" fmla="*/ 4 w 149"/>
                    <a:gd name="T45" fmla="*/ 41 h 206"/>
                    <a:gd name="T46" fmla="*/ 17 w 149"/>
                    <a:gd name="T47" fmla="*/ 26 h 206"/>
                    <a:gd name="T48" fmla="*/ 25 w 149"/>
                    <a:gd name="T49" fmla="*/ 21 h 206"/>
                    <a:gd name="T50" fmla="*/ 34 w 149"/>
                    <a:gd name="T51" fmla="*/ 17 h 206"/>
                    <a:gd name="T52" fmla="*/ 44 w 149"/>
                    <a:gd name="T53" fmla="*/ 16 h 206"/>
                    <a:gd name="T54" fmla="*/ 48 w 149"/>
                    <a:gd name="T55" fmla="*/ 16 h 206"/>
                    <a:gd name="T56" fmla="*/ 57 w 149"/>
                    <a:gd name="T57" fmla="*/ 18 h 206"/>
                    <a:gd name="T58" fmla="*/ 56 w 149"/>
                    <a:gd name="T59" fmla="*/ 9 h 206"/>
                    <a:gd name="T60" fmla="*/ 102 w 149"/>
                    <a:gd name="T61" fmla="*/ 52 h 206"/>
                    <a:gd name="T62" fmla="*/ 78 w 149"/>
                    <a:gd name="T63" fmla="*/ 57 h 206"/>
                    <a:gd name="T64" fmla="*/ 73 w 149"/>
                    <a:gd name="T65" fmla="*/ 51 h 206"/>
                    <a:gd name="T66" fmla="*/ 63 w 149"/>
                    <a:gd name="T67" fmla="*/ 40 h 206"/>
                    <a:gd name="T68" fmla="*/ 59 w 149"/>
                    <a:gd name="T69" fmla="*/ 37 h 206"/>
                    <a:gd name="T70" fmla="*/ 49 w 149"/>
                    <a:gd name="T71" fmla="*/ 34 h 206"/>
                    <a:gd name="T72" fmla="*/ 40 w 149"/>
                    <a:gd name="T73" fmla="*/ 37 h 206"/>
                    <a:gd name="T74" fmla="*/ 34 w 149"/>
                    <a:gd name="T75" fmla="*/ 40 h 206"/>
                    <a:gd name="T76" fmla="*/ 26 w 149"/>
                    <a:gd name="T77" fmla="*/ 48 h 206"/>
                    <a:gd name="T78" fmla="*/ 25 w 149"/>
                    <a:gd name="T79" fmla="*/ 54 h 206"/>
                    <a:gd name="T80" fmla="*/ 26 w 149"/>
                    <a:gd name="T81" fmla="*/ 67 h 206"/>
                    <a:gd name="T82" fmla="*/ 31 w 149"/>
                    <a:gd name="T83" fmla="*/ 83 h 206"/>
                    <a:gd name="T84" fmla="*/ 69 w 149"/>
                    <a:gd name="T85" fmla="*/ 161 h 206"/>
                    <a:gd name="T86" fmla="*/ 78 w 149"/>
                    <a:gd name="T87" fmla="*/ 175 h 206"/>
                    <a:gd name="T88" fmla="*/ 87 w 149"/>
                    <a:gd name="T89" fmla="*/ 184 h 206"/>
                    <a:gd name="T90" fmla="*/ 93 w 149"/>
                    <a:gd name="T91" fmla="*/ 185 h 206"/>
                    <a:gd name="T92" fmla="*/ 103 w 149"/>
                    <a:gd name="T93" fmla="*/ 184 h 206"/>
                    <a:gd name="T94" fmla="*/ 110 w 149"/>
                    <a:gd name="T95" fmla="*/ 182 h 206"/>
                    <a:gd name="T96" fmla="*/ 121 w 149"/>
                    <a:gd name="T97" fmla="*/ 175 h 206"/>
                    <a:gd name="T98" fmla="*/ 125 w 149"/>
                    <a:gd name="T99" fmla="*/ 165 h 206"/>
                    <a:gd name="T100" fmla="*/ 125 w 149"/>
                    <a:gd name="T101" fmla="*/ 158 h 206"/>
                    <a:gd name="T102" fmla="*/ 123 w 149"/>
                    <a:gd name="T103" fmla="*/ 144 h 206"/>
                    <a:gd name="T104" fmla="*/ 116 w 149"/>
                    <a:gd name="T105" fmla="*/ 129 h 2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
                    <a:gd name="T160" fmla="*/ 0 h 206"/>
                    <a:gd name="T161" fmla="*/ 149 w 149"/>
                    <a:gd name="T162" fmla="*/ 206 h 2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 h="206">
                      <a:moveTo>
                        <a:pt x="139" y="119"/>
                      </a:moveTo>
                      <a:lnTo>
                        <a:pt x="141" y="122"/>
                      </a:lnTo>
                      <a:lnTo>
                        <a:pt x="144" y="129"/>
                      </a:lnTo>
                      <a:lnTo>
                        <a:pt x="146" y="136"/>
                      </a:lnTo>
                      <a:lnTo>
                        <a:pt x="148" y="142"/>
                      </a:lnTo>
                      <a:lnTo>
                        <a:pt x="149" y="147"/>
                      </a:lnTo>
                      <a:lnTo>
                        <a:pt x="149" y="153"/>
                      </a:lnTo>
                      <a:lnTo>
                        <a:pt x="149" y="159"/>
                      </a:lnTo>
                      <a:lnTo>
                        <a:pt x="149" y="165"/>
                      </a:lnTo>
                      <a:lnTo>
                        <a:pt x="148" y="169"/>
                      </a:lnTo>
                      <a:lnTo>
                        <a:pt x="144" y="179"/>
                      </a:lnTo>
                      <a:lnTo>
                        <a:pt x="138" y="187"/>
                      </a:lnTo>
                      <a:lnTo>
                        <a:pt x="130" y="193"/>
                      </a:lnTo>
                      <a:lnTo>
                        <a:pt x="120" y="200"/>
                      </a:lnTo>
                      <a:lnTo>
                        <a:pt x="114" y="203"/>
                      </a:lnTo>
                      <a:lnTo>
                        <a:pt x="108" y="205"/>
                      </a:lnTo>
                      <a:lnTo>
                        <a:pt x="103" y="206"/>
                      </a:lnTo>
                      <a:lnTo>
                        <a:pt x="98" y="206"/>
                      </a:lnTo>
                      <a:lnTo>
                        <a:pt x="92" y="206"/>
                      </a:lnTo>
                      <a:lnTo>
                        <a:pt x="87" y="206"/>
                      </a:lnTo>
                      <a:lnTo>
                        <a:pt x="83" y="205"/>
                      </a:lnTo>
                      <a:lnTo>
                        <a:pt x="78" y="204"/>
                      </a:lnTo>
                      <a:lnTo>
                        <a:pt x="73" y="202"/>
                      </a:lnTo>
                      <a:lnTo>
                        <a:pt x="69" y="198"/>
                      </a:lnTo>
                      <a:lnTo>
                        <a:pt x="64" y="195"/>
                      </a:lnTo>
                      <a:lnTo>
                        <a:pt x="61" y="190"/>
                      </a:lnTo>
                      <a:lnTo>
                        <a:pt x="56" y="185"/>
                      </a:lnTo>
                      <a:lnTo>
                        <a:pt x="53" y="180"/>
                      </a:lnTo>
                      <a:lnTo>
                        <a:pt x="49" y="174"/>
                      </a:lnTo>
                      <a:lnTo>
                        <a:pt x="46" y="168"/>
                      </a:lnTo>
                      <a:lnTo>
                        <a:pt x="11" y="98"/>
                      </a:lnTo>
                      <a:lnTo>
                        <a:pt x="8" y="91"/>
                      </a:lnTo>
                      <a:lnTo>
                        <a:pt x="6" y="85"/>
                      </a:lnTo>
                      <a:lnTo>
                        <a:pt x="3" y="78"/>
                      </a:lnTo>
                      <a:lnTo>
                        <a:pt x="2" y="72"/>
                      </a:lnTo>
                      <a:lnTo>
                        <a:pt x="1" y="67"/>
                      </a:lnTo>
                      <a:lnTo>
                        <a:pt x="0" y="61"/>
                      </a:lnTo>
                      <a:lnTo>
                        <a:pt x="0" y="56"/>
                      </a:lnTo>
                      <a:lnTo>
                        <a:pt x="1" y="51"/>
                      </a:lnTo>
                      <a:lnTo>
                        <a:pt x="4" y="41"/>
                      </a:lnTo>
                      <a:lnTo>
                        <a:pt x="10" y="33"/>
                      </a:lnTo>
                      <a:lnTo>
                        <a:pt x="17" y="26"/>
                      </a:lnTo>
                      <a:lnTo>
                        <a:pt x="25" y="21"/>
                      </a:lnTo>
                      <a:lnTo>
                        <a:pt x="30" y="18"/>
                      </a:lnTo>
                      <a:lnTo>
                        <a:pt x="34" y="17"/>
                      </a:lnTo>
                      <a:lnTo>
                        <a:pt x="39" y="16"/>
                      </a:lnTo>
                      <a:lnTo>
                        <a:pt x="44" y="16"/>
                      </a:lnTo>
                      <a:lnTo>
                        <a:pt x="48" y="16"/>
                      </a:lnTo>
                      <a:lnTo>
                        <a:pt x="53" y="17"/>
                      </a:lnTo>
                      <a:lnTo>
                        <a:pt x="57" y="18"/>
                      </a:lnTo>
                      <a:lnTo>
                        <a:pt x="61" y="19"/>
                      </a:lnTo>
                      <a:lnTo>
                        <a:pt x="56" y="9"/>
                      </a:lnTo>
                      <a:lnTo>
                        <a:pt x="77" y="0"/>
                      </a:lnTo>
                      <a:lnTo>
                        <a:pt x="102" y="52"/>
                      </a:lnTo>
                      <a:lnTo>
                        <a:pt x="80" y="62"/>
                      </a:lnTo>
                      <a:lnTo>
                        <a:pt x="78" y="57"/>
                      </a:lnTo>
                      <a:lnTo>
                        <a:pt x="73" y="51"/>
                      </a:lnTo>
                      <a:lnTo>
                        <a:pt x="68" y="45"/>
                      </a:lnTo>
                      <a:lnTo>
                        <a:pt x="63" y="40"/>
                      </a:lnTo>
                      <a:lnTo>
                        <a:pt x="59" y="37"/>
                      </a:lnTo>
                      <a:lnTo>
                        <a:pt x="54" y="34"/>
                      </a:lnTo>
                      <a:lnTo>
                        <a:pt x="49" y="34"/>
                      </a:lnTo>
                      <a:lnTo>
                        <a:pt x="45" y="34"/>
                      </a:lnTo>
                      <a:lnTo>
                        <a:pt x="40" y="37"/>
                      </a:lnTo>
                      <a:lnTo>
                        <a:pt x="34" y="40"/>
                      </a:lnTo>
                      <a:lnTo>
                        <a:pt x="30" y="44"/>
                      </a:lnTo>
                      <a:lnTo>
                        <a:pt x="26" y="48"/>
                      </a:lnTo>
                      <a:lnTo>
                        <a:pt x="25" y="54"/>
                      </a:lnTo>
                      <a:lnTo>
                        <a:pt x="25" y="60"/>
                      </a:lnTo>
                      <a:lnTo>
                        <a:pt x="26" y="67"/>
                      </a:lnTo>
                      <a:lnTo>
                        <a:pt x="27" y="75"/>
                      </a:lnTo>
                      <a:lnTo>
                        <a:pt x="31" y="83"/>
                      </a:lnTo>
                      <a:lnTo>
                        <a:pt x="69" y="161"/>
                      </a:lnTo>
                      <a:lnTo>
                        <a:pt x="73" y="169"/>
                      </a:lnTo>
                      <a:lnTo>
                        <a:pt x="78" y="175"/>
                      </a:lnTo>
                      <a:lnTo>
                        <a:pt x="83" y="181"/>
                      </a:lnTo>
                      <a:lnTo>
                        <a:pt x="87" y="184"/>
                      </a:lnTo>
                      <a:lnTo>
                        <a:pt x="93" y="185"/>
                      </a:lnTo>
                      <a:lnTo>
                        <a:pt x="98" y="185"/>
                      </a:lnTo>
                      <a:lnTo>
                        <a:pt x="103" y="184"/>
                      </a:lnTo>
                      <a:lnTo>
                        <a:pt x="110" y="182"/>
                      </a:lnTo>
                      <a:lnTo>
                        <a:pt x="116" y="179"/>
                      </a:lnTo>
                      <a:lnTo>
                        <a:pt x="121" y="175"/>
                      </a:lnTo>
                      <a:lnTo>
                        <a:pt x="124" y="170"/>
                      </a:lnTo>
                      <a:lnTo>
                        <a:pt x="125" y="165"/>
                      </a:lnTo>
                      <a:lnTo>
                        <a:pt x="125" y="158"/>
                      </a:lnTo>
                      <a:lnTo>
                        <a:pt x="124" y="151"/>
                      </a:lnTo>
                      <a:lnTo>
                        <a:pt x="123" y="144"/>
                      </a:lnTo>
                      <a:lnTo>
                        <a:pt x="120" y="136"/>
                      </a:lnTo>
                      <a:lnTo>
                        <a:pt x="116" y="129"/>
                      </a:lnTo>
                      <a:lnTo>
                        <a:pt x="139" y="119"/>
                      </a:lnTo>
                    </a:path>
                  </a:pathLst>
                </a:custGeom>
                <a:noFill/>
                <a:ln w="9525">
                  <a:noFill/>
                  <a:round/>
                  <a:headEnd/>
                  <a:tailEnd/>
                </a:ln>
              </p:spPr>
              <p:txBody>
                <a:bodyPr/>
                <a:lstStyle/>
                <a:p>
                  <a:endParaRPr lang="en-US">
                    <a:latin typeface="+mj-lt"/>
                  </a:endParaRPr>
                </a:p>
              </p:txBody>
            </p:sp>
            <p:sp>
              <p:nvSpPr>
                <p:cNvPr id="2129" name="Freeform 919"/>
                <p:cNvSpPr>
                  <a:spLocks/>
                </p:cNvSpPr>
                <p:nvPr/>
              </p:nvSpPr>
              <p:spPr bwMode="auto">
                <a:xfrm>
                  <a:off x="2241" y="1457"/>
                  <a:ext cx="15" cy="22"/>
                </a:xfrm>
                <a:custGeom>
                  <a:avLst/>
                  <a:gdLst>
                    <a:gd name="T0" fmla="*/ 42 w 61"/>
                    <a:gd name="T1" fmla="*/ 25 h 90"/>
                    <a:gd name="T2" fmla="*/ 42 w 61"/>
                    <a:gd name="T3" fmla="*/ 25 h 90"/>
                    <a:gd name="T4" fmla="*/ 38 w 61"/>
                    <a:gd name="T5" fmla="*/ 17 h 90"/>
                    <a:gd name="T6" fmla="*/ 34 w 61"/>
                    <a:gd name="T7" fmla="*/ 12 h 90"/>
                    <a:gd name="T8" fmla="*/ 30 w 61"/>
                    <a:gd name="T9" fmla="*/ 7 h 90"/>
                    <a:gd name="T10" fmla="*/ 26 w 61"/>
                    <a:gd name="T11" fmla="*/ 4 h 90"/>
                    <a:gd name="T12" fmla="*/ 26 w 61"/>
                    <a:gd name="T13" fmla="*/ 4 h 90"/>
                    <a:gd name="T14" fmla="*/ 23 w 61"/>
                    <a:gd name="T15" fmla="*/ 1 h 90"/>
                    <a:gd name="T16" fmla="*/ 18 w 61"/>
                    <a:gd name="T17" fmla="*/ 0 h 90"/>
                    <a:gd name="T18" fmla="*/ 14 w 61"/>
                    <a:gd name="T19" fmla="*/ 0 h 90"/>
                    <a:gd name="T20" fmla="*/ 9 w 61"/>
                    <a:gd name="T21" fmla="*/ 1 h 90"/>
                    <a:gd name="T22" fmla="*/ 9 w 61"/>
                    <a:gd name="T23" fmla="*/ 1 h 90"/>
                    <a:gd name="T24" fmla="*/ 6 w 61"/>
                    <a:gd name="T25" fmla="*/ 4 h 90"/>
                    <a:gd name="T26" fmla="*/ 3 w 61"/>
                    <a:gd name="T27" fmla="*/ 7 h 90"/>
                    <a:gd name="T28" fmla="*/ 1 w 61"/>
                    <a:gd name="T29" fmla="*/ 12 h 90"/>
                    <a:gd name="T30" fmla="*/ 0 w 61"/>
                    <a:gd name="T31" fmla="*/ 16 h 90"/>
                    <a:gd name="T32" fmla="*/ 0 w 61"/>
                    <a:gd name="T33" fmla="*/ 16 h 90"/>
                    <a:gd name="T34" fmla="*/ 0 w 61"/>
                    <a:gd name="T35" fmla="*/ 21 h 90"/>
                    <a:gd name="T36" fmla="*/ 2 w 61"/>
                    <a:gd name="T37" fmla="*/ 27 h 90"/>
                    <a:gd name="T38" fmla="*/ 3 w 61"/>
                    <a:gd name="T39" fmla="*/ 34 h 90"/>
                    <a:gd name="T40" fmla="*/ 7 w 61"/>
                    <a:gd name="T41" fmla="*/ 42 h 90"/>
                    <a:gd name="T42" fmla="*/ 18 w 61"/>
                    <a:gd name="T43" fmla="*/ 66 h 90"/>
                    <a:gd name="T44" fmla="*/ 18 w 61"/>
                    <a:gd name="T45" fmla="*/ 66 h 90"/>
                    <a:gd name="T46" fmla="*/ 23 w 61"/>
                    <a:gd name="T47" fmla="*/ 73 h 90"/>
                    <a:gd name="T48" fmla="*/ 26 w 61"/>
                    <a:gd name="T49" fmla="*/ 80 h 90"/>
                    <a:gd name="T50" fmla="*/ 31 w 61"/>
                    <a:gd name="T51" fmla="*/ 84 h 90"/>
                    <a:gd name="T52" fmla="*/ 34 w 61"/>
                    <a:gd name="T53" fmla="*/ 88 h 90"/>
                    <a:gd name="T54" fmla="*/ 34 w 61"/>
                    <a:gd name="T55" fmla="*/ 88 h 90"/>
                    <a:gd name="T56" fmla="*/ 39 w 61"/>
                    <a:gd name="T57" fmla="*/ 90 h 90"/>
                    <a:gd name="T58" fmla="*/ 42 w 61"/>
                    <a:gd name="T59" fmla="*/ 90 h 90"/>
                    <a:gd name="T60" fmla="*/ 47 w 61"/>
                    <a:gd name="T61" fmla="*/ 90 h 90"/>
                    <a:gd name="T62" fmla="*/ 52 w 61"/>
                    <a:gd name="T63" fmla="*/ 89 h 90"/>
                    <a:gd name="T64" fmla="*/ 52 w 61"/>
                    <a:gd name="T65" fmla="*/ 89 h 90"/>
                    <a:gd name="T66" fmla="*/ 55 w 61"/>
                    <a:gd name="T67" fmla="*/ 87 h 90"/>
                    <a:gd name="T68" fmla="*/ 59 w 61"/>
                    <a:gd name="T69" fmla="*/ 83 h 90"/>
                    <a:gd name="T70" fmla="*/ 60 w 61"/>
                    <a:gd name="T71" fmla="*/ 80 h 90"/>
                    <a:gd name="T72" fmla="*/ 61 w 61"/>
                    <a:gd name="T73" fmla="*/ 75 h 90"/>
                    <a:gd name="T74" fmla="*/ 61 w 61"/>
                    <a:gd name="T75" fmla="*/ 75 h 90"/>
                    <a:gd name="T76" fmla="*/ 61 w 61"/>
                    <a:gd name="T77" fmla="*/ 70 h 90"/>
                    <a:gd name="T78" fmla="*/ 60 w 61"/>
                    <a:gd name="T79" fmla="*/ 64 h 90"/>
                    <a:gd name="T80" fmla="*/ 57 w 61"/>
                    <a:gd name="T81" fmla="*/ 57 h 90"/>
                    <a:gd name="T82" fmla="*/ 54 w 61"/>
                    <a:gd name="T83" fmla="*/ 49 h 90"/>
                    <a:gd name="T84" fmla="*/ 42 w 61"/>
                    <a:gd name="T85" fmla="*/ 25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42" y="25"/>
                      </a:moveTo>
                      <a:lnTo>
                        <a:pt x="42" y="25"/>
                      </a:lnTo>
                      <a:lnTo>
                        <a:pt x="38" y="17"/>
                      </a:lnTo>
                      <a:lnTo>
                        <a:pt x="34" y="12"/>
                      </a:lnTo>
                      <a:lnTo>
                        <a:pt x="30" y="7"/>
                      </a:lnTo>
                      <a:lnTo>
                        <a:pt x="26" y="4"/>
                      </a:lnTo>
                      <a:lnTo>
                        <a:pt x="23" y="1"/>
                      </a:lnTo>
                      <a:lnTo>
                        <a:pt x="18" y="0"/>
                      </a:lnTo>
                      <a:lnTo>
                        <a:pt x="14" y="0"/>
                      </a:lnTo>
                      <a:lnTo>
                        <a:pt x="9" y="1"/>
                      </a:lnTo>
                      <a:lnTo>
                        <a:pt x="6" y="4"/>
                      </a:lnTo>
                      <a:lnTo>
                        <a:pt x="3" y="7"/>
                      </a:lnTo>
                      <a:lnTo>
                        <a:pt x="1" y="12"/>
                      </a:lnTo>
                      <a:lnTo>
                        <a:pt x="0" y="16"/>
                      </a:lnTo>
                      <a:lnTo>
                        <a:pt x="0" y="21"/>
                      </a:lnTo>
                      <a:lnTo>
                        <a:pt x="2" y="27"/>
                      </a:lnTo>
                      <a:lnTo>
                        <a:pt x="3" y="34"/>
                      </a:lnTo>
                      <a:lnTo>
                        <a:pt x="7" y="42"/>
                      </a:lnTo>
                      <a:lnTo>
                        <a:pt x="18" y="66"/>
                      </a:lnTo>
                      <a:lnTo>
                        <a:pt x="23" y="73"/>
                      </a:lnTo>
                      <a:lnTo>
                        <a:pt x="26" y="80"/>
                      </a:lnTo>
                      <a:lnTo>
                        <a:pt x="31" y="84"/>
                      </a:lnTo>
                      <a:lnTo>
                        <a:pt x="34" y="88"/>
                      </a:lnTo>
                      <a:lnTo>
                        <a:pt x="39" y="90"/>
                      </a:lnTo>
                      <a:lnTo>
                        <a:pt x="42" y="90"/>
                      </a:lnTo>
                      <a:lnTo>
                        <a:pt x="47" y="90"/>
                      </a:lnTo>
                      <a:lnTo>
                        <a:pt x="52" y="89"/>
                      </a:lnTo>
                      <a:lnTo>
                        <a:pt x="55" y="87"/>
                      </a:lnTo>
                      <a:lnTo>
                        <a:pt x="59" y="83"/>
                      </a:lnTo>
                      <a:lnTo>
                        <a:pt x="60" y="80"/>
                      </a:lnTo>
                      <a:lnTo>
                        <a:pt x="61" y="75"/>
                      </a:lnTo>
                      <a:lnTo>
                        <a:pt x="61" y="70"/>
                      </a:lnTo>
                      <a:lnTo>
                        <a:pt x="60" y="64"/>
                      </a:lnTo>
                      <a:lnTo>
                        <a:pt x="57" y="57"/>
                      </a:lnTo>
                      <a:lnTo>
                        <a:pt x="54" y="49"/>
                      </a:lnTo>
                      <a:lnTo>
                        <a:pt x="42" y="25"/>
                      </a:lnTo>
                    </a:path>
                  </a:pathLst>
                </a:custGeom>
                <a:noFill/>
                <a:ln w="9525">
                  <a:noFill/>
                  <a:round/>
                  <a:headEnd/>
                  <a:tailEnd/>
                </a:ln>
              </p:spPr>
              <p:txBody>
                <a:bodyPr/>
                <a:lstStyle/>
                <a:p>
                  <a:endParaRPr lang="en-US">
                    <a:latin typeface="+mj-lt"/>
                  </a:endParaRPr>
                </a:p>
              </p:txBody>
            </p:sp>
            <p:sp>
              <p:nvSpPr>
                <p:cNvPr id="2130" name="Freeform 920"/>
                <p:cNvSpPr>
                  <a:spLocks/>
                </p:cNvSpPr>
                <p:nvPr/>
              </p:nvSpPr>
              <p:spPr bwMode="auto">
                <a:xfrm>
                  <a:off x="2235" y="1452"/>
                  <a:ext cx="27" cy="32"/>
                </a:xfrm>
                <a:custGeom>
                  <a:avLst/>
                  <a:gdLst>
                    <a:gd name="T0" fmla="*/ 83 w 105"/>
                    <a:gd name="T1" fmla="*/ 32 h 129"/>
                    <a:gd name="T2" fmla="*/ 97 w 105"/>
                    <a:gd name="T3" fmla="*/ 61 h 129"/>
                    <a:gd name="T4" fmla="*/ 97 w 105"/>
                    <a:gd name="T5" fmla="*/ 61 h 129"/>
                    <a:gd name="T6" fmla="*/ 99 w 105"/>
                    <a:gd name="T7" fmla="*/ 66 h 129"/>
                    <a:gd name="T8" fmla="*/ 101 w 105"/>
                    <a:gd name="T9" fmla="*/ 72 h 129"/>
                    <a:gd name="T10" fmla="*/ 102 w 105"/>
                    <a:gd name="T11" fmla="*/ 78 h 129"/>
                    <a:gd name="T12" fmla="*/ 104 w 105"/>
                    <a:gd name="T13" fmla="*/ 83 h 129"/>
                    <a:gd name="T14" fmla="*/ 105 w 105"/>
                    <a:gd name="T15" fmla="*/ 87 h 129"/>
                    <a:gd name="T16" fmla="*/ 105 w 105"/>
                    <a:gd name="T17" fmla="*/ 92 h 129"/>
                    <a:gd name="T18" fmla="*/ 105 w 105"/>
                    <a:gd name="T19" fmla="*/ 96 h 129"/>
                    <a:gd name="T20" fmla="*/ 104 w 105"/>
                    <a:gd name="T21" fmla="*/ 100 h 129"/>
                    <a:gd name="T22" fmla="*/ 104 w 105"/>
                    <a:gd name="T23" fmla="*/ 100 h 129"/>
                    <a:gd name="T24" fmla="*/ 101 w 105"/>
                    <a:gd name="T25" fmla="*/ 107 h 129"/>
                    <a:gd name="T26" fmla="*/ 97 w 105"/>
                    <a:gd name="T27" fmla="*/ 114 h 129"/>
                    <a:gd name="T28" fmla="*/ 90 w 105"/>
                    <a:gd name="T29" fmla="*/ 119 h 129"/>
                    <a:gd name="T30" fmla="*/ 82 w 105"/>
                    <a:gd name="T31" fmla="*/ 124 h 129"/>
                    <a:gd name="T32" fmla="*/ 82 w 105"/>
                    <a:gd name="T33" fmla="*/ 124 h 129"/>
                    <a:gd name="T34" fmla="*/ 72 w 105"/>
                    <a:gd name="T35" fmla="*/ 127 h 129"/>
                    <a:gd name="T36" fmla="*/ 63 w 105"/>
                    <a:gd name="T37" fmla="*/ 129 h 129"/>
                    <a:gd name="T38" fmla="*/ 55 w 105"/>
                    <a:gd name="T39" fmla="*/ 129 h 129"/>
                    <a:gd name="T40" fmla="*/ 48 w 105"/>
                    <a:gd name="T41" fmla="*/ 126 h 129"/>
                    <a:gd name="T42" fmla="*/ 48 w 105"/>
                    <a:gd name="T43" fmla="*/ 126 h 129"/>
                    <a:gd name="T44" fmla="*/ 41 w 105"/>
                    <a:gd name="T45" fmla="*/ 122 h 129"/>
                    <a:gd name="T46" fmla="*/ 34 w 105"/>
                    <a:gd name="T47" fmla="*/ 116 h 129"/>
                    <a:gd name="T48" fmla="*/ 28 w 105"/>
                    <a:gd name="T49" fmla="*/ 107 h 129"/>
                    <a:gd name="T50" fmla="*/ 22 w 105"/>
                    <a:gd name="T51" fmla="*/ 96 h 129"/>
                    <a:gd name="T52" fmla="*/ 8 w 105"/>
                    <a:gd name="T53" fmla="*/ 68 h 129"/>
                    <a:gd name="T54" fmla="*/ 8 w 105"/>
                    <a:gd name="T55" fmla="*/ 68 h 129"/>
                    <a:gd name="T56" fmla="*/ 6 w 105"/>
                    <a:gd name="T57" fmla="*/ 62 h 129"/>
                    <a:gd name="T58" fmla="*/ 3 w 105"/>
                    <a:gd name="T59" fmla="*/ 57 h 129"/>
                    <a:gd name="T60" fmla="*/ 2 w 105"/>
                    <a:gd name="T61" fmla="*/ 51 h 129"/>
                    <a:gd name="T62" fmla="*/ 1 w 105"/>
                    <a:gd name="T63" fmla="*/ 47 h 129"/>
                    <a:gd name="T64" fmla="*/ 0 w 105"/>
                    <a:gd name="T65" fmla="*/ 42 h 129"/>
                    <a:gd name="T66" fmla="*/ 0 w 105"/>
                    <a:gd name="T67" fmla="*/ 38 h 129"/>
                    <a:gd name="T68" fmla="*/ 0 w 105"/>
                    <a:gd name="T69" fmla="*/ 33 h 129"/>
                    <a:gd name="T70" fmla="*/ 1 w 105"/>
                    <a:gd name="T71" fmla="*/ 29 h 129"/>
                    <a:gd name="T72" fmla="*/ 1 w 105"/>
                    <a:gd name="T73" fmla="*/ 29 h 129"/>
                    <a:gd name="T74" fmla="*/ 5 w 105"/>
                    <a:gd name="T75" fmla="*/ 23 h 129"/>
                    <a:gd name="T76" fmla="*/ 9 w 105"/>
                    <a:gd name="T77" fmla="*/ 16 h 129"/>
                    <a:gd name="T78" fmla="*/ 16 w 105"/>
                    <a:gd name="T79" fmla="*/ 10 h 129"/>
                    <a:gd name="T80" fmla="*/ 24 w 105"/>
                    <a:gd name="T81" fmla="*/ 5 h 129"/>
                    <a:gd name="T82" fmla="*/ 24 w 105"/>
                    <a:gd name="T83" fmla="*/ 5 h 129"/>
                    <a:gd name="T84" fmla="*/ 33 w 105"/>
                    <a:gd name="T85" fmla="*/ 2 h 129"/>
                    <a:gd name="T86" fmla="*/ 41 w 105"/>
                    <a:gd name="T87" fmla="*/ 0 h 129"/>
                    <a:gd name="T88" fmla="*/ 49 w 105"/>
                    <a:gd name="T89" fmla="*/ 1 h 129"/>
                    <a:gd name="T90" fmla="*/ 58 w 105"/>
                    <a:gd name="T91" fmla="*/ 3 h 129"/>
                    <a:gd name="T92" fmla="*/ 58 w 105"/>
                    <a:gd name="T93" fmla="*/ 3 h 129"/>
                    <a:gd name="T94" fmla="*/ 64 w 105"/>
                    <a:gd name="T95" fmla="*/ 8 h 129"/>
                    <a:gd name="T96" fmla="*/ 71 w 105"/>
                    <a:gd name="T97" fmla="*/ 13 h 129"/>
                    <a:gd name="T98" fmla="*/ 77 w 105"/>
                    <a:gd name="T99" fmla="*/ 21 h 129"/>
                    <a:gd name="T100" fmla="*/ 83 w 105"/>
                    <a:gd name="T101" fmla="*/ 32 h 129"/>
                    <a:gd name="T102" fmla="*/ 83 w 105"/>
                    <a:gd name="T103" fmla="*/ 32 h 12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5"/>
                    <a:gd name="T157" fmla="*/ 0 h 129"/>
                    <a:gd name="T158" fmla="*/ 105 w 105"/>
                    <a:gd name="T159" fmla="*/ 129 h 12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5" h="129">
                      <a:moveTo>
                        <a:pt x="83" y="32"/>
                      </a:moveTo>
                      <a:lnTo>
                        <a:pt x="97" y="61"/>
                      </a:lnTo>
                      <a:lnTo>
                        <a:pt x="99" y="66"/>
                      </a:lnTo>
                      <a:lnTo>
                        <a:pt x="101" y="72"/>
                      </a:lnTo>
                      <a:lnTo>
                        <a:pt x="102" y="78"/>
                      </a:lnTo>
                      <a:lnTo>
                        <a:pt x="104" y="83"/>
                      </a:lnTo>
                      <a:lnTo>
                        <a:pt x="105" y="87"/>
                      </a:lnTo>
                      <a:lnTo>
                        <a:pt x="105" y="92"/>
                      </a:lnTo>
                      <a:lnTo>
                        <a:pt x="105" y="96"/>
                      </a:lnTo>
                      <a:lnTo>
                        <a:pt x="104" y="100"/>
                      </a:lnTo>
                      <a:lnTo>
                        <a:pt x="101" y="107"/>
                      </a:lnTo>
                      <a:lnTo>
                        <a:pt x="97" y="114"/>
                      </a:lnTo>
                      <a:lnTo>
                        <a:pt x="90" y="119"/>
                      </a:lnTo>
                      <a:lnTo>
                        <a:pt x="82" y="124"/>
                      </a:lnTo>
                      <a:lnTo>
                        <a:pt x="72" y="127"/>
                      </a:lnTo>
                      <a:lnTo>
                        <a:pt x="63" y="129"/>
                      </a:lnTo>
                      <a:lnTo>
                        <a:pt x="55" y="129"/>
                      </a:lnTo>
                      <a:lnTo>
                        <a:pt x="48" y="126"/>
                      </a:lnTo>
                      <a:lnTo>
                        <a:pt x="41" y="122"/>
                      </a:lnTo>
                      <a:lnTo>
                        <a:pt x="34" y="116"/>
                      </a:lnTo>
                      <a:lnTo>
                        <a:pt x="28" y="107"/>
                      </a:lnTo>
                      <a:lnTo>
                        <a:pt x="22" y="96"/>
                      </a:lnTo>
                      <a:lnTo>
                        <a:pt x="8" y="68"/>
                      </a:lnTo>
                      <a:lnTo>
                        <a:pt x="6" y="62"/>
                      </a:lnTo>
                      <a:lnTo>
                        <a:pt x="3" y="57"/>
                      </a:lnTo>
                      <a:lnTo>
                        <a:pt x="2" y="51"/>
                      </a:lnTo>
                      <a:lnTo>
                        <a:pt x="1" y="47"/>
                      </a:lnTo>
                      <a:lnTo>
                        <a:pt x="0" y="42"/>
                      </a:lnTo>
                      <a:lnTo>
                        <a:pt x="0" y="38"/>
                      </a:lnTo>
                      <a:lnTo>
                        <a:pt x="0" y="33"/>
                      </a:lnTo>
                      <a:lnTo>
                        <a:pt x="1" y="29"/>
                      </a:lnTo>
                      <a:lnTo>
                        <a:pt x="5" y="23"/>
                      </a:lnTo>
                      <a:lnTo>
                        <a:pt x="9" y="16"/>
                      </a:lnTo>
                      <a:lnTo>
                        <a:pt x="16" y="10"/>
                      </a:lnTo>
                      <a:lnTo>
                        <a:pt x="24" y="5"/>
                      </a:lnTo>
                      <a:lnTo>
                        <a:pt x="33" y="2"/>
                      </a:lnTo>
                      <a:lnTo>
                        <a:pt x="41" y="0"/>
                      </a:lnTo>
                      <a:lnTo>
                        <a:pt x="49" y="1"/>
                      </a:lnTo>
                      <a:lnTo>
                        <a:pt x="58" y="3"/>
                      </a:lnTo>
                      <a:lnTo>
                        <a:pt x="64" y="8"/>
                      </a:lnTo>
                      <a:lnTo>
                        <a:pt x="71" y="13"/>
                      </a:lnTo>
                      <a:lnTo>
                        <a:pt x="77" y="21"/>
                      </a:lnTo>
                      <a:lnTo>
                        <a:pt x="83" y="32"/>
                      </a:lnTo>
                    </a:path>
                  </a:pathLst>
                </a:custGeom>
                <a:noFill/>
                <a:ln w="9525">
                  <a:noFill/>
                  <a:round/>
                  <a:headEnd/>
                  <a:tailEnd/>
                </a:ln>
              </p:spPr>
              <p:txBody>
                <a:bodyPr/>
                <a:lstStyle/>
                <a:p>
                  <a:endParaRPr lang="en-US">
                    <a:latin typeface="+mj-lt"/>
                  </a:endParaRPr>
                </a:p>
              </p:txBody>
            </p:sp>
            <p:sp>
              <p:nvSpPr>
                <p:cNvPr id="2131" name="Freeform 921"/>
                <p:cNvSpPr>
                  <a:spLocks/>
                </p:cNvSpPr>
                <p:nvPr/>
              </p:nvSpPr>
              <p:spPr bwMode="auto">
                <a:xfrm>
                  <a:off x="2253" y="1436"/>
                  <a:ext cx="30" cy="36"/>
                </a:xfrm>
                <a:custGeom>
                  <a:avLst/>
                  <a:gdLst>
                    <a:gd name="T0" fmla="*/ 98 w 119"/>
                    <a:gd name="T1" fmla="*/ 145 h 145"/>
                    <a:gd name="T2" fmla="*/ 19 w 119"/>
                    <a:gd name="T3" fmla="*/ 60 h 145"/>
                    <a:gd name="T4" fmla="*/ 8 w 119"/>
                    <a:gd name="T5" fmla="*/ 65 h 145"/>
                    <a:gd name="T6" fmla="*/ 0 w 119"/>
                    <a:gd name="T7" fmla="*/ 50 h 145"/>
                    <a:gd name="T8" fmla="*/ 42 w 119"/>
                    <a:gd name="T9" fmla="*/ 29 h 145"/>
                    <a:gd name="T10" fmla="*/ 50 w 119"/>
                    <a:gd name="T11" fmla="*/ 45 h 145"/>
                    <a:gd name="T12" fmla="*/ 38 w 119"/>
                    <a:gd name="T13" fmla="*/ 51 h 145"/>
                    <a:gd name="T14" fmla="*/ 95 w 119"/>
                    <a:gd name="T15" fmla="*/ 105 h 145"/>
                    <a:gd name="T16" fmla="*/ 84 w 119"/>
                    <a:gd name="T17" fmla="*/ 28 h 145"/>
                    <a:gd name="T18" fmla="*/ 75 w 119"/>
                    <a:gd name="T19" fmla="*/ 33 h 145"/>
                    <a:gd name="T20" fmla="*/ 68 w 119"/>
                    <a:gd name="T21" fmla="*/ 17 h 145"/>
                    <a:gd name="T22" fmla="*/ 103 w 119"/>
                    <a:gd name="T23" fmla="*/ 0 h 145"/>
                    <a:gd name="T24" fmla="*/ 110 w 119"/>
                    <a:gd name="T25" fmla="*/ 17 h 145"/>
                    <a:gd name="T26" fmla="*/ 100 w 119"/>
                    <a:gd name="T27" fmla="*/ 21 h 145"/>
                    <a:gd name="T28" fmla="*/ 119 w 119"/>
                    <a:gd name="T29" fmla="*/ 134 h 145"/>
                    <a:gd name="T30" fmla="*/ 98 w 119"/>
                    <a:gd name="T31" fmla="*/ 145 h 1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145"/>
                    <a:gd name="T50" fmla="*/ 119 w 119"/>
                    <a:gd name="T51" fmla="*/ 145 h 1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145">
                      <a:moveTo>
                        <a:pt x="98" y="145"/>
                      </a:moveTo>
                      <a:lnTo>
                        <a:pt x="19" y="60"/>
                      </a:lnTo>
                      <a:lnTo>
                        <a:pt x="8" y="65"/>
                      </a:lnTo>
                      <a:lnTo>
                        <a:pt x="0" y="50"/>
                      </a:lnTo>
                      <a:lnTo>
                        <a:pt x="42" y="29"/>
                      </a:lnTo>
                      <a:lnTo>
                        <a:pt x="50" y="45"/>
                      </a:lnTo>
                      <a:lnTo>
                        <a:pt x="38" y="51"/>
                      </a:lnTo>
                      <a:lnTo>
                        <a:pt x="95" y="105"/>
                      </a:lnTo>
                      <a:lnTo>
                        <a:pt x="84" y="28"/>
                      </a:lnTo>
                      <a:lnTo>
                        <a:pt x="75" y="33"/>
                      </a:lnTo>
                      <a:lnTo>
                        <a:pt x="68" y="17"/>
                      </a:lnTo>
                      <a:lnTo>
                        <a:pt x="103" y="0"/>
                      </a:lnTo>
                      <a:lnTo>
                        <a:pt x="110" y="17"/>
                      </a:lnTo>
                      <a:lnTo>
                        <a:pt x="100" y="21"/>
                      </a:lnTo>
                      <a:lnTo>
                        <a:pt x="119" y="134"/>
                      </a:lnTo>
                      <a:lnTo>
                        <a:pt x="98" y="145"/>
                      </a:lnTo>
                    </a:path>
                  </a:pathLst>
                </a:custGeom>
                <a:noFill/>
                <a:ln w="9525">
                  <a:noFill/>
                  <a:round/>
                  <a:headEnd/>
                  <a:tailEnd/>
                </a:ln>
              </p:spPr>
              <p:txBody>
                <a:bodyPr/>
                <a:lstStyle/>
                <a:p>
                  <a:endParaRPr lang="en-US">
                    <a:latin typeface="+mj-lt"/>
                  </a:endParaRPr>
                </a:p>
              </p:txBody>
            </p:sp>
            <p:sp>
              <p:nvSpPr>
                <p:cNvPr id="2132" name="Freeform 922"/>
                <p:cNvSpPr>
                  <a:spLocks/>
                </p:cNvSpPr>
                <p:nvPr/>
              </p:nvSpPr>
              <p:spPr bwMode="auto">
                <a:xfrm>
                  <a:off x="2289" y="1433"/>
                  <a:ext cx="10" cy="11"/>
                </a:xfrm>
                <a:custGeom>
                  <a:avLst/>
                  <a:gdLst>
                    <a:gd name="T0" fmla="*/ 9 w 41"/>
                    <a:gd name="T1" fmla="*/ 43 h 43"/>
                    <a:gd name="T2" fmla="*/ 41 w 41"/>
                    <a:gd name="T3" fmla="*/ 26 h 43"/>
                    <a:gd name="T4" fmla="*/ 38 w 41"/>
                    <a:gd name="T5" fmla="*/ 18 h 43"/>
                    <a:gd name="T6" fmla="*/ 38 w 41"/>
                    <a:gd name="T7" fmla="*/ 18 h 43"/>
                    <a:gd name="T8" fmla="*/ 34 w 41"/>
                    <a:gd name="T9" fmla="*/ 14 h 43"/>
                    <a:gd name="T10" fmla="*/ 32 w 41"/>
                    <a:gd name="T11" fmla="*/ 9 h 43"/>
                    <a:gd name="T12" fmla="*/ 29 w 41"/>
                    <a:gd name="T13" fmla="*/ 6 h 43"/>
                    <a:gd name="T14" fmla="*/ 25 w 41"/>
                    <a:gd name="T15" fmla="*/ 2 h 43"/>
                    <a:gd name="T16" fmla="*/ 25 w 41"/>
                    <a:gd name="T17" fmla="*/ 2 h 43"/>
                    <a:gd name="T18" fmla="*/ 21 w 41"/>
                    <a:gd name="T19" fmla="*/ 1 h 43"/>
                    <a:gd name="T20" fmla="*/ 17 w 41"/>
                    <a:gd name="T21" fmla="*/ 0 h 43"/>
                    <a:gd name="T22" fmla="*/ 14 w 41"/>
                    <a:gd name="T23" fmla="*/ 0 h 43"/>
                    <a:gd name="T24" fmla="*/ 10 w 41"/>
                    <a:gd name="T25" fmla="*/ 1 h 43"/>
                    <a:gd name="T26" fmla="*/ 10 w 41"/>
                    <a:gd name="T27" fmla="*/ 1 h 43"/>
                    <a:gd name="T28" fmla="*/ 7 w 41"/>
                    <a:gd name="T29" fmla="*/ 3 h 43"/>
                    <a:gd name="T30" fmla="*/ 3 w 41"/>
                    <a:gd name="T31" fmla="*/ 7 h 43"/>
                    <a:gd name="T32" fmla="*/ 1 w 41"/>
                    <a:gd name="T33" fmla="*/ 10 h 43"/>
                    <a:gd name="T34" fmla="*/ 0 w 41"/>
                    <a:gd name="T35" fmla="*/ 15 h 43"/>
                    <a:gd name="T36" fmla="*/ 0 w 41"/>
                    <a:gd name="T37" fmla="*/ 15 h 43"/>
                    <a:gd name="T38" fmla="*/ 0 w 41"/>
                    <a:gd name="T39" fmla="*/ 19 h 43"/>
                    <a:gd name="T40" fmla="*/ 1 w 41"/>
                    <a:gd name="T41" fmla="*/ 25 h 43"/>
                    <a:gd name="T42" fmla="*/ 3 w 41"/>
                    <a:gd name="T43" fmla="*/ 31 h 43"/>
                    <a:gd name="T44" fmla="*/ 7 w 41"/>
                    <a:gd name="T45" fmla="*/ 39 h 43"/>
                    <a:gd name="T46" fmla="*/ 9 w 41"/>
                    <a:gd name="T47" fmla="*/ 43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43"/>
                    <a:gd name="T74" fmla="*/ 41 w 41"/>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43">
                      <a:moveTo>
                        <a:pt x="9" y="43"/>
                      </a:moveTo>
                      <a:lnTo>
                        <a:pt x="41" y="26"/>
                      </a:lnTo>
                      <a:lnTo>
                        <a:pt x="38" y="18"/>
                      </a:lnTo>
                      <a:lnTo>
                        <a:pt x="34" y="14"/>
                      </a:lnTo>
                      <a:lnTo>
                        <a:pt x="32" y="9"/>
                      </a:lnTo>
                      <a:lnTo>
                        <a:pt x="29" y="6"/>
                      </a:lnTo>
                      <a:lnTo>
                        <a:pt x="25" y="2"/>
                      </a:lnTo>
                      <a:lnTo>
                        <a:pt x="21" y="1"/>
                      </a:lnTo>
                      <a:lnTo>
                        <a:pt x="17" y="0"/>
                      </a:lnTo>
                      <a:lnTo>
                        <a:pt x="14" y="0"/>
                      </a:lnTo>
                      <a:lnTo>
                        <a:pt x="10" y="1"/>
                      </a:lnTo>
                      <a:lnTo>
                        <a:pt x="7" y="3"/>
                      </a:lnTo>
                      <a:lnTo>
                        <a:pt x="3" y="7"/>
                      </a:lnTo>
                      <a:lnTo>
                        <a:pt x="1" y="10"/>
                      </a:lnTo>
                      <a:lnTo>
                        <a:pt x="0" y="15"/>
                      </a:lnTo>
                      <a:lnTo>
                        <a:pt x="0" y="19"/>
                      </a:lnTo>
                      <a:lnTo>
                        <a:pt x="1" y="25"/>
                      </a:lnTo>
                      <a:lnTo>
                        <a:pt x="3" y="31"/>
                      </a:lnTo>
                      <a:lnTo>
                        <a:pt x="7" y="39"/>
                      </a:lnTo>
                      <a:lnTo>
                        <a:pt x="9" y="43"/>
                      </a:lnTo>
                    </a:path>
                  </a:pathLst>
                </a:custGeom>
                <a:noFill/>
                <a:ln w="9525">
                  <a:noFill/>
                  <a:round/>
                  <a:headEnd/>
                  <a:tailEnd/>
                </a:ln>
              </p:spPr>
              <p:txBody>
                <a:bodyPr/>
                <a:lstStyle/>
                <a:p>
                  <a:endParaRPr lang="en-US">
                    <a:latin typeface="+mj-lt"/>
                  </a:endParaRPr>
                </a:p>
              </p:txBody>
            </p:sp>
            <p:sp>
              <p:nvSpPr>
                <p:cNvPr id="2133" name="Freeform 923"/>
                <p:cNvSpPr>
                  <a:spLocks/>
                </p:cNvSpPr>
                <p:nvPr/>
              </p:nvSpPr>
              <p:spPr bwMode="auto">
                <a:xfrm>
                  <a:off x="2284" y="1429"/>
                  <a:ext cx="25" cy="32"/>
                </a:xfrm>
                <a:custGeom>
                  <a:avLst/>
                  <a:gdLst>
                    <a:gd name="T0" fmla="*/ 96 w 100"/>
                    <a:gd name="T1" fmla="*/ 68 h 130"/>
                    <a:gd name="T2" fmla="*/ 100 w 100"/>
                    <a:gd name="T3" fmla="*/ 87 h 130"/>
                    <a:gd name="T4" fmla="*/ 99 w 100"/>
                    <a:gd name="T5" fmla="*/ 102 h 130"/>
                    <a:gd name="T6" fmla="*/ 96 w 100"/>
                    <a:gd name="T7" fmla="*/ 109 h 130"/>
                    <a:gd name="T8" fmla="*/ 86 w 100"/>
                    <a:gd name="T9" fmla="*/ 120 h 130"/>
                    <a:gd name="T10" fmla="*/ 79 w 100"/>
                    <a:gd name="T11" fmla="*/ 124 h 130"/>
                    <a:gd name="T12" fmla="*/ 62 w 100"/>
                    <a:gd name="T13" fmla="*/ 130 h 130"/>
                    <a:gd name="T14" fmla="*/ 46 w 100"/>
                    <a:gd name="T15" fmla="*/ 125 h 130"/>
                    <a:gd name="T16" fmla="*/ 39 w 100"/>
                    <a:gd name="T17" fmla="*/ 120 h 130"/>
                    <a:gd name="T18" fmla="*/ 26 w 100"/>
                    <a:gd name="T19" fmla="*/ 105 h 130"/>
                    <a:gd name="T20" fmla="*/ 8 w 100"/>
                    <a:gd name="T21" fmla="*/ 71 h 130"/>
                    <a:gd name="T22" fmla="*/ 6 w 100"/>
                    <a:gd name="T23" fmla="*/ 65 h 130"/>
                    <a:gd name="T24" fmla="*/ 3 w 100"/>
                    <a:gd name="T25" fmla="*/ 55 h 130"/>
                    <a:gd name="T26" fmla="*/ 0 w 100"/>
                    <a:gd name="T27" fmla="*/ 44 h 130"/>
                    <a:gd name="T28" fmla="*/ 0 w 100"/>
                    <a:gd name="T29" fmla="*/ 35 h 130"/>
                    <a:gd name="T30" fmla="*/ 0 w 100"/>
                    <a:gd name="T31" fmla="*/ 30 h 130"/>
                    <a:gd name="T32" fmla="*/ 7 w 100"/>
                    <a:gd name="T33" fmla="*/ 15 h 130"/>
                    <a:gd name="T34" fmla="*/ 21 w 100"/>
                    <a:gd name="T35" fmla="*/ 5 h 130"/>
                    <a:gd name="T36" fmla="*/ 29 w 100"/>
                    <a:gd name="T37" fmla="*/ 2 h 130"/>
                    <a:gd name="T38" fmla="*/ 46 w 100"/>
                    <a:gd name="T39" fmla="*/ 2 h 130"/>
                    <a:gd name="T40" fmla="*/ 54 w 100"/>
                    <a:gd name="T41" fmla="*/ 4 h 130"/>
                    <a:gd name="T42" fmla="*/ 69 w 100"/>
                    <a:gd name="T43" fmla="*/ 15 h 130"/>
                    <a:gd name="T44" fmla="*/ 81 w 100"/>
                    <a:gd name="T45" fmla="*/ 35 h 130"/>
                    <a:gd name="T46" fmla="*/ 35 w 100"/>
                    <a:gd name="T47" fmla="*/ 75 h 130"/>
                    <a:gd name="T48" fmla="*/ 38 w 100"/>
                    <a:gd name="T49" fmla="*/ 82 h 130"/>
                    <a:gd name="T50" fmla="*/ 48 w 100"/>
                    <a:gd name="T51" fmla="*/ 97 h 130"/>
                    <a:gd name="T52" fmla="*/ 56 w 100"/>
                    <a:gd name="T53" fmla="*/ 106 h 130"/>
                    <a:gd name="T54" fmla="*/ 59 w 100"/>
                    <a:gd name="T55" fmla="*/ 109 h 130"/>
                    <a:gd name="T56" fmla="*/ 67 w 100"/>
                    <a:gd name="T57" fmla="*/ 109 h 130"/>
                    <a:gd name="T58" fmla="*/ 72 w 100"/>
                    <a:gd name="T59" fmla="*/ 108 h 130"/>
                    <a:gd name="T60" fmla="*/ 77 w 100"/>
                    <a:gd name="T61" fmla="*/ 103 h 130"/>
                    <a:gd name="T62" fmla="*/ 80 w 100"/>
                    <a:gd name="T63" fmla="*/ 97 h 130"/>
                    <a:gd name="T64" fmla="*/ 81 w 100"/>
                    <a:gd name="T65" fmla="*/ 94 h 130"/>
                    <a:gd name="T66" fmla="*/ 80 w 100"/>
                    <a:gd name="T67" fmla="*/ 83 h 130"/>
                    <a:gd name="T68" fmla="*/ 96 w 100"/>
                    <a:gd name="T69" fmla="*/ 68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0"/>
                    <a:gd name="T106" fmla="*/ 0 h 130"/>
                    <a:gd name="T107" fmla="*/ 100 w 100"/>
                    <a:gd name="T108" fmla="*/ 130 h 13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0" h="130">
                      <a:moveTo>
                        <a:pt x="96" y="68"/>
                      </a:moveTo>
                      <a:lnTo>
                        <a:pt x="96" y="68"/>
                      </a:lnTo>
                      <a:lnTo>
                        <a:pt x="99" y="78"/>
                      </a:lnTo>
                      <a:lnTo>
                        <a:pt x="100" y="87"/>
                      </a:lnTo>
                      <a:lnTo>
                        <a:pt x="100" y="95"/>
                      </a:lnTo>
                      <a:lnTo>
                        <a:pt x="99" y="102"/>
                      </a:lnTo>
                      <a:lnTo>
                        <a:pt x="96" y="109"/>
                      </a:lnTo>
                      <a:lnTo>
                        <a:pt x="91" y="115"/>
                      </a:lnTo>
                      <a:lnTo>
                        <a:pt x="86" y="120"/>
                      </a:lnTo>
                      <a:lnTo>
                        <a:pt x="79" y="124"/>
                      </a:lnTo>
                      <a:lnTo>
                        <a:pt x="71" y="127"/>
                      </a:lnTo>
                      <a:lnTo>
                        <a:pt x="62" y="130"/>
                      </a:lnTo>
                      <a:lnTo>
                        <a:pt x="54" y="128"/>
                      </a:lnTo>
                      <a:lnTo>
                        <a:pt x="46" y="125"/>
                      </a:lnTo>
                      <a:lnTo>
                        <a:pt x="39" y="120"/>
                      </a:lnTo>
                      <a:lnTo>
                        <a:pt x="33" y="115"/>
                      </a:lnTo>
                      <a:lnTo>
                        <a:pt x="26" y="105"/>
                      </a:lnTo>
                      <a:lnTo>
                        <a:pt x="20" y="95"/>
                      </a:lnTo>
                      <a:lnTo>
                        <a:pt x="8" y="71"/>
                      </a:lnTo>
                      <a:lnTo>
                        <a:pt x="6" y="65"/>
                      </a:lnTo>
                      <a:lnTo>
                        <a:pt x="4" y="60"/>
                      </a:lnTo>
                      <a:lnTo>
                        <a:pt x="3" y="55"/>
                      </a:lnTo>
                      <a:lnTo>
                        <a:pt x="1" y="50"/>
                      </a:lnTo>
                      <a:lnTo>
                        <a:pt x="0" y="44"/>
                      </a:lnTo>
                      <a:lnTo>
                        <a:pt x="0" y="40"/>
                      </a:lnTo>
                      <a:lnTo>
                        <a:pt x="0" y="35"/>
                      </a:lnTo>
                      <a:lnTo>
                        <a:pt x="0" y="30"/>
                      </a:lnTo>
                      <a:lnTo>
                        <a:pt x="3" y="22"/>
                      </a:lnTo>
                      <a:lnTo>
                        <a:pt x="7" y="15"/>
                      </a:lnTo>
                      <a:lnTo>
                        <a:pt x="13" y="10"/>
                      </a:lnTo>
                      <a:lnTo>
                        <a:pt x="21" y="5"/>
                      </a:lnTo>
                      <a:lnTo>
                        <a:pt x="29" y="2"/>
                      </a:lnTo>
                      <a:lnTo>
                        <a:pt x="38" y="0"/>
                      </a:lnTo>
                      <a:lnTo>
                        <a:pt x="46" y="2"/>
                      </a:lnTo>
                      <a:lnTo>
                        <a:pt x="54" y="4"/>
                      </a:lnTo>
                      <a:lnTo>
                        <a:pt x="62" y="9"/>
                      </a:lnTo>
                      <a:lnTo>
                        <a:pt x="69" y="15"/>
                      </a:lnTo>
                      <a:lnTo>
                        <a:pt x="75" y="25"/>
                      </a:lnTo>
                      <a:lnTo>
                        <a:pt x="81" y="35"/>
                      </a:lnTo>
                      <a:lnTo>
                        <a:pt x="88" y="50"/>
                      </a:lnTo>
                      <a:lnTo>
                        <a:pt x="35" y="75"/>
                      </a:lnTo>
                      <a:lnTo>
                        <a:pt x="38" y="82"/>
                      </a:lnTo>
                      <a:lnTo>
                        <a:pt x="43" y="90"/>
                      </a:lnTo>
                      <a:lnTo>
                        <a:pt x="48" y="97"/>
                      </a:lnTo>
                      <a:lnTo>
                        <a:pt x="52" y="103"/>
                      </a:lnTo>
                      <a:lnTo>
                        <a:pt x="56" y="106"/>
                      </a:lnTo>
                      <a:lnTo>
                        <a:pt x="59" y="109"/>
                      </a:lnTo>
                      <a:lnTo>
                        <a:pt x="64" y="109"/>
                      </a:lnTo>
                      <a:lnTo>
                        <a:pt x="67" y="109"/>
                      </a:lnTo>
                      <a:lnTo>
                        <a:pt x="72" y="108"/>
                      </a:lnTo>
                      <a:lnTo>
                        <a:pt x="75" y="105"/>
                      </a:lnTo>
                      <a:lnTo>
                        <a:pt x="77" y="103"/>
                      </a:lnTo>
                      <a:lnTo>
                        <a:pt x="79" y="100"/>
                      </a:lnTo>
                      <a:lnTo>
                        <a:pt x="80" y="97"/>
                      </a:lnTo>
                      <a:lnTo>
                        <a:pt x="81" y="94"/>
                      </a:lnTo>
                      <a:lnTo>
                        <a:pt x="81" y="89"/>
                      </a:lnTo>
                      <a:lnTo>
                        <a:pt x="80" y="83"/>
                      </a:lnTo>
                      <a:lnTo>
                        <a:pt x="77" y="78"/>
                      </a:lnTo>
                      <a:lnTo>
                        <a:pt x="96" y="68"/>
                      </a:lnTo>
                    </a:path>
                  </a:pathLst>
                </a:custGeom>
                <a:noFill/>
                <a:ln w="9525">
                  <a:noFill/>
                  <a:round/>
                  <a:headEnd/>
                  <a:tailEnd/>
                </a:ln>
              </p:spPr>
              <p:txBody>
                <a:bodyPr/>
                <a:lstStyle/>
                <a:p>
                  <a:endParaRPr lang="en-US">
                    <a:latin typeface="+mj-lt"/>
                  </a:endParaRPr>
                </a:p>
              </p:txBody>
            </p:sp>
            <p:sp>
              <p:nvSpPr>
                <p:cNvPr id="2134" name="Freeform 924"/>
                <p:cNvSpPr>
                  <a:spLocks/>
                </p:cNvSpPr>
                <p:nvPr/>
              </p:nvSpPr>
              <p:spPr bwMode="auto">
                <a:xfrm>
                  <a:off x="2302" y="1415"/>
                  <a:ext cx="26" cy="38"/>
                </a:xfrm>
                <a:custGeom>
                  <a:avLst/>
                  <a:gdLst>
                    <a:gd name="T0" fmla="*/ 62 w 104"/>
                    <a:gd name="T1" fmla="*/ 4 h 152"/>
                    <a:gd name="T2" fmla="*/ 69 w 104"/>
                    <a:gd name="T3" fmla="*/ 0 h 152"/>
                    <a:gd name="T4" fmla="*/ 78 w 104"/>
                    <a:gd name="T5" fmla="*/ 20 h 152"/>
                    <a:gd name="T6" fmla="*/ 77 w 104"/>
                    <a:gd name="T7" fmla="*/ 21 h 152"/>
                    <a:gd name="T8" fmla="*/ 77 w 104"/>
                    <a:gd name="T9" fmla="*/ 21 h 152"/>
                    <a:gd name="T10" fmla="*/ 69 w 104"/>
                    <a:gd name="T11" fmla="*/ 26 h 152"/>
                    <a:gd name="T12" fmla="*/ 62 w 104"/>
                    <a:gd name="T13" fmla="*/ 31 h 152"/>
                    <a:gd name="T14" fmla="*/ 58 w 104"/>
                    <a:gd name="T15" fmla="*/ 37 h 152"/>
                    <a:gd name="T16" fmla="*/ 54 w 104"/>
                    <a:gd name="T17" fmla="*/ 44 h 152"/>
                    <a:gd name="T18" fmla="*/ 54 w 104"/>
                    <a:gd name="T19" fmla="*/ 44 h 152"/>
                    <a:gd name="T20" fmla="*/ 53 w 104"/>
                    <a:gd name="T21" fmla="*/ 48 h 152"/>
                    <a:gd name="T22" fmla="*/ 53 w 104"/>
                    <a:gd name="T23" fmla="*/ 52 h 152"/>
                    <a:gd name="T24" fmla="*/ 53 w 104"/>
                    <a:gd name="T25" fmla="*/ 57 h 152"/>
                    <a:gd name="T26" fmla="*/ 54 w 104"/>
                    <a:gd name="T27" fmla="*/ 61 h 152"/>
                    <a:gd name="T28" fmla="*/ 55 w 104"/>
                    <a:gd name="T29" fmla="*/ 66 h 152"/>
                    <a:gd name="T30" fmla="*/ 56 w 104"/>
                    <a:gd name="T31" fmla="*/ 71 h 152"/>
                    <a:gd name="T32" fmla="*/ 59 w 104"/>
                    <a:gd name="T33" fmla="*/ 76 h 152"/>
                    <a:gd name="T34" fmla="*/ 61 w 104"/>
                    <a:gd name="T35" fmla="*/ 81 h 152"/>
                    <a:gd name="T36" fmla="*/ 79 w 104"/>
                    <a:gd name="T37" fmla="*/ 120 h 152"/>
                    <a:gd name="T38" fmla="*/ 96 w 104"/>
                    <a:gd name="T39" fmla="*/ 112 h 152"/>
                    <a:gd name="T40" fmla="*/ 104 w 104"/>
                    <a:gd name="T41" fmla="*/ 128 h 152"/>
                    <a:gd name="T42" fmla="*/ 53 w 104"/>
                    <a:gd name="T43" fmla="*/ 152 h 152"/>
                    <a:gd name="T44" fmla="*/ 45 w 104"/>
                    <a:gd name="T45" fmla="*/ 136 h 152"/>
                    <a:gd name="T46" fmla="*/ 60 w 104"/>
                    <a:gd name="T47" fmla="*/ 129 h 152"/>
                    <a:gd name="T48" fmla="*/ 21 w 104"/>
                    <a:gd name="T49" fmla="*/ 49 h 152"/>
                    <a:gd name="T50" fmla="*/ 8 w 104"/>
                    <a:gd name="T51" fmla="*/ 54 h 152"/>
                    <a:gd name="T52" fmla="*/ 0 w 104"/>
                    <a:gd name="T53" fmla="*/ 38 h 152"/>
                    <a:gd name="T54" fmla="*/ 31 w 104"/>
                    <a:gd name="T55" fmla="*/ 23 h 152"/>
                    <a:gd name="T56" fmla="*/ 41 w 104"/>
                    <a:gd name="T57" fmla="*/ 44 h 152"/>
                    <a:gd name="T58" fmla="*/ 41 w 104"/>
                    <a:gd name="T59" fmla="*/ 44 h 152"/>
                    <a:gd name="T60" fmla="*/ 41 w 104"/>
                    <a:gd name="T61" fmla="*/ 37 h 152"/>
                    <a:gd name="T62" fmla="*/ 43 w 104"/>
                    <a:gd name="T63" fmla="*/ 30 h 152"/>
                    <a:gd name="T64" fmla="*/ 44 w 104"/>
                    <a:gd name="T65" fmla="*/ 24 h 152"/>
                    <a:gd name="T66" fmla="*/ 46 w 104"/>
                    <a:gd name="T67" fmla="*/ 19 h 152"/>
                    <a:gd name="T68" fmla="*/ 46 w 104"/>
                    <a:gd name="T69" fmla="*/ 19 h 152"/>
                    <a:gd name="T70" fmla="*/ 49 w 104"/>
                    <a:gd name="T71" fmla="*/ 14 h 152"/>
                    <a:gd name="T72" fmla="*/ 53 w 104"/>
                    <a:gd name="T73" fmla="*/ 10 h 152"/>
                    <a:gd name="T74" fmla="*/ 58 w 104"/>
                    <a:gd name="T75" fmla="*/ 6 h 152"/>
                    <a:gd name="T76" fmla="*/ 62 w 104"/>
                    <a:gd name="T77" fmla="*/ 4 h 1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4"/>
                    <a:gd name="T118" fmla="*/ 0 h 152"/>
                    <a:gd name="T119" fmla="*/ 104 w 104"/>
                    <a:gd name="T120" fmla="*/ 152 h 1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4" h="152">
                      <a:moveTo>
                        <a:pt x="62" y="4"/>
                      </a:moveTo>
                      <a:lnTo>
                        <a:pt x="69" y="0"/>
                      </a:lnTo>
                      <a:lnTo>
                        <a:pt x="78" y="20"/>
                      </a:lnTo>
                      <a:lnTo>
                        <a:pt x="77" y="21"/>
                      </a:lnTo>
                      <a:lnTo>
                        <a:pt x="69" y="26"/>
                      </a:lnTo>
                      <a:lnTo>
                        <a:pt x="62" y="31"/>
                      </a:lnTo>
                      <a:lnTo>
                        <a:pt x="58" y="37"/>
                      </a:lnTo>
                      <a:lnTo>
                        <a:pt x="54" y="44"/>
                      </a:lnTo>
                      <a:lnTo>
                        <a:pt x="53" y="48"/>
                      </a:lnTo>
                      <a:lnTo>
                        <a:pt x="53" y="52"/>
                      </a:lnTo>
                      <a:lnTo>
                        <a:pt x="53" y="57"/>
                      </a:lnTo>
                      <a:lnTo>
                        <a:pt x="54" y="61"/>
                      </a:lnTo>
                      <a:lnTo>
                        <a:pt x="55" y="66"/>
                      </a:lnTo>
                      <a:lnTo>
                        <a:pt x="56" y="71"/>
                      </a:lnTo>
                      <a:lnTo>
                        <a:pt x="59" y="76"/>
                      </a:lnTo>
                      <a:lnTo>
                        <a:pt x="61" y="81"/>
                      </a:lnTo>
                      <a:lnTo>
                        <a:pt x="79" y="120"/>
                      </a:lnTo>
                      <a:lnTo>
                        <a:pt x="96" y="112"/>
                      </a:lnTo>
                      <a:lnTo>
                        <a:pt x="104" y="128"/>
                      </a:lnTo>
                      <a:lnTo>
                        <a:pt x="53" y="152"/>
                      </a:lnTo>
                      <a:lnTo>
                        <a:pt x="45" y="136"/>
                      </a:lnTo>
                      <a:lnTo>
                        <a:pt x="60" y="129"/>
                      </a:lnTo>
                      <a:lnTo>
                        <a:pt x="21" y="49"/>
                      </a:lnTo>
                      <a:lnTo>
                        <a:pt x="8" y="54"/>
                      </a:lnTo>
                      <a:lnTo>
                        <a:pt x="0" y="38"/>
                      </a:lnTo>
                      <a:lnTo>
                        <a:pt x="31" y="23"/>
                      </a:lnTo>
                      <a:lnTo>
                        <a:pt x="41" y="44"/>
                      </a:lnTo>
                      <a:lnTo>
                        <a:pt x="41" y="37"/>
                      </a:lnTo>
                      <a:lnTo>
                        <a:pt x="43" y="30"/>
                      </a:lnTo>
                      <a:lnTo>
                        <a:pt x="44" y="24"/>
                      </a:lnTo>
                      <a:lnTo>
                        <a:pt x="46" y="19"/>
                      </a:lnTo>
                      <a:lnTo>
                        <a:pt x="49" y="14"/>
                      </a:lnTo>
                      <a:lnTo>
                        <a:pt x="53" y="10"/>
                      </a:lnTo>
                      <a:lnTo>
                        <a:pt x="58" y="6"/>
                      </a:lnTo>
                      <a:lnTo>
                        <a:pt x="62" y="4"/>
                      </a:lnTo>
                    </a:path>
                  </a:pathLst>
                </a:custGeom>
                <a:noFill/>
                <a:ln w="9525">
                  <a:noFill/>
                  <a:round/>
                  <a:headEnd/>
                  <a:tailEnd/>
                </a:ln>
              </p:spPr>
              <p:txBody>
                <a:bodyPr/>
                <a:lstStyle/>
                <a:p>
                  <a:endParaRPr lang="en-US">
                    <a:latin typeface="+mj-lt"/>
                  </a:endParaRPr>
                </a:p>
              </p:txBody>
            </p:sp>
            <p:sp>
              <p:nvSpPr>
                <p:cNvPr id="2135" name="Freeform 926"/>
                <p:cNvSpPr>
                  <a:spLocks/>
                </p:cNvSpPr>
                <p:nvPr/>
              </p:nvSpPr>
              <p:spPr bwMode="auto">
                <a:xfrm>
                  <a:off x="1922" y="1208"/>
                  <a:ext cx="599" cy="10"/>
                </a:xfrm>
                <a:custGeom>
                  <a:avLst/>
                  <a:gdLst>
                    <a:gd name="T0" fmla="*/ 32 w 2399"/>
                    <a:gd name="T1" fmla="*/ 16 h 42"/>
                    <a:gd name="T2" fmla="*/ 16 w 2399"/>
                    <a:gd name="T3" fmla="*/ 33 h 42"/>
                    <a:gd name="T4" fmla="*/ 2399 w 2399"/>
                    <a:gd name="T5" fmla="*/ 42 h 42"/>
                    <a:gd name="T6" fmla="*/ 2399 w 2399"/>
                    <a:gd name="T7" fmla="*/ 9 h 42"/>
                    <a:gd name="T8" fmla="*/ 16 w 2399"/>
                    <a:gd name="T9" fmla="*/ 0 h 42"/>
                    <a:gd name="T10" fmla="*/ 0 w 2399"/>
                    <a:gd name="T11" fmla="*/ 16 h 42"/>
                    <a:gd name="T12" fmla="*/ 16 w 2399"/>
                    <a:gd name="T13" fmla="*/ 0 h 42"/>
                    <a:gd name="T14" fmla="*/ 0 w 2399"/>
                    <a:gd name="T15" fmla="*/ 0 h 42"/>
                    <a:gd name="T16" fmla="*/ 0 w 2399"/>
                    <a:gd name="T17" fmla="*/ 16 h 42"/>
                    <a:gd name="T18" fmla="*/ 32 w 2399"/>
                    <a:gd name="T19" fmla="*/ 16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99"/>
                    <a:gd name="T31" fmla="*/ 0 h 42"/>
                    <a:gd name="T32" fmla="*/ 2399 w 2399"/>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99" h="42">
                      <a:moveTo>
                        <a:pt x="32" y="16"/>
                      </a:moveTo>
                      <a:lnTo>
                        <a:pt x="16" y="33"/>
                      </a:lnTo>
                      <a:lnTo>
                        <a:pt x="2399" y="42"/>
                      </a:lnTo>
                      <a:lnTo>
                        <a:pt x="2399" y="9"/>
                      </a:lnTo>
                      <a:lnTo>
                        <a:pt x="16" y="0"/>
                      </a:lnTo>
                      <a:lnTo>
                        <a:pt x="0" y="16"/>
                      </a:lnTo>
                      <a:lnTo>
                        <a:pt x="16" y="0"/>
                      </a:lnTo>
                      <a:lnTo>
                        <a:pt x="0" y="0"/>
                      </a:lnTo>
                      <a:lnTo>
                        <a:pt x="0" y="16"/>
                      </a:lnTo>
                      <a:lnTo>
                        <a:pt x="32" y="16"/>
                      </a:lnTo>
                      <a:close/>
                    </a:path>
                  </a:pathLst>
                </a:custGeom>
                <a:solidFill>
                  <a:srgbClr val="000000"/>
                </a:solidFill>
                <a:ln w="9525">
                  <a:noFill/>
                  <a:round/>
                  <a:headEnd/>
                  <a:tailEnd/>
                </a:ln>
              </p:spPr>
              <p:txBody>
                <a:bodyPr/>
                <a:lstStyle/>
                <a:p>
                  <a:endParaRPr lang="en-US">
                    <a:latin typeface="+mj-lt"/>
                  </a:endParaRPr>
                </a:p>
              </p:txBody>
            </p:sp>
            <p:sp>
              <p:nvSpPr>
                <p:cNvPr id="2136" name="Freeform 927"/>
                <p:cNvSpPr>
                  <a:spLocks/>
                </p:cNvSpPr>
                <p:nvPr/>
              </p:nvSpPr>
              <p:spPr bwMode="auto">
                <a:xfrm>
                  <a:off x="1922" y="1212"/>
                  <a:ext cx="9" cy="433"/>
                </a:xfrm>
                <a:custGeom>
                  <a:avLst/>
                  <a:gdLst>
                    <a:gd name="T0" fmla="*/ 13 w 38"/>
                    <a:gd name="T1" fmla="*/ 1691 h 1735"/>
                    <a:gd name="T2" fmla="*/ 38 w 38"/>
                    <a:gd name="T3" fmla="*/ 1704 h 1735"/>
                    <a:gd name="T4" fmla="*/ 32 w 38"/>
                    <a:gd name="T5" fmla="*/ 0 h 1735"/>
                    <a:gd name="T6" fmla="*/ 0 w 38"/>
                    <a:gd name="T7" fmla="*/ 0 h 1735"/>
                    <a:gd name="T8" fmla="*/ 6 w 38"/>
                    <a:gd name="T9" fmla="*/ 1704 h 1735"/>
                    <a:gd name="T10" fmla="*/ 31 w 38"/>
                    <a:gd name="T11" fmla="*/ 1717 h 1735"/>
                    <a:gd name="T12" fmla="*/ 6 w 38"/>
                    <a:gd name="T13" fmla="*/ 1704 h 1735"/>
                    <a:gd name="T14" fmla="*/ 6 w 38"/>
                    <a:gd name="T15" fmla="*/ 1735 h 1735"/>
                    <a:gd name="T16" fmla="*/ 31 w 38"/>
                    <a:gd name="T17" fmla="*/ 1717 h 1735"/>
                    <a:gd name="T18" fmla="*/ 13 w 38"/>
                    <a:gd name="T19" fmla="*/ 1691 h 17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735"/>
                    <a:gd name="T32" fmla="*/ 38 w 38"/>
                    <a:gd name="T33" fmla="*/ 1735 h 17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735">
                      <a:moveTo>
                        <a:pt x="13" y="1691"/>
                      </a:moveTo>
                      <a:lnTo>
                        <a:pt x="38" y="1704"/>
                      </a:lnTo>
                      <a:lnTo>
                        <a:pt x="32" y="0"/>
                      </a:lnTo>
                      <a:lnTo>
                        <a:pt x="0" y="0"/>
                      </a:lnTo>
                      <a:lnTo>
                        <a:pt x="6" y="1704"/>
                      </a:lnTo>
                      <a:lnTo>
                        <a:pt x="31" y="1717"/>
                      </a:lnTo>
                      <a:lnTo>
                        <a:pt x="6" y="1704"/>
                      </a:lnTo>
                      <a:lnTo>
                        <a:pt x="6" y="1735"/>
                      </a:lnTo>
                      <a:lnTo>
                        <a:pt x="31" y="1717"/>
                      </a:lnTo>
                      <a:lnTo>
                        <a:pt x="13" y="1691"/>
                      </a:lnTo>
                      <a:close/>
                    </a:path>
                  </a:pathLst>
                </a:custGeom>
                <a:solidFill>
                  <a:srgbClr val="000000"/>
                </a:solidFill>
                <a:ln w="9525">
                  <a:noFill/>
                  <a:round/>
                  <a:headEnd/>
                  <a:tailEnd/>
                </a:ln>
              </p:spPr>
              <p:txBody>
                <a:bodyPr/>
                <a:lstStyle/>
                <a:p>
                  <a:endParaRPr lang="en-US">
                    <a:latin typeface="+mj-lt"/>
                  </a:endParaRPr>
                </a:p>
              </p:txBody>
            </p:sp>
            <p:sp>
              <p:nvSpPr>
                <p:cNvPr id="2137" name="Freeform 928"/>
                <p:cNvSpPr>
                  <a:spLocks/>
                </p:cNvSpPr>
                <p:nvPr/>
              </p:nvSpPr>
              <p:spPr bwMode="auto">
                <a:xfrm>
                  <a:off x="1925" y="1210"/>
                  <a:ext cx="609" cy="431"/>
                </a:xfrm>
                <a:custGeom>
                  <a:avLst/>
                  <a:gdLst>
                    <a:gd name="T0" fmla="*/ 2386 w 2435"/>
                    <a:gd name="T1" fmla="*/ 33 h 1724"/>
                    <a:gd name="T2" fmla="*/ 2377 w 2435"/>
                    <a:gd name="T3" fmla="*/ 4 h 1724"/>
                    <a:gd name="T4" fmla="*/ 0 w 2435"/>
                    <a:gd name="T5" fmla="*/ 1698 h 1724"/>
                    <a:gd name="T6" fmla="*/ 18 w 2435"/>
                    <a:gd name="T7" fmla="*/ 1724 h 1724"/>
                    <a:gd name="T8" fmla="*/ 2395 w 2435"/>
                    <a:gd name="T9" fmla="*/ 29 h 1724"/>
                    <a:gd name="T10" fmla="*/ 2386 w 2435"/>
                    <a:gd name="T11" fmla="*/ 0 h 1724"/>
                    <a:gd name="T12" fmla="*/ 2395 w 2435"/>
                    <a:gd name="T13" fmla="*/ 29 h 1724"/>
                    <a:gd name="T14" fmla="*/ 2435 w 2435"/>
                    <a:gd name="T15" fmla="*/ 0 h 1724"/>
                    <a:gd name="T16" fmla="*/ 2386 w 2435"/>
                    <a:gd name="T17" fmla="*/ 0 h 1724"/>
                    <a:gd name="T18" fmla="*/ 2386 w 2435"/>
                    <a:gd name="T19" fmla="*/ 33 h 17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5"/>
                    <a:gd name="T31" fmla="*/ 0 h 1724"/>
                    <a:gd name="T32" fmla="*/ 2435 w 2435"/>
                    <a:gd name="T33" fmla="*/ 1724 h 17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5" h="1724">
                      <a:moveTo>
                        <a:pt x="2386" y="33"/>
                      </a:moveTo>
                      <a:lnTo>
                        <a:pt x="2377" y="4"/>
                      </a:lnTo>
                      <a:lnTo>
                        <a:pt x="0" y="1698"/>
                      </a:lnTo>
                      <a:lnTo>
                        <a:pt x="18" y="1724"/>
                      </a:lnTo>
                      <a:lnTo>
                        <a:pt x="2395" y="29"/>
                      </a:lnTo>
                      <a:lnTo>
                        <a:pt x="2386" y="0"/>
                      </a:lnTo>
                      <a:lnTo>
                        <a:pt x="2395" y="29"/>
                      </a:lnTo>
                      <a:lnTo>
                        <a:pt x="2435" y="0"/>
                      </a:lnTo>
                      <a:lnTo>
                        <a:pt x="2386" y="0"/>
                      </a:lnTo>
                      <a:lnTo>
                        <a:pt x="2386" y="33"/>
                      </a:lnTo>
                      <a:close/>
                    </a:path>
                  </a:pathLst>
                </a:custGeom>
                <a:solidFill>
                  <a:srgbClr val="000000"/>
                </a:solidFill>
                <a:ln w="9525">
                  <a:noFill/>
                  <a:round/>
                  <a:headEnd/>
                  <a:tailEnd/>
                </a:ln>
              </p:spPr>
              <p:txBody>
                <a:bodyPr/>
                <a:lstStyle/>
                <a:p>
                  <a:endParaRPr lang="en-US">
                    <a:latin typeface="+mj-lt"/>
                  </a:endParaRPr>
                </a:p>
              </p:txBody>
            </p:sp>
            <p:sp>
              <p:nvSpPr>
                <p:cNvPr id="2138" name="Freeform 840"/>
                <p:cNvSpPr>
                  <a:spLocks/>
                </p:cNvSpPr>
                <p:nvPr/>
              </p:nvSpPr>
              <p:spPr bwMode="auto">
                <a:xfrm>
                  <a:off x="1920" y="1213"/>
                  <a:ext cx="8" cy="433"/>
                </a:xfrm>
                <a:custGeom>
                  <a:avLst/>
                  <a:gdLst>
                    <a:gd name="T0" fmla="*/ 16 w 32"/>
                    <a:gd name="T1" fmla="*/ 0 h 1729"/>
                    <a:gd name="T2" fmla="*/ 0 w 32"/>
                    <a:gd name="T3" fmla="*/ 16 h 1729"/>
                    <a:gd name="T4" fmla="*/ 0 w 32"/>
                    <a:gd name="T5" fmla="*/ 1729 h 1729"/>
                    <a:gd name="T6" fmla="*/ 32 w 32"/>
                    <a:gd name="T7" fmla="*/ 1729 h 1729"/>
                    <a:gd name="T8" fmla="*/ 32 w 32"/>
                    <a:gd name="T9" fmla="*/ 16 h 1729"/>
                    <a:gd name="T10" fmla="*/ 16 w 32"/>
                    <a:gd name="T11" fmla="*/ 33 h 1729"/>
                    <a:gd name="T12" fmla="*/ 16 w 32"/>
                    <a:gd name="T13" fmla="*/ 0 h 1729"/>
                    <a:gd name="T14" fmla="*/ 0 w 32"/>
                    <a:gd name="T15" fmla="*/ 0 h 1729"/>
                    <a:gd name="T16" fmla="*/ 0 w 32"/>
                    <a:gd name="T17" fmla="*/ 16 h 1729"/>
                    <a:gd name="T18" fmla="*/ 16 w 32"/>
                    <a:gd name="T19" fmla="*/ 0 h 17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729"/>
                    <a:gd name="T32" fmla="*/ 32 w 32"/>
                    <a:gd name="T33" fmla="*/ 1729 h 17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729">
                      <a:moveTo>
                        <a:pt x="16" y="0"/>
                      </a:moveTo>
                      <a:lnTo>
                        <a:pt x="0" y="16"/>
                      </a:lnTo>
                      <a:lnTo>
                        <a:pt x="0" y="1729"/>
                      </a:lnTo>
                      <a:lnTo>
                        <a:pt x="32" y="1729"/>
                      </a:lnTo>
                      <a:lnTo>
                        <a:pt x="32" y="16"/>
                      </a:lnTo>
                      <a:lnTo>
                        <a:pt x="16" y="33"/>
                      </a:lnTo>
                      <a:lnTo>
                        <a:pt x="16" y="0"/>
                      </a:lnTo>
                      <a:lnTo>
                        <a:pt x="0" y="0"/>
                      </a:lnTo>
                      <a:lnTo>
                        <a:pt x="0" y="16"/>
                      </a:lnTo>
                      <a:lnTo>
                        <a:pt x="16" y="0"/>
                      </a:lnTo>
                      <a:close/>
                    </a:path>
                  </a:pathLst>
                </a:custGeom>
                <a:solidFill>
                  <a:srgbClr val="000000"/>
                </a:solidFill>
                <a:ln w="9525">
                  <a:noFill/>
                  <a:round/>
                  <a:headEnd/>
                  <a:tailEnd/>
                </a:ln>
              </p:spPr>
              <p:txBody>
                <a:bodyPr/>
                <a:lstStyle/>
                <a:p>
                  <a:endParaRPr lang="en-US">
                    <a:latin typeface="+mj-lt"/>
                  </a:endParaRPr>
                </a:p>
              </p:txBody>
            </p:sp>
            <p:sp>
              <p:nvSpPr>
                <p:cNvPr id="2139" name="Freeform 925"/>
                <p:cNvSpPr>
                  <a:spLocks/>
                </p:cNvSpPr>
                <p:nvPr/>
              </p:nvSpPr>
              <p:spPr bwMode="auto">
                <a:xfrm>
                  <a:off x="1926" y="1212"/>
                  <a:ext cx="595" cy="425"/>
                </a:xfrm>
                <a:custGeom>
                  <a:avLst/>
                  <a:gdLst>
                    <a:gd name="T0" fmla="*/ 2383 w 2383"/>
                    <a:gd name="T1" fmla="*/ 10 h 1704"/>
                    <a:gd name="T2" fmla="*/ 0 w 2383"/>
                    <a:gd name="T3" fmla="*/ 0 h 1704"/>
                    <a:gd name="T4" fmla="*/ 6 w 2383"/>
                    <a:gd name="T5" fmla="*/ 1704 h 1704"/>
                    <a:gd name="T6" fmla="*/ 2383 w 2383"/>
                    <a:gd name="T7" fmla="*/ 10 h 1704"/>
                    <a:gd name="T8" fmla="*/ 0 60000 65536"/>
                    <a:gd name="T9" fmla="*/ 0 60000 65536"/>
                    <a:gd name="T10" fmla="*/ 0 60000 65536"/>
                    <a:gd name="T11" fmla="*/ 0 60000 65536"/>
                    <a:gd name="T12" fmla="*/ 0 w 2383"/>
                    <a:gd name="T13" fmla="*/ 0 h 1704"/>
                    <a:gd name="T14" fmla="*/ 2383 w 2383"/>
                    <a:gd name="T15" fmla="*/ 1704 h 1704"/>
                  </a:gdLst>
                  <a:ahLst/>
                  <a:cxnLst>
                    <a:cxn ang="T8">
                      <a:pos x="T0" y="T1"/>
                    </a:cxn>
                    <a:cxn ang="T9">
                      <a:pos x="T2" y="T3"/>
                    </a:cxn>
                    <a:cxn ang="T10">
                      <a:pos x="T4" y="T5"/>
                    </a:cxn>
                    <a:cxn ang="T11">
                      <a:pos x="T6" y="T7"/>
                    </a:cxn>
                  </a:cxnLst>
                  <a:rect l="T12" t="T13" r="T14" b="T15"/>
                  <a:pathLst>
                    <a:path w="2383" h="1704">
                      <a:moveTo>
                        <a:pt x="2383" y="10"/>
                      </a:moveTo>
                      <a:lnTo>
                        <a:pt x="0" y="0"/>
                      </a:lnTo>
                      <a:lnTo>
                        <a:pt x="6" y="1704"/>
                      </a:lnTo>
                      <a:lnTo>
                        <a:pt x="2383" y="10"/>
                      </a:lnTo>
                      <a:close/>
                    </a:path>
                  </a:pathLst>
                </a:custGeom>
                <a:solidFill>
                  <a:srgbClr val="B3773B"/>
                </a:solidFill>
                <a:ln w="9525">
                  <a:noFill/>
                  <a:round/>
                  <a:headEnd/>
                  <a:tailEnd/>
                </a:ln>
              </p:spPr>
              <p:txBody>
                <a:bodyPr/>
                <a:lstStyle/>
                <a:p>
                  <a:endParaRPr lang="en-US">
                    <a:latin typeface="+mj-lt"/>
                  </a:endParaRPr>
                </a:p>
              </p:txBody>
            </p:sp>
            <p:sp>
              <p:nvSpPr>
                <p:cNvPr id="2140" name="Freeform 929"/>
                <p:cNvSpPr>
                  <a:spLocks/>
                </p:cNvSpPr>
                <p:nvPr/>
              </p:nvSpPr>
              <p:spPr bwMode="auto">
                <a:xfrm>
                  <a:off x="1922" y="1206"/>
                  <a:ext cx="225" cy="218"/>
                </a:xfrm>
                <a:custGeom>
                  <a:avLst/>
                  <a:gdLst>
                    <a:gd name="T0" fmla="*/ 889 w 900"/>
                    <a:gd name="T1" fmla="*/ 836 h 869"/>
                    <a:gd name="T2" fmla="*/ 900 w 900"/>
                    <a:gd name="T3" fmla="*/ 841 h 869"/>
                    <a:gd name="T4" fmla="*/ 23 w 900"/>
                    <a:gd name="T5" fmla="*/ 0 h 869"/>
                    <a:gd name="T6" fmla="*/ 0 w 900"/>
                    <a:gd name="T7" fmla="*/ 23 h 869"/>
                    <a:gd name="T8" fmla="*/ 877 w 900"/>
                    <a:gd name="T9" fmla="*/ 864 h 869"/>
                    <a:gd name="T10" fmla="*/ 889 w 900"/>
                    <a:gd name="T11" fmla="*/ 869 h 869"/>
                    <a:gd name="T12" fmla="*/ 877 w 900"/>
                    <a:gd name="T13" fmla="*/ 864 h 869"/>
                    <a:gd name="T14" fmla="*/ 882 w 900"/>
                    <a:gd name="T15" fmla="*/ 869 h 869"/>
                    <a:gd name="T16" fmla="*/ 889 w 900"/>
                    <a:gd name="T17" fmla="*/ 869 h 869"/>
                    <a:gd name="T18" fmla="*/ 889 w 900"/>
                    <a:gd name="T19" fmla="*/ 836 h 8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869"/>
                    <a:gd name="T32" fmla="*/ 900 w 900"/>
                    <a:gd name="T33" fmla="*/ 869 h 8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869">
                      <a:moveTo>
                        <a:pt x="889" y="836"/>
                      </a:moveTo>
                      <a:lnTo>
                        <a:pt x="900" y="841"/>
                      </a:lnTo>
                      <a:lnTo>
                        <a:pt x="23" y="0"/>
                      </a:lnTo>
                      <a:lnTo>
                        <a:pt x="0" y="23"/>
                      </a:lnTo>
                      <a:lnTo>
                        <a:pt x="877" y="864"/>
                      </a:lnTo>
                      <a:lnTo>
                        <a:pt x="889" y="869"/>
                      </a:lnTo>
                      <a:lnTo>
                        <a:pt x="877" y="864"/>
                      </a:lnTo>
                      <a:lnTo>
                        <a:pt x="882" y="869"/>
                      </a:lnTo>
                      <a:lnTo>
                        <a:pt x="889" y="869"/>
                      </a:lnTo>
                      <a:lnTo>
                        <a:pt x="889" y="836"/>
                      </a:lnTo>
                      <a:close/>
                    </a:path>
                  </a:pathLst>
                </a:custGeom>
                <a:solidFill>
                  <a:srgbClr val="000000"/>
                </a:solidFill>
                <a:ln w="9525">
                  <a:noFill/>
                  <a:round/>
                  <a:headEnd/>
                  <a:tailEnd/>
                </a:ln>
              </p:spPr>
              <p:txBody>
                <a:bodyPr/>
                <a:lstStyle/>
                <a:p>
                  <a:endParaRPr lang="en-US">
                    <a:latin typeface="+mj-lt"/>
                  </a:endParaRPr>
                </a:p>
              </p:txBody>
            </p:sp>
            <p:sp>
              <p:nvSpPr>
                <p:cNvPr id="2141" name="Freeform 930"/>
                <p:cNvSpPr>
                  <a:spLocks/>
                </p:cNvSpPr>
                <p:nvPr/>
              </p:nvSpPr>
              <p:spPr bwMode="auto">
                <a:xfrm>
                  <a:off x="2144" y="1415"/>
                  <a:ext cx="87" cy="9"/>
                </a:xfrm>
                <a:custGeom>
                  <a:avLst/>
                  <a:gdLst>
                    <a:gd name="T0" fmla="*/ 350 w 350"/>
                    <a:gd name="T1" fmla="*/ 16 h 34"/>
                    <a:gd name="T2" fmla="*/ 350 w 350"/>
                    <a:gd name="T3" fmla="*/ 0 h 34"/>
                    <a:gd name="T4" fmla="*/ 0 w 350"/>
                    <a:gd name="T5" fmla="*/ 1 h 34"/>
                    <a:gd name="T6" fmla="*/ 0 w 350"/>
                    <a:gd name="T7" fmla="*/ 34 h 34"/>
                    <a:gd name="T8" fmla="*/ 350 w 350"/>
                    <a:gd name="T9" fmla="*/ 33 h 34"/>
                    <a:gd name="T10" fmla="*/ 350 w 350"/>
                    <a:gd name="T11" fmla="*/ 16 h 34"/>
                    <a:gd name="T12" fmla="*/ 0 60000 65536"/>
                    <a:gd name="T13" fmla="*/ 0 60000 65536"/>
                    <a:gd name="T14" fmla="*/ 0 60000 65536"/>
                    <a:gd name="T15" fmla="*/ 0 60000 65536"/>
                    <a:gd name="T16" fmla="*/ 0 60000 65536"/>
                    <a:gd name="T17" fmla="*/ 0 60000 65536"/>
                    <a:gd name="T18" fmla="*/ 0 w 350"/>
                    <a:gd name="T19" fmla="*/ 0 h 34"/>
                    <a:gd name="T20" fmla="*/ 350 w 350"/>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350" h="34">
                      <a:moveTo>
                        <a:pt x="350" y="16"/>
                      </a:moveTo>
                      <a:lnTo>
                        <a:pt x="350" y="0"/>
                      </a:lnTo>
                      <a:lnTo>
                        <a:pt x="0" y="1"/>
                      </a:lnTo>
                      <a:lnTo>
                        <a:pt x="0" y="34"/>
                      </a:lnTo>
                      <a:lnTo>
                        <a:pt x="350" y="33"/>
                      </a:lnTo>
                      <a:lnTo>
                        <a:pt x="350" y="16"/>
                      </a:lnTo>
                      <a:close/>
                    </a:path>
                  </a:pathLst>
                </a:custGeom>
                <a:solidFill>
                  <a:srgbClr val="000000"/>
                </a:solidFill>
                <a:ln w="9525">
                  <a:noFill/>
                  <a:round/>
                  <a:headEnd/>
                  <a:tailEnd/>
                </a:ln>
              </p:spPr>
              <p:txBody>
                <a:bodyPr/>
                <a:lstStyle/>
                <a:p>
                  <a:endParaRPr lang="en-US">
                    <a:latin typeface="+mj-lt"/>
                  </a:endParaRPr>
                </a:p>
              </p:txBody>
            </p:sp>
            <p:sp>
              <p:nvSpPr>
                <p:cNvPr id="2142" name="Freeform 931"/>
                <p:cNvSpPr>
                  <a:spLocks/>
                </p:cNvSpPr>
                <p:nvPr/>
              </p:nvSpPr>
              <p:spPr bwMode="auto">
                <a:xfrm>
                  <a:off x="1922" y="1416"/>
                  <a:ext cx="225" cy="227"/>
                </a:xfrm>
                <a:custGeom>
                  <a:avLst/>
                  <a:gdLst>
                    <a:gd name="T0" fmla="*/ 889 w 900"/>
                    <a:gd name="T1" fmla="*/ 12 h 909"/>
                    <a:gd name="T2" fmla="*/ 877 w 900"/>
                    <a:gd name="T3" fmla="*/ 0 h 909"/>
                    <a:gd name="T4" fmla="*/ 0 w 900"/>
                    <a:gd name="T5" fmla="*/ 886 h 909"/>
                    <a:gd name="T6" fmla="*/ 23 w 900"/>
                    <a:gd name="T7" fmla="*/ 909 h 909"/>
                    <a:gd name="T8" fmla="*/ 900 w 900"/>
                    <a:gd name="T9" fmla="*/ 23 h 909"/>
                    <a:gd name="T10" fmla="*/ 889 w 900"/>
                    <a:gd name="T11" fmla="*/ 12 h 909"/>
                    <a:gd name="T12" fmla="*/ 0 60000 65536"/>
                    <a:gd name="T13" fmla="*/ 0 60000 65536"/>
                    <a:gd name="T14" fmla="*/ 0 60000 65536"/>
                    <a:gd name="T15" fmla="*/ 0 60000 65536"/>
                    <a:gd name="T16" fmla="*/ 0 60000 65536"/>
                    <a:gd name="T17" fmla="*/ 0 60000 65536"/>
                    <a:gd name="T18" fmla="*/ 0 w 900"/>
                    <a:gd name="T19" fmla="*/ 0 h 909"/>
                    <a:gd name="T20" fmla="*/ 900 w 900"/>
                    <a:gd name="T21" fmla="*/ 909 h 909"/>
                  </a:gdLst>
                  <a:ahLst/>
                  <a:cxnLst>
                    <a:cxn ang="T12">
                      <a:pos x="T0" y="T1"/>
                    </a:cxn>
                    <a:cxn ang="T13">
                      <a:pos x="T2" y="T3"/>
                    </a:cxn>
                    <a:cxn ang="T14">
                      <a:pos x="T4" y="T5"/>
                    </a:cxn>
                    <a:cxn ang="T15">
                      <a:pos x="T6" y="T7"/>
                    </a:cxn>
                    <a:cxn ang="T16">
                      <a:pos x="T8" y="T9"/>
                    </a:cxn>
                    <a:cxn ang="T17">
                      <a:pos x="T10" y="T11"/>
                    </a:cxn>
                  </a:cxnLst>
                  <a:rect l="T18" t="T19" r="T20" b="T21"/>
                  <a:pathLst>
                    <a:path w="900" h="909">
                      <a:moveTo>
                        <a:pt x="889" y="12"/>
                      </a:moveTo>
                      <a:lnTo>
                        <a:pt x="877" y="0"/>
                      </a:lnTo>
                      <a:lnTo>
                        <a:pt x="0" y="886"/>
                      </a:lnTo>
                      <a:lnTo>
                        <a:pt x="23" y="909"/>
                      </a:lnTo>
                      <a:lnTo>
                        <a:pt x="900" y="23"/>
                      </a:lnTo>
                      <a:lnTo>
                        <a:pt x="889" y="12"/>
                      </a:lnTo>
                      <a:close/>
                    </a:path>
                  </a:pathLst>
                </a:custGeom>
                <a:solidFill>
                  <a:srgbClr val="000000"/>
                </a:solidFill>
                <a:ln w="9525">
                  <a:noFill/>
                  <a:round/>
                  <a:headEnd/>
                  <a:tailEnd/>
                </a:ln>
              </p:spPr>
              <p:txBody>
                <a:bodyPr/>
                <a:lstStyle/>
                <a:p>
                  <a:endParaRPr lang="en-US">
                    <a:latin typeface="+mj-lt"/>
                  </a:endParaRPr>
                </a:p>
              </p:txBody>
            </p:sp>
          </p:grpSp>
        </p:grpSp>
      </p:gr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6"/>
          <p:cNvSpPr>
            <a:spLocks noGrp="1" noChangeArrowheads="1"/>
          </p:cNvSpPr>
          <p:nvPr>
            <p:ph type="title"/>
          </p:nvPr>
        </p:nvSpPr>
        <p:spPr/>
        <p:txBody>
          <a:bodyPr/>
          <a:lstStyle/>
          <a:p>
            <a:pPr eaLnBrk="1" hangingPunct="1"/>
            <a:r>
              <a:rPr lang="en-US" smtClean="0">
                <a:solidFill>
                  <a:schemeClr val="tx2"/>
                </a:solidFill>
              </a:rPr>
              <a:t>Line Sequencing</a:t>
            </a:r>
          </a:p>
        </p:txBody>
      </p:sp>
      <p:sp>
        <p:nvSpPr>
          <p:cNvPr id="14338" name="Footer Placeholder 2"/>
          <p:cNvSpPr>
            <a:spLocks noGrp="1"/>
          </p:cNvSpPr>
          <p:nvPr>
            <p:ph type="ftr" sz="quarter" idx="10"/>
          </p:nvPr>
        </p:nvSpPr>
        <p:spPr>
          <a:noFill/>
        </p:spPr>
        <p:txBody>
          <a:bodyPr/>
          <a:lstStyle/>
          <a:p>
            <a:pPr defTabSz="865188"/>
            <a:r>
              <a:rPr lang="en-US"/>
              <a:t>REP-01-060</a:t>
            </a:r>
          </a:p>
        </p:txBody>
      </p:sp>
      <p:pic>
        <p:nvPicPr>
          <p:cNvPr id="14340" name="Picture 4" descr="Region Capture.png"/>
          <p:cNvPicPr>
            <a:picLocks noChangeAspect="1"/>
          </p:cNvPicPr>
          <p:nvPr/>
        </p:nvPicPr>
        <p:blipFill>
          <a:blip r:embed="rId3" cstate="print"/>
          <a:srcRect/>
          <a:stretch>
            <a:fillRect/>
          </a:stretch>
        </p:blipFill>
        <p:spPr bwMode="auto">
          <a:xfrm>
            <a:off x="976313" y="1633538"/>
            <a:ext cx="7191375" cy="3590925"/>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60"/>
          <p:cNvSpPr>
            <a:spLocks noGrp="1" noChangeArrowheads="1"/>
          </p:cNvSpPr>
          <p:nvPr>
            <p:ph type="title"/>
          </p:nvPr>
        </p:nvSpPr>
        <p:spPr/>
        <p:txBody>
          <a:bodyPr/>
          <a:lstStyle/>
          <a:p>
            <a:pPr eaLnBrk="1" hangingPunct="1"/>
            <a:r>
              <a:rPr lang="en-US" smtClean="0">
                <a:solidFill>
                  <a:schemeClr val="tx2"/>
                </a:solidFill>
              </a:rPr>
              <a:t>Repetitive Reporting</a:t>
            </a:r>
          </a:p>
        </p:txBody>
      </p:sp>
      <p:sp>
        <p:nvSpPr>
          <p:cNvPr id="15362" name="Footer Placeholder 2"/>
          <p:cNvSpPr>
            <a:spLocks noGrp="1"/>
          </p:cNvSpPr>
          <p:nvPr>
            <p:ph type="ftr" sz="quarter" idx="10"/>
          </p:nvPr>
        </p:nvSpPr>
        <p:spPr>
          <a:noFill/>
        </p:spPr>
        <p:txBody>
          <a:bodyPr/>
          <a:lstStyle/>
          <a:p>
            <a:pPr defTabSz="865188"/>
            <a:r>
              <a:rPr lang="en-US"/>
              <a:t>REP-01-070</a:t>
            </a:r>
          </a:p>
        </p:txBody>
      </p:sp>
      <p:grpSp>
        <p:nvGrpSpPr>
          <p:cNvPr id="32" name="Group 31"/>
          <p:cNvGrpSpPr/>
          <p:nvPr/>
        </p:nvGrpSpPr>
        <p:grpSpPr>
          <a:xfrm>
            <a:off x="203200" y="2170113"/>
            <a:ext cx="8732838" cy="2503487"/>
            <a:chOff x="203200" y="2741613"/>
            <a:chExt cx="8732838" cy="2503487"/>
          </a:xfrm>
        </p:grpSpPr>
        <p:sp>
          <p:nvSpPr>
            <p:cNvPr id="17466" name="Line 58"/>
            <p:cNvSpPr>
              <a:spLocks noChangeShapeType="1"/>
            </p:cNvSpPr>
            <p:nvPr/>
          </p:nvSpPr>
          <p:spPr bwMode="auto">
            <a:xfrm>
              <a:off x="909638" y="5245100"/>
              <a:ext cx="7312025" cy="0"/>
            </a:xfrm>
            <a:prstGeom prst="line">
              <a:avLst/>
            </a:prstGeom>
            <a:noFill/>
            <a:ln w="190500">
              <a:solidFill>
                <a:schemeClr val="hlink"/>
              </a:solidFill>
              <a:round/>
              <a:headEnd/>
              <a:tailEnd type="triangle" w="med" len="med"/>
            </a:ln>
            <a:effectLst>
              <a:outerShdw dist="35921" dir="2700000" algn="ctr" rotWithShape="0">
                <a:srgbClr val="5F5F5F"/>
              </a:outerShdw>
            </a:effectLst>
          </p:spPr>
          <p:txBody>
            <a:bodyPr/>
            <a:lstStyle/>
            <a:p>
              <a:pPr>
                <a:defRPr/>
              </a:pPr>
              <a:endParaRPr lang="en-US">
                <a:latin typeface="+mj-lt"/>
              </a:endParaRPr>
            </a:p>
          </p:txBody>
        </p:sp>
        <p:grpSp>
          <p:nvGrpSpPr>
            <p:cNvPr id="15365" name="Group 129"/>
            <p:cNvGrpSpPr>
              <a:grpSpLocks/>
            </p:cNvGrpSpPr>
            <p:nvPr/>
          </p:nvGrpSpPr>
          <p:grpSpPr bwMode="auto">
            <a:xfrm>
              <a:off x="203200" y="2741613"/>
              <a:ext cx="2770188" cy="1868487"/>
              <a:chOff x="278" y="1727"/>
              <a:chExt cx="1745" cy="1177"/>
            </a:xfrm>
          </p:grpSpPr>
          <p:sp>
            <p:nvSpPr>
              <p:cNvPr id="15384" name="Rectangle 31"/>
              <p:cNvSpPr>
                <a:spLocks noChangeArrowheads="1"/>
              </p:cNvSpPr>
              <p:nvPr/>
            </p:nvSpPr>
            <p:spPr bwMode="auto">
              <a:xfrm>
                <a:off x="61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a:latin typeface="+mj-lt"/>
                  </a:rPr>
                  <a:t>Operation 10</a:t>
                </a:r>
              </a:p>
            </p:txBody>
          </p:sp>
          <p:grpSp>
            <p:nvGrpSpPr>
              <p:cNvPr id="15385" name="Group 114"/>
              <p:cNvGrpSpPr>
                <a:grpSpLocks/>
              </p:cNvGrpSpPr>
              <p:nvPr/>
            </p:nvGrpSpPr>
            <p:grpSpPr bwMode="auto">
              <a:xfrm>
                <a:off x="278" y="1727"/>
                <a:ext cx="1745" cy="884"/>
                <a:chOff x="278" y="1663"/>
                <a:chExt cx="1745" cy="884"/>
              </a:xfrm>
            </p:grpSpPr>
            <p:sp>
              <p:nvSpPr>
                <p:cNvPr id="17517" name="Rectangle 109"/>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Reject</a:t>
                  </a:r>
                </a:p>
              </p:txBody>
            </p:sp>
            <p:sp>
              <p:nvSpPr>
                <p:cNvPr id="17515" name="Rectangle 10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In</a:t>
                  </a:r>
                </a:p>
              </p:txBody>
            </p:sp>
            <p:sp>
              <p:nvSpPr>
                <p:cNvPr id="17516" name="Rectangle 10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Out</a:t>
                  </a:r>
                </a:p>
              </p:txBody>
            </p:sp>
            <p:sp>
              <p:nvSpPr>
                <p:cNvPr id="15389" name="AutoShape 10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a:latin typeface="+mj-lt"/>
                  </a:endParaRPr>
                </a:p>
              </p:txBody>
            </p:sp>
            <p:cxnSp>
              <p:nvCxnSpPr>
                <p:cNvPr id="15390" name="AutoShape 110"/>
                <p:cNvCxnSpPr>
                  <a:cxnSpLocks noChangeShapeType="1"/>
                  <a:stCxn id="17517" idx="2"/>
                  <a:endCxn id="1751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91" name="AutoShape 111"/>
                <p:cNvCxnSpPr>
                  <a:cxnSpLocks noChangeShapeType="1"/>
                  <a:stCxn id="17517" idx="2"/>
                  <a:endCxn id="1751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15366" name="Group 131"/>
            <p:cNvGrpSpPr>
              <a:grpSpLocks/>
            </p:cNvGrpSpPr>
            <p:nvPr/>
          </p:nvGrpSpPr>
          <p:grpSpPr bwMode="auto">
            <a:xfrm>
              <a:off x="6165850" y="2741613"/>
              <a:ext cx="2770188" cy="1868487"/>
              <a:chOff x="3734" y="1727"/>
              <a:chExt cx="1745" cy="1177"/>
            </a:xfrm>
          </p:grpSpPr>
          <p:sp>
            <p:nvSpPr>
              <p:cNvPr id="15376" name="Rectangle 33"/>
              <p:cNvSpPr>
                <a:spLocks noChangeArrowheads="1"/>
              </p:cNvSpPr>
              <p:nvPr/>
            </p:nvSpPr>
            <p:spPr bwMode="auto">
              <a:xfrm>
                <a:off x="4074"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a:latin typeface="+mj-lt"/>
                  </a:rPr>
                  <a:t>Operation 30</a:t>
                </a:r>
              </a:p>
            </p:txBody>
          </p:sp>
          <p:grpSp>
            <p:nvGrpSpPr>
              <p:cNvPr id="15377" name="Group 115"/>
              <p:cNvGrpSpPr>
                <a:grpSpLocks/>
              </p:cNvGrpSpPr>
              <p:nvPr/>
            </p:nvGrpSpPr>
            <p:grpSpPr bwMode="auto">
              <a:xfrm>
                <a:off x="3734" y="1727"/>
                <a:ext cx="1745" cy="884"/>
                <a:chOff x="278" y="1663"/>
                <a:chExt cx="1745" cy="884"/>
              </a:xfrm>
            </p:grpSpPr>
            <p:sp>
              <p:nvSpPr>
                <p:cNvPr id="17524" name="Rectangle 116"/>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Reject</a:t>
                  </a:r>
                </a:p>
              </p:txBody>
            </p:sp>
            <p:sp>
              <p:nvSpPr>
                <p:cNvPr id="17525" name="Rectangle 11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In</a:t>
                  </a:r>
                </a:p>
              </p:txBody>
            </p:sp>
            <p:sp>
              <p:nvSpPr>
                <p:cNvPr id="17526" name="Rectangle 11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Out</a:t>
                  </a:r>
                </a:p>
              </p:txBody>
            </p:sp>
            <p:sp>
              <p:nvSpPr>
                <p:cNvPr id="15381" name="AutoShape 119"/>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a:latin typeface="+mj-lt"/>
                  </a:endParaRPr>
                </a:p>
              </p:txBody>
            </p:sp>
            <p:cxnSp>
              <p:nvCxnSpPr>
                <p:cNvPr id="15382" name="AutoShape 120"/>
                <p:cNvCxnSpPr>
                  <a:cxnSpLocks noChangeShapeType="1"/>
                  <a:stCxn id="17524" idx="2"/>
                  <a:endCxn id="1752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83" name="AutoShape 121"/>
                <p:cNvCxnSpPr>
                  <a:cxnSpLocks noChangeShapeType="1"/>
                  <a:stCxn id="17524" idx="2"/>
                  <a:endCxn id="1752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15367" name="Group 130"/>
            <p:cNvGrpSpPr>
              <a:grpSpLocks/>
            </p:cNvGrpSpPr>
            <p:nvPr/>
          </p:nvGrpSpPr>
          <p:grpSpPr bwMode="auto">
            <a:xfrm>
              <a:off x="3182938" y="2741613"/>
              <a:ext cx="2770187" cy="1868487"/>
              <a:chOff x="2005" y="1727"/>
              <a:chExt cx="1745" cy="1177"/>
            </a:xfrm>
          </p:grpSpPr>
          <p:sp>
            <p:nvSpPr>
              <p:cNvPr id="15368" name="Rectangle 32"/>
              <p:cNvSpPr>
                <a:spLocks noChangeArrowheads="1"/>
              </p:cNvSpPr>
              <p:nvPr/>
            </p:nvSpPr>
            <p:spPr bwMode="auto">
              <a:xfrm>
                <a:off x="234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a:latin typeface="+mj-lt"/>
                  </a:rPr>
                  <a:t>Operation 20</a:t>
                </a:r>
              </a:p>
            </p:txBody>
          </p:sp>
          <p:grpSp>
            <p:nvGrpSpPr>
              <p:cNvPr id="15369" name="Group 122"/>
              <p:cNvGrpSpPr>
                <a:grpSpLocks/>
              </p:cNvGrpSpPr>
              <p:nvPr/>
            </p:nvGrpSpPr>
            <p:grpSpPr bwMode="auto">
              <a:xfrm>
                <a:off x="2005" y="1727"/>
                <a:ext cx="1745" cy="884"/>
                <a:chOff x="278" y="1663"/>
                <a:chExt cx="1745" cy="884"/>
              </a:xfrm>
            </p:grpSpPr>
            <p:sp>
              <p:nvSpPr>
                <p:cNvPr id="17531" name="Rectangle 123"/>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Reject</a:t>
                  </a:r>
                </a:p>
              </p:txBody>
            </p:sp>
            <p:sp>
              <p:nvSpPr>
                <p:cNvPr id="17532" name="Rectangle 124"/>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In</a:t>
                  </a:r>
                </a:p>
              </p:txBody>
            </p:sp>
            <p:sp>
              <p:nvSpPr>
                <p:cNvPr id="17533" name="Rectangle 125"/>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Out</a:t>
                  </a:r>
                </a:p>
              </p:txBody>
            </p:sp>
            <p:sp>
              <p:nvSpPr>
                <p:cNvPr id="15373" name="AutoShape 12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a:latin typeface="+mj-lt"/>
                  </a:endParaRPr>
                </a:p>
              </p:txBody>
            </p:sp>
            <p:cxnSp>
              <p:nvCxnSpPr>
                <p:cNvPr id="15374" name="AutoShape 127"/>
                <p:cNvCxnSpPr>
                  <a:cxnSpLocks noChangeShapeType="1"/>
                  <a:stCxn id="17531" idx="2"/>
                  <a:endCxn id="17532"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75" name="AutoShape 128"/>
                <p:cNvCxnSpPr>
                  <a:cxnSpLocks noChangeShapeType="1"/>
                  <a:stCxn id="17531" idx="2"/>
                  <a:endCxn id="17533"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6"/>
          <p:cNvSpPr>
            <a:spLocks noGrp="1" noChangeArrowheads="1"/>
          </p:cNvSpPr>
          <p:nvPr>
            <p:ph type="title"/>
          </p:nvPr>
        </p:nvSpPr>
        <p:spPr/>
        <p:txBody>
          <a:bodyPr/>
          <a:lstStyle/>
          <a:p>
            <a:pPr eaLnBrk="1" hangingPunct="1"/>
            <a:r>
              <a:rPr lang="en-US" smtClean="0">
                <a:solidFill>
                  <a:schemeClr val="tx2"/>
                </a:solidFill>
              </a:rPr>
              <a:t>Cumulative Orders</a:t>
            </a:r>
          </a:p>
        </p:txBody>
      </p:sp>
      <p:sp>
        <p:nvSpPr>
          <p:cNvPr id="16386" name="Footer Placeholder 2"/>
          <p:cNvSpPr>
            <a:spLocks noGrp="1"/>
          </p:cNvSpPr>
          <p:nvPr>
            <p:ph type="ftr" sz="quarter" idx="10"/>
          </p:nvPr>
        </p:nvSpPr>
        <p:spPr>
          <a:noFill/>
        </p:spPr>
        <p:txBody>
          <a:bodyPr/>
          <a:lstStyle/>
          <a:p>
            <a:pPr defTabSz="865188"/>
            <a:r>
              <a:rPr lang="en-US"/>
              <a:t>REP-01-080</a:t>
            </a:r>
          </a:p>
        </p:txBody>
      </p:sp>
      <p:pic>
        <p:nvPicPr>
          <p:cNvPr id="16388" name="Picture 10"/>
          <p:cNvPicPr>
            <a:picLocks noChangeAspect="1" noChangeArrowheads="1"/>
          </p:cNvPicPr>
          <p:nvPr/>
        </p:nvPicPr>
        <p:blipFill>
          <a:blip r:embed="rId3" cstate="print"/>
          <a:srcRect/>
          <a:stretch>
            <a:fillRect/>
          </a:stretch>
        </p:blipFill>
        <p:spPr bwMode="auto">
          <a:xfrm>
            <a:off x="2009775" y="1743075"/>
            <a:ext cx="5103813" cy="3417888"/>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20" name="Rectangle 16"/>
          <p:cNvSpPr>
            <a:spLocks noGrp="1" noChangeArrowheads="1"/>
          </p:cNvSpPr>
          <p:nvPr>
            <p:ph idx="1"/>
          </p:nvPr>
        </p:nvSpPr>
        <p:spPr>
          <a:xfrm>
            <a:off x="903288" y="1614488"/>
            <a:ext cx="5027612" cy="2859087"/>
          </a:xfrm>
          <a:solidFill>
            <a:schemeClr val="bg1"/>
          </a:solidFill>
          <a:ln w="12700" cap="flat" algn="ctr">
            <a:solidFill>
              <a:schemeClr val="tx1"/>
            </a:solidFill>
          </a:ln>
          <a:effectLst>
            <a:outerShdw dist="107763" dir="2700000" algn="ctr" rotWithShape="0">
              <a:schemeClr val="bg2"/>
            </a:outerShdw>
          </a:effectLst>
        </p:spPr>
        <p:txBody>
          <a:bodyPr wrap="none" tIns="45720" bIns="45720"/>
          <a:lstStyle/>
          <a:p>
            <a:pPr eaLnBrk="1" hangingPunct="1">
              <a:lnSpc>
                <a:spcPct val="95000"/>
              </a:lnSpc>
              <a:spcBef>
                <a:spcPct val="0"/>
              </a:spcBef>
              <a:buFont typeface="Webdings" pitchFamily="18" charset="2"/>
              <a:buNone/>
              <a:defRPr/>
            </a:pPr>
            <a:r>
              <a:rPr lang="en-US" sz="1700" dirty="0" smtClean="0">
                <a:latin typeface="+mj-lt"/>
              </a:rPr>
              <a:t>1.4.1	Item Master Maintenance</a:t>
            </a:r>
          </a:p>
          <a:p>
            <a:pPr>
              <a:lnSpc>
                <a:spcPct val="95000"/>
              </a:lnSpc>
              <a:spcBef>
                <a:spcPct val="0"/>
              </a:spcBef>
              <a:buFont typeface="Webdings" pitchFamily="18" charset="2"/>
              <a:buNone/>
              <a:defRPr/>
            </a:pPr>
            <a:r>
              <a:rPr lang="en-US" sz="1700" dirty="0" smtClean="0">
                <a:latin typeface="+mj-lt"/>
              </a:rPr>
              <a:t>13.5		Product Structure Maintenance</a:t>
            </a:r>
          </a:p>
          <a:p>
            <a:pPr eaLnBrk="1" hangingPunct="1">
              <a:lnSpc>
                <a:spcPct val="95000"/>
              </a:lnSpc>
              <a:spcBef>
                <a:spcPct val="0"/>
              </a:spcBef>
              <a:buFont typeface="Webdings" pitchFamily="18" charset="2"/>
              <a:buNone/>
              <a:defRPr/>
            </a:pPr>
            <a:endParaRPr lang="en-US" sz="1700" dirty="0" smtClean="0">
              <a:latin typeface="+mj-lt"/>
            </a:endParaRPr>
          </a:p>
          <a:p>
            <a:pPr eaLnBrk="1" hangingPunct="1">
              <a:lnSpc>
                <a:spcPct val="95000"/>
              </a:lnSpc>
              <a:spcBef>
                <a:spcPct val="0"/>
              </a:spcBef>
              <a:buFont typeface="Webdings" pitchFamily="18" charset="2"/>
              <a:buNone/>
              <a:defRPr/>
            </a:pPr>
            <a:r>
              <a:rPr lang="en-US" sz="1700" dirty="0" smtClean="0">
                <a:latin typeface="+mj-lt"/>
              </a:rPr>
              <a:t>1.1.13	Site Maintenance</a:t>
            </a:r>
          </a:p>
          <a:p>
            <a:pPr eaLnBrk="1" hangingPunct="1">
              <a:lnSpc>
                <a:spcPct val="95000"/>
              </a:lnSpc>
              <a:spcBef>
                <a:spcPct val="0"/>
              </a:spcBef>
              <a:buFont typeface="Webdings" pitchFamily="18" charset="2"/>
              <a:buNone/>
              <a:defRPr/>
            </a:pPr>
            <a:r>
              <a:rPr lang="en-US" sz="1700" dirty="0" smtClean="0">
                <a:latin typeface="+mj-lt"/>
              </a:rPr>
              <a:t>1.1.18	Location Maintenance</a:t>
            </a:r>
          </a:p>
          <a:p>
            <a:pPr eaLnBrk="1" hangingPunct="1">
              <a:lnSpc>
                <a:spcPct val="95000"/>
              </a:lnSpc>
              <a:spcBef>
                <a:spcPct val="0"/>
              </a:spcBef>
              <a:buFont typeface="Webdings" pitchFamily="18" charset="2"/>
              <a:buNone/>
              <a:defRPr/>
            </a:pPr>
            <a:endParaRPr lang="en-US" sz="1700" dirty="0" smtClean="0">
              <a:latin typeface="+mj-lt"/>
            </a:endParaRPr>
          </a:p>
          <a:p>
            <a:pPr eaLnBrk="1" hangingPunct="1">
              <a:lnSpc>
                <a:spcPct val="95000"/>
              </a:lnSpc>
              <a:spcBef>
                <a:spcPct val="0"/>
              </a:spcBef>
              <a:buFont typeface="Webdings" pitchFamily="18" charset="2"/>
              <a:buNone/>
              <a:defRPr/>
            </a:pPr>
            <a:r>
              <a:rPr lang="en-US" sz="1700" dirty="0" smtClean="0">
                <a:latin typeface="+mj-lt"/>
              </a:rPr>
              <a:t>2.7.1	Employee Maintenance</a:t>
            </a:r>
          </a:p>
          <a:p>
            <a:pPr eaLnBrk="1" hangingPunct="1">
              <a:lnSpc>
                <a:spcPct val="95000"/>
              </a:lnSpc>
              <a:spcBef>
                <a:spcPct val="0"/>
              </a:spcBef>
              <a:buFont typeface="Webdings" pitchFamily="18" charset="2"/>
              <a:buNone/>
              <a:defRPr/>
            </a:pPr>
            <a:endParaRPr lang="en-US" sz="1700" dirty="0" smtClean="0">
              <a:latin typeface="+mj-lt"/>
            </a:endParaRPr>
          </a:p>
          <a:p>
            <a:pPr eaLnBrk="1" hangingPunct="1">
              <a:lnSpc>
                <a:spcPct val="95000"/>
              </a:lnSpc>
              <a:spcBef>
                <a:spcPct val="0"/>
              </a:spcBef>
              <a:buFont typeface="Webdings" pitchFamily="18" charset="2"/>
              <a:buNone/>
              <a:defRPr/>
            </a:pPr>
            <a:r>
              <a:rPr lang="en-US" sz="1700" dirty="0" smtClean="0">
                <a:latin typeface="+mj-lt"/>
              </a:rPr>
              <a:t>14.1		Department Maintenance</a:t>
            </a:r>
          </a:p>
          <a:p>
            <a:pPr eaLnBrk="1" hangingPunct="1">
              <a:lnSpc>
                <a:spcPct val="95000"/>
              </a:lnSpc>
              <a:spcBef>
                <a:spcPct val="0"/>
              </a:spcBef>
              <a:buFont typeface="Webdings" pitchFamily="18" charset="2"/>
              <a:buNone/>
              <a:defRPr/>
            </a:pPr>
            <a:r>
              <a:rPr lang="en-US" sz="1700" dirty="0" smtClean="0">
                <a:latin typeface="+mj-lt"/>
              </a:rPr>
              <a:t>14.5		Work Center Maintenance</a:t>
            </a:r>
          </a:p>
          <a:p>
            <a:pPr eaLnBrk="1" hangingPunct="1">
              <a:lnSpc>
                <a:spcPct val="95000"/>
              </a:lnSpc>
              <a:spcBef>
                <a:spcPct val="0"/>
              </a:spcBef>
              <a:buFont typeface="Webdings" pitchFamily="18" charset="2"/>
              <a:buNone/>
              <a:defRPr/>
            </a:pPr>
            <a:r>
              <a:rPr lang="en-US" sz="1700" dirty="0" smtClean="0">
                <a:latin typeface="+mj-lt"/>
              </a:rPr>
              <a:t>14.13.1	Routing Maintenance</a:t>
            </a:r>
          </a:p>
        </p:txBody>
      </p:sp>
      <p:sp>
        <p:nvSpPr>
          <p:cNvPr id="17415" name="Rectangle 14"/>
          <p:cNvSpPr>
            <a:spLocks noGrp="1" noChangeArrowheads="1"/>
          </p:cNvSpPr>
          <p:nvPr>
            <p:ph type="title"/>
          </p:nvPr>
        </p:nvSpPr>
        <p:spPr/>
        <p:txBody>
          <a:bodyPr/>
          <a:lstStyle/>
          <a:p>
            <a:pPr eaLnBrk="1" hangingPunct="1"/>
            <a:r>
              <a:rPr lang="en-US" smtClean="0">
                <a:solidFill>
                  <a:schemeClr val="tx2"/>
                </a:solidFill>
              </a:rPr>
              <a:t>Repetitive Setup</a:t>
            </a:r>
          </a:p>
        </p:txBody>
      </p:sp>
      <p:sp>
        <p:nvSpPr>
          <p:cNvPr id="17410" name="Footer Placeholder 3"/>
          <p:cNvSpPr>
            <a:spLocks noGrp="1"/>
          </p:cNvSpPr>
          <p:nvPr>
            <p:ph type="ftr" sz="quarter" idx="10"/>
          </p:nvPr>
        </p:nvSpPr>
        <p:spPr>
          <a:noFill/>
        </p:spPr>
        <p:txBody>
          <a:bodyPr/>
          <a:lstStyle/>
          <a:p>
            <a:pPr defTabSz="865188"/>
            <a:r>
              <a:rPr lang="en-US"/>
              <a:t>REP-01-090</a:t>
            </a:r>
          </a:p>
        </p:txBody>
      </p:sp>
      <p:sp>
        <p:nvSpPr>
          <p:cNvPr id="21511" name="Rectangle 7"/>
          <p:cNvSpPr>
            <a:spLocks noChangeArrowheads="1"/>
          </p:cNvSpPr>
          <p:nvPr/>
        </p:nvSpPr>
        <p:spPr bwMode="auto">
          <a:xfrm>
            <a:off x="3195638" y="5092700"/>
            <a:ext cx="5027612" cy="8826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lstStyle/>
          <a:p>
            <a:pPr algn="l">
              <a:lnSpc>
                <a:spcPct val="95000"/>
              </a:lnSpc>
              <a:defRPr/>
            </a:pPr>
            <a:r>
              <a:rPr lang="en-US" sz="1700">
                <a:latin typeface="+mj-lt"/>
              </a:rPr>
              <a:t>18.22.1.1	     Production Line Maintenance</a:t>
            </a:r>
          </a:p>
          <a:p>
            <a:pPr algn="l">
              <a:lnSpc>
                <a:spcPct val="95000"/>
              </a:lnSpc>
              <a:defRPr/>
            </a:pPr>
            <a:r>
              <a:rPr lang="en-US" sz="1700">
                <a:latin typeface="+mj-lt"/>
              </a:rPr>
              <a:t>18.22.1.6	     Line Changeover Maintenance</a:t>
            </a:r>
          </a:p>
          <a:p>
            <a:pPr algn="l">
              <a:lnSpc>
                <a:spcPct val="95000"/>
              </a:lnSpc>
              <a:defRPr/>
            </a:pPr>
            <a:r>
              <a:rPr lang="en-US" sz="1700">
                <a:latin typeface="+mj-lt"/>
              </a:rPr>
              <a:t>18.22.1.22   Shift Maintenance	</a:t>
            </a:r>
          </a:p>
        </p:txBody>
      </p:sp>
      <p:sp>
        <p:nvSpPr>
          <p:cNvPr id="17413" name="Rectangle 10"/>
          <p:cNvSpPr>
            <a:spLocks noChangeArrowheads="1"/>
          </p:cNvSpPr>
          <p:nvPr/>
        </p:nvSpPr>
        <p:spPr bwMode="auto">
          <a:xfrm>
            <a:off x="962025" y="1254125"/>
            <a:ext cx="3656013" cy="365125"/>
          </a:xfrm>
          <a:prstGeom prst="rect">
            <a:avLst/>
          </a:prstGeom>
          <a:noFill/>
          <a:ln w="12700">
            <a:noFill/>
            <a:miter lim="800000"/>
            <a:headEnd/>
            <a:tailEnd/>
          </a:ln>
        </p:spPr>
        <p:txBody>
          <a:bodyPr wrap="none" lIns="90488" tIns="44450" rIns="90488" bIns="44450"/>
          <a:lstStyle/>
          <a:p>
            <a:pPr algn="l" eaLnBrk="0" hangingPunct="0"/>
            <a:r>
              <a:rPr lang="en-US" sz="2000" b="1">
                <a:latin typeface="+mj-lt"/>
              </a:rPr>
              <a:t>Baseline Setup</a:t>
            </a:r>
          </a:p>
        </p:txBody>
      </p:sp>
      <p:sp>
        <p:nvSpPr>
          <p:cNvPr id="17414" name="Rectangle 11"/>
          <p:cNvSpPr>
            <a:spLocks noChangeArrowheads="1"/>
          </p:cNvSpPr>
          <p:nvPr/>
        </p:nvSpPr>
        <p:spPr bwMode="auto">
          <a:xfrm>
            <a:off x="3246438" y="4729163"/>
            <a:ext cx="3656012" cy="365125"/>
          </a:xfrm>
          <a:prstGeom prst="rect">
            <a:avLst/>
          </a:prstGeom>
          <a:noFill/>
          <a:ln w="12700">
            <a:noFill/>
            <a:miter lim="800000"/>
            <a:headEnd/>
            <a:tailEnd/>
          </a:ln>
        </p:spPr>
        <p:txBody>
          <a:bodyPr wrap="none" lIns="90488" tIns="44450" rIns="90488" bIns="44450"/>
          <a:lstStyle/>
          <a:p>
            <a:pPr algn="l" eaLnBrk="0" hangingPunct="0"/>
            <a:r>
              <a:rPr lang="en-US" sz="2000" b="1">
                <a:latin typeface="+mj-lt"/>
              </a:rPr>
              <a:t>Advanced Repetitive Setup</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6"/>
          <p:cNvSpPr>
            <a:spLocks noGrp="1" noChangeArrowheads="1"/>
          </p:cNvSpPr>
          <p:nvPr>
            <p:ph type="title"/>
          </p:nvPr>
        </p:nvSpPr>
        <p:spPr/>
        <p:txBody>
          <a:bodyPr/>
          <a:lstStyle/>
          <a:p>
            <a:pPr eaLnBrk="1" hangingPunct="1"/>
            <a:r>
              <a:rPr lang="en-US" smtClean="0">
                <a:solidFill>
                  <a:schemeClr val="tx2"/>
                </a:solidFill>
              </a:rPr>
              <a:t>Repetitive Control File</a:t>
            </a:r>
          </a:p>
        </p:txBody>
      </p:sp>
      <p:sp>
        <p:nvSpPr>
          <p:cNvPr id="18434" name="Footer Placeholder 2"/>
          <p:cNvSpPr>
            <a:spLocks noGrp="1"/>
          </p:cNvSpPr>
          <p:nvPr>
            <p:ph type="ftr" sz="quarter" idx="10"/>
          </p:nvPr>
        </p:nvSpPr>
        <p:spPr>
          <a:noFill/>
        </p:spPr>
        <p:txBody>
          <a:bodyPr/>
          <a:lstStyle/>
          <a:p>
            <a:pPr defTabSz="865188"/>
            <a:r>
              <a:rPr lang="en-US"/>
              <a:t>REP-01-100</a:t>
            </a:r>
          </a:p>
        </p:txBody>
      </p:sp>
      <p:pic>
        <p:nvPicPr>
          <p:cNvPr id="18436" name="Picture 10"/>
          <p:cNvPicPr>
            <a:picLocks noChangeAspect="1" noChangeArrowheads="1"/>
          </p:cNvPicPr>
          <p:nvPr/>
        </p:nvPicPr>
        <p:blipFill>
          <a:blip r:embed="rId3" cstate="print"/>
          <a:srcRect/>
          <a:stretch>
            <a:fillRect/>
          </a:stretch>
        </p:blipFill>
        <p:spPr bwMode="auto">
          <a:xfrm>
            <a:off x="1781175" y="1619250"/>
            <a:ext cx="5568950" cy="3589338"/>
          </a:xfrm>
          <a:prstGeom prst="rect">
            <a:avLst/>
          </a:prstGeom>
          <a:noFill/>
          <a:ln w="9525">
            <a:noFill/>
            <a:miter lim="800000"/>
            <a:headEnd/>
            <a:tailEnd/>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1"/>
          </p:nvPr>
        </p:nvSpPr>
        <p:spPr>
          <a:xfrm>
            <a:off x="196850" y="369888"/>
            <a:ext cx="8694738" cy="5991225"/>
          </a:xfrm>
          <a:noFill/>
        </p:spPr>
        <p:txBody>
          <a:bodyPr tIns="0" bIns="0">
            <a:normAutofit lnSpcReduction="10000"/>
          </a:bodyPr>
          <a:lstStyle/>
          <a:p>
            <a:pPr eaLnBrk="1" hangingPunct="1"/>
            <a:r>
              <a:rPr lang="en-US" sz="16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eaLnBrk="1" hangingPunct="1"/>
            <a:r>
              <a:rPr lang="en-US" sz="16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eaLnBrk="1" hangingPunct="1"/>
            <a:r>
              <a:rPr lang="en-US" sz="1600" dirty="0" smtClean="0"/>
              <a:t>QAD and MFG/PRO are registered trademarks of QAD Inc. The QAD logo is a trademark of QAD Inc.</a:t>
            </a:r>
          </a:p>
          <a:p>
            <a:pPr eaLnBrk="1" hangingPunct="1"/>
            <a:r>
              <a:rPr lang="en-US" sz="16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r>
              <a:rPr lang="en-US" sz="1600" dirty="0" smtClean="0"/>
              <a:t>Copyright © 2008 by QAD Inc.</a:t>
            </a:r>
          </a:p>
          <a:p>
            <a:pPr eaLnBrk="1" hangingPunct="1">
              <a:buFont typeface="Webdings" pitchFamily="18" charset="2"/>
              <a:buNone/>
            </a:pPr>
            <a:endParaRPr lang="en-US" sz="1600" b="1" dirty="0" smtClean="0"/>
          </a:p>
          <a:p>
            <a:pPr eaLnBrk="1" hangingPunct="1"/>
            <a:r>
              <a:rPr lang="en-US" sz="1600" b="1" dirty="0" smtClean="0"/>
              <a:t>QAD Inc.</a:t>
            </a:r>
            <a:br>
              <a:rPr lang="en-US" sz="1600" b="1" dirty="0" smtClean="0"/>
            </a:br>
            <a:r>
              <a:rPr lang="en-US" sz="1600" dirty="0" smtClean="0"/>
              <a:t>100 Innovation Place</a:t>
            </a:r>
            <a:br>
              <a:rPr lang="en-US" sz="1600" dirty="0" smtClean="0"/>
            </a:br>
            <a:r>
              <a:rPr lang="en-US" sz="1600" dirty="0" smtClean="0"/>
              <a:t>Santa Barbara, California 93108</a:t>
            </a:r>
            <a:br>
              <a:rPr lang="en-US" sz="1600" dirty="0" smtClean="0"/>
            </a:br>
            <a:r>
              <a:rPr lang="en-US" sz="1600" dirty="0" smtClean="0"/>
              <a:t>Phone (805) 684-6614</a:t>
            </a:r>
            <a:br>
              <a:rPr lang="en-US" sz="1600" dirty="0" smtClean="0"/>
            </a:br>
            <a:r>
              <a:rPr lang="en-US" sz="1600" dirty="0" smtClean="0"/>
              <a:t>Fax (805) 684-1890</a:t>
            </a:r>
            <a:br>
              <a:rPr lang="en-US" sz="1600" dirty="0" smtClean="0"/>
            </a:br>
            <a:r>
              <a:rPr lang="en-US" sz="1600" dirty="0" smtClean="0"/>
              <a:t>http://www.qad.com</a:t>
            </a:r>
          </a:p>
        </p:txBody>
      </p:sp>
      <p:sp>
        <p:nvSpPr>
          <p:cNvPr id="6146" name="Footer Placeholder 3"/>
          <p:cNvSpPr>
            <a:spLocks noGrp="1"/>
          </p:cNvSpPr>
          <p:nvPr>
            <p:ph type="ftr" sz="quarter" idx="10"/>
          </p:nvPr>
        </p:nvSpPr>
        <p:spPr>
          <a:noFill/>
        </p:spPr>
        <p:txBody>
          <a:bodyPr/>
          <a:lstStyle/>
          <a:p>
            <a:pPr defTabSz="865188"/>
            <a:r>
              <a:rPr lang="en-US"/>
              <a:t>GTM-01-020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1"/>
          <p:cNvSpPr>
            <a:spLocks noGrp="1" noChangeArrowheads="1"/>
          </p:cNvSpPr>
          <p:nvPr>
            <p:ph type="title"/>
          </p:nvPr>
        </p:nvSpPr>
        <p:spPr/>
        <p:txBody>
          <a:bodyPr/>
          <a:lstStyle/>
          <a:p>
            <a:pPr eaLnBrk="1" hangingPunct="1"/>
            <a:r>
              <a:rPr lang="en-US" smtClean="0"/>
              <a:t>Facilities</a:t>
            </a:r>
          </a:p>
        </p:txBody>
      </p:sp>
      <p:sp>
        <p:nvSpPr>
          <p:cNvPr id="7170" name="Footer Placeholder 3"/>
          <p:cNvSpPr>
            <a:spLocks noGrp="1"/>
          </p:cNvSpPr>
          <p:nvPr>
            <p:ph type="ftr" sz="quarter" idx="10"/>
          </p:nvPr>
        </p:nvSpPr>
        <p:spPr>
          <a:noFill/>
        </p:spPr>
        <p:txBody>
          <a:bodyPr/>
          <a:lstStyle/>
          <a:p>
            <a:pPr defTabSz="865188"/>
            <a:r>
              <a:rPr lang="en-US"/>
              <a:t>GTM-01-030</a:t>
            </a:r>
          </a:p>
        </p:txBody>
      </p:sp>
      <p:grpSp>
        <p:nvGrpSpPr>
          <p:cNvPr id="7171" name="Group 2"/>
          <p:cNvGrpSpPr>
            <a:grpSpLocks/>
          </p:cNvGrpSpPr>
          <p:nvPr/>
        </p:nvGrpSpPr>
        <p:grpSpPr bwMode="auto">
          <a:xfrm>
            <a:off x="609600" y="1123950"/>
            <a:ext cx="7477125" cy="4738688"/>
            <a:chOff x="299" y="729"/>
            <a:chExt cx="5027" cy="3225"/>
          </a:xfrm>
        </p:grpSpPr>
        <p:grpSp>
          <p:nvGrpSpPr>
            <p:cNvPr id="7173" name="Group 3"/>
            <p:cNvGrpSpPr>
              <a:grpSpLocks/>
            </p:cNvGrpSpPr>
            <p:nvPr/>
          </p:nvGrpSpPr>
          <p:grpSpPr bwMode="auto">
            <a:xfrm>
              <a:off x="299" y="729"/>
              <a:ext cx="1199" cy="1016"/>
              <a:chOff x="299" y="912"/>
              <a:chExt cx="1199" cy="1016"/>
            </a:xfrm>
          </p:grpSpPr>
          <p:pic>
            <p:nvPicPr>
              <p:cNvPr id="7229"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5"/>
              <p:cNvSpPr txBox="1">
                <a:spLocks noChangeArrowheads="1"/>
              </p:cNvSpPr>
              <p:nvPr/>
            </p:nvSpPr>
            <p:spPr bwMode="auto">
              <a:xfrm>
                <a:off x="299" y="1679"/>
                <a:ext cx="1199" cy="249"/>
              </a:xfrm>
              <a:prstGeom prst="rect">
                <a:avLst/>
              </a:prstGeom>
              <a:noFill/>
              <a:ln w="12700">
                <a:noFill/>
                <a:miter lim="800000"/>
                <a:headEnd/>
                <a:tailEnd/>
              </a:ln>
            </p:spPr>
            <p:txBody>
              <a:bodyPr wrap="none">
                <a:spAutoFit/>
              </a:bodyPr>
              <a:lstStyle/>
              <a:p>
                <a:pPr eaLnBrk="0" hangingPunct="0"/>
                <a:r>
                  <a:rPr lang="en-US" sz="1800" b="1">
                    <a:latin typeface="Arial" charset="0"/>
                  </a:rPr>
                  <a:t>Telephone/Fax</a:t>
                </a:r>
              </a:p>
            </p:txBody>
          </p:sp>
        </p:grpSp>
        <p:grpSp>
          <p:nvGrpSpPr>
            <p:cNvPr id="7174" name="Group 6"/>
            <p:cNvGrpSpPr>
              <a:grpSpLocks/>
            </p:cNvGrpSpPr>
            <p:nvPr/>
          </p:nvGrpSpPr>
          <p:grpSpPr bwMode="auto">
            <a:xfrm>
              <a:off x="2388" y="767"/>
              <a:ext cx="1020" cy="978"/>
              <a:chOff x="2388" y="950"/>
              <a:chExt cx="1020" cy="978"/>
            </a:xfrm>
          </p:grpSpPr>
          <p:pic>
            <p:nvPicPr>
              <p:cNvPr id="7227"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8"/>
              <p:cNvSpPr txBox="1">
                <a:spLocks noChangeArrowheads="1"/>
              </p:cNvSpPr>
              <p:nvPr/>
            </p:nvSpPr>
            <p:spPr bwMode="auto">
              <a:xfrm>
                <a:off x="2388" y="1679"/>
                <a:ext cx="1020" cy="249"/>
              </a:xfrm>
              <a:prstGeom prst="rect">
                <a:avLst/>
              </a:prstGeom>
              <a:noFill/>
              <a:ln w="12700">
                <a:noFill/>
                <a:miter lim="800000"/>
                <a:headEnd/>
                <a:tailEnd/>
              </a:ln>
            </p:spPr>
            <p:txBody>
              <a:bodyPr wrap="none">
                <a:spAutoFit/>
              </a:bodyPr>
              <a:lstStyle/>
              <a:p>
                <a:pPr eaLnBrk="0" hangingPunct="0"/>
                <a:r>
                  <a:rPr lang="en-US" sz="1800" b="1">
                    <a:latin typeface="Arial" charset="0"/>
                  </a:rPr>
                  <a:t>Class Hours</a:t>
                </a:r>
              </a:p>
            </p:txBody>
          </p:sp>
        </p:grpSp>
        <p:sp>
          <p:nvSpPr>
            <p:cNvPr id="717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Arial" charset="0"/>
                </a:rPr>
                <a:t>EXIT</a:t>
              </a:r>
            </a:p>
          </p:txBody>
        </p:sp>
        <p:grpSp>
          <p:nvGrpSpPr>
            <p:cNvPr id="7176" name="Group 10"/>
            <p:cNvGrpSpPr>
              <a:grpSpLocks/>
            </p:cNvGrpSpPr>
            <p:nvPr/>
          </p:nvGrpSpPr>
          <p:grpSpPr bwMode="auto">
            <a:xfrm>
              <a:off x="469" y="1872"/>
              <a:ext cx="859" cy="929"/>
              <a:chOff x="469" y="1872"/>
              <a:chExt cx="859" cy="929"/>
            </a:xfrm>
          </p:grpSpPr>
          <p:sp>
            <p:nvSpPr>
              <p:cNvPr id="7220" name="Text Box 11"/>
              <p:cNvSpPr txBox="1">
                <a:spLocks noChangeArrowheads="1"/>
              </p:cNvSpPr>
              <p:nvPr/>
            </p:nvSpPr>
            <p:spPr bwMode="auto">
              <a:xfrm>
                <a:off x="469" y="2552"/>
                <a:ext cx="859" cy="249"/>
              </a:xfrm>
              <a:prstGeom prst="rect">
                <a:avLst/>
              </a:prstGeom>
              <a:noFill/>
              <a:ln w="12700">
                <a:noFill/>
                <a:miter lim="800000"/>
                <a:headEnd/>
                <a:tailEnd/>
              </a:ln>
            </p:spPr>
            <p:txBody>
              <a:bodyPr wrap="none">
                <a:spAutoFit/>
              </a:bodyPr>
              <a:lstStyle/>
              <a:p>
                <a:pPr eaLnBrk="0" hangingPunct="0"/>
                <a:r>
                  <a:rPr lang="en-US" sz="1800" b="1">
                    <a:latin typeface="Arial" charset="0"/>
                  </a:rPr>
                  <a:t>Messages</a:t>
                </a:r>
              </a:p>
            </p:txBody>
          </p:sp>
          <p:grpSp>
            <p:nvGrpSpPr>
              <p:cNvPr id="7221" name="Group 12"/>
              <p:cNvGrpSpPr>
                <a:grpSpLocks/>
              </p:cNvGrpSpPr>
              <p:nvPr/>
            </p:nvGrpSpPr>
            <p:grpSpPr bwMode="auto">
              <a:xfrm>
                <a:off x="567" y="1872"/>
                <a:ext cx="681" cy="679"/>
                <a:chOff x="567" y="1891"/>
                <a:chExt cx="681" cy="679"/>
              </a:xfrm>
            </p:grpSpPr>
            <p:sp>
              <p:nvSpPr>
                <p:cNvPr id="7222"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223" name="Group 14"/>
                <p:cNvGrpSpPr>
                  <a:grpSpLocks/>
                </p:cNvGrpSpPr>
                <p:nvPr/>
              </p:nvGrpSpPr>
              <p:grpSpPr bwMode="auto">
                <a:xfrm>
                  <a:off x="658" y="2064"/>
                  <a:ext cx="494" cy="366"/>
                  <a:chOff x="1581" y="2706"/>
                  <a:chExt cx="494" cy="366"/>
                </a:xfrm>
              </p:grpSpPr>
              <p:sp>
                <p:nvSpPr>
                  <p:cNvPr id="7224"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7225"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7226"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7177" name="Group 18"/>
            <p:cNvGrpSpPr>
              <a:grpSpLocks/>
            </p:cNvGrpSpPr>
            <p:nvPr/>
          </p:nvGrpSpPr>
          <p:grpSpPr bwMode="auto">
            <a:xfrm>
              <a:off x="2535" y="1872"/>
              <a:ext cx="681" cy="926"/>
              <a:chOff x="2535" y="1872"/>
              <a:chExt cx="681" cy="926"/>
            </a:xfrm>
          </p:grpSpPr>
          <p:sp>
            <p:nvSpPr>
              <p:cNvPr id="7212"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Arial" charset="0"/>
                  </a:rPr>
                  <a:t>Breaks</a:t>
                </a:r>
              </a:p>
            </p:txBody>
          </p:sp>
          <p:grpSp>
            <p:nvGrpSpPr>
              <p:cNvPr id="7213" name="Group 20"/>
              <p:cNvGrpSpPr>
                <a:grpSpLocks/>
              </p:cNvGrpSpPr>
              <p:nvPr/>
            </p:nvGrpSpPr>
            <p:grpSpPr bwMode="auto">
              <a:xfrm>
                <a:off x="2535" y="1872"/>
                <a:ext cx="681" cy="679"/>
                <a:chOff x="2535" y="1872"/>
                <a:chExt cx="681" cy="679"/>
              </a:xfrm>
            </p:grpSpPr>
            <p:sp>
              <p:nvSpPr>
                <p:cNvPr id="7214"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215" name="Group 22"/>
                <p:cNvGrpSpPr>
                  <a:grpSpLocks/>
                </p:cNvGrpSpPr>
                <p:nvPr/>
              </p:nvGrpSpPr>
              <p:grpSpPr bwMode="auto">
                <a:xfrm>
                  <a:off x="2615" y="2064"/>
                  <a:ext cx="505" cy="295"/>
                  <a:chOff x="2643" y="2080"/>
                  <a:chExt cx="505" cy="295"/>
                </a:xfrm>
              </p:grpSpPr>
              <p:sp>
                <p:nvSpPr>
                  <p:cNvPr id="7216"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7217" name="Group 24"/>
                  <p:cNvGrpSpPr>
                    <a:grpSpLocks/>
                  </p:cNvGrpSpPr>
                  <p:nvPr/>
                </p:nvGrpSpPr>
                <p:grpSpPr bwMode="auto">
                  <a:xfrm>
                    <a:off x="2754" y="2080"/>
                    <a:ext cx="373" cy="234"/>
                    <a:chOff x="2754" y="2080"/>
                    <a:chExt cx="373" cy="234"/>
                  </a:xfrm>
                </p:grpSpPr>
                <p:sp>
                  <p:nvSpPr>
                    <p:cNvPr id="7218"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7178" name="Group 27"/>
            <p:cNvGrpSpPr>
              <a:grpSpLocks/>
            </p:cNvGrpSpPr>
            <p:nvPr/>
          </p:nvGrpSpPr>
          <p:grpSpPr bwMode="auto">
            <a:xfrm>
              <a:off x="4374" y="768"/>
              <a:ext cx="952" cy="977"/>
              <a:chOff x="4374" y="768"/>
              <a:chExt cx="952" cy="977"/>
            </a:xfrm>
          </p:grpSpPr>
          <p:sp>
            <p:nvSpPr>
              <p:cNvPr id="7208" name="Text Box 28"/>
              <p:cNvSpPr txBox="1">
                <a:spLocks noChangeArrowheads="1"/>
              </p:cNvSpPr>
              <p:nvPr/>
            </p:nvSpPr>
            <p:spPr bwMode="auto">
              <a:xfrm>
                <a:off x="4374" y="1496"/>
                <a:ext cx="952" cy="249"/>
              </a:xfrm>
              <a:prstGeom prst="rect">
                <a:avLst/>
              </a:prstGeom>
              <a:noFill/>
              <a:ln w="12700">
                <a:noFill/>
                <a:miter lim="800000"/>
                <a:headEnd/>
                <a:tailEnd/>
              </a:ln>
            </p:spPr>
            <p:txBody>
              <a:bodyPr wrap="none">
                <a:spAutoFit/>
              </a:bodyPr>
              <a:lstStyle/>
              <a:p>
                <a:pPr eaLnBrk="0" hangingPunct="0"/>
                <a:r>
                  <a:rPr lang="en-US" sz="1800" b="1">
                    <a:latin typeface="Arial" charset="0"/>
                  </a:rPr>
                  <a:t>Emergency</a:t>
                </a:r>
              </a:p>
            </p:txBody>
          </p:sp>
          <p:grpSp>
            <p:nvGrpSpPr>
              <p:cNvPr id="7209" name="Group 29"/>
              <p:cNvGrpSpPr>
                <a:grpSpLocks/>
              </p:cNvGrpSpPr>
              <p:nvPr/>
            </p:nvGrpSpPr>
            <p:grpSpPr bwMode="auto">
              <a:xfrm>
                <a:off x="4503" y="768"/>
                <a:ext cx="681" cy="679"/>
                <a:chOff x="3639" y="768"/>
                <a:chExt cx="681" cy="679"/>
              </a:xfrm>
            </p:grpSpPr>
            <p:sp>
              <p:nvSpPr>
                <p:cNvPr id="7210"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7211"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Arial" charset="0"/>
                </a:rPr>
                <a:t>Smoking</a:t>
              </a:r>
            </a:p>
          </p:txBody>
        </p:sp>
        <p:sp>
          <p:nvSpPr>
            <p:cNvPr id="7180"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81" name="Group 34"/>
            <p:cNvGrpSpPr>
              <a:grpSpLocks/>
            </p:cNvGrpSpPr>
            <p:nvPr/>
          </p:nvGrpSpPr>
          <p:grpSpPr bwMode="auto">
            <a:xfrm>
              <a:off x="4699" y="3207"/>
              <a:ext cx="337" cy="213"/>
              <a:chOff x="4682" y="3171"/>
              <a:chExt cx="337" cy="213"/>
            </a:xfrm>
          </p:grpSpPr>
          <p:grpSp>
            <p:nvGrpSpPr>
              <p:cNvPr id="7201" name="Group 35"/>
              <p:cNvGrpSpPr>
                <a:grpSpLocks/>
              </p:cNvGrpSpPr>
              <p:nvPr/>
            </p:nvGrpSpPr>
            <p:grpSpPr bwMode="auto">
              <a:xfrm>
                <a:off x="4682" y="3335"/>
                <a:ext cx="337" cy="49"/>
                <a:chOff x="4682" y="3335"/>
                <a:chExt cx="337" cy="49"/>
              </a:xfrm>
            </p:grpSpPr>
            <p:sp>
              <p:nvSpPr>
                <p:cNvPr id="7205"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7206"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7207"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7202" name="Group 39"/>
              <p:cNvGrpSpPr>
                <a:grpSpLocks/>
              </p:cNvGrpSpPr>
              <p:nvPr/>
            </p:nvGrpSpPr>
            <p:grpSpPr bwMode="auto">
              <a:xfrm>
                <a:off x="4822" y="3171"/>
                <a:ext cx="197" cy="158"/>
                <a:chOff x="4822" y="3171"/>
                <a:chExt cx="197" cy="158"/>
              </a:xfrm>
            </p:grpSpPr>
            <p:sp>
              <p:nvSpPr>
                <p:cNvPr id="7203" name="Freeform 40"/>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41"/>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7182" name="Group 42"/>
            <p:cNvGrpSpPr>
              <a:grpSpLocks/>
            </p:cNvGrpSpPr>
            <p:nvPr/>
          </p:nvGrpSpPr>
          <p:grpSpPr bwMode="auto">
            <a:xfrm>
              <a:off x="2544" y="3017"/>
              <a:ext cx="698" cy="936"/>
              <a:chOff x="2544" y="3017"/>
              <a:chExt cx="698" cy="936"/>
            </a:xfrm>
          </p:grpSpPr>
          <p:sp>
            <p:nvSpPr>
              <p:cNvPr id="7195"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Arial" charset="0"/>
                  </a:rPr>
                  <a:t>Parking</a:t>
                </a:r>
              </a:p>
            </p:txBody>
          </p:sp>
          <p:grpSp>
            <p:nvGrpSpPr>
              <p:cNvPr id="7196" name="Group 44"/>
              <p:cNvGrpSpPr>
                <a:grpSpLocks/>
              </p:cNvGrpSpPr>
              <p:nvPr/>
            </p:nvGrpSpPr>
            <p:grpSpPr bwMode="auto">
              <a:xfrm>
                <a:off x="2544" y="3017"/>
                <a:ext cx="681" cy="679"/>
                <a:chOff x="2544" y="3017"/>
                <a:chExt cx="681" cy="679"/>
              </a:xfrm>
            </p:grpSpPr>
            <p:sp>
              <p:nvSpPr>
                <p:cNvPr id="7197"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98" name="Group 46"/>
                <p:cNvGrpSpPr>
                  <a:grpSpLocks/>
                </p:cNvGrpSpPr>
                <p:nvPr/>
              </p:nvGrpSpPr>
              <p:grpSpPr bwMode="auto">
                <a:xfrm>
                  <a:off x="2697" y="3120"/>
                  <a:ext cx="375" cy="497"/>
                  <a:chOff x="2712" y="3093"/>
                  <a:chExt cx="375" cy="497"/>
                </a:xfrm>
              </p:grpSpPr>
              <p:sp>
                <p:nvSpPr>
                  <p:cNvPr id="7199" name="Freeform 47"/>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48"/>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183" name="Group 49"/>
            <p:cNvGrpSpPr>
              <a:grpSpLocks/>
            </p:cNvGrpSpPr>
            <p:nvPr/>
          </p:nvGrpSpPr>
          <p:grpSpPr bwMode="auto">
            <a:xfrm>
              <a:off x="435" y="3024"/>
              <a:ext cx="927" cy="929"/>
              <a:chOff x="435" y="3024"/>
              <a:chExt cx="927" cy="929"/>
            </a:xfrm>
          </p:grpSpPr>
          <p:sp>
            <p:nvSpPr>
              <p:cNvPr id="7184" name="Text Box 50"/>
              <p:cNvSpPr txBox="1">
                <a:spLocks noChangeArrowheads="1"/>
              </p:cNvSpPr>
              <p:nvPr/>
            </p:nvSpPr>
            <p:spPr bwMode="auto">
              <a:xfrm>
                <a:off x="435" y="3704"/>
                <a:ext cx="927" cy="249"/>
              </a:xfrm>
              <a:prstGeom prst="rect">
                <a:avLst/>
              </a:prstGeom>
              <a:noFill/>
              <a:ln w="12700">
                <a:noFill/>
                <a:miter lim="800000"/>
                <a:headEnd/>
                <a:tailEnd/>
              </a:ln>
            </p:spPr>
            <p:txBody>
              <a:bodyPr wrap="none">
                <a:spAutoFit/>
              </a:bodyPr>
              <a:lstStyle/>
              <a:p>
                <a:pPr eaLnBrk="0" hangingPunct="0"/>
                <a:r>
                  <a:rPr lang="en-US" sz="1800" b="1">
                    <a:latin typeface="Arial" charset="0"/>
                  </a:rPr>
                  <a:t>Restrooms</a:t>
                </a:r>
              </a:p>
            </p:txBody>
          </p:sp>
          <p:grpSp>
            <p:nvGrpSpPr>
              <p:cNvPr id="7185" name="Group 51"/>
              <p:cNvGrpSpPr>
                <a:grpSpLocks/>
              </p:cNvGrpSpPr>
              <p:nvPr/>
            </p:nvGrpSpPr>
            <p:grpSpPr bwMode="auto">
              <a:xfrm>
                <a:off x="567" y="3024"/>
                <a:ext cx="681" cy="679"/>
                <a:chOff x="1440" y="3024"/>
                <a:chExt cx="681" cy="679"/>
              </a:xfrm>
            </p:grpSpPr>
            <p:sp>
              <p:nvSpPr>
                <p:cNvPr id="7186"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87" name="Group 53"/>
                <p:cNvGrpSpPr>
                  <a:grpSpLocks/>
                </p:cNvGrpSpPr>
                <p:nvPr/>
              </p:nvGrpSpPr>
              <p:grpSpPr bwMode="auto">
                <a:xfrm>
                  <a:off x="1505" y="3103"/>
                  <a:ext cx="559" cy="545"/>
                  <a:chOff x="625" y="3069"/>
                  <a:chExt cx="559" cy="545"/>
                </a:xfrm>
              </p:grpSpPr>
              <p:grpSp>
                <p:nvGrpSpPr>
                  <p:cNvPr id="7188" name="Group 54"/>
                  <p:cNvGrpSpPr>
                    <a:grpSpLocks/>
                  </p:cNvGrpSpPr>
                  <p:nvPr/>
                </p:nvGrpSpPr>
                <p:grpSpPr bwMode="auto">
                  <a:xfrm>
                    <a:off x="625" y="3075"/>
                    <a:ext cx="209" cy="539"/>
                    <a:chOff x="625" y="3075"/>
                    <a:chExt cx="209" cy="539"/>
                  </a:xfrm>
                </p:grpSpPr>
                <p:sp>
                  <p:nvSpPr>
                    <p:cNvPr id="7193" name="Freeform 55"/>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7189" name="Group 57"/>
                  <p:cNvGrpSpPr>
                    <a:grpSpLocks/>
                  </p:cNvGrpSpPr>
                  <p:nvPr/>
                </p:nvGrpSpPr>
                <p:grpSpPr bwMode="auto">
                  <a:xfrm>
                    <a:off x="934" y="3075"/>
                    <a:ext cx="250" cy="538"/>
                    <a:chOff x="934" y="3075"/>
                    <a:chExt cx="250" cy="538"/>
                  </a:xfrm>
                </p:grpSpPr>
                <p:sp>
                  <p:nvSpPr>
                    <p:cNvPr id="7191" name="Freeform 58"/>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7190"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4" name="Rectangle 11"/>
          <p:cNvSpPr>
            <a:spLocks noGrp="1" noChangeArrowheads="1"/>
          </p:cNvSpPr>
          <p:nvPr>
            <p:ph type="title"/>
          </p:nvPr>
        </p:nvSpPr>
        <p:spPr/>
        <p:txBody>
          <a:bodyPr/>
          <a:lstStyle/>
          <a:p>
            <a:pPr eaLnBrk="1" hangingPunct="1"/>
            <a:r>
              <a:rPr lang="en-US" smtClean="0"/>
              <a:t>Repetitive Schedules</a:t>
            </a:r>
          </a:p>
        </p:txBody>
      </p:sp>
      <p:sp>
        <p:nvSpPr>
          <p:cNvPr id="8194" name="Footer Placeholder 2"/>
          <p:cNvSpPr>
            <a:spLocks noGrp="1"/>
          </p:cNvSpPr>
          <p:nvPr>
            <p:ph type="ftr" sz="quarter" idx="10"/>
          </p:nvPr>
        </p:nvSpPr>
        <p:spPr>
          <a:xfrm>
            <a:off x="8229600" y="6619494"/>
            <a:ext cx="914400" cy="219456"/>
          </a:xfrm>
          <a:noFill/>
        </p:spPr>
        <p:txBody>
          <a:bodyPr/>
          <a:lstStyle/>
          <a:p>
            <a:pPr defTabSz="865188"/>
            <a:r>
              <a:rPr lang="en-US">
                <a:latin typeface="+mj-lt"/>
              </a:rPr>
              <a:t>REP-IN-010</a:t>
            </a:r>
          </a:p>
        </p:txBody>
      </p:sp>
      <p:sp>
        <p:nvSpPr>
          <p:cNvPr id="59394" name="Rectangle 2"/>
          <p:cNvSpPr>
            <a:spLocks noChangeArrowheads="1"/>
          </p:cNvSpPr>
          <p:nvPr/>
        </p:nvSpPr>
        <p:spPr bwMode="auto">
          <a:xfrm>
            <a:off x="1236663" y="3675063"/>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80000"/>
              </a:lnSpc>
              <a:defRPr/>
            </a:pPr>
            <a:r>
              <a:rPr lang="en-US" sz="2000">
                <a:latin typeface="+mj-lt"/>
              </a:rPr>
              <a:t>Rep. Schedule Explosion</a:t>
            </a:r>
          </a:p>
          <a:p>
            <a:pPr eaLnBrk="0" hangingPunct="0">
              <a:lnSpc>
                <a:spcPct val="80000"/>
              </a:lnSpc>
              <a:defRPr/>
            </a:pPr>
            <a:r>
              <a:rPr lang="en-US" sz="2000">
                <a:latin typeface="+mj-lt"/>
              </a:rPr>
              <a:t>(or MRP)</a:t>
            </a:r>
          </a:p>
        </p:txBody>
      </p:sp>
      <p:sp>
        <p:nvSpPr>
          <p:cNvPr id="59395" name="Rectangle 3"/>
          <p:cNvSpPr>
            <a:spLocks noChangeArrowheads="1"/>
          </p:cNvSpPr>
          <p:nvPr/>
        </p:nvSpPr>
        <p:spPr bwMode="auto">
          <a:xfrm>
            <a:off x="1236663" y="4532313"/>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Report Production</a:t>
            </a:r>
          </a:p>
        </p:txBody>
      </p:sp>
      <p:sp>
        <p:nvSpPr>
          <p:cNvPr id="59396" name="Rectangle 4"/>
          <p:cNvSpPr>
            <a:spLocks noChangeArrowheads="1"/>
          </p:cNvSpPr>
          <p:nvPr/>
        </p:nvSpPr>
        <p:spPr bwMode="auto">
          <a:xfrm>
            <a:off x="1236663" y="5399088"/>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Close Cumulative Order</a:t>
            </a:r>
          </a:p>
        </p:txBody>
      </p:sp>
      <p:sp>
        <p:nvSpPr>
          <p:cNvPr id="59397" name="Rectangle 5"/>
          <p:cNvSpPr>
            <a:spLocks noChangeArrowheads="1"/>
          </p:cNvSpPr>
          <p:nvPr/>
        </p:nvSpPr>
        <p:spPr bwMode="auto">
          <a:xfrm>
            <a:off x="1236663" y="2805113"/>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Repetitive Schedule</a:t>
            </a:r>
          </a:p>
        </p:txBody>
      </p:sp>
      <p:sp>
        <p:nvSpPr>
          <p:cNvPr id="59398" name="Oval 6"/>
          <p:cNvSpPr>
            <a:spLocks noChangeArrowheads="1"/>
          </p:cNvSpPr>
          <p:nvPr/>
        </p:nvSpPr>
        <p:spPr bwMode="auto">
          <a:xfrm>
            <a:off x="1042988" y="2751138"/>
            <a:ext cx="457200" cy="457200"/>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3</a:t>
            </a:r>
          </a:p>
        </p:txBody>
      </p:sp>
      <p:sp>
        <p:nvSpPr>
          <p:cNvPr id="59399" name="Rectangle 7"/>
          <p:cNvSpPr>
            <a:spLocks noChangeArrowheads="1"/>
          </p:cNvSpPr>
          <p:nvPr/>
        </p:nvSpPr>
        <p:spPr bwMode="auto">
          <a:xfrm>
            <a:off x="1236663" y="1069975"/>
            <a:ext cx="3273425"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Production Line</a:t>
            </a:r>
          </a:p>
        </p:txBody>
      </p:sp>
      <p:sp>
        <p:nvSpPr>
          <p:cNvPr id="59400" name="Oval 8"/>
          <p:cNvSpPr>
            <a:spLocks noChangeArrowheads="1"/>
          </p:cNvSpPr>
          <p:nvPr/>
        </p:nvSpPr>
        <p:spPr bwMode="auto">
          <a:xfrm>
            <a:off x="1003300" y="838200"/>
            <a:ext cx="457200" cy="457200"/>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1</a:t>
            </a:r>
          </a:p>
        </p:txBody>
      </p:sp>
      <p:sp>
        <p:nvSpPr>
          <p:cNvPr id="59401" name="Rectangle 9"/>
          <p:cNvSpPr>
            <a:spLocks noChangeArrowheads="1"/>
          </p:cNvSpPr>
          <p:nvPr/>
        </p:nvSpPr>
        <p:spPr bwMode="auto">
          <a:xfrm>
            <a:off x="1236663" y="1936750"/>
            <a:ext cx="3273425"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Line Schedule Workbench</a:t>
            </a:r>
          </a:p>
        </p:txBody>
      </p:sp>
      <p:sp>
        <p:nvSpPr>
          <p:cNvPr id="59402" name="Oval 10"/>
          <p:cNvSpPr>
            <a:spLocks noChangeArrowheads="1"/>
          </p:cNvSpPr>
          <p:nvPr/>
        </p:nvSpPr>
        <p:spPr bwMode="auto">
          <a:xfrm>
            <a:off x="1001713" y="1754188"/>
            <a:ext cx="457200" cy="457200"/>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2</a:t>
            </a:r>
          </a:p>
        </p:txBody>
      </p:sp>
      <p:cxnSp>
        <p:nvCxnSpPr>
          <p:cNvPr id="8205" name="AutoShape 12"/>
          <p:cNvCxnSpPr>
            <a:cxnSpLocks noChangeShapeType="1"/>
            <a:stCxn id="59399" idx="2"/>
            <a:endCxn id="59401" idx="0"/>
          </p:cNvCxnSpPr>
          <p:nvPr/>
        </p:nvCxnSpPr>
        <p:spPr bwMode="auto">
          <a:xfrm rot="5400000">
            <a:off x="2713831" y="1777207"/>
            <a:ext cx="319087" cy="0"/>
          </a:xfrm>
          <a:prstGeom prst="straightConnector1">
            <a:avLst/>
          </a:prstGeom>
          <a:noFill/>
          <a:ln w="31750">
            <a:solidFill>
              <a:schemeClr val="tx1"/>
            </a:solidFill>
            <a:round/>
            <a:headEnd/>
            <a:tailEnd type="triangle" w="med" len="med"/>
          </a:ln>
        </p:spPr>
      </p:cxnSp>
      <p:cxnSp>
        <p:nvCxnSpPr>
          <p:cNvPr id="8206" name="AutoShape 13"/>
          <p:cNvCxnSpPr>
            <a:cxnSpLocks noChangeShapeType="1"/>
            <a:stCxn id="59401" idx="2"/>
            <a:endCxn id="59397" idx="0"/>
          </p:cNvCxnSpPr>
          <p:nvPr/>
        </p:nvCxnSpPr>
        <p:spPr bwMode="auto">
          <a:xfrm rot="5400000">
            <a:off x="2713037" y="2644776"/>
            <a:ext cx="320675" cy="0"/>
          </a:xfrm>
          <a:prstGeom prst="straightConnector1">
            <a:avLst/>
          </a:prstGeom>
          <a:noFill/>
          <a:ln w="31750">
            <a:solidFill>
              <a:schemeClr val="tx1"/>
            </a:solidFill>
            <a:round/>
            <a:headEnd/>
            <a:tailEnd type="triangle" w="med" len="med"/>
          </a:ln>
        </p:spPr>
      </p:cxnSp>
      <p:cxnSp>
        <p:nvCxnSpPr>
          <p:cNvPr id="8207" name="AutoShape 14"/>
          <p:cNvCxnSpPr>
            <a:cxnSpLocks noChangeShapeType="1"/>
            <a:stCxn id="59397" idx="2"/>
            <a:endCxn id="59394" idx="0"/>
          </p:cNvCxnSpPr>
          <p:nvPr/>
        </p:nvCxnSpPr>
        <p:spPr bwMode="auto">
          <a:xfrm rot="5400000">
            <a:off x="2712243" y="3513932"/>
            <a:ext cx="322263" cy="0"/>
          </a:xfrm>
          <a:prstGeom prst="straightConnector1">
            <a:avLst/>
          </a:prstGeom>
          <a:noFill/>
          <a:ln w="31750">
            <a:solidFill>
              <a:schemeClr val="tx1"/>
            </a:solidFill>
            <a:round/>
            <a:headEnd/>
            <a:tailEnd type="triangle" w="med" len="med"/>
          </a:ln>
        </p:spPr>
      </p:cxnSp>
      <p:cxnSp>
        <p:nvCxnSpPr>
          <p:cNvPr id="8208" name="AutoShape 15"/>
          <p:cNvCxnSpPr>
            <a:cxnSpLocks noChangeShapeType="1"/>
            <a:stCxn id="59395" idx="2"/>
            <a:endCxn id="59396" idx="0"/>
          </p:cNvCxnSpPr>
          <p:nvPr/>
        </p:nvCxnSpPr>
        <p:spPr bwMode="auto">
          <a:xfrm rot="5400000">
            <a:off x="2713831" y="5239544"/>
            <a:ext cx="319088" cy="0"/>
          </a:xfrm>
          <a:prstGeom prst="straightConnector1">
            <a:avLst/>
          </a:prstGeom>
          <a:noFill/>
          <a:ln w="31750">
            <a:solidFill>
              <a:schemeClr val="tx1"/>
            </a:solidFill>
            <a:round/>
            <a:headEnd/>
            <a:tailEnd type="triangle" w="med" len="med"/>
          </a:ln>
        </p:spPr>
      </p:cxnSp>
      <p:cxnSp>
        <p:nvCxnSpPr>
          <p:cNvPr id="8209" name="AutoShape 16"/>
          <p:cNvCxnSpPr>
            <a:cxnSpLocks noChangeShapeType="1"/>
            <a:stCxn id="59394" idx="2"/>
            <a:endCxn id="59395" idx="0"/>
          </p:cNvCxnSpPr>
          <p:nvPr/>
        </p:nvCxnSpPr>
        <p:spPr bwMode="auto">
          <a:xfrm rot="5400000">
            <a:off x="2718593" y="4377532"/>
            <a:ext cx="309563" cy="0"/>
          </a:xfrm>
          <a:prstGeom prst="straightConnector1">
            <a:avLst/>
          </a:prstGeom>
          <a:noFill/>
          <a:ln w="31750">
            <a:solidFill>
              <a:schemeClr val="tx1"/>
            </a:solidFill>
            <a:round/>
            <a:headEnd/>
            <a:tailEnd type="triangle" w="med" len="med"/>
          </a:ln>
        </p:spPr>
      </p:cxnSp>
      <p:grpSp>
        <p:nvGrpSpPr>
          <p:cNvPr id="8210" name="Group 17"/>
          <p:cNvGrpSpPr>
            <a:grpSpLocks/>
          </p:cNvGrpSpPr>
          <p:nvPr/>
        </p:nvGrpSpPr>
        <p:grpSpPr bwMode="auto">
          <a:xfrm>
            <a:off x="5383213" y="2106613"/>
            <a:ext cx="2886075" cy="2535237"/>
            <a:chOff x="3451" y="1987"/>
            <a:chExt cx="1818" cy="1597"/>
          </a:xfrm>
        </p:grpSpPr>
        <p:sp>
          <p:nvSpPr>
            <p:cNvPr id="59410" name="Rectangle 18"/>
            <p:cNvSpPr>
              <a:spLocks noChangeArrowheads="1"/>
            </p:cNvSpPr>
            <p:nvPr/>
          </p:nvSpPr>
          <p:spPr bwMode="auto">
            <a:xfrm>
              <a:off x="3451" y="1987"/>
              <a:ext cx="1738" cy="1597"/>
            </a:xfrm>
            <a:prstGeom prst="rect">
              <a:avLst/>
            </a:prstGeom>
            <a:solidFill>
              <a:schemeClr val="accent1">
                <a:lumMod val="20000"/>
                <a:lumOff val="80000"/>
              </a:schemeClr>
            </a:solidFill>
            <a:ln w="12700">
              <a:solidFill>
                <a:schemeClr val="tx1"/>
              </a:solidFill>
              <a:miter lim="800000"/>
              <a:headEnd/>
              <a:tailEnd/>
            </a:ln>
            <a:effectLst>
              <a:outerShdw dist="107763" dir="2700000" algn="ctr" rotWithShape="0">
                <a:srgbClr val="B2B2B2"/>
              </a:outerShdw>
            </a:effectLst>
          </p:spPr>
          <p:txBody>
            <a:bodyPr wrap="none" anchor="ctr"/>
            <a:lstStyle/>
            <a:p>
              <a:pPr>
                <a:defRPr/>
              </a:pPr>
              <a:endParaRPr lang="en-US">
                <a:latin typeface="+mj-lt"/>
              </a:endParaRPr>
            </a:p>
          </p:txBody>
        </p:sp>
        <p:sp>
          <p:nvSpPr>
            <p:cNvPr id="8212" name="Rectangle 19"/>
            <p:cNvSpPr>
              <a:spLocks noChangeArrowheads="1"/>
            </p:cNvSpPr>
            <p:nvPr/>
          </p:nvSpPr>
          <p:spPr bwMode="auto">
            <a:xfrm>
              <a:off x="3845" y="2070"/>
              <a:ext cx="1424" cy="406"/>
            </a:xfrm>
            <a:prstGeom prst="rect">
              <a:avLst/>
            </a:prstGeom>
            <a:noFill/>
            <a:ln w="12700">
              <a:noFill/>
              <a:miter lim="800000"/>
              <a:headEnd/>
              <a:tailEnd/>
            </a:ln>
          </p:spPr>
          <p:txBody>
            <a:bodyPr wrap="none" lIns="90488" tIns="44450" rIns="90488" bIns="44450">
              <a:spAutoFit/>
            </a:bodyPr>
            <a:lstStyle/>
            <a:p>
              <a:pPr algn="l" eaLnBrk="0" hangingPunct="0"/>
              <a:r>
                <a:rPr lang="en-US" sz="1800">
                  <a:latin typeface="+mj-lt"/>
                </a:rPr>
                <a:t>Define production</a:t>
              </a:r>
            </a:p>
            <a:p>
              <a:pPr algn="l" eaLnBrk="0" hangingPunct="0"/>
              <a:r>
                <a:rPr lang="en-US" sz="1800">
                  <a:latin typeface="+mj-lt"/>
                </a:rPr>
                <a:t>lines and capacity</a:t>
              </a:r>
            </a:p>
          </p:txBody>
        </p:sp>
        <p:sp>
          <p:nvSpPr>
            <p:cNvPr id="8213" name="Rectangle 20"/>
            <p:cNvSpPr>
              <a:spLocks noChangeArrowheads="1"/>
            </p:cNvSpPr>
            <p:nvPr/>
          </p:nvSpPr>
          <p:spPr bwMode="auto">
            <a:xfrm>
              <a:off x="3872" y="2502"/>
              <a:ext cx="1343" cy="406"/>
            </a:xfrm>
            <a:prstGeom prst="rect">
              <a:avLst/>
            </a:prstGeom>
            <a:noFill/>
            <a:ln w="12700">
              <a:noFill/>
              <a:miter lim="800000"/>
              <a:headEnd/>
              <a:tailEnd/>
            </a:ln>
          </p:spPr>
          <p:txBody>
            <a:bodyPr wrap="none" lIns="90488" tIns="44450" rIns="90488" bIns="44450">
              <a:spAutoFit/>
            </a:bodyPr>
            <a:lstStyle/>
            <a:p>
              <a:pPr algn="l" eaLnBrk="0" hangingPunct="0"/>
              <a:r>
                <a:rPr lang="en-US" sz="1800">
                  <a:latin typeface="+mj-lt"/>
                </a:rPr>
                <a:t>Schedule lines to </a:t>
              </a:r>
            </a:p>
            <a:p>
              <a:pPr algn="l" eaLnBrk="0" hangingPunct="0"/>
              <a:r>
                <a:rPr lang="en-US" sz="1800">
                  <a:latin typeface="+mj-lt"/>
                </a:rPr>
                <a:t>finite capacity</a:t>
              </a:r>
            </a:p>
          </p:txBody>
        </p:sp>
        <p:sp>
          <p:nvSpPr>
            <p:cNvPr id="8214" name="Rectangle 21"/>
            <p:cNvSpPr>
              <a:spLocks noChangeArrowheads="1"/>
            </p:cNvSpPr>
            <p:nvPr/>
          </p:nvSpPr>
          <p:spPr bwMode="auto">
            <a:xfrm>
              <a:off x="3890" y="2952"/>
              <a:ext cx="1359" cy="580"/>
            </a:xfrm>
            <a:prstGeom prst="rect">
              <a:avLst/>
            </a:prstGeom>
            <a:noFill/>
            <a:ln w="12700">
              <a:noFill/>
              <a:miter lim="800000"/>
              <a:headEnd/>
              <a:tailEnd/>
            </a:ln>
          </p:spPr>
          <p:txBody>
            <a:bodyPr wrap="none" lIns="90488" tIns="44450" rIns="90488" bIns="44450">
              <a:spAutoFit/>
            </a:bodyPr>
            <a:lstStyle/>
            <a:p>
              <a:pPr algn="l" eaLnBrk="0" hangingPunct="0"/>
              <a:r>
                <a:rPr lang="en-US" sz="1800">
                  <a:latin typeface="+mj-lt"/>
                </a:rPr>
                <a:t>Create schedules</a:t>
              </a:r>
            </a:p>
            <a:p>
              <a:pPr algn="l" eaLnBrk="0" hangingPunct="0"/>
              <a:r>
                <a:rPr lang="en-US" sz="1800">
                  <a:latin typeface="+mj-lt"/>
                </a:rPr>
                <a:t>from workbench </a:t>
              </a:r>
            </a:p>
            <a:p>
              <a:pPr algn="l" eaLnBrk="0" hangingPunct="0"/>
              <a:r>
                <a:rPr lang="en-US" sz="1800">
                  <a:latin typeface="+mj-lt"/>
                </a:rPr>
                <a:t>or manually</a:t>
              </a:r>
            </a:p>
          </p:txBody>
        </p:sp>
        <p:sp>
          <p:nvSpPr>
            <p:cNvPr id="59414" name="Oval 22"/>
            <p:cNvSpPr>
              <a:spLocks noChangeArrowheads="1"/>
            </p:cNvSpPr>
            <p:nvPr/>
          </p:nvSpPr>
          <p:spPr bwMode="auto">
            <a:xfrm>
              <a:off x="3543" y="3005"/>
              <a:ext cx="288" cy="288"/>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3</a:t>
              </a:r>
            </a:p>
          </p:txBody>
        </p:sp>
        <p:sp>
          <p:nvSpPr>
            <p:cNvPr id="59415" name="Oval 23"/>
            <p:cNvSpPr>
              <a:spLocks noChangeArrowheads="1"/>
            </p:cNvSpPr>
            <p:nvPr/>
          </p:nvSpPr>
          <p:spPr bwMode="auto">
            <a:xfrm>
              <a:off x="3548" y="2130"/>
              <a:ext cx="288" cy="288"/>
            </a:xfrm>
            <a:prstGeom prst="ellipse">
              <a:avLst/>
            </a:prstGeom>
            <a:solidFill>
              <a:schemeClr val="tx2"/>
            </a:solidFill>
            <a:ln w="3175">
              <a:solidFill>
                <a:schemeClr val="tx1"/>
              </a:solidFill>
              <a:round/>
              <a:headEnd/>
              <a:tailEnd/>
            </a:ln>
            <a:effectLst/>
          </p:spPr>
          <p:txBody>
            <a:bodyPr wrap="none" anchor="ctr"/>
            <a:lstStyle/>
            <a:p>
              <a:pPr>
                <a:defRPr/>
              </a:pPr>
              <a:r>
                <a:rPr lang="en-US" sz="2400" b="1">
                  <a:solidFill>
                    <a:schemeClr val="bg1"/>
                  </a:solidFill>
                  <a:latin typeface="+mj-lt"/>
                </a:rPr>
                <a:t>1</a:t>
              </a:r>
            </a:p>
          </p:txBody>
        </p:sp>
        <p:sp>
          <p:nvSpPr>
            <p:cNvPr id="59416" name="Oval 24"/>
            <p:cNvSpPr>
              <a:spLocks noChangeArrowheads="1"/>
            </p:cNvSpPr>
            <p:nvPr/>
          </p:nvSpPr>
          <p:spPr bwMode="auto">
            <a:xfrm>
              <a:off x="3547" y="2563"/>
              <a:ext cx="288" cy="288"/>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2</a:t>
              </a: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smtClean="0"/>
              <a:t>Repetitive Schedules</a:t>
            </a:r>
          </a:p>
        </p:txBody>
      </p:sp>
      <p:sp>
        <p:nvSpPr>
          <p:cNvPr id="9218" name="Footer Placeholder 2"/>
          <p:cNvSpPr>
            <a:spLocks noGrp="1"/>
          </p:cNvSpPr>
          <p:nvPr>
            <p:ph type="ftr" sz="quarter" idx="10"/>
          </p:nvPr>
        </p:nvSpPr>
        <p:spPr>
          <a:noFill/>
        </p:spPr>
        <p:txBody>
          <a:bodyPr/>
          <a:lstStyle/>
          <a:p>
            <a:pPr defTabSz="865188"/>
            <a:r>
              <a:rPr lang="en-US"/>
              <a:t>REP-01-005</a:t>
            </a:r>
          </a:p>
        </p:txBody>
      </p:sp>
      <p:grpSp>
        <p:nvGrpSpPr>
          <p:cNvPr id="7" name="Group 6"/>
          <p:cNvGrpSpPr/>
          <p:nvPr/>
        </p:nvGrpSpPr>
        <p:grpSpPr>
          <a:xfrm>
            <a:off x="796925" y="1674813"/>
            <a:ext cx="7539038" cy="3852862"/>
            <a:chOff x="787400" y="2141538"/>
            <a:chExt cx="7539038" cy="3852862"/>
          </a:xfrm>
        </p:grpSpPr>
        <p:sp>
          <p:nvSpPr>
            <p:cNvPr id="61442" name="Rectangle 2"/>
            <p:cNvSpPr>
              <a:spLocks noChangeArrowheads="1"/>
            </p:cNvSpPr>
            <p:nvPr/>
          </p:nvSpPr>
          <p:spPr bwMode="auto">
            <a:xfrm>
              <a:off x="787400" y="2141538"/>
              <a:ext cx="2741613" cy="914400"/>
            </a:xfrm>
            <a:prstGeom prst="rect">
              <a:avLst/>
            </a:prstGeom>
            <a:solidFill>
              <a:schemeClr val="bg1"/>
            </a:solidFill>
            <a:ln w="12700">
              <a:solidFill>
                <a:schemeClr val="tx1"/>
              </a:solidFill>
              <a:miter lim="800000"/>
              <a:headEnd/>
              <a:tailEnd/>
            </a:ln>
            <a:effectLst>
              <a:outerShdw dist="107763" dir="2700000" algn="ctr" rotWithShape="0">
                <a:schemeClr val="bg2">
                  <a:alpha val="50000"/>
                </a:schemeClr>
              </a:outerShdw>
            </a:effectLst>
          </p:spPr>
          <p:txBody>
            <a:bodyPr lIns="0" tIns="0" rIns="0" bIns="0" anchor="ctr"/>
            <a:lstStyle/>
            <a:p>
              <a:pPr defTabSz="731838" eaLnBrk="0" hangingPunct="0">
                <a:defRPr/>
              </a:pPr>
              <a:r>
                <a:rPr lang="en-US" sz="1800" b="1">
                  <a:latin typeface="+mj-lt"/>
                </a:rPr>
                <a:t>Repetitive Schedules</a:t>
              </a:r>
            </a:p>
          </p:txBody>
        </p:sp>
        <p:sp>
          <p:nvSpPr>
            <p:cNvPr id="61443" name="Rectangle 3"/>
            <p:cNvSpPr>
              <a:spLocks noChangeArrowheads="1"/>
            </p:cNvSpPr>
            <p:nvPr/>
          </p:nvSpPr>
          <p:spPr bwMode="auto">
            <a:xfrm>
              <a:off x="5584825" y="4849813"/>
              <a:ext cx="2741613" cy="914400"/>
            </a:xfrm>
            <a:prstGeom prst="rect">
              <a:avLst/>
            </a:prstGeom>
            <a:solidFill>
              <a:schemeClr val="bg1"/>
            </a:solidFill>
            <a:ln w="12700">
              <a:solidFill>
                <a:schemeClr val="tx1"/>
              </a:solidFill>
              <a:miter lim="800000"/>
              <a:headEnd/>
              <a:tailEnd/>
            </a:ln>
            <a:effectLst>
              <a:outerShdw dist="107763" dir="2700000" algn="ctr" rotWithShape="0">
                <a:schemeClr val="bg2">
                  <a:alpha val="50000"/>
                </a:schemeClr>
              </a:outerShdw>
            </a:effectLst>
          </p:spPr>
          <p:txBody>
            <a:bodyPr lIns="0" tIns="0" rIns="0" bIns="0" anchor="ctr"/>
            <a:lstStyle/>
            <a:p>
              <a:pPr defTabSz="731838" eaLnBrk="0" hangingPunct="0">
                <a:defRPr/>
              </a:pPr>
              <a:r>
                <a:rPr lang="en-US" sz="1800" b="1">
                  <a:latin typeface="+mj-lt"/>
                </a:rPr>
                <a:t>Advanced Repetitive Schedules</a:t>
              </a:r>
            </a:p>
          </p:txBody>
        </p:sp>
        <p:sp>
          <p:nvSpPr>
            <p:cNvPr id="61445" name="Text Box 5"/>
            <p:cNvSpPr txBox="1">
              <a:spLocks noChangeArrowheads="1"/>
            </p:cNvSpPr>
            <p:nvPr/>
          </p:nvSpPr>
          <p:spPr bwMode="auto">
            <a:xfrm>
              <a:off x="2838450" y="2305050"/>
              <a:ext cx="3660775" cy="3689350"/>
            </a:xfrm>
            <a:prstGeom prst="rect">
              <a:avLst/>
            </a:prstGeom>
            <a:noFill/>
            <a:ln w="9525" algn="ctr">
              <a:noFill/>
              <a:miter lim="800000"/>
              <a:headEnd/>
              <a:tailEnd/>
            </a:ln>
            <a:effectLst>
              <a:outerShdw dist="89803" dir="2700000" algn="ctr" rotWithShape="0">
                <a:srgbClr val="B2B2B2"/>
              </a:outerShdw>
            </a:effectLst>
          </p:spPr>
          <p:txBody>
            <a:bodyPr wrap="none" lIns="0" tIns="0" rIns="0" bIns="0" anchor="ctr"/>
            <a:lstStyle/>
            <a:p>
              <a:pPr>
                <a:spcBef>
                  <a:spcPct val="50000"/>
                </a:spcBef>
                <a:defRPr/>
              </a:pPr>
              <a:r>
                <a:rPr lang="en-US" sz="25000" b="1">
                  <a:solidFill>
                    <a:schemeClr val="hlink"/>
                  </a:solidFill>
                  <a:latin typeface="Arial Black" pitchFamily="34" charset="0"/>
                </a:rPr>
                <a:t>?</a:t>
              </a: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1" name="Rectangle 28"/>
          <p:cNvSpPr>
            <a:spLocks noGrp="1" noChangeArrowheads="1"/>
          </p:cNvSpPr>
          <p:nvPr>
            <p:ph type="title"/>
          </p:nvPr>
        </p:nvSpPr>
        <p:spPr/>
        <p:txBody>
          <a:bodyPr/>
          <a:lstStyle/>
          <a:p>
            <a:pPr eaLnBrk="1" hangingPunct="1"/>
            <a:r>
              <a:rPr lang="en-US" smtClean="0"/>
              <a:t>Repetitive Scheduling</a:t>
            </a:r>
          </a:p>
        </p:txBody>
      </p:sp>
      <p:sp>
        <p:nvSpPr>
          <p:cNvPr id="10242" name="Footer Placeholder 2"/>
          <p:cNvSpPr>
            <a:spLocks noGrp="1"/>
          </p:cNvSpPr>
          <p:nvPr>
            <p:ph type="ftr" sz="quarter" idx="10"/>
          </p:nvPr>
        </p:nvSpPr>
        <p:spPr>
          <a:noFill/>
        </p:spPr>
        <p:txBody>
          <a:bodyPr/>
          <a:lstStyle/>
          <a:p>
            <a:pPr defTabSz="865188"/>
            <a:r>
              <a:rPr lang="en-US"/>
              <a:t>REP-01-005</a:t>
            </a:r>
          </a:p>
        </p:txBody>
      </p:sp>
      <p:grpSp>
        <p:nvGrpSpPr>
          <p:cNvPr id="23" name="Group 22"/>
          <p:cNvGrpSpPr/>
          <p:nvPr/>
        </p:nvGrpSpPr>
        <p:grpSpPr>
          <a:xfrm>
            <a:off x="482600" y="1028700"/>
            <a:ext cx="8166100" cy="4991100"/>
            <a:chOff x="273050" y="1590675"/>
            <a:chExt cx="8166100" cy="4991100"/>
          </a:xfrm>
        </p:grpSpPr>
        <p:sp>
          <p:nvSpPr>
            <p:cNvPr id="3076" name="Rectangle 4"/>
            <p:cNvSpPr>
              <a:spLocks noChangeArrowheads="1"/>
            </p:cNvSpPr>
            <p:nvPr/>
          </p:nvSpPr>
          <p:spPr bwMode="auto">
            <a:xfrm>
              <a:off x="273050" y="1590675"/>
              <a:ext cx="2537472" cy="411163"/>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Repetitive Schedule</a:t>
              </a:r>
            </a:p>
          </p:txBody>
        </p:sp>
        <p:sp>
          <p:nvSpPr>
            <p:cNvPr id="3077" name="Rectangle 5"/>
            <p:cNvSpPr>
              <a:spLocks noChangeArrowheads="1"/>
            </p:cNvSpPr>
            <p:nvPr/>
          </p:nvSpPr>
          <p:spPr bwMode="auto">
            <a:xfrm>
              <a:off x="273050" y="2419350"/>
              <a:ext cx="2537472" cy="411163"/>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Rep. Schedule Explosion</a:t>
              </a:r>
            </a:p>
          </p:txBody>
        </p:sp>
        <p:sp>
          <p:nvSpPr>
            <p:cNvPr id="3078" name="Rectangle 6"/>
            <p:cNvSpPr>
              <a:spLocks noChangeArrowheads="1"/>
            </p:cNvSpPr>
            <p:nvPr/>
          </p:nvSpPr>
          <p:spPr bwMode="auto">
            <a:xfrm>
              <a:off x="273050" y="4425950"/>
              <a:ext cx="2537472" cy="411163"/>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Report Production</a:t>
              </a:r>
            </a:p>
          </p:txBody>
        </p:sp>
        <p:sp>
          <p:nvSpPr>
            <p:cNvPr id="3079" name="Rectangle 7"/>
            <p:cNvSpPr>
              <a:spLocks noChangeArrowheads="1"/>
            </p:cNvSpPr>
            <p:nvPr/>
          </p:nvSpPr>
          <p:spPr bwMode="auto">
            <a:xfrm>
              <a:off x="273050" y="6170613"/>
              <a:ext cx="2537472" cy="411162"/>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Close Cumulative Order</a:t>
              </a:r>
            </a:p>
          </p:txBody>
        </p:sp>
        <p:sp>
          <p:nvSpPr>
            <p:cNvPr id="10247" name="Rectangle 8"/>
            <p:cNvSpPr>
              <a:spLocks noChangeArrowheads="1"/>
            </p:cNvSpPr>
            <p:nvPr/>
          </p:nvSpPr>
          <p:spPr bwMode="auto">
            <a:xfrm>
              <a:off x="3430587" y="1590675"/>
              <a:ext cx="5008563" cy="411163"/>
            </a:xfrm>
            <a:prstGeom prst="rect">
              <a:avLst/>
            </a:prstGeom>
            <a:noFill/>
            <a:ln w="12700">
              <a:noFill/>
              <a:miter lim="800000"/>
              <a:headEnd/>
              <a:tailEnd/>
            </a:ln>
          </p:spPr>
          <p:txBody>
            <a:bodyPr lIns="90488" tIns="44450" rIns="90488" bIns="44450"/>
            <a:lstStyle/>
            <a:p>
              <a:pPr algn="l" eaLnBrk="0" hangingPunct="0">
                <a:tabLst>
                  <a:tab pos="1143000" algn="l"/>
                </a:tabLst>
              </a:pPr>
              <a:r>
                <a:rPr lang="en-US" sz="1800" dirty="0">
                  <a:latin typeface="+mj-lt"/>
                </a:rPr>
                <a:t>18.22.2.1 Schedule Maintenance</a:t>
              </a:r>
            </a:p>
          </p:txBody>
        </p:sp>
        <p:sp>
          <p:nvSpPr>
            <p:cNvPr id="10248" name="Rectangle 9"/>
            <p:cNvSpPr>
              <a:spLocks noChangeArrowheads="1"/>
            </p:cNvSpPr>
            <p:nvPr/>
          </p:nvSpPr>
          <p:spPr bwMode="auto">
            <a:xfrm>
              <a:off x="3430587" y="2419350"/>
              <a:ext cx="4732338" cy="411163"/>
            </a:xfrm>
            <a:prstGeom prst="rect">
              <a:avLst/>
            </a:prstGeom>
            <a:noFill/>
            <a:ln w="12700">
              <a:noFill/>
              <a:miter lim="800000"/>
              <a:headEnd/>
              <a:tailEnd/>
            </a:ln>
          </p:spPr>
          <p:txBody>
            <a:bodyPr lIns="90488" tIns="44450" rIns="90488" bIns="44450"/>
            <a:lstStyle/>
            <a:p>
              <a:pPr algn="l" eaLnBrk="0" hangingPunct="0">
                <a:tabLst>
                  <a:tab pos="1143000" algn="l"/>
                </a:tabLst>
              </a:pPr>
              <a:r>
                <a:rPr lang="en-US" sz="1800" dirty="0">
                  <a:latin typeface="+mj-lt"/>
                </a:rPr>
                <a:t>18.22.2.4 Schedule Explosion</a:t>
              </a:r>
            </a:p>
          </p:txBody>
        </p:sp>
        <p:sp>
          <p:nvSpPr>
            <p:cNvPr id="10249" name="Rectangle 10"/>
            <p:cNvSpPr>
              <a:spLocks noChangeArrowheads="1"/>
            </p:cNvSpPr>
            <p:nvPr/>
          </p:nvSpPr>
          <p:spPr bwMode="auto">
            <a:xfrm>
              <a:off x="3430587" y="3214688"/>
              <a:ext cx="4943335" cy="2859757"/>
            </a:xfrm>
            <a:prstGeom prst="rect">
              <a:avLst/>
            </a:prstGeom>
            <a:noFill/>
            <a:ln w="12700">
              <a:noFill/>
              <a:miter lim="800000"/>
              <a:headEnd/>
              <a:tailEnd/>
            </a:ln>
          </p:spPr>
          <p:txBody>
            <a:bodyPr wrap="square" lIns="90488" tIns="44450" rIns="90488" bIns="44450">
              <a:spAutoFit/>
            </a:bodyPr>
            <a:lstStyle/>
            <a:p>
              <a:pPr algn="l" eaLnBrk="0" hangingPunct="0"/>
              <a:r>
                <a:rPr lang="en-US" sz="1800">
                  <a:latin typeface="+mj-lt"/>
                </a:rPr>
                <a:t>18.22.13  Backflush Transaction</a:t>
              </a:r>
            </a:p>
            <a:p>
              <a:pPr algn="l" eaLnBrk="0" hangingPunct="0"/>
              <a:r>
                <a:rPr lang="en-US" sz="1800">
                  <a:latin typeface="+mj-lt"/>
                </a:rPr>
                <a:t>18.22.14  Run Labor Transaction</a:t>
              </a:r>
            </a:p>
            <a:p>
              <a:pPr algn="l" eaLnBrk="0" hangingPunct="0"/>
              <a:r>
                <a:rPr lang="en-US" sz="1800">
                  <a:latin typeface="+mj-lt"/>
                </a:rPr>
                <a:t>18.22.15  Setup Labor Transaction</a:t>
              </a:r>
            </a:p>
            <a:p>
              <a:pPr algn="l" eaLnBrk="0" hangingPunct="0"/>
              <a:r>
                <a:rPr lang="en-US" sz="1800">
                  <a:latin typeface="+mj-lt"/>
                </a:rPr>
                <a:t>18.22.16  Reject Transaction</a:t>
              </a:r>
            </a:p>
            <a:p>
              <a:pPr algn="l" eaLnBrk="0" hangingPunct="0"/>
              <a:r>
                <a:rPr lang="en-US" sz="1800">
                  <a:latin typeface="+mj-lt"/>
                </a:rPr>
                <a:t>18.22.17  Rework Transaction</a:t>
              </a:r>
            </a:p>
            <a:p>
              <a:pPr algn="l" eaLnBrk="0" hangingPunct="0"/>
              <a:r>
                <a:rPr lang="en-US" sz="1800">
                  <a:latin typeface="+mj-lt"/>
                </a:rPr>
                <a:t>18.22.18  Scrap Transaction</a:t>
              </a:r>
            </a:p>
            <a:p>
              <a:pPr algn="l" eaLnBrk="0" hangingPunct="0"/>
              <a:r>
                <a:rPr lang="en-US" sz="1800">
                  <a:latin typeface="+mj-lt"/>
                </a:rPr>
                <a:t>18.22.19  Move Transaction</a:t>
              </a:r>
            </a:p>
            <a:p>
              <a:pPr algn="l" eaLnBrk="0" hangingPunct="0"/>
              <a:r>
                <a:rPr lang="en-US" sz="1800">
                  <a:latin typeface="+mj-lt"/>
                </a:rPr>
                <a:t>18.22.20  Down Time Transaction</a:t>
              </a:r>
            </a:p>
            <a:p>
              <a:pPr algn="l" eaLnBrk="0" hangingPunct="0"/>
              <a:r>
                <a:rPr lang="en-US" sz="1800">
                  <a:latin typeface="+mj-lt"/>
                </a:rPr>
                <a:t>18.22.21  Wip Adjust Transaction</a:t>
              </a:r>
            </a:p>
            <a:p>
              <a:pPr algn="l" eaLnBrk="0" hangingPunct="0"/>
              <a:r>
                <a:rPr lang="en-US" sz="1800">
                  <a:latin typeface="+mj-lt"/>
                </a:rPr>
                <a:t>18.22.22  Non-productive Labor Feedback</a:t>
              </a:r>
            </a:p>
          </p:txBody>
        </p:sp>
        <p:sp>
          <p:nvSpPr>
            <p:cNvPr id="10250" name="Rectangle 11"/>
            <p:cNvSpPr>
              <a:spLocks noChangeArrowheads="1"/>
            </p:cNvSpPr>
            <p:nvPr/>
          </p:nvSpPr>
          <p:spPr bwMode="auto">
            <a:xfrm>
              <a:off x="3430587" y="6170613"/>
              <a:ext cx="4370388" cy="411162"/>
            </a:xfrm>
            <a:prstGeom prst="rect">
              <a:avLst/>
            </a:prstGeom>
            <a:noFill/>
            <a:ln w="12700">
              <a:noFill/>
              <a:miter lim="800000"/>
              <a:headEnd/>
              <a:tailEnd/>
            </a:ln>
          </p:spPr>
          <p:txBody>
            <a:bodyPr lIns="90488" tIns="44450" rIns="90488" bIns="44450"/>
            <a:lstStyle/>
            <a:p>
              <a:pPr algn="l" eaLnBrk="0" hangingPunct="0"/>
              <a:r>
                <a:rPr lang="en-US" sz="1800" dirty="0">
                  <a:latin typeface="+mj-lt"/>
                </a:rPr>
                <a:t>18.22.10 Cumulative Order Close</a:t>
              </a:r>
            </a:p>
          </p:txBody>
        </p:sp>
        <p:cxnSp>
          <p:nvCxnSpPr>
            <p:cNvPr id="10252" name="AutoShape 29"/>
            <p:cNvCxnSpPr>
              <a:cxnSpLocks noChangeShapeType="1"/>
              <a:stCxn id="3076" idx="2"/>
              <a:endCxn id="3077" idx="0"/>
            </p:cNvCxnSpPr>
            <p:nvPr/>
          </p:nvCxnSpPr>
          <p:spPr bwMode="auto">
            <a:xfrm rot="5400000">
              <a:off x="1333030" y="2210594"/>
              <a:ext cx="417512" cy="1588"/>
            </a:xfrm>
            <a:prstGeom prst="straightConnector1">
              <a:avLst/>
            </a:prstGeom>
            <a:noFill/>
            <a:ln w="31750">
              <a:solidFill>
                <a:schemeClr val="tx1"/>
              </a:solidFill>
              <a:round/>
              <a:headEnd/>
              <a:tailEnd type="triangle" w="med" len="med"/>
            </a:ln>
          </p:spPr>
        </p:cxnSp>
        <p:cxnSp>
          <p:nvCxnSpPr>
            <p:cNvPr id="10253" name="AutoShape 30"/>
            <p:cNvCxnSpPr>
              <a:cxnSpLocks noChangeShapeType="1"/>
              <a:stCxn id="3077" idx="2"/>
              <a:endCxn id="3078" idx="0"/>
            </p:cNvCxnSpPr>
            <p:nvPr/>
          </p:nvCxnSpPr>
          <p:spPr bwMode="auto">
            <a:xfrm rot="5400000">
              <a:off x="744068" y="3628231"/>
              <a:ext cx="1595437" cy="1588"/>
            </a:xfrm>
            <a:prstGeom prst="straightConnector1">
              <a:avLst/>
            </a:prstGeom>
            <a:noFill/>
            <a:ln w="31750">
              <a:solidFill>
                <a:schemeClr val="tx1"/>
              </a:solidFill>
              <a:round/>
              <a:headEnd/>
              <a:tailEnd type="triangle" w="med" len="med"/>
            </a:ln>
          </p:spPr>
        </p:cxnSp>
        <p:cxnSp>
          <p:nvCxnSpPr>
            <p:cNvPr id="10254" name="AutoShape 31"/>
            <p:cNvCxnSpPr>
              <a:cxnSpLocks noChangeShapeType="1"/>
              <a:stCxn id="3078" idx="2"/>
              <a:endCxn id="3079" idx="0"/>
            </p:cNvCxnSpPr>
            <p:nvPr/>
          </p:nvCxnSpPr>
          <p:spPr bwMode="auto">
            <a:xfrm rot="5400000">
              <a:off x="875036" y="5503863"/>
              <a:ext cx="1333500" cy="1588"/>
            </a:xfrm>
            <a:prstGeom prst="straightConnector1">
              <a:avLst/>
            </a:prstGeom>
            <a:noFill/>
            <a:ln w="31750">
              <a:solidFill>
                <a:schemeClr val="tx1"/>
              </a:solidFill>
              <a:round/>
              <a:headEnd/>
              <a:tailEnd type="triangle" w="med" len="med"/>
            </a:ln>
          </p:spPr>
        </p:cxnSp>
        <p:cxnSp>
          <p:nvCxnSpPr>
            <p:cNvPr id="10255" name="AutoShape 32"/>
            <p:cNvCxnSpPr>
              <a:cxnSpLocks noChangeShapeType="1"/>
              <a:stCxn id="3076" idx="3"/>
              <a:endCxn id="10247" idx="1"/>
            </p:cNvCxnSpPr>
            <p:nvPr/>
          </p:nvCxnSpPr>
          <p:spPr bwMode="auto">
            <a:xfrm>
              <a:off x="2810522" y="1796257"/>
              <a:ext cx="620065" cy="1588"/>
            </a:xfrm>
            <a:prstGeom prst="straightConnector1">
              <a:avLst/>
            </a:prstGeom>
            <a:noFill/>
            <a:ln w="31750">
              <a:solidFill>
                <a:schemeClr val="tx1"/>
              </a:solidFill>
              <a:round/>
              <a:headEnd/>
              <a:tailEnd type="triangle" w="med" len="med"/>
            </a:ln>
          </p:spPr>
        </p:cxnSp>
        <p:cxnSp>
          <p:nvCxnSpPr>
            <p:cNvPr id="10256" name="AutoShape 33"/>
            <p:cNvCxnSpPr>
              <a:cxnSpLocks noChangeShapeType="1"/>
              <a:stCxn id="3077" idx="3"/>
              <a:endCxn id="10248" idx="1"/>
            </p:cNvCxnSpPr>
            <p:nvPr/>
          </p:nvCxnSpPr>
          <p:spPr bwMode="auto">
            <a:xfrm>
              <a:off x="2810522" y="2624932"/>
              <a:ext cx="620065" cy="1588"/>
            </a:xfrm>
            <a:prstGeom prst="straightConnector1">
              <a:avLst/>
            </a:prstGeom>
            <a:noFill/>
            <a:ln w="31750">
              <a:solidFill>
                <a:schemeClr val="tx1"/>
              </a:solidFill>
              <a:round/>
              <a:headEnd/>
              <a:tailEnd type="triangle" w="med" len="med"/>
            </a:ln>
          </p:spPr>
        </p:cxnSp>
        <p:cxnSp>
          <p:nvCxnSpPr>
            <p:cNvPr id="10257" name="AutoShape 34"/>
            <p:cNvCxnSpPr>
              <a:cxnSpLocks noChangeShapeType="1"/>
              <a:stCxn id="3079" idx="3"/>
              <a:endCxn id="10250" idx="1"/>
            </p:cNvCxnSpPr>
            <p:nvPr/>
          </p:nvCxnSpPr>
          <p:spPr bwMode="auto">
            <a:xfrm>
              <a:off x="2810522" y="6376194"/>
              <a:ext cx="620065" cy="1588"/>
            </a:xfrm>
            <a:prstGeom prst="straightConnector1">
              <a:avLst/>
            </a:prstGeom>
            <a:noFill/>
            <a:ln w="31750">
              <a:solidFill>
                <a:schemeClr val="tx1"/>
              </a:solidFill>
              <a:round/>
              <a:headEnd/>
              <a:tailEnd type="triangle" w="med" len="med"/>
            </a:ln>
          </p:spPr>
        </p:cxnSp>
        <p:sp>
          <p:nvSpPr>
            <p:cNvPr id="10258" name="AutoShape 36"/>
            <p:cNvSpPr>
              <a:spLocks/>
            </p:cNvSpPr>
            <p:nvPr/>
          </p:nvSpPr>
          <p:spPr bwMode="auto">
            <a:xfrm>
              <a:off x="3448050" y="3260725"/>
              <a:ext cx="221068" cy="2741613"/>
            </a:xfrm>
            <a:prstGeom prst="leftBracket">
              <a:avLst>
                <a:gd name="adj" fmla="val 0"/>
              </a:avLst>
            </a:prstGeom>
            <a:noFill/>
            <a:ln w="31750">
              <a:solidFill>
                <a:schemeClr val="tx1"/>
              </a:solidFill>
              <a:round/>
              <a:headEnd/>
              <a:tailEnd/>
            </a:ln>
          </p:spPr>
          <p:txBody>
            <a:bodyPr wrap="none" tIns="91440" bIns="91440" anchor="ctr"/>
            <a:lstStyle/>
            <a:p>
              <a:endParaRPr lang="en-US">
                <a:latin typeface="+mj-lt"/>
              </a:endParaRPr>
            </a:p>
          </p:txBody>
        </p:sp>
        <p:cxnSp>
          <p:nvCxnSpPr>
            <p:cNvPr id="10259" name="AutoShape 37"/>
            <p:cNvCxnSpPr>
              <a:cxnSpLocks noChangeShapeType="1"/>
              <a:stCxn id="3078" idx="3"/>
              <a:endCxn id="10258" idx="1"/>
            </p:cNvCxnSpPr>
            <p:nvPr/>
          </p:nvCxnSpPr>
          <p:spPr bwMode="auto">
            <a:xfrm>
              <a:off x="2810522" y="4631532"/>
              <a:ext cx="637528" cy="1588"/>
            </a:xfrm>
            <a:prstGeom prst="straightConnector1">
              <a:avLst/>
            </a:prstGeom>
            <a:noFill/>
            <a:ln w="31750">
              <a:solidFill>
                <a:schemeClr val="tx1"/>
              </a:solidFill>
              <a:round/>
              <a:headEnd/>
              <a:tailEnd type="triangle" w="med" len="med"/>
            </a:ln>
          </p:spPr>
        </p:cxn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6"/>
          <p:cNvSpPr>
            <a:spLocks noGrp="1" noChangeArrowheads="1"/>
          </p:cNvSpPr>
          <p:nvPr>
            <p:ph type="title"/>
          </p:nvPr>
        </p:nvSpPr>
        <p:spPr/>
        <p:txBody>
          <a:bodyPr/>
          <a:lstStyle/>
          <a:p>
            <a:pPr eaLnBrk="1" hangingPunct="1"/>
            <a:r>
              <a:rPr lang="en-US" smtClean="0"/>
              <a:t>Repetitive Production</a:t>
            </a:r>
          </a:p>
        </p:txBody>
      </p:sp>
      <p:sp>
        <p:nvSpPr>
          <p:cNvPr id="11266" name="Footer Placeholder 2"/>
          <p:cNvSpPr>
            <a:spLocks noGrp="1"/>
          </p:cNvSpPr>
          <p:nvPr>
            <p:ph type="ftr" sz="quarter" idx="10"/>
          </p:nvPr>
        </p:nvSpPr>
        <p:spPr>
          <a:noFill/>
        </p:spPr>
        <p:txBody>
          <a:bodyPr/>
          <a:lstStyle/>
          <a:p>
            <a:pPr defTabSz="865188"/>
            <a:r>
              <a:rPr lang="en-US"/>
              <a:t>REP-01-010</a:t>
            </a:r>
          </a:p>
        </p:txBody>
      </p:sp>
      <p:sp>
        <p:nvSpPr>
          <p:cNvPr id="7170" name="AutoShape 2"/>
          <p:cNvSpPr>
            <a:spLocks noChangeAspect="1" noChangeArrowheads="1" noTextEdit="1"/>
          </p:cNvSpPr>
          <p:nvPr/>
        </p:nvSpPr>
        <p:spPr bwMode="auto">
          <a:xfrm>
            <a:off x="652463" y="1779588"/>
            <a:ext cx="7837487" cy="3851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7178" name="Group 10"/>
          <p:cNvGrpSpPr>
            <a:grpSpLocks/>
          </p:cNvGrpSpPr>
          <p:nvPr/>
        </p:nvGrpSpPr>
        <p:grpSpPr bwMode="auto">
          <a:xfrm>
            <a:off x="755650" y="3462338"/>
            <a:ext cx="7715250" cy="728663"/>
            <a:chOff x="476" y="2181"/>
            <a:chExt cx="4860" cy="459"/>
          </a:xfrm>
        </p:grpSpPr>
        <p:sp>
          <p:nvSpPr>
            <p:cNvPr id="7172" name="Freeform 4"/>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3" name="Freeform 5"/>
            <p:cNvSpPr>
              <a:spLocks/>
            </p:cNvSpPr>
            <p:nvPr/>
          </p:nvSpPr>
          <p:spPr bwMode="auto">
            <a:xfrm>
              <a:off x="476" y="2181"/>
              <a:ext cx="4860" cy="407"/>
            </a:xfrm>
            <a:custGeom>
              <a:avLst/>
              <a:gdLst/>
              <a:ahLst/>
              <a:cxnLst>
                <a:cxn ang="0">
                  <a:pos x="0" y="407"/>
                </a:cxn>
                <a:cxn ang="0">
                  <a:pos x="4453" y="407"/>
                </a:cxn>
                <a:cxn ang="0">
                  <a:pos x="4860" y="0"/>
                </a:cxn>
                <a:cxn ang="0">
                  <a:pos x="407" y="0"/>
                </a:cxn>
                <a:cxn ang="0">
                  <a:pos x="0" y="407"/>
                </a:cxn>
              </a:cxnLst>
              <a:rect l="0" t="0" r="r" b="b"/>
              <a:pathLst>
                <a:path w="4860" h="407">
                  <a:moveTo>
                    <a:pt x="0" y="407"/>
                  </a:moveTo>
                  <a:lnTo>
                    <a:pt x="4453" y="407"/>
                  </a:lnTo>
                  <a:lnTo>
                    <a:pt x="4860" y="0"/>
                  </a:lnTo>
                  <a:lnTo>
                    <a:pt x="407" y="0"/>
                  </a:lnTo>
                  <a:lnTo>
                    <a:pt x="0" y="407"/>
                  </a:lnTo>
                  <a:close/>
                </a:path>
              </a:pathLst>
            </a:custGeom>
            <a:solidFill>
              <a:srgbClr val="658BC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4" name="Freeform 6"/>
            <p:cNvSpPr>
              <a:spLocks/>
            </p:cNvSpPr>
            <p:nvPr/>
          </p:nvSpPr>
          <p:spPr bwMode="auto">
            <a:xfrm>
              <a:off x="4929" y="2181"/>
              <a:ext cx="407" cy="459"/>
            </a:xfrm>
            <a:custGeom>
              <a:avLst/>
              <a:gdLst/>
              <a:ahLst/>
              <a:cxnLst>
                <a:cxn ang="0">
                  <a:pos x="0" y="407"/>
                </a:cxn>
                <a:cxn ang="0">
                  <a:pos x="407" y="0"/>
                </a:cxn>
                <a:cxn ang="0">
                  <a:pos x="407" y="52"/>
                </a:cxn>
                <a:cxn ang="0">
                  <a:pos x="0" y="459"/>
                </a:cxn>
                <a:cxn ang="0">
                  <a:pos x="0" y="407"/>
                </a:cxn>
              </a:cxnLst>
              <a:rect l="0" t="0" r="r" b="b"/>
              <a:pathLst>
                <a:path w="407" h="459">
                  <a:moveTo>
                    <a:pt x="0" y="407"/>
                  </a:moveTo>
                  <a:lnTo>
                    <a:pt x="407" y="0"/>
                  </a:lnTo>
                  <a:lnTo>
                    <a:pt x="407" y="52"/>
                  </a:lnTo>
                  <a:lnTo>
                    <a:pt x="0" y="459"/>
                  </a:lnTo>
                  <a:lnTo>
                    <a:pt x="0" y="407"/>
                  </a:lnTo>
                  <a:close/>
                </a:path>
              </a:pathLst>
            </a:custGeom>
            <a:solidFill>
              <a:srgbClr val="3259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5" name="Freeform 7"/>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6" name="Freeform 8"/>
            <p:cNvSpPr>
              <a:spLocks/>
            </p:cNvSpPr>
            <p:nvPr/>
          </p:nvSpPr>
          <p:spPr bwMode="auto">
            <a:xfrm>
              <a:off x="476" y="2181"/>
              <a:ext cx="4860" cy="407"/>
            </a:xfrm>
            <a:custGeom>
              <a:avLst/>
              <a:gdLst/>
              <a:ahLst/>
              <a:cxnLst>
                <a:cxn ang="0">
                  <a:pos x="0" y="407"/>
                </a:cxn>
                <a:cxn ang="0">
                  <a:pos x="4453" y="407"/>
                </a:cxn>
                <a:cxn ang="0">
                  <a:pos x="4860" y="0"/>
                </a:cxn>
              </a:cxnLst>
              <a:rect l="0" t="0" r="r" b="b"/>
              <a:pathLst>
                <a:path w="4860" h="407">
                  <a:moveTo>
                    <a:pt x="0" y="407"/>
                  </a:moveTo>
                  <a:lnTo>
                    <a:pt x="4453" y="407"/>
                  </a:lnTo>
                  <a:lnTo>
                    <a:pt x="4860"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7" name="Line 9"/>
            <p:cNvSpPr>
              <a:spLocks noChangeShapeType="1"/>
            </p:cNvSpPr>
            <p:nvPr/>
          </p:nvSpPr>
          <p:spPr bwMode="auto">
            <a:xfrm>
              <a:off x="4929" y="2588"/>
              <a:ext cx="1" cy="52"/>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83" name="Group 15"/>
          <p:cNvGrpSpPr>
            <a:grpSpLocks/>
          </p:cNvGrpSpPr>
          <p:nvPr/>
        </p:nvGrpSpPr>
        <p:grpSpPr bwMode="auto">
          <a:xfrm>
            <a:off x="5827713" y="3687763"/>
            <a:ext cx="82550" cy="165100"/>
            <a:chOff x="3671" y="2323"/>
            <a:chExt cx="52" cy="104"/>
          </a:xfrm>
        </p:grpSpPr>
        <p:sp>
          <p:nvSpPr>
            <p:cNvPr id="7179" name="Freeform 11"/>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0" name="Freeform 12"/>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1" name="Freeform 13"/>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2" name="Freeform 14"/>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88" name="Group 20"/>
          <p:cNvGrpSpPr>
            <a:grpSpLocks/>
          </p:cNvGrpSpPr>
          <p:nvPr/>
        </p:nvGrpSpPr>
        <p:grpSpPr bwMode="auto">
          <a:xfrm>
            <a:off x="5753100" y="3627438"/>
            <a:ext cx="117475" cy="284163"/>
            <a:chOff x="3624" y="2285"/>
            <a:chExt cx="74" cy="179"/>
          </a:xfrm>
        </p:grpSpPr>
        <p:sp>
          <p:nvSpPr>
            <p:cNvPr id="7184" name="Freeform 16"/>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5" name="Freeform 17"/>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6" name="Freeform 18"/>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7" name="Freeform 19"/>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93" name="Group 25"/>
          <p:cNvGrpSpPr>
            <a:grpSpLocks/>
          </p:cNvGrpSpPr>
          <p:nvPr/>
        </p:nvGrpSpPr>
        <p:grpSpPr bwMode="auto">
          <a:xfrm>
            <a:off x="5735638" y="3538538"/>
            <a:ext cx="96837" cy="460375"/>
            <a:chOff x="3613" y="2229"/>
            <a:chExt cx="61" cy="290"/>
          </a:xfrm>
        </p:grpSpPr>
        <p:sp>
          <p:nvSpPr>
            <p:cNvPr id="7189" name="Freeform 21"/>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0" name="Freeform 22"/>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1" name="Freeform 23"/>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2" name="Freeform 24"/>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99" name="Group 31"/>
          <p:cNvGrpSpPr>
            <a:grpSpLocks/>
          </p:cNvGrpSpPr>
          <p:nvPr/>
        </p:nvGrpSpPr>
        <p:grpSpPr bwMode="auto">
          <a:xfrm>
            <a:off x="5319713" y="3603626"/>
            <a:ext cx="452437" cy="355600"/>
            <a:chOff x="3351" y="2270"/>
            <a:chExt cx="285" cy="224"/>
          </a:xfrm>
        </p:grpSpPr>
        <p:sp>
          <p:nvSpPr>
            <p:cNvPr id="7194" name="Freeform 26"/>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5" name="Freeform 27"/>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6" name="Freeform 28"/>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7" name="Freeform 29"/>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8" name="Freeform 30"/>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00" name="Freeform 32"/>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1" name="Freeform 33"/>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2" name="Freeform 34"/>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3" name="Freeform 35"/>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4" name="Freeform 36"/>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10" name="Group 42"/>
          <p:cNvGrpSpPr>
            <a:grpSpLocks/>
          </p:cNvGrpSpPr>
          <p:nvPr/>
        </p:nvGrpSpPr>
        <p:grpSpPr bwMode="auto">
          <a:xfrm>
            <a:off x="5273675" y="3536951"/>
            <a:ext cx="131762" cy="473075"/>
            <a:chOff x="3322" y="2228"/>
            <a:chExt cx="83" cy="298"/>
          </a:xfrm>
        </p:grpSpPr>
        <p:sp>
          <p:nvSpPr>
            <p:cNvPr id="7205" name="Freeform 37"/>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6" name="Freeform 38"/>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7" name="Freeform 39"/>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8" name="Freeform 40"/>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9" name="Freeform 41"/>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15" name="Group 47"/>
          <p:cNvGrpSpPr>
            <a:grpSpLocks/>
          </p:cNvGrpSpPr>
          <p:nvPr/>
        </p:nvGrpSpPr>
        <p:grpSpPr bwMode="auto">
          <a:xfrm>
            <a:off x="5200650" y="3624263"/>
            <a:ext cx="115887" cy="285750"/>
            <a:chOff x="3276" y="2283"/>
            <a:chExt cx="73" cy="180"/>
          </a:xfrm>
        </p:grpSpPr>
        <p:sp>
          <p:nvSpPr>
            <p:cNvPr id="7211" name="Freeform 43"/>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2" name="Freeform 44"/>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3" name="Freeform 45"/>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4" name="Freeform 46"/>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20" name="Group 52"/>
          <p:cNvGrpSpPr>
            <a:grpSpLocks/>
          </p:cNvGrpSpPr>
          <p:nvPr/>
        </p:nvGrpSpPr>
        <p:grpSpPr bwMode="auto">
          <a:xfrm>
            <a:off x="5172075" y="3602038"/>
            <a:ext cx="80962" cy="330200"/>
            <a:chOff x="3258" y="2269"/>
            <a:chExt cx="51" cy="208"/>
          </a:xfrm>
        </p:grpSpPr>
        <p:sp>
          <p:nvSpPr>
            <p:cNvPr id="7216" name="Freeform 48"/>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7" name="Freeform 49"/>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8" name="Freeform 50"/>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9" name="Freeform 51"/>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21" name="Freeform 53"/>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2" name="Freeform 54"/>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3" name="Freeform 55"/>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4" name="Freeform 56"/>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5" name="Freeform 57"/>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28" name="Group 60"/>
          <p:cNvGrpSpPr>
            <a:grpSpLocks/>
          </p:cNvGrpSpPr>
          <p:nvPr/>
        </p:nvGrpSpPr>
        <p:grpSpPr bwMode="auto">
          <a:xfrm>
            <a:off x="5175250" y="3622676"/>
            <a:ext cx="28575" cy="288925"/>
            <a:chOff x="3260" y="2282"/>
            <a:chExt cx="18" cy="182"/>
          </a:xfrm>
        </p:grpSpPr>
        <p:sp>
          <p:nvSpPr>
            <p:cNvPr id="7226" name="Freeform 58"/>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7" name="Freeform 59"/>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31" name="Group 63"/>
          <p:cNvGrpSpPr>
            <a:grpSpLocks/>
          </p:cNvGrpSpPr>
          <p:nvPr/>
        </p:nvGrpSpPr>
        <p:grpSpPr bwMode="auto">
          <a:xfrm>
            <a:off x="5176838" y="3630613"/>
            <a:ext cx="26987" cy="271463"/>
            <a:chOff x="3261" y="2287"/>
            <a:chExt cx="17" cy="171"/>
          </a:xfrm>
        </p:grpSpPr>
        <p:sp>
          <p:nvSpPr>
            <p:cNvPr id="7229" name="Freeform 61"/>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0" name="Freeform 62"/>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36" name="Group 68"/>
          <p:cNvGrpSpPr>
            <a:grpSpLocks/>
          </p:cNvGrpSpPr>
          <p:nvPr/>
        </p:nvGrpSpPr>
        <p:grpSpPr bwMode="auto">
          <a:xfrm>
            <a:off x="5827713" y="3687763"/>
            <a:ext cx="82550" cy="165100"/>
            <a:chOff x="3671" y="2323"/>
            <a:chExt cx="52" cy="104"/>
          </a:xfrm>
        </p:grpSpPr>
        <p:sp>
          <p:nvSpPr>
            <p:cNvPr id="7232" name="Freeform 64"/>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3" name="Freeform 65"/>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4" name="Freeform 66"/>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5" name="Freeform 67"/>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41" name="Group 73"/>
          <p:cNvGrpSpPr>
            <a:grpSpLocks/>
          </p:cNvGrpSpPr>
          <p:nvPr/>
        </p:nvGrpSpPr>
        <p:grpSpPr bwMode="auto">
          <a:xfrm>
            <a:off x="5753100" y="3627438"/>
            <a:ext cx="117475" cy="284163"/>
            <a:chOff x="3624" y="2285"/>
            <a:chExt cx="74" cy="179"/>
          </a:xfrm>
        </p:grpSpPr>
        <p:sp>
          <p:nvSpPr>
            <p:cNvPr id="7237" name="Freeform 69"/>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8" name="Freeform 70"/>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9" name="Freeform 71"/>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0" name="Freeform 72"/>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46" name="Group 78"/>
          <p:cNvGrpSpPr>
            <a:grpSpLocks/>
          </p:cNvGrpSpPr>
          <p:nvPr/>
        </p:nvGrpSpPr>
        <p:grpSpPr bwMode="auto">
          <a:xfrm>
            <a:off x="5735638" y="3538538"/>
            <a:ext cx="96837" cy="460375"/>
            <a:chOff x="3613" y="2229"/>
            <a:chExt cx="61" cy="290"/>
          </a:xfrm>
        </p:grpSpPr>
        <p:sp>
          <p:nvSpPr>
            <p:cNvPr id="7242" name="Freeform 74"/>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3" name="Freeform 75"/>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4" name="Freeform 76"/>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5" name="Freeform 77"/>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52" name="Group 84"/>
          <p:cNvGrpSpPr>
            <a:grpSpLocks/>
          </p:cNvGrpSpPr>
          <p:nvPr/>
        </p:nvGrpSpPr>
        <p:grpSpPr bwMode="auto">
          <a:xfrm>
            <a:off x="5319713" y="3603626"/>
            <a:ext cx="452437" cy="355600"/>
            <a:chOff x="3351" y="2270"/>
            <a:chExt cx="285" cy="224"/>
          </a:xfrm>
        </p:grpSpPr>
        <p:sp>
          <p:nvSpPr>
            <p:cNvPr id="7247" name="Freeform 79"/>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8" name="Freeform 80"/>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9" name="Freeform 81"/>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0" name="Freeform 82"/>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1" name="Freeform 83"/>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53" name="Freeform 85"/>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4" name="Freeform 86"/>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5" name="Freeform 87"/>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6" name="Freeform 88"/>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7" name="Freeform 89"/>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63" name="Group 95"/>
          <p:cNvGrpSpPr>
            <a:grpSpLocks/>
          </p:cNvGrpSpPr>
          <p:nvPr/>
        </p:nvGrpSpPr>
        <p:grpSpPr bwMode="auto">
          <a:xfrm>
            <a:off x="5273675" y="3536951"/>
            <a:ext cx="131762" cy="473075"/>
            <a:chOff x="3322" y="2228"/>
            <a:chExt cx="83" cy="298"/>
          </a:xfrm>
        </p:grpSpPr>
        <p:sp>
          <p:nvSpPr>
            <p:cNvPr id="7258" name="Freeform 90"/>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9" name="Freeform 91"/>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0" name="Freeform 92"/>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1" name="Freeform 93"/>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2" name="Freeform 94"/>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68" name="Group 100"/>
          <p:cNvGrpSpPr>
            <a:grpSpLocks/>
          </p:cNvGrpSpPr>
          <p:nvPr/>
        </p:nvGrpSpPr>
        <p:grpSpPr bwMode="auto">
          <a:xfrm>
            <a:off x="5200650" y="3624263"/>
            <a:ext cx="115887" cy="285750"/>
            <a:chOff x="3276" y="2283"/>
            <a:chExt cx="73" cy="180"/>
          </a:xfrm>
        </p:grpSpPr>
        <p:sp>
          <p:nvSpPr>
            <p:cNvPr id="7264" name="Freeform 96"/>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5" name="Freeform 97"/>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6" name="Freeform 98"/>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7" name="Freeform 99"/>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73" name="Group 105"/>
          <p:cNvGrpSpPr>
            <a:grpSpLocks/>
          </p:cNvGrpSpPr>
          <p:nvPr/>
        </p:nvGrpSpPr>
        <p:grpSpPr bwMode="auto">
          <a:xfrm>
            <a:off x="5172075" y="3602038"/>
            <a:ext cx="80962" cy="330200"/>
            <a:chOff x="3258" y="2269"/>
            <a:chExt cx="51" cy="208"/>
          </a:xfrm>
        </p:grpSpPr>
        <p:sp>
          <p:nvSpPr>
            <p:cNvPr id="7269" name="Freeform 101"/>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0" name="Freeform 102"/>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1" name="Freeform 103"/>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2" name="Freeform 104"/>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74" name="Freeform 106"/>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5" name="Freeform 107"/>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6" name="Freeform 108"/>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7" name="Freeform 109"/>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8" name="Freeform 110"/>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81" name="Group 113"/>
          <p:cNvGrpSpPr>
            <a:grpSpLocks/>
          </p:cNvGrpSpPr>
          <p:nvPr/>
        </p:nvGrpSpPr>
        <p:grpSpPr bwMode="auto">
          <a:xfrm>
            <a:off x="5175250" y="3622676"/>
            <a:ext cx="28575" cy="288925"/>
            <a:chOff x="3260" y="2282"/>
            <a:chExt cx="18" cy="182"/>
          </a:xfrm>
        </p:grpSpPr>
        <p:sp>
          <p:nvSpPr>
            <p:cNvPr id="7279" name="Freeform 111"/>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0" name="Freeform 112"/>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84" name="Group 116"/>
          <p:cNvGrpSpPr>
            <a:grpSpLocks/>
          </p:cNvGrpSpPr>
          <p:nvPr/>
        </p:nvGrpSpPr>
        <p:grpSpPr bwMode="auto">
          <a:xfrm>
            <a:off x="5176838" y="3630613"/>
            <a:ext cx="26987" cy="271463"/>
            <a:chOff x="3261" y="2287"/>
            <a:chExt cx="17" cy="171"/>
          </a:xfrm>
        </p:grpSpPr>
        <p:sp>
          <p:nvSpPr>
            <p:cNvPr id="7282" name="Freeform 114"/>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3" name="Freeform 115"/>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89" name="Group 121"/>
          <p:cNvGrpSpPr>
            <a:grpSpLocks/>
          </p:cNvGrpSpPr>
          <p:nvPr/>
        </p:nvGrpSpPr>
        <p:grpSpPr bwMode="auto">
          <a:xfrm>
            <a:off x="6840538" y="3687763"/>
            <a:ext cx="82550" cy="165100"/>
            <a:chOff x="4309" y="2323"/>
            <a:chExt cx="52" cy="104"/>
          </a:xfrm>
        </p:grpSpPr>
        <p:sp>
          <p:nvSpPr>
            <p:cNvPr id="7285" name="Freeform 117"/>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6" name="Freeform 118"/>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7" name="Freeform 119"/>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8" name="Freeform 120"/>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94" name="Group 126"/>
          <p:cNvGrpSpPr>
            <a:grpSpLocks/>
          </p:cNvGrpSpPr>
          <p:nvPr/>
        </p:nvGrpSpPr>
        <p:grpSpPr bwMode="auto">
          <a:xfrm>
            <a:off x="6765925" y="3627438"/>
            <a:ext cx="117475" cy="284163"/>
            <a:chOff x="4262" y="2285"/>
            <a:chExt cx="74" cy="179"/>
          </a:xfrm>
        </p:grpSpPr>
        <p:sp>
          <p:nvSpPr>
            <p:cNvPr id="7290" name="Freeform 122"/>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1" name="Freeform 123"/>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2" name="Freeform 124"/>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3" name="Freeform 125"/>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99" name="Group 131"/>
          <p:cNvGrpSpPr>
            <a:grpSpLocks/>
          </p:cNvGrpSpPr>
          <p:nvPr/>
        </p:nvGrpSpPr>
        <p:grpSpPr bwMode="auto">
          <a:xfrm>
            <a:off x="6748463" y="3538538"/>
            <a:ext cx="96837" cy="460375"/>
            <a:chOff x="4251" y="2229"/>
            <a:chExt cx="61" cy="290"/>
          </a:xfrm>
        </p:grpSpPr>
        <p:sp>
          <p:nvSpPr>
            <p:cNvPr id="7295" name="Freeform 127"/>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6" name="Freeform 128"/>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7" name="Freeform 129"/>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8" name="Freeform 130"/>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05" name="Group 137"/>
          <p:cNvGrpSpPr>
            <a:grpSpLocks/>
          </p:cNvGrpSpPr>
          <p:nvPr/>
        </p:nvGrpSpPr>
        <p:grpSpPr bwMode="auto">
          <a:xfrm>
            <a:off x="6332538" y="3603626"/>
            <a:ext cx="452437" cy="355600"/>
            <a:chOff x="3989" y="2270"/>
            <a:chExt cx="285" cy="224"/>
          </a:xfrm>
        </p:grpSpPr>
        <p:sp>
          <p:nvSpPr>
            <p:cNvPr id="7300" name="Freeform 132"/>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1" name="Freeform 133"/>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2" name="Freeform 134"/>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3" name="Freeform 135"/>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4" name="Freeform 136"/>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06" name="Freeform 138"/>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7" name="Freeform 139"/>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8" name="Freeform 140"/>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9" name="Freeform 141"/>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0" name="Oval 142"/>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16" name="Group 148"/>
          <p:cNvGrpSpPr>
            <a:grpSpLocks/>
          </p:cNvGrpSpPr>
          <p:nvPr/>
        </p:nvGrpSpPr>
        <p:grpSpPr bwMode="auto">
          <a:xfrm>
            <a:off x="6286500" y="3536951"/>
            <a:ext cx="131762" cy="474663"/>
            <a:chOff x="3960" y="2228"/>
            <a:chExt cx="83" cy="299"/>
          </a:xfrm>
        </p:grpSpPr>
        <p:sp>
          <p:nvSpPr>
            <p:cNvPr id="7311" name="Freeform 143"/>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2" name="Freeform 144"/>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3" name="Freeform 145"/>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4" name="Freeform 146"/>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5" name="Freeform 147"/>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21" name="Group 153"/>
          <p:cNvGrpSpPr>
            <a:grpSpLocks/>
          </p:cNvGrpSpPr>
          <p:nvPr/>
        </p:nvGrpSpPr>
        <p:grpSpPr bwMode="auto">
          <a:xfrm>
            <a:off x="6213475" y="3624263"/>
            <a:ext cx="115887" cy="285750"/>
            <a:chOff x="3914" y="2283"/>
            <a:chExt cx="73" cy="180"/>
          </a:xfrm>
        </p:grpSpPr>
        <p:sp>
          <p:nvSpPr>
            <p:cNvPr id="7317" name="Freeform 149"/>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8" name="Freeform 150"/>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9" name="Freeform 151"/>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0" name="Freeform 152"/>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26" name="Group 158"/>
          <p:cNvGrpSpPr>
            <a:grpSpLocks/>
          </p:cNvGrpSpPr>
          <p:nvPr/>
        </p:nvGrpSpPr>
        <p:grpSpPr bwMode="auto">
          <a:xfrm>
            <a:off x="6184900" y="3602038"/>
            <a:ext cx="80962" cy="330200"/>
            <a:chOff x="3896" y="2269"/>
            <a:chExt cx="51" cy="208"/>
          </a:xfrm>
        </p:grpSpPr>
        <p:sp>
          <p:nvSpPr>
            <p:cNvPr id="7322" name="Freeform 154"/>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3" name="Freeform 155"/>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4" name="Freeform 156"/>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5" name="Freeform 157"/>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27" name="Freeform 159"/>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8" name="Freeform 160"/>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9" name="Freeform 161"/>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0" name="Freeform 162"/>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1" name="Freeform 163"/>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34" name="Group 166"/>
          <p:cNvGrpSpPr>
            <a:grpSpLocks/>
          </p:cNvGrpSpPr>
          <p:nvPr/>
        </p:nvGrpSpPr>
        <p:grpSpPr bwMode="auto">
          <a:xfrm>
            <a:off x="6188075" y="3622676"/>
            <a:ext cx="28575" cy="288925"/>
            <a:chOff x="3898" y="2282"/>
            <a:chExt cx="18" cy="182"/>
          </a:xfrm>
        </p:grpSpPr>
        <p:sp>
          <p:nvSpPr>
            <p:cNvPr id="7332" name="Freeform 164"/>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3" name="Freeform 165"/>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37" name="Group 169"/>
          <p:cNvGrpSpPr>
            <a:grpSpLocks/>
          </p:cNvGrpSpPr>
          <p:nvPr/>
        </p:nvGrpSpPr>
        <p:grpSpPr bwMode="auto">
          <a:xfrm>
            <a:off x="6189663" y="3630613"/>
            <a:ext cx="26987" cy="271463"/>
            <a:chOff x="3899" y="2287"/>
            <a:chExt cx="17" cy="171"/>
          </a:xfrm>
        </p:grpSpPr>
        <p:sp>
          <p:nvSpPr>
            <p:cNvPr id="7335" name="Freeform 167"/>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6" name="Freeform 168"/>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42" name="Group 174"/>
          <p:cNvGrpSpPr>
            <a:grpSpLocks/>
          </p:cNvGrpSpPr>
          <p:nvPr/>
        </p:nvGrpSpPr>
        <p:grpSpPr bwMode="auto">
          <a:xfrm>
            <a:off x="6086475" y="3684588"/>
            <a:ext cx="123825" cy="165100"/>
            <a:chOff x="3834" y="2321"/>
            <a:chExt cx="78" cy="104"/>
          </a:xfrm>
        </p:grpSpPr>
        <p:sp>
          <p:nvSpPr>
            <p:cNvPr id="7338" name="Freeform 170"/>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9" name="Freeform 171"/>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0" name="Freeform 172"/>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1" name="Freeform 173"/>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43" name="Freeform 175"/>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48" name="Group 180"/>
          <p:cNvGrpSpPr>
            <a:grpSpLocks/>
          </p:cNvGrpSpPr>
          <p:nvPr/>
        </p:nvGrpSpPr>
        <p:grpSpPr bwMode="auto">
          <a:xfrm>
            <a:off x="6840538" y="3687763"/>
            <a:ext cx="82550" cy="165100"/>
            <a:chOff x="4309" y="2323"/>
            <a:chExt cx="52" cy="104"/>
          </a:xfrm>
        </p:grpSpPr>
        <p:sp>
          <p:nvSpPr>
            <p:cNvPr id="7344" name="Freeform 176"/>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5" name="Freeform 177"/>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6" name="Freeform 178"/>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7" name="Freeform 179"/>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53" name="Group 185"/>
          <p:cNvGrpSpPr>
            <a:grpSpLocks/>
          </p:cNvGrpSpPr>
          <p:nvPr/>
        </p:nvGrpSpPr>
        <p:grpSpPr bwMode="auto">
          <a:xfrm>
            <a:off x="6765925" y="3627438"/>
            <a:ext cx="117475" cy="284163"/>
            <a:chOff x="4262" y="2285"/>
            <a:chExt cx="74" cy="179"/>
          </a:xfrm>
        </p:grpSpPr>
        <p:sp>
          <p:nvSpPr>
            <p:cNvPr id="7349" name="Freeform 181"/>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0" name="Freeform 182"/>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1" name="Freeform 183"/>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2" name="Freeform 184"/>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58" name="Group 190"/>
          <p:cNvGrpSpPr>
            <a:grpSpLocks/>
          </p:cNvGrpSpPr>
          <p:nvPr/>
        </p:nvGrpSpPr>
        <p:grpSpPr bwMode="auto">
          <a:xfrm>
            <a:off x="6748463" y="3538538"/>
            <a:ext cx="96837" cy="460375"/>
            <a:chOff x="4251" y="2229"/>
            <a:chExt cx="61" cy="290"/>
          </a:xfrm>
        </p:grpSpPr>
        <p:sp>
          <p:nvSpPr>
            <p:cNvPr id="7354" name="Freeform 186"/>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5" name="Freeform 187"/>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6" name="Freeform 188"/>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7" name="Freeform 189"/>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64" name="Group 196"/>
          <p:cNvGrpSpPr>
            <a:grpSpLocks/>
          </p:cNvGrpSpPr>
          <p:nvPr/>
        </p:nvGrpSpPr>
        <p:grpSpPr bwMode="auto">
          <a:xfrm>
            <a:off x="6332538" y="3603626"/>
            <a:ext cx="452437" cy="355600"/>
            <a:chOff x="3989" y="2270"/>
            <a:chExt cx="285" cy="224"/>
          </a:xfrm>
        </p:grpSpPr>
        <p:sp>
          <p:nvSpPr>
            <p:cNvPr id="7359" name="Freeform 191"/>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0" name="Freeform 192"/>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1" name="Freeform 193"/>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2" name="Freeform 194"/>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3" name="Freeform 195"/>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65" name="Freeform 197"/>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6" name="Freeform 198"/>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7" name="Freeform 199"/>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8" name="Freeform 200"/>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9" name="Oval 201"/>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75" name="Group 207"/>
          <p:cNvGrpSpPr>
            <a:grpSpLocks/>
          </p:cNvGrpSpPr>
          <p:nvPr/>
        </p:nvGrpSpPr>
        <p:grpSpPr bwMode="auto">
          <a:xfrm>
            <a:off x="6286500" y="3536951"/>
            <a:ext cx="131762" cy="474663"/>
            <a:chOff x="3960" y="2228"/>
            <a:chExt cx="83" cy="299"/>
          </a:xfrm>
        </p:grpSpPr>
        <p:sp>
          <p:nvSpPr>
            <p:cNvPr id="7370" name="Freeform 202"/>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1" name="Freeform 203"/>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2" name="Freeform 204"/>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3" name="Freeform 205"/>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4" name="Freeform 206"/>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80" name="Group 212"/>
          <p:cNvGrpSpPr>
            <a:grpSpLocks/>
          </p:cNvGrpSpPr>
          <p:nvPr/>
        </p:nvGrpSpPr>
        <p:grpSpPr bwMode="auto">
          <a:xfrm>
            <a:off x="6213475" y="3624263"/>
            <a:ext cx="115887" cy="285750"/>
            <a:chOff x="3914" y="2283"/>
            <a:chExt cx="73" cy="180"/>
          </a:xfrm>
        </p:grpSpPr>
        <p:sp>
          <p:nvSpPr>
            <p:cNvPr id="7376" name="Freeform 208"/>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7" name="Freeform 209"/>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8" name="Freeform 210"/>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9" name="Freeform 211"/>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85" name="Group 217"/>
          <p:cNvGrpSpPr>
            <a:grpSpLocks/>
          </p:cNvGrpSpPr>
          <p:nvPr/>
        </p:nvGrpSpPr>
        <p:grpSpPr bwMode="auto">
          <a:xfrm>
            <a:off x="6184900" y="3602038"/>
            <a:ext cx="80962" cy="330200"/>
            <a:chOff x="3896" y="2269"/>
            <a:chExt cx="51" cy="208"/>
          </a:xfrm>
        </p:grpSpPr>
        <p:sp>
          <p:nvSpPr>
            <p:cNvPr id="7381" name="Freeform 213"/>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2" name="Freeform 214"/>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3" name="Freeform 215"/>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4" name="Freeform 216"/>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86" name="Freeform 218"/>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7" name="Freeform 219"/>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8" name="Freeform 220"/>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9" name="Freeform 221"/>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0" name="Freeform 222"/>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93" name="Group 225"/>
          <p:cNvGrpSpPr>
            <a:grpSpLocks/>
          </p:cNvGrpSpPr>
          <p:nvPr/>
        </p:nvGrpSpPr>
        <p:grpSpPr bwMode="auto">
          <a:xfrm>
            <a:off x="6188075" y="3622676"/>
            <a:ext cx="28575" cy="288925"/>
            <a:chOff x="3898" y="2282"/>
            <a:chExt cx="18" cy="182"/>
          </a:xfrm>
        </p:grpSpPr>
        <p:sp>
          <p:nvSpPr>
            <p:cNvPr id="7391" name="Freeform 223"/>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2" name="Freeform 224"/>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96" name="Group 228"/>
          <p:cNvGrpSpPr>
            <a:grpSpLocks/>
          </p:cNvGrpSpPr>
          <p:nvPr/>
        </p:nvGrpSpPr>
        <p:grpSpPr bwMode="auto">
          <a:xfrm>
            <a:off x="6189663" y="3630613"/>
            <a:ext cx="26987" cy="271463"/>
            <a:chOff x="3899" y="2287"/>
            <a:chExt cx="17" cy="171"/>
          </a:xfrm>
        </p:grpSpPr>
        <p:sp>
          <p:nvSpPr>
            <p:cNvPr id="7394" name="Freeform 226"/>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5" name="Freeform 227"/>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01" name="Group 233"/>
          <p:cNvGrpSpPr>
            <a:grpSpLocks/>
          </p:cNvGrpSpPr>
          <p:nvPr/>
        </p:nvGrpSpPr>
        <p:grpSpPr bwMode="auto">
          <a:xfrm>
            <a:off x="6086475" y="3684588"/>
            <a:ext cx="123825" cy="165100"/>
            <a:chOff x="3834" y="2321"/>
            <a:chExt cx="78" cy="104"/>
          </a:xfrm>
        </p:grpSpPr>
        <p:sp>
          <p:nvSpPr>
            <p:cNvPr id="7397" name="Freeform 229"/>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8" name="Freeform 230"/>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9" name="Freeform 231"/>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0" name="Freeform 232"/>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02" name="Freeform 234"/>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07" name="Group 239"/>
          <p:cNvGrpSpPr>
            <a:grpSpLocks/>
          </p:cNvGrpSpPr>
          <p:nvPr/>
        </p:nvGrpSpPr>
        <p:grpSpPr bwMode="auto">
          <a:xfrm>
            <a:off x="7793038" y="3668713"/>
            <a:ext cx="77787" cy="165100"/>
            <a:chOff x="4909" y="2311"/>
            <a:chExt cx="49" cy="104"/>
          </a:xfrm>
        </p:grpSpPr>
        <p:sp>
          <p:nvSpPr>
            <p:cNvPr id="7403" name="Freeform 235"/>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4" name="Freeform 236"/>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5" name="Freeform 237"/>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6" name="Freeform 238"/>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12" name="Group 244"/>
          <p:cNvGrpSpPr>
            <a:grpSpLocks/>
          </p:cNvGrpSpPr>
          <p:nvPr/>
        </p:nvGrpSpPr>
        <p:grpSpPr bwMode="auto">
          <a:xfrm>
            <a:off x="7721600" y="3609976"/>
            <a:ext cx="112712" cy="284163"/>
            <a:chOff x="4864" y="2274"/>
            <a:chExt cx="71" cy="179"/>
          </a:xfrm>
        </p:grpSpPr>
        <p:sp>
          <p:nvSpPr>
            <p:cNvPr id="7408" name="Freeform 240"/>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9" name="Freeform 241"/>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0" name="Freeform 242"/>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1" name="Freeform 243"/>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17" name="Group 249"/>
          <p:cNvGrpSpPr>
            <a:grpSpLocks/>
          </p:cNvGrpSpPr>
          <p:nvPr/>
        </p:nvGrpSpPr>
        <p:grpSpPr bwMode="auto">
          <a:xfrm>
            <a:off x="7704138" y="3522663"/>
            <a:ext cx="92075" cy="460375"/>
            <a:chOff x="4853" y="2219"/>
            <a:chExt cx="58" cy="290"/>
          </a:xfrm>
        </p:grpSpPr>
        <p:sp>
          <p:nvSpPr>
            <p:cNvPr id="7413" name="Freeform 245"/>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4" name="Freeform 246"/>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5" name="Freeform 247"/>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6" name="Freeform 248"/>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23" name="Group 255"/>
          <p:cNvGrpSpPr>
            <a:grpSpLocks/>
          </p:cNvGrpSpPr>
          <p:nvPr/>
        </p:nvGrpSpPr>
        <p:grpSpPr bwMode="auto">
          <a:xfrm>
            <a:off x="7300913" y="3592513"/>
            <a:ext cx="433387" cy="355600"/>
            <a:chOff x="4599" y="2263"/>
            <a:chExt cx="273" cy="224"/>
          </a:xfrm>
        </p:grpSpPr>
        <p:sp>
          <p:nvSpPr>
            <p:cNvPr id="7418" name="Freeform 250"/>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9" name="Freeform 251"/>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0" name="Freeform 252"/>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1" name="Freeform 253"/>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2" name="Freeform 254"/>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24" name="Freeform 256"/>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5" name="Freeform 257"/>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6" name="Freeform 258"/>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7" name="Freeform 259"/>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8" name="Freeform 260"/>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34" name="Group 266"/>
          <p:cNvGrpSpPr>
            <a:grpSpLocks/>
          </p:cNvGrpSpPr>
          <p:nvPr/>
        </p:nvGrpSpPr>
        <p:grpSpPr bwMode="auto">
          <a:xfrm>
            <a:off x="7251700" y="3530601"/>
            <a:ext cx="127000" cy="473075"/>
            <a:chOff x="4568" y="2224"/>
            <a:chExt cx="80" cy="298"/>
          </a:xfrm>
        </p:grpSpPr>
        <p:sp>
          <p:nvSpPr>
            <p:cNvPr id="7429" name="Freeform 261"/>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0" name="Freeform 262"/>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1" name="Freeform 263"/>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2" name="Freeform 264"/>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3" name="Freeform 265"/>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39" name="Group 271"/>
          <p:cNvGrpSpPr>
            <a:grpSpLocks/>
          </p:cNvGrpSpPr>
          <p:nvPr/>
        </p:nvGrpSpPr>
        <p:grpSpPr bwMode="auto">
          <a:xfrm>
            <a:off x="7180263" y="3619501"/>
            <a:ext cx="112712" cy="285750"/>
            <a:chOff x="4523" y="2280"/>
            <a:chExt cx="71" cy="180"/>
          </a:xfrm>
        </p:grpSpPr>
        <p:sp>
          <p:nvSpPr>
            <p:cNvPr id="7435" name="Freeform 267"/>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6" name="Freeform 268"/>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7" name="Freeform 269"/>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8" name="Freeform 270"/>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44" name="Group 276"/>
          <p:cNvGrpSpPr>
            <a:grpSpLocks/>
          </p:cNvGrpSpPr>
          <p:nvPr/>
        </p:nvGrpSpPr>
        <p:grpSpPr bwMode="auto">
          <a:xfrm>
            <a:off x="7153275" y="3598863"/>
            <a:ext cx="77787" cy="330200"/>
            <a:chOff x="4506" y="2267"/>
            <a:chExt cx="49" cy="208"/>
          </a:xfrm>
        </p:grpSpPr>
        <p:sp>
          <p:nvSpPr>
            <p:cNvPr id="7440" name="Freeform 272"/>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1" name="Freeform 273"/>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2" name="Freeform 274"/>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3" name="Freeform 275"/>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45" name="Freeform 277"/>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6" name="Freeform 278"/>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7" name="Freeform 279"/>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8" name="Freeform 280"/>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9" name="Freeform 281"/>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52" name="Group 284"/>
          <p:cNvGrpSpPr>
            <a:grpSpLocks/>
          </p:cNvGrpSpPr>
          <p:nvPr/>
        </p:nvGrpSpPr>
        <p:grpSpPr bwMode="auto">
          <a:xfrm>
            <a:off x="7156450" y="3619501"/>
            <a:ext cx="26987" cy="288925"/>
            <a:chOff x="4508" y="2280"/>
            <a:chExt cx="17" cy="182"/>
          </a:xfrm>
        </p:grpSpPr>
        <p:sp>
          <p:nvSpPr>
            <p:cNvPr id="7450" name="Freeform 282"/>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1" name="Freeform 283"/>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55" name="Group 287"/>
          <p:cNvGrpSpPr>
            <a:grpSpLocks/>
          </p:cNvGrpSpPr>
          <p:nvPr/>
        </p:nvGrpSpPr>
        <p:grpSpPr bwMode="auto">
          <a:xfrm>
            <a:off x="7154863" y="3625851"/>
            <a:ext cx="26987" cy="271463"/>
            <a:chOff x="4507" y="2284"/>
            <a:chExt cx="17" cy="171"/>
          </a:xfrm>
        </p:grpSpPr>
        <p:sp>
          <p:nvSpPr>
            <p:cNvPr id="7453" name="Freeform 285"/>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4" name="Freeform 286"/>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60" name="Group 292"/>
          <p:cNvGrpSpPr>
            <a:grpSpLocks/>
          </p:cNvGrpSpPr>
          <p:nvPr/>
        </p:nvGrpSpPr>
        <p:grpSpPr bwMode="auto">
          <a:xfrm>
            <a:off x="7056438" y="3683001"/>
            <a:ext cx="119062" cy="166688"/>
            <a:chOff x="4445" y="2320"/>
            <a:chExt cx="75" cy="105"/>
          </a:xfrm>
        </p:grpSpPr>
        <p:sp>
          <p:nvSpPr>
            <p:cNvPr id="7456" name="Freeform 288"/>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7" name="Freeform 289"/>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8" name="Freeform 290"/>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9" name="Freeform 291"/>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61" name="Freeform 293"/>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66" name="Group 298"/>
          <p:cNvGrpSpPr>
            <a:grpSpLocks/>
          </p:cNvGrpSpPr>
          <p:nvPr/>
        </p:nvGrpSpPr>
        <p:grpSpPr bwMode="auto">
          <a:xfrm>
            <a:off x="7793038" y="3668713"/>
            <a:ext cx="77787" cy="165100"/>
            <a:chOff x="4909" y="2311"/>
            <a:chExt cx="49" cy="104"/>
          </a:xfrm>
        </p:grpSpPr>
        <p:sp>
          <p:nvSpPr>
            <p:cNvPr id="7462" name="Freeform 294"/>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3" name="Freeform 295"/>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4" name="Freeform 296"/>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5" name="Freeform 297"/>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71" name="Group 303"/>
          <p:cNvGrpSpPr>
            <a:grpSpLocks/>
          </p:cNvGrpSpPr>
          <p:nvPr/>
        </p:nvGrpSpPr>
        <p:grpSpPr bwMode="auto">
          <a:xfrm>
            <a:off x="7721600" y="3609976"/>
            <a:ext cx="112712" cy="284163"/>
            <a:chOff x="4864" y="2274"/>
            <a:chExt cx="71" cy="179"/>
          </a:xfrm>
        </p:grpSpPr>
        <p:sp>
          <p:nvSpPr>
            <p:cNvPr id="7467" name="Freeform 299"/>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8" name="Freeform 300"/>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9" name="Freeform 301"/>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0" name="Freeform 302"/>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76" name="Group 308"/>
          <p:cNvGrpSpPr>
            <a:grpSpLocks/>
          </p:cNvGrpSpPr>
          <p:nvPr/>
        </p:nvGrpSpPr>
        <p:grpSpPr bwMode="auto">
          <a:xfrm>
            <a:off x="7704138" y="3522663"/>
            <a:ext cx="92075" cy="460375"/>
            <a:chOff x="4853" y="2219"/>
            <a:chExt cx="58" cy="290"/>
          </a:xfrm>
        </p:grpSpPr>
        <p:sp>
          <p:nvSpPr>
            <p:cNvPr id="7472" name="Freeform 304"/>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3" name="Freeform 305"/>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4" name="Freeform 306"/>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5" name="Freeform 307"/>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82" name="Group 314"/>
          <p:cNvGrpSpPr>
            <a:grpSpLocks/>
          </p:cNvGrpSpPr>
          <p:nvPr/>
        </p:nvGrpSpPr>
        <p:grpSpPr bwMode="auto">
          <a:xfrm>
            <a:off x="7300913" y="3592513"/>
            <a:ext cx="433387" cy="355600"/>
            <a:chOff x="4599" y="2263"/>
            <a:chExt cx="273" cy="224"/>
          </a:xfrm>
        </p:grpSpPr>
        <p:sp>
          <p:nvSpPr>
            <p:cNvPr id="7477" name="Freeform 309"/>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8" name="Freeform 310"/>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9" name="Freeform 311"/>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0" name="Freeform 312"/>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1" name="Freeform 313"/>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83" name="Freeform 315"/>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4" name="Freeform 316"/>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5" name="Freeform 317"/>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6" name="Freeform 318"/>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7" name="Freeform 319"/>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93" name="Group 325"/>
          <p:cNvGrpSpPr>
            <a:grpSpLocks/>
          </p:cNvGrpSpPr>
          <p:nvPr/>
        </p:nvGrpSpPr>
        <p:grpSpPr bwMode="auto">
          <a:xfrm>
            <a:off x="7251700" y="3530601"/>
            <a:ext cx="127000" cy="473075"/>
            <a:chOff x="4568" y="2224"/>
            <a:chExt cx="80" cy="298"/>
          </a:xfrm>
        </p:grpSpPr>
        <p:sp>
          <p:nvSpPr>
            <p:cNvPr id="7488" name="Freeform 320"/>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9" name="Freeform 321"/>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0" name="Freeform 322"/>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1" name="Freeform 323"/>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2" name="Freeform 324"/>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98" name="Group 330"/>
          <p:cNvGrpSpPr>
            <a:grpSpLocks/>
          </p:cNvGrpSpPr>
          <p:nvPr/>
        </p:nvGrpSpPr>
        <p:grpSpPr bwMode="auto">
          <a:xfrm>
            <a:off x="7180263" y="3619501"/>
            <a:ext cx="112712" cy="285750"/>
            <a:chOff x="4523" y="2280"/>
            <a:chExt cx="71" cy="180"/>
          </a:xfrm>
        </p:grpSpPr>
        <p:sp>
          <p:nvSpPr>
            <p:cNvPr id="7494" name="Freeform 326"/>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5" name="Freeform 327"/>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6" name="Freeform 328"/>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7" name="Freeform 329"/>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03" name="Group 335"/>
          <p:cNvGrpSpPr>
            <a:grpSpLocks/>
          </p:cNvGrpSpPr>
          <p:nvPr/>
        </p:nvGrpSpPr>
        <p:grpSpPr bwMode="auto">
          <a:xfrm>
            <a:off x="7153275" y="3598863"/>
            <a:ext cx="77787" cy="330200"/>
            <a:chOff x="4506" y="2267"/>
            <a:chExt cx="49" cy="208"/>
          </a:xfrm>
        </p:grpSpPr>
        <p:sp>
          <p:nvSpPr>
            <p:cNvPr id="7499" name="Freeform 331"/>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0" name="Freeform 332"/>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1" name="Freeform 333"/>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2" name="Freeform 334"/>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04" name="Freeform 336"/>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5" name="Freeform 337"/>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6" name="Freeform 338"/>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7" name="Freeform 339"/>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8" name="Freeform 340"/>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11" name="Group 343"/>
          <p:cNvGrpSpPr>
            <a:grpSpLocks/>
          </p:cNvGrpSpPr>
          <p:nvPr/>
        </p:nvGrpSpPr>
        <p:grpSpPr bwMode="auto">
          <a:xfrm>
            <a:off x="7156450" y="3619501"/>
            <a:ext cx="26987" cy="288925"/>
            <a:chOff x="4508" y="2280"/>
            <a:chExt cx="17" cy="182"/>
          </a:xfrm>
        </p:grpSpPr>
        <p:sp>
          <p:nvSpPr>
            <p:cNvPr id="7509" name="Freeform 341"/>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0" name="Freeform 342"/>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14" name="Group 346"/>
          <p:cNvGrpSpPr>
            <a:grpSpLocks/>
          </p:cNvGrpSpPr>
          <p:nvPr/>
        </p:nvGrpSpPr>
        <p:grpSpPr bwMode="auto">
          <a:xfrm>
            <a:off x="7154863" y="3625851"/>
            <a:ext cx="26987" cy="271463"/>
            <a:chOff x="4507" y="2284"/>
            <a:chExt cx="17" cy="171"/>
          </a:xfrm>
        </p:grpSpPr>
        <p:sp>
          <p:nvSpPr>
            <p:cNvPr id="7512" name="Freeform 344"/>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3" name="Freeform 345"/>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19" name="Group 351"/>
          <p:cNvGrpSpPr>
            <a:grpSpLocks/>
          </p:cNvGrpSpPr>
          <p:nvPr/>
        </p:nvGrpSpPr>
        <p:grpSpPr bwMode="auto">
          <a:xfrm>
            <a:off x="7056438" y="3683001"/>
            <a:ext cx="119062" cy="166688"/>
            <a:chOff x="4445" y="2320"/>
            <a:chExt cx="75" cy="105"/>
          </a:xfrm>
        </p:grpSpPr>
        <p:sp>
          <p:nvSpPr>
            <p:cNvPr id="7515" name="Freeform 347"/>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6" name="Freeform 348"/>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7" name="Freeform 349"/>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8" name="Freeform 350"/>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20" name="Freeform 352"/>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61" name="Group 393"/>
          <p:cNvGrpSpPr>
            <a:grpSpLocks/>
          </p:cNvGrpSpPr>
          <p:nvPr/>
        </p:nvGrpSpPr>
        <p:grpSpPr bwMode="auto">
          <a:xfrm>
            <a:off x="2832100" y="3546476"/>
            <a:ext cx="636587" cy="487363"/>
            <a:chOff x="1784" y="2234"/>
            <a:chExt cx="401" cy="307"/>
          </a:xfrm>
        </p:grpSpPr>
        <p:grpSp>
          <p:nvGrpSpPr>
            <p:cNvPr id="7526" name="Group 358"/>
            <p:cNvGrpSpPr>
              <a:grpSpLocks/>
            </p:cNvGrpSpPr>
            <p:nvPr/>
          </p:nvGrpSpPr>
          <p:grpSpPr bwMode="auto">
            <a:xfrm>
              <a:off x="2133" y="2329"/>
              <a:ext cx="52" cy="120"/>
              <a:chOff x="2133" y="2329"/>
              <a:chExt cx="52" cy="120"/>
            </a:xfrm>
          </p:grpSpPr>
          <p:sp>
            <p:nvSpPr>
              <p:cNvPr id="7521" name="Freeform 353"/>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2" name="Freeform 354"/>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3" name="Freeform 355"/>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4" name="Freeform 35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5" name="Freeform 357"/>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32" name="Group 364"/>
            <p:cNvGrpSpPr>
              <a:grpSpLocks/>
            </p:cNvGrpSpPr>
            <p:nvPr/>
          </p:nvGrpSpPr>
          <p:grpSpPr bwMode="auto">
            <a:xfrm>
              <a:off x="2086" y="2291"/>
              <a:ext cx="74" cy="195"/>
              <a:chOff x="2086" y="2291"/>
              <a:chExt cx="74" cy="195"/>
            </a:xfrm>
          </p:grpSpPr>
          <p:sp>
            <p:nvSpPr>
              <p:cNvPr id="7527" name="Freeform 359"/>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8" name="Freeform 360"/>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9" name="Freeform 361"/>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0" name="Freeform 36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1" name="Freeform 363"/>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38" name="Group 370"/>
            <p:cNvGrpSpPr>
              <a:grpSpLocks/>
            </p:cNvGrpSpPr>
            <p:nvPr/>
          </p:nvGrpSpPr>
          <p:grpSpPr bwMode="auto">
            <a:xfrm>
              <a:off x="2075" y="2235"/>
              <a:ext cx="61" cy="306"/>
              <a:chOff x="2075" y="2235"/>
              <a:chExt cx="61" cy="306"/>
            </a:xfrm>
          </p:grpSpPr>
          <p:sp>
            <p:nvSpPr>
              <p:cNvPr id="7533" name="Freeform 365"/>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4" name="Freeform 366"/>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5" name="Freeform 367"/>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6" name="Freeform 36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7" name="Freeform 369"/>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44" name="Group 376"/>
            <p:cNvGrpSpPr>
              <a:grpSpLocks/>
            </p:cNvGrpSpPr>
            <p:nvPr/>
          </p:nvGrpSpPr>
          <p:grpSpPr bwMode="auto">
            <a:xfrm>
              <a:off x="1813" y="2276"/>
              <a:ext cx="285" cy="224"/>
              <a:chOff x="1813" y="2276"/>
              <a:chExt cx="285" cy="224"/>
            </a:xfrm>
          </p:grpSpPr>
          <p:sp>
            <p:nvSpPr>
              <p:cNvPr id="7539" name="Freeform 371"/>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0" name="Freeform 372"/>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1" name="Freeform 373"/>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2" name="Freeform 37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3" name="Freeform 375"/>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45" name="Freeform 377"/>
            <p:cNvSpPr>
              <a:spLocks/>
            </p:cNvSpPr>
            <p:nvPr/>
          </p:nvSpPr>
          <p:spPr bwMode="auto">
            <a:xfrm>
              <a:off x="2099" y="2380"/>
              <a:ext cx="3" cy="6"/>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6" name="Freeform 378"/>
            <p:cNvSpPr>
              <a:spLocks/>
            </p:cNvSpPr>
            <p:nvPr/>
          </p:nvSpPr>
          <p:spPr bwMode="auto">
            <a:xfrm>
              <a:off x="2085" y="2489"/>
              <a:ext cx="5" cy="9"/>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7" name="Freeform 379"/>
            <p:cNvSpPr>
              <a:spLocks/>
            </p:cNvSpPr>
            <p:nvPr/>
          </p:nvSpPr>
          <p:spPr bwMode="auto">
            <a:xfrm>
              <a:off x="2089" y="2260"/>
              <a:ext cx="6" cy="9"/>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8" name="Freeform 380"/>
            <p:cNvSpPr>
              <a:spLocks/>
            </p:cNvSpPr>
            <p:nvPr/>
          </p:nvSpPr>
          <p:spPr bwMode="auto">
            <a:xfrm>
              <a:off x="2097" y="2318"/>
              <a:ext cx="5" cy="8"/>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9" name="Freeform 381"/>
            <p:cNvSpPr>
              <a:spLocks/>
            </p:cNvSpPr>
            <p:nvPr/>
          </p:nvSpPr>
          <p:spPr bwMode="auto">
            <a:xfrm>
              <a:off x="2096" y="2437"/>
              <a:ext cx="5" cy="7"/>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55" name="Group 387"/>
            <p:cNvGrpSpPr>
              <a:grpSpLocks/>
            </p:cNvGrpSpPr>
            <p:nvPr/>
          </p:nvGrpSpPr>
          <p:grpSpPr bwMode="auto">
            <a:xfrm>
              <a:off x="1784" y="2234"/>
              <a:ext cx="83" cy="298"/>
              <a:chOff x="1784" y="2234"/>
              <a:chExt cx="83" cy="298"/>
            </a:xfrm>
          </p:grpSpPr>
          <p:sp>
            <p:nvSpPr>
              <p:cNvPr id="7550" name="Freeform 382"/>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1" name="Freeform 383"/>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2" name="Freeform 384"/>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3" name="Freeform 38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4" name="Freeform 386"/>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56" name="Freeform 388"/>
            <p:cNvSpPr>
              <a:spLocks/>
            </p:cNvSpPr>
            <p:nvPr/>
          </p:nvSpPr>
          <p:spPr bwMode="auto">
            <a:xfrm>
              <a:off x="1814" y="2376"/>
              <a:ext cx="5" cy="6"/>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7" name="Freeform 389"/>
            <p:cNvSpPr>
              <a:spLocks/>
            </p:cNvSpPr>
            <p:nvPr/>
          </p:nvSpPr>
          <p:spPr bwMode="auto">
            <a:xfrm>
              <a:off x="1799" y="2488"/>
              <a:ext cx="5" cy="10"/>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8" name="Freeform 390"/>
            <p:cNvSpPr>
              <a:spLocks/>
            </p:cNvSpPr>
            <p:nvPr/>
          </p:nvSpPr>
          <p:spPr bwMode="auto">
            <a:xfrm>
              <a:off x="1802" y="2263"/>
              <a:ext cx="6" cy="10"/>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9" name="Freeform 391"/>
            <p:cNvSpPr>
              <a:spLocks/>
            </p:cNvSpPr>
            <p:nvPr/>
          </p:nvSpPr>
          <p:spPr bwMode="auto">
            <a:xfrm>
              <a:off x="1811" y="2314"/>
              <a:ext cx="5" cy="8"/>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0" name="Freeform 392"/>
            <p:cNvSpPr>
              <a:spLocks/>
            </p:cNvSpPr>
            <p:nvPr/>
          </p:nvSpPr>
          <p:spPr bwMode="auto">
            <a:xfrm>
              <a:off x="1810" y="2436"/>
              <a:ext cx="6" cy="8"/>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62" name="Oval 394"/>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68" name="Group 400"/>
          <p:cNvGrpSpPr>
            <a:grpSpLocks/>
          </p:cNvGrpSpPr>
          <p:nvPr/>
        </p:nvGrpSpPr>
        <p:grpSpPr bwMode="auto">
          <a:xfrm>
            <a:off x="3386138" y="3697288"/>
            <a:ext cx="82550" cy="190500"/>
            <a:chOff x="2133" y="2329"/>
            <a:chExt cx="52" cy="120"/>
          </a:xfrm>
        </p:grpSpPr>
        <p:sp>
          <p:nvSpPr>
            <p:cNvPr id="7563" name="Freeform 39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4" name="Freeform 39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5" name="Freeform 39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6" name="Freeform 39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7" name="Freeform 39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74" name="Group 406"/>
          <p:cNvGrpSpPr>
            <a:grpSpLocks/>
          </p:cNvGrpSpPr>
          <p:nvPr/>
        </p:nvGrpSpPr>
        <p:grpSpPr bwMode="auto">
          <a:xfrm>
            <a:off x="3311525" y="3636963"/>
            <a:ext cx="117475" cy="309563"/>
            <a:chOff x="2086" y="2291"/>
            <a:chExt cx="74" cy="195"/>
          </a:xfrm>
        </p:grpSpPr>
        <p:sp>
          <p:nvSpPr>
            <p:cNvPr id="7569" name="Freeform 40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0" name="Freeform 40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1" name="Freeform 40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2" name="Freeform 40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3" name="Freeform 40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80" name="Group 412"/>
          <p:cNvGrpSpPr>
            <a:grpSpLocks/>
          </p:cNvGrpSpPr>
          <p:nvPr/>
        </p:nvGrpSpPr>
        <p:grpSpPr bwMode="auto">
          <a:xfrm>
            <a:off x="3294063" y="3548063"/>
            <a:ext cx="96837" cy="485775"/>
            <a:chOff x="2075" y="2235"/>
            <a:chExt cx="61" cy="306"/>
          </a:xfrm>
        </p:grpSpPr>
        <p:sp>
          <p:nvSpPr>
            <p:cNvPr id="7575" name="Freeform 40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6" name="Freeform 40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7" name="Freeform 40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8" name="Freeform 41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9" name="Freeform 41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86" name="Group 418"/>
          <p:cNvGrpSpPr>
            <a:grpSpLocks/>
          </p:cNvGrpSpPr>
          <p:nvPr/>
        </p:nvGrpSpPr>
        <p:grpSpPr bwMode="auto">
          <a:xfrm>
            <a:off x="2878138" y="3613151"/>
            <a:ext cx="452437" cy="355600"/>
            <a:chOff x="1813" y="2276"/>
            <a:chExt cx="285" cy="224"/>
          </a:xfrm>
        </p:grpSpPr>
        <p:sp>
          <p:nvSpPr>
            <p:cNvPr id="7581" name="Freeform 41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2" name="Freeform 41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3" name="Freeform 41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4" name="Freeform 41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5" name="Freeform 41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87" name="Freeform 41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8" name="Freeform 42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9" name="Freeform 42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0" name="Freeform 42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1" name="Freeform 42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97" name="Group 429"/>
          <p:cNvGrpSpPr>
            <a:grpSpLocks/>
          </p:cNvGrpSpPr>
          <p:nvPr/>
        </p:nvGrpSpPr>
        <p:grpSpPr bwMode="auto">
          <a:xfrm>
            <a:off x="2832100" y="3546476"/>
            <a:ext cx="131762" cy="473075"/>
            <a:chOff x="1784" y="2234"/>
            <a:chExt cx="83" cy="298"/>
          </a:xfrm>
        </p:grpSpPr>
        <p:sp>
          <p:nvSpPr>
            <p:cNvPr id="7592" name="Freeform 42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3" name="Freeform 42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4" name="Freeform 42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5" name="Freeform 42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6" name="Freeform 42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98" name="Freeform 43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9" name="Freeform 43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0" name="Freeform 43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1" name="Freeform 43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2" name="Freeform 43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08" name="Group 440"/>
          <p:cNvGrpSpPr>
            <a:grpSpLocks/>
          </p:cNvGrpSpPr>
          <p:nvPr/>
        </p:nvGrpSpPr>
        <p:grpSpPr bwMode="auto">
          <a:xfrm>
            <a:off x="3386138" y="3697288"/>
            <a:ext cx="82550" cy="190500"/>
            <a:chOff x="2133" y="2329"/>
            <a:chExt cx="52" cy="120"/>
          </a:xfrm>
        </p:grpSpPr>
        <p:sp>
          <p:nvSpPr>
            <p:cNvPr id="7603" name="Freeform 43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4" name="Freeform 43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5" name="Freeform 43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6" name="Freeform 43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7" name="Freeform 43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14" name="Group 446"/>
          <p:cNvGrpSpPr>
            <a:grpSpLocks/>
          </p:cNvGrpSpPr>
          <p:nvPr/>
        </p:nvGrpSpPr>
        <p:grpSpPr bwMode="auto">
          <a:xfrm>
            <a:off x="3311525" y="3636963"/>
            <a:ext cx="117475" cy="309563"/>
            <a:chOff x="2086" y="2291"/>
            <a:chExt cx="74" cy="195"/>
          </a:xfrm>
        </p:grpSpPr>
        <p:sp>
          <p:nvSpPr>
            <p:cNvPr id="7609" name="Freeform 44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0" name="Freeform 44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1" name="Freeform 44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2" name="Freeform 44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3" name="Freeform 44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20" name="Group 452"/>
          <p:cNvGrpSpPr>
            <a:grpSpLocks/>
          </p:cNvGrpSpPr>
          <p:nvPr/>
        </p:nvGrpSpPr>
        <p:grpSpPr bwMode="auto">
          <a:xfrm>
            <a:off x="3294063" y="3548063"/>
            <a:ext cx="96837" cy="485775"/>
            <a:chOff x="2075" y="2235"/>
            <a:chExt cx="61" cy="306"/>
          </a:xfrm>
        </p:grpSpPr>
        <p:sp>
          <p:nvSpPr>
            <p:cNvPr id="7615" name="Freeform 44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6" name="Freeform 44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7" name="Freeform 44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8" name="Freeform 45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9" name="Freeform 45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26" name="Group 458"/>
          <p:cNvGrpSpPr>
            <a:grpSpLocks/>
          </p:cNvGrpSpPr>
          <p:nvPr/>
        </p:nvGrpSpPr>
        <p:grpSpPr bwMode="auto">
          <a:xfrm>
            <a:off x="2878138" y="3613151"/>
            <a:ext cx="452437" cy="355600"/>
            <a:chOff x="1813" y="2276"/>
            <a:chExt cx="285" cy="224"/>
          </a:xfrm>
        </p:grpSpPr>
        <p:sp>
          <p:nvSpPr>
            <p:cNvPr id="7621" name="Freeform 45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2" name="Freeform 45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3" name="Freeform 45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4" name="Freeform 45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5" name="Freeform 45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27" name="Freeform 45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8" name="Freeform 46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9" name="Freeform 46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0" name="Freeform 46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1" name="Freeform 46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37" name="Group 469"/>
          <p:cNvGrpSpPr>
            <a:grpSpLocks/>
          </p:cNvGrpSpPr>
          <p:nvPr/>
        </p:nvGrpSpPr>
        <p:grpSpPr bwMode="auto">
          <a:xfrm>
            <a:off x="2832100" y="3546476"/>
            <a:ext cx="131762" cy="473075"/>
            <a:chOff x="1784" y="2234"/>
            <a:chExt cx="83" cy="298"/>
          </a:xfrm>
        </p:grpSpPr>
        <p:sp>
          <p:nvSpPr>
            <p:cNvPr id="7632" name="Freeform 46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3" name="Freeform 46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4" name="Freeform 46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5" name="Freeform 46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6" name="Freeform 46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38" name="Freeform 47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9" name="Freeform 47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0" name="Freeform 47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1" name="Freeform 47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2" name="Freeform 47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3" name="Oval 475"/>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61" name="Group 493"/>
          <p:cNvGrpSpPr>
            <a:grpSpLocks/>
          </p:cNvGrpSpPr>
          <p:nvPr/>
        </p:nvGrpSpPr>
        <p:grpSpPr bwMode="auto">
          <a:xfrm>
            <a:off x="2036763" y="3529013"/>
            <a:ext cx="512762" cy="485775"/>
            <a:chOff x="1283" y="2223"/>
            <a:chExt cx="323" cy="306"/>
          </a:xfrm>
        </p:grpSpPr>
        <p:grpSp>
          <p:nvGrpSpPr>
            <p:cNvPr id="7649" name="Group 481"/>
            <p:cNvGrpSpPr>
              <a:grpSpLocks/>
            </p:cNvGrpSpPr>
            <p:nvPr/>
          </p:nvGrpSpPr>
          <p:grpSpPr bwMode="auto">
            <a:xfrm>
              <a:off x="1545" y="2223"/>
              <a:ext cx="61" cy="306"/>
              <a:chOff x="1545" y="2223"/>
              <a:chExt cx="61" cy="306"/>
            </a:xfrm>
          </p:grpSpPr>
          <p:sp>
            <p:nvSpPr>
              <p:cNvPr id="7644" name="Freeform 476"/>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5" name="Freeform 477"/>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6" name="Freeform 478"/>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7" name="Freeform 479"/>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8" name="Freeform 480"/>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55" name="Group 487"/>
            <p:cNvGrpSpPr>
              <a:grpSpLocks/>
            </p:cNvGrpSpPr>
            <p:nvPr/>
          </p:nvGrpSpPr>
          <p:grpSpPr bwMode="auto">
            <a:xfrm>
              <a:off x="1283" y="2264"/>
              <a:ext cx="285" cy="224"/>
              <a:chOff x="1283" y="2264"/>
              <a:chExt cx="285" cy="224"/>
            </a:xfrm>
          </p:grpSpPr>
          <p:sp>
            <p:nvSpPr>
              <p:cNvPr id="7650" name="Freeform 482"/>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1" name="Freeform 483"/>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2" name="Freeform 484"/>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3" name="Freeform 485"/>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4" name="Freeform 486"/>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56" name="Freeform 488"/>
            <p:cNvSpPr>
              <a:spLocks/>
            </p:cNvSpPr>
            <p:nvPr/>
          </p:nvSpPr>
          <p:spPr bwMode="auto">
            <a:xfrm>
              <a:off x="1569" y="2368"/>
              <a:ext cx="4" cy="6"/>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7" name="Freeform 489"/>
            <p:cNvSpPr>
              <a:spLocks/>
            </p:cNvSpPr>
            <p:nvPr/>
          </p:nvSpPr>
          <p:spPr bwMode="auto">
            <a:xfrm>
              <a:off x="1556" y="2477"/>
              <a:ext cx="5" cy="9"/>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8" name="Freeform 490"/>
            <p:cNvSpPr>
              <a:spLocks/>
            </p:cNvSpPr>
            <p:nvPr/>
          </p:nvSpPr>
          <p:spPr bwMode="auto">
            <a:xfrm>
              <a:off x="1559" y="2248"/>
              <a:ext cx="6" cy="9"/>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9" name="Freeform 491"/>
            <p:cNvSpPr>
              <a:spLocks/>
            </p:cNvSpPr>
            <p:nvPr/>
          </p:nvSpPr>
          <p:spPr bwMode="auto">
            <a:xfrm>
              <a:off x="1568" y="2306"/>
              <a:ext cx="5" cy="8"/>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0" name="Freeform 492"/>
            <p:cNvSpPr>
              <a:spLocks/>
            </p:cNvSpPr>
            <p:nvPr/>
          </p:nvSpPr>
          <p:spPr bwMode="auto">
            <a:xfrm>
              <a:off x="1566" y="2425"/>
              <a:ext cx="5" cy="7"/>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62" name="Oval 494"/>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68" name="Group 500"/>
          <p:cNvGrpSpPr>
            <a:grpSpLocks/>
          </p:cNvGrpSpPr>
          <p:nvPr/>
        </p:nvGrpSpPr>
        <p:grpSpPr bwMode="auto">
          <a:xfrm>
            <a:off x="2452688" y="3529013"/>
            <a:ext cx="96837" cy="485775"/>
            <a:chOff x="1545" y="2223"/>
            <a:chExt cx="61" cy="306"/>
          </a:xfrm>
        </p:grpSpPr>
        <p:sp>
          <p:nvSpPr>
            <p:cNvPr id="7663" name="Freeform 495"/>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4" name="Freeform 496"/>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5" name="Freeform 497"/>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6" name="Freeform 498"/>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7" name="Freeform 499"/>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74" name="Group 506"/>
          <p:cNvGrpSpPr>
            <a:grpSpLocks/>
          </p:cNvGrpSpPr>
          <p:nvPr/>
        </p:nvGrpSpPr>
        <p:grpSpPr bwMode="auto">
          <a:xfrm>
            <a:off x="2036763" y="3594101"/>
            <a:ext cx="452437" cy="355600"/>
            <a:chOff x="1283" y="2264"/>
            <a:chExt cx="285" cy="224"/>
          </a:xfrm>
        </p:grpSpPr>
        <p:sp>
          <p:nvSpPr>
            <p:cNvPr id="7669" name="Freeform 501"/>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0" name="Freeform 502"/>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1" name="Freeform 503"/>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2" name="Freeform 504"/>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3" name="Freeform 505"/>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75" name="Freeform 507"/>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6" name="Freeform 508"/>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7" name="Freeform 509"/>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8" name="Freeform 510"/>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9" name="Freeform 511"/>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85" name="Group 517"/>
          <p:cNvGrpSpPr>
            <a:grpSpLocks/>
          </p:cNvGrpSpPr>
          <p:nvPr/>
        </p:nvGrpSpPr>
        <p:grpSpPr bwMode="auto">
          <a:xfrm>
            <a:off x="2452688" y="3529013"/>
            <a:ext cx="96837" cy="485775"/>
            <a:chOff x="1545" y="2223"/>
            <a:chExt cx="61" cy="306"/>
          </a:xfrm>
        </p:grpSpPr>
        <p:sp>
          <p:nvSpPr>
            <p:cNvPr id="7680" name="Freeform 512"/>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1" name="Freeform 513"/>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2" name="Freeform 514"/>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3" name="Freeform 515"/>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4" name="Freeform 516"/>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91" name="Group 523"/>
          <p:cNvGrpSpPr>
            <a:grpSpLocks/>
          </p:cNvGrpSpPr>
          <p:nvPr/>
        </p:nvGrpSpPr>
        <p:grpSpPr bwMode="auto">
          <a:xfrm>
            <a:off x="2036763" y="3594101"/>
            <a:ext cx="452437" cy="355600"/>
            <a:chOff x="1283" y="2264"/>
            <a:chExt cx="285" cy="224"/>
          </a:xfrm>
        </p:grpSpPr>
        <p:sp>
          <p:nvSpPr>
            <p:cNvPr id="7686" name="Freeform 518"/>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7" name="Freeform 519"/>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8" name="Freeform 520"/>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9" name="Freeform 521"/>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0" name="Freeform 522"/>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92" name="Freeform 524"/>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3" name="Freeform 525"/>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4" name="Freeform 526"/>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5" name="Freeform 527"/>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6" name="Freeform 528"/>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7" name="Oval 529"/>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03" name="Group 535"/>
          <p:cNvGrpSpPr>
            <a:grpSpLocks/>
          </p:cNvGrpSpPr>
          <p:nvPr/>
        </p:nvGrpSpPr>
        <p:grpSpPr bwMode="auto">
          <a:xfrm>
            <a:off x="1354138" y="3584576"/>
            <a:ext cx="439737" cy="355600"/>
            <a:chOff x="853" y="2258"/>
            <a:chExt cx="277" cy="224"/>
          </a:xfrm>
        </p:grpSpPr>
        <p:sp>
          <p:nvSpPr>
            <p:cNvPr id="7698" name="Freeform 530"/>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9" name="Freeform 531"/>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0" name="Freeform 532"/>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1" name="Freeform 533"/>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2" name="Freeform 534"/>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04" name="Oval 536"/>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10" name="Group 542"/>
          <p:cNvGrpSpPr>
            <a:grpSpLocks/>
          </p:cNvGrpSpPr>
          <p:nvPr/>
        </p:nvGrpSpPr>
        <p:grpSpPr bwMode="auto">
          <a:xfrm>
            <a:off x="1354138" y="3584576"/>
            <a:ext cx="439737" cy="355600"/>
            <a:chOff x="853" y="2258"/>
            <a:chExt cx="277" cy="224"/>
          </a:xfrm>
        </p:grpSpPr>
        <p:sp>
          <p:nvSpPr>
            <p:cNvPr id="7705" name="Freeform 537"/>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6" name="Freeform 538"/>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7" name="Freeform 539"/>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8" name="Freeform 540"/>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9" name="Freeform 541"/>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11" name="Oval 543"/>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32" name="Group 564"/>
          <p:cNvGrpSpPr>
            <a:grpSpLocks/>
          </p:cNvGrpSpPr>
          <p:nvPr/>
        </p:nvGrpSpPr>
        <p:grpSpPr bwMode="auto">
          <a:xfrm>
            <a:off x="3495675" y="2039938"/>
            <a:ext cx="1563687" cy="2414588"/>
            <a:chOff x="2202" y="1285"/>
            <a:chExt cx="985" cy="1521"/>
          </a:xfrm>
        </p:grpSpPr>
        <p:grpSp>
          <p:nvGrpSpPr>
            <p:cNvPr id="7719" name="Group 551"/>
            <p:cNvGrpSpPr>
              <a:grpSpLocks/>
            </p:cNvGrpSpPr>
            <p:nvPr/>
          </p:nvGrpSpPr>
          <p:grpSpPr bwMode="auto">
            <a:xfrm>
              <a:off x="2513" y="1285"/>
              <a:ext cx="336" cy="662"/>
              <a:chOff x="2513" y="1285"/>
              <a:chExt cx="336" cy="662"/>
            </a:xfrm>
          </p:grpSpPr>
          <p:grpSp>
            <p:nvGrpSpPr>
              <p:cNvPr id="7715" name="Group 547"/>
              <p:cNvGrpSpPr>
                <a:grpSpLocks/>
              </p:cNvGrpSpPr>
              <p:nvPr/>
            </p:nvGrpSpPr>
            <p:grpSpPr bwMode="auto">
              <a:xfrm>
                <a:off x="2513" y="1496"/>
                <a:ext cx="336" cy="451"/>
                <a:chOff x="2513" y="1496"/>
                <a:chExt cx="336" cy="451"/>
              </a:xfrm>
            </p:grpSpPr>
            <p:sp>
              <p:nvSpPr>
                <p:cNvPr id="7712" name="Freeform 544"/>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3" name="Freeform 545"/>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4" name="Freeform 546"/>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18" name="Group 550"/>
              <p:cNvGrpSpPr>
                <a:grpSpLocks/>
              </p:cNvGrpSpPr>
              <p:nvPr/>
            </p:nvGrpSpPr>
            <p:grpSpPr bwMode="auto">
              <a:xfrm>
                <a:off x="2519" y="1285"/>
                <a:ext cx="319" cy="419"/>
                <a:chOff x="2519" y="1285"/>
                <a:chExt cx="319" cy="419"/>
              </a:xfrm>
            </p:grpSpPr>
            <p:sp>
              <p:nvSpPr>
                <p:cNvPr id="7716" name="Freeform 548"/>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7" name="Freeform 549"/>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31" name="Group 563"/>
            <p:cNvGrpSpPr>
              <a:grpSpLocks/>
            </p:cNvGrpSpPr>
            <p:nvPr/>
          </p:nvGrpSpPr>
          <p:grpSpPr bwMode="auto">
            <a:xfrm>
              <a:off x="2202" y="1897"/>
              <a:ext cx="985" cy="909"/>
              <a:chOff x="2202" y="1897"/>
              <a:chExt cx="985" cy="909"/>
            </a:xfrm>
          </p:grpSpPr>
          <p:grpSp>
            <p:nvGrpSpPr>
              <p:cNvPr id="7723" name="Group 555"/>
              <p:cNvGrpSpPr>
                <a:grpSpLocks/>
              </p:cNvGrpSpPr>
              <p:nvPr/>
            </p:nvGrpSpPr>
            <p:grpSpPr bwMode="auto">
              <a:xfrm>
                <a:off x="2325" y="1897"/>
                <a:ext cx="711" cy="909"/>
                <a:chOff x="2325" y="1897"/>
                <a:chExt cx="711" cy="909"/>
              </a:xfrm>
            </p:grpSpPr>
            <p:sp>
              <p:nvSpPr>
                <p:cNvPr id="7720" name="Freeform 552"/>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1" name="Freeform 553"/>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2" name="Freeform 554"/>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26" name="Group 558"/>
              <p:cNvGrpSpPr>
                <a:grpSpLocks/>
              </p:cNvGrpSpPr>
              <p:nvPr/>
            </p:nvGrpSpPr>
            <p:grpSpPr bwMode="auto">
              <a:xfrm>
                <a:off x="2202" y="1963"/>
                <a:ext cx="217" cy="607"/>
                <a:chOff x="2202" y="1963"/>
                <a:chExt cx="217" cy="607"/>
              </a:xfrm>
            </p:grpSpPr>
            <p:sp>
              <p:nvSpPr>
                <p:cNvPr id="7724" name="Freeform 556"/>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5" name="Freeform 557"/>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30" name="Group 562"/>
              <p:cNvGrpSpPr>
                <a:grpSpLocks/>
              </p:cNvGrpSpPr>
              <p:nvPr/>
            </p:nvGrpSpPr>
            <p:grpSpPr bwMode="auto">
              <a:xfrm>
                <a:off x="2962" y="1942"/>
                <a:ext cx="225" cy="633"/>
                <a:chOff x="2962" y="1942"/>
                <a:chExt cx="225" cy="633"/>
              </a:xfrm>
            </p:grpSpPr>
            <p:sp>
              <p:nvSpPr>
                <p:cNvPr id="7727" name="Freeform 559"/>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8" name="Freeform 560"/>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9" name="Freeform 561"/>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grpSp>
        <p:nvGrpSpPr>
          <p:cNvPr id="7748" name="Group 580"/>
          <p:cNvGrpSpPr>
            <a:grpSpLocks/>
          </p:cNvGrpSpPr>
          <p:nvPr/>
        </p:nvGrpSpPr>
        <p:grpSpPr bwMode="auto">
          <a:xfrm>
            <a:off x="3787775" y="4429126"/>
            <a:ext cx="981075" cy="1143000"/>
            <a:chOff x="2386" y="2790"/>
            <a:chExt cx="618" cy="720"/>
          </a:xfrm>
        </p:grpSpPr>
        <p:grpSp>
          <p:nvGrpSpPr>
            <p:cNvPr id="7736" name="Group 568"/>
            <p:cNvGrpSpPr>
              <a:grpSpLocks/>
            </p:cNvGrpSpPr>
            <p:nvPr/>
          </p:nvGrpSpPr>
          <p:grpSpPr bwMode="auto">
            <a:xfrm>
              <a:off x="2386" y="2790"/>
              <a:ext cx="618" cy="720"/>
              <a:chOff x="2386" y="2790"/>
              <a:chExt cx="618" cy="720"/>
            </a:xfrm>
          </p:grpSpPr>
          <p:sp>
            <p:nvSpPr>
              <p:cNvPr id="7733" name="Freeform 565"/>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4" name="Freeform 566"/>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5" name="Freeform 567"/>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37" name="Freeform 569"/>
            <p:cNvSpPr>
              <a:spLocks/>
            </p:cNvSpPr>
            <p:nvPr/>
          </p:nvSpPr>
          <p:spPr bwMode="auto">
            <a:xfrm>
              <a:off x="2456" y="2808"/>
              <a:ext cx="479" cy="42"/>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8" name="Line 570"/>
            <p:cNvSpPr>
              <a:spLocks noChangeShapeType="1"/>
            </p:cNvSpPr>
            <p:nvPr/>
          </p:nvSpPr>
          <p:spPr bwMode="auto">
            <a:xfrm>
              <a:off x="2446" y="2861"/>
              <a:ext cx="491" cy="1"/>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41" name="Group 573"/>
            <p:cNvGrpSpPr>
              <a:grpSpLocks/>
            </p:cNvGrpSpPr>
            <p:nvPr/>
          </p:nvGrpSpPr>
          <p:grpSpPr bwMode="auto">
            <a:xfrm>
              <a:off x="2679" y="2793"/>
              <a:ext cx="27" cy="73"/>
              <a:chOff x="2679" y="2793"/>
              <a:chExt cx="27" cy="73"/>
            </a:xfrm>
          </p:grpSpPr>
          <p:sp>
            <p:nvSpPr>
              <p:cNvPr id="7739" name="Rectangle 571"/>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40" name="Rectangle 572"/>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44" name="Group 576"/>
            <p:cNvGrpSpPr>
              <a:grpSpLocks/>
            </p:cNvGrpSpPr>
            <p:nvPr/>
          </p:nvGrpSpPr>
          <p:grpSpPr bwMode="auto">
            <a:xfrm>
              <a:off x="2485" y="2794"/>
              <a:ext cx="27" cy="73"/>
              <a:chOff x="2485" y="2794"/>
              <a:chExt cx="27" cy="73"/>
            </a:xfrm>
          </p:grpSpPr>
          <p:sp>
            <p:nvSpPr>
              <p:cNvPr id="7742" name="Rectangle 574"/>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43" name="Rectangle 575"/>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47" name="Group 579"/>
            <p:cNvGrpSpPr>
              <a:grpSpLocks/>
            </p:cNvGrpSpPr>
            <p:nvPr/>
          </p:nvGrpSpPr>
          <p:grpSpPr bwMode="auto">
            <a:xfrm>
              <a:off x="2889" y="2794"/>
              <a:ext cx="27" cy="73"/>
              <a:chOff x="2889" y="2794"/>
              <a:chExt cx="27" cy="73"/>
            </a:xfrm>
          </p:grpSpPr>
          <p:sp>
            <p:nvSpPr>
              <p:cNvPr id="7745" name="Rectangle 577"/>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46" name="Rectangle 578"/>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56" name="Group 588"/>
          <p:cNvGrpSpPr>
            <a:grpSpLocks/>
          </p:cNvGrpSpPr>
          <p:nvPr/>
        </p:nvGrpSpPr>
        <p:grpSpPr bwMode="auto">
          <a:xfrm>
            <a:off x="3989388" y="2039938"/>
            <a:ext cx="533400" cy="1050925"/>
            <a:chOff x="2513" y="1285"/>
            <a:chExt cx="336" cy="662"/>
          </a:xfrm>
        </p:grpSpPr>
        <p:grpSp>
          <p:nvGrpSpPr>
            <p:cNvPr id="7752" name="Group 584"/>
            <p:cNvGrpSpPr>
              <a:grpSpLocks/>
            </p:cNvGrpSpPr>
            <p:nvPr/>
          </p:nvGrpSpPr>
          <p:grpSpPr bwMode="auto">
            <a:xfrm>
              <a:off x="2513" y="1496"/>
              <a:ext cx="336" cy="451"/>
              <a:chOff x="2513" y="1496"/>
              <a:chExt cx="336" cy="451"/>
            </a:xfrm>
          </p:grpSpPr>
          <p:sp>
            <p:nvSpPr>
              <p:cNvPr id="7749" name="Freeform 58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0" name="Freeform 58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1" name="Freeform 58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55" name="Group 587"/>
            <p:cNvGrpSpPr>
              <a:grpSpLocks/>
            </p:cNvGrpSpPr>
            <p:nvPr/>
          </p:nvGrpSpPr>
          <p:grpSpPr bwMode="auto">
            <a:xfrm>
              <a:off x="2519" y="1285"/>
              <a:ext cx="319" cy="419"/>
              <a:chOff x="2519" y="1285"/>
              <a:chExt cx="319" cy="419"/>
            </a:xfrm>
          </p:grpSpPr>
          <p:sp>
            <p:nvSpPr>
              <p:cNvPr id="7753" name="Freeform 58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4" name="Freeform 58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68" name="Group 600"/>
          <p:cNvGrpSpPr>
            <a:grpSpLocks/>
          </p:cNvGrpSpPr>
          <p:nvPr/>
        </p:nvGrpSpPr>
        <p:grpSpPr bwMode="auto">
          <a:xfrm>
            <a:off x="3495675" y="3011488"/>
            <a:ext cx="1563687" cy="1443038"/>
            <a:chOff x="2202" y="1897"/>
            <a:chExt cx="985" cy="909"/>
          </a:xfrm>
        </p:grpSpPr>
        <p:grpSp>
          <p:nvGrpSpPr>
            <p:cNvPr id="7760" name="Group 592"/>
            <p:cNvGrpSpPr>
              <a:grpSpLocks/>
            </p:cNvGrpSpPr>
            <p:nvPr/>
          </p:nvGrpSpPr>
          <p:grpSpPr bwMode="auto">
            <a:xfrm>
              <a:off x="2325" y="1897"/>
              <a:ext cx="711" cy="909"/>
              <a:chOff x="2325" y="1897"/>
              <a:chExt cx="711" cy="909"/>
            </a:xfrm>
          </p:grpSpPr>
          <p:sp>
            <p:nvSpPr>
              <p:cNvPr id="7757" name="Freeform 589"/>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8" name="Freeform 590"/>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9" name="Freeform 591"/>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63" name="Group 595"/>
            <p:cNvGrpSpPr>
              <a:grpSpLocks/>
            </p:cNvGrpSpPr>
            <p:nvPr/>
          </p:nvGrpSpPr>
          <p:grpSpPr bwMode="auto">
            <a:xfrm>
              <a:off x="2202" y="1963"/>
              <a:ext cx="217" cy="607"/>
              <a:chOff x="2202" y="1963"/>
              <a:chExt cx="217" cy="607"/>
            </a:xfrm>
          </p:grpSpPr>
          <p:sp>
            <p:nvSpPr>
              <p:cNvPr id="7761" name="Freeform 593"/>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62" name="Freeform 594"/>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67" name="Group 599"/>
            <p:cNvGrpSpPr>
              <a:grpSpLocks/>
            </p:cNvGrpSpPr>
            <p:nvPr/>
          </p:nvGrpSpPr>
          <p:grpSpPr bwMode="auto">
            <a:xfrm>
              <a:off x="2962" y="1942"/>
              <a:ext cx="225" cy="633"/>
              <a:chOff x="2962" y="1942"/>
              <a:chExt cx="225" cy="633"/>
            </a:xfrm>
          </p:grpSpPr>
          <p:sp>
            <p:nvSpPr>
              <p:cNvPr id="7764" name="Freeform 596"/>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65" name="Freeform 597"/>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66" name="Freeform 598"/>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72" name="Group 604"/>
          <p:cNvGrpSpPr>
            <a:grpSpLocks/>
          </p:cNvGrpSpPr>
          <p:nvPr/>
        </p:nvGrpSpPr>
        <p:grpSpPr bwMode="auto">
          <a:xfrm>
            <a:off x="3989388" y="2374901"/>
            <a:ext cx="533400" cy="715963"/>
            <a:chOff x="2513" y="1496"/>
            <a:chExt cx="336" cy="451"/>
          </a:xfrm>
        </p:grpSpPr>
        <p:sp>
          <p:nvSpPr>
            <p:cNvPr id="7769" name="Freeform 60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0" name="Freeform 60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1" name="Freeform 60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75" name="Group 607"/>
          <p:cNvGrpSpPr>
            <a:grpSpLocks/>
          </p:cNvGrpSpPr>
          <p:nvPr/>
        </p:nvGrpSpPr>
        <p:grpSpPr bwMode="auto">
          <a:xfrm>
            <a:off x="3998913" y="2039938"/>
            <a:ext cx="506412" cy="665163"/>
            <a:chOff x="2519" y="1285"/>
            <a:chExt cx="319" cy="419"/>
          </a:xfrm>
        </p:grpSpPr>
        <p:sp>
          <p:nvSpPr>
            <p:cNvPr id="7773" name="Freeform 60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4" name="Freeform 60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79" name="Group 611"/>
          <p:cNvGrpSpPr>
            <a:grpSpLocks/>
          </p:cNvGrpSpPr>
          <p:nvPr/>
        </p:nvGrpSpPr>
        <p:grpSpPr bwMode="auto">
          <a:xfrm>
            <a:off x="3989388" y="2374901"/>
            <a:ext cx="533400" cy="715963"/>
            <a:chOff x="2513" y="1496"/>
            <a:chExt cx="336" cy="451"/>
          </a:xfrm>
        </p:grpSpPr>
        <p:sp>
          <p:nvSpPr>
            <p:cNvPr id="7776" name="Freeform 608"/>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7" name="Freeform 609"/>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8" name="Freeform 610"/>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80" name="Freeform 612"/>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1" name="Freeform 613"/>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2" name="Freeform 614"/>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3" name="Freeform 615"/>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87" name="Group 619"/>
          <p:cNvGrpSpPr>
            <a:grpSpLocks/>
          </p:cNvGrpSpPr>
          <p:nvPr/>
        </p:nvGrpSpPr>
        <p:grpSpPr bwMode="auto">
          <a:xfrm>
            <a:off x="3690938" y="3011488"/>
            <a:ext cx="1128712" cy="1443038"/>
            <a:chOff x="2325" y="1897"/>
            <a:chExt cx="711" cy="909"/>
          </a:xfrm>
        </p:grpSpPr>
        <p:sp>
          <p:nvSpPr>
            <p:cNvPr id="7784" name="Freeform 616"/>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5" name="Freeform 617"/>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6" name="Freeform 61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90" name="Group 622"/>
          <p:cNvGrpSpPr>
            <a:grpSpLocks/>
          </p:cNvGrpSpPr>
          <p:nvPr/>
        </p:nvGrpSpPr>
        <p:grpSpPr bwMode="auto">
          <a:xfrm>
            <a:off x="3495675" y="3116263"/>
            <a:ext cx="344487" cy="963613"/>
            <a:chOff x="2202" y="1963"/>
            <a:chExt cx="217" cy="607"/>
          </a:xfrm>
        </p:grpSpPr>
        <p:sp>
          <p:nvSpPr>
            <p:cNvPr id="7788" name="Freeform 620"/>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9" name="Freeform 62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94" name="Group 626"/>
          <p:cNvGrpSpPr>
            <a:grpSpLocks/>
          </p:cNvGrpSpPr>
          <p:nvPr/>
        </p:nvGrpSpPr>
        <p:grpSpPr bwMode="auto">
          <a:xfrm>
            <a:off x="4702175" y="3082926"/>
            <a:ext cx="357187" cy="1004888"/>
            <a:chOff x="2962" y="1942"/>
            <a:chExt cx="225" cy="633"/>
          </a:xfrm>
        </p:grpSpPr>
        <p:sp>
          <p:nvSpPr>
            <p:cNvPr id="7791" name="Freeform 623"/>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2" name="Freeform 624"/>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3" name="Freeform 62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98" name="Group 630"/>
          <p:cNvGrpSpPr>
            <a:grpSpLocks/>
          </p:cNvGrpSpPr>
          <p:nvPr/>
        </p:nvGrpSpPr>
        <p:grpSpPr bwMode="auto">
          <a:xfrm>
            <a:off x="3690938" y="3011488"/>
            <a:ext cx="1128712" cy="1443038"/>
            <a:chOff x="2325" y="1897"/>
            <a:chExt cx="711" cy="909"/>
          </a:xfrm>
        </p:grpSpPr>
        <p:sp>
          <p:nvSpPr>
            <p:cNvPr id="7795" name="Freeform 627"/>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6" name="Freeform 62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7" name="Freeform 629"/>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01" name="Group 633"/>
          <p:cNvGrpSpPr>
            <a:grpSpLocks/>
          </p:cNvGrpSpPr>
          <p:nvPr/>
        </p:nvGrpSpPr>
        <p:grpSpPr bwMode="auto">
          <a:xfrm>
            <a:off x="3495675" y="3116263"/>
            <a:ext cx="344487" cy="963613"/>
            <a:chOff x="2202" y="1963"/>
            <a:chExt cx="217" cy="607"/>
          </a:xfrm>
        </p:grpSpPr>
        <p:sp>
          <p:nvSpPr>
            <p:cNvPr id="7799" name="Freeform 63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0" name="Freeform 632"/>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05" name="Group 637"/>
          <p:cNvGrpSpPr>
            <a:grpSpLocks/>
          </p:cNvGrpSpPr>
          <p:nvPr/>
        </p:nvGrpSpPr>
        <p:grpSpPr bwMode="auto">
          <a:xfrm>
            <a:off x="4702175" y="3082926"/>
            <a:ext cx="357187" cy="1004888"/>
            <a:chOff x="2962" y="1942"/>
            <a:chExt cx="225" cy="633"/>
          </a:xfrm>
        </p:grpSpPr>
        <p:sp>
          <p:nvSpPr>
            <p:cNvPr id="7802" name="Freeform 634"/>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3" name="Freeform 63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4" name="Freeform 636"/>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09" name="Group 641"/>
          <p:cNvGrpSpPr>
            <a:grpSpLocks/>
          </p:cNvGrpSpPr>
          <p:nvPr/>
        </p:nvGrpSpPr>
        <p:grpSpPr bwMode="auto">
          <a:xfrm>
            <a:off x="3787775" y="4429126"/>
            <a:ext cx="981075" cy="1143000"/>
            <a:chOff x="2386" y="2790"/>
            <a:chExt cx="618" cy="720"/>
          </a:xfrm>
        </p:grpSpPr>
        <p:sp>
          <p:nvSpPr>
            <p:cNvPr id="7806" name="Freeform 638"/>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7" name="Freeform 639"/>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8" name="Freeform 640"/>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10" name="Freeform 642"/>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11" name="Line 643"/>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814" name="Group 646"/>
          <p:cNvGrpSpPr>
            <a:grpSpLocks/>
          </p:cNvGrpSpPr>
          <p:nvPr/>
        </p:nvGrpSpPr>
        <p:grpSpPr bwMode="auto">
          <a:xfrm>
            <a:off x="4252913" y="4433888"/>
            <a:ext cx="42862" cy="115888"/>
            <a:chOff x="2679" y="2793"/>
            <a:chExt cx="27" cy="73"/>
          </a:xfrm>
        </p:grpSpPr>
        <p:sp>
          <p:nvSpPr>
            <p:cNvPr id="7812" name="Rectangle 644"/>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13" name="Rectangle 645"/>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17" name="Group 649"/>
          <p:cNvGrpSpPr>
            <a:grpSpLocks/>
          </p:cNvGrpSpPr>
          <p:nvPr/>
        </p:nvGrpSpPr>
        <p:grpSpPr bwMode="auto">
          <a:xfrm>
            <a:off x="3944938" y="4435476"/>
            <a:ext cx="42862" cy="115888"/>
            <a:chOff x="2485" y="2794"/>
            <a:chExt cx="27" cy="73"/>
          </a:xfrm>
        </p:grpSpPr>
        <p:sp>
          <p:nvSpPr>
            <p:cNvPr id="7815" name="Rectangle 647"/>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16" name="Rectangle 648"/>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20" name="Group 652"/>
          <p:cNvGrpSpPr>
            <a:grpSpLocks/>
          </p:cNvGrpSpPr>
          <p:nvPr/>
        </p:nvGrpSpPr>
        <p:grpSpPr bwMode="auto">
          <a:xfrm>
            <a:off x="4586288" y="4435476"/>
            <a:ext cx="42862" cy="115888"/>
            <a:chOff x="2889" y="2794"/>
            <a:chExt cx="27" cy="73"/>
          </a:xfrm>
        </p:grpSpPr>
        <p:sp>
          <p:nvSpPr>
            <p:cNvPr id="7818" name="Rectangle 650"/>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19" name="Rectangle 651"/>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24" name="Group 656"/>
          <p:cNvGrpSpPr>
            <a:grpSpLocks/>
          </p:cNvGrpSpPr>
          <p:nvPr/>
        </p:nvGrpSpPr>
        <p:grpSpPr bwMode="auto">
          <a:xfrm>
            <a:off x="3787775" y="4429126"/>
            <a:ext cx="981075" cy="1143000"/>
            <a:chOff x="2386" y="2790"/>
            <a:chExt cx="618" cy="720"/>
          </a:xfrm>
        </p:grpSpPr>
        <p:sp>
          <p:nvSpPr>
            <p:cNvPr id="7821" name="Freeform 653"/>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22" name="Freeform 654"/>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23" name="Freeform 655"/>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25" name="Freeform 657"/>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26" name="Line 658"/>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829" name="Group 661"/>
          <p:cNvGrpSpPr>
            <a:grpSpLocks/>
          </p:cNvGrpSpPr>
          <p:nvPr/>
        </p:nvGrpSpPr>
        <p:grpSpPr bwMode="auto">
          <a:xfrm>
            <a:off x="4252913" y="4433888"/>
            <a:ext cx="42862" cy="115888"/>
            <a:chOff x="2679" y="2793"/>
            <a:chExt cx="27" cy="73"/>
          </a:xfrm>
        </p:grpSpPr>
        <p:sp>
          <p:nvSpPr>
            <p:cNvPr id="7827" name="Rectangle 659"/>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28" name="Rectangle 660"/>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32" name="Group 664"/>
          <p:cNvGrpSpPr>
            <a:grpSpLocks/>
          </p:cNvGrpSpPr>
          <p:nvPr/>
        </p:nvGrpSpPr>
        <p:grpSpPr bwMode="auto">
          <a:xfrm>
            <a:off x="3944938" y="4435476"/>
            <a:ext cx="42862" cy="115888"/>
            <a:chOff x="2485" y="2794"/>
            <a:chExt cx="27" cy="73"/>
          </a:xfrm>
        </p:grpSpPr>
        <p:sp>
          <p:nvSpPr>
            <p:cNvPr id="7830" name="Rectangle 662"/>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31" name="Rectangle 663"/>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35" name="Group 667"/>
          <p:cNvGrpSpPr>
            <a:grpSpLocks/>
          </p:cNvGrpSpPr>
          <p:nvPr/>
        </p:nvGrpSpPr>
        <p:grpSpPr bwMode="auto">
          <a:xfrm>
            <a:off x="4586288" y="4435476"/>
            <a:ext cx="42862" cy="115888"/>
            <a:chOff x="2889" y="2794"/>
            <a:chExt cx="27" cy="73"/>
          </a:xfrm>
        </p:grpSpPr>
        <p:sp>
          <p:nvSpPr>
            <p:cNvPr id="7833" name="Rectangle 665"/>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34" name="Rectangle 666"/>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42" name="Group 674"/>
          <p:cNvGrpSpPr>
            <a:grpSpLocks/>
          </p:cNvGrpSpPr>
          <p:nvPr/>
        </p:nvGrpSpPr>
        <p:grpSpPr bwMode="auto">
          <a:xfrm>
            <a:off x="657225" y="4876801"/>
            <a:ext cx="7610475" cy="735013"/>
            <a:chOff x="414" y="3072"/>
            <a:chExt cx="4794" cy="463"/>
          </a:xfrm>
        </p:grpSpPr>
        <p:sp>
          <p:nvSpPr>
            <p:cNvPr id="7836" name="Freeform 668"/>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solidFill>
              <a:srgbClr val="5A87C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7" name="Freeform 669"/>
            <p:cNvSpPr>
              <a:spLocks/>
            </p:cNvSpPr>
            <p:nvPr/>
          </p:nvSpPr>
          <p:spPr bwMode="auto">
            <a:xfrm>
              <a:off x="414" y="3072"/>
              <a:ext cx="4794" cy="390"/>
            </a:xfrm>
            <a:custGeom>
              <a:avLst/>
              <a:gdLst/>
              <a:ahLst/>
              <a:cxnLst>
                <a:cxn ang="0">
                  <a:pos x="0" y="390"/>
                </a:cxn>
                <a:cxn ang="0">
                  <a:pos x="4404" y="390"/>
                </a:cxn>
                <a:cxn ang="0">
                  <a:pos x="4794" y="0"/>
                </a:cxn>
                <a:cxn ang="0">
                  <a:pos x="390" y="0"/>
                </a:cxn>
                <a:cxn ang="0">
                  <a:pos x="0" y="390"/>
                </a:cxn>
              </a:cxnLst>
              <a:rect l="0" t="0" r="r" b="b"/>
              <a:pathLst>
                <a:path w="4794" h="390">
                  <a:moveTo>
                    <a:pt x="0" y="390"/>
                  </a:moveTo>
                  <a:lnTo>
                    <a:pt x="4404" y="390"/>
                  </a:lnTo>
                  <a:lnTo>
                    <a:pt x="4794" y="0"/>
                  </a:lnTo>
                  <a:lnTo>
                    <a:pt x="390" y="0"/>
                  </a:lnTo>
                  <a:lnTo>
                    <a:pt x="0" y="390"/>
                  </a:lnTo>
                  <a:close/>
                </a:path>
              </a:pathLst>
            </a:custGeom>
            <a:solidFill>
              <a:srgbClr val="7A9FD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8" name="Freeform 670"/>
            <p:cNvSpPr>
              <a:spLocks/>
            </p:cNvSpPr>
            <p:nvPr/>
          </p:nvSpPr>
          <p:spPr bwMode="auto">
            <a:xfrm>
              <a:off x="4818" y="3072"/>
              <a:ext cx="390" cy="463"/>
            </a:xfrm>
            <a:custGeom>
              <a:avLst/>
              <a:gdLst/>
              <a:ahLst/>
              <a:cxnLst>
                <a:cxn ang="0">
                  <a:pos x="0" y="390"/>
                </a:cxn>
                <a:cxn ang="0">
                  <a:pos x="390" y="0"/>
                </a:cxn>
                <a:cxn ang="0">
                  <a:pos x="390" y="73"/>
                </a:cxn>
                <a:cxn ang="0">
                  <a:pos x="0" y="463"/>
                </a:cxn>
                <a:cxn ang="0">
                  <a:pos x="0" y="390"/>
                </a:cxn>
              </a:cxnLst>
              <a:rect l="0" t="0" r="r" b="b"/>
              <a:pathLst>
                <a:path w="390" h="463">
                  <a:moveTo>
                    <a:pt x="0" y="390"/>
                  </a:moveTo>
                  <a:lnTo>
                    <a:pt x="390" y="0"/>
                  </a:lnTo>
                  <a:lnTo>
                    <a:pt x="390" y="73"/>
                  </a:lnTo>
                  <a:lnTo>
                    <a:pt x="0" y="463"/>
                  </a:lnTo>
                  <a:lnTo>
                    <a:pt x="0" y="390"/>
                  </a:lnTo>
                  <a:close/>
                </a:path>
              </a:pathLst>
            </a:custGeom>
            <a:solidFill>
              <a:srgbClr val="486C9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9" name="Freeform 671"/>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0" name="Freeform 672"/>
            <p:cNvSpPr>
              <a:spLocks/>
            </p:cNvSpPr>
            <p:nvPr/>
          </p:nvSpPr>
          <p:spPr bwMode="auto">
            <a:xfrm>
              <a:off x="414" y="3072"/>
              <a:ext cx="4794" cy="390"/>
            </a:xfrm>
            <a:custGeom>
              <a:avLst/>
              <a:gdLst/>
              <a:ahLst/>
              <a:cxnLst>
                <a:cxn ang="0">
                  <a:pos x="0" y="390"/>
                </a:cxn>
                <a:cxn ang="0">
                  <a:pos x="4404" y="390"/>
                </a:cxn>
                <a:cxn ang="0">
                  <a:pos x="4794" y="0"/>
                </a:cxn>
              </a:cxnLst>
              <a:rect l="0" t="0" r="r" b="b"/>
              <a:pathLst>
                <a:path w="4794" h="390">
                  <a:moveTo>
                    <a:pt x="0" y="390"/>
                  </a:moveTo>
                  <a:lnTo>
                    <a:pt x="4404" y="390"/>
                  </a:lnTo>
                  <a:lnTo>
                    <a:pt x="4794"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1" name="Line 673"/>
            <p:cNvSpPr>
              <a:spLocks noChangeShapeType="1"/>
            </p:cNvSpPr>
            <p:nvPr/>
          </p:nvSpPr>
          <p:spPr bwMode="auto">
            <a:xfrm>
              <a:off x="4818" y="3462"/>
              <a:ext cx="1" cy="7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95" name="Group 727"/>
          <p:cNvGrpSpPr>
            <a:grpSpLocks/>
          </p:cNvGrpSpPr>
          <p:nvPr/>
        </p:nvGrpSpPr>
        <p:grpSpPr bwMode="auto">
          <a:xfrm>
            <a:off x="3008313" y="4837113"/>
            <a:ext cx="919162" cy="622300"/>
            <a:chOff x="1895" y="3047"/>
            <a:chExt cx="579" cy="392"/>
          </a:xfrm>
        </p:grpSpPr>
        <p:grpSp>
          <p:nvGrpSpPr>
            <p:cNvPr id="7855" name="Group 687"/>
            <p:cNvGrpSpPr>
              <a:grpSpLocks/>
            </p:cNvGrpSpPr>
            <p:nvPr/>
          </p:nvGrpSpPr>
          <p:grpSpPr bwMode="auto">
            <a:xfrm>
              <a:off x="1895" y="3047"/>
              <a:ext cx="291" cy="104"/>
              <a:chOff x="1895" y="3047"/>
              <a:chExt cx="291" cy="104"/>
            </a:xfrm>
          </p:grpSpPr>
          <p:grpSp>
            <p:nvGrpSpPr>
              <p:cNvPr id="7853" name="Group 685"/>
              <p:cNvGrpSpPr>
                <a:grpSpLocks/>
              </p:cNvGrpSpPr>
              <p:nvPr/>
            </p:nvGrpSpPr>
            <p:grpSpPr bwMode="auto">
              <a:xfrm>
                <a:off x="1895" y="3047"/>
                <a:ext cx="291" cy="104"/>
                <a:chOff x="1895" y="3047"/>
                <a:chExt cx="291" cy="104"/>
              </a:xfrm>
            </p:grpSpPr>
            <p:grpSp>
              <p:nvGrpSpPr>
                <p:cNvPr id="7847" name="Group 679"/>
                <p:cNvGrpSpPr>
                  <a:grpSpLocks/>
                </p:cNvGrpSpPr>
                <p:nvPr/>
              </p:nvGrpSpPr>
              <p:grpSpPr bwMode="auto">
                <a:xfrm>
                  <a:off x="1895" y="3047"/>
                  <a:ext cx="291" cy="104"/>
                  <a:chOff x="1895" y="3047"/>
                  <a:chExt cx="291" cy="104"/>
                </a:xfrm>
              </p:grpSpPr>
              <p:sp>
                <p:nvSpPr>
                  <p:cNvPr id="7843" name="Freeform 67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4" name="Freeform 67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5" name="Freeform 67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6" name="Freeform 67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48" name="Freeform 680"/>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9" name="Freeform 681"/>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0" name="Freeform 682"/>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1" name="Freeform 683"/>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2" name="Freeform 684"/>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54" name="Oval 686"/>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68" name="Group 700"/>
            <p:cNvGrpSpPr>
              <a:grpSpLocks/>
            </p:cNvGrpSpPr>
            <p:nvPr/>
          </p:nvGrpSpPr>
          <p:grpSpPr bwMode="auto">
            <a:xfrm>
              <a:off x="1991" y="3143"/>
              <a:ext cx="291" cy="104"/>
              <a:chOff x="1991" y="3143"/>
              <a:chExt cx="291" cy="104"/>
            </a:xfrm>
          </p:grpSpPr>
          <p:grpSp>
            <p:nvGrpSpPr>
              <p:cNvPr id="7866" name="Group 698"/>
              <p:cNvGrpSpPr>
                <a:grpSpLocks/>
              </p:cNvGrpSpPr>
              <p:nvPr/>
            </p:nvGrpSpPr>
            <p:grpSpPr bwMode="auto">
              <a:xfrm>
                <a:off x="1991" y="3143"/>
                <a:ext cx="291" cy="104"/>
                <a:chOff x="1991" y="3143"/>
                <a:chExt cx="291" cy="104"/>
              </a:xfrm>
            </p:grpSpPr>
            <p:grpSp>
              <p:nvGrpSpPr>
                <p:cNvPr id="7860" name="Group 692"/>
                <p:cNvGrpSpPr>
                  <a:grpSpLocks/>
                </p:cNvGrpSpPr>
                <p:nvPr/>
              </p:nvGrpSpPr>
              <p:grpSpPr bwMode="auto">
                <a:xfrm>
                  <a:off x="1991" y="3143"/>
                  <a:ext cx="291" cy="104"/>
                  <a:chOff x="1991" y="3143"/>
                  <a:chExt cx="291" cy="104"/>
                </a:xfrm>
              </p:grpSpPr>
              <p:sp>
                <p:nvSpPr>
                  <p:cNvPr id="7856" name="Freeform 6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7" name="Freeform 6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8" name="Freeform 6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9" name="Freeform 6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61" name="Freeform 693"/>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2" name="Freeform 694"/>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3" name="Freeform 695"/>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4" name="Freeform 696"/>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5" name="Freeform 697"/>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67" name="Oval 699"/>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81" name="Group 713"/>
            <p:cNvGrpSpPr>
              <a:grpSpLocks/>
            </p:cNvGrpSpPr>
            <p:nvPr/>
          </p:nvGrpSpPr>
          <p:grpSpPr bwMode="auto">
            <a:xfrm>
              <a:off x="2087" y="3239"/>
              <a:ext cx="291" cy="104"/>
              <a:chOff x="2087" y="3239"/>
              <a:chExt cx="291" cy="104"/>
            </a:xfrm>
          </p:grpSpPr>
          <p:grpSp>
            <p:nvGrpSpPr>
              <p:cNvPr id="7879" name="Group 711"/>
              <p:cNvGrpSpPr>
                <a:grpSpLocks/>
              </p:cNvGrpSpPr>
              <p:nvPr/>
            </p:nvGrpSpPr>
            <p:grpSpPr bwMode="auto">
              <a:xfrm>
                <a:off x="2087" y="3239"/>
                <a:ext cx="291" cy="104"/>
                <a:chOff x="2087" y="3239"/>
                <a:chExt cx="291" cy="104"/>
              </a:xfrm>
            </p:grpSpPr>
            <p:grpSp>
              <p:nvGrpSpPr>
                <p:cNvPr id="7873" name="Group 705"/>
                <p:cNvGrpSpPr>
                  <a:grpSpLocks/>
                </p:cNvGrpSpPr>
                <p:nvPr/>
              </p:nvGrpSpPr>
              <p:grpSpPr bwMode="auto">
                <a:xfrm>
                  <a:off x="2087" y="3239"/>
                  <a:ext cx="291" cy="104"/>
                  <a:chOff x="2087" y="3239"/>
                  <a:chExt cx="291" cy="104"/>
                </a:xfrm>
              </p:grpSpPr>
              <p:sp>
                <p:nvSpPr>
                  <p:cNvPr id="7869" name="Freeform 7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0" name="Freeform 70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1" name="Freeform 70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2" name="Freeform 70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74" name="Freeform 706"/>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5" name="Freeform 707"/>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6" name="Freeform 708"/>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7" name="Freeform 709"/>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8" name="Freeform 710"/>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80" name="Oval 712"/>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94" name="Group 726"/>
            <p:cNvGrpSpPr>
              <a:grpSpLocks/>
            </p:cNvGrpSpPr>
            <p:nvPr/>
          </p:nvGrpSpPr>
          <p:grpSpPr bwMode="auto">
            <a:xfrm>
              <a:off x="2183" y="3335"/>
              <a:ext cx="291" cy="104"/>
              <a:chOff x="2183" y="3335"/>
              <a:chExt cx="291" cy="104"/>
            </a:xfrm>
          </p:grpSpPr>
          <p:grpSp>
            <p:nvGrpSpPr>
              <p:cNvPr id="7892" name="Group 724"/>
              <p:cNvGrpSpPr>
                <a:grpSpLocks/>
              </p:cNvGrpSpPr>
              <p:nvPr/>
            </p:nvGrpSpPr>
            <p:grpSpPr bwMode="auto">
              <a:xfrm>
                <a:off x="2183" y="3335"/>
                <a:ext cx="291" cy="104"/>
                <a:chOff x="2183" y="3335"/>
                <a:chExt cx="291" cy="104"/>
              </a:xfrm>
            </p:grpSpPr>
            <p:grpSp>
              <p:nvGrpSpPr>
                <p:cNvPr id="7886" name="Group 718"/>
                <p:cNvGrpSpPr>
                  <a:grpSpLocks/>
                </p:cNvGrpSpPr>
                <p:nvPr/>
              </p:nvGrpSpPr>
              <p:grpSpPr bwMode="auto">
                <a:xfrm>
                  <a:off x="2183" y="3335"/>
                  <a:ext cx="291" cy="104"/>
                  <a:chOff x="2183" y="3335"/>
                  <a:chExt cx="291" cy="104"/>
                </a:xfrm>
              </p:grpSpPr>
              <p:sp>
                <p:nvSpPr>
                  <p:cNvPr id="7882" name="Freeform 71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3" name="Freeform 71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4" name="Freeform 71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5" name="Freeform 71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87" name="Freeform 719"/>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8" name="Freeform 720"/>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9" name="Freeform 721"/>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0" name="Freeform 722"/>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1" name="Freeform 723"/>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93" name="Oval 725"/>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948" name="Group 780"/>
          <p:cNvGrpSpPr>
            <a:grpSpLocks/>
          </p:cNvGrpSpPr>
          <p:nvPr/>
        </p:nvGrpSpPr>
        <p:grpSpPr bwMode="auto">
          <a:xfrm>
            <a:off x="2530475" y="4837113"/>
            <a:ext cx="919162" cy="622300"/>
            <a:chOff x="1594" y="3047"/>
            <a:chExt cx="579" cy="392"/>
          </a:xfrm>
        </p:grpSpPr>
        <p:grpSp>
          <p:nvGrpSpPr>
            <p:cNvPr id="7908" name="Group 740"/>
            <p:cNvGrpSpPr>
              <a:grpSpLocks/>
            </p:cNvGrpSpPr>
            <p:nvPr/>
          </p:nvGrpSpPr>
          <p:grpSpPr bwMode="auto">
            <a:xfrm>
              <a:off x="1594" y="3047"/>
              <a:ext cx="291" cy="104"/>
              <a:chOff x="1594" y="3047"/>
              <a:chExt cx="291" cy="104"/>
            </a:xfrm>
          </p:grpSpPr>
          <p:grpSp>
            <p:nvGrpSpPr>
              <p:cNvPr id="7906" name="Group 738"/>
              <p:cNvGrpSpPr>
                <a:grpSpLocks/>
              </p:cNvGrpSpPr>
              <p:nvPr/>
            </p:nvGrpSpPr>
            <p:grpSpPr bwMode="auto">
              <a:xfrm>
                <a:off x="1594" y="3047"/>
                <a:ext cx="291" cy="104"/>
                <a:chOff x="1594" y="3047"/>
                <a:chExt cx="291" cy="104"/>
              </a:xfrm>
            </p:grpSpPr>
            <p:grpSp>
              <p:nvGrpSpPr>
                <p:cNvPr id="7900" name="Group 732"/>
                <p:cNvGrpSpPr>
                  <a:grpSpLocks/>
                </p:cNvGrpSpPr>
                <p:nvPr/>
              </p:nvGrpSpPr>
              <p:grpSpPr bwMode="auto">
                <a:xfrm>
                  <a:off x="1594" y="3047"/>
                  <a:ext cx="291" cy="104"/>
                  <a:chOff x="1594" y="3047"/>
                  <a:chExt cx="291" cy="104"/>
                </a:xfrm>
              </p:grpSpPr>
              <p:sp>
                <p:nvSpPr>
                  <p:cNvPr id="7896" name="Freeform 728"/>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7" name="Freeform 729"/>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8" name="Freeform 730"/>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9" name="Freeform 731"/>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01" name="Freeform 733"/>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2" name="Freeform 734"/>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3" name="Freeform 735"/>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4" name="Freeform 736"/>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5" name="Freeform 737"/>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07" name="Oval 739"/>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21" name="Group 753"/>
            <p:cNvGrpSpPr>
              <a:grpSpLocks/>
            </p:cNvGrpSpPr>
            <p:nvPr/>
          </p:nvGrpSpPr>
          <p:grpSpPr bwMode="auto">
            <a:xfrm>
              <a:off x="1690" y="3143"/>
              <a:ext cx="291" cy="104"/>
              <a:chOff x="1690" y="3143"/>
              <a:chExt cx="291" cy="104"/>
            </a:xfrm>
          </p:grpSpPr>
          <p:grpSp>
            <p:nvGrpSpPr>
              <p:cNvPr id="7919" name="Group 751"/>
              <p:cNvGrpSpPr>
                <a:grpSpLocks/>
              </p:cNvGrpSpPr>
              <p:nvPr/>
            </p:nvGrpSpPr>
            <p:grpSpPr bwMode="auto">
              <a:xfrm>
                <a:off x="1690" y="3143"/>
                <a:ext cx="291" cy="104"/>
                <a:chOff x="1690" y="3143"/>
                <a:chExt cx="291" cy="104"/>
              </a:xfrm>
            </p:grpSpPr>
            <p:grpSp>
              <p:nvGrpSpPr>
                <p:cNvPr id="7913" name="Group 745"/>
                <p:cNvGrpSpPr>
                  <a:grpSpLocks/>
                </p:cNvGrpSpPr>
                <p:nvPr/>
              </p:nvGrpSpPr>
              <p:grpSpPr bwMode="auto">
                <a:xfrm>
                  <a:off x="1690" y="3143"/>
                  <a:ext cx="291" cy="104"/>
                  <a:chOff x="1690" y="3143"/>
                  <a:chExt cx="291" cy="104"/>
                </a:xfrm>
              </p:grpSpPr>
              <p:sp>
                <p:nvSpPr>
                  <p:cNvPr id="7909" name="Freeform 741"/>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0" name="Freeform 742"/>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1" name="Freeform 743"/>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2" name="Freeform 744"/>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14" name="Freeform 746"/>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5" name="Freeform 747"/>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6" name="Freeform 748"/>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7" name="Freeform 749"/>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8" name="Freeform 750"/>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20" name="Oval 752"/>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34" name="Group 766"/>
            <p:cNvGrpSpPr>
              <a:grpSpLocks/>
            </p:cNvGrpSpPr>
            <p:nvPr/>
          </p:nvGrpSpPr>
          <p:grpSpPr bwMode="auto">
            <a:xfrm>
              <a:off x="1786" y="3239"/>
              <a:ext cx="291" cy="104"/>
              <a:chOff x="1786" y="3239"/>
              <a:chExt cx="291" cy="104"/>
            </a:xfrm>
          </p:grpSpPr>
          <p:grpSp>
            <p:nvGrpSpPr>
              <p:cNvPr id="7932" name="Group 764"/>
              <p:cNvGrpSpPr>
                <a:grpSpLocks/>
              </p:cNvGrpSpPr>
              <p:nvPr/>
            </p:nvGrpSpPr>
            <p:grpSpPr bwMode="auto">
              <a:xfrm>
                <a:off x="1786" y="3239"/>
                <a:ext cx="291" cy="104"/>
                <a:chOff x="1786" y="3239"/>
                <a:chExt cx="291" cy="104"/>
              </a:xfrm>
            </p:grpSpPr>
            <p:grpSp>
              <p:nvGrpSpPr>
                <p:cNvPr id="7926" name="Group 758"/>
                <p:cNvGrpSpPr>
                  <a:grpSpLocks/>
                </p:cNvGrpSpPr>
                <p:nvPr/>
              </p:nvGrpSpPr>
              <p:grpSpPr bwMode="auto">
                <a:xfrm>
                  <a:off x="1786" y="3239"/>
                  <a:ext cx="291" cy="104"/>
                  <a:chOff x="1786" y="3239"/>
                  <a:chExt cx="291" cy="104"/>
                </a:xfrm>
              </p:grpSpPr>
              <p:sp>
                <p:nvSpPr>
                  <p:cNvPr id="7922" name="Freeform 754"/>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3" name="Freeform 755"/>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4" name="Freeform 756"/>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5" name="Freeform 757"/>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27" name="Freeform 759"/>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8" name="Freeform 760"/>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9" name="Freeform 761"/>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0" name="Freeform 762"/>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1" name="Freeform 763"/>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33" name="Oval 765"/>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47" name="Group 779"/>
            <p:cNvGrpSpPr>
              <a:grpSpLocks/>
            </p:cNvGrpSpPr>
            <p:nvPr/>
          </p:nvGrpSpPr>
          <p:grpSpPr bwMode="auto">
            <a:xfrm>
              <a:off x="1882" y="3335"/>
              <a:ext cx="291" cy="104"/>
              <a:chOff x="1882" y="3335"/>
              <a:chExt cx="291" cy="104"/>
            </a:xfrm>
          </p:grpSpPr>
          <p:grpSp>
            <p:nvGrpSpPr>
              <p:cNvPr id="7945" name="Group 777"/>
              <p:cNvGrpSpPr>
                <a:grpSpLocks/>
              </p:cNvGrpSpPr>
              <p:nvPr/>
            </p:nvGrpSpPr>
            <p:grpSpPr bwMode="auto">
              <a:xfrm>
                <a:off x="1882" y="3335"/>
                <a:ext cx="291" cy="104"/>
                <a:chOff x="1882" y="3335"/>
                <a:chExt cx="291" cy="104"/>
              </a:xfrm>
            </p:grpSpPr>
            <p:grpSp>
              <p:nvGrpSpPr>
                <p:cNvPr id="7939" name="Group 771"/>
                <p:cNvGrpSpPr>
                  <a:grpSpLocks/>
                </p:cNvGrpSpPr>
                <p:nvPr/>
              </p:nvGrpSpPr>
              <p:grpSpPr bwMode="auto">
                <a:xfrm>
                  <a:off x="1882" y="3335"/>
                  <a:ext cx="291" cy="104"/>
                  <a:chOff x="1882" y="3335"/>
                  <a:chExt cx="291" cy="104"/>
                </a:xfrm>
              </p:grpSpPr>
              <p:sp>
                <p:nvSpPr>
                  <p:cNvPr id="7935" name="Freeform 767"/>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6" name="Freeform 768"/>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7" name="Freeform 769"/>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8" name="Freeform 770"/>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40" name="Freeform 772"/>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1" name="Freeform 773"/>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2" name="Freeform 774"/>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3" name="Freeform 775"/>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4" name="Freeform 776"/>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46" name="Oval 778"/>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961" name="Group 793"/>
          <p:cNvGrpSpPr>
            <a:grpSpLocks/>
          </p:cNvGrpSpPr>
          <p:nvPr/>
        </p:nvGrpSpPr>
        <p:grpSpPr bwMode="auto">
          <a:xfrm>
            <a:off x="3008313" y="4837113"/>
            <a:ext cx="461962" cy="165100"/>
            <a:chOff x="1895" y="3047"/>
            <a:chExt cx="291" cy="104"/>
          </a:xfrm>
        </p:grpSpPr>
        <p:grpSp>
          <p:nvGrpSpPr>
            <p:cNvPr id="7959" name="Group 791"/>
            <p:cNvGrpSpPr>
              <a:grpSpLocks/>
            </p:cNvGrpSpPr>
            <p:nvPr/>
          </p:nvGrpSpPr>
          <p:grpSpPr bwMode="auto">
            <a:xfrm>
              <a:off x="1895" y="3047"/>
              <a:ext cx="291" cy="104"/>
              <a:chOff x="1895" y="3047"/>
              <a:chExt cx="291" cy="104"/>
            </a:xfrm>
          </p:grpSpPr>
          <p:grpSp>
            <p:nvGrpSpPr>
              <p:cNvPr id="7953" name="Group 785"/>
              <p:cNvGrpSpPr>
                <a:grpSpLocks/>
              </p:cNvGrpSpPr>
              <p:nvPr/>
            </p:nvGrpSpPr>
            <p:grpSpPr bwMode="auto">
              <a:xfrm>
                <a:off x="1895" y="3047"/>
                <a:ext cx="291" cy="104"/>
                <a:chOff x="1895" y="3047"/>
                <a:chExt cx="291" cy="104"/>
              </a:xfrm>
            </p:grpSpPr>
            <p:sp>
              <p:nvSpPr>
                <p:cNvPr id="7949" name="Freeform 781"/>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0" name="Freeform 782"/>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1" name="Freeform 78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2" name="Freeform 784"/>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54" name="Freeform 786"/>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5" name="Freeform 787"/>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6" name="Freeform 788"/>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7" name="Freeform 789"/>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8" name="Freeform 790"/>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60" name="Oval 792"/>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74" name="Group 806"/>
          <p:cNvGrpSpPr>
            <a:grpSpLocks/>
          </p:cNvGrpSpPr>
          <p:nvPr/>
        </p:nvGrpSpPr>
        <p:grpSpPr bwMode="auto">
          <a:xfrm>
            <a:off x="3160713" y="4989513"/>
            <a:ext cx="461962" cy="165100"/>
            <a:chOff x="1991" y="3143"/>
            <a:chExt cx="291" cy="104"/>
          </a:xfrm>
        </p:grpSpPr>
        <p:grpSp>
          <p:nvGrpSpPr>
            <p:cNvPr id="7972" name="Group 804"/>
            <p:cNvGrpSpPr>
              <a:grpSpLocks/>
            </p:cNvGrpSpPr>
            <p:nvPr/>
          </p:nvGrpSpPr>
          <p:grpSpPr bwMode="auto">
            <a:xfrm>
              <a:off x="1991" y="3143"/>
              <a:ext cx="291" cy="104"/>
              <a:chOff x="1991" y="3143"/>
              <a:chExt cx="291" cy="104"/>
            </a:xfrm>
          </p:grpSpPr>
          <p:grpSp>
            <p:nvGrpSpPr>
              <p:cNvPr id="7966" name="Group 798"/>
              <p:cNvGrpSpPr>
                <a:grpSpLocks/>
              </p:cNvGrpSpPr>
              <p:nvPr/>
            </p:nvGrpSpPr>
            <p:grpSpPr bwMode="auto">
              <a:xfrm>
                <a:off x="1991" y="3143"/>
                <a:ext cx="291" cy="104"/>
                <a:chOff x="1991" y="3143"/>
                <a:chExt cx="291" cy="104"/>
              </a:xfrm>
            </p:grpSpPr>
            <p:sp>
              <p:nvSpPr>
                <p:cNvPr id="7962" name="Freeform 794"/>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3" name="Freeform 795"/>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4" name="Freeform 79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5" name="Freeform 797"/>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67" name="Freeform 799"/>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8" name="Freeform 800"/>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9" name="Freeform 801"/>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0" name="Freeform 802"/>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1" name="Freeform 803"/>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73" name="Oval 805"/>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87" name="Group 819"/>
          <p:cNvGrpSpPr>
            <a:grpSpLocks/>
          </p:cNvGrpSpPr>
          <p:nvPr/>
        </p:nvGrpSpPr>
        <p:grpSpPr bwMode="auto">
          <a:xfrm>
            <a:off x="3313113" y="5141913"/>
            <a:ext cx="461962" cy="165100"/>
            <a:chOff x="2087" y="3239"/>
            <a:chExt cx="291" cy="104"/>
          </a:xfrm>
        </p:grpSpPr>
        <p:grpSp>
          <p:nvGrpSpPr>
            <p:cNvPr id="7985" name="Group 817"/>
            <p:cNvGrpSpPr>
              <a:grpSpLocks/>
            </p:cNvGrpSpPr>
            <p:nvPr/>
          </p:nvGrpSpPr>
          <p:grpSpPr bwMode="auto">
            <a:xfrm>
              <a:off x="2087" y="3239"/>
              <a:ext cx="291" cy="104"/>
              <a:chOff x="2087" y="3239"/>
              <a:chExt cx="291" cy="104"/>
            </a:xfrm>
          </p:grpSpPr>
          <p:grpSp>
            <p:nvGrpSpPr>
              <p:cNvPr id="7979" name="Group 811"/>
              <p:cNvGrpSpPr>
                <a:grpSpLocks/>
              </p:cNvGrpSpPr>
              <p:nvPr/>
            </p:nvGrpSpPr>
            <p:grpSpPr bwMode="auto">
              <a:xfrm>
                <a:off x="2087" y="3239"/>
                <a:ext cx="291" cy="104"/>
                <a:chOff x="2087" y="3239"/>
                <a:chExt cx="291" cy="104"/>
              </a:xfrm>
            </p:grpSpPr>
            <p:sp>
              <p:nvSpPr>
                <p:cNvPr id="7975" name="Freeform 807"/>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6" name="Freeform 808"/>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7" name="Freeform 80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8" name="Freeform 810"/>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80" name="Freeform 812"/>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1" name="Freeform 813"/>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2" name="Freeform 814"/>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3" name="Freeform 815"/>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4" name="Freeform 816"/>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86" name="Oval 818"/>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000" name="Group 832"/>
          <p:cNvGrpSpPr>
            <a:grpSpLocks/>
          </p:cNvGrpSpPr>
          <p:nvPr/>
        </p:nvGrpSpPr>
        <p:grpSpPr bwMode="auto">
          <a:xfrm>
            <a:off x="3465513" y="5294313"/>
            <a:ext cx="461962" cy="165100"/>
            <a:chOff x="2183" y="3335"/>
            <a:chExt cx="291" cy="104"/>
          </a:xfrm>
        </p:grpSpPr>
        <p:grpSp>
          <p:nvGrpSpPr>
            <p:cNvPr id="7998" name="Group 830"/>
            <p:cNvGrpSpPr>
              <a:grpSpLocks/>
            </p:cNvGrpSpPr>
            <p:nvPr/>
          </p:nvGrpSpPr>
          <p:grpSpPr bwMode="auto">
            <a:xfrm>
              <a:off x="2183" y="3335"/>
              <a:ext cx="291" cy="104"/>
              <a:chOff x="2183" y="3335"/>
              <a:chExt cx="291" cy="104"/>
            </a:xfrm>
          </p:grpSpPr>
          <p:grpSp>
            <p:nvGrpSpPr>
              <p:cNvPr id="7992" name="Group 824"/>
              <p:cNvGrpSpPr>
                <a:grpSpLocks/>
              </p:cNvGrpSpPr>
              <p:nvPr/>
            </p:nvGrpSpPr>
            <p:grpSpPr bwMode="auto">
              <a:xfrm>
                <a:off x="2183" y="3335"/>
                <a:ext cx="291" cy="104"/>
                <a:chOff x="2183" y="3335"/>
                <a:chExt cx="291" cy="104"/>
              </a:xfrm>
            </p:grpSpPr>
            <p:sp>
              <p:nvSpPr>
                <p:cNvPr id="7988" name="Freeform 820"/>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9" name="Freeform 821"/>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0" name="Freeform 82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1" name="Freeform 823"/>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93" name="Freeform 825"/>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4" name="Freeform 826"/>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5" name="Freeform 827"/>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6" name="Freeform 828"/>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7" name="Freeform 829"/>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99" name="Oval 831"/>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011" name="Group 843"/>
          <p:cNvGrpSpPr>
            <a:grpSpLocks/>
          </p:cNvGrpSpPr>
          <p:nvPr/>
        </p:nvGrpSpPr>
        <p:grpSpPr bwMode="auto">
          <a:xfrm>
            <a:off x="3008313" y="4837113"/>
            <a:ext cx="461962" cy="165100"/>
            <a:chOff x="1895" y="3047"/>
            <a:chExt cx="291" cy="104"/>
          </a:xfrm>
        </p:grpSpPr>
        <p:grpSp>
          <p:nvGrpSpPr>
            <p:cNvPr id="8005" name="Group 837"/>
            <p:cNvGrpSpPr>
              <a:grpSpLocks/>
            </p:cNvGrpSpPr>
            <p:nvPr/>
          </p:nvGrpSpPr>
          <p:grpSpPr bwMode="auto">
            <a:xfrm>
              <a:off x="1895" y="3047"/>
              <a:ext cx="291" cy="104"/>
              <a:chOff x="1895" y="3047"/>
              <a:chExt cx="291" cy="104"/>
            </a:xfrm>
          </p:grpSpPr>
          <p:sp>
            <p:nvSpPr>
              <p:cNvPr id="8001" name="Freeform 83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2" name="Freeform 834"/>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3" name="Freeform 83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4" name="Freeform 836"/>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06" name="Freeform 838"/>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7" name="Freeform 839"/>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8" name="Freeform 840"/>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9" name="Freeform 841"/>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0" name="Freeform 842"/>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12" name="Oval 844"/>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17" name="Group 849"/>
          <p:cNvGrpSpPr>
            <a:grpSpLocks/>
          </p:cNvGrpSpPr>
          <p:nvPr/>
        </p:nvGrpSpPr>
        <p:grpSpPr bwMode="auto">
          <a:xfrm>
            <a:off x="3008313" y="4837113"/>
            <a:ext cx="461962" cy="165100"/>
            <a:chOff x="1895" y="3047"/>
            <a:chExt cx="291" cy="104"/>
          </a:xfrm>
        </p:grpSpPr>
        <p:sp>
          <p:nvSpPr>
            <p:cNvPr id="8013" name="Freeform 84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4" name="Freeform 84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5" name="Freeform 84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6" name="Freeform 84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18" name="Freeform 85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9" name="Freeform 85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0" name="Freeform 85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1" name="Freeform 85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2" name="Freeform 85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27" name="Group 859"/>
          <p:cNvGrpSpPr>
            <a:grpSpLocks/>
          </p:cNvGrpSpPr>
          <p:nvPr/>
        </p:nvGrpSpPr>
        <p:grpSpPr bwMode="auto">
          <a:xfrm>
            <a:off x="3008313" y="4837113"/>
            <a:ext cx="461962" cy="165100"/>
            <a:chOff x="1895" y="3047"/>
            <a:chExt cx="291" cy="104"/>
          </a:xfrm>
        </p:grpSpPr>
        <p:sp>
          <p:nvSpPr>
            <p:cNvPr id="8023" name="Freeform 85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4" name="Freeform 85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5" name="Freeform 85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6" name="Freeform 85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28" name="Freeform 86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9" name="Freeform 86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0" name="Freeform 86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1" name="Freeform 86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2" name="Freeform 86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3" name="Oval 865"/>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44" name="Group 876"/>
          <p:cNvGrpSpPr>
            <a:grpSpLocks/>
          </p:cNvGrpSpPr>
          <p:nvPr/>
        </p:nvGrpSpPr>
        <p:grpSpPr bwMode="auto">
          <a:xfrm>
            <a:off x="3160713" y="4989513"/>
            <a:ext cx="461962" cy="165100"/>
            <a:chOff x="1991" y="3143"/>
            <a:chExt cx="291" cy="104"/>
          </a:xfrm>
        </p:grpSpPr>
        <p:grpSp>
          <p:nvGrpSpPr>
            <p:cNvPr id="8038" name="Group 870"/>
            <p:cNvGrpSpPr>
              <a:grpSpLocks/>
            </p:cNvGrpSpPr>
            <p:nvPr/>
          </p:nvGrpSpPr>
          <p:grpSpPr bwMode="auto">
            <a:xfrm>
              <a:off x="1991" y="3143"/>
              <a:ext cx="291" cy="104"/>
              <a:chOff x="1991" y="3143"/>
              <a:chExt cx="291" cy="104"/>
            </a:xfrm>
          </p:grpSpPr>
          <p:sp>
            <p:nvSpPr>
              <p:cNvPr id="8034" name="Freeform 86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5" name="Freeform 867"/>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6" name="Freeform 86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7" name="Freeform 869"/>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39" name="Freeform 871"/>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0" name="Freeform 872"/>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1" name="Freeform 873"/>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2" name="Freeform 874"/>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3" name="Freeform 875"/>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45" name="Oval 877"/>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50" name="Group 882"/>
          <p:cNvGrpSpPr>
            <a:grpSpLocks/>
          </p:cNvGrpSpPr>
          <p:nvPr/>
        </p:nvGrpSpPr>
        <p:grpSpPr bwMode="auto">
          <a:xfrm>
            <a:off x="3160713" y="4989513"/>
            <a:ext cx="461962" cy="165100"/>
            <a:chOff x="1991" y="3143"/>
            <a:chExt cx="291" cy="104"/>
          </a:xfrm>
        </p:grpSpPr>
        <p:sp>
          <p:nvSpPr>
            <p:cNvPr id="8046" name="Freeform 87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7" name="Freeform 87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8" name="Freeform 88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9" name="Freeform 88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51" name="Freeform 88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2" name="Freeform 88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3" name="Freeform 88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4" name="Freeform 88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5" name="Freeform 88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60" name="Group 892"/>
          <p:cNvGrpSpPr>
            <a:grpSpLocks/>
          </p:cNvGrpSpPr>
          <p:nvPr/>
        </p:nvGrpSpPr>
        <p:grpSpPr bwMode="auto">
          <a:xfrm>
            <a:off x="3160713" y="4989513"/>
            <a:ext cx="461962" cy="165100"/>
            <a:chOff x="1991" y="3143"/>
            <a:chExt cx="291" cy="104"/>
          </a:xfrm>
        </p:grpSpPr>
        <p:sp>
          <p:nvSpPr>
            <p:cNvPr id="8056" name="Freeform 8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7" name="Freeform 8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8" name="Freeform 8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9" name="Freeform 8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61" name="Freeform 89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2" name="Freeform 89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3" name="Freeform 89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4" name="Freeform 89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5" name="Freeform 89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6" name="Oval 898"/>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77" name="Group 909"/>
          <p:cNvGrpSpPr>
            <a:grpSpLocks/>
          </p:cNvGrpSpPr>
          <p:nvPr/>
        </p:nvGrpSpPr>
        <p:grpSpPr bwMode="auto">
          <a:xfrm>
            <a:off x="3313113" y="5141913"/>
            <a:ext cx="461962" cy="165100"/>
            <a:chOff x="2087" y="3239"/>
            <a:chExt cx="291" cy="104"/>
          </a:xfrm>
        </p:grpSpPr>
        <p:grpSp>
          <p:nvGrpSpPr>
            <p:cNvPr id="8071" name="Group 903"/>
            <p:cNvGrpSpPr>
              <a:grpSpLocks/>
            </p:cNvGrpSpPr>
            <p:nvPr/>
          </p:nvGrpSpPr>
          <p:grpSpPr bwMode="auto">
            <a:xfrm>
              <a:off x="2087" y="3239"/>
              <a:ext cx="291" cy="104"/>
              <a:chOff x="2087" y="3239"/>
              <a:chExt cx="291" cy="104"/>
            </a:xfrm>
          </p:grpSpPr>
          <p:sp>
            <p:nvSpPr>
              <p:cNvPr id="8067" name="Freeform 89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8" name="Freeform 900"/>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9" name="Freeform 9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0" name="Freeform 902"/>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72" name="Freeform 904"/>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3" name="Freeform 905"/>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4" name="Freeform 906"/>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5" name="Freeform 907"/>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6" name="Freeform 908"/>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78" name="Oval 910"/>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83" name="Group 915"/>
          <p:cNvGrpSpPr>
            <a:grpSpLocks/>
          </p:cNvGrpSpPr>
          <p:nvPr/>
        </p:nvGrpSpPr>
        <p:grpSpPr bwMode="auto">
          <a:xfrm>
            <a:off x="3313113" y="5141913"/>
            <a:ext cx="461962" cy="165100"/>
            <a:chOff x="2087" y="3239"/>
            <a:chExt cx="291" cy="104"/>
          </a:xfrm>
        </p:grpSpPr>
        <p:sp>
          <p:nvSpPr>
            <p:cNvPr id="8079" name="Freeform 91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0" name="Freeform 91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1" name="Freeform 91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2" name="Freeform 91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84" name="Freeform 91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5" name="Freeform 91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6" name="Freeform 91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7" name="Freeform 91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8" name="Freeform 92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93" name="Group 925"/>
          <p:cNvGrpSpPr>
            <a:grpSpLocks/>
          </p:cNvGrpSpPr>
          <p:nvPr/>
        </p:nvGrpSpPr>
        <p:grpSpPr bwMode="auto">
          <a:xfrm>
            <a:off x="3313113" y="5141913"/>
            <a:ext cx="461962" cy="165100"/>
            <a:chOff x="2087" y="3239"/>
            <a:chExt cx="291" cy="104"/>
          </a:xfrm>
        </p:grpSpPr>
        <p:sp>
          <p:nvSpPr>
            <p:cNvPr id="8089" name="Freeform 92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0" name="Freeform 92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1" name="Freeform 92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2" name="Freeform 92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94" name="Freeform 92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5" name="Freeform 92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6" name="Freeform 92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7" name="Freeform 92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8" name="Freeform 93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9" name="Oval 931"/>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10" name="Group 942"/>
          <p:cNvGrpSpPr>
            <a:grpSpLocks/>
          </p:cNvGrpSpPr>
          <p:nvPr/>
        </p:nvGrpSpPr>
        <p:grpSpPr bwMode="auto">
          <a:xfrm>
            <a:off x="3465513" y="5294313"/>
            <a:ext cx="461962" cy="165100"/>
            <a:chOff x="2183" y="3335"/>
            <a:chExt cx="291" cy="104"/>
          </a:xfrm>
        </p:grpSpPr>
        <p:grpSp>
          <p:nvGrpSpPr>
            <p:cNvPr id="8104" name="Group 936"/>
            <p:cNvGrpSpPr>
              <a:grpSpLocks/>
            </p:cNvGrpSpPr>
            <p:nvPr/>
          </p:nvGrpSpPr>
          <p:grpSpPr bwMode="auto">
            <a:xfrm>
              <a:off x="2183" y="3335"/>
              <a:ext cx="291" cy="104"/>
              <a:chOff x="2183" y="3335"/>
              <a:chExt cx="291" cy="104"/>
            </a:xfrm>
          </p:grpSpPr>
          <p:sp>
            <p:nvSpPr>
              <p:cNvPr id="8100" name="Freeform 93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1" name="Freeform 933"/>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2" name="Freeform 93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3" name="Freeform 935"/>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05" name="Freeform 937"/>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6" name="Freeform 938"/>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7" name="Freeform 939"/>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8" name="Freeform 940"/>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9" name="Freeform 941"/>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11" name="Oval 943"/>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16" name="Group 948"/>
          <p:cNvGrpSpPr>
            <a:grpSpLocks/>
          </p:cNvGrpSpPr>
          <p:nvPr/>
        </p:nvGrpSpPr>
        <p:grpSpPr bwMode="auto">
          <a:xfrm>
            <a:off x="3465513" y="5294313"/>
            <a:ext cx="461962" cy="165100"/>
            <a:chOff x="2183" y="3335"/>
            <a:chExt cx="291" cy="104"/>
          </a:xfrm>
        </p:grpSpPr>
        <p:sp>
          <p:nvSpPr>
            <p:cNvPr id="8112" name="Freeform 94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3" name="Freeform 94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4" name="Freeform 94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5" name="Freeform 94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17" name="Freeform 94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8" name="Freeform 95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9" name="Freeform 95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0" name="Freeform 95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1" name="Freeform 95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26" name="Group 958"/>
          <p:cNvGrpSpPr>
            <a:grpSpLocks/>
          </p:cNvGrpSpPr>
          <p:nvPr/>
        </p:nvGrpSpPr>
        <p:grpSpPr bwMode="auto">
          <a:xfrm>
            <a:off x="3465513" y="5294313"/>
            <a:ext cx="461962" cy="165100"/>
            <a:chOff x="2183" y="3335"/>
            <a:chExt cx="291" cy="104"/>
          </a:xfrm>
        </p:grpSpPr>
        <p:sp>
          <p:nvSpPr>
            <p:cNvPr id="8122" name="Freeform 95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3" name="Freeform 95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4" name="Freeform 95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5" name="Freeform 95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27" name="Freeform 95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8" name="Freeform 96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9" name="Freeform 96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0" name="Freeform 96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1" name="Freeform 96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2" name="Oval 964"/>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45" name="Group 977"/>
          <p:cNvGrpSpPr>
            <a:grpSpLocks/>
          </p:cNvGrpSpPr>
          <p:nvPr/>
        </p:nvGrpSpPr>
        <p:grpSpPr bwMode="auto">
          <a:xfrm>
            <a:off x="2530475" y="4837113"/>
            <a:ext cx="461962" cy="165100"/>
            <a:chOff x="1594" y="3047"/>
            <a:chExt cx="291" cy="104"/>
          </a:xfrm>
        </p:grpSpPr>
        <p:grpSp>
          <p:nvGrpSpPr>
            <p:cNvPr id="8143" name="Group 975"/>
            <p:cNvGrpSpPr>
              <a:grpSpLocks/>
            </p:cNvGrpSpPr>
            <p:nvPr/>
          </p:nvGrpSpPr>
          <p:grpSpPr bwMode="auto">
            <a:xfrm>
              <a:off x="1594" y="3047"/>
              <a:ext cx="291" cy="104"/>
              <a:chOff x="1594" y="3047"/>
              <a:chExt cx="291" cy="104"/>
            </a:xfrm>
          </p:grpSpPr>
          <p:grpSp>
            <p:nvGrpSpPr>
              <p:cNvPr id="8137" name="Group 969"/>
              <p:cNvGrpSpPr>
                <a:grpSpLocks/>
              </p:cNvGrpSpPr>
              <p:nvPr/>
            </p:nvGrpSpPr>
            <p:grpSpPr bwMode="auto">
              <a:xfrm>
                <a:off x="1594" y="3047"/>
                <a:ext cx="291" cy="104"/>
                <a:chOff x="1594" y="3047"/>
                <a:chExt cx="291" cy="104"/>
              </a:xfrm>
            </p:grpSpPr>
            <p:sp>
              <p:nvSpPr>
                <p:cNvPr id="8133" name="Freeform 965"/>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4" name="Freeform 966"/>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5" name="Freeform 96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6" name="Freeform 968"/>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38" name="Freeform 970"/>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9" name="Freeform 971"/>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0" name="Freeform 972"/>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1" name="Freeform 973"/>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2" name="Freeform 974"/>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44" name="Oval 976"/>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58" name="Group 990"/>
          <p:cNvGrpSpPr>
            <a:grpSpLocks/>
          </p:cNvGrpSpPr>
          <p:nvPr/>
        </p:nvGrpSpPr>
        <p:grpSpPr bwMode="auto">
          <a:xfrm>
            <a:off x="2682875" y="4989513"/>
            <a:ext cx="461962" cy="165100"/>
            <a:chOff x="1690" y="3143"/>
            <a:chExt cx="291" cy="104"/>
          </a:xfrm>
        </p:grpSpPr>
        <p:grpSp>
          <p:nvGrpSpPr>
            <p:cNvPr id="8156" name="Group 988"/>
            <p:cNvGrpSpPr>
              <a:grpSpLocks/>
            </p:cNvGrpSpPr>
            <p:nvPr/>
          </p:nvGrpSpPr>
          <p:grpSpPr bwMode="auto">
            <a:xfrm>
              <a:off x="1690" y="3143"/>
              <a:ext cx="291" cy="104"/>
              <a:chOff x="1690" y="3143"/>
              <a:chExt cx="291" cy="104"/>
            </a:xfrm>
          </p:grpSpPr>
          <p:grpSp>
            <p:nvGrpSpPr>
              <p:cNvPr id="8150" name="Group 982"/>
              <p:cNvGrpSpPr>
                <a:grpSpLocks/>
              </p:cNvGrpSpPr>
              <p:nvPr/>
            </p:nvGrpSpPr>
            <p:grpSpPr bwMode="auto">
              <a:xfrm>
                <a:off x="1690" y="3143"/>
                <a:ext cx="291" cy="104"/>
                <a:chOff x="1690" y="3143"/>
                <a:chExt cx="291" cy="104"/>
              </a:xfrm>
            </p:grpSpPr>
            <p:sp>
              <p:nvSpPr>
                <p:cNvPr id="8146" name="Freeform 978"/>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7" name="Freeform 979"/>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8" name="Freeform 98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9" name="Freeform 981"/>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51" name="Freeform 983"/>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2" name="Freeform 984"/>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3" name="Freeform 985"/>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4" name="Freeform 986"/>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5" name="Freeform 987"/>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57" name="Oval 989"/>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71" name="Group 1003"/>
          <p:cNvGrpSpPr>
            <a:grpSpLocks/>
          </p:cNvGrpSpPr>
          <p:nvPr/>
        </p:nvGrpSpPr>
        <p:grpSpPr bwMode="auto">
          <a:xfrm>
            <a:off x="2835275" y="5141913"/>
            <a:ext cx="461962" cy="165100"/>
            <a:chOff x="1786" y="3239"/>
            <a:chExt cx="291" cy="104"/>
          </a:xfrm>
        </p:grpSpPr>
        <p:grpSp>
          <p:nvGrpSpPr>
            <p:cNvPr id="8169" name="Group 1001"/>
            <p:cNvGrpSpPr>
              <a:grpSpLocks/>
            </p:cNvGrpSpPr>
            <p:nvPr/>
          </p:nvGrpSpPr>
          <p:grpSpPr bwMode="auto">
            <a:xfrm>
              <a:off x="1786" y="3239"/>
              <a:ext cx="291" cy="104"/>
              <a:chOff x="1786" y="3239"/>
              <a:chExt cx="291" cy="104"/>
            </a:xfrm>
          </p:grpSpPr>
          <p:grpSp>
            <p:nvGrpSpPr>
              <p:cNvPr id="8163" name="Group 995"/>
              <p:cNvGrpSpPr>
                <a:grpSpLocks/>
              </p:cNvGrpSpPr>
              <p:nvPr/>
            </p:nvGrpSpPr>
            <p:grpSpPr bwMode="auto">
              <a:xfrm>
                <a:off x="1786" y="3239"/>
                <a:ext cx="291" cy="104"/>
                <a:chOff x="1786" y="3239"/>
                <a:chExt cx="291" cy="104"/>
              </a:xfrm>
            </p:grpSpPr>
            <p:sp>
              <p:nvSpPr>
                <p:cNvPr id="8159" name="Freeform 991"/>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0" name="Freeform 992"/>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1" name="Freeform 99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2" name="Freeform 994"/>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64" name="Freeform 996"/>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5" name="Freeform 997"/>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6" name="Freeform 998"/>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7" name="Freeform 999"/>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8" name="Freeform 1000"/>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70" name="Oval 1002"/>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84" name="Group 1016"/>
          <p:cNvGrpSpPr>
            <a:grpSpLocks/>
          </p:cNvGrpSpPr>
          <p:nvPr/>
        </p:nvGrpSpPr>
        <p:grpSpPr bwMode="auto">
          <a:xfrm>
            <a:off x="2987675" y="5294313"/>
            <a:ext cx="461962" cy="165100"/>
            <a:chOff x="1882" y="3335"/>
            <a:chExt cx="291" cy="104"/>
          </a:xfrm>
        </p:grpSpPr>
        <p:grpSp>
          <p:nvGrpSpPr>
            <p:cNvPr id="8182" name="Group 1014"/>
            <p:cNvGrpSpPr>
              <a:grpSpLocks/>
            </p:cNvGrpSpPr>
            <p:nvPr/>
          </p:nvGrpSpPr>
          <p:grpSpPr bwMode="auto">
            <a:xfrm>
              <a:off x="1882" y="3335"/>
              <a:ext cx="291" cy="104"/>
              <a:chOff x="1882" y="3335"/>
              <a:chExt cx="291" cy="104"/>
            </a:xfrm>
          </p:grpSpPr>
          <p:grpSp>
            <p:nvGrpSpPr>
              <p:cNvPr id="8176" name="Group 1008"/>
              <p:cNvGrpSpPr>
                <a:grpSpLocks/>
              </p:cNvGrpSpPr>
              <p:nvPr/>
            </p:nvGrpSpPr>
            <p:grpSpPr bwMode="auto">
              <a:xfrm>
                <a:off x="1882" y="3335"/>
                <a:ext cx="291" cy="104"/>
                <a:chOff x="1882" y="3335"/>
                <a:chExt cx="291" cy="104"/>
              </a:xfrm>
            </p:grpSpPr>
            <p:sp>
              <p:nvSpPr>
                <p:cNvPr id="8172" name="Freeform 1004"/>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3" name="Freeform 1005"/>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4" name="Freeform 100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5" name="Freeform 1007"/>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77" name="Freeform 1009"/>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8" name="Freeform 1010"/>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9" name="Freeform 1011"/>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0" name="Freeform 1012"/>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1" name="Freeform 1013"/>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83" name="Oval 1015"/>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035" name="Group 1027"/>
          <p:cNvGrpSpPr>
            <a:grpSpLocks/>
          </p:cNvGrpSpPr>
          <p:nvPr/>
        </p:nvGrpSpPr>
        <p:grpSpPr bwMode="auto">
          <a:xfrm>
            <a:off x="2530475" y="4837113"/>
            <a:ext cx="461962" cy="165100"/>
            <a:chOff x="1594" y="3047"/>
            <a:chExt cx="291" cy="104"/>
          </a:xfrm>
        </p:grpSpPr>
        <p:grpSp>
          <p:nvGrpSpPr>
            <p:cNvPr id="8189" name="Group 1021"/>
            <p:cNvGrpSpPr>
              <a:grpSpLocks/>
            </p:cNvGrpSpPr>
            <p:nvPr/>
          </p:nvGrpSpPr>
          <p:grpSpPr bwMode="auto">
            <a:xfrm>
              <a:off x="1594" y="3047"/>
              <a:ext cx="291" cy="104"/>
              <a:chOff x="1594" y="3047"/>
              <a:chExt cx="291" cy="104"/>
            </a:xfrm>
          </p:grpSpPr>
          <p:sp>
            <p:nvSpPr>
              <p:cNvPr id="8185" name="Freeform 101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6" name="Freeform 1018"/>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7" name="Freeform 101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8" name="Freeform 1020"/>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90" name="Freeform 1022"/>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91" name="Freeform 1023"/>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2" name="Freeform 1024"/>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3" name="Freeform 1025"/>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4" name="Freeform 1026"/>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36" name="Oval 1028"/>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41" name="Group 1033"/>
          <p:cNvGrpSpPr>
            <a:grpSpLocks/>
          </p:cNvGrpSpPr>
          <p:nvPr/>
        </p:nvGrpSpPr>
        <p:grpSpPr bwMode="auto">
          <a:xfrm>
            <a:off x="2530475" y="4837113"/>
            <a:ext cx="461962" cy="165100"/>
            <a:chOff x="1594" y="3047"/>
            <a:chExt cx="291" cy="104"/>
          </a:xfrm>
        </p:grpSpPr>
        <p:sp>
          <p:nvSpPr>
            <p:cNvPr id="44037" name="Freeform 102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8" name="Freeform 103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9" name="Freeform 103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0" name="Freeform 103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42" name="Freeform 103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3" name="Freeform 103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4" name="Freeform 103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5" name="Freeform 103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6" name="Freeform 103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51" name="Group 1043"/>
          <p:cNvGrpSpPr>
            <a:grpSpLocks/>
          </p:cNvGrpSpPr>
          <p:nvPr/>
        </p:nvGrpSpPr>
        <p:grpSpPr bwMode="auto">
          <a:xfrm>
            <a:off x="2530475" y="4837113"/>
            <a:ext cx="461962" cy="165100"/>
            <a:chOff x="1594" y="3047"/>
            <a:chExt cx="291" cy="104"/>
          </a:xfrm>
        </p:grpSpPr>
        <p:sp>
          <p:nvSpPr>
            <p:cNvPr id="44047" name="Freeform 103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8" name="Freeform 104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9" name="Freeform 104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0" name="Freeform 104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52" name="Freeform 104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3" name="Freeform 104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4" name="Freeform 104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5" name="Freeform 104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6" name="Freeform 104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7" name="Oval 1049"/>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68" name="Group 1060"/>
          <p:cNvGrpSpPr>
            <a:grpSpLocks/>
          </p:cNvGrpSpPr>
          <p:nvPr/>
        </p:nvGrpSpPr>
        <p:grpSpPr bwMode="auto">
          <a:xfrm>
            <a:off x="2682875" y="4989513"/>
            <a:ext cx="461962" cy="165100"/>
            <a:chOff x="1690" y="3143"/>
            <a:chExt cx="291" cy="104"/>
          </a:xfrm>
        </p:grpSpPr>
        <p:grpSp>
          <p:nvGrpSpPr>
            <p:cNvPr id="44062" name="Group 1054"/>
            <p:cNvGrpSpPr>
              <a:grpSpLocks/>
            </p:cNvGrpSpPr>
            <p:nvPr/>
          </p:nvGrpSpPr>
          <p:grpSpPr bwMode="auto">
            <a:xfrm>
              <a:off x="1690" y="3143"/>
              <a:ext cx="291" cy="104"/>
              <a:chOff x="1690" y="3143"/>
              <a:chExt cx="291" cy="104"/>
            </a:xfrm>
          </p:grpSpPr>
          <p:sp>
            <p:nvSpPr>
              <p:cNvPr id="44058" name="Freeform 105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9" name="Freeform 1051"/>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0" name="Freeform 105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1" name="Freeform 1053"/>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63" name="Freeform 1055"/>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4" name="Freeform 1056"/>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5" name="Freeform 1057"/>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6" name="Freeform 1058"/>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7" name="Freeform 1059"/>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69" name="Oval 1061"/>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74" name="Group 1066"/>
          <p:cNvGrpSpPr>
            <a:grpSpLocks/>
          </p:cNvGrpSpPr>
          <p:nvPr/>
        </p:nvGrpSpPr>
        <p:grpSpPr bwMode="auto">
          <a:xfrm>
            <a:off x="2682875" y="4989513"/>
            <a:ext cx="461962" cy="165100"/>
            <a:chOff x="1690" y="3143"/>
            <a:chExt cx="291" cy="104"/>
          </a:xfrm>
        </p:grpSpPr>
        <p:sp>
          <p:nvSpPr>
            <p:cNvPr id="44070" name="Freeform 106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1" name="Freeform 106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2" name="Freeform 106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3" name="Freeform 106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75" name="Freeform 106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6" name="Freeform 106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7" name="Freeform 106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8" name="Freeform 107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9" name="Freeform 107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84" name="Group 1076"/>
          <p:cNvGrpSpPr>
            <a:grpSpLocks/>
          </p:cNvGrpSpPr>
          <p:nvPr/>
        </p:nvGrpSpPr>
        <p:grpSpPr bwMode="auto">
          <a:xfrm>
            <a:off x="2682875" y="4989513"/>
            <a:ext cx="461962" cy="165100"/>
            <a:chOff x="1690" y="3143"/>
            <a:chExt cx="291" cy="104"/>
          </a:xfrm>
        </p:grpSpPr>
        <p:sp>
          <p:nvSpPr>
            <p:cNvPr id="44080" name="Freeform 107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1" name="Freeform 107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2" name="Freeform 107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3" name="Freeform 107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85" name="Freeform 107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6" name="Freeform 107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7" name="Freeform 107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8" name="Freeform 108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9" name="Freeform 108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0" name="Oval 1082"/>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01" name="Group 1093"/>
          <p:cNvGrpSpPr>
            <a:grpSpLocks/>
          </p:cNvGrpSpPr>
          <p:nvPr/>
        </p:nvGrpSpPr>
        <p:grpSpPr bwMode="auto">
          <a:xfrm>
            <a:off x="2835275" y="5141913"/>
            <a:ext cx="461962" cy="165100"/>
            <a:chOff x="1786" y="3239"/>
            <a:chExt cx="291" cy="104"/>
          </a:xfrm>
        </p:grpSpPr>
        <p:grpSp>
          <p:nvGrpSpPr>
            <p:cNvPr id="44095" name="Group 1087"/>
            <p:cNvGrpSpPr>
              <a:grpSpLocks/>
            </p:cNvGrpSpPr>
            <p:nvPr/>
          </p:nvGrpSpPr>
          <p:grpSpPr bwMode="auto">
            <a:xfrm>
              <a:off x="1786" y="3239"/>
              <a:ext cx="291" cy="104"/>
              <a:chOff x="1786" y="3239"/>
              <a:chExt cx="291" cy="104"/>
            </a:xfrm>
          </p:grpSpPr>
          <p:sp>
            <p:nvSpPr>
              <p:cNvPr id="44091" name="Freeform 108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2" name="Freeform 1084"/>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3" name="Freeform 108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4" name="Freeform 1086"/>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96" name="Freeform 1088"/>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7" name="Freeform 1089"/>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8" name="Freeform 1090"/>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9" name="Freeform 1091"/>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0" name="Freeform 1092"/>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02" name="Oval 1094"/>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07" name="Group 1099"/>
          <p:cNvGrpSpPr>
            <a:grpSpLocks/>
          </p:cNvGrpSpPr>
          <p:nvPr/>
        </p:nvGrpSpPr>
        <p:grpSpPr bwMode="auto">
          <a:xfrm>
            <a:off x="2835275" y="5141913"/>
            <a:ext cx="461962" cy="165100"/>
            <a:chOff x="1786" y="3239"/>
            <a:chExt cx="291" cy="104"/>
          </a:xfrm>
        </p:grpSpPr>
        <p:sp>
          <p:nvSpPr>
            <p:cNvPr id="44103" name="Freeform 109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4" name="Freeform 109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5" name="Freeform 109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6" name="Freeform 109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08" name="Freeform 110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9" name="Freeform 110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0" name="Freeform 110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1" name="Freeform 110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2" name="Freeform 110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17" name="Group 1109"/>
          <p:cNvGrpSpPr>
            <a:grpSpLocks/>
          </p:cNvGrpSpPr>
          <p:nvPr/>
        </p:nvGrpSpPr>
        <p:grpSpPr bwMode="auto">
          <a:xfrm>
            <a:off x="2835275" y="5141913"/>
            <a:ext cx="461962" cy="165100"/>
            <a:chOff x="1786" y="3239"/>
            <a:chExt cx="291" cy="104"/>
          </a:xfrm>
        </p:grpSpPr>
        <p:sp>
          <p:nvSpPr>
            <p:cNvPr id="44113" name="Freeform 110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4" name="Freeform 110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5" name="Freeform 110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6" name="Freeform 110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18" name="Freeform 111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9" name="Freeform 111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0" name="Freeform 111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1" name="Freeform 111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2" name="Freeform 111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3" name="Oval 1115"/>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34" name="Group 1126"/>
          <p:cNvGrpSpPr>
            <a:grpSpLocks/>
          </p:cNvGrpSpPr>
          <p:nvPr/>
        </p:nvGrpSpPr>
        <p:grpSpPr bwMode="auto">
          <a:xfrm>
            <a:off x="2987675" y="5294313"/>
            <a:ext cx="461962" cy="165100"/>
            <a:chOff x="1882" y="3335"/>
            <a:chExt cx="291" cy="104"/>
          </a:xfrm>
        </p:grpSpPr>
        <p:grpSp>
          <p:nvGrpSpPr>
            <p:cNvPr id="44128" name="Group 1120"/>
            <p:cNvGrpSpPr>
              <a:grpSpLocks/>
            </p:cNvGrpSpPr>
            <p:nvPr/>
          </p:nvGrpSpPr>
          <p:grpSpPr bwMode="auto">
            <a:xfrm>
              <a:off x="1882" y="3335"/>
              <a:ext cx="291" cy="104"/>
              <a:chOff x="1882" y="3335"/>
              <a:chExt cx="291" cy="104"/>
            </a:xfrm>
          </p:grpSpPr>
          <p:sp>
            <p:nvSpPr>
              <p:cNvPr id="44124" name="Freeform 111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5" name="Freeform 1117"/>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6" name="Freeform 111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7" name="Freeform 1119"/>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29" name="Freeform 1121"/>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0" name="Freeform 1122"/>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1" name="Freeform 1123"/>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2" name="Freeform 1124"/>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3" name="Freeform 1125"/>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35" name="Oval 1127"/>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40" name="Group 1132"/>
          <p:cNvGrpSpPr>
            <a:grpSpLocks/>
          </p:cNvGrpSpPr>
          <p:nvPr/>
        </p:nvGrpSpPr>
        <p:grpSpPr bwMode="auto">
          <a:xfrm>
            <a:off x="2987675" y="5294313"/>
            <a:ext cx="461962" cy="165100"/>
            <a:chOff x="1882" y="3335"/>
            <a:chExt cx="291" cy="104"/>
          </a:xfrm>
        </p:grpSpPr>
        <p:sp>
          <p:nvSpPr>
            <p:cNvPr id="44136" name="Freeform 112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7" name="Freeform 112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8" name="Freeform 113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9" name="Freeform 113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41" name="Freeform 113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2" name="Freeform 113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3" name="Freeform 113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4" name="Freeform 113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5" name="Freeform 113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50" name="Group 1142"/>
          <p:cNvGrpSpPr>
            <a:grpSpLocks/>
          </p:cNvGrpSpPr>
          <p:nvPr/>
        </p:nvGrpSpPr>
        <p:grpSpPr bwMode="auto">
          <a:xfrm>
            <a:off x="2987675" y="5294313"/>
            <a:ext cx="461962" cy="165100"/>
            <a:chOff x="1882" y="3335"/>
            <a:chExt cx="291" cy="104"/>
          </a:xfrm>
        </p:grpSpPr>
        <p:sp>
          <p:nvSpPr>
            <p:cNvPr id="44146" name="Freeform 113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7" name="Freeform 113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8" name="Freeform 114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9" name="Freeform 114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51" name="Freeform 114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2" name="Freeform 114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3" name="Freeform 114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4" name="Freeform 114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5" name="Freeform 114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6" name="Oval 1148"/>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245" name="Group 1237"/>
          <p:cNvGrpSpPr>
            <a:grpSpLocks/>
          </p:cNvGrpSpPr>
          <p:nvPr/>
        </p:nvGrpSpPr>
        <p:grpSpPr bwMode="auto">
          <a:xfrm>
            <a:off x="4049713" y="4886326"/>
            <a:ext cx="944562" cy="571500"/>
            <a:chOff x="2551" y="3078"/>
            <a:chExt cx="595" cy="360"/>
          </a:xfrm>
        </p:grpSpPr>
        <p:grpSp>
          <p:nvGrpSpPr>
            <p:cNvPr id="44178" name="Group 1170"/>
            <p:cNvGrpSpPr>
              <a:grpSpLocks/>
            </p:cNvGrpSpPr>
            <p:nvPr/>
          </p:nvGrpSpPr>
          <p:grpSpPr bwMode="auto">
            <a:xfrm>
              <a:off x="2551" y="3078"/>
              <a:ext cx="307" cy="127"/>
              <a:chOff x="2551" y="3078"/>
              <a:chExt cx="307" cy="127"/>
            </a:xfrm>
          </p:grpSpPr>
          <p:grpSp>
            <p:nvGrpSpPr>
              <p:cNvPr id="44161" name="Group 1153"/>
              <p:cNvGrpSpPr>
                <a:grpSpLocks/>
              </p:cNvGrpSpPr>
              <p:nvPr/>
            </p:nvGrpSpPr>
            <p:grpSpPr bwMode="auto">
              <a:xfrm>
                <a:off x="2645" y="3078"/>
                <a:ext cx="105" cy="51"/>
                <a:chOff x="2645" y="3078"/>
                <a:chExt cx="105" cy="51"/>
              </a:xfrm>
            </p:grpSpPr>
            <p:sp>
              <p:nvSpPr>
                <p:cNvPr id="44157" name="Freeform 114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8" name="Freeform 1150"/>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9" name="Freeform 1151"/>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0" name="Freeform 1152"/>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66" name="Group 1158"/>
              <p:cNvGrpSpPr>
                <a:grpSpLocks/>
              </p:cNvGrpSpPr>
              <p:nvPr/>
            </p:nvGrpSpPr>
            <p:grpSpPr bwMode="auto">
              <a:xfrm>
                <a:off x="2607" y="3103"/>
                <a:ext cx="180" cy="74"/>
                <a:chOff x="2607" y="3103"/>
                <a:chExt cx="180" cy="74"/>
              </a:xfrm>
            </p:grpSpPr>
            <p:sp>
              <p:nvSpPr>
                <p:cNvPr id="44162" name="Freeform 115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3" name="Freeform 1155"/>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4" name="Freeform 1156"/>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5" name="Freeform 1157"/>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72" name="Group 1164"/>
              <p:cNvGrpSpPr>
                <a:grpSpLocks/>
              </p:cNvGrpSpPr>
              <p:nvPr/>
            </p:nvGrpSpPr>
            <p:grpSpPr bwMode="auto">
              <a:xfrm>
                <a:off x="2551" y="3128"/>
                <a:ext cx="307" cy="77"/>
                <a:chOff x="2551" y="3128"/>
                <a:chExt cx="307" cy="77"/>
              </a:xfrm>
            </p:grpSpPr>
            <p:sp>
              <p:nvSpPr>
                <p:cNvPr id="44167" name="Freeform 1159"/>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8" name="Freeform 116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9" name="Freeform 1161"/>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0" name="Freeform 1162"/>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1" name="Freeform 1163"/>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73" name="Freeform 1165"/>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4" name="Freeform 1166"/>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5" name="Freeform 1167"/>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6" name="Freeform 1168"/>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7" name="Freeform 1169"/>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00" name="Group 1192"/>
            <p:cNvGrpSpPr>
              <a:grpSpLocks/>
            </p:cNvGrpSpPr>
            <p:nvPr/>
          </p:nvGrpSpPr>
          <p:grpSpPr bwMode="auto">
            <a:xfrm>
              <a:off x="2647" y="3144"/>
              <a:ext cx="307" cy="127"/>
              <a:chOff x="2647" y="3144"/>
              <a:chExt cx="307" cy="127"/>
            </a:xfrm>
          </p:grpSpPr>
          <p:grpSp>
            <p:nvGrpSpPr>
              <p:cNvPr id="44183" name="Group 1175"/>
              <p:cNvGrpSpPr>
                <a:grpSpLocks/>
              </p:cNvGrpSpPr>
              <p:nvPr/>
            </p:nvGrpSpPr>
            <p:grpSpPr bwMode="auto">
              <a:xfrm>
                <a:off x="2741" y="3144"/>
                <a:ext cx="105" cy="51"/>
                <a:chOff x="2741" y="3144"/>
                <a:chExt cx="105" cy="51"/>
              </a:xfrm>
            </p:grpSpPr>
            <p:sp>
              <p:nvSpPr>
                <p:cNvPr id="44179" name="Freeform 117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0" name="Freeform 1172"/>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1" name="Freeform 1173"/>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2" name="Freeform 1174"/>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88" name="Group 1180"/>
              <p:cNvGrpSpPr>
                <a:grpSpLocks/>
              </p:cNvGrpSpPr>
              <p:nvPr/>
            </p:nvGrpSpPr>
            <p:grpSpPr bwMode="auto">
              <a:xfrm>
                <a:off x="2703" y="3169"/>
                <a:ext cx="180" cy="74"/>
                <a:chOff x="2703" y="3169"/>
                <a:chExt cx="180" cy="74"/>
              </a:xfrm>
            </p:grpSpPr>
            <p:sp>
              <p:nvSpPr>
                <p:cNvPr id="44184" name="Freeform 117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5" name="Freeform 1177"/>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6" name="Freeform 1178"/>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7" name="Freeform 1179"/>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94" name="Group 1186"/>
              <p:cNvGrpSpPr>
                <a:grpSpLocks/>
              </p:cNvGrpSpPr>
              <p:nvPr/>
            </p:nvGrpSpPr>
            <p:grpSpPr bwMode="auto">
              <a:xfrm>
                <a:off x="2647" y="3194"/>
                <a:ext cx="307" cy="77"/>
                <a:chOff x="2647" y="3194"/>
                <a:chExt cx="307" cy="77"/>
              </a:xfrm>
            </p:grpSpPr>
            <p:sp>
              <p:nvSpPr>
                <p:cNvPr id="44189" name="Freeform 1181"/>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0" name="Freeform 118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1" name="Freeform 1183"/>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2" name="Freeform 1184"/>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3" name="Freeform 1185"/>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95" name="Freeform 1187"/>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6" name="Freeform 1188"/>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7" name="Freeform 1189"/>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8" name="Freeform 1190"/>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9" name="Freeform 1191"/>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22" name="Group 1214"/>
            <p:cNvGrpSpPr>
              <a:grpSpLocks/>
            </p:cNvGrpSpPr>
            <p:nvPr/>
          </p:nvGrpSpPr>
          <p:grpSpPr bwMode="auto">
            <a:xfrm>
              <a:off x="2743" y="3225"/>
              <a:ext cx="307" cy="127"/>
              <a:chOff x="2743" y="3225"/>
              <a:chExt cx="307" cy="127"/>
            </a:xfrm>
          </p:grpSpPr>
          <p:grpSp>
            <p:nvGrpSpPr>
              <p:cNvPr id="44205" name="Group 1197"/>
              <p:cNvGrpSpPr>
                <a:grpSpLocks/>
              </p:cNvGrpSpPr>
              <p:nvPr/>
            </p:nvGrpSpPr>
            <p:grpSpPr bwMode="auto">
              <a:xfrm>
                <a:off x="2837" y="3225"/>
                <a:ext cx="105" cy="51"/>
                <a:chOff x="2837" y="3225"/>
                <a:chExt cx="105" cy="51"/>
              </a:xfrm>
            </p:grpSpPr>
            <p:sp>
              <p:nvSpPr>
                <p:cNvPr id="44201" name="Freeform 1193"/>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2" name="Freeform 1194"/>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3" name="Freeform 1195"/>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4" name="Freeform 1196"/>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10" name="Group 1202"/>
              <p:cNvGrpSpPr>
                <a:grpSpLocks/>
              </p:cNvGrpSpPr>
              <p:nvPr/>
            </p:nvGrpSpPr>
            <p:grpSpPr bwMode="auto">
              <a:xfrm>
                <a:off x="2799" y="3250"/>
                <a:ext cx="180" cy="74"/>
                <a:chOff x="2799" y="3250"/>
                <a:chExt cx="180" cy="74"/>
              </a:xfrm>
            </p:grpSpPr>
            <p:sp>
              <p:nvSpPr>
                <p:cNvPr id="44206" name="Freeform 119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7" name="Freeform 1199"/>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8" name="Freeform 1200"/>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9" name="Freeform 1201"/>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16" name="Group 1208"/>
              <p:cNvGrpSpPr>
                <a:grpSpLocks/>
              </p:cNvGrpSpPr>
              <p:nvPr/>
            </p:nvGrpSpPr>
            <p:grpSpPr bwMode="auto">
              <a:xfrm>
                <a:off x="2743" y="3275"/>
                <a:ext cx="307" cy="77"/>
                <a:chOff x="2743" y="3275"/>
                <a:chExt cx="307" cy="77"/>
              </a:xfrm>
            </p:grpSpPr>
            <p:sp>
              <p:nvSpPr>
                <p:cNvPr id="44211" name="Freeform 1203"/>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2" name="Freeform 120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3" name="Freeform 1205"/>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4" name="Freeform 1206"/>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5" name="Freeform 1207"/>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17" name="Freeform 1209"/>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8" name="Freeform 1210"/>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9" name="Freeform 1211"/>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0" name="Freeform 1212"/>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1" name="Freeform 1213"/>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44" name="Group 1236"/>
            <p:cNvGrpSpPr>
              <a:grpSpLocks/>
            </p:cNvGrpSpPr>
            <p:nvPr/>
          </p:nvGrpSpPr>
          <p:grpSpPr bwMode="auto">
            <a:xfrm>
              <a:off x="2839" y="3311"/>
              <a:ext cx="307" cy="127"/>
              <a:chOff x="2839" y="3311"/>
              <a:chExt cx="307" cy="127"/>
            </a:xfrm>
          </p:grpSpPr>
          <p:grpSp>
            <p:nvGrpSpPr>
              <p:cNvPr id="44227" name="Group 1219"/>
              <p:cNvGrpSpPr>
                <a:grpSpLocks/>
              </p:cNvGrpSpPr>
              <p:nvPr/>
            </p:nvGrpSpPr>
            <p:grpSpPr bwMode="auto">
              <a:xfrm>
                <a:off x="2933" y="3311"/>
                <a:ext cx="105" cy="51"/>
                <a:chOff x="2933" y="3311"/>
                <a:chExt cx="105" cy="51"/>
              </a:xfrm>
            </p:grpSpPr>
            <p:sp>
              <p:nvSpPr>
                <p:cNvPr id="44223" name="Freeform 1215"/>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4" name="Freeform 1216"/>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5" name="Freeform 1217"/>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6" name="Freeform 1218"/>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32" name="Group 1224"/>
              <p:cNvGrpSpPr>
                <a:grpSpLocks/>
              </p:cNvGrpSpPr>
              <p:nvPr/>
            </p:nvGrpSpPr>
            <p:grpSpPr bwMode="auto">
              <a:xfrm>
                <a:off x="2895" y="3336"/>
                <a:ext cx="180" cy="74"/>
                <a:chOff x="2895" y="3336"/>
                <a:chExt cx="180" cy="74"/>
              </a:xfrm>
            </p:grpSpPr>
            <p:sp>
              <p:nvSpPr>
                <p:cNvPr id="44228" name="Freeform 122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9" name="Freeform 1221"/>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0" name="Freeform 1222"/>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1" name="Freeform 1223"/>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38" name="Group 1230"/>
              <p:cNvGrpSpPr>
                <a:grpSpLocks/>
              </p:cNvGrpSpPr>
              <p:nvPr/>
            </p:nvGrpSpPr>
            <p:grpSpPr bwMode="auto">
              <a:xfrm>
                <a:off x="2839" y="3360"/>
                <a:ext cx="307" cy="78"/>
                <a:chOff x="2839" y="3360"/>
                <a:chExt cx="307" cy="78"/>
              </a:xfrm>
            </p:grpSpPr>
            <p:sp>
              <p:nvSpPr>
                <p:cNvPr id="44233" name="Freeform 1225"/>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4" name="Freeform 1226"/>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5" name="Freeform 1227"/>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6" name="Freeform 1228"/>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7" name="Freeform 1229"/>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39" name="Freeform 1231"/>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0" name="Freeform 1232"/>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1" name="Freeform 1233"/>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2" name="Freeform 1234"/>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3" name="Freeform 1235"/>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4334" name="Group 1326"/>
          <p:cNvGrpSpPr>
            <a:grpSpLocks/>
          </p:cNvGrpSpPr>
          <p:nvPr/>
        </p:nvGrpSpPr>
        <p:grpSpPr bwMode="auto">
          <a:xfrm>
            <a:off x="4556125" y="4872038"/>
            <a:ext cx="944562" cy="611188"/>
            <a:chOff x="2870" y="3069"/>
            <a:chExt cx="595" cy="385"/>
          </a:xfrm>
        </p:grpSpPr>
        <p:grpSp>
          <p:nvGrpSpPr>
            <p:cNvPr id="44267" name="Group 1259"/>
            <p:cNvGrpSpPr>
              <a:grpSpLocks/>
            </p:cNvGrpSpPr>
            <p:nvPr/>
          </p:nvGrpSpPr>
          <p:grpSpPr bwMode="auto">
            <a:xfrm>
              <a:off x="2870" y="3069"/>
              <a:ext cx="307" cy="127"/>
              <a:chOff x="2870" y="3069"/>
              <a:chExt cx="307" cy="127"/>
            </a:xfrm>
          </p:grpSpPr>
          <p:grpSp>
            <p:nvGrpSpPr>
              <p:cNvPr id="44250" name="Group 1242"/>
              <p:cNvGrpSpPr>
                <a:grpSpLocks/>
              </p:cNvGrpSpPr>
              <p:nvPr/>
            </p:nvGrpSpPr>
            <p:grpSpPr bwMode="auto">
              <a:xfrm>
                <a:off x="2964" y="3069"/>
                <a:ext cx="105" cy="51"/>
                <a:chOff x="2964" y="3069"/>
                <a:chExt cx="105" cy="51"/>
              </a:xfrm>
            </p:grpSpPr>
            <p:sp>
              <p:nvSpPr>
                <p:cNvPr id="44246" name="Freeform 1238"/>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7" name="Freeform 1239"/>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8" name="Freeform 1240"/>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9" name="Freeform 1241"/>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55" name="Group 1247"/>
              <p:cNvGrpSpPr>
                <a:grpSpLocks/>
              </p:cNvGrpSpPr>
              <p:nvPr/>
            </p:nvGrpSpPr>
            <p:grpSpPr bwMode="auto">
              <a:xfrm>
                <a:off x="2926" y="3094"/>
                <a:ext cx="180" cy="74"/>
                <a:chOff x="2926" y="3094"/>
                <a:chExt cx="180" cy="74"/>
              </a:xfrm>
            </p:grpSpPr>
            <p:sp>
              <p:nvSpPr>
                <p:cNvPr id="44251" name="Freeform 1243"/>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2" name="Freeform 1244"/>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3" name="Freeform 1245"/>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4" name="Freeform 1246"/>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61" name="Group 1253"/>
              <p:cNvGrpSpPr>
                <a:grpSpLocks/>
              </p:cNvGrpSpPr>
              <p:nvPr/>
            </p:nvGrpSpPr>
            <p:grpSpPr bwMode="auto">
              <a:xfrm>
                <a:off x="2870" y="3119"/>
                <a:ext cx="307" cy="77"/>
                <a:chOff x="2870" y="3119"/>
                <a:chExt cx="307" cy="77"/>
              </a:xfrm>
            </p:grpSpPr>
            <p:sp>
              <p:nvSpPr>
                <p:cNvPr id="44256" name="Freeform 1248"/>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7" name="Freeform 1249"/>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8" name="Freeform 1250"/>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9" name="Freeform 1251"/>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0" name="Freeform 1252"/>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62" name="Freeform 1254"/>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3" name="Freeform 1255"/>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4" name="Freeform 1256"/>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5" name="Freeform 1257"/>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6" name="Freeform 1258"/>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89" name="Group 1281"/>
            <p:cNvGrpSpPr>
              <a:grpSpLocks/>
            </p:cNvGrpSpPr>
            <p:nvPr/>
          </p:nvGrpSpPr>
          <p:grpSpPr bwMode="auto">
            <a:xfrm>
              <a:off x="2966" y="3155"/>
              <a:ext cx="307" cy="127"/>
              <a:chOff x="2966" y="3155"/>
              <a:chExt cx="307" cy="127"/>
            </a:xfrm>
          </p:grpSpPr>
          <p:grpSp>
            <p:nvGrpSpPr>
              <p:cNvPr id="44272" name="Group 1264"/>
              <p:cNvGrpSpPr>
                <a:grpSpLocks/>
              </p:cNvGrpSpPr>
              <p:nvPr/>
            </p:nvGrpSpPr>
            <p:grpSpPr bwMode="auto">
              <a:xfrm>
                <a:off x="3060" y="3155"/>
                <a:ext cx="105" cy="51"/>
                <a:chOff x="3060" y="3155"/>
                <a:chExt cx="105" cy="51"/>
              </a:xfrm>
            </p:grpSpPr>
            <p:sp>
              <p:nvSpPr>
                <p:cNvPr id="44268" name="Freeform 1260"/>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9" name="Freeform 1261"/>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0" name="Freeform 1262"/>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1" name="Freeform 1263"/>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77" name="Group 1269"/>
              <p:cNvGrpSpPr>
                <a:grpSpLocks/>
              </p:cNvGrpSpPr>
              <p:nvPr/>
            </p:nvGrpSpPr>
            <p:grpSpPr bwMode="auto">
              <a:xfrm>
                <a:off x="3022" y="3180"/>
                <a:ext cx="180" cy="74"/>
                <a:chOff x="3022" y="3180"/>
                <a:chExt cx="180" cy="74"/>
              </a:xfrm>
            </p:grpSpPr>
            <p:sp>
              <p:nvSpPr>
                <p:cNvPr id="44273" name="Freeform 1265"/>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4" name="Freeform 1266"/>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5" name="Freeform 1267"/>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6" name="Freeform 1268"/>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83" name="Group 1275"/>
              <p:cNvGrpSpPr>
                <a:grpSpLocks/>
              </p:cNvGrpSpPr>
              <p:nvPr/>
            </p:nvGrpSpPr>
            <p:grpSpPr bwMode="auto">
              <a:xfrm>
                <a:off x="2966" y="3204"/>
                <a:ext cx="307" cy="78"/>
                <a:chOff x="2966" y="3204"/>
                <a:chExt cx="307" cy="78"/>
              </a:xfrm>
            </p:grpSpPr>
            <p:sp>
              <p:nvSpPr>
                <p:cNvPr id="44278" name="Freeform 1270"/>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9" name="Freeform 1271"/>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0" name="Freeform 1272"/>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1" name="Freeform 1273"/>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2" name="Freeform 1274"/>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84" name="Freeform 1276"/>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5" name="Freeform 1277"/>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6" name="Freeform 1278"/>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7" name="Freeform 1279"/>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8" name="Freeform 1280"/>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11" name="Group 1303"/>
            <p:cNvGrpSpPr>
              <a:grpSpLocks/>
            </p:cNvGrpSpPr>
            <p:nvPr/>
          </p:nvGrpSpPr>
          <p:grpSpPr bwMode="auto">
            <a:xfrm>
              <a:off x="3062" y="3241"/>
              <a:ext cx="307" cy="127"/>
              <a:chOff x="3062" y="3241"/>
              <a:chExt cx="307" cy="127"/>
            </a:xfrm>
          </p:grpSpPr>
          <p:grpSp>
            <p:nvGrpSpPr>
              <p:cNvPr id="44294" name="Group 1286"/>
              <p:cNvGrpSpPr>
                <a:grpSpLocks/>
              </p:cNvGrpSpPr>
              <p:nvPr/>
            </p:nvGrpSpPr>
            <p:grpSpPr bwMode="auto">
              <a:xfrm>
                <a:off x="3156" y="3241"/>
                <a:ext cx="105" cy="51"/>
                <a:chOff x="3156" y="3241"/>
                <a:chExt cx="105" cy="51"/>
              </a:xfrm>
            </p:grpSpPr>
            <p:sp>
              <p:nvSpPr>
                <p:cNvPr id="44290" name="Freeform 1282"/>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1" name="Freeform 1283"/>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2" name="Freeform 1284"/>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3" name="Freeform 1285"/>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99" name="Group 1291"/>
              <p:cNvGrpSpPr>
                <a:grpSpLocks/>
              </p:cNvGrpSpPr>
              <p:nvPr/>
            </p:nvGrpSpPr>
            <p:grpSpPr bwMode="auto">
              <a:xfrm>
                <a:off x="3118" y="3266"/>
                <a:ext cx="180" cy="74"/>
                <a:chOff x="3118" y="3266"/>
                <a:chExt cx="180" cy="74"/>
              </a:xfrm>
            </p:grpSpPr>
            <p:sp>
              <p:nvSpPr>
                <p:cNvPr id="44295" name="Freeform 1287"/>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6" name="Freeform 1288"/>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7" name="Freeform 1289"/>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8" name="Freeform 1290"/>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05" name="Group 1297"/>
              <p:cNvGrpSpPr>
                <a:grpSpLocks/>
              </p:cNvGrpSpPr>
              <p:nvPr/>
            </p:nvGrpSpPr>
            <p:grpSpPr bwMode="auto">
              <a:xfrm>
                <a:off x="3062" y="3291"/>
                <a:ext cx="307" cy="77"/>
                <a:chOff x="3062" y="3291"/>
                <a:chExt cx="307" cy="77"/>
              </a:xfrm>
            </p:grpSpPr>
            <p:sp>
              <p:nvSpPr>
                <p:cNvPr id="44300" name="Freeform 1292"/>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1" name="Freeform 1293"/>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2" name="Freeform 1294"/>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3" name="Freeform 1295"/>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4" name="Freeform 1296"/>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06" name="Freeform 1298"/>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7" name="Freeform 1299"/>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8" name="Freeform 1300"/>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9" name="Freeform 1301"/>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0" name="Freeform 1302"/>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33" name="Group 1325"/>
            <p:cNvGrpSpPr>
              <a:grpSpLocks/>
            </p:cNvGrpSpPr>
            <p:nvPr/>
          </p:nvGrpSpPr>
          <p:grpSpPr bwMode="auto">
            <a:xfrm>
              <a:off x="3158" y="3327"/>
              <a:ext cx="307" cy="127"/>
              <a:chOff x="3158" y="3327"/>
              <a:chExt cx="307" cy="127"/>
            </a:xfrm>
          </p:grpSpPr>
          <p:grpSp>
            <p:nvGrpSpPr>
              <p:cNvPr id="44316" name="Group 1308"/>
              <p:cNvGrpSpPr>
                <a:grpSpLocks/>
              </p:cNvGrpSpPr>
              <p:nvPr/>
            </p:nvGrpSpPr>
            <p:grpSpPr bwMode="auto">
              <a:xfrm>
                <a:off x="3252" y="3327"/>
                <a:ext cx="105" cy="51"/>
                <a:chOff x="3252" y="3327"/>
                <a:chExt cx="105" cy="51"/>
              </a:xfrm>
            </p:grpSpPr>
            <p:sp>
              <p:nvSpPr>
                <p:cNvPr id="44312" name="Freeform 1304"/>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3" name="Freeform 1305"/>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4" name="Freeform 1306"/>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5" name="Freeform 1307"/>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21" name="Group 1313"/>
              <p:cNvGrpSpPr>
                <a:grpSpLocks/>
              </p:cNvGrpSpPr>
              <p:nvPr/>
            </p:nvGrpSpPr>
            <p:grpSpPr bwMode="auto">
              <a:xfrm>
                <a:off x="3214" y="3352"/>
                <a:ext cx="180" cy="74"/>
                <a:chOff x="3214" y="3352"/>
                <a:chExt cx="180" cy="74"/>
              </a:xfrm>
            </p:grpSpPr>
            <p:sp>
              <p:nvSpPr>
                <p:cNvPr id="44317" name="Freeform 1309"/>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8" name="Freeform 1310"/>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9" name="Freeform 1311"/>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0" name="Freeform 1312"/>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27" name="Group 1319"/>
              <p:cNvGrpSpPr>
                <a:grpSpLocks/>
              </p:cNvGrpSpPr>
              <p:nvPr/>
            </p:nvGrpSpPr>
            <p:grpSpPr bwMode="auto">
              <a:xfrm>
                <a:off x="3158" y="3377"/>
                <a:ext cx="307" cy="77"/>
                <a:chOff x="3158" y="3377"/>
                <a:chExt cx="307" cy="77"/>
              </a:xfrm>
            </p:grpSpPr>
            <p:sp>
              <p:nvSpPr>
                <p:cNvPr id="44322" name="Freeform 1314"/>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3" name="Freeform 1315"/>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4" name="Freeform 1316"/>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5" name="Freeform 1317"/>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6" name="Freeform 1318"/>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28" name="Freeform 1320"/>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9" name="Freeform 1321"/>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0" name="Freeform 1322"/>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1" name="Freeform 1323"/>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2" name="Freeform 1324"/>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4356" name="Group 1348"/>
          <p:cNvGrpSpPr>
            <a:grpSpLocks/>
          </p:cNvGrpSpPr>
          <p:nvPr/>
        </p:nvGrpSpPr>
        <p:grpSpPr bwMode="auto">
          <a:xfrm>
            <a:off x="4049713" y="4886326"/>
            <a:ext cx="487362" cy="201613"/>
            <a:chOff x="2551" y="3078"/>
            <a:chExt cx="307" cy="127"/>
          </a:xfrm>
        </p:grpSpPr>
        <p:grpSp>
          <p:nvGrpSpPr>
            <p:cNvPr id="44339" name="Group 1331"/>
            <p:cNvGrpSpPr>
              <a:grpSpLocks/>
            </p:cNvGrpSpPr>
            <p:nvPr/>
          </p:nvGrpSpPr>
          <p:grpSpPr bwMode="auto">
            <a:xfrm>
              <a:off x="2645" y="3078"/>
              <a:ext cx="105" cy="51"/>
              <a:chOff x="2645" y="3078"/>
              <a:chExt cx="105" cy="51"/>
            </a:xfrm>
          </p:grpSpPr>
          <p:sp>
            <p:nvSpPr>
              <p:cNvPr id="44335" name="Freeform 132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6" name="Freeform 1328"/>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7" name="Freeform 132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8" name="Freeform 1330"/>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44" name="Group 1336"/>
            <p:cNvGrpSpPr>
              <a:grpSpLocks/>
            </p:cNvGrpSpPr>
            <p:nvPr/>
          </p:nvGrpSpPr>
          <p:grpSpPr bwMode="auto">
            <a:xfrm>
              <a:off x="2607" y="3103"/>
              <a:ext cx="180" cy="74"/>
              <a:chOff x="2607" y="3103"/>
              <a:chExt cx="180" cy="74"/>
            </a:xfrm>
          </p:grpSpPr>
          <p:sp>
            <p:nvSpPr>
              <p:cNvPr id="44340" name="Freeform 133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1" name="Freeform 1333"/>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2" name="Freeform 133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3" name="Freeform 1335"/>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50" name="Group 1342"/>
            <p:cNvGrpSpPr>
              <a:grpSpLocks/>
            </p:cNvGrpSpPr>
            <p:nvPr/>
          </p:nvGrpSpPr>
          <p:grpSpPr bwMode="auto">
            <a:xfrm>
              <a:off x="2551" y="3128"/>
              <a:ext cx="307" cy="77"/>
              <a:chOff x="2551" y="3128"/>
              <a:chExt cx="307" cy="77"/>
            </a:xfrm>
          </p:grpSpPr>
          <p:sp>
            <p:nvSpPr>
              <p:cNvPr id="44345" name="Freeform 1337"/>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6" name="Freeform 133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7" name="Freeform 1339"/>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8" name="Freeform 134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9" name="Freeform 1341"/>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51" name="Freeform 1343"/>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2" name="Freeform 1344"/>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3" name="Freeform 1345"/>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4" name="Freeform 1346"/>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5" name="Freeform 1347"/>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78" name="Group 1370"/>
          <p:cNvGrpSpPr>
            <a:grpSpLocks/>
          </p:cNvGrpSpPr>
          <p:nvPr/>
        </p:nvGrpSpPr>
        <p:grpSpPr bwMode="auto">
          <a:xfrm>
            <a:off x="4202113" y="4991101"/>
            <a:ext cx="487362" cy="201613"/>
            <a:chOff x="2647" y="3144"/>
            <a:chExt cx="307" cy="127"/>
          </a:xfrm>
        </p:grpSpPr>
        <p:grpSp>
          <p:nvGrpSpPr>
            <p:cNvPr id="44361" name="Group 1353"/>
            <p:cNvGrpSpPr>
              <a:grpSpLocks/>
            </p:cNvGrpSpPr>
            <p:nvPr/>
          </p:nvGrpSpPr>
          <p:grpSpPr bwMode="auto">
            <a:xfrm>
              <a:off x="2741" y="3144"/>
              <a:ext cx="105" cy="51"/>
              <a:chOff x="2741" y="3144"/>
              <a:chExt cx="105" cy="51"/>
            </a:xfrm>
          </p:grpSpPr>
          <p:sp>
            <p:nvSpPr>
              <p:cNvPr id="44357" name="Freeform 134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8" name="Freeform 1350"/>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9" name="Freeform 135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0" name="Freeform 1352"/>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66" name="Group 1358"/>
            <p:cNvGrpSpPr>
              <a:grpSpLocks/>
            </p:cNvGrpSpPr>
            <p:nvPr/>
          </p:nvGrpSpPr>
          <p:grpSpPr bwMode="auto">
            <a:xfrm>
              <a:off x="2703" y="3169"/>
              <a:ext cx="180" cy="74"/>
              <a:chOff x="2703" y="3169"/>
              <a:chExt cx="180" cy="74"/>
            </a:xfrm>
          </p:grpSpPr>
          <p:sp>
            <p:nvSpPr>
              <p:cNvPr id="44362" name="Freeform 135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3" name="Freeform 1355"/>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4" name="Freeform 135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5" name="Freeform 1357"/>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72" name="Group 1364"/>
            <p:cNvGrpSpPr>
              <a:grpSpLocks/>
            </p:cNvGrpSpPr>
            <p:nvPr/>
          </p:nvGrpSpPr>
          <p:grpSpPr bwMode="auto">
            <a:xfrm>
              <a:off x="2647" y="3194"/>
              <a:ext cx="307" cy="77"/>
              <a:chOff x="2647" y="3194"/>
              <a:chExt cx="307" cy="77"/>
            </a:xfrm>
          </p:grpSpPr>
          <p:sp>
            <p:nvSpPr>
              <p:cNvPr id="44367" name="Freeform 1359"/>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8" name="Freeform 136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9" name="Freeform 1361"/>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0" name="Freeform 136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1" name="Freeform 1363"/>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73" name="Freeform 1365"/>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4" name="Freeform 1366"/>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5" name="Freeform 1367"/>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6" name="Freeform 1368"/>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7" name="Freeform 1369"/>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00" name="Group 1392"/>
          <p:cNvGrpSpPr>
            <a:grpSpLocks/>
          </p:cNvGrpSpPr>
          <p:nvPr/>
        </p:nvGrpSpPr>
        <p:grpSpPr bwMode="auto">
          <a:xfrm>
            <a:off x="4354513" y="5119688"/>
            <a:ext cx="487362" cy="201613"/>
            <a:chOff x="2743" y="3225"/>
            <a:chExt cx="307" cy="127"/>
          </a:xfrm>
        </p:grpSpPr>
        <p:grpSp>
          <p:nvGrpSpPr>
            <p:cNvPr id="44383" name="Group 1375"/>
            <p:cNvGrpSpPr>
              <a:grpSpLocks/>
            </p:cNvGrpSpPr>
            <p:nvPr/>
          </p:nvGrpSpPr>
          <p:grpSpPr bwMode="auto">
            <a:xfrm>
              <a:off x="2837" y="3225"/>
              <a:ext cx="105" cy="51"/>
              <a:chOff x="2837" y="3225"/>
              <a:chExt cx="105" cy="51"/>
            </a:xfrm>
          </p:grpSpPr>
          <p:sp>
            <p:nvSpPr>
              <p:cNvPr id="44379" name="Freeform 1371"/>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0" name="Freeform 1372"/>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1" name="Freeform 1373"/>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2" name="Freeform 1374"/>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88" name="Group 1380"/>
            <p:cNvGrpSpPr>
              <a:grpSpLocks/>
            </p:cNvGrpSpPr>
            <p:nvPr/>
          </p:nvGrpSpPr>
          <p:grpSpPr bwMode="auto">
            <a:xfrm>
              <a:off x="2799" y="3250"/>
              <a:ext cx="180" cy="74"/>
              <a:chOff x="2799" y="3250"/>
              <a:chExt cx="180" cy="74"/>
            </a:xfrm>
          </p:grpSpPr>
          <p:sp>
            <p:nvSpPr>
              <p:cNvPr id="44384" name="Freeform 137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5" name="Freeform 1377"/>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6" name="Freeform 137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7" name="Freeform 1379"/>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94" name="Group 1386"/>
            <p:cNvGrpSpPr>
              <a:grpSpLocks/>
            </p:cNvGrpSpPr>
            <p:nvPr/>
          </p:nvGrpSpPr>
          <p:grpSpPr bwMode="auto">
            <a:xfrm>
              <a:off x="2743" y="3275"/>
              <a:ext cx="307" cy="77"/>
              <a:chOff x="2743" y="3275"/>
              <a:chExt cx="307" cy="77"/>
            </a:xfrm>
          </p:grpSpPr>
          <p:sp>
            <p:nvSpPr>
              <p:cNvPr id="44389" name="Freeform 1381"/>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0" name="Freeform 138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1" name="Freeform 1383"/>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2" name="Freeform 138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3" name="Freeform 1385"/>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95" name="Freeform 1387"/>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6" name="Freeform 1388"/>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7" name="Freeform 1389"/>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8" name="Freeform 1390"/>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9" name="Freeform 1391"/>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22" name="Group 1414"/>
          <p:cNvGrpSpPr>
            <a:grpSpLocks/>
          </p:cNvGrpSpPr>
          <p:nvPr/>
        </p:nvGrpSpPr>
        <p:grpSpPr bwMode="auto">
          <a:xfrm>
            <a:off x="4506913" y="5256213"/>
            <a:ext cx="487362" cy="201613"/>
            <a:chOff x="2839" y="3311"/>
            <a:chExt cx="307" cy="127"/>
          </a:xfrm>
        </p:grpSpPr>
        <p:grpSp>
          <p:nvGrpSpPr>
            <p:cNvPr id="44405" name="Group 1397"/>
            <p:cNvGrpSpPr>
              <a:grpSpLocks/>
            </p:cNvGrpSpPr>
            <p:nvPr/>
          </p:nvGrpSpPr>
          <p:grpSpPr bwMode="auto">
            <a:xfrm>
              <a:off x="2933" y="3311"/>
              <a:ext cx="105" cy="51"/>
              <a:chOff x="2933" y="3311"/>
              <a:chExt cx="105" cy="51"/>
            </a:xfrm>
          </p:grpSpPr>
          <p:sp>
            <p:nvSpPr>
              <p:cNvPr id="44401" name="Freeform 1393"/>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2" name="Freeform 1394"/>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3" name="Freeform 1395"/>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4" name="Freeform 1396"/>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10" name="Group 1402"/>
            <p:cNvGrpSpPr>
              <a:grpSpLocks/>
            </p:cNvGrpSpPr>
            <p:nvPr/>
          </p:nvGrpSpPr>
          <p:grpSpPr bwMode="auto">
            <a:xfrm>
              <a:off x="2895" y="3336"/>
              <a:ext cx="180" cy="74"/>
              <a:chOff x="2895" y="3336"/>
              <a:chExt cx="180" cy="74"/>
            </a:xfrm>
          </p:grpSpPr>
          <p:sp>
            <p:nvSpPr>
              <p:cNvPr id="44406" name="Freeform 139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7" name="Freeform 1399"/>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8" name="Freeform 140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9" name="Freeform 1401"/>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16" name="Group 1408"/>
            <p:cNvGrpSpPr>
              <a:grpSpLocks/>
            </p:cNvGrpSpPr>
            <p:nvPr/>
          </p:nvGrpSpPr>
          <p:grpSpPr bwMode="auto">
            <a:xfrm>
              <a:off x="2839" y="3360"/>
              <a:ext cx="307" cy="78"/>
              <a:chOff x="2839" y="3360"/>
              <a:chExt cx="307" cy="78"/>
            </a:xfrm>
          </p:grpSpPr>
          <p:sp>
            <p:nvSpPr>
              <p:cNvPr id="44411" name="Freeform 1403"/>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2" name="Freeform 1404"/>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3" name="Freeform 1405"/>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4" name="Freeform 1406"/>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5" name="Freeform 1407"/>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17" name="Freeform 1409"/>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8" name="Freeform 1410"/>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9" name="Freeform 1411"/>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0" name="Freeform 1412"/>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1" name="Freeform 1413"/>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27" name="Group 1419"/>
          <p:cNvGrpSpPr>
            <a:grpSpLocks/>
          </p:cNvGrpSpPr>
          <p:nvPr/>
        </p:nvGrpSpPr>
        <p:grpSpPr bwMode="auto">
          <a:xfrm>
            <a:off x="4198938" y="4886326"/>
            <a:ext cx="166687" cy="80963"/>
            <a:chOff x="2645" y="3078"/>
            <a:chExt cx="105" cy="51"/>
          </a:xfrm>
        </p:grpSpPr>
        <p:sp>
          <p:nvSpPr>
            <p:cNvPr id="44423" name="Freeform 1415"/>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4" name="Freeform 1416"/>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5" name="Freeform 141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6" name="Freeform 1418"/>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32" name="Group 1424"/>
          <p:cNvGrpSpPr>
            <a:grpSpLocks/>
          </p:cNvGrpSpPr>
          <p:nvPr/>
        </p:nvGrpSpPr>
        <p:grpSpPr bwMode="auto">
          <a:xfrm>
            <a:off x="4138613" y="4926013"/>
            <a:ext cx="285750" cy="117475"/>
            <a:chOff x="2607" y="3103"/>
            <a:chExt cx="180" cy="74"/>
          </a:xfrm>
        </p:grpSpPr>
        <p:sp>
          <p:nvSpPr>
            <p:cNvPr id="44428" name="Freeform 1420"/>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9" name="Freeform 1421"/>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0" name="Freeform 142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1" name="Freeform 1423"/>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38" name="Group 1430"/>
          <p:cNvGrpSpPr>
            <a:grpSpLocks/>
          </p:cNvGrpSpPr>
          <p:nvPr/>
        </p:nvGrpSpPr>
        <p:grpSpPr bwMode="auto">
          <a:xfrm>
            <a:off x="4049713" y="4965701"/>
            <a:ext cx="487362" cy="122238"/>
            <a:chOff x="2551" y="3128"/>
            <a:chExt cx="307" cy="77"/>
          </a:xfrm>
        </p:grpSpPr>
        <p:sp>
          <p:nvSpPr>
            <p:cNvPr id="44433" name="Freeform 1425"/>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4" name="Freeform 1426"/>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5" name="Freeform 1427"/>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6" name="Freeform 142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7" name="Freeform 1429"/>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39" name="Freeform 1431"/>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0" name="Freeform 1432"/>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1" name="Freeform 1433"/>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2" name="Freeform 1434"/>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3" name="Freeform 1435"/>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448" name="Group 1440"/>
          <p:cNvGrpSpPr>
            <a:grpSpLocks/>
          </p:cNvGrpSpPr>
          <p:nvPr/>
        </p:nvGrpSpPr>
        <p:grpSpPr bwMode="auto">
          <a:xfrm>
            <a:off x="4198938" y="4886326"/>
            <a:ext cx="166687" cy="80963"/>
            <a:chOff x="2645" y="3078"/>
            <a:chExt cx="105" cy="51"/>
          </a:xfrm>
        </p:grpSpPr>
        <p:sp>
          <p:nvSpPr>
            <p:cNvPr id="44444" name="Freeform 1436"/>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5" name="Freeform 1437"/>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6" name="Freeform 1438"/>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7" name="Freeform 1439"/>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53" name="Group 1445"/>
          <p:cNvGrpSpPr>
            <a:grpSpLocks/>
          </p:cNvGrpSpPr>
          <p:nvPr/>
        </p:nvGrpSpPr>
        <p:grpSpPr bwMode="auto">
          <a:xfrm>
            <a:off x="4138613" y="4926013"/>
            <a:ext cx="285750" cy="117475"/>
            <a:chOff x="2607" y="3103"/>
            <a:chExt cx="180" cy="74"/>
          </a:xfrm>
        </p:grpSpPr>
        <p:sp>
          <p:nvSpPr>
            <p:cNvPr id="44449" name="Freeform 1441"/>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0" name="Freeform 1442"/>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1" name="Freeform 1443"/>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2" name="Freeform 1444"/>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59" name="Group 1451"/>
          <p:cNvGrpSpPr>
            <a:grpSpLocks/>
          </p:cNvGrpSpPr>
          <p:nvPr/>
        </p:nvGrpSpPr>
        <p:grpSpPr bwMode="auto">
          <a:xfrm>
            <a:off x="4049713" y="4965701"/>
            <a:ext cx="487362" cy="122238"/>
            <a:chOff x="2551" y="3128"/>
            <a:chExt cx="307" cy="77"/>
          </a:xfrm>
        </p:grpSpPr>
        <p:sp>
          <p:nvSpPr>
            <p:cNvPr id="44454" name="Freeform 1446"/>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5" name="Freeform 1447"/>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6" name="Freeform 1448"/>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7" name="Freeform 1449"/>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8" name="Freeform 1450"/>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60" name="Freeform 1452"/>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1" name="Freeform 1453"/>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2" name="Freeform 1454"/>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3" name="Freeform 1455"/>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4" name="Freeform 1456"/>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469" name="Group 1461"/>
          <p:cNvGrpSpPr>
            <a:grpSpLocks/>
          </p:cNvGrpSpPr>
          <p:nvPr/>
        </p:nvGrpSpPr>
        <p:grpSpPr bwMode="auto">
          <a:xfrm>
            <a:off x="4351338" y="4991101"/>
            <a:ext cx="166687" cy="80963"/>
            <a:chOff x="2741" y="3144"/>
            <a:chExt cx="105" cy="51"/>
          </a:xfrm>
        </p:grpSpPr>
        <p:sp>
          <p:nvSpPr>
            <p:cNvPr id="44465" name="Freeform 1457"/>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6" name="Freeform 1458"/>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7" name="Freeform 145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8" name="Freeform 1460"/>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74" name="Group 1466"/>
          <p:cNvGrpSpPr>
            <a:grpSpLocks/>
          </p:cNvGrpSpPr>
          <p:nvPr/>
        </p:nvGrpSpPr>
        <p:grpSpPr bwMode="auto">
          <a:xfrm>
            <a:off x="4291013" y="5030788"/>
            <a:ext cx="285750" cy="117475"/>
            <a:chOff x="2703" y="3169"/>
            <a:chExt cx="180" cy="74"/>
          </a:xfrm>
        </p:grpSpPr>
        <p:sp>
          <p:nvSpPr>
            <p:cNvPr id="44470" name="Freeform 1462"/>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1" name="Freeform 1463"/>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2" name="Freeform 146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3" name="Freeform 1465"/>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80" name="Group 1472"/>
          <p:cNvGrpSpPr>
            <a:grpSpLocks/>
          </p:cNvGrpSpPr>
          <p:nvPr/>
        </p:nvGrpSpPr>
        <p:grpSpPr bwMode="auto">
          <a:xfrm>
            <a:off x="4202113" y="5070476"/>
            <a:ext cx="487362" cy="122238"/>
            <a:chOff x="2647" y="3194"/>
            <a:chExt cx="307" cy="77"/>
          </a:xfrm>
        </p:grpSpPr>
        <p:sp>
          <p:nvSpPr>
            <p:cNvPr id="44475" name="Freeform 1467"/>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6" name="Freeform 1468"/>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7" name="Freeform 1469"/>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8" name="Freeform 147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9" name="Freeform 1471"/>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81" name="Freeform 1473"/>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2" name="Freeform 1474"/>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3" name="Freeform 1475"/>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4" name="Freeform 1476"/>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5" name="Freeform 1477"/>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490" name="Group 1482"/>
          <p:cNvGrpSpPr>
            <a:grpSpLocks/>
          </p:cNvGrpSpPr>
          <p:nvPr/>
        </p:nvGrpSpPr>
        <p:grpSpPr bwMode="auto">
          <a:xfrm>
            <a:off x="4351338" y="4991101"/>
            <a:ext cx="166687" cy="80963"/>
            <a:chOff x="2741" y="3144"/>
            <a:chExt cx="105" cy="51"/>
          </a:xfrm>
        </p:grpSpPr>
        <p:sp>
          <p:nvSpPr>
            <p:cNvPr id="44486" name="Freeform 1478"/>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7" name="Freeform 1479"/>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8" name="Freeform 1480"/>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9" name="Freeform 1481"/>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95" name="Group 1487"/>
          <p:cNvGrpSpPr>
            <a:grpSpLocks/>
          </p:cNvGrpSpPr>
          <p:nvPr/>
        </p:nvGrpSpPr>
        <p:grpSpPr bwMode="auto">
          <a:xfrm>
            <a:off x="4291013" y="5030788"/>
            <a:ext cx="285750" cy="117475"/>
            <a:chOff x="2703" y="3169"/>
            <a:chExt cx="180" cy="74"/>
          </a:xfrm>
        </p:grpSpPr>
        <p:sp>
          <p:nvSpPr>
            <p:cNvPr id="44491" name="Freeform 1483"/>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2" name="Freeform 1484"/>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3" name="Freeform 1485"/>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4" name="Freeform 1486"/>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01" name="Group 1493"/>
          <p:cNvGrpSpPr>
            <a:grpSpLocks/>
          </p:cNvGrpSpPr>
          <p:nvPr/>
        </p:nvGrpSpPr>
        <p:grpSpPr bwMode="auto">
          <a:xfrm>
            <a:off x="4202113" y="5070476"/>
            <a:ext cx="487362" cy="122238"/>
            <a:chOff x="2647" y="3194"/>
            <a:chExt cx="307" cy="77"/>
          </a:xfrm>
        </p:grpSpPr>
        <p:sp>
          <p:nvSpPr>
            <p:cNvPr id="44496" name="Freeform 1488"/>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7" name="Freeform 1489"/>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8" name="Freeform 1490"/>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9" name="Freeform 1491"/>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0" name="Freeform 1492"/>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02" name="Freeform 1494"/>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3" name="Freeform 1495"/>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4" name="Freeform 1496"/>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5" name="Freeform 1497"/>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6" name="Freeform 1498"/>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11" name="Group 1503"/>
          <p:cNvGrpSpPr>
            <a:grpSpLocks/>
          </p:cNvGrpSpPr>
          <p:nvPr/>
        </p:nvGrpSpPr>
        <p:grpSpPr bwMode="auto">
          <a:xfrm>
            <a:off x="4503738" y="5119688"/>
            <a:ext cx="166687" cy="80963"/>
            <a:chOff x="2837" y="3225"/>
            <a:chExt cx="105" cy="51"/>
          </a:xfrm>
        </p:grpSpPr>
        <p:sp>
          <p:nvSpPr>
            <p:cNvPr id="44507" name="Freeform 1499"/>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8" name="Freeform 1500"/>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9" name="Freeform 1501"/>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0" name="Freeform 1502"/>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16" name="Group 1508"/>
          <p:cNvGrpSpPr>
            <a:grpSpLocks/>
          </p:cNvGrpSpPr>
          <p:nvPr/>
        </p:nvGrpSpPr>
        <p:grpSpPr bwMode="auto">
          <a:xfrm>
            <a:off x="4443413" y="5159376"/>
            <a:ext cx="285750" cy="117475"/>
            <a:chOff x="2799" y="3250"/>
            <a:chExt cx="180" cy="74"/>
          </a:xfrm>
        </p:grpSpPr>
        <p:sp>
          <p:nvSpPr>
            <p:cNvPr id="44512" name="Freeform 1504"/>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3" name="Freeform 1505"/>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4" name="Freeform 150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5" name="Freeform 1507"/>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22" name="Group 1514"/>
          <p:cNvGrpSpPr>
            <a:grpSpLocks/>
          </p:cNvGrpSpPr>
          <p:nvPr/>
        </p:nvGrpSpPr>
        <p:grpSpPr bwMode="auto">
          <a:xfrm>
            <a:off x="4354513" y="5199063"/>
            <a:ext cx="487362" cy="122238"/>
            <a:chOff x="2743" y="3275"/>
            <a:chExt cx="307" cy="77"/>
          </a:xfrm>
        </p:grpSpPr>
        <p:sp>
          <p:nvSpPr>
            <p:cNvPr id="44517" name="Freeform 1509"/>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8" name="Freeform 1510"/>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9" name="Freeform 1511"/>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0" name="Freeform 151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1" name="Freeform 1513"/>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23" name="Freeform 1515"/>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4" name="Freeform 1516"/>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5" name="Freeform 1517"/>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6" name="Freeform 1518"/>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7" name="Freeform 1519"/>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32" name="Group 1524"/>
          <p:cNvGrpSpPr>
            <a:grpSpLocks/>
          </p:cNvGrpSpPr>
          <p:nvPr/>
        </p:nvGrpSpPr>
        <p:grpSpPr bwMode="auto">
          <a:xfrm>
            <a:off x="4503738" y="5119688"/>
            <a:ext cx="166687" cy="80963"/>
            <a:chOff x="2837" y="3225"/>
            <a:chExt cx="105" cy="51"/>
          </a:xfrm>
        </p:grpSpPr>
        <p:sp>
          <p:nvSpPr>
            <p:cNvPr id="44528" name="Freeform 1520"/>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9" name="Freeform 1521"/>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0" name="Freeform 1522"/>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1" name="Freeform 1523"/>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37" name="Group 1529"/>
          <p:cNvGrpSpPr>
            <a:grpSpLocks/>
          </p:cNvGrpSpPr>
          <p:nvPr/>
        </p:nvGrpSpPr>
        <p:grpSpPr bwMode="auto">
          <a:xfrm>
            <a:off x="4443413" y="5159376"/>
            <a:ext cx="285750" cy="117475"/>
            <a:chOff x="2799" y="3250"/>
            <a:chExt cx="180" cy="74"/>
          </a:xfrm>
        </p:grpSpPr>
        <p:sp>
          <p:nvSpPr>
            <p:cNvPr id="44533" name="Freeform 1525"/>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4" name="Freeform 1526"/>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5" name="Freeform 1527"/>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6" name="Freeform 1528"/>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43" name="Group 1535"/>
          <p:cNvGrpSpPr>
            <a:grpSpLocks/>
          </p:cNvGrpSpPr>
          <p:nvPr/>
        </p:nvGrpSpPr>
        <p:grpSpPr bwMode="auto">
          <a:xfrm>
            <a:off x="4354513" y="5199063"/>
            <a:ext cx="487362" cy="122238"/>
            <a:chOff x="2743" y="3275"/>
            <a:chExt cx="307" cy="77"/>
          </a:xfrm>
        </p:grpSpPr>
        <p:sp>
          <p:nvSpPr>
            <p:cNvPr id="44538" name="Freeform 1530"/>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9" name="Freeform 1531"/>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0" name="Freeform 1532"/>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1" name="Freeform 1533"/>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2" name="Freeform 1534"/>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44" name="Freeform 1536"/>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5" name="Freeform 1537"/>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6" name="Freeform 1538"/>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7" name="Freeform 1539"/>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8" name="Freeform 1540"/>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53" name="Group 1545"/>
          <p:cNvGrpSpPr>
            <a:grpSpLocks/>
          </p:cNvGrpSpPr>
          <p:nvPr/>
        </p:nvGrpSpPr>
        <p:grpSpPr bwMode="auto">
          <a:xfrm>
            <a:off x="4656138" y="5256213"/>
            <a:ext cx="166687" cy="80963"/>
            <a:chOff x="2933" y="3311"/>
            <a:chExt cx="105" cy="51"/>
          </a:xfrm>
        </p:grpSpPr>
        <p:sp>
          <p:nvSpPr>
            <p:cNvPr id="44549" name="Freeform 1541"/>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0" name="Freeform 1542"/>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1" name="Freeform 1543"/>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2" name="Freeform 1544"/>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58" name="Group 1550"/>
          <p:cNvGrpSpPr>
            <a:grpSpLocks/>
          </p:cNvGrpSpPr>
          <p:nvPr/>
        </p:nvGrpSpPr>
        <p:grpSpPr bwMode="auto">
          <a:xfrm>
            <a:off x="4595813" y="5295901"/>
            <a:ext cx="285750" cy="117475"/>
            <a:chOff x="2895" y="3336"/>
            <a:chExt cx="180" cy="74"/>
          </a:xfrm>
        </p:grpSpPr>
        <p:sp>
          <p:nvSpPr>
            <p:cNvPr id="44554" name="Freeform 1546"/>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5" name="Freeform 1547"/>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6" name="Freeform 154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7" name="Freeform 1549"/>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64" name="Group 1556"/>
          <p:cNvGrpSpPr>
            <a:grpSpLocks/>
          </p:cNvGrpSpPr>
          <p:nvPr/>
        </p:nvGrpSpPr>
        <p:grpSpPr bwMode="auto">
          <a:xfrm>
            <a:off x="4506913" y="5334001"/>
            <a:ext cx="487362" cy="123825"/>
            <a:chOff x="2839" y="3360"/>
            <a:chExt cx="307" cy="78"/>
          </a:xfrm>
        </p:grpSpPr>
        <p:sp>
          <p:nvSpPr>
            <p:cNvPr id="44559" name="Freeform 1551"/>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0" name="Freeform 1552"/>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1" name="Freeform 1553"/>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2" name="Freeform 1554"/>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3" name="Freeform 1555"/>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65" name="Freeform 1557"/>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6" name="Freeform 1558"/>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7" name="Freeform 1559"/>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8" name="Freeform 1560"/>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9" name="Freeform 1561"/>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74" name="Group 1566"/>
          <p:cNvGrpSpPr>
            <a:grpSpLocks/>
          </p:cNvGrpSpPr>
          <p:nvPr/>
        </p:nvGrpSpPr>
        <p:grpSpPr bwMode="auto">
          <a:xfrm>
            <a:off x="4656138" y="5256213"/>
            <a:ext cx="166687" cy="80963"/>
            <a:chOff x="2933" y="3311"/>
            <a:chExt cx="105" cy="51"/>
          </a:xfrm>
        </p:grpSpPr>
        <p:sp>
          <p:nvSpPr>
            <p:cNvPr id="44570" name="Freeform 1562"/>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1" name="Freeform 1563"/>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2" name="Freeform 1564"/>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3" name="Freeform 1565"/>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79" name="Group 1571"/>
          <p:cNvGrpSpPr>
            <a:grpSpLocks/>
          </p:cNvGrpSpPr>
          <p:nvPr/>
        </p:nvGrpSpPr>
        <p:grpSpPr bwMode="auto">
          <a:xfrm>
            <a:off x="4595813" y="5295901"/>
            <a:ext cx="285750" cy="117475"/>
            <a:chOff x="2895" y="3336"/>
            <a:chExt cx="180" cy="74"/>
          </a:xfrm>
        </p:grpSpPr>
        <p:sp>
          <p:nvSpPr>
            <p:cNvPr id="44575" name="Freeform 1567"/>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6" name="Freeform 1568"/>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7" name="Freeform 1569"/>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8" name="Freeform 1570"/>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85" name="Group 1577"/>
          <p:cNvGrpSpPr>
            <a:grpSpLocks/>
          </p:cNvGrpSpPr>
          <p:nvPr/>
        </p:nvGrpSpPr>
        <p:grpSpPr bwMode="auto">
          <a:xfrm>
            <a:off x="4506913" y="5334001"/>
            <a:ext cx="487362" cy="123825"/>
            <a:chOff x="2839" y="3360"/>
            <a:chExt cx="307" cy="78"/>
          </a:xfrm>
        </p:grpSpPr>
        <p:sp>
          <p:nvSpPr>
            <p:cNvPr id="44580" name="Freeform 1572"/>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1" name="Freeform 1573"/>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2" name="Freeform 1574"/>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3" name="Freeform 1575"/>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4" name="Freeform 1576"/>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86" name="Freeform 1578"/>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7" name="Freeform 1579"/>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8" name="Freeform 1580"/>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9" name="Freeform 1581"/>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0" name="Freeform 1582"/>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612" name="Group 1604"/>
          <p:cNvGrpSpPr>
            <a:grpSpLocks/>
          </p:cNvGrpSpPr>
          <p:nvPr/>
        </p:nvGrpSpPr>
        <p:grpSpPr bwMode="auto">
          <a:xfrm>
            <a:off x="4556125" y="4872038"/>
            <a:ext cx="487362" cy="201613"/>
            <a:chOff x="2870" y="3069"/>
            <a:chExt cx="307" cy="127"/>
          </a:xfrm>
        </p:grpSpPr>
        <p:grpSp>
          <p:nvGrpSpPr>
            <p:cNvPr id="44595" name="Group 1587"/>
            <p:cNvGrpSpPr>
              <a:grpSpLocks/>
            </p:cNvGrpSpPr>
            <p:nvPr/>
          </p:nvGrpSpPr>
          <p:grpSpPr bwMode="auto">
            <a:xfrm>
              <a:off x="2964" y="3069"/>
              <a:ext cx="105" cy="51"/>
              <a:chOff x="2964" y="3069"/>
              <a:chExt cx="105" cy="51"/>
            </a:xfrm>
          </p:grpSpPr>
          <p:sp>
            <p:nvSpPr>
              <p:cNvPr id="44591" name="Freeform 158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2" name="Freeform 1584"/>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3" name="Freeform 1585"/>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4" name="Freeform 1586"/>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00" name="Group 1592"/>
            <p:cNvGrpSpPr>
              <a:grpSpLocks/>
            </p:cNvGrpSpPr>
            <p:nvPr/>
          </p:nvGrpSpPr>
          <p:grpSpPr bwMode="auto">
            <a:xfrm>
              <a:off x="2926" y="3094"/>
              <a:ext cx="180" cy="74"/>
              <a:chOff x="2926" y="3094"/>
              <a:chExt cx="180" cy="74"/>
            </a:xfrm>
          </p:grpSpPr>
          <p:sp>
            <p:nvSpPr>
              <p:cNvPr id="44596" name="Freeform 158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7" name="Freeform 1589"/>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8" name="Freeform 1590"/>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9" name="Freeform 1591"/>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06" name="Group 1598"/>
            <p:cNvGrpSpPr>
              <a:grpSpLocks/>
            </p:cNvGrpSpPr>
            <p:nvPr/>
          </p:nvGrpSpPr>
          <p:grpSpPr bwMode="auto">
            <a:xfrm>
              <a:off x="2870" y="3119"/>
              <a:ext cx="307" cy="77"/>
              <a:chOff x="2870" y="3119"/>
              <a:chExt cx="307" cy="77"/>
            </a:xfrm>
          </p:grpSpPr>
          <p:sp>
            <p:nvSpPr>
              <p:cNvPr id="44601" name="Freeform 1593"/>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2" name="Freeform 1594"/>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3" name="Freeform 1595"/>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4" name="Freeform 1596"/>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5" name="Freeform 1597"/>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07" name="Freeform 1599"/>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8" name="Freeform 1600"/>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9" name="Freeform 1601"/>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0" name="Freeform 1602"/>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1" name="Freeform 1603"/>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34" name="Group 1626"/>
          <p:cNvGrpSpPr>
            <a:grpSpLocks/>
          </p:cNvGrpSpPr>
          <p:nvPr/>
        </p:nvGrpSpPr>
        <p:grpSpPr bwMode="auto">
          <a:xfrm>
            <a:off x="4708525" y="5008563"/>
            <a:ext cx="487362" cy="201613"/>
            <a:chOff x="2966" y="3155"/>
            <a:chExt cx="307" cy="127"/>
          </a:xfrm>
        </p:grpSpPr>
        <p:grpSp>
          <p:nvGrpSpPr>
            <p:cNvPr id="44617" name="Group 1609"/>
            <p:cNvGrpSpPr>
              <a:grpSpLocks/>
            </p:cNvGrpSpPr>
            <p:nvPr/>
          </p:nvGrpSpPr>
          <p:grpSpPr bwMode="auto">
            <a:xfrm>
              <a:off x="3060" y="3155"/>
              <a:ext cx="105" cy="51"/>
              <a:chOff x="3060" y="3155"/>
              <a:chExt cx="105" cy="51"/>
            </a:xfrm>
          </p:grpSpPr>
          <p:sp>
            <p:nvSpPr>
              <p:cNvPr id="44613" name="Freeform 160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4" name="Freeform 1606"/>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5" name="Freeform 1607"/>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6" name="Freeform 1608"/>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22" name="Group 1614"/>
            <p:cNvGrpSpPr>
              <a:grpSpLocks/>
            </p:cNvGrpSpPr>
            <p:nvPr/>
          </p:nvGrpSpPr>
          <p:grpSpPr bwMode="auto">
            <a:xfrm>
              <a:off x="3022" y="3180"/>
              <a:ext cx="180" cy="74"/>
              <a:chOff x="3022" y="3180"/>
              <a:chExt cx="180" cy="74"/>
            </a:xfrm>
          </p:grpSpPr>
          <p:sp>
            <p:nvSpPr>
              <p:cNvPr id="44618" name="Freeform 161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9" name="Freeform 1611"/>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0" name="Freeform 1612"/>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1" name="Freeform 1613"/>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28" name="Group 1620"/>
            <p:cNvGrpSpPr>
              <a:grpSpLocks/>
            </p:cNvGrpSpPr>
            <p:nvPr/>
          </p:nvGrpSpPr>
          <p:grpSpPr bwMode="auto">
            <a:xfrm>
              <a:off x="2966" y="3204"/>
              <a:ext cx="307" cy="78"/>
              <a:chOff x="2966" y="3204"/>
              <a:chExt cx="307" cy="78"/>
            </a:xfrm>
          </p:grpSpPr>
          <p:sp>
            <p:nvSpPr>
              <p:cNvPr id="44623" name="Freeform 1615"/>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4" name="Freeform 1616"/>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5" name="Freeform 1617"/>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6" name="Freeform 1618"/>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7" name="Freeform 1619"/>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29" name="Freeform 1621"/>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0" name="Freeform 1622"/>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1" name="Freeform 1623"/>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2" name="Freeform 1624"/>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3" name="Freeform 1625"/>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56" name="Group 1648"/>
          <p:cNvGrpSpPr>
            <a:grpSpLocks/>
          </p:cNvGrpSpPr>
          <p:nvPr/>
        </p:nvGrpSpPr>
        <p:grpSpPr bwMode="auto">
          <a:xfrm>
            <a:off x="4860925" y="5145088"/>
            <a:ext cx="487362" cy="201613"/>
            <a:chOff x="3062" y="3241"/>
            <a:chExt cx="307" cy="127"/>
          </a:xfrm>
        </p:grpSpPr>
        <p:grpSp>
          <p:nvGrpSpPr>
            <p:cNvPr id="44639" name="Group 1631"/>
            <p:cNvGrpSpPr>
              <a:grpSpLocks/>
            </p:cNvGrpSpPr>
            <p:nvPr/>
          </p:nvGrpSpPr>
          <p:grpSpPr bwMode="auto">
            <a:xfrm>
              <a:off x="3156" y="3241"/>
              <a:ext cx="105" cy="51"/>
              <a:chOff x="3156" y="3241"/>
              <a:chExt cx="105" cy="51"/>
            </a:xfrm>
          </p:grpSpPr>
          <p:sp>
            <p:nvSpPr>
              <p:cNvPr id="44635" name="Freeform 162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6" name="Freeform 1628"/>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7" name="Freeform 1629"/>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8" name="Freeform 1630"/>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44" name="Group 1636"/>
            <p:cNvGrpSpPr>
              <a:grpSpLocks/>
            </p:cNvGrpSpPr>
            <p:nvPr/>
          </p:nvGrpSpPr>
          <p:grpSpPr bwMode="auto">
            <a:xfrm>
              <a:off x="3118" y="3266"/>
              <a:ext cx="180" cy="74"/>
              <a:chOff x="3118" y="3266"/>
              <a:chExt cx="180" cy="74"/>
            </a:xfrm>
          </p:grpSpPr>
          <p:sp>
            <p:nvSpPr>
              <p:cNvPr id="44640" name="Freeform 163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1" name="Freeform 1633"/>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2" name="Freeform 1634"/>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3" name="Freeform 1635"/>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50" name="Group 1642"/>
            <p:cNvGrpSpPr>
              <a:grpSpLocks/>
            </p:cNvGrpSpPr>
            <p:nvPr/>
          </p:nvGrpSpPr>
          <p:grpSpPr bwMode="auto">
            <a:xfrm>
              <a:off x="3062" y="3291"/>
              <a:ext cx="307" cy="77"/>
              <a:chOff x="3062" y="3291"/>
              <a:chExt cx="307" cy="77"/>
            </a:xfrm>
          </p:grpSpPr>
          <p:sp>
            <p:nvSpPr>
              <p:cNvPr id="44645" name="Freeform 1637"/>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6" name="Freeform 1638"/>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7" name="Freeform 1639"/>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8" name="Freeform 1640"/>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9" name="Freeform 1641"/>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51" name="Freeform 1643"/>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2" name="Freeform 1644"/>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3" name="Freeform 1645"/>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4" name="Freeform 1646"/>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5" name="Freeform 1647"/>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78" name="Group 1670"/>
          <p:cNvGrpSpPr>
            <a:grpSpLocks/>
          </p:cNvGrpSpPr>
          <p:nvPr/>
        </p:nvGrpSpPr>
        <p:grpSpPr bwMode="auto">
          <a:xfrm>
            <a:off x="5013325" y="5281613"/>
            <a:ext cx="487362" cy="201613"/>
            <a:chOff x="3158" y="3327"/>
            <a:chExt cx="307" cy="127"/>
          </a:xfrm>
        </p:grpSpPr>
        <p:grpSp>
          <p:nvGrpSpPr>
            <p:cNvPr id="44661" name="Group 1653"/>
            <p:cNvGrpSpPr>
              <a:grpSpLocks/>
            </p:cNvGrpSpPr>
            <p:nvPr/>
          </p:nvGrpSpPr>
          <p:grpSpPr bwMode="auto">
            <a:xfrm>
              <a:off x="3252" y="3327"/>
              <a:ext cx="105" cy="51"/>
              <a:chOff x="3252" y="3327"/>
              <a:chExt cx="105" cy="51"/>
            </a:xfrm>
          </p:grpSpPr>
          <p:sp>
            <p:nvSpPr>
              <p:cNvPr id="44657" name="Freeform 164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8" name="Freeform 1650"/>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9" name="Freeform 1651"/>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0" name="Freeform 1652"/>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66" name="Group 1658"/>
            <p:cNvGrpSpPr>
              <a:grpSpLocks/>
            </p:cNvGrpSpPr>
            <p:nvPr/>
          </p:nvGrpSpPr>
          <p:grpSpPr bwMode="auto">
            <a:xfrm>
              <a:off x="3214" y="3352"/>
              <a:ext cx="180" cy="74"/>
              <a:chOff x="3214" y="3352"/>
              <a:chExt cx="180" cy="74"/>
            </a:xfrm>
          </p:grpSpPr>
          <p:sp>
            <p:nvSpPr>
              <p:cNvPr id="44662" name="Freeform 165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3" name="Freeform 1655"/>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4" name="Freeform 1656"/>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5" name="Freeform 1657"/>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72" name="Group 1664"/>
            <p:cNvGrpSpPr>
              <a:grpSpLocks/>
            </p:cNvGrpSpPr>
            <p:nvPr/>
          </p:nvGrpSpPr>
          <p:grpSpPr bwMode="auto">
            <a:xfrm>
              <a:off x="3158" y="3377"/>
              <a:ext cx="307" cy="77"/>
              <a:chOff x="3158" y="3377"/>
              <a:chExt cx="307" cy="77"/>
            </a:xfrm>
          </p:grpSpPr>
          <p:sp>
            <p:nvSpPr>
              <p:cNvPr id="44667" name="Freeform 1659"/>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8" name="Freeform 166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9" name="Freeform 1661"/>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0" name="Freeform 1662"/>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1" name="Freeform 1663"/>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73" name="Freeform 1665"/>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4" name="Freeform 1666"/>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5" name="Freeform 1667"/>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6" name="Freeform 1668"/>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7" name="Freeform 1669"/>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83" name="Group 1675"/>
          <p:cNvGrpSpPr>
            <a:grpSpLocks/>
          </p:cNvGrpSpPr>
          <p:nvPr/>
        </p:nvGrpSpPr>
        <p:grpSpPr bwMode="auto">
          <a:xfrm>
            <a:off x="4705350" y="4872038"/>
            <a:ext cx="166687" cy="80963"/>
            <a:chOff x="2964" y="3069"/>
            <a:chExt cx="105" cy="51"/>
          </a:xfrm>
        </p:grpSpPr>
        <p:sp>
          <p:nvSpPr>
            <p:cNvPr id="44679" name="Freeform 1671"/>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0" name="Freeform 1672"/>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1" name="Freeform 167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2" name="Freeform 1674"/>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88" name="Group 1680"/>
          <p:cNvGrpSpPr>
            <a:grpSpLocks/>
          </p:cNvGrpSpPr>
          <p:nvPr/>
        </p:nvGrpSpPr>
        <p:grpSpPr bwMode="auto">
          <a:xfrm>
            <a:off x="4645025" y="4911726"/>
            <a:ext cx="285750" cy="117475"/>
            <a:chOff x="2926" y="3094"/>
            <a:chExt cx="180" cy="74"/>
          </a:xfrm>
        </p:grpSpPr>
        <p:sp>
          <p:nvSpPr>
            <p:cNvPr id="44684" name="Freeform 1676"/>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5" name="Freeform 1677"/>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6" name="Freeform 167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7" name="Freeform 1679"/>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94" name="Group 1686"/>
          <p:cNvGrpSpPr>
            <a:grpSpLocks/>
          </p:cNvGrpSpPr>
          <p:nvPr/>
        </p:nvGrpSpPr>
        <p:grpSpPr bwMode="auto">
          <a:xfrm>
            <a:off x="4556125" y="4951413"/>
            <a:ext cx="487362" cy="122238"/>
            <a:chOff x="2870" y="3119"/>
            <a:chExt cx="307" cy="77"/>
          </a:xfrm>
        </p:grpSpPr>
        <p:sp>
          <p:nvSpPr>
            <p:cNvPr id="44689" name="Freeform 1681"/>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0" name="Freeform 1682"/>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1" name="Freeform 1683"/>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2" name="Freeform 1684"/>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3" name="Freeform 1685"/>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95" name="Freeform 1687"/>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6" name="Freeform 1688"/>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7" name="Freeform 1689"/>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8" name="Freeform 1690"/>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9" name="Freeform 1691"/>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04" name="Group 1696"/>
          <p:cNvGrpSpPr>
            <a:grpSpLocks/>
          </p:cNvGrpSpPr>
          <p:nvPr/>
        </p:nvGrpSpPr>
        <p:grpSpPr bwMode="auto">
          <a:xfrm>
            <a:off x="4705350" y="4872038"/>
            <a:ext cx="166687" cy="80963"/>
            <a:chOff x="2964" y="3069"/>
            <a:chExt cx="105" cy="51"/>
          </a:xfrm>
        </p:grpSpPr>
        <p:sp>
          <p:nvSpPr>
            <p:cNvPr id="44700" name="Freeform 1692"/>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1" name="Freeform 1693"/>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2" name="Freeform 1694"/>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3" name="Freeform 1695"/>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09" name="Group 1701"/>
          <p:cNvGrpSpPr>
            <a:grpSpLocks/>
          </p:cNvGrpSpPr>
          <p:nvPr/>
        </p:nvGrpSpPr>
        <p:grpSpPr bwMode="auto">
          <a:xfrm>
            <a:off x="4645025" y="4911726"/>
            <a:ext cx="285750" cy="117475"/>
            <a:chOff x="2926" y="3094"/>
            <a:chExt cx="180" cy="74"/>
          </a:xfrm>
        </p:grpSpPr>
        <p:sp>
          <p:nvSpPr>
            <p:cNvPr id="44705" name="Freeform 1697"/>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6" name="Freeform 1698"/>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7" name="Freeform 1699"/>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8" name="Freeform 1700"/>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15" name="Group 1707"/>
          <p:cNvGrpSpPr>
            <a:grpSpLocks/>
          </p:cNvGrpSpPr>
          <p:nvPr/>
        </p:nvGrpSpPr>
        <p:grpSpPr bwMode="auto">
          <a:xfrm>
            <a:off x="4556125" y="4951413"/>
            <a:ext cx="487362" cy="122238"/>
            <a:chOff x="2870" y="3119"/>
            <a:chExt cx="307" cy="77"/>
          </a:xfrm>
        </p:grpSpPr>
        <p:sp>
          <p:nvSpPr>
            <p:cNvPr id="44710" name="Freeform 1702"/>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1" name="Freeform 1703"/>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2" name="Freeform 1704"/>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3" name="Freeform 1705"/>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4" name="Freeform 1706"/>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16" name="Freeform 1708"/>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7" name="Freeform 1709"/>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8" name="Freeform 1710"/>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9" name="Freeform 1711"/>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0" name="Freeform 1712"/>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25" name="Group 1717"/>
          <p:cNvGrpSpPr>
            <a:grpSpLocks/>
          </p:cNvGrpSpPr>
          <p:nvPr/>
        </p:nvGrpSpPr>
        <p:grpSpPr bwMode="auto">
          <a:xfrm>
            <a:off x="4857750" y="5008563"/>
            <a:ext cx="166687" cy="80963"/>
            <a:chOff x="3060" y="3155"/>
            <a:chExt cx="105" cy="51"/>
          </a:xfrm>
        </p:grpSpPr>
        <p:sp>
          <p:nvSpPr>
            <p:cNvPr id="44721" name="Freeform 1713"/>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2" name="Freeform 1714"/>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3" name="Freeform 171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4" name="Freeform 1716"/>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30" name="Group 1722"/>
          <p:cNvGrpSpPr>
            <a:grpSpLocks/>
          </p:cNvGrpSpPr>
          <p:nvPr/>
        </p:nvGrpSpPr>
        <p:grpSpPr bwMode="auto">
          <a:xfrm>
            <a:off x="4797425" y="5048251"/>
            <a:ext cx="285750" cy="117475"/>
            <a:chOff x="3022" y="3180"/>
            <a:chExt cx="180" cy="74"/>
          </a:xfrm>
        </p:grpSpPr>
        <p:sp>
          <p:nvSpPr>
            <p:cNvPr id="44726" name="Freeform 1718"/>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7" name="Freeform 1719"/>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8" name="Freeform 172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9" name="Freeform 1721"/>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36" name="Group 1728"/>
          <p:cNvGrpSpPr>
            <a:grpSpLocks/>
          </p:cNvGrpSpPr>
          <p:nvPr/>
        </p:nvGrpSpPr>
        <p:grpSpPr bwMode="auto">
          <a:xfrm>
            <a:off x="4708525" y="5086351"/>
            <a:ext cx="487362" cy="123825"/>
            <a:chOff x="2966" y="3204"/>
            <a:chExt cx="307" cy="78"/>
          </a:xfrm>
        </p:grpSpPr>
        <p:sp>
          <p:nvSpPr>
            <p:cNvPr id="44731" name="Freeform 1723"/>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2" name="Freeform 1724"/>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3" name="Freeform 1725"/>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4" name="Freeform 1726"/>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5" name="Freeform 1727"/>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37" name="Freeform 1729"/>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8" name="Freeform 1730"/>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9" name="Freeform 1731"/>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0" name="Freeform 1732"/>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1" name="Freeform 1733"/>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46" name="Group 1738"/>
          <p:cNvGrpSpPr>
            <a:grpSpLocks/>
          </p:cNvGrpSpPr>
          <p:nvPr/>
        </p:nvGrpSpPr>
        <p:grpSpPr bwMode="auto">
          <a:xfrm>
            <a:off x="4857750" y="5008563"/>
            <a:ext cx="166687" cy="80963"/>
            <a:chOff x="3060" y="3155"/>
            <a:chExt cx="105" cy="51"/>
          </a:xfrm>
        </p:grpSpPr>
        <p:sp>
          <p:nvSpPr>
            <p:cNvPr id="44742" name="Freeform 1734"/>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3" name="Freeform 1735"/>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4" name="Freeform 1736"/>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5" name="Freeform 1737"/>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51" name="Group 1743"/>
          <p:cNvGrpSpPr>
            <a:grpSpLocks/>
          </p:cNvGrpSpPr>
          <p:nvPr/>
        </p:nvGrpSpPr>
        <p:grpSpPr bwMode="auto">
          <a:xfrm>
            <a:off x="4797425" y="5048251"/>
            <a:ext cx="285750" cy="117475"/>
            <a:chOff x="3022" y="3180"/>
            <a:chExt cx="180" cy="74"/>
          </a:xfrm>
        </p:grpSpPr>
        <p:sp>
          <p:nvSpPr>
            <p:cNvPr id="44747" name="Freeform 1739"/>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8" name="Freeform 1740"/>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9" name="Freeform 1741"/>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0" name="Freeform 1742"/>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57" name="Group 1749"/>
          <p:cNvGrpSpPr>
            <a:grpSpLocks/>
          </p:cNvGrpSpPr>
          <p:nvPr/>
        </p:nvGrpSpPr>
        <p:grpSpPr bwMode="auto">
          <a:xfrm>
            <a:off x="4708525" y="5086351"/>
            <a:ext cx="487362" cy="123825"/>
            <a:chOff x="2966" y="3204"/>
            <a:chExt cx="307" cy="78"/>
          </a:xfrm>
        </p:grpSpPr>
        <p:sp>
          <p:nvSpPr>
            <p:cNvPr id="44752" name="Freeform 1744"/>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3" name="Freeform 1745"/>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4" name="Freeform 1746"/>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5" name="Freeform 1747"/>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6" name="Freeform 1748"/>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58" name="Freeform 1750"/>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9" name="Freeform 1751"/>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0" name="Freeform 1752"/>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1" name="Freeform 1753"/>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2" name="Freeform 1754"/>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67" name="Group 1759"/>
          <p:cNvGrpSpPr>
            <a:grpSpLocks/>
          </p:cNvGrpSpPr>
          <p:nvPr/>
        </p:nvGrpSpPr>
        <p:grpSpPr bwMode="auto">
          <a:xfrm>
            <a:off x="5010150" y="5145088"/>
            <a:ext cx="166687" cy="80963"/>
            <a:chOff x="3156" y="3241"/>
            <a:chExt cx="105" cy="51"/>
          </a:xfrm>
        </p:grpSpPr>
        <p:sp>
          <p:nvSpPr>
            <p:cNvPr id="44763" name="Freeform 1755"/>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4" name="Freeform 1756"/>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5" name="Freeform 175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6" name="Freeform 1758"/>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72" name="Group 1764"/>
          <p:cNvGrpSpPr>
            <a:grpSpLocks/>
          </p:cNvGrpSpPr>
          <p:nvPr/>
        </p:nvGrpSpPr>
        <p:grpSpPr bwMode="auto">
          <a:xfrm>
            <a:off x="4949825" y="5184776"/>
            <a:ext cx="285750" cy="117475"/>
            <a:chOff x="3118" y="3266"/>
            <a:chExt cx="180" cy="74"/>
          </a:xfrm>
        </p:grpSpPr>
        <p:sp>
          <p:nvSpPr>
            <p:cNvPr id="44768" name="Freeform 1760"/>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9" name="Freeform 1761"/>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0" name="Freeform 176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1" name="Freeform 1763"/>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78" name="Group 1770"/>
          <p:cNvGrpSpPr>
            <a:grpSpLocks/>
          </p:cNvGrpSpPr>
          <p:nvPr/>
        </p:nvGrpSpPr>
        <p:grpSpPr bwMode="auto">
          <a:xfrm>
            <a:off x="4860925" y="5224463"/>
            <a:ext cx="487362" cy="122238"/>
            <a:chOff x="3062" y="3291"/>
            <a:chExt cx="307" cy="77"/>
          </a:xfrm>
        </p:grpSpPr>
        <p:sp>
          <p:nvSpPr>
            <p:cNvPr id="44773" name="Freeform 1765"/>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4" name="Freeform 1766"/>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5" name="Freeform 1767"/>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6" name="Freeform 1768"/>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7" name="Freeform 1769"/>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79" name="Freeform 1771"/>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0" name="Freeform 1772"/>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1" name="Freeform 1773"/>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2" name="Freeform 1774"/>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3" name="Freeform 1775"/>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88" name="Group 1780"/>
          <p:cNvGrpSpPr>
            <a:grpSpLocks/>
          </p:cNvGrpSpPr>
          <p:nvPr/>
        </p:nvGrpSpPr>
        <p:grpSpPr bwMode="auto">
          <a:xfrm>
            <a:off x="5010150" y="5145088"/>
            <a:ext cx="166687" cy="80963"/>
            <a:chOff x="3156" y="3241"/>
            <a:chExt cx="105" cy="51"/>
          </a:xfrm>
        </p:grpSpPr>
        <p:sp>
          <p:nvSpPr>
            <p:cNvPr id="44784" name="Freeform 1776"/>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5" name="Freeform 1777"/>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6" name="Freeform 1778"/>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7" name="Freeform 1779"/>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93" name="Group 1785"/>
          <p:cNvGrpSpPr>
            <a:grpSpLocks/>
          </p:cNvGrpSpPr>
          <p:nvPr/>
        </p:nvGrpSpPr>
        <p:grpSpPr bwMode="auto">
          <a:xfrm>
            <a:off x="4949825" y="5184776"/>
            <a:ext cx="285750" cy="117475"/>
            <a:chOff x="3118" y="3266"/>
            <a:chExt cx="180" cy="74"/>
          </a:xfrm>
        </p:grpSpPr>
        <p:sp>
          <p:nvSpPr>
            <p:cNvPr id="44789" name="Freeform 1781"/>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0" name="Freeform 1782"/>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1" name="Freeform 1783"/>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2" name="Freeform 1784"/>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99" name="Group 1791"/>
          <p:cNvGrpSpPr>
            <a:grpSpLocks/>
          </p:cNvGrpSpPr>
          <p:nvPr/>
        </p:nvGrpSpPr>
        <p:grpSpPr bwMode="auto">
          <a:xfrm>
            <a:off x="4860925" y="5224463"/>
            <a:ext cx="487362" cy="122238"/>
            <a:chOff x="3062" y="3291"/>
            <a:chExt cx="307" cy="77"/>
          </a:xfrm>
        </p:grpSpPr>
        <p:sp>
          <p:nvSpPr>
            <p:cNvPr id="44794" name="Freeform 1786"/>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5" name="Freeform 1787"/>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6" name="Freeform 1788"/>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7" name="Freeform 1789"/>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8" name="Freeform 1790"/>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800" name="Freeform 1792"/>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1" name="Freeform 1793"/>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2" name="Freeform 1794"/>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3" name="Freeform 1795"/>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4" name="Freeform 1796"/>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809" name="Group 1801"/>
          <p:cNvGrpSpPr>
            <a:grpSpLocks/>
          </p:cNvGrpSpPr>
          <p:nvPr/>
        </p:nvGrpSpPr>
        <p:grpSpPr bwMode="auto">
          <a:xfrm>
            <a:off x="5162550" y="5281613"/>
            <a:ext cx="166687" cy="80963"/>
            <a:chOff x="3252" y="3327"/>
            <a:chExt cx="105" cy="51"/>
          </a:xfrm>
        </p:grpSpPr>
        <p:sp>
          <p:nvSpPr>
            <p:cNvPr id="44805" name="Freeform 1797"/>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6" name="Freeform 1798"/>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7" name="Freeform 179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8" name="Freeform 1800"/>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14" name="Group 1806"/>
          <p:cNvGrpSpPr>
            <a:grpSpLocks/>
          </p:cNvGrpSpPr>
          <p:nvPr/>
        </p:nvGrpSpPr>
        <p:grpSpPr bwMode="auto">
          <a:xfrm>
            <a:off x="5102225" y="5321301"/>
            <a:ext cx="285750" cy="117475"/>
            <a:chOff x="3214" y="3352"/>
            <a:chExt cx="180" cy="74"/>
          </a:xfrm>
        </p:grpSpPr>
        <p:sp>
          <p:nvSpPr>
            <p:cNvPr id="44810" name="Freeform 1802"/>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1" name="Freeform 1803"/>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2" name="Freeform 180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3" name="Freeform 1805"/>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20" name="Group 1812"/>
          <p:cNvGrpSpPr>
            <a:grpSpLocks/>
          </p:cNvGrpSpPr>
          <p:nvPr/>
        </p:nvGrpSpPr>
        <p:grpSpPr bwMode="auto">
          <a:xfrm>
            <a:off x="5013325" y="5360988"/>
            <a:ext cx="487362" cy="122238"/>
            <a:chOff x="3158" y="3377"/>
            <a:chExt cx="307" cy="77"/>
          </a:xfrm>
        </p:grpSpPr>
        <p:sp>
          <p:nvSpPr>
            <p:cNvPr id="44815" name="Freeform 1807"/>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6" name="Freeform 1808"/>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7" name="Freeform 1809"/>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8" name="Freeform 181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9" name="Freeform 1811"/>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821" name="Freeform 1813"/>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2" name="Freeform 1814"/>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3" name="Freeform 1815"/>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4" name="Freeform 1816"/>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5" name="Freeform 1817"/>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830" name="Group 1822"/>
          <p:cNvGrpSpPr>
            <a:grpSpLocks/>
          </p:cNvGrpSpPr>
          <p:nvPr/>
        </p:nvGrpSpPr>
        <p:grpSpPr bwMode="auto">
          <a:xfrm>
            <a:off x="5162550" y="5281613"/>
            <a:ext cx="166687" cy="80963"/>
            <a:chOff x="3252" y="3327"/>
            <a:chExt cx="105" cy="51"/>
          </a:xfrm>
        </p:grpSpPr>
        <p:sp>
          <p:nvSpPr>
            <p:cNvPr id="44826" name="Freeform 1818"/>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7" name="Freeform 1819"/>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8" name="Freeform 1820"/>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9" name="Freeform 1821"/>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35" name="Group 1827"/>
          <p:cNvGrpSpPr>
            <a:grpSpLocks/>
          </p:cNvGrpSpPr>
          <p:nvPr/>
        </p:nvGrpSpPr>
        <p:grpSpPr bwMode="auto">
          <a:xfrm>
            <a:off x="5102225" y="5321301"/>
            <a:ext cx="285750" cy="117475"/>
            <a:chOff x="3214" y="3352"/>
            <a:chExt cx="180" cy="74"/>
          </a:xfrm>
        </p:grpSpPr>
        <p:sp>
          <p:nvSpPr>
            <p:cNvPr id="44831" name="Freeform 1823"/>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2" name="Freeform 1824"/>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3" name="Freeform 1825"/>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4" name="Freeform 1826"/>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41" name="Group 1833"/>
          <p:cNvGrpSpPr>
            <a:grpSpLocks/>
          </p:cNvGrpSpPr>
          <p:nvPr/>
        </p:nvGrpSpPr>
        <p:grpSpPr bwMode="auto">
          <a:xfrm>
            <a:off x="5013325" y="5360988"/>
            <a:ext cx="487362" cy="122238"/>
            <a:chOff x="3158" y="3377"/>
            <a:chExt cx="307" cy="77"/>
          </a:xfrm>
        </p:grpSpPr>
        <p:sp>
          <p:nvSpPr>
            <p:cNvPr id="44836" name="Freeform 1828"/>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7" name="Freeform 1829"/>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8" name="Freeform 1830"/>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9" name="Freeform 1831"/>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0" name="Freeform 1832"/>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842" name="Freeform 1834"/>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3" name="Freeform 1835"/>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4" name="Freeform 1836"/>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5" name="Freeform 1837"/>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6" name="Freeform 1838"/>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851" name="Group 1843"/>
          <p:cNvGrpSpPr>
            <a:grpSpLocks/>
          </p:cNvGrpSpPr>
          <p:nvPr/>
        </p:nvGrpSpPr>
        <p:grpSpPr bwMode="auto">
          <a:xfrm>
            <a:off x="5778500" y="4840288"/>
            <a:ext cx="287337" cy="115888"/>
            <a:chOff x="3640" y="3049"/>
            <a:chExt cx="181" cy="73"/>
          </a:xfrm>
        </p:grpSpPr>
        <p:sp>
          <p:nvSpPr>
            <p:cNvPr id="44847" name="Freeform 1839"/>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8" name="Freeform 1840"/>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9" name="Freeform 1841"/>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0" name="Freeform 1842"/>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57" name="Group 1849"/>
          <p:cNvGrpSpPr>
            <a:grpSpLocks/>
          </p:cNvGrpSpPr>
          <p:nvPr/>
        </p:nvGrpSpPr>
        <p:grpSpPr bwMode="auto">
          <a:xfrm>
            <a:off x="5754688" y="4903788"/>
            <a:ext cx="342900" cy="93663"/>
            <a:chOff x="3625" y="3089"/>
            <a:chExt cx="216" cy="59"/>
          </a:xfrm>
        </p:grpSpPr>
        <p:sp>
          <p:nvSpPr>
            <p:cNvPr id="44852" name="Freeform 1844"/>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3" name="Freeform 1845"/>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4" name="Freeform 1846"/>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5" name="Freeform 1847"/>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6" name="Freeform 1848"/>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60" name="Group 1852"/>
          <p:cNvGrpSpPr>
            <a:grpSpLocks/>
          </p:cNvGrpSpPr>
          <p:nvPr/>
        </p:nvGrpSpPr>
        <p:grpSpPr bwMode="auto">
          <a:xfrm>
            <a:off x="5775325" y="4951413"/>
            <a:ext cx="288925" cy="28575"/>
            <a:chOff x="3638" y="3119"/>
            <a:chExt cx="182" cy="18"/>
          </a:xfrm>
        </p:grpSpPr>
        <p:sp>
          <p:nvSpPr>
            <p:cNvPr id="44858" name="Freeform 1850"/>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9" name="Freeform 1851"/>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63" name="Group 1855"/>
          <p:cNvGrpSpPr>
            <a:grpSpLocks/>
          </p:cNvGrpSpPr>
          <p:nvPr/>
        </p:nvGrpSpPr>
        <p:grpSpPr bwMode="auto">
          <a:xfrm>
            <a:off x="5783263" y="4953001"/>
            <a:ext cx="271462" cy="26988"/>
            <a:chOff x="3643" y="3120"/>
            <a:chExt cx="171" cy="17"/>
          </a:xfrm>
        </p:grpSpPr>
        <p:sp>
          <p:nvSpPr>
            <p:cNvPr id="44861" name="Freeform 1853"/>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2" name="Freeform 1854"/>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68" name="Group 1860"/>
          <p:cNvGrpSpPr>
            <a:grpSpLocks/>
          </p:cNvGrpSpPr>
          <p:nvPr/>
        </p:nvGrpSpPr>
        <p:grpSpPr bwMode="auto">
          <a:xfrm>
            <a:off x="5880100" y="4999038"/>
            <a:ext cx="287337" cy="115888"/>
            <a:chOff x="3704" y="3149"/>
            <a:chExt cx="181" cy="73"/>
          </a:xfrm>
        </p:grpSpPr>
        <p:sp>
          <p:nvSpPr>
            <p:cNvPr id="44864" name="Freeform 1856"/>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5" name="Freeform 1857"/>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6" name="Freeform 1858"/>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7" name="Freeform 1859"/>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74" name="Group 1866"/>
          <p:cNvGrpSpPr>
            <a:grpSpLocks/>
          </p:cNvGrpSpPr>
          <p:nvPr/>
        </p:nvGrpSpPr>
        <p:grpSpPr bwMode="auto">
          <a:xfrm>
            <a:off x="5857875" y="5062538"/>
            <a:ext cx="342900" cy="93663"/>
            <a:chOff x="3690" y="3189"/>
            <a:chExt cx="216" cy="59"/>
          </a:xfrm>
        </p:grpSpPr>
        <p:sp>
          <p:nvSpPr>
            <p:cNvPr id="44869" name="Freeform 1861"/>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0" name="Freeform 1862"/>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1" name="Freeform 1863"/>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2" name="Freeform 1864"/>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3" name="Freeform 1865"/>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77" name="Group 1869"/>
          <p:cNvGrpSpPr>
            <a:grpSpLocks/>
          </p:cNvGrpSpPr>
          <p:nvPr/>
        </p:nvGrpSpPr>
        <p:grpSpPr bwMode="auto">
          <a:xfrm>
            <a:off x="5878513" y="5110163"/>
            <a:ext cx="288925" cy="28575"/>
            <a:chOff x="3703" y="3219"/>
            <a:chExt cx="182" cy="18"/>
          </a:xfrm>
        </p:grpSpPr>
        <p:sp>
          <p:nvSpPr>
            <p:cNvPr id="44875" name="Freeform 1867"/>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6" name="Freeform 1868"/>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80" name="Group 1872"/>
          <p:cNvGrpSpPr>
            <a:grpSpLocks/>
          </p:cNvGrpSpPr>
          <p:nvPr/>
        </p:nvGrpSpPr>
        <p:grpSpPr bwMode="auto">
          <a:xfrm>
            <a:off x="5886450" y="5111751"/>
            <a:ext cx="271462" cy="26988"/>
            <a:chOff x="3708" y="3220"/>
            <a:chExt cx="171" cy="17"/>
          </a:xfrm>
        </p:grpSpPr>
        <p:sp>
          <p:nvSpPr>
            <p:cNvPr id="44878" name="Freeform 1870"/>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9" name="Freeform 1871"/>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85" name="Group 1877"/>
          <p:cNvGrpSpPr>
            <a:grpSpLocks/>
          </p:cNvGrpSpPr>
          <p:nvPr/>
        </p:nvGrpSpPr>
        <p:grpSpPr bwMode="auto">
          <a:xfrm>
            <a:off x="5753100" y="5157788"/>
            <a:ext cx="287337" cy="115888"/>
            <a:chOff x="3624" y="3249"/>
            <a:chExt cx="181" cy="73"/>
          </a:xfrm>
        </p:grpSpPr>
        <p:sp>
          <p:nvSpPr>
            <p:cNvPr id="44881" name="Freeform 1873"/>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2" name="Freeform 1874"/>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3" name="Freeform 1875"/>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4" name="Freeform 1876"/>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91" name="Group 1883"/>
          <p:cNvGrpSpPr>
            <a:grpSpLocks/>
          </p:cNvGrpSpPr>
          <p:nvPr/>
        </p:nvGrpSpPr>
        <p:grpSpPr bwMode="auto">
          <a:xfrm>
            <a:off x="5730875" y="5221288"/>
            <a:ext cx="342900" cy="93663"/>
            <a:chOff x="3610" y="3289"/>
            <a:chExt cx="216" cy="59"/>
          </a:xfrm>
        </p:grpSpPr>
        <p:sp>
          <p:nvSpPr>
            <p:cNvPr id="44886" name="Freeform 1878"/>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7" name="Freeform 1879"/>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8" name="Freeform 1880"/>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9" name="Freeform 1881"/>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0" name="Freeform 1882"/>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94" name="Group 1886"/>
          <p:cNvGrpSpPr>
            <a:grpSpLocks/>
          </p:cNvGrpSpPr>
          <p:nvPr/>
        </p:nvGrpSpPr>
        <p:grpSpPr bwMode="auto">
          <a:xfrm>
            <a:off x="5751513" y="5268913"/>
            <a:ext cx="288925" cy="28575"/>
            <a:chOff x="3623" y="3319"/>
            <a:chExt cx="182" cy="18"/>
          </a:xfrm>
        </p:grpSpPr>
        <p:sp>
          <p:nvSpPr>
            <p:cNvPr id="44892" name="Freeform 1884"/>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3" name="Freeform 1885"/>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97" name="Group 1889"/>
          <p:cNvGrpSpPr>
            <a:grpSpLocks/>
          </p:cNvGrpSpPr>
          <p:nvPr/>
        </p:nvGrpSpPr>
        <p:grpSpPr bwMode="auto">
          <a:xfrm>
            <a:off x="5759450" y="5270501"/>
            <a:ext cx="271462" cy="26988"/>
            <a:chOff x="3628" y="3320"/>
            <a:chExt cx="171" cy="17"/>
          </a:xfrm>
        </p:grpSpPr>
        <p:sp>
          <p:nvSpPr>
            <p:cNvPr id="44895" name="Freeform 1887"/>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6" name="Freeform 1888"/>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02" name="Group 1894"/>
          <p:cNvGrpSpPr>
            <a:grpSpLocks/>
          </p:cNvGrpSpPr>
          <p:nvPr/>
        </p:nvGrpSpPr>
        <p:grpSpPr bwMode="auto">
          <a:xfrm>
            <a:off x="5854700" y="5316538"/>
            <a:ext cx="287337" cy="115888"/>
            <a:chOff x="3688" y="3349"/>
            <a:chExt cx="181" cy="73"/>
          </a:xfrm>
        </p:grpSpPr>
        <p:sp>
          <p:nvSpPr>
            <p:cNvPr id="44898" name="Freeform 1890"/>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9" name="Freeform 1891"/>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0" name="Freeform 1892"/>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1" name="Freeform 1893"/>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08" name="Group 1900"/>
          <p:cNvGrpSpPr>
            <a:grpSpLocks/>
          </p:cNvGrpSpPr>
          <p:nvPr/>
        </p:nvGrpSpPr>
        <p:grpSpPr bwMode="auto">
          <a:xfrm>
            <a:off x="5832475" y="5380038"/>
            <a:ext cx="342900" cy="93663"/>
            <a:chOff x="3674" y="3389"/>
            <a:chExt cx="216" cy="59"/>
          </a:xfrm>
        </p:grpSpPr>
        <p:sp>
          <p:nvSpPr>
            <p:cNvPr id="44903" name="Freeform 1895"/>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4" name="Freeform 1896"/>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5" name="Freeform 1897"/>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6" name="Freeform 1898"/>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7" name="Freeform 1899"/>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11" name="Group 1903"/>
          <p:cNvGrpSpPr>
            <a:grpSpLocks/>
          </p:cNvGrpSpPr>
          <p:nvPr/>
        </p:nvGrpSpPr>
        <p:grpSpPr bwMode="auto">
          <a:xfrm>
            <a:off x="5853113" y="5427663"/>
            <a:ext cx="288925" cy="28575"/>
            <a:chOff x="3687" y="3419"/>
            <a:chExt cx="182" cy="18"/>
          </a:xfrm>
        </p:grpSpPr>
        <p:sp>
          <p:nvSpPr>
            <p:cNvPr id="44909" name="Freeform 1901"/>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0" name="Freeform 1902"/>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14" name="Group 1906"/>
          <p:cNvGrpSpPr>
            <a:grpSpLocks/>
          </p:cNvGrpSpPr>
          <p:nvPr/>
        </p:nvGrpSpPr>
        <p:grpSpPr bwMode="auto">
          <a:xfrm>
            <a:off x="5861050" y="5429251"/>
            <a:ext cx="271462" cy="26988"/>
            <a:chOff x="3692" y="3420"/>
            <a:chExt cx="171" cy="17"/>
          </a:xfrm>
        </p:grpSpPr>
        <p:sp>
          <p:nvSpPr>
            <p:cNvPr id="44912" name="Freeform 1904"/>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3" name="Freeform 1905"/>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19" name="Group 1911"/>
          <p:cNvGrpSpPr>
            <a:grpSpLocks/>
          </p:cNvGrpSpPr>
          <p:nvPr/>
        </p:nvGrpSpPr>
        <p:grpSpPr bwMode="auto">
          <a:xfrm>
            <a:off x="6165850" y="4846638"/>
            <a:ext cx="287337" cy="115888"/>
            <a:chOff x="3884" y="3053"/>
            <a:chExt cx="181" cy="73"/>
          </a:xfrm>
        </p:grpSpPr>
        <p:sp>
          <p:nvSpPr>
            <p:cNvPr id="44915" name="Freeform 1907"/>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6" name="Freeform 1908"/>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7" name="Freeform 1909"/>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8" name="Freeform 1910"/>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25" name="Group 1917"/>
          <p:cNvGrpSpPr>
            <a:grpSpLocks/>
          </p:cNvGrpSpPr>
          <p:nvPr/>
        </p:nvGrpSpPr>
        <p:grpSpPr bwMode="auto">
          <a:xfrm>
            <a:off x="6143625" y="4910138"/>
            <a:ext cx="344487" cy="93663"/>
            <a:chOff x="3870" y="3093"/>
            <a:chExt cx="217" cy="59"/>
          </a:xfrm>
        </p:grpSpPr>
        <p:sp>
          <p:nvSpPr>
            <p:cNvPr id="44920" name="Freeform 1912"/>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1" name="Freeform 1913"/>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2" name="Freeform 1914"/>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3" name="Freeform 1915"/>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4" name="Freeform 1916"/>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28" name="Group 1920"/>
          <p:cNvGrpSpPr>
            <a:grpSpLocks/>
          </p:cNvGrpSpPr>
          <p:nvPr/>
        </p:nvGrpSpPr>
        <p:grpSpPr bwMode="auto">
          <a:xfrm>
            <a:off x="6164263" y="4957763"/>
            <a:ext cx="288925" cy="28575"/>
            <a:chOff x="3883" y="3123"/>
            <a:chExt cx="182" cy="18"/>
          </a:xfrm>
        </p:grpSpPr>
        <p:sp>
          <p:nvSpPr>
            <p:cNvPr id="44926" name="Freeform 1918"/>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7" name="Freeform 1919"/>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31" name="Group 1923"/>
          <p:cNvGrpSpPr>
            <a:grpSpLocks/>
          </p:cNvGrpSpPr>
          <p:nvPr/>
        </p:nvGrpSpPr>
        <p:grpSpPr bwMode="auto">
          <a:xfrm>
            <a:off x="6172200" y="4959351"/>
            <a:ext cx="271462" cy="26988"/>
            <a:chOff x="3888" y="3124"/>
            <a:chExt cx="171" cy="17"/>
          </a:xfrm>
        </p:grpSpPr>
        <p:sp>
          <p:nvSpPr>
            <p:cNvPr id="44929" name="Freeform 1921"/>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0" name="Freeform 1922"/>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36" name="Group 1928"/>
          <p:cNvGrpSpPr>
            <a:grpSpLocks/>
          </p:cNvGrpSpPr>
          <p:nvPr/>
        </p:nvGrpSpPr>
        <p:grpSpPr bwMode="auto">
          <a:xfrm>
            <a:off x="6267450" y="5005388"/>
            <a:ext cx="287337" cy="115888"/>
            <a:chOff x="3948" y="3153"/>
            <a:chExt cx="181" cy="73"/>
          </a:xfrm>
        </p:grpSpPr>
        <p:sp>
          <p:nvSpPr>
            <p:cNvPr id="44932" name="Freeform 1924"/>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3" name="Freeform 1925"/>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4" name="Freeform 1926"/>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5" name="Freeform 1927"/>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42" name="Group 1934"/>
          <p:cNvGrpSpPr>
            <a:grpSpLocks/>
          </p:cNvGrpSpPr>
          <p:nvPr/>
        </p:nvGrpSpPr>
        <p:grpSpPr bwMode="auto">
          <a:xfrm>
            <a:off x="6245225" y="5068888"/>
            <a:ext cx="342900" cy="93663"/>
            <a:chOff x="3934" y="3193"/>
            <a:chExt cx="216" cy="59"/>
          </a:xfrm>
        </p:grpSpPr>
        <p:sp>
          <p:nvSpPr>
            <p:cNvPr id="44937" name="Freeform 1929"/>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8" name="Freeform 1930"/>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9" name="Freeform 1931"/>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0" name="Freeform 1932"/>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1" name="Freeform 1933"/>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45" name="Group 1937"/>
          <p:cNvGrpSpPr>
            <a:grpSpLocks/>
          </p:cNvGrpSpPr>
          <p:nvPr/>
        </p:nvGrpSpPr>
        <p:grpSpPr bwMode="auto">
          <a:xfrm>
            <a:off x="6265863" y="5116513"/>
            <a:ext cx="288925" cy="28575"/>
            <a:chOff x="3947" y="3223"/>
            <a:chExt cx="182" cy="18"/>
          </a:xfrm>
        </p:grpSpPr>
        <p:sp>
          <p:nvSpPr>
            <p:cNvPr id="44943" name="Freeform 1935"/>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4" name="Freeform 1936"/>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48" name="Group 1940"/>
          <p:cNvGrpSpPr>
            <a:grpSpLocks/>
          </p:cNvGrpSpPr>
          <p:nvPr/>
        </p:nvGrpSpPr>
        <p:grpSpPr bwMode="auto">
          <a:xfrm>
            <a:off x="6273800" y="5118101"/>
            <a:ext cx="271462" cy="26988"/>
            <a:chOff x="3952" y="3224"/>
            <a:chExt cx="171" cy="17"/>
          </a:xfrm>
        </p:grpSpPr>
        <p:sp>
          <p:nvSpPr>
            <p:cNvPr id="44946" name="Freeform 1938"/>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7" name="Freeform 1939"/>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53" name="Group 1945"/>
          <p:cNvGrpSpPr>
            <a:grpSpLocks/>
          </p:cNvGrpSpPr>
          <p:nvPr/>
        </p:nvGrpSpPr>
        <p:grpSpPr bwMode="auto">
          <a:xfrm>
            <a:off x="6191250" y="5157788"/>
            <a:ext cx="287337" cy="115888"/>
            <a:chOff x="3900" y="3249"/>
            <a:chExt cx="181" cy="73"/>
          </a:xfrm>
        </p:grpSpPr>
        <p:sp>
          <p:nvSpPr>
            <p:cNvPr id="44949" name="Freeform 1941"/>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0" name="Freeform 1942"/>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1" name="Freeform 1943"/>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2" name="Freeform 1944"/>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59" name="Group 1951"/>
          <p:cNvGrpSpPr>
            <a:grpSpLocks/>
          </p:cNvGrpSpPr>
          <p:nvPr/>
        </p:nvGrpSpPr>
        <p:grpSpPr bwMode="auto">
          <a:xfrm>
            <a:off x="6169025" y="5221288"/>
            <a:ext cx="342900" cy="93663"/>
            <a:chOff x="3886" y="3289"/>
            <a:chExt cx="216" cy="59"/>
          </a:xfrm>
        </p:grpSpPr>
        <p:sp>
          <p:nvSpPr>
            <p:cNvPr id="44954" name="Freeform 1946"/>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5" name="Freeform 1947"/>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6" name="Freeform 1948"/>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7" name="Freeform 1949"/>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8" name="Freeform 1950"/>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62" name="Group 1954"/>
          <p:cNvGrpSpPr>
            <a:grpSpLocks/>
          </p:cNvGrpSpPr>
          <p:nvPr/>
        </p:nvGrpSpPr>
        <p:grpSpPr bwMode="auto">
          <a:xfrm>
            <a:off x="6189663" y="5268913"/>
            <a:ext cx="288925" cy="28575"/>
            <a:chOff x="3899" y="3319"/>
            <a:chExt cx="182" cy="18"/>
          </a:xfrm>
        </p:grpSpPr>
        <p:sp>
          <p:nvSpPr>
            <p:cNvPr id="44960" name="Freeform 1952"/>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1" name="Freeform 1953"/>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65" name="Group 1957"/>
          <p:cNvGrpSpPr>
            <a:grpSpLocks/>
          </p:cNvGrpSpPr>
          <p:nvPr/>
        </p:nvGrpSpPr>
        <p:grpSpPr bwMode="auto">
          <a:xfrm>
            <a:off x="6197600" y="5270501"/>
            <a:ext cx="271462" cy="26988"/>
            <a:chOff x="3904" y="3320"/>
            <a:chExt cx="171" cy="17"/>
          </a:xfrm>
        </p:grpSpPr>
        <p:sp>
          <p:nvSpPr>
            <p:cNvPr id="44963" name="Freeform 1955"/>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4" name="Freeform 1956"/>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70" name="Group 1962"/>
          <p:cNvGrpSpPr>
            <a:grpSpLocks/>
          </p:cNvGrpSpPr>
          <p:nvPr/>
        </p:nvGrpSpPr>
        <p:grpSpPr bwMode="auto">
          <a:xfrm>
            <a:off x="6292850" y="5316538"/>
            <a:ext cx="287337" cy="115888"/>
            <a:chOff x="3964" y="3349"/>
            <a:chExt cx="181" cy="73"/>
          </a:xfrm>
        </p:grpSpPr>
        <p:sp>
          <p:nvSpPr>
            <p:cNvPr id="44966" name="Freeform 1958"/>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7" name="Freeform 1959"/>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8" name="Freeform 1960"/>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9" name="Freeform 1961"/>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76" name="Group 1968"/>
          <p:cNvGrpSpPr>
            <a:grpSpLocks/>
          </p:cNvGrpSpPr>
          <p:nvPr/>
        </p:nvGrpSpPr>
        <p:grpSpPr bwMode="auto">
          <a:xfrm>
            <a:off x="6270625" y="5380038"/>
            <a:ext cx="344487" cy="93663"/>
            <a:chOff x="3950" y="3389"/>
            <a:chExt cx="217" cy="59"/>
          </a:xfrm>
        </p:grpSpPr>
        <p:sp>
          <p:nvSpPr>
            <p:cNvPr id="44971" name="Freeform 1963"/>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2" name="Freeform 1964"/>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3" name="Freeform 1965"/>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4" name="Freeform 1966"/>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5" name="Freeform 1967"/>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79" name="Group 1971"/>
          <p:cNvGrpSpPr>
            <a:grpSpLocks/>
          </p:cNvGrpSpPr>
          <p:nvPr/>
        </p:nvGrpSpPr>
        <p:grpSpPr bwMode="auto">
          <a:xfrm>
            <a:off x="6291263" y="5427663"/>
            <a:ext cx="288925" cy="28575"/>
            <a:chOff x="3963" y="3419"/>
            <a:chExt cx="182" cy="18"/>
          </a:xfrm>
        </p:grpSpPr>
        <p:sp>
          <p:nvSpPr>
            <p:cNvPr id="44977" name="Freeform 1969"/>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8" name="Freeform 1970"/>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82" name="Group 1974"/>
          <p:cNvGrpSpPr>
            <a:grpSpLocks/>
          </p:cNvGrpSpPr>
          <p:nvPr/>
        </p:nvGrpSpPr>
        <p:grpSpPr bwMode="auto">
          <a:xfrm>
            <a:off x="6299200" y="5429251"/>
            <a:ext cx="271462" cy="26988"/>
            <a:chOff x="3968" y="3420"/>
            <a:chExt cx="171" cy="17"/>
          </a:xfrm>
        </p:grpSpPr>
        <p:sp>
          <p:nvSpPr>
            <p:cNvPr id="44980" name="Freeform 1972"/>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1" name="Freeform 1973"/>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87" name="Group 1979"/>
          <p:cNvGrpSpPr>
            <a:grpSpLocks/>
          </p:cNvGrpSpPr>
          <p:nvPr/>
        </p:nvGrpSpPr>
        <p:grpSpPr bwMode="auto">
          <a:xfrm>
            <a:off x="5778500" y="4840288"/>
            <a:ext cx="287337" cy="115888"/>
            <a:chOff x="3640" y="3049"/>
            <a:chExt cx="181" cy="73"/>
          </a:xfrm>
        </p:grpSpPr>
        <p:sp>
          <p:nvSpPr>
            <p:cNvPr id="44983" name="Freeform 1975"/>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4" name="Freeform 1976"/>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5" name="Freeform 1977"/>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6" name="Freeform 1978"/>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93" name="Group 1985"/>
          <p:cNvGrpSpPr>
            <a:grpSpLocks/>
          </p:cNvGrpSpPr>
          <p:nvPr/>
        </p:nvGrpSpPr>
        <p:grpSpPr bwMode="auto">
          <a:xfrm>
            <a:off x="5754688" y="4903788"/>
            <a:ext cx="342900" cy="93663"/>
            <a:chOff x="3625" y="3089"/>
            <a:chExt cx="216" cy="59"/>
          </a:xfrm>
        </p:grpSpPr>
        <p:sp>
          <p:nvSpPr>
            <p:cNvPr id="44988" name="Freeform 1980"/>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9" name="Freeform 1981"/>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0" name="Freeform 1982"/>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1" name="Freeform 1983"/>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2" name="Freeform 1984"/>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96" name="Group 1988"/>
          <p:cNvGrpSpPr>
            <a:grpSpLocks/>
          </p:cNvGrpSpPr>
          <p:nvPr/>
        </p:nvGrpSpPr>
        <p:grpSpPr bwMode="auto">
          <a:xfrm>
            <a:off x="5775325" y="4951413"/>
            <a:ext cx="288925" cy="28575"/>
            <a:chOff x="3638" y="3119"/>
            <a:chExt cx="182" cy="18"/>
          </a:xfrm>
        </p:grpSpPr>
        <p:sp>
          <p:nvSpPr>
            <p:cNvPr id="44994" name="Freeform 1986"/>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5" name="Freeform 1987"/>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99" name="Group 1991"/>
          <p:cNvGrpSpPr>
            <a:grpSpLocks/>
          </p:cNvGrpSpPr>
          <p:nvPr/>
        </p:nvGrpSpPr>
        <p:grpSpPr bwMode="auto">
          <a:xfrm>
            <a:off x="5783263" y="4953001"/>
            <a:ext cx="271462" cy="26988"/>
            <a:chOff x="3643" y="3120"/>
            <a:chExt cx="171" cy="17"/>
          </a:xfrm>
        </p:grpSpPr>
        <p:sp>
          <p:nvSpPr>
            <p:cNvPr id="44997" name="Freeform 1989"/>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8" name="Freeform 1990"/>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04" name="Group 1996"/>
          <p:cNvGrpSpPr>
            <a:grpSpLocks/>
          </p:cNvGrpSpPr>
          <p:nvPr/>
        </p:nvGrpSpPr>
        <p:grpSpPr bwMode="auto">
          <a:xfrm>
            <a:off x="5880100" y="4999038"/>
            <a:ext cx="287337" cy="115888"/>
            <a:chOff x="3704" y="3149"/>
            <a:chExt cx="181" cy="73"/>
          </a:xfrm>
        </p:grpSpPr>
        <p:sp>
          <p:nvSpPr>
            <p:cNvPr id="45000" name="Freeform 1992"/>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1" name="Freeform 1993"/>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2" name="Freeform 1994"/>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3" name="Freeform 1995"/>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10" name="Group 2002"/>
          <p:cNvGrpSpPr>
            <a:grpSpLocks/>
          </p:cNvGrpSpPr>
          <p:nvPr/>
        </p:nvGrpSpPr>
        <p:grpSpPr bwMode="auto">
          <a:xfrm>
            <a:off x="5857875" y="5062538"/>
            <a:ext cx="342900" cy="93663"/>
            <a:chOff x="3690" y="3189"/>
            <a:chExt cx="216" cy="59"/>
          </a:xfrm>
        </p:grpSpPr>
        <p:sp>
          <p:nvSpPr>
            <p:cNvPr id="45005" name="Freeform 1997"/>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6" name="Freeform 1998"/>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7" name="Freeform 1999"/>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8" name="Freeform 2000"/>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9" name="Freeform 2001"/>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13" name="Group 2005"/>
          <p:cNvGrpSpPr>
            <a:grpSpLocks/>
          </p:cNvGrpSpPr>
          <p:nvPr/>
        </p:nvGrpSpPr>
        <p:grpSpPr bwMode="auto">
          <a:xfrm>
            <a:off x="5878513" y="5110163"/>
            <a:ext cx="288925" cy="28575"/>
            <a:chOff x="3703" y="3219"/>
            <a:chExt cx="182" cy="18"/>
          </a:xfrm>
        </p:grpSpPr>
        <p:sp>
          <p:nvSpPr>
            <p:cNvPr id="45011" name="Freeform 2003"/>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2" name="Freeform 2004"/>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16" name="Group 2008"/>
          <p:cNvGrpSpPr>
            <a:grpSpLocks/>
          </p:cNvGrpSpPr>
          <p:nvPr/>
        </p:nvGrpSpPr>
        <p:grpSpPr bwMode="auto">
          <a:xfrm>
            <a:off x="5886450" y="5111751"/>
            <a:ext cx="271462" cy="26988"/>
            <a:chOff x="3708" y="3220"/>
            <a:chExt cx="171" cy="17"/>
          </a:xfrm>
        </p:grpSpPr>
        <p:sp>
          <p:nvSpPr>
            <p:cNvPr id="45014" name="Freeform 2006"/>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5" name="Freeform 2007"/>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21" name="Group 2013"/>
          <p:cNvGrpSpPr>
            <a:grpSpLocks/>
          </p:cNvGrpSpPr>
          <p:nvPr/>
        </p:nvGrpSpPr>
        <p:grpSpPr bwMode="auto">
          <a:xfrm>
            <a:off x="5753100" y="5157788"/>
            <a:ext cx="287337" cy="115888"/>
            <a:chOff x="3624" y="3249"/>
            <a:chExt cx="181" cy="73"/>
          </a:xfrm>
        </p:grpSpPr>
        <p:sp>
          <p:nvSpPr>
            <p:cNvPr id="45017" name="Freeform 2009"/>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8" name="Freeform 2010"/>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9" name="Freeform 2011"/>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0" name="Freeform 2012"/>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27" name="Group 2019"/>
          <p:cNvGrpSpPr>
            <a:grpSpLocks/>
          </p:cNvGrpSpPr>
          <p:nvPr/>
        </p:nvGrpSpPr>
        <p:grpSpPr bwMode="auto">
          <a:xfrm>
            <a:off x="5730875" y="5221288"/>
            <a:ext cx="342900" cy="93663"/>
            <a:chOff x="3610" y="3289"/>
            <a:chExt cx="216" cy="59"/>
          </a:xfrm>
        </p:grpSpPr>
        <p:sp>
          <p:nvSpPr>
            <p:cNvPr id="45022" name="Freeform 2014"/>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3" name="Freeform 2015"/>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4" name="Freeform 2016"/>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5" name="Freeform 2017"/>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6" name="Freeform 2018"/>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30" name="Group 2022"/>
          <p:cNvGrpSpPr>
            <a:grpSpLocks/>
          </p:cNvGrpSpPr>
          <p:nvPr/>
        </p:nvGrpSpPr>
        <p:grpSpPr bwMode="auto">
          <a:xfrm>
            <a:off x="5751513" y="5268913"/>
            <a:ext cx="288925" cy="28575"/>
            <a:chOff x="3623" y="3319"/>
            <a:chExt cx="182" cy="18"/>
          </a:xfrm>
        </p:grpSpPr>
        <p:sp>
          <p:nvSpPr>
            <p:cNvPr id="45028" name="Freeform 2020"/>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9" name="Freeform 2021"/>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33" name="Group 2025"/>
          <p:cNvGrpSpPr>
            <a:grpSpLocks/>
          </p:cNvGrpSpPr>
          <p:nvPr/>
        </p:nvGrpSpPr>
        <p:grpSpPr bwMode="auto">
          <a:xfrm>
            <a:off x="5759450" y="5270501"/>
            <a:ext cx="271462" cy="26988"/>
            <a:chOff x="3628" y="3320"/>
            <a:chExt cx="171" cy="17"/>
          </a:xfrm>
        </p:grpSpPr>
        <p:sp>
          <p:nvSpPr>
            <p:cNvPr id="45031" name="Freeform 2023"/>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2" name="Freeform 2024"/>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38" name="Group 2030"/>
          <p:cNvGrpSpPr>
            <a:grpSpLocks/>
          </p:cNvGrpSpPr>
          <p:nvPr/>
        </p:nvGrpSpPr>
        <p:grpSpPr bwMode="auto">
          <a:xfrm>
            <a:off x="5854700" y="5316538"/>
            <a:ext cx="287337" cy="115888"/>
            <a:chOff x="3688" y="3349"/>
            <a:chExt cx="181" cy="73"/>
          </a:xfrm>
        </p:grpSpPr>
        <p:sp>
          <p:nvSpPr>
            <p:cNvPr id="45034" name="Freeform 2026"/>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5" name="Freeform 2027"/>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6" name="Freeform 2028"/>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7" name="Freeform 2029"/>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44" name="Group 2036"/>
          <p:cNvGrpSpPr>
            <a:grpSpLocks/>
          </p:cNvGrpSpPr>
          <p:nvPr/>
        </p:nvGrpSpPr>
        <p:grpSpPr bwMode="auto">
          <a:xfrm>
            <a:off x="5832475" y="5380038"/>
            <a:ext cx="342900" cy="93663"/>
            <a:chOff x="3674" y="3389"/>
            <a:chExt cx="216" cy="59"/>
          </a:xfrm>
        </p:grpSpPr>
        <p:sp>
          <p:nvSpPr>
            <p:cNvPr id="45039" name="Freeform 2031"/>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0" name="Freeform 2032"/>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1" name="Freeform 2033"/>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2" name="Freeform 2034"/>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3" name="Freeform 2035"/>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47" name="Group 2039"/>
          <p:cNvGrpSpPr>
            <a:grpSpLocks/>
          </p:cNvGrpSpPr>
          <p:nvPr/>
        </p:nvGrpSpPr>
        <p:grpSpPr bwMode="auto">
          <a:xfrm>
            <a:off x="5853113" y="5427663"/>
            <a:ext cx="288925" cy="28575"/>
            <a:chOff x="3687" y="3419"/>
            <a:chExt cx="182" cy="18"/>
          </a:xfrm>
        </p:grpSpPr>
        <p:sp>
          <p:nvSpPr>
            <p:cNvPr id="45045" name="Freeform 2037"/>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6" name="Freeform 2038"/>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50" name="Group 2042"/>
          <p:cNvGrpSpPr>
            <a:grpSpLocks/>
          </p:cNvGrpSpPr>
          <p:nvPr/>
        </p:nvGrpSpPr>
        <p:grpSpPr bwMode="auto">
          <a:xfrm>
            <a:off x="5861050" y="5429251"/>
            <a:ext cx="271462" cy="26988"/>
            <a:chOff x="3692" y="3420"/>
            <a:chExt cx="171" cy="17"/>
          </a:xfrm>
        </p:grpSpPr>
        <p:sp>
          <p:nvSpPr>
            <p:cNvPr id="45048" name="Freeform 2040"/>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9" name="Freeform 2041"/>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55" name="Group 2047"/>
          <p:cNvGrpSpPr>
            <a:grpSpLocks/>
          </p:cNvGrpSpPr>
          <p:nvPr/>
        </p:nvGrpSpPr>
        <p:grpSpPr bwMode="auto">
          <a:xfrm>
            <a:off x="6165850" y="4846638"/>
            <a:ext cx="287337" cy="115888"/>
            <a:chOff x="3884" y="3053"/>
            <a:chExt cx="181" cy="73"/>
          </a:xfrm>
        </p:grpSpPr>
        <p:sp>
          <p:nvSpPr>
            <p:cNvPr id="45051" name="Freeform 2043"/>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2" name="Freeform 2044"/>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3" name="Freeform 2045"/>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4" name="Freeform 2046"/>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61" name="Group 2053"/>
          <p:cNvGrpSpPr>
            <a:grpSpLocks/>
          </p:cNvGrpSpPr>
          <p:nvPr/>
        </p:nvGrpSpPr>
        <p:grpSpPr bwMode="auto">
          <a:xfrm>
            <a:off x="6143625" y="4910138"/>
            <a:ext cx="344487" cy="93663"/>
            <a:chOff x="3870" y="3093"/>
            <a:chExt cx="217" cy="59"/>
          </a:xfrm>
        </p:grpSpPr>
        <p:sp>
          <p:nvSpPr>
            <p:cNvPr id="45056" name="Freeform 2048"/>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7" name="Freeform 2049"/>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8" name="Freeform 2050"/>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9" name="Freeform 2051"/>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0" name="Freeform 2052"/>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64" name="Group 2056"/>
          <p:cNvGrpSpPr>
            <a:grpSpLocks/>
          </p:cNvGrpSpPr>
          <p:nvPr/>
        </p:nvGrpSpPr>
        <p:grpSpPr bwMode="auto">
          <a:xfrm>
            <a:off x="6164263" y="4957763"/>
            <a:ext cx="288925" cy="28575"/>
            <a:chOff x="3883" y="3123"/>
            <a:chExt cx="182" cy="18"/>
          </a:xfrm>
        </p:grpSpPr>
        <p:sp>
          <p:nvSpPr>
            <p:cNvPr id="45062" name="Freeform 2054"/>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3" name="Freeform 2055"/>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67" name="Group 2059"/>
          <p:cNvGrpSpPr>
            <a:grpSpLocks/>
          </p:cNvGrpSpPr>
          <p:nvPr/>
        </p:nvGrpSpPr>
        <p:grpSpPr bwMode="auto">
          <a:xfrm>
            <a:off x="6172200" y="4959351"/>
            <a:ext cx="271462" cy="26988"/>
            <a:chOff x="3888" y="3124"/>
            <a:chExt cx="171" cy="17"/>
          </a:xfrm>
        </p:grpSpPr>
        <p:sp>
          <p:nvSpPr>
            <p:cNvPr id="45065" name="Freeform 2057"/>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6" name="Freeform 2058"/>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72" name="Group 2064"/>
          <p:cNvGrpSpPr>
            <a:grpSpLocks/>
          </p:cNvGrpSpPr>
          <p:nvPr/>
        </p:nvGrpSpPr>
        <p:grpSpPr bwMode="auto">
          <a:xfrm>
            <a:off x="6267450" y="5005388"/>
            <a:ext cx="287337" cy="115888"/>
            <a:chOff x="3948" y="3153"/>
            <a:chExt cx="181" cy="73"/>
          </a:xfrm>
        </p:grpSpPr>
        <p:sp>
          <p:nvSpPr>
            <p:cNvPr id="45068" name="Freeform 2060"/>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9" name="Freeform 2061"/>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0" name="Freeform 2062"/>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1" name="Freeform 2063"/>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78" name="Group 2070"/>
          <p:cNvGrpSpPr>
            <a:grpSpLocks/>
          </p:cNvGrpSpPr>
          <p:nvPr/>
        </p:nvGrpSpPr>
        <p:grpSpPr bwMode="auto">
          <a:xfrm>
            <a:off x="6245225" y="5068888"/>
            <a:ext cx="342900" cy="93663"/>
            <a:chOff x="3934" y="3193"/>
            <a:chExt cx="216" cy="59"/>
          </a:xfrm>
        </p:grpSpPr>
        <p:sp>
          <p:nvSpPr>
            <p:cNvPr id="45073" name="Freeform 2065"/>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4" name="Freeform 2066"/>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5" name="Freeform 2067"/>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6" name="Freeform 2068"/>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7" name="Freeform 2069"/>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81" name="Group 2073"/>
          <p:cNvGrpSpPr>
            <a:grpSpLocks/>
          </p:cNvGrpSpPr>
          <p:nvPr/>
        </p:nvGrpSpPr>
        <p:grpSpPr bwMode="auto">
          <a:xfrm>
            <a:off x="6265863" y="5116513"/>
            <a:ext cx="288925" cy="28575"/>
            <a:chOff x="3947" y="3223"/>
            <a:chExt cx="182" cy="18"/>
          </a:xfrm>
        </p:grpSpPr>
        <p:sp>
          <p:nvSpPr>
            <p:cNvPr id="45079" name="Freeform 2071"/>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0" name="Freeform 2072"/>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84" name="Group 2076"/>
          <p:cNvGrpSpPr>
            <a:grpSpLocks/>
          </p:cNvGrpSpPr>
          <p:nvPr/>
        </p:nvGrpSpPr>
        <p:grpSpPr bwMode="auto">
          <a:xfrm>
            <a:off x="6273800" y="5118101"/>
            <a:ext cx="271462" cy="26988"/>
            <a:chOff x="3952" y="3224"/>
            <a:chExt cx="171" cy="17"/>
          </a:xfrm>
        </p:grpSpPr>
        <p:sp>
          <p:nvSpPr>
            <p:cNvPr id="45082" name="Freeform 2074"/>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3" name="Freeform 2075"/>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89" name="Group 2081"/>
          <p:cNvGrpSpPr>
            <a:grpSpLocks/>
          </p:cNvGrpSpPr>
          <p:nvPr/>
        </p:nvGrpSpPr>
        <p:grpSpPr bwMode="auto">
          <a:xfrm>
            <a:off x="6191250" y="5157788"/>
            <a:ext cx="287337" cy="115888"/>
            <a:chOff x="3900" y="3249"/>
            <a:chExt cx="181" cy="73"/>
          </a:xfrm>
        </p:grpSpPr>
        <p:sp>
          <p:nvSpPr>
            <p:cNvPr id="45085" name="Freeform 2077"/>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6" name="Freeform 2078"/>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7" name="Freeform 2079"/>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8" name="Freeform 2080"/>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95" name="Group 2087"/>
          <p:cNvGrpSpPr>
            <a:grpSpLocks/>
          </p:cNvGrpSpPr>
          <p:nvPr/>
        </p:nvGrpSpPr>
        <p:grpSpPr bwMode="auto">
          <a:xfrm>
            <a:off x="6169025" y="5221288"/>
            <a:ext cx="342900" cy="93663"/>
            <a:chOff x="3886" y="3289"/>
            <a:chExt cx="216" cy="59"/>
          </a:xfrm>
        </p:grpSpPr>
        <p:sp>
          <p:nvSpPr>
            <p:cNvPr id="45090" name="Freeform 2082"/>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1" name="Freeform 2083"/>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2" name="Freeform 2084"/>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3" name="Freeform 2085"/>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4" name="Freeform 2086"/>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98" name="Group 2090"/>
          <p:cNvGrpSpPr>
            <a:grpSpLocks/>
          </p:cNvGrpSpPr>
          <p:nvPr/>
        </p:nvGrpSpPr>
        <p:grpSpPr bwMode="auto">
          <a:xfrm>
            <a:off x="6189663" y="5268913"/>
            <a:ext cx="288925" cy="28575"/>
            <a:chOff x="3899" y="3319"/>
            <a:chExt cx="182" cy="18"/>
          </a:xfrm>
        </p:grpSpPr>
        <p:sp>
          <p:nvSpPr>
            <p:cNvPr id="45096" name="Freeform 2088"/>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7" name="Freeform 2089"/>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01" name="Group 2093"/>
          <p:cNvGrpSpPr>
            <a:grpSpLocks/>
          </p:cNvGrpSpPr>
          <p:nvPr/>
        </p:nvGrpSpPr>
        <p:grpSpPr bwMode="auto">
          <a:xfrm>
            <a:off x="6197600" y="5270501"/>
            <a:ext cx="271462" cy="26988"/>
            <a:chOff x="3904" y="3320"/>
            <a:chExt cx="171" cy="17"/>
          </a:xfrm>
        </p:grpSpPr>
        <p:sp>
          <p:nvSpPr>
            <p:cNvPr id="45099" name="Freeform 2091"/>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0" name="Freeform 2092"/>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06" name="Group 2098"/>
          <p:cNvGrpSpPr>
            <a:grpSpLocks/>
          </p:cNvGrpSpPr>
          <p:nvPr/>
        </p:nvGrpSpPr>
        <p:grpSpPr bwMode="auto">
          <a:xfrm>
            <a:off x="6292850" y="5316538"/>
            <a:ext cx="287337" cy="115888"/>
            <a:chOff x="3964" y="3349"/>
            <a:chExt cx="181" cy="73"/>
          </a:xfrm>
        </p:grpSpPr>
        <p:sp>
          <p:nvSpPr>
            <p:cNvPr id="45102" name="Freeform 2094"/>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3" name="Freeform 2095"/>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4" name="Freeform 2096"/>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5" name="Freeform 2097"/>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12" name="Group 2104"/>
          <p:cNvGrpSpPr>
            <a:grpSpLocks/>
          </p:cNvGrpSpPr>
          <p:nvPr/>
        </p:nvGrpSpPr>
        <p:grpSpPr bwMode="auto">
          <a:xfrm>
            <a:off x="6270625" y="5380038"/>
            <a:ext cx="344487" cy="93663"/>
            <a:chOff x="3950" y="3389"/>
            <a:chExt cx="217" cy="59"/>
          </a:xfrm>
        </p:grpSpPr>
        <p:sp>
          <p:nvSpPr>
            <p:cNvPr id="45107" name="Freeform 2099"/>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8" name="Freeform 2100"/>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9" name="Freeform 2101"/>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0" name="Freeform 2102"/>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1" name="Freeform 2103"/>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15" name="Group 2107"/>
          <p:cNvGrpSpPr>
            <a:grpSpLocks/>
          </p:cNvGrpSpPr>
          <p:nvPr/>
        </p:nvGrpSpPr>
        <p:grpSpPr bwMode="auto">
          <a:xfrm>
            <a:off x="6291263" y="5427663"/>
            <a:ext cx="288925" cy="28575"/>
            <a:chOff x="3963" y="3419"/>
            <a:chExt cx="182" cy="18"/>
          </a:xfrm>
        </p:grpSpPr>
        <p:sp>
          <p:nvSpPr>
            <p:cNvPr id="45113" name="Freeform 2105"/>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4" name="Freeform 2106"/>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18" name="Group 2110"/>
          <p:cNvGrpSpPr>
            <a:grpSpLocks/>
          </p:cNvGrpSpPr>
          <p:nvPr/>
        </p:nvGrpSpPr>
        <p:grpSpPr bwMode="auto">
          <a:xfrm>
            <a:off x="6299200" y="5429251"/>
            <a:ext cx="271462" cy="26988"/>
            <a:chOff x="3968" y="3420"/>
            <a:chExt cx="171" cy="17"/>
          </a:xfrm>
        </p:grpSpPr>
        <p:sp>
          <p:nvSpPr>
            <p:cNvPr id="45116" name="Freeform 2108"/>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7" name="Freeform 2109"/>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57" name="Group 2149"/>
          <p:cNvGrpSpPr>
            <a:grpSpLocks/>
          </p:cNvGrpSpPr>
          <p:nvPr/>
        </p:nvGrpSpPr>
        <p:grpSpPr bwMode="auto">
          <a:xfrm>
            <a:off x="6859588" y="4881563"/>
            <a:ext cx="738187" cy="201613"/>
            <a:chOff x="4321" y="3075"/>
            <a:chExt cx="465" cy="127"/>
          </a:xfrm>
        </p:grpSpPr>
        <p:grpSp>
          <p:nvGrpSpPr>
            <p:cNvPr id="45137" name="Group 2129"/>
            <p:cNvGrpSpPr>
              <a:grpSpLocks/>
            </p:cNvGrpSpPr>
            <p:nvPr/>
          </p:nvGrpSpPr>
          <p:grpSpPr bwMode="auto">
            <a:xfrm>
              <a:off x="4321" y="3081"/>
              <a:ext cx="217" cy="121"/>
              <a:chOff x="4321" y="3081"/>
              <a:chExt cx="217" cy="121"/>
            </a:xfrm>
          </p:grpSpPr>
          <p:grpSp>
            <p:nvGrpSpPr>
              <p:cNvPr id="45124" name="Group 2116"/>
              <p:cNvGrpSpPr>
                <a:grpSpLocks/>
              </p:cNvGrpSpPr>
              <p:nvPr/>
            </p:nvGrpSpPr>
            <p:grpSpPr bwMode="auto">
              <a:xfrm>
                <a:off x="4321" y="3143"/>
                <a:ext cx="217" cy="59"/>
                <a:chOff x="4321" y="3143"/>
                <a:chExt cx="217" cy="59"/>
              </a:xfrm>
            </p:grpSpPr>
            <p:sp>
              <p:nvSpPr>
                <p:cNvPr id="45119" name="Freeform 2111"/>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0" name="Freeform 2112"/>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1" name="Freeform 2113"/>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2" name="Freeform 2114"/>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3" name="Freeform 2115"/>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27" name="Group 2119"/>
              <p:cNvGrpSpPr>
                <a:grpSpLocks/>
              </p:cNvGrpSpPr>
              <p:nvPr/>
            </p:nvGrpSpPr>
            <p:grpSpPr bwMode="auto">
              <a:xfrm>
                <a:off x="4334" y="3145"/>
                <a:ext cx="182" cy="18"/>
                <a:chOff x="4334" y="3145"/>
                <a:chExt cx="182" cy="18"/>
              </a:xfrm>
            </p:grpSpPr>
            <p:sp>
              <p:nvSpPr>
                <p:cNvPr id="45125" name="Freeform 2117"/>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6" name="Freeform 2118"/>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30" name="Group 2122"/>
              <p:cNvGrpSpPr>
                <a:grpSpLocks/>
              </p:cNvGrpSpPr>
              <p:nvPr/>
            </p:nvGrpSpPr>
            <p:grpSpPr bwMode="auto">
              <a:xfrm>
                <a:off x="4339" y="3146"/>
                <a:ext cx="171" cy="17"/>
                <a:chOff x="4339" y="3146"/>
                <a:chExt cx="171" cy="17"/>
              </a:xfrm>
            </p:grpSpPr>
            <p:sp>
              <p:nvSpPr>
                <p:cNvPr id="45128" name="Freeform 2120"/>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9" name="Freeform 2121"/>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35" name="Group 2127"/>
              <p:cNvGrpSpPr>
                <a:grpSpLocks/>
              </p:cNvGrpSpPr>
              <p:nvPr/>
            </p:nvGrpSpPr>
            <p:grpSpPr bwMode="auto">
              <a:xfrm>
                <a:off x="4373" y="3081"/>
                <a:ext cx="105" cy="78"/>
                <a:chOff x="4373" y="3081"/>
                <a:chExt cx="105" cy="78"/>
              </a:xfrm>
            </p:grpSpPr>
            <p:sp>
              <p:nvSpPr>
                <p:cNvPr id="45131" name="Freeform 2123"/>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2" name="Freeform 2124"/>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3" name="Freeform 2125"/>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4" name="Freeform 2126"/>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36" name="Freeform 2128"/>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56" name="Group 2148"/>
            <p:cNvGrpSpPr>
              <a:grpSpLocks/>
            </p:cNvGrpSpPr>
            <p:nvPr/>
          </p:nvGrpSpPr>
          <p:grpSpPr bwMode="auto">
            <a:xfrm>
              <a:off x="4570" y="3075"/>
              <a:ext cx="216" cy="121"/>
              <a:chOff x="4570" y="3075"/>
              <a:chExt cx="216" cy="121"/>
            </a:xfrm>
          </p:grpSpPr>
          <p:grpSp>
            <p:nvGrpSpPr>
              <p:cNvPr id="45143" name="Group 2135"/>
              <p:cNvGrpSpPr>
                <a:grpSpLocks/>
              </p:cNvGrpSpPr>
              <p:nvPr/>
            </p:nvGrpSpPr>
            <p:grpSpPr bwMode="auto">
              <a:xfrm>
                <a:off x="4570" y="3137"/>
                <a:ext cx="216" cy="59"/>
                <a:chOff x="4570" y="3137"/>
                <a:chExt cx="216" cy="59"/>
              </a:xfrm>
            </p:grpSpPr>
            <p:sp>
              <p:nvSpPr>
                <p:cNvPr id="45138" name="Freeform 213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9" name="Freeform 213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0" name="Freeform 213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1" name="Freeform 213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2" name="Freeform 213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46" name="Group 2138"/>
              <p:cNvGrpSpPr>
                <a:grpSpLocks/>
              </p:cNvGrpSpPr>
              <p:nvPr/>
            </p:nvGrpSpPr>
            <p:grpSpPr bwMode="auto">
              <a:xfrm>
                <a:off x="4583" y="3139"/>
                <a:ext cx="182" cy="18"/>
                <a:chOff x="4583" y="3139"/>
                <a:chExt cx="182" cy="18"/>
              </a:xfrm>
            </p:grpSpPr>
            <p:sp>
              <p:nvSpPr>
                <p:cNvPr id="45144" name="Freeform 213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5" name="Freeform 213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49" name="Group 2141"/>
              <p:cNvGrpSpPr>
                <a:grpSpLocks/>
              </p:cNvGrpSpPr>
              <p:nvPr/>
            </p:nvGrpSpPr>
            <p:grpSpPr bwMode="auto">
              <a:xfrm>
                <a:off x="4588" y="3140"/>
                <a:ext cx="171" cy="17"/>
                <a:chOff x="4588" y="3140"/>
                <a:chExt cx="171" cy="17"/>
              </a:xfrm>
            </p:grpSpPr>
            <p:sp>
              <p:nvSpPr>
                <p:cNvPr id="45147" name="Freeform 213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8" name="Freeform 214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54" name="Group 2146"/>
              <p:cNvGrpSpPr>
                <a:grpSpLocks/>
              </p:cNvGrpSpPr>
              <p:nvPr/>
            </p:nvGrpSpPr>
            <p:grpSpPr bwMode="auto">
              <a:xfrm>
                <a:off x="4622" y="3075"/>
                <a:ext cx="105" cy="78"/>
                <a:chOff x="4622" y="3075"/>
                <a:chExt cx="105" cy="78"/>
              </a:xfrm>
            </p:grpSpPr>
            <p:sp>
              <p:nvSpPr>
                <p:cNvPr id="45150" name="Freeform 214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1" name="Freeform 214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2" name="Freeform 214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3" name="Freeform 214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55" name="Freeform 2147"/>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196" name="Group 2188"/>
          <p:cNvGrpSpPr>
            <a:grpSpLocks/>
          </p:cNvGrpSpPr>
          <p:nvPr/>
        </p:nvGrpSpPr>
        <p:grpSpPr bwMode="auto">
          <a:xfrm>
            <a:off x="6859588" y="4881563"/>
            <a:ext cx="738187" cy="201613"/>
            <a:chOff x="4321" y="3075"/>
            <a:chExt cx="465" cy="127"/>
          </a:xfrm>
        </p:grpSpPr>
        <p:grpSp>
          <p:nvGrpSpPr>
            <p:cNvPr id="45176" name="Group 2168"/>
            <p:cNvGrpSpPr>
              <a:grpSpLocks/>
            </p:cNvGrpSpPr>
            <p:nvPr/>
          </p:nvGrpSpPr>
          <p:grpSpPr bwMode="auto">
            <a:xfrm>
              <a:off x="4321" y="3081"/>
              <a:ext cx="217" cy="121"/>
              <a:chOff x="4321" y="3081"/>
              <a:chExt cx="217" cy="121"/>
            </a:xfrm>
          </p:grpSpPr>
          <p:grpSp>
            <p:nvGrpSpPr>
              <p:cNvPr id="45163" name="Group 2155"/>
              <p:cNvGrpSpPr>
                <a:grpSpLocks/>
              </p:cNvGrpSpPr>
              <p:nvPr/>
            </p:nvGrpSpPr>
            <p:grpSpPr bwMode="auto">
              <a:xfrm>
                <a:off x="4321" y="3143"/>
                <a:ext cx="217" cy="59"/>
                <a:chOff x="4321" y="3143"/>
                <a:chExt cx="217" cy="59"/>
              </a:xfrm>
            </p:grpSpPr>
            <p:sp>
              <p:nvSpPr>
                <p:cNvPr id="45158" name="Freeform 2150"/>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9" name="Freeform 2151"/>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0" name="Freeform 2152"/>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1" name="Freeform 215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2" name="Freeform 2154"/>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66" name="Group 2158"/>
              <p:cNvGrpSpPr>
                <a:grpSpLocks/>
              </p:cNvGrpSpPr>
              <p:nvPr/>
            </p:nvGrpSpPr>
            <p:grpSpPr bwMode="auto">
              <a:xfrm>
                <a:off x="4334" y="3145"/>
                <a:ext cx="182" cy="18"/>
                <a:chOff x="4334" y="3145"/>
                <a:chExt cx="182" cy="18"/>
              </a:xfrm>
            </p:grpSpPr>
            <p:sp>
              <p:nvSpPr>
                <p:cNvPr id="45164" name="Freeform 2156"/>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5" name="Freeform 2157"/>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69" name="Group 2161"/>
              <p:cNvGrpSpPr>
                <a:grpSpLocks/>
              </p:cNvGrpSpPr>
              <p:nvPr/>
            </p:nvGrpSpPr>
            <p:grpSpPr bwMode="auto">
              <a:xfrm>
                <a:off x="4339" y="3146"/>
                <a:ext cx="171" cy="17"/>
                <a:chOff x="4339" y="3146"/>
                <a:chExt cx="171" cy="17"/>
              </a:xfrm>
            </p:grpSpPr>
            <p:sp>
              <p:nvSpPr>
                <p:cNvPr id="45167" name="Freeform 2159"/>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8" name="Freeform 2160"/>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74" name="Group 2166"/>
              <p:cNvGrpSpPr>
                <a:grpSpLocks/>
              </p:cNvGrpSpPr>
              <p:nvPr/>
            </p:nvGrpSpPr>
            <p:grpSpPr bwMode="auto">
              <a:xfrm>
                <a:off x="4373" y="3081"/>
                <a:ext cx="105" cy="78"/>
                <a:chOff x="4373" y="3081"/>
                <a:chExt cx="105" cy="78"/>
              </a:xfrm>
            </p:grpSpPr>
            <p:sp>
              <p:nvSpPr>
                <p:cNvPr id="45170" name="Freeform 2162"/>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1" name="Freeform 2163"/>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2" name="Freeform 216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3" name="Freeform 2165"/>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75" name="Freeform 2167"/>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95" name="Group 2187"/>
            <p:cNvGrpSpPr>
              <a:grpSpLocks/>
            </p:cNvGrpSpPr>
            <p:nvPr/>
          </p:nvGrpSpPr>
          <p:grpSpPr bwMode="auto">
            <a:xfrm>
              <a:off x="4570" y="3075"/>
              <a:ext cx="216" cy="121"/>
              <a:chOff x="4570" y="3075"/>
              <a:chExt cx="216" cy="121"/>
            </a:xfrm>
          </p:grpSpPr>
          <p:grpSp>
            <p:nvGrpSpPr>
              <p:cNvPr id="45182" name="Group 2174"/>
              <p:cNvGrpSpPr>
                <a:grpSpLocks/>
              </p:cNvGrpSpPr>
              <p:nvPr/>
            </p:nvGrpSpPr>
            <p:grpSpPr bwMode="auto">
              <a:xfrm>
                <a:off x="4570" y="3137"/>
                <a:ext cx="216" cy="59"/>
                <a:chOff x="4570" y="3137"/>
                <a:chExt cx="216" cy="59"/>
              </a:xfrm>
            </p:grpSpPr>
            <p:sp>
              <p:nvSpPr>
                <p:cNvPr id="45177" name="Freeform 2169"/>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8" name="Freeform 2170"/>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9" name="Freeform 2171"/>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0" name="Freeform 2172"/>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1" name="Freeform 2173"/>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85" name="Group 2177"/>
              <p:cNvGrpSpPr>
                <a:grpSpLocks/>
              </p:cNvGrpSpPr>
              <p:nvPr/>
            </p:nvGrpSpPr>
            <p:grpSpPr bwMode="auto">
              <a:xfrm>
                <a:off x="4583" y="3139"/>
                <a:ext cx="182" cy="18"/>
                <a:chOff x="4583" y="3139"/>
                <a:chExt cx="182" cy="18"/>
              </a:xfrm>
            </p:grpSpPr>
            <p:sp>
              <p:nvSpPr>
                <p:cNvPr id="45183" name="Freeform 2175"/>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4" name="Freeform 2176"/>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88" name="Group 2180"/>
              <p:cNvGrpSpPr>
                <a:grpSpLocks/>
              </p:cNvGrpSpPr>
              <p:nvPr/>
            </p:nvGrpSpPr>
            <p:grpSpPr bwMode="auto">
              <a:xfrm>
                <a:off x="4588" y="3140"/>
                <a:ext cx="171" cy="17"/>
                <a:chOff x="4588" y="3140"/>
                <a:chExt cx="171" cy="17"/>
              </a:xfrm>
            </p:grpSpPr>
            <p:sp>
              <p:nvSpPr>
                <p:cNvPr id="45186" name="Freeform 2178"/>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7" name="Freeform 2179"/>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93" name="Group 2185"/>
              <p:cNvGrpSpPr>
                <a:grpSpLocks/>
              </p:cNvGrpSpPr>
              <p:nvPr/>
            </p:nvGrpSpPr>
            <p:grpSpPr bwMode="auto">
              <a:xfrm>
                <a:off x="4622" y="3075"/>
                <a:ext cx="105" cy="78"/>
                <a:chOff x="4622" y="3075"/>
                <a:chExt cx="105" cy="78"/>
              </a:xfrm>
            </p:grpSpPr>
            <p:sp>
              <p:nvSpPr>
                <p:cNvPr id="45189" name="Freeform 2181"/>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0" name="Freeform 2182"/>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1" name="Freeform 2183"/>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2" name="Freeform 2184"/>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94" name="Freeform 2186"/>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235" name="Group 2227"/>
          <p:cNvGrpSpPr>
            <a:grpSpLocks/>
          </p:cNvGrpSpPr>
          <p:nvPr/>
        </p:nvGrpSpPr>
        <p:grpSpPr bwMode="auto">
          <a:xfrm>
            <a:off x="6859588" y="5021263"/>
            <a:ext cx="738187" cy="201613"/>
            <a:chOff x="4321" y="3163"/>
            <a:chExt cx="465" cy="127"/>
          </a:xfrm>
        </p:grpSpPr>
        <p:grpSp>
          <p:nvGrpSpPr>
            <p:cNvPr id="45215" name="Group 2207"/>
            <p:cNvGrpSpPr>
              <a:grpSpLocks/>
            </p:cNvGrpSpPr>
            <p:nvPr/>
          </p:nvGrpSpPr>
          <p:grpSpPr bwMode="auto">
            <a:xfrm>
              <a:off x="4321" y="3169"/>
              <a:ext cx="217" cy="121"/>
              <a:chOff x="4321" y="3169"/>
              <a:chExt cx="217" cy="121"/>
            </a:xfrm>
          </p:grpSpPr>
          <p:grpSp>
            <p:nvGrpSpPr>
              <p:cNvPr id="45202" name="Group 2194"/>
              <p:cNvGrpSpPr>
                <a:grpSpLocks/>
              </p:cNvGrpSpPr>
              <p:nvPr/>
            </p:nvGrpSpPr>
            <p:grpSpPr bwMode="auto">
              <a:xfrm>
                <a:off x="4321" y="3231"/>
                <a:ext cx="217" cy="59"/>
                <a:chOff x="4321" y="3231"/>
                <a:chExt cx="217" cy="59"/>
              </a:xfrm>
            </p:grpSpPr>
            <p:sp>
              <p:nvSpPr>
                <p:cNvPr id="45197" name="Freeform 2189"/>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8" name="Freeform 2190"/>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9" name="Freeform 2191"/>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0" name="Freeform 2192"/>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1" name="Freeform 2193"/>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05" name="Group 2197"/>
              <p:cNvGrpSpPr>
                <a:grpSpLocks/>
              </p:cNvGrpSpPr>
              <p:nvPr/>
            </p:nvGrpSpPr>
            <p:grpSpPr bwMode="auto">
              <a:xfrm>
                <a:off x="4334" y="3233"/>
                <a:ext cx="182" cy="18"/>
                <a:chOff x="4334" y="3233"/>
                <a:chExt cx="182" cy="18"/>
              </a:xfrm>
            </p:grpSpPr>
            <p:sp>
              <p:nvSpPr>
                <p:cNvPr id="45203" name="Freeform 2195"/>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4" name="Freeform 2196"/>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08" name="Group 2200"/>
              <p:cNvGrpSpPr>
                <a:grpSpLocks/>
              </p:cNvGrpSpPr>
              <p:nvPr/>
            </p:nvGrpSpPr>
            <p:grpSpPr bwMode="auto">
              <a:xfrm>
                <a:off x="4339" y="3234"/>
                <a:ext cx="171" cy="17"/>
                <a:chOff x="4339" y="3234"/>
                <a:chExt cx="171" cy="17"/>
              </a:xfrm>
            </p:grpSpPr>
            <p:sp>
              <p:nvSpPr>
                <p:cNvPr id="45206" name="Freeform 2198"/>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7" name="Freeform 2199"/>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13" name="Group 2205"/>
              <p:cNvGrpSpPr>
                <a:grpSpLocks/>
              </p:cNvGrpSpPr>
              <p:nvPr/>
            </p:nvGrpSpPr>
            <p:grpSpPr bwMode="auto">
              <a:xfrm>
                <a:off x="4373" y="3169"/>
                <a:ext cx="105" cy="79"/>
                <a:chOff x="4373" y="3169"/>
                <a:chExt cx="105" cy="79"/>
              </a:xfrm>
            </p:grpSpPr>
            <p:sp>
              <p:nvSpPr>
                <p:cNvPr id="45209" name="Freeform 2201"/>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0" name="Freeform 2202"/>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1" name="Freeform 2203"/>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2" name="Freeform 2204"/>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14" name="Freeform 2206"/>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34" name="Group 2226"/>
            <p:cNvGrpSpPr>
              <a:grpSpLocks/>
            </p:cNvGrpSpPr>
            <p:nvPr/>
          </p:nvGrpSpPr>
          <p:grpSpPr bwMode="auto">
            <a:xfrm>
              <a:off x="4570" y="3163"/>
              <a:ext cx="216" cy="121"/>
              <a:chOff x="4570" y="3163"/>
              <a:chExt cx="216" cy="121"/>
            </a:xfrm>
          </p:grpSpPr>
          <p:grpSp>
            <p:nvGrpSpPr>
              <p:cNvPr id="45221" name="Group 2213"/>
              <p:cNvGrpSpPr>
                <a:grpSpLocks/>
              </p:cNvGrpSpPr>
              <p:nvPr/>
            </p:nvGrpSpPr>
            <p:grpSpPr bwMode="auto">
              <a:xfrm>
                <a:off x="4570" y="3225"/>
                <a:ext cx="216" cy="59"/>
                <a:chOff x="4570" y="3225"/>
                <a:chExt cx="216" cy="59"/>
              </a:xfrm>
            </p:grpSpPr>
            <p:sp>
              <p:nvSpPr>
                <p:cNvPr id="45216" name="Freeform 220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7" name="Freeform 220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8" name="Freeform 221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9" name="Freeform 221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0" name="Freeform 221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24" name="Group 2216"/>
              <p:cNvGrpSpPr>
                <a:grpSpLocks/>
              </p:cNvGrpSpPr>
              <p:nvPr/>
            </p:nvGrpSpPr>
            <p:grpSpPr bwMode="auto">
              <a:xfrm>
                <a:off x="4583" y="3227"/>
                <a:ext cx="182" cy="18"/>
                <a:chOff x="4583" y="3227"/>
                <a:chExt cx="182" cy="18"/>
              </a:xfrm>
            </p:grpSpPr>
            <p:sp>
              <p:nvSpPr>
                <p:cNvPr id="45222" name="Freeform 221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3" name="Freeform 221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27" name="Group 2219"/>
              <p:cNvGrpSpPr>
                <a:grpSpLocks/>
              </p:cNvGrpSpPr>
              <p:nvPr/>
            </p:nvGrpSpPr>
            <p:grpSpPr bwMode="auto">
              <a:xfrm>
                <a:off x="4588" y="3228"/>
                <a:ext cx="171" cy="17"/>
                <a:chOff x="4588" y="3228"/>
                <a:chExt cx="171" cy="17"/>
              </a:xfrm>
            </p:grpSpPr>
            <p:sp>
              <p:nvSpPr>
                <p:cNvPr id="45225" name="Freeform 221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6" name="Freeform 221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32" name="Group 2224"/>
              <p:cNvGrpSpPr>
                <a:grpSpLocks/>
              </p:cNvGrpSpPr>
              <p:nvPr/>
            </p:nvGrpSpPr>
            <p:grpSpPr bwMode="auto">
              <a:xfrm>
                <a:off x="4622" y="3163"/>
                <a:ext cx="105" cy="79"/>
                <a:chOff x="4622" y="3163"/>
                <a:chExt cx="105" cy="79"/>
              </a:xfrm>
            </p:grpSpPr>
            <p:sp>
              <p:nvSpPr>
                <p:cNvPr id="45228" name="Freeform 222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9" name="Freeform 222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0" name="Freeform 222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1" name="Freeform 222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33" name="Freeform 2225"/>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274" name="Group 2266"/>
          <p:cNvGrpSpPr>
            <a:grpSpLocks/>
          </p:cNvGrpSpPr>
          <p:nvPr/>
        </p:nvGrpSpPr>
        <p:grpSpPr bwMode="auto">
          <a:xfrm>
            <a:off x="6859588" y="5160963"/>
            <a:ext cx="738187" cy="201613"/>
            <a:chOff x="4321" y="3251"/>
            <a:chExt cx="465" cy="127"/>
          </a:xfrm>
        </p:grpSpPr>
        <p:grpSp>
          <p:nvGrpSpPr>
            <p:cNvPr id="45254" name="Group 2246"/>
            <p:cNvGrpSpPr>
              <a:grpSpLocks/>
            </p:cNvGrpSpPr>
            <p:nvPr/>
          </p:nvGrpSpPr>
          <p:grpSpPr bwMode="auto">
            <a:xfrm>
              <a:off x="4321" y="3257"/>
              <a:ext cx="217" cy="121"/>
              <a:chOff x="4321" y="3257"/>
              <a:chExt cx="217" cy="121"/>
            </a:xfrm>
          </p:grpSpPr>
          <p:grpSp>
            <p:nvGrpSpPr>
              <p:cNvPr id="45241" name="Group 2233"/>
              <p:cNvGrpSpPr>
                <a:grpSpLocks/>
              </p:cNvGrpSpPr>
              <p:nvPr/>
            </p:nvGrpSpPr>
            <p:grpSpPr bwMode="auto">
              <a:xfrm>
                <a:off x="4321" y="3319"/>
                <a:ext cx="217" cy="59"/>
                <a:chOff x="4321" y="3319"/>
                <a:chExt cx="217" cy="59"/>
              </a:xfrm>
            </p:grpSpPr>
            <p:sp>
              <p:nvSpPr>
                <p:cNvPr id="45236" name="Freeform 2228"/>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7" name="Freeform 222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8" name="Freeform 2230"/>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9" name="Freeform 2231"/>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0" name="Freeform 2232"/>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44" name="Group 2236"/>
              <p:cNvGrpSpPr>
                <a:grpSpLocks/>
              </p:cNvGrpSpPr>
              <p:nvPr/>
            </p:nvGrpSpPr>
            <p:grpSpPr bwMode="auto">
              <a:xfrm>
                <a:off x="4334" y="3321"/>
                <a:ext cx="182" cy="18"/>
                <a:chOff x="4334" y="3321"/>
                <a:chExt cx="182" cy="18"/>
              </a:xfrm>
            </p:grpSpPr>
            <p:sp>
              <p:nvSpPr>
                <p:cNvPr id="45242" name="Freeform 2234"/>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3" name="Freeform 2235"/>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47" name="Group 2239"/>
              <p:cNvGrpSpPr>
                <a:grpSpLocks/>
              </p:cNvGrpSpPr>
              <p:nvPr/>
            </p:nvGrpSpPr>
            <p:grpSpPr bwMode="auto">
              <a:xfrm>
                <a:off x="4339" y="3322"/>
                <a:ext cx="171" cy="17"/>
                <a:chOff x="4339" y="3322"/>
                <a:chExt cx="171" cy="17"/>
              </a:xfrm>
            </p:grpSpPr>
            <p:sp>
              <p:nvSpPr>
                <p:cNvPr id="45245" name="Freeform 2237"/>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6" name="Freeform 2238"/>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52" name="Group 2244"/>
              <p:cNvGrpSpPr>
                <a:grpSpLocks/>
              </p:cNvGrpSpPr>
              <p:nvPr/>
            </p:nvGrpSpPr>
            <p:grpSpPr bwMode="auto">
              <a:xfrm>
                <a:off x="4373" y="3257"/>
                <a:ext cx="105" cy="78"/>
                <a:chOff x="4373" y="3257"/>
                <a:chExt cx="105" cy="78"/>
              </a:xfrm>
            </p:grpSpPr>
            <p:sp>
              <p:nvSpPr>
                <p:cNvPr id="45248" name="Freeform 224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9" name="Freeform 2241"/>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0" name="Freeform 2242"/>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1" name="Freeform 2243"/>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53" name="Freeform 2245"/>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73" name="Group 2265"/>
            <p:cNvGrpSpPr>
              <a:grpSpLocks/>
            </p:cNvGrpSpPr>
            <p:nvPr/>
          </p:nvGrpSpPr>
          <p:grpSpPr bwMode="auto">
            <a:xfrm>
              <a:off x="4570" y="3251"/>
              <a:ext cx="216" cy="121"/>
              <a:chOff x="4570" y="3251"/>
              <a:chExt cx="216" cy="121"/>
            </a:xfrm>
          </p:grpSpPr>
          <p:grpSp>
            <p:nvGrpSpPr>
              <p:cNvPr id="45260" name="Group 2252"/>
              <p:cNvGrpSpPr>
                <a:grpSpLocks/>
              </p:cNvGrpSpPr>
              <p:nvPr/>
            </p:nvGrpSpPr>
            <p:grpSpPr bwMode="auto">
              <a:xfrm>
                <a:off x="4570" y="3313"/>
                <a:ext cx="216" cy="59"/>
                <a:chOff x="4570" y="3313"/>
                <a:chExt cx="216" cy="59"/>
              </a:xfrm>
            </p:grpSpPr>
            <p:sp>
              <p:nvSpPr>
                <p:cNvPr id="45255" name="Freeform 2247"/>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6" name="Freeform 224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7" name="Freeform 2249"/>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8" name="Freeform 2250"/>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9" name="Freeform 2251"/>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63" name="Group 2255"/>
              <p:cNvGrpSpPr>
                <a:grpSpLocks/>
              </p:cNvGrpSpPr>
              <p:nvPr/>
            </p:nvGrpSpPr>
            <p:grpSpPr bwMode="auto">
              <a:xfrm>
                <a:off x="4583" y="3315"/>
                <a:ext cx="182" cy="18"/>
                <a:chOff x="4583" y="3315"/>
                <a:chExt cx="182" cy="18"/>
              </a:xfrm>
            </p:grpSpPr>
            <p:sp>
              <p:nvSpPr>
                <p:cNvPr id="45261" name="Freeform 2253"/>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2" name="Freeform 2254"/>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66" name="Group 2258"/>
              <p:cNvGrpSpPr>
                <a:grpSpLocks/>
              </p:cNvGrpSpPr>
              <p:nvPr/>
            </p:nvGrpSpPr>
            <p:grpSpPr bwMode="auto">
              <a:xfrm>
                <a:off x="4588" y="3316"/>
                <a:ext cx="171" cy="17"/>
                <a:chOff x="4588" y="3316"/>
                <a:chExt cx="171" cy="17"/>
              </a:xfrm>
            </p:grpSpPr>
            <p:sp>
              <p:nvSpPr>
                <p:cNvPr id="45264" name="Freeform 2256"/>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5" name="Freeform 2257"/>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71" name="Group 2263"/>
              <p:cNvGrpSpPr>
                <a:grpSpLocks/>
              </p:cNvGrpSpPr>
              <p:nvPr/>
            </p:nvGrpSpPr>
            <p:grpSpPr bwMode="auto">
              <a:xfrm>
                <a:off x="4622" y="3251"/>
                <a:ext cx="105" cy="78"/>
                <a:chOff x="4622" y="3251"/>
                <a:chExt cx="105" cy="78"/>
              </a:xfrm>
            </p:grpSpPr>
            <p:sp>
              <p:nvSpPr>
                <p:cNvPr id="45267" name="Freeform 225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8" name="Freeform 2260"/>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9" name="Freeform 2261"/>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0" name="Freeform 2262"/>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72" name="Freeform 2264"/>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313" name="Group 2305"/>
          <p:cNvGrpSpPr>
            <a:grpSpLocks/>
          </p:cNvGrpSpPr>
          <p:nvPr/>
        </p:nvGrpSpPr>
        <p:grpSpPr bwMode="auto">
          <a:xfrm>
            <a:off x="6859588" y="5281613"/>
            <a:ext cx="738187" cy="201613"/>
            <a:chOff x="4321" y="3327"/>
            <a:chExt cx="465" cy="127"/>
          </a:xfrm>
        </p:grpSpPr>
        <p:grpSp>
          <p:nvGrpSpPr>
            <p:cNvPr id="45293" name="Group 2285"/>
            <p:cNvGrpSpPr>
              <a:grpSpLocks/>
            </p:cNvGrpSpPr>
            <p:nvPr/>
          </p:nvGrpSpPr>
          <p:grpSpPr bwMode="auto">
            <a:xfrm>
              <a:off x="4321" y="3333"/>
              <a:ext cx="217" cy="121"/>
              <a:chOff x="4321" y="3333"/>
              <a:chExt cx="217" cy="121"/>
            </a:xfrm>
          </p:grpSpPr>
          <p:grpSp>
            <p:nvGrpSpPr>
              <p:cNvPr id="45280" name="Group 2272"/>
              <p:cNvGrpSpPr>
                <a:grpSpLocks/>
              </p:cNvGrpSpPr>
              <p:nvPr/>
            </p:nvGrpSpPr>
            <p:grpSpPr bwMode="auto">
              <a:xfrm>
                <a:off x="4321" y="3395"/>
                <a:ext cx="217" cy="59"/>
                <a:chOff x="4321" y="3395"/>
                <a:chExt cx="217" cy="59"/>
              </a:xfrm>
            </p:grpSpPr>
            <p:sp>
              <p:nvSpPr>
                <p:cNvPr id="45275" name="Freeform 2267"/>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6" name="Freeform 2268"/>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7" name="Freeform 2269"/>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8" name="Freeform 2270"/>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9" name="Freeform 2271"/>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83" name="Group 2275"/>
              <p:cNvGrpSpPr>
                <a:grpSpLocks/>
              </p:cNvGrpSpPr>
              <p:nvPr/>
            </p:nvGrpSpPr>
            <p:grpSpPr bwMode="auto">
              <a:xfrm>
                <a:off x="4334" y="3397"/>
                <a:ext cx="182" cy="18"/>
                <a:chOff x="4334" y="3397"/>
                <a:chExt cx="182" cy="18"/>
              </a:xfrm>
            </p:grpSpPr>
            <p:sp>
              <p:nvSpPr>
                <p:cNvPr id="45281" name="Freeform 2273"/>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2" name="Freeform 2274"/>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86" name="Group 2278"/>
              <p:cNvGrpSpPr>
                <a:grpSpLocks/>
              </p:cNvGrpSpPr>
              <p:nvPr/>
            </p:nvGrpSpPr>
            <p:grpSpPr bwMode="auto">
              <a:xfrm>
                <a:off x="4339" y="3398"/>
                <a:ext cx="171" cy="17"/>
                <a:chOff x="4339" y="3398"/>
                <a:chExt cx="171" cy="17"/>
              </a:xfrm>
            </p:grpSpPr>
            <p:sp>
              <p:nvSpPr>
                <p:cNvPr id="45284" name="Freeform 2276"/>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5" name="Freeform 2277"/>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91" name="Group 2283"/>
              <p:cNvGrpSpPr>
                <a:grpSpLocks/>
              </p:cNvGrpSpPr>
              <p:nvPr/>
            </p:nvGrpSpPr>
            <p:grpSpPr bwMode="auto">
              <a:xfrm>
                <a:off x="4373" y="3333"/>
                <a:ext cx="105" cy="79"/>
                <a:chOff x="4373" y="3333"/>
                <a:chExt cx="105" cy="79"/>
              </a:xfrm>
            </p:grpSpPr>
            <p:sp>
              <p:nvSpPr>
                <p:cNvPr id="45287" name="Freeform 2279"/>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8" name="Freeform 2280"/>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9" name="Freeform 2281"/>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0" name="Freeform 2282"/>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92" name="Freeform 2284"/>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12" name="Group 2304"/>
            <p:cNvGrpSpPr>
              <a:grpSpLocks/>
            </p:cNvGrpSpPr>
            <p:nvPr/>
          </p:nvGrpSpPr>
          <p:grpSpPr bwMode="auto">
            <a:xfrm>
              <a:off x="4570" y="3327"/>
              <a:ext cx="216" cy="121"/>
              <a:chOff x="4570" y="3327"/>
              <a:chExt cx="216" cy="121"/>
            </a:xfrm>
          </p:grpSpPr>
          <p:grpSp>
            <p:nvGrpSpPr>
              <p:cNvPr id="45299" name="Group 2291"/>
              <p:cNvGrpSpPr>
                <a:grpSpLocks/>
              </p:cNvGrpSpPr>
              <p:nvPr/>
            </p:nvGrpSpPr>
            <p:grpSpPr bwMode="auto">
              <a:xfrm>
                <a:off x="4570" y="3389"/>
                <a:ext cx="216" cy="59"/>
                <a:chOff x="4570" y="3389"/>
                <a:chExt cx="216" cy="59"/>
              </a:xfrm>
            </p:grpSpPr>
            <p:sp>
              <p:nvSpPr>
                <p:cNvPr id="45294" name="Freeform 2286"/>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5" name="Freeform 2287"/>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6" name="Freeform 2288"/>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7" name="Freeform 228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8" name="Freeform 2290"/>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02" name="Group 2294"/>
              <p:cNvGrpSpPr>
                <a:grpSpLocks/>
              </p:cNvGrpSpPr>
              <p:nvPr/>
            </p:nvGrpSpPr>
            <p:grpSpPr bwMode="auto">
              <a:xfrm>
                <a:off x="4583" y="3391"/>
                <a:ext cx="182" cy="18"/>
                <a:chOff x="4583" y="3391"/>
                <a:chExt cx="182" cy="18"/>
              </a:xfrm>
            </p:grpSpPr>
            <p:sp>
              <p:nvSpPr>
                <p:cNvPr id="45300" name="Freeform 2292"/>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1" name="Freeform 2293"/>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05" name="Group 2297"/>
              <p:cNvGrpSpPr>
                <a:grpSpLocks/>
              </p:cNvGrpSpPr>
              <p:nvPr/>
            </p:nvGrpSpPr>
            <p:grpSpPr bwMode="auto">
              <a:xfrm>
                <a:off x="4588" y="3392"/>
                <a:ext cx="171" cy="17"/>
                <a:chOff x="4588" y="3392"/>
                <a:chExt cx="171" cy="17"/>
              </a:xfrm>
            </p:grpSpPr>
            <p:sp>
              <p:nvSpPr>
                <p:cNvPr id="45303" name="Freeform 2295"/>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4" name="Freeform 2296"/>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10" name="Group 2302"/>
              <p:cNvGrpSpPr>
                <a:grpSpLocks/>
              </p:cNvGrpSpPr>
              <p:nvPr/>
            </p:nvGrpSpPr>
            <p:grpSpPr bwMode="auto">
              <a:xfrm>
                <a:off x="4622" y="3327"/>
                <a:ext cx="105" cy="79"/>
                <a:chOff x="4622" y="3327"/>
                <a:chExt cx="105" cy="79"/>
              </a:xfrm>
            </p:grpSpPr>
            <p:sp>
              <p:nvSpPr>
                <p:cNvPr id="45306" name="Freeform 2298"/>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7" name="Freeform 2299"/>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8" name="Freeform 2300"/>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9" name="Freeform 2301"/>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11" name="Freeform 2303"/>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332" name="Group 2324"/>
          <p:cNvGrpSpPr>
            <a:grpSpLocks/>
          </p:cNvGrpSpPr>
          <p:nvPr/>
        </p:nvGrpSpPr>
        <p:grpSpPr bwMode="auto">
          <a:xfrm>
            <a:off x="6859588" y="4891088"/>
            <a:ext cx="344487" cy="192088"/>
            <a:chOff x="4321" y="3081"/>
            <a:chExt cx="217" cy="121"/>
          </a:xfrm>
        </p:grpSpPr>
        <p:grpSp>
          <p:nvGrpSpPr>
            <p:cNvPr id="45319" name="Group 2311"/>
            <p:cNvGrpSpPr>
              <a:grpSpLocks/>
            </p:cNvGrpSpPr>
            <p:nvPr/>
          </p:nvGrpSpPr>
          <p:grpSpPr bwMode="auto">
            <a:xfrm>
              <a:off x="4321" y="3143"/>
              <a:ext cx="217" cy="59"/>
              <a:chOff x="4321" y="3143"/>
              <a:chExt cx="217" cy="59"/>
            </a:xfrm>
          </p:grpSpPr>
          <p:sp>
            <p:nvSpPr>
              <p:cNvPr id="45314" name="Freeform 230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5" name="Freeform 230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6" name="Freeform 230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7" name="Freeform 230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8" name="Freeform 231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22" name="Group 2314"/>
            <p:cNvGrpSpPr>
              <a:grpSpLocks/>
            </p:cNvGrpSpPr>
            <p:nvPr/>
          </p:nvGrpSpPr>
          <p:grpSpPr bwMode="auto">
            <a:xfrm>
              <a:off x="4334" y="3145"/>
              <a:ext cx="182" cy="18"/>
              <a:chOff x="4334" y="3145"/>
              <a:chExt cx="182" cy="18"/>
            </a:xfrm>
          </p:grpSpPr>
          <p:sp>
            <p:nvSpPr>
              <p:cNvPr id="45320" name="Freeform 231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1" name="Freeform 231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25" name="Group 2317"/>
            <p:cNvGrpSpPr>
              <a:grpSpLocks/>
            </p:cNvGrpSpPr>
            <p:nvPr/>
          </p:nvGrpSpPr>
          <p:grpSpPr bwMode="auto">
            <a:xfrm>
              <a:off x="4339" y="3146"/>
              <a:ext cx="171" cy="17"/>
              <a:chOff x="4339" y="3146"/>
              <a:chExt cx="171" cy="17"/>
            </a:xfrm>
          </p:grpSpPr>
          <p:sp>
            <p:nvSpPr>
              <p:cNvPr id="45323" name="Freeform 231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4" name="Freeform 231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30" name="Group 2322"/>
            <p:cNvGrpSpPr>
              <a:grpSpLocks/>
            </p:cNvGrpSpPr>
            <p:nvPr/>
          </p:nvGrpSpPr>
          <p:grpSpPr bwMode="auto">
            <a:xfrm>
              <a:off x="4373" y="3081"/>
              <a:ext cx="105" cy="78"/>
              <a:chOff x="4373" y="3081"/>
              <a:chExt cx="105" cy="78"/>
            </a:xfrm>
          </p:grpSpPr>
          <p:sp>
            <p:nvSpPr>
              <p:cNvPr id="45326" name="Freeform 231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7" name="Freeform 231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8" name="Freeform 232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9" name="Freeform 232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31" name="Freeform 232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51" name="Group 2343"/>
          <p:cNvGrpSpPr>
            <a:grpSpLocks/>
          </p:cNvGrpSpPr>
          <p:nvPr/>
        </p:nvGrpSpPr>
        <p:grpSpPr bwMode="auto">
          <a:xfrm>
            <a:off x="7254875" y="4881563"/>
            <a:ext cx="342900" cy="192088"/>
            <a:chOff x="4570" y="3075"/>
            <a:chExt cx="216" cy="121"/>
          </a:xfrm>
        </p:grpSpPr>
        <p:grpSp>
          <p:nvGrpSpPr>
            <p:cNvPr id="45338" name="Group 2330"/>
            <p:cNvGrpSpPr>
              <a:grpSpLocks/>
            </p:cNvGrpSpPr>
            <p:nvPr/>
          </p:nvGrpSpPr>
          <p:grpSpPr bwMode="auto">
            <a:xfrm>
              <a:off x="4570" y="3137"/>
              <a:ext cx="216" cy="59"/>
              <a:chOff x="4570" y="3137"/>
              <a:chExt cx="216" cy="59"/>
            </a:xfrm>
          </p:grpSpPr>
          <p:sp>
            <p:nvSpPr>
              <p:cNvPr id="45333" name="Freeform 232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4" name="Freeform 232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5" name="Freeform 232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6" name="Freeform 232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7" name="Freeform 232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41" name="Group 2333"/>
            <p:cNvGrpSpPr>
              <a:grpSpLocks/>
            </p:cNvGrpSpPr>
            <p:nvPr/>
          </p:nvGrpSpPr>
          <p:grpSpPr bwMode="auto">
            <a:xfrm>
              <a:off x="4583" y="3139"/>
              <a:ext cx="182" cy="18"/>
              <a:chOff x="4583" y="3139"/>
              <a:chExt cx="182" cy="18"/>
            </a:xfrm>
          </p:grpSpPr>
          <p:sp>
            <p:nvSpPr>
              <p:cNvPr id="45339" name="Freeform 233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0" name="Freeform 233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44" name="Group 2336"/>
            <p:cNvGrpSpPr>
              <a:grpSpLocks/>
            </p:cNvGrpSpPr>
            <p:nvPr/>
          </p:nvGrpSpPr>
          <p:grpSpPr bwMode="auto">
            <a:xfrm>
              <a:off x="4588" y="3140"/>
              <a:ext cx="171" cy="17"/>
              <a:chOff x="4588" y="3140"/>
              <a:chExt cx="171" cy="17"/>
            </a:xfrm>
          </p:grpSpPr>
          <p:sp>
            <p:nvSpPr>
              <p:cNvPr id="45342" name="Freeform 233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3" name="Freeform 233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49" name="Group 2341"/>
            <p:cNvGrpSpPr>
              <a:grpSpLocks/>
            </p:cNvGrpSpPr>
            <p:nvPr/>
          </p:nvGrpSpPr>
          <p:grpSpPr bwMode="auto">
            <a:xfrm>
              <a:off x="4622" y="3075"/>
              <a:ext cx="105" cy="78"/>
              <a:chOff x="4622" y="3075"/>
              <a:chExt cx="105" cy="78"/>
            </a:xfrm>
          </p:grpSpPr>
          <p:sp>
            <p:nvSpPr>
              <p:cNvPr id="45345" name="Freeform 233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6" name="Freeform 233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7" name="Freeform 233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8" name="Freeform 234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50" name="Freeform 234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57" name="Group 2349"/>
          <p:cNvGrpSpPr>
            <a:grpSpLocks/>
          </p:cNvGrpSpPr>
          <p:nvPr/>
        </p:nvGrpSpPr>
        <p:grpSpPr bwMode="auto">
          <a:xfrm>
            <a:off x="6859588" y="4989513"/>
            <a:ext cx="344487" cy="93663"/>
            <a:chOff x="4321" y="3143"/>
            <a:chExt cx="217" cy="59"/>
          </a:xfrm>
        </p:grpSpPr>
        <p:sp>
          <p:nvSpPr>
            <p:cNvPr id="45352" name="Freeform 234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3" name="Freeform 234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4" name="Freeform 234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5" name="Freeform 234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6" name="Freeform 234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60" name="Group 2352"/>
          <p:cNvGrpSpPr>
            <a:grpSpLocks/>
          </p:cNvGrpSpPr>
          <p:nvPr/>
        </p:nvGrpSpPr>
        <p:grpSpPr bwMode="auto">
          <a:xfrm>
            <a:off x="6880225" y="4992688"/>
            <a:ext cx="288925" cy="28575"/>
            <a:chOff x="4334" y="3145"/>
            <a:chExt cx="182" cy="18"/>
          </a:xfrm>
        </p:grpSpPr>
        <p:sp>
          <p:nvSpPr>
            <p:cNvPr id="45358" name="Freeform 235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9" name="Freeform 235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63" name="Group 2355"/>
          <p:cNvGrpSpPr>
            <a:grpSpLocks/>
          </p:cNvGrpSpPr>
          <p:nvPr/>
        </p:nvGrpSpPr>
        <p:grpSpPr bwMode="auto">
          <a:xfrm>
            <a:off x="6888163" y="4994276"/>
            <a:ext cx="271462" cy="26988"/>
            <a:chOff x="4339" y="3146"/>
            <a:chExt cx="171" cy="17"/>
          </a:xfrm>
        </p:grpSpPr>
        <p:sp>
          <p:nvSpPr>
            <p:cNvPr id="45361" name="Freeform 235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2" name="Freeform 235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68" name="Group 2360"/>
          <p:cNvGrpSpPr>
            <a:grpSpLocks/>
          </p:cNvGrpSpPr>
          <p:nvPr/>
        </p:nvGrpSpPr>
        <p:grpSpPr bwMode="auto">
          <a:xfrm>
            <a:off x="6942138" y="4891088"/>
            <a:ext cx="166687" cy="123825"/>
            <a:chOff x="4373" y="3081"/>
            <a:chExt cx="105" cy="78"/>
          </a:xfrm>
        </p:grpSpPr>
        <p:sp>
          <p:nvSpPr>
            <p:cNvPr id="45364" name="Freeform 235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5" name="Freeform 235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6" name="Freeform 235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7" name="Freeform 235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69" name="Freeform 236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375" name="Group 2367"/>
          <p:cNvGrpSpPr>
            <a:grpSpLocks/>
          </p:cNvGrpSpPr>
          <p:nvPr/>
        </p:nvGrpSpPr>
        <p:grpSpPr bwMode="auto">
          <a:xfrm>
            <a:off x="6859588" y="4989513"/>
            <a:ext cx="344487" cy="93663"/>
            <a:chOff x="4321" y="3143"/>
            <a:chExt cx="217" cy="59"/>
          </a:xfrm>
        </p:grpSpPr>
        <p:sp>
          <p:nvSpPr>
            <p:cNvPr id="45370" name="Freeform 236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1" name="Freeform 236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2" name="Freeform 236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3" name="Freeform 236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4" name="Freeform 236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78" name="Group 2370"/>
          <p:cNvGrpSpPr>
            <a:grpSpLocks/>
          </p:cNvGrpSpPr>
          <p:nvPr/>
        </p:nvGrpSpPr>
        <p:grpSpPr bwMode="auto">
          <a:xfrm>
            <a:off x="6880225" y="4992688"/>
            <a:ext cx="288925" cy="28575"/>
            <a:chOff x="4334" y="3145"/>
            <a:chExt cx="182" cy="18"/>
          </a:xfrm>
        </p:grpSpPr>
        <p:sp>
          <p:nvSpPr>
            <p:cNvPr id="45376" name="Freeform 236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7" name="Freeform 236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81" name="Group 2373"/>
          <p:cNvGrpSpPr>
            <a:grpSpLocks/>
          </p:cNvGrpSpPr>
          <p:nvPr/>
        </p:nvGrpSpPr>
        <p:grpSpPr bwMode="auto">
          <a:xfrm>
            <a:off x="6888163" y="4994276"/>
            <a:ext cx="271462" cy="26988"/>
            <a:chOff x="4339" y="3146"/>
            <a:chExt cx="171" cy="17"/>
          </a:xfrm>
        </p:grpSpPr>
        <p:sp>
          <p:nvSpPr>
            <p:cNvPr id="45379" name="Freeform 237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0" name="Freeform 237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86" name="Group 2378"/>
          <p:cNvGrpSpPr>
            <a:grpSpLocks/>
          </p:cNvGrpSpPr>
          <p:nvPr/>
        </p:nvGrpSpPr>
        <p:grpSpPr bwMode="auto">
          <a:xfrm>
            <a:off x="6942138" y="4891088"/>
            <a:ext cx="166687" cy="123825"/>
            <a:chOff x="4373" y="3081"/>
            <a:chExt cx="105" cy="78"/>
          </a:xfrm>
        </p:grpSpPr>
        <p:sp>
          <p:nvSpPr>
            <p:cNvPr id="45382" name="Freeform 237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3" name="Freeform 237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4" name="Freeform 237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5" name="Freeform 237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87" name="Freeform 237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393" name="Group 2385"/>
          <p:cNvGrpSpPr>
            <a:grpSpLocks/>
          </p:cNvGrpSpPr>
          <p:nvPr/>
        </p:nvGrpSpPr>
        <p:grpSpPr bwMode="auto">
          <a:xfrm>
            <a:off x="7254875" y="4979988"/>
            <a:ext cx="342900" cy="93663"/>
            <a:chOff x="4570" y="3137"/>
            <a:chExt cx="216" cy="59"/>
          </a:xfrm>
        </p:grpSpPr>
        <p:sp>
          <p:nvSpPr>
            <p:cNvPr id="45388" name="Freeform 238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9" name="Freeform 238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0" name="Freeform 238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1" name="Freeform 238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2" name="Freeform 238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96" name="Group 2388"/>
          <p:cNvGrpSpPr>
            <a:grpSpLocks/>
          </p:cNvGrpSpPr>
          <p:nvPr/>
        </p:nvGrpSpPr>
        <p:grpSpPr bwMode="auto">
          <a:xfrm>
            <a:off x="7275513" y="4983163"/>
            <a:ext cx="288925" cy="28575"/>
            <a:chOff x="4583" y="3139"/>
            <a:chExt cx="182" cy="18"/>
          </a:xfrm>
        </p:grpSpPr>
        <p:sp>
          <p:nvSpPr>
            <p:cNvPr id="45394" name="Freeform 238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5" name="Freeform 238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99" name="Group 2391"/>
          <p:cNvGrpSpPr>
            <a:grpSpLocks/>
          </p:cNvGrpSpPr>
          <p:nvPr/>
        </p:nvGrpSpPr>
        <p:grpSpPr bwMode="auto">
          <a:xfrm>
            <a:off x="7283450" y="4984751"/>
            <a:ext cx="271462" cy="26988"/>
            <a:chOff x="4588" y="3140"/>
            <a:chExt cx="171" cy="17"/>
          </a:xfrm>
        </p:grpSpPr>
        <p:sp>
          <p:nvSpPr>
            <p:cNvPr id="45397" name="Freeform 238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8" name="Freeform 239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04" name="Group 2396"/>
          <p:cNvGrpSpPr>
            <a:grpSpLocks/>
          </p:cNvGrpSpPr>
          <p:nvPr/>
        </p:nvGrpSpPr>
        <p:grpSpPr bwMode="auto">
          <a:xfrm>
            <a:off x="7337425" y="4881563"/>
            <a:ext cx="166687" cy="123825"/>
            <a:chOff x="4622" y="3075"/>
            <a:chExt cx="105" cy="78"/>
          </a:xfrm>
        </p:grpSpPr>
        <p:sp>
          <p:nvSpPr>
            <p:cNvPr id="45400" name="Freeform 239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1" name="Freeform 239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2" name="Freeform 239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3" name="Freeform 239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05" name="Freeform 239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411" name="Group 2403"/>
          <p:cNvGrpSpPr>
            <a:grpSpLocks/>
          </p:cNvGrpSpPr>
          <p:nvPr/>
        </p:nvGrpSpPr>
        <p:grpSpPr bwMode="auto">
          <a:xfrm>
            <a:off x="7254875" y="4979988"/>
            <a:ext cx="342900" cy="93663"/>
            <a:chOff x="4570" y="3137"/>
            <a:chExt cx="216" cy="59"/>
          </a:xfrm>
        </p:grpSpPr>
        <p:sp>
          <p:nvSpPr>
            <p:cNvPr id="45406" name="Freeform 239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7" name="Freeform 239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8" name="Freeform 240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9" name="Freeform 240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0" name="Freeform 240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14" name="Group 2406"/>
          <p:cNvGrpSpPr>
            <a:grpSpLocks/>
          </p:cNvGrpSpPr>
          <p:nvPr/>
        </p:nvGrpSpPr>
        <p:grpSpPr bwMode="auto">
          <a:xfrm>
            <a:off x="7275513" y="4983163"/>
            <a:ext cx="288925" cy="28575"/>
            <a:chOff x="4583" y="3139"/>
            <a:chExt cx="182" cy="18"/>
          </a:xfrm>
        </p:grpSpPr>
        <p:sp>
          <p:nvSpPr>
            <p:cNvPr id="45412" name="Freeform 240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3" name="Freeform 240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17" name="Group 2409"/>
          <p:cNvGrpSpPr>
            <a:grpSpLocks/>
          </p:cNvGrpSpPr>
          <p:nvPr/>
        </p:nvGrpSpPr>
        <p:grpSpPr bwMode="auto">
          <a:xfrm>
            <a:off x="7283450" y="4984751"/>
            <a:ext cx="271462" cy="26988"/>
            <a:chOff x="4588" y="3140"/>
            <a:chExt cx="171" cy="17"/>
          </a:xfrm>
        </p:grpSpPr>
        <p:sp>
          <p:nvSpPr>
            <p:cNvPr id="45415" name="Freeform 240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6" name="Freeform 240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22" name="Group 2414"/>
          <p:cNvGrpSpPr>
            <a:grpSpLocks/>
          </p:cNvGrpSpPr>
          <p:nvPr/>
        </p:nvGrpSpPr>
        <p:grpSpPr bwMode="auto">
          <a:xfrm>
            <a:off x="7337425" y="4881563"/>
            <a:ext cx="166687" cy="123825"/>
            <a:chOff x="4622" y="3075"/>
            <a:chExt cx="105" cy="78"/>
          </a:xfrm>
        </p:grpSpPr>
        <p:sp>
          <p:nvSpPr>
            <p:cNvPr id="45418" name="Freeform 241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9" name="Freeform 241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0" name="Freeform 241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1" name="Freeform 241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23" name="Freeform 241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442" name="Group 2434"/>
          <p:cNvGrpSpPr>
            <a:grpSpLocks/>
          </p:cNvGrpSpPr>
          <p:nvPr/>
        </p:nvGrpSpPr>
        <p:grpSpPr bwMode="auto">
          <a:xfrm>
            <a:off x="6859588" y="4891088"/>
            <a:ext cx="344487" cy="192088"/>
            <a:chOff x="4321" y="3081"/>
            <a:chExt cx="217" cy="121"/>
          </a:xfrm>
        </p:grpSpPr>
        <p:grpSp>
          <p:nvGrpSpPr>
            <p:cNvPr id="45429" name="Group 2421"/>
            <p:cNvGrpSpPr>
              <a:grpSpLocks/>
            </p:cNvGrpSpPr>
            <p:nvPr/>
          </p:nvGrpSpPr>
          <p:grpSpPr bwMode="auto">
            <a:xfrm>
              <a:off x="4321" y="3143"/>
              <a:ext cx="217" cy="59"/>
              <a:chOff x="4321" y="3143"/>
              <a:chExt cx="217" cy="59"/>
            </a:xfrm>
          </p:grpSpPr>
          <p:sp>
            <p:nvSpPr>
              <p:cNvPr id="45424" name="Freeform 241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5" name="Freeform 241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6" name="Freeform 241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7" name="Freeform 241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8" name="Freeform 242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32" name="Group 2424"/>
            <p:cNvGrpSpPr>
              <a:grpSpLocks/>
            </p:cNvGrpSpPr>
            <p:nvPr/>
          </p:nvGrpSpPr>
          <p:grpSpPr bwMode="auto">
            <a:xfrm>
              <a:off x="4334" y="3145"/>
              <a:ext cx="182" cy="18"/>
              <a:chOff x="4334" y="3145"/>
              <a:chExt cx="182" cy="18"/>
            </a:xfrm>
          </p:grpSpPr>
          <p:sp>
            <p:nvSpPr>
              <p:cNvPr id="45430" name="Freeform 242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1" name="Freeform 242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35" name="Group 2427"/>
            <p:cNvGrpSpPr>
              <a:grpSpLocks/>
            </p:cNvGrpSpPr>
            <p:nvPr/>
          </p:nvGrpSpPr>
          <p:grpSpPr bwMode="auto">
            <a:xfrm>
              <a:off x="4339" y="3146"/>
              <a:ext cx="171" cy="17"/>
              <a:chOff x="4339" y="3146"/>
              <a:chExt cx="171" cy="17"/>
            </a:xfrm>
          </p:grpSpPr>
          <p:sp>
            <p:nvSpPr>
              <p:cNvPr id="45433" name="Freeform 242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4" name="Freeform 242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40" name="Group 2432"/>
            <p:cNvGrpSpPr>
              <a:grpSpLocks/>
            </p:cNvGrpSpPr>
            <p:nvPr/>
          </p:nvGrpSpPr>
          <p:grpSpPr bwMode="auto">
            <a:xfrm>
              <a:off x="4373" y="3081"/>
              <a:ext cx="105" cy="78"/>
              <a:chOff x="4373" y="3081"/>
              <a:chExt cx="105" cy="78"/>
            </a:xfrm>
          </p:grpSpPr>
          <p:sp>
            <p:nvSpPr>
              <p:cNvPr id="45436" name="Freeform 242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7" name="Freeform 242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8" name="Freeform 243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9" name="Freeform 243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41" name="Freeform 243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61" name="Group 2453"/>
          <p:cNvGrpSpPr>
            <a:grpSpLocks/>
          </p:cNvGrpSpPr>
          <p:nvPr/>
        </p:nvGrpSpPr>
        <p:grpSpPr bwMode="auto">
          <a:xfrm>
            <a:off x="7254875" y="4881563"/>
            <a:ext cx="342900" cy="192088"/>
            <a:chOff x="4570" y="3075"/>
            <a:chExt cx="216" cy="121"/>
          </a:xfrm>
        </p:grpSpPr>
        <p:grpSp>
          <p:nvGrpSpPr>
            <p:cNvPr id="45448" name="Group 2440"/>
            <p:cNvGrpSpPr>
              <a:grpSpLocks/>
            </p:cNvGrpSpPr>
            <p:nvPr/>
          </p:nvGrpSpPr>
          <p:grpSpPr bwMode="auto">
            <a:xfrm>
              <a:off x="4570" y="3137"/>
              <a:ext cx="216" cy="59"/>
              <a:chOff x="4570" y="3137"/>
              <a:chExt cx="216" cy="59"/>
            </a:xfrm>
          </p:grpSpPr>
          <p:sp>
            <p:nvSpPr>
              <p:cNvPr id="45443" name="Freeform 243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4" name="Freeform 243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5" name="Freeform 243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6" name="Freeform 243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7" name="Freeform 243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51" name="Group 2443"/>
            <p:cNvGrpSpPr>
              <a:grpSpLocks/>
            </p:cNvGrpSpPr>
            <p:nvPr/>
          </p:nvGrpSpPr>
          <p:grpSpPr bwMode="auto">
            <a:xfrm>
              <a:off x="4583" y="3139"/>
              <a:ext cx="182" cy="18"/>
              <a:chOff x="4583" y="3139"/>
              <a:chExt cx="182" cy="18"/>
            </a:xfrm>
          </p:grpSpPr>
          <p:sp>
            <p:nvSpPr>
              <p:cNvPr id="45449" name="Freeform 244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0" name="Freeform 244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54" name="Group 2446"/>
            <p:cNvGrpSpPr>
              <a:grpSpLocks/>
            </p:cNvGrpSpPr>
            <p:nvPr/>
          </p:nvGrpSpPr>
          <p:grpSpPr bwMode="auto">
            <a:xfrm>
              <a:off x="4588" y="3140"/>
              <a:ext cx="171" cy="17"/>
              <a:chOff x="4588" y="3140"/>
              <a:chExt cx="171" cy="17"/>
            </a:xfrm>
          </p:grpSpPr>
          <p:sp>
            <p:nvSpPr>
              <p:cNvPr id="45452" name="Freeform 244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3" name="Freeform 244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59" name="Group 2451"/>
            <p:cNvGrpSpPr>
              <a:grpSpLocks/>
            </p:cNvGrpSpPr>
            <p:nvPr/>
          </p:nvGrpSpPr>
          <p:grpSpPr bwMode="auto">
            <a:xfrm>
              <a:off x="4622" y="3075"/>
              <a:ext cx="105" cy="78"/>
              <a:chOff x="4622" y="3075"/>
              <a:chExt cx="105" cy="78"/>
            </a:xfrm>
          </p:grpSpPr>
          <p:sp>
            <p:nvSpPr>
              <p:cNvPr id="45455" name="Freeform 244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6" name="Freeform 244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7" name="Freeform 244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8" name="Freeform 245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60" name="Freeform 245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67" name="Group 2459"/>
          <p:cNvGrpSpPr>
            <a:grpSpLocks/>
          </p:cNvGrpSpPr>
          <p:nvPr/>
        </p:nvGrpSpPr>
        <p:grpSpPr bwMode="auto">
          <a:xfrm>
            <a:off x="6859588" y="4989513"/>
            <a:ext cx="344487" cy="93663"/>
            <a:chOff x="4321" y="3143"/>
            <a:chExt cx="217" cy="59"/>
          </a:xfrm>
        </p:grpSpPr>
        <p:sp>
          <p:nvSpPr>
            <p:cNvPr id="45462" name="Freeform 245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3" name="Freeform 245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4" name="Freeform 245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5" name="Freeform 245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6" name="Freeform 245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70" name="Group 2462"/>
          <p:cNvGrpSpPr>
            <a:grpSpLocks/>
          </p:cNvGrpSpPr>
          <p:nvPr/>
        </p:nvGrpSpPr>
        <p:grpSpPr bwMode="auto">
          <a:xfrm>
            <a:off x="6880225" y="4992688"/>
            <a:ext cx="288925" cy="28575"/>
            <a:chOff x="4334" y="3145"/>
            <a:chExt cx="182" cy="18"/>
          </a:xfrm>
        </p:grpSpPr>
        <p:sp>
          <p:nvSpPr>
            <p:cNvPr id="45468" name="Freeform 246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9" name="Freeform 246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73" name="Group 2465"/>
          <p:cNvGrpSpPr>
            <a:grpSpLocks/>
          </p:cNvGrpSpPr>
          <p:nvPr/>
        </p:nvGrpSpPr>
        <p:grpSpPr bwMode="auto">
          <a:xfrm>
            <a:off x="6888163" y="4994276"/>
            <a:ext cx="271462" cy="26988"/>
            <a:chOff x="4339" y="3146"/>
            <a:chExt cx="171" cy="17"/>
          </a:xfrm>
        </p:grpSpPr>
        <p:sp>
          <p:nvSpPr>
            <p:cNvPr id="45471" name="Freeform 246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2" name="Freeform 246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78" name="Group 2470"/>
          <p:cNvGrpSpPr>
            <a:grpSpLocks/>
          </p:cNvGrpSpPr>
          <p:nvPr/>
        </p:nvGrpSpPr>
        <p:grpSpPr bwMode="auto">
          <a:xfrm>
            <a:off x="6942138" y="4891088"/>
            <a:ext cx="166687" cy="123825"/>
            <a:chOff x="4373" y="3081"/>
            <a:chExt cx="105" cy="78"/>
          </a:xfrm>
        </p:grpSpPr>
        <p:sp>
          <p:nvSpPr>
            <p:cNvPr id="45474" name="Freeform 246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5" name="Freeform 246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6" name="Freeform 246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7" name="Freeform 246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79" name="Freeform 247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485" name="Group 2477"/>
          <p:cNvGrpSpPr>
            <a:grpSpLocks/>
          </p:cNvGrpSpPr>
          <p:nvPr/>
        </p:nvGrpSpPr>
        <p:grpSpPr bwMode="auto">
          <a:xfrm>
            <a:off x="6859588" y="4989513"/>
            <a:ext cx="344487" cy="93663"/>
            <a:chOff x="4321" y="3143"/>
            <a:chExt cx="217" cy="59"/>
          </a:xfrm>
        </p:grpSpPr>
        <p:sp>
          <p:nvSpPr>
            <p:cNvPr id="45480" name="Freeform 247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1" name="Freeform 247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2" name="Freeform 247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3" name="Freeform 247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4" name="Freeform 247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88" name="Group 2480"/>
          <p:cNvGrpSpPr>
            <a:grpSpLocks/>
          </p:cNvGrpSpPr>
          <p:nvPr/>
        </p:nvGrpSpPr>
        <p:grpSpPr bwMode="auto">
          <a:xfrm>
            <a:off x="6880225" y="4992688"/>
            <a:ext cx="288925" cy="28575"/>
            <a:chOff x="4334" y="3145"/>
            <a:chExt cx="182" cy="18"/>
          </a:xfrm>
        </p:grpSpPr>
        <p:sp>
          <p:nvSpPr>
            <p:cNvPr id="45486" name="Freeform 247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7" name="Freeform 247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91" name="Group 2483"/>
          <p:cNvGrpSpPr>
            <a:grpSpLocks/>
          </p:cNvGrpSpPr>
          <p:nvPr/>
        </p:nvGrpSpPr>
        <p:grpSpPr bwMode="auto">
          <a:xfrm>
            <a:off x="6888163" y="4994276"/>
            <a:ext cx="271462" cy="26988"/>
            <a:chOff x="4339" y="3146"/>
            <a:chExt cx="171" cy="17"/>
          </a:xfrm>
        </p:grpSpPr>
        <p:sp>
          <p:nvSpPr>
            <p:cNvPr id="45489" name="Freeform 248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0" name="Freeform 248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96" name="Group 2488"/>
          <p:cNvGrpSpPr>
            <a:grpSpLocks/>
          </p:cNvGrpSpPr>
          <p:nvPr/>
        </p:nvGrpSpPr>
        <p:grpSpPr bwMode="auto">
          <a:xfrm>
            <a:off x="6942138" y="4891088"/>
            <a:ext cx="166687" cy="123825"/>
            <a:chOff x="4373" y="3081"/>
            <a:chExt cx="105" cy="78"/>
          </a:xfrm>
        </p:grpSpPr>
        <p:sp>
          <p:nvSpPr>
            <p:cNvPr id="45492" name="Freeform 248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3" name="Freeform 248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4" name="Freeform 248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5" name="Freeform 248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97" name="Freeform 248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03" name="Group 2495"/>
          <p:cNvGrpSpPr>
            <a:grpSpLocks/>
          </p:cNvGrpSpPr>
          <p:nvPr/>
        </p:nvGrpSpPr>
        <p:grpSpPr bwMode="auto">
          <a:xfrm>
            <a:off x="7254875" y="4979988"/>
            <a:ext cx="342900" cy="93663"/>
            <a:chOff x="4570" y="3137"/>
            <a:chExt cx="216" cy="59"/>
          </a:xfrm>
        </p:grpSpPr>
        <p:sp>
          <p:nvSpPr>
            <p:cNvPr id="45498" name="Freeform 249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9" name="Freeform 249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0" name="Freeform 249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1" name="Freeform 249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2" name="Freeform 249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06" name="Group 2498"/>
          <p:cNvGrpSpPr>
            <a:grpSpLocks/>
          </p:cNvGrpSpPr>
          <p:nvPr/>
        </p:nvGrpSpPr>
        <p:grpSpPr bwMode="auto">
          <a:xfrm>
            <a:off x="7275513" y="4983163"/>
            <a:ext cx="288925" cy="28575"/>
            <a:chOff x="4583" y="3139"/>
            <a:chExt cx="182" cy="18"/>
          </a:xfrm>
        </p:grpSpPr>
        <p:sp>
          <p:nvSpPr>
            <p:cNvPr id="45504" name="Freeform 249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5" name="Freeform 249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09" name="Group 2501"/>
          <p:cNvGrpSpPr>
            <a:grpSpLocks/>
          </p:cNvGrpSpPr>
          <p:nvPr/>
        </p:nvGrpSpPr>
        <p:grpSpPr bwMode="auto">
          <a:xfrm>
            <a:off x="7283450" y="4984751"/>
            <a:ext cx="271462" cy="26988"/>
            <a:chOff x="4588" y="3140"/>
            <a:chExt cx="171" cy="17"/>
          </a:xfrm>
        </p:grpSpPr>
        <p:sp>
          <p:nvSpPr>
            <p:cNvPr id="45507" name="Freeform 249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8" name="Freeform 250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14" name="Group 2506"/>
          <p:cNvGrpSpPr>
            <a:grpSpLocks/>
          </p:cNvGrpSpPr>
          <p:nvPr/>
        </p:nvGrpSpPr>
        <p:grpSpPr bwMode="auto">
          <a:xfrm>
            <a:off x="7337425" y="4881563"/>
            <a:ext cx="166687" cy="123825"/>
            <a:chOff x="4622" y="3075"/>
            <a:chExt cx="105" cy="78"/>
          </a:xfrm>
        </p:grpSpPr>
        <p:sp>
          <p:nvSpPr>
            <p:cNvPr id="45510" name="Freeform 250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1" name="Freeform 250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2" name="Freeform 250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3" name="Freeform 250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15" name="Freeform 250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21" name="Group 2513"/>
          <p:cNvGrpSpPr>
            <a:grpSpLocks/>
          </p:cNvGrpSpPr>
          <p:nvPr/>
        </p:nvGrpSpPr>
        <p:grpSpPr bwMode="auto">
          <a:xfrm>
            <a:off x="7254875" y="4979988"/>
            <a:ext cx="342900" cy="93663"/>
            <a:chOff x="4570" y="3137"/>
            <a:chExt cx="216" cy="59"/>
          </a:xfrm>
        </p:grpSpPr>
        <p:sp>
          <p:nvSpPr>
            <p:cNvPr id="45516" name="Freeform 250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7" name="Freeform 250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8" name="Freeform 251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9" name="Freeform 251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0" name="Freeform 251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24" name="Group 2516"/>
          <p:cNvGrpSpPr>
            <a:grpSpLocks/>
          </p:cNvGrpSpPr>
          <p:nvPr/>
        </p:nvGrpSpPr>
        <p:grpSpPr bwMode="auto">
          <a:xfrm>
            <a:off x="7275513" y="4983163"/>
            <a:ext cx="288925" cy="28575"/>
            <a:chOff x="4583" y="3139"/>
            <a:chExt cx="182" cy="18"/>
          </a:xfrm>
        </p:grpSpPr>
        <p:sp>
          <p:nvSpPr>
            <p:cNvPr id="45522" name="Freeform 251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3" name="Freeform 251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27" name="Group 2519"/>
          <p:cNvGrpSpPr>
            <a:grpSpLocks/>
          </p:cNvGrpSpPr>
          <p:nvPr/>
        </p:nvGrpSpPr>
        <p:grpSpPr bwMode="auto">
          <a:xfrm>
            <a:off x="7283450" y="4984751"/>
            <a:ext cx="271462" cy="26988"/>
            <a:chOff x="4588" y="3140"/>
            <a:chExt cx="171" cy="17"/>
          </a:xfrm>
        </p:grpSpPr>
        <p:sp>
          <p:nvSpPr>
            <p:cNvPr id="45525" name="Freeform 251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6" name="Freeform 251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32" name="Group 2524"/>
          <p:cNvGrpSpPr>
            <a:grpSpLocks/>
          </p:cNvGrpSpPr>
          <p:nvPr/>
        </p:nvGrpSpPr>
        <p:grpSpPr bwMode="auto">
          <a:xfrm>
            <a:off x="7337425" y="4881563"/>
            <a:ext cx="166687" cy="123825"/>
            <a:chOff x="4622" y="3075"/>
            <a:chExt cx="105" cy="78"/>
          </a:xfrm>
        </p:grpSpPr>
        <p:sp>
          <p:nvSpPr>
            <p:cNvPr id="45528" name="Freeform 252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9" name="Freeform 252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0" name="Freeform 252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1" name="Freeform 252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33" name="Freeform 252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52" name="Group 2544"/>
          <p:cNvGrpSpPr>
            <a:grpSpLocks/>
          </p:cNvGrpSpPr>
          <p:nvPr/>
        </p:nvGrpSpPr>
        <p:grpSpPr bwMode="auto">
          <a:xfrm>
            <a:off x="6859588" y="5030788"/>
            <a:ext cx="344487" cy="192088"/>
            <a:chOff x="4321" y="3169"/>
            <a:chExt cx="217" cy="121"/>
          </a:xfrm>
        </p:grpSpPr>
        <p:grpSp>
          <p:nvGrpSpPr>
            <p:cNvPr id="45539" name="Group 2531"/>
            <p:cNvGrpSpPr>
              <a:grpSpLocks/>
            </p:cNvGrpSpPr>
            <p:nvPr/>
          </p:nvGrpSpPr>
          <p:grpSpPr bwMode="auto">
            <a:xfrm>
              <a:off x="4321" y="3231"/>
              <a:ext cx="217" cy="59"/>
              <a:chOff x="4321" y="3231"/>
              <a:chExt cx="217" cy="59"/>
            </a:xfrm>
          </p:grpSpPr>
          <p:sp>
            <p:nvSpPr>
              <p:cNvPr id="45534" name="Freeform 2526"/>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5" name="Freeform 252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6" name="Freeform 2528"/>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7" name="Freeform 2529"/>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8" name="Freeform 2530"/>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42" name="Group 2534"/>
            <p:cNvGrpSpPr>
              <a:grpSpLocks/>
            </p:cNvGrpSpPr>
            <p:nvPr/>
          </p:nvGrpSpPr>
          <p:grpSpPr bwMode="auto">
            <a:xfrm>
              <a:off x="4334" y="3233"/>
              <a:ext cx="182" cy="18"/>
              <a:chOff x="4334" y="3233"/>
              <a:chExt cx="182" cy="18"/>
            </a:xfrm>
          </p:grpSpPr>
          <p:sp>
            <p:nvSpPr>
              <p:cNvPr id="45540" name="Freeform 2532"/>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1" name="Freeform 2533"/>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45" name="Group 2537"/>
            <p:cNvGrpSpPr>
              <a:grpSpLocks/>
            </p:cNvGrpSpPr>
            <p:nvPr/>
          </p:nvGrpSpPr>
          <p:grpSpPr bwMode="auto">
            <a:xfrm>
              <a:off x="4339" y="3234"/>
              <a:ext cx="171" cy="17"/>
              <a:chOff x="4339" y="3234"/>
              <a:chExt cx="171" cy="17"/>
            </a:xfrm>
          </p:grpSpPr>
          <p:sp>
            <p:nvSpPr>
              <p:cNvPr id="45543" name="Freeform 2535"/>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4" name="Freeform 2536"/>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50" name="Group 2542"/>
            <p:cNvGrpSpPr>
              <a:grpSpLocks/>
            </p:cNvGrpSpPr>
            <p:nvPr/>
          </p:nvGrpSpPr>
          <p:grpSpPr bwMode="auto">
            <a:xfrm>
              <a:off x="4373" y="3169"/>
              <a:ext cx="105" cy="79"/>
              <a:chOff x="4373" y="3169"/>
              <a:chExt cx="105" cy="79"/>
            </a:xfrm>
          </p:grpSpPr>
          <p:sp>
            <p:nvSpPr>
              <p:cNvPr id="45546" name="Freeform 253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7" name="Freeform 2539"/>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8" name="Freeform 2540"/>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9" name="Freeform 2541"/>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51" name="Freeform 2543"/>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71" name="Group 2563"/>
          <p:cNvGrpSpPr>
            <a:grpSpLocks/>
          </p:cNvGrpSpPr>
          <p:nvPr/>
        </p:nvGrpSpPr>
        <p:grpSpPr bwMode="auto">
          <a:xfrm>
            <a:off x="7254875" y="5021263"/>
            <a:ext cx="342900" cy="192088"/>
            <a:chOff x="4570" y="3163"/>
            <a:chExt cx="216" cy="121"/>
          </a:xfrm>
        </p:grpSpPr>
        <p:grpSp>
          <p:nvGrpSpPr>
            <p:cNvPr id="45558" name="Group 2550"/>
            <p:cNvGrpSpPr>
              <a:grpSpLocks/>
            </p:cNvGrpSpPr>
            <p:nvPr/>
          </p:nvGrpSpPr>
          <p:grpSpPr bwMode="auto">
            <a:xfrm>
              <a:off x="4570" y="3225"/>
              <a:ext cx="216" cy="59"/>
              <a:chOff x="4570" y="3225"/>
              <a:chExt cx="216" cy="59"/>
            </a:xfrm>
          </p:grpSpPr>
          <p:sp>
            <p:nvSpPr>
              <p:cNvPr id="45553" name="Freeform 2545"/>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4" name="Freeform 2546"/>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5" name="Freeform 2547"/>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6" name="Freeform 2548"/>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7" name="Freeform 2549"/>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61" name="Group 2553"/>
            <p:cNvGrpSpPr>
              <a:grpSpLocks/>
            </p:cNvGrpSpPr>
            <p:nvPr/>
          </p:nvGrpSpPr>
          <p:grpSpPr bwMode="auto">
            <a:xfrm>
              <a:off x="4583" y="3227"/>
              <a:ext cx="182" cy="18"/>
              <a:chOff x="4583" y="3227"/>
              <a:chExt cx="182" cy="18"/>
            </a:xfrm>
          </p:grpSpPr>
          <p:sp>
            <p:nvSpPr>
              <p:cNvPr id="45559" name="Freeform 2551"/>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0" name="Freeform 2552"/>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64" name="Group 2556"/>
            <p:cNvGrpSpPr>
              <a:grpSpLocks/>
            </p:cNvGrpSpPr>
            <p:nvPr/>
          </p:nvGrpSpPr>
          <p:grpSpPr bwMode="auto">
            <a:xfrm>
              <a:off x="4588" y="3228"/>
              <a:ext cx="171" cy="17"/>
              <a:chOff x="4588" y="3228"/>
              <a:chExt cx="171" cy="17"/>
            </a:xfrm>
          </p:grpSpPr>
          <p:sp>
            <p:nvSpPr>
              <p:cNvPr id="45562" name="Freeform 2554"/>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3" name="Freeform 2555"/>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69" name="Group 2561"/>
            <p:cNvGrpSpPr>
              <a:grpSpLocks/>
            </p:cNvGrpSpPr>
            <p:nvPr/>
          </p:nvGrpSpPr>
          <p:grpSpPr bwMode="auto">
            <a:xfrm>
              <a:off x="4622" y="3163"/>
              <a:ext cx="105" cy="79"/>
              <a:chOff x="4622" y="3163"/>
              <a:chExt cx="105" cy="79"/>
            </a:xfrm>
          </p:grpSpPr>
          <p:sp>
            <p:nvSpPr>
              <p:cNvPr id="45565" name="Freeform 2557"/>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6" name="Freeform 2558"/>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7" name="Freeform 2559"/>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8" name="Freeform 2560"/>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70" name="Freeform 2562"/>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77" name="Group 2569"/>
          <p:cNvGrpSpPr>
            <a:grpSpLocks/>
          </p:cNvGrpSpPr>
          <p:nvPr/>
        </p:nvGrpSpPr>
        <p:grpSpPr bwMode="auto">
          <a:xfrm>
            <a:off x="6859588" y="5129213"/>
            <a:ext cx="344487" cy="93663"/>
            <a:chOff x="4321" y="3231"/>
            <a:chExt cx="217" cy="59"/>
          </a:xfrm>
        </p:grpSpPr>
        <p:sp>
          <p:nvSpPr>
            <p:cNvPr id="45572" name="Freeform 2564"/>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3" name="Freeform 256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4" name="Freeform 2566"/>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5" name="Freeform 256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6" name="Freeform 2568"/>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80" name="Group 2572"/>
          <p:cNvGrpSpPr>
            <a:grpSpLocks/>
          </p:cNvGrpSpPr>
          <p:nvPr/>
        </p:nvGrpSpPr>
        <p:grpSpPr bwMode="auto">
          <a:xfrm>
            <a:off x="6880225" y="5132388"/>
            <a:ext cx="288925" cy="28575"/>
            <a:chOff x="4334" y="3233"/>
            <a:chExt cx="182" cy="18"/>
          </a:xfrm>
        </p:grpSpPr>
        <p:sp>
          <p:nvSpPr>
            <p:cNvPr id="45578" name="Freeform 2570"/>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9" name="Freeform 2571"/>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83" name="Group 2575"/>
          <p:cNvGrpSpPr>
            <a:grpSpLocks/>
          </p:cNvGrpSpPr>
          <p:nvPr/>
        </p:nvGrpSpPr>
        <p:grpSpPr bwMode="auto">
          <a:xfrm>
            <a:off x="6888163" y="5133976"/>
            <a:ext cx="271462" cy="26988"/>
            <a:chOff x="4339" y="3234"/>
            <a:chExt cx="171" cy="17"/>
          </a:xfrm>
        </p:grpSpPr>
        <p:sp>
          <p:nvSpPr>
            <p:cNvPr id="45581" name="Freeform 2573"/>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2" name="Freeform 2574"/>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88" name="Group 2580"/>
          <p:cNvGrpSpPr>
            <a:grpSpLocks/>
          </p:cNvGrpSpPr>
          <p:nvPr/>
        </p:nvGrpSpPr>
        <p:grpSpPr bwMode="auto">
          <a:xfrm>
            <a:off x="6942138" y="5030788"/>
            <a:ext cx="166687" cy="125413"/>
            <a:chOff x="4373" y="3169"/>
            <a:chExt cx="105" cy="79"/>
          </a:xfrm>
        </p:grpSpPr>
        <p:sp>
          <p:nvSpPr>
            <p:cNvPr id="45584" name="Freeform 257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5" name="Freeform 2577"/>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6" name="Freeform 257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7" name="Freeform 2579"/>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89" name="Freeform 2581"/>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95" name="Group 2587"/>
          <p:cNvGrpSpPr>
            <a:grpSpLocks/>
          </p:cNvGrpSpPr>
          <p:nvPr/>
        </p:nvGrpSpPr>
        <p:grpSpPr bwMode="auto">
          <a:xfrm>
            <a:off x="6859588" y="5129213"/>
            <a:ext cx="344487" cy="93663"/>
            <a:chOff x="4321" y="3231"/>
            <a:chExt cx="217" cy="59"/>
          </a:xfrm>
        </p:grpSpPr>
        <p:sp>
          <p:nvSpPr>
            <p:cNvPr id="45590" name="Freeform 2582"/>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1" name="Freeform 2583"/>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2" name="Freeform 2584"/>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3" name="Freeform 258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4" name="Freeform 2586"/>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98" name="Group 2590"/>
          <p:cNvGrpSpPr>
            <a:grpSpLocks/>
          </p:cNvGrpSpPr>
          <p:nvPr/>
        </p:nvGrpSpPr>
        <p:grpSpPr bwMode="auto">
          <a:xfrm>
            <a:off x="6880225" y="5132388"/>
            <a:ext cx="288925" cy="28575"/>
            <a:chOff x="4334" y="3233"/>
            <a:chExt cx="182" cy="18"/>
          </a:xfrm>
        </p:grpSpPr>
        <p:sp>
          <p:nvSpPr>
            <p:cNvPr id="45596" name="Freeform 2588"/>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7" name="Freeform 2589"/>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01" name="Group 2593"/>
          <p:cNvGrpSpPr>
            <a:grpSpLocks/>
          </p:cNvGrpSpPr>
          <p:nvPr/>
        </p:nvGrpSpPr>
        <p:grpSpPr bwMode="auto">
          <a:xfrm>
            <a:off x="6888163" y="5133976"/>
            <a:ext cx="271462" cy="26988"/>
            <a:chOff x="4339" y="3234"/>
            <a:chExt cx="171" cy="17"/>
          </a:xfrm>
        </p:grpSpPr>
        <p:sp>
          <p:nvSpPr>
            <p:cNvPr id="45599" name="Freeform 2591"/>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0" name="Freeform 2592"/>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06" name="Group 2598"/>
          <p:cNvGrpSpPr>
            <a:grpSpLocks/>
          </p:cNvGrpSpPr>
          <p:nvPr/>
        </p:nvGrpSpPr>
        <p:grpSpPr bwMode="auto">
          <a:xfrm>
            <a:off x="6942138" y="5030788"/>
            <a:ext cx="166687" cy="125413"/>
            <a:chOff x="4373" y="3169"/>
            <a:chExt cx="105" cy="79"/>
          </a:xfrm>
        </p:grpSpPr>
        <p:sp>
          <p:nvSpPr>
            <p:cNvPr id="45602" name="Freeform 2594"/>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3" name="Freeform 2595"/>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4" name="Freeform 259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5" name="Freeform 2597"/>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07" name="Freeform 2599"/>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613" name="Group 2605"/>
          <p:cNvGrpSpPr>
            <a:grpSpLocks/>
          </p:cNvGrpSpPr>
          <p:nvPr/>
        </p:nvGrpSpPr>
        <p:grpSpPr bwMode="auto">
          <a:xfrm>
            <a:off x="7254875" y="5119688"/>
            <a:ext cx="342900" cy="93663"/>
            <a:chOff x="4570" y="3225"/>
            <a:chExt cx="216" cy="59"/>
          </a:xfrm>
        </p:grpSpPr>
        <p:sp>
          <p:nvSpPr>
            <p:cNvPr id="45608" name="Freeform 2600"/>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9" name="Freeform 260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0" name="Freeform 2602"/>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1" name="Freeform 2603"/>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2" name="Freeform 2604"/>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16" name="Group 2608"/>
          <p:cNvGrpSpPr>
            <a:grpSpLocks/>
          </p:cNvGrpSpPr>
          <p:nvPr/>
        </p:nvGrpSpPr>
        <p:grpSpPr bwMode="auto">
          <a:xfrm>
            <a:off x="7275513" y="5122863"/>
            <a:ext cx="288925" cy="28575"/>
            <a:chOff x="4583" y="3227"/>
            <a:chExt cx="182" cy="18"/>
          </a:xfrm>
        </p:grpSpPr>
        <p:sp>
          <p:nvSpPr>
            <p:cNvPr id="45614" name="Freeform 2606"/>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5" name="Freeform 2607"/>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19" name="Group 2611"/>
          <p:cNvGrpSpPr>
            <a:grpSpLocks/>
          </p:cNvGrpSpPr>
          <p:nvPr/>
        </p:nvGrpSpPr>
        <p:grpSpPr bwMode="auto">
          <a:xfrm>
            <a:off x="7283450" y="5124451"/>
            <a:ext cx="271462" cy="26988"/>
            <a:chOff x="4588" y="3228"/>
            <a:chExt cx="171" cy="17"/>
          </a:xfrm>
        </p:grpSpPr>
        <p:sp>
          <p:nvSpPr>
            <p:cNvPr id="45617" name="Freeform 2609"/>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8" name="Freeform 2610"/>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24" name="Group 2616"/>
          <p:cNvGrpSpPr>
            <a:grpSpLocks/>
          </p:cNvGrpSpPr>
          <p:nvPr/>
        </p:nvGrpSpPr>
        <p:grpSpPr bwMode="auto">
          <a:xfrm>
            <a:off x="7337425" y="5021263"/>
            <a:ext cx="166687" cy="125413"/>
            <a:chOff x="4622" y="3163"/>
            <a:chExt cx="105" cy="79"/>
          </a:xfrm>
        </p:grpSpPr>
        <p:sp>
          <p:nvSpPr>
            <p:cNvPr id="45620" name="Freeform 261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1" name="Freeform 2613"/>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2" name="Freeform 2614"/>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3" name="Freeform 2615"/>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25" name="Freeform 2617"/>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631" name="Group 2623"/>
          <p:cNvGrpSpPr>
            <a:grpSpLocks/>
          </p:cNvGrpSpPr>
          <p:nvPr/>
        </p:nvGrpSpPr>
        <p:grpSpPr bwMode="auto">
          <a:xfrm>
            <a:off x="7254875" y="5119688"/>
            <a:ext cx="342900" cy="93663"/>
            <a:chOff x="4570" y="3225"/>
            <a:chExt cx="216" cy="59"/>
          </a:xfrm>
        </p:grpSpPr>
        <p:sp>
          <p:nvSpPr>
            <p:cNvPr id="45626" name="Freeform 261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7" name="Freeform 261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8" name="Freeform 262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9" name="Freeform 262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0" name="Freeform 262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34" name="Group 2626"/>
          <p:cNvGrpSpPr>
            <a:grpSpLocks/>
          </p:cNvGrpSpPr>
          <p:nvPr/>
        </p:nvGrpSpPr>
        <p:grpSpPr bwMode="auto">
          <a:xfrm>
            <a:off x="7275513" y="5122863"/>
            <a:ext cx="288925" cy="28575"/>
            <a:chOff x="4583" y="3227"/>
            <a:chExt cx="182" cy="18"/>
          </a:xfrm>
        </p:grpSpPr>
        <p:sp>
          <p:nvSpPr>
            <p:cNvPr id="45632" name="Freeform 262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3" name="Freeform 262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37" name="Group 2629"/>
          <p:cNvGrpSpPr>
            <a:grpSpLocks/>
          </p:cNvGrpSpPr>
          <p:nvPr/>
        </p:nvGrpSpPr>
        <p:grpSpPr bwMode="auto">
          <a:xfrm>
            <a:off x="7283450" y="5124451"/>
            <a:ext cx="271462" cy="26988"/>
            <a:chOff x="4588" y="3228"/>
            <a:chExt cx="171" cy="17"/>
          </a:xfrm>
        </p:grpSpPr>
        <p:sp>
          <p:nvSpPr>
            <p:cNvPr id="45635" name="Freeform 262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6" name="Freeform 262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42" name="Group 2634"/>
          <p:cNvGrpSpPr>
            <a:grpSpLocks/>
          </p:cNvGrpSpPr>
          <p:nvPr/>
        </p:nvGrpSpPr>
        <p:grpSpPr bwMode="auto">
          <a:xfrm>
            <a:off x="7337425" y="5021263"/>
            <a:ext cx="166687" cy="125413"/>
            <a:chOff x="4622" y="3163"/>
            <a:chExt cx="105" cy="79"/>
          </a:xfrm>
        </p:grpSpPr>
        <p:sp>
          <p:nvSpPr>
            <p:cNvPr id="45638" name="Freeform 263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9" name="Freeform 263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0" name="Freeform 263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1" name="Freeform 263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43" name="Freeform 2635"/>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662" name="Group 2654"/>
          <p:cNvGrpSpPr>
            <a:grpSpLocks/>
          </p:cNvGrpSpPr>
          <p:nvPr/>
        </p:nvGrpSpPr>
        <p:grpSpPr bwMode="auto">
          <a:xfrm>
            <a:off x="6859588" y="5170488"/>
            <a:ext cx="344487" cy="192088"/>
            <a:chOff x="4321" y="3257"/>
            <a:chExt cx="217" cy="121"/>
          </a:xfrm>
        </p:grpSpPr>
        <p:grpSp>
          <p:nvGrpSpPr>
            <p:cNvPr id="45649" name="Group 2641"/>
            <p:cNvGrpSpPr>
              <a:grpSpLocks/>
            </p:cNvGrpSpPr>
            <p:nvPr/>
          </p:nvGrpSpPr>
          <p:grpSpPr bwMode="auto">
            <a:xfrm>
              <a:off x="4321" y="3319"/>
              <a:ext cx="217" cy="59"/>
              <a:chOff x="4321" y="3319"/>
              <a:chExt cx="217" cy="59"/>
            </a:xfrm>
          </p:grpSpPr>
          <p:sp>
            <p:nvSpPr>
              <p:cNvPr id="45644" name="Freeform 2636"/>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5" name="Freeform 263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6" name="Freeform 2638"/>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7" name="Freeform 263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8" name="Freeform 2640"/>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52" name="Group 2644"/>
            <p:cNvGrpSpPr>
              <a:grpSpLocks/>
            </p:cNvGrpSpPr>
            <p:nvPr/>
          </p:nvGrpSpPr>
          <p:grpSpPr bwMode="auto">
            <a:xfrm>
              <a:off x="4334" y="3321"/>
              <a:ext cx="182" cy="18"/>
              <a:chOff x="4334" y="3321"/>
              <a:chExt cx="182" cy="18"/>
            </a:xfrm>
          </p:grpSpPr>
          <p:sp>
            <p:nvSpPr>
              <p:cNvPr id="45650" name="Freeform 2642"/>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1" name="Freeform 2643"/>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55" name="Group 2647"/>
            <p:cNvGrpSpPr>
              <a:grpSpLocks/>
            </p:cNvGrpSpPr>
            <p:nvPr/>
          </p:nvGrpSpPr>
          <p:grpSpPr bwMode="auto">
            <a:xfrm>
              <a:off x="4339" y="3322"/>
              <a:ext cx="171" cy="17"/>
              <a:chOff x="4339" y="3322"/>
              <a:chExt cx="171" cy="17"/>
            </a:xfrm>
          </p:grpSpPr>
          <p:sp>
            <p:nvSpPr>
              <p:cNvPr id="45653" name="Freeform 2645"/>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4" name="Freeform 2646"/>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60" name="Group 2652"/>
            <p:cNvGrpSpPr>
              <a:grpSpLocks/>
            </p:cNvGrpSpPr>
            <p:nvPr/>
          </p:nvGrpSpPr>
          <p:grpSpPr bwMode="auto">
            <a:xfrm>
              <a:off x="4373" y="3257"/>
              <a:ext cx="105" cy="78"/>
              <a:chOff x="4373" y="3257"/>
              <a:chExt cx="105" cy="78"/>
            </a:xfrm>
          </p:grpSpPr>
          <p:sp>
            <p:nvSpPr>
              <p:cNvPr id="45656" name="Freeform 264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7" name="Freeform 2649"/>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8" name="Freeform 265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9" name="Freeform 2651"/>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61" name="Freeform 2653"/>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81" name="Group 2673"/>
          <p:cNvGrpSpPr>
            <a:grpSpLocks/>
          </p:cNvGrpSpPr>
          <p:nvPr/>
        </p:nvGrpSpPr>
        <p:grpSpPr bwMode="auto">
          <a:xfrm>
            <a:off x="7254875" y="5160963"/>
            <a:ext cx="342900" cy="192088"/>
            <a:chOff x="4570" y="3251"/>
            <a:chExt cx="216" cy="121"/>
          </a:xfrm>
        </p:grpSpPr>
        <p:grpSp>
          <p:nvGrpSpPr>
            <p:cNvPr id="45668" name="Group 2660"/>
            <p:cNvGrpSpPr>
              <a:grpSpLocks/>
            </p:cNvGrpSpPr>
            <p:nvPr/>
          </p:nvGrpSpPr>
          <p:grpSpPr bwMode="auto">
            <a:xfrm>
              <a:off x="4570" y="3313"/>
              <a:ext cx="216" cy="59"/>
              <a:chOff x="4570" y="3313"/>
              <a:chExt cx="216" cy="59"/>
            </a:xfrm>
          </p:grpSpPr>
          <p:sp>
            <p:nvSpPr>
              <p:cNvPr id="45663" name="Freeform 2655"/>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4" name="Freeform 2656"/>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5" name="Freeform 2657"/>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6" name="Freeform 265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7" name="Freeform 2659"/>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71" name="Group 2663"/>
            <p:cNvGrpSpPr>
              <a:grpSpLocks/>
            </p:cNvGrpSpPr>
            <p:nvPr/>
          </p:nvGrpSpPr>
          <p:grpSpPr bwMode="auto">
            <a:xfrm>
              <a:off x="4583" y="3315"/>
              <a:ext cx="182" cy="18"/>
              <a:chOff x="4583" y="3315"/>
              <a:chExt cx="182" cy="18"/>
            </a:xfrm>
          </p:grpSpPr>
          <p:sp>
            <p:nvSpPr>
              <p:cNvPr id="45669" name="Freeform 2661"/>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0" name="Freeform 2662"/>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74" name="Group 2666"/>
            <p:cNvGrpSpPr>
              <a:grpSpLocks/>
            </p:cNvGrpSpPr>
            <p:nvPr/>
          </p:nvGrpSpPr>
          <p:grpSpPr bwMode="auto">
            <a:xfrm>
              <a:off x="4588" y="3316"/>
              <a:ext cx="171" cy="17"/>
              <a:chOff x="4588" y="3316"/>
              <a:chExt cx="171" cy="17"/>
            </a:xfrm>
          </p:grpSpPr>
          <p:sp>
            <p:nvSpPr>
              <p:cNvPr id="45672" name="Freeform 2664"/>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3" name="Freeform 2665"/>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79" name="Group 2671"/>
            <p:cNvGrpSpPr>
              <a:grpSpLocks/>
            </p:cNvGrpSpPr>
            <p:nvPr/>
          </p:nvGrpSpPr>
          <p:grpSpPr bwMode="auto">
            <a:xfrm>
              <a:off x="4622" y="3251"/>
              <a:ext cx="105" cy="78"/>
              <a:chOff x="4622" y="3251"/>
              <a:chExt cx="105" cy="78"/>
            </a:xfrm>
          </p:grpSpPr>
          <p:sp>
            <p:nvSpPr>
              <p:cNvPr id="45675" name="Freeform 2667"/>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6" name="Freeform 2668"/>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7" name="Freeform 266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8" name="Freeform 2670"/>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80" name="Freeform 2672"/>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87" name="Group 2679"/>
          <p:cNvGrpSpPr>
            <a:grpSpLocks/>
          </p:cNvGrpSpPr>
          <p:nvPr/>
        </p:nvGrpSpPr>
        <p:grpSpPr bwMode="auto">
          <a:xfrm>
            <a:off x="6859588" y="5268913"/>
            <a:ext cx="344487" cy="93663"/>
            <a:chOff x="4321" y="3319"/>
            <a:chExt cx="217" cy="59"/>
          </a:xfrm>
        </p:grpSpPr>
        <p:sp>
          <p:nvSpPr>
            <p:cNvPr id="45682" name="Freeform 2674"/>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3" name="Freeform 267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4" name="Freeform 2676"/>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5" name="Freeform 267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6" name="Freeform 2678"/>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90" name="Group 2682"/>
          <p:cNvGrpSpPr>
            <a:grpSpLocks/>
          </p:cNvGrpSpPr>
          <p:nvPr/>
        </p:nvGrpSpPr>
        <p:grpSpPr bwMode="auto">
          <a:xfrm>
            <a:off x="6880225" y="5272088"/>
            <a:ext cx="288925" cy="28575"/>
            <a:chOff x="4334" y="3321"/>
            <a:chExt cx="182" cy="18"/>
          </a:xfrm>
        </p:grpSpPr>
        <p:sp>
          <p:nvSpPr>
            <p:cNvPr id="45688" name="Freeform 2680"/>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9" name="Freeform 2681"/>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93" name="Group 2685"/>
          <p:cNvGrpSpPr>
            <a:grpSpLocks/>
          </p:cNvGrpSpPr>
          <p:nvPr/>
        </p:nvGrpSpPr>
        <p:grpSpPr bwMode="auto">
          <a:xfrm>
            <a:off x="6888163" y="5273676"/>
            <a:ext cx="271462" cy="26988"/>
            <a:chOff x="4339" y="3322"/>
            <a:chExt cx="171" cy="17"/>
          </a:xfrm>
        </p:grpSpPr>
        <p:sp>
          <p:nvSpPr>
            <p:cNvPr id="45691" name="Freeform 2683"/>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2" name="Freeform 2684"/>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98" name="Group 2690"/>
          <p:cNvGrpSpPr>
            <a:grpSpLocks/>
          </p:cNvGrpSpPr>
          <p:nvPr/>
        </p:nvGrpSpPr>
        <p:grpSpPr bwMode="auto">
          <a:xfrm>
            <a:off x="6942138" y="5170488"/>
            <a:ext cx="166687" cy="123825"/>
            <a:chOff x="4373" y="3257"/>
            <a:chExt cx="105" cy="78"/>
          </a:xfrm>
        </p:grpSpPr>
        <p:sp>
          <p:nvSpPr>
            <p:cNvPr id="45694" name="Freeform 268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5" name="Freeform 2687"/>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6" name="Freeform 268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7" name="Freeform 2689"/>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99" name="Freeform 2691"/>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05" name="Group 2697"/>
          <p:cNvGrpSpPr>
            <a:grpSpLocks/>
          </p:cNvGrpSpPr>
          <p:nvPr/>
        </p:nvGrpSpPr>
        <p:grpSpPr bwMode="auto">
          <a:xfrm>
            <a:off x="6859588" y="5268913"/>
            <a:ext cx="344487" cy="93663"/>
            <a:chOff x="4321" y="3319"/>
            <a:chExt cx="217" cy="59"/>
          </a:xfrm>
        </p:grpSpPr>
        <p:sp>
          <p:nvSpPr>
            <p:cNvPr id="45700" name="Freeform 2692"/>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1" name="Freeform 2693"/>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2" name="Freeform 2694"/>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3" name="Freeform 269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4" name="Freeform 2696"/>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08" name="Group 2700"/>
          <p:cNvGrpSpPr>
            <a:grpSpLocks/>
          </p:cNvGrpSpPr>
          <p:nvPr/>
        </p:nvGrpSpPr>
        <p:grpSpPr bwMode="auto">
          <a:xfrm>
            <a:off x="6880225" y="5272088"/>
            <a:ext cx="288925" cy="28575"/>
            <a:chOff x="4334" y="3321"/>
            <a:chExt cx="182" cy="18"/>
          </a:xfrm>
        </p:grpSpPr>
        <p:sp>
          <p:nvSpPr>
            <p:cNvPr id="45706" name="Freeform 2698"/>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7" name="Freeform 2699"/>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11" name="Group 2703"/>
          <p:cNvGrpSpPr>
            <a:grpSpLocks/>
          </p:cNvGrpSpPr>
          <p:nvPr/>
        </p:nvGrpSpPr>
        <p:grpSpPr bwMode="auto">
          <a:xfrm>
            <a:off x="6888163" y="5273676"/>
            <a:ext cx="271462" cy="26988"/>
            <a:chOff x="4339" y="3322"/>
            <a:chExt cx="171" cy="17"/>
          </a:xfrm>
        </p:grpSpPr>
        <p:sp>
          <p:nvSpPr>
            <p:cNvPr id="45709" name="Freeform 2701"/>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0" name="Freeform 2702"/>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16" name="Group 2708"/>
          <p:cNvGrpSpPr>
            <a:grpSpLocks/>
          </p:cNvGrpSpPr>
          <p:nvPr/>
        </p:nvGrpSpPr>
        <p:grpSpPr bwMode="auto">
          <a:xfrm>
            <a:off x="6942138" y="5170488"/>
            <a:ext cx="166687" cy="123825"/>
            <a:chOff x="4373" y="3257"/>
            <a:chExt cx="105" cy="78"/>
          </a:xfrm>
        </p:grpSpPr>
        <p:sp>
          <p:nvSpPr>
            <p:cNvPr id="45712" name="Freeform 2704"/>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3" name="Freeform 2705"/>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4" name="Freeform 270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5" name="Freeform 2707"/>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17" name="Freeform 2709"/>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23" name="Group 2715"/>
          <p:cNvGrpSpPr>
            <a:grpSpLocks/>
          </p:cNvGrpSpPr>
          <p:nvPr/>
        </p:nvGrpSpPr>
        <p:grpSpPr bwMode="auto">
          <a:xfrm>
            <a:off x="7254875" y="5259388"/>
            <a:ext cx="342900" cy="93663"/>
            <a:chOff x="4570" y="3313"/>
            <a:chExt cx="216" cy="59"/>
          </a:xfrm>
        </p:grpSpPr>
        <p:sp>
          <p:nvSpPr>
            <p:cNvPr id="45718" name="Freeform 2710"/>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9" name="Freeform 271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0" name="Freeform 2712"/>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1" name="Freeform 2713"/>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2" name="Freeform 2714"/>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26" name="Group 2718"/>
          <p:cNvGrpSpPr>
            <a:grpSpLocks/>
          </p:cNvGrpSpPr>
          <p:nvPr/>
        </p:nvGrpSpPr>
        <p:grpSpPr bwMode="auto">
          <a:xfrm>
            <a:off x="7275513" y="5262563"/>
            <a:ext cx="288925" cy="28575"/>
            <a:chOff x="4583" y="3315"/>
            <a:chExt cx="182" cy="18"/>
          </a:xfrm>
        </p:grpSpPr>
        <p:sp>
          <p:nvSpPr>
            <p:cNvPr id="45724" name="Freeform 2716"/>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5" name="Freeform 2717"/>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29" name="Group 2721"/>
          <p:cNvGrpSpPr>
            <a:grpSpLocks/>
          </p:cNvGrpSpPr>
          <p:nvPr/>
        </p:nvGrpSpPr>
        <p:grpSpPr bwMode="auto">
          <a:xfrm>
            <a:off x="7283450" y="5264151"/>
            <a:ext cx="271462" cy="26988"/>
            <a:chOff x="4588" y="3316"/>
            <a:chExt cx="171" cy="17"/>
          </a:xfrm>
        </p:grpSpPr>
        <p:sp>
          <p:nvSpPr>
            <p:cNvPr id="45727" name="Freeform 2719"/>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8" name="Freeform 2720"/>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34" name="Group 2726"/>
          <p:cNvGrpSpPr>
            <a:grpSpLocks/>
          </p:cNvGrpSpPr>
          <p:nvPr/>
        </p:nvGrpSpPr>
        <p:grpSpPr bwMode="auto">
          <a:xfrm>
            <a:off x="7337425" y="5160963"/>
            <a:ext cx="166687" cy="123825"/>
            <a:chOff x="4622" y="3251"/>
            <a:chExt cx="105" cy="78"/>
          </a:xfrm>
        </p:grpSpPr>
        <p:sp>
          <p:nvSpPr>
            <p:cNvPr id="45730" name="Freeform 272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1" name="Freeform 2723"/>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2" name="Freeform 2724"/>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3" name="Freeform 2725"/>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35" name="Freeform 2727"/>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41" name="Group 2733"/>
          <p:cNvGrpSpPr>
            <a:grpSpLocks/>
          </p:cNvGrpSpPr>
          <p:nvPr/>
        </p:nvGrpSpPr>
        <p:grpSpPr bwMode="auto">
          <a:xfrm>
            <a:off x="7254875" y="5259388"/>
            <a:ext cx="342900" cy="93663"/>
            <a:chOff x="4570" y="3313"/>
            <a:chExt cx="216" cy="59"/>
          </a:xfrm>
        </p:grpSpPr>
        <p:sp>
          <p:nvSpPr>
            <p:cNvPr id="45736" name="Freeform 2728"/>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7" name="Freeform 2729"/>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8" name="Freeform 2730"/>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9" name="Freeform 273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0" name="Freeform 2732"/>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44" name="Group 2736"/>
          <p:cNvGrpSpPr>
            <a:grpSpLocks/>
          </p:cNvGrpSpPr>
          <p:nvPr/>
        </p:nvGrpSpPr>
        <p:grpSpPr bwMode="auto">
          <a:xfrm>
            <a:off x="7275513" y="5262563"/>
            <a:ext cx="288925" cy="28575"/>
            <a:chOff x="4583" y="3315"/>
            <a:chExt cx="182" cy="18"/>
          </a:xfrm>
        </p:grpSpPr>
        <p:sp>
          <p:nvSpPr>
            <p:cNvPr id="45742" name="Freeform 2734"/>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3" name="Freeform 2735"/>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47" name="Group 2739"/>
          <p:cNvGrpSpPr>
            <a:grpSpLocks/>
          </p:cNvGrpSpPr>
          <p:nvPr/>
        </p:nvGrpSpPr>
        <p:grpSpPr bwMode="auto">
          <a:xfrm>
            <a:off x="7283450" y="5264151"/>
            <a:ext cx="271462" cy="26988"/>
            <a:chOff x="4588" y="3316"/>
            <a:chExt cx="171" cy="17"/>
          </a:xfrm>
        </p:grpSpPr>
        <p:sp>
          <p:nvSpPr>
            <p:cNvPr id="45745" name="Freeform 2737"/>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6" name="Freeform 2738"/>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52" name="Group 2744"/>
          <p:cNvGrpSpPr>
            <a:grpSpLocks/>
          </p:cNvGrpSpPr>
          <p:nvPr/>
        </p:nvGrpSpPr>
        <p:grpSpPr bwMode="auto">
          <a:xfrm>
            <a:off x="7337425" y="5160963"/>
            <a:ext cx="166687" cy="123825"/>
            <a:chOff x="4622" y="3251"/>
            <a:chExt cx="105" cy="78"/>
          </a:xfrm>
        </p:grpSpPr>
        <p:sp>
          <p:nvSpPr>
            <p:cNvPr id="45748" name="Freeform 2740"/>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9" name="Freeform 2741"/>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0" name="Freeform 274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1" name="Freeform 2743"/>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53" name="Freeform 2745"/>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72" name="Group 2764"/>
          <p:cNvGrpSpPr>
            <a:grpSpLocks/>
          </p:cNvGrpSpPr>
          <p:nvPr/>
        </p:nvGrpSpPr>
        <p:grpSpPr bwMode="auto">
          <a:xfrm>
            <a:off x="6859588" y="5291138"/>
            <a:ext cx="344487" cy="192088"/>
            <a:chOff x="4321" y="3333"/>
            <a:chExt cx="217" cy="121"/>
          </a:xfrm>
        </p:grpSpPr>
        <p:grpSp>
          <p:nvGrpSpPr>
            <p:cNvPr id="45759" name="Group 2751"/>
            <p:cNvGrpSpPr>
              <a:grpSpLocks/>
            </p:cNvGrpSpPr>
            <p:nvPr/>
          </p:nvGrpSpPr>
          <p:grpSpPr bwMode="auto">
            <a:xfrm>
              <a:off x="4321" y="3395"/>
              <a:ext cx="217" cy="59"/>
              <a:chOff x="4321" y="3395"/>
              <a:chExt cx="217" cy="59"/>
            </a:xfrm>
          </p:grpSpPr>
          <p:sp>
            <p:nvSpPr>
              <p:cNvPr id="45754" name="Freeform 2746"/>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5" name="Freeform 274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6" name="Freeform 2748"/>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7" name="Freeform 2749"/>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8" name="Freeform 2750"/>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62" name="Group 2754"/>
            <p:cNvGrpSpPr>
              <a:grpSpLocks/>
            </p:cNvGrpSpPr>
            <p:nvPr/>
          </p:nvGrpSpPr>
          <p:grpSpPr bwMode="auto">
            <a:xfrm>
              <a:off x="4334" y="3397"/>
              <a:ext cx="182" cy="18"/>
              <a:chOff x="4334" y="3397"/>
              <a:chExt cx="182" cy="18"/>
            </a:xfrm>
          </p:grpSpPr>
          <p:sp>
            <p:nvSpPr>
              <p:cNvPr id="45760" name="Freeform 2752"/>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1" name="Freeform 2753"/>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65" name="Group 2757"/>
            <p:cNvGrpSpPr>
              <a:grpSpLocks/>
            </p:cNvGrpSpPr>
            <p:nvPr/>
          </p:nvGrpSpPr>
          <p:grpSpPr bwMode="auto">
            <a:xfrm>
              <a:off x="4339" y="3398"/>
              <a:ext cx="171" cy="17"/>
              <a:chOff x="4339" y="3398"/>
              <a:chExt cx="171" cy="17"/>
            </a:xfrm>
          </p:grpSpPr>
          <p:sp>
            <p:nvSpPr>
              <p:cNvPr id="45763" name="Freeform 2755"/>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4" name="Freeform 2756"/>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70" name="Group 2762"/>
            <p:cNvGrpSpPr>
              <a:grpSpLocks/>
            </p:cNvGrpSpPr>
            <p:nvPr/>
          </p:nvGrpSpPr>
          <p:grpSpPr bwMode="auto">
            <a:xfrm>
              <a:off x="4373" y="3333"/>
              <a:ext cx="105" cy="79"/>
              <a:chOff x="4373" y="3333"/>
              <a:chExt cx="105" cy="79"/>
            </a:xfrm>
          </p:grpSpPr>
          <p:sp>
            <p:nvSpPr>
              <p:cNvPr id="45766" name="Freeform 2758"/>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7" name="Freeform 2759"/>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8" name="Freeform 2760"/>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9" name="Freeform 2761"/>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71" name="Freeform 2763"/>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91" name="Group 2783"/>
          <p:cNvGrpSpPr>
            <a:grpSpLocks/>
          </p:cNvGrpSpPr>
          <p:nvPr/>
        </p:nvGrpSpPr>
        <p:grpSpPr bwMode="auto">
          <a:xfrm>
            <a:off x="7254875" y="5281613"/>
            <a:ext cx="342900" cy="192088"/>
            <a:chOff x="4570" y="3327"/>
            <a:chExt cx="216" cy="121"/>
          </a:xfrm>
        </p:grpSpPr>
        <p:grpSp>
          <p:nvGrpSpPr>
            <p:cNvPr id="45778" name="Group 2770"/>
            <p:cNvGrpSpPr>
              <a:grpSpLocks/>
            </p:cNvGrpSpPr>
            <p:nvPr/>
          </p:nvGrpSpPr>
          <p:grpSpPr bwMode="auto">
            <a:xfrm>
              <a:off x="4570" y="3389"/>
              <a:ext cx="216" cy="59"/>
              <a:chOff x="4570" y="3389"/>
              <a:chExt cx="216" cy="59"/>
            </a:xfrm>
          </p:grpSpPr>
          <p:sp>
            <p:nvSpPr>
              <p:cNvPr id="45773" name="Freeform 2765"/>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4" name="Freeform 2766"/>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5" name="Freeform 2767"/>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6" name="Freeform 2768"/>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7" name="Freeform 2769"/>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81" name="Group 2773"/>
            <p:cNvGrpSpPr>
              <a:grpSpLocks/>
            </p:cNvGrpSpPr>
            <p:nvPr/>
          </p:nvGrpSpPr>
          <p:grpSpPr bwMode="auto">
            <a:xfrm>
              <a:off x="4583" y="3391"/>
              <a:ext cx="182" cy="18"/>
              <a:chOff x="4583" y="3391"/>
              <a:chExt cx="182" cy="18"/>
            </a:xfrm>
          </p:grpSpPr>
          <p:sp>
            <p:nvSpPr>
              <p:cNvPr id="45779" name="Freeform 2771"/>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0" name="Freeform 2772"/>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84" name="Group 2776"/>
            <p:cNvGrpSpPr>
              <a:grpSpLocks/>
            </p:cNvGrpSpPr>
            <p:nvPr/>
          </p:nvGrpSpPr>
          <p:grpSpPr bwMode="auto">
            <a:xfrm>
              <a:off x="4588" y="3392"/>
              <a:ext cx="171" cy="17"/>
              <a:chOff x="4588" y="3392"/>
              <a:chExt cx="171" cy="17"/>
            </a:xfrm>
          </p:grpSpPr>
          <p:sp>
            <p:nvSpPr>
              <p:cNvPr id="45782" name="Freeform 2774"/>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3" name="Freeform 2775"/>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89" name="Group 2781"/>
            <p:cNvGrpSpPr>
              <a:grpSpLocks/>
            </p:cNvGrpSpPr>
            <p:nvPr/>
          </p:nvGrpSpPr>
          <p:grpSpPr bwMode="auto">
            <a:xfrm>
              <a:off x="4622" y="3327"/>
              <a:ext cx="105" cy="79"/>
              <a:chOff x="4622" y="3327"/>
              <a:chExt cx="105" cy="79"/>
            </a:xfrm>
          </p:grpSpPr>
          <p:sp>
            <p:nvSpPr>
              <p:cNvPr id="45785" name="Freeform 2777"/>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6" name="Freeform 2778"/>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7" name="Freeform 2779"/>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8" name="Freeform 2780"/>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90" name="Freeform 2782"/>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97" name="Group 2789"/>
          <p:cNvGrpSpPr>
            <a:grpSpLocks/>
          </p:cNvGrpSpPr>
          <p:nvPr/>
        </p:nvGrpSpPr>
        <p:grpSpPr bwMode="auto">
          <a:xfrm>
            <a:off x="6859588" y="5389563"/>
            <a:ext cx="344487" cy="93663"/>
            <a:chOff x="4321" y="3395"/>
            <a:chExt cx="217" cy="59"/>
          </a:xfrm>
        </p:grpSpPr>
        <p:sp>
          <p:nvSpPr>
            <p:cNvPr id="45792" name="Freeform 2784"/>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3" name="Freeform 278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4" name="Freeform 2786"/>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5" name="Freeform 278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6" name="Freeform 2788"/>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00" name="Group 2792"/>
          <p:cNvGrpSpPr>
            <a:grpSpLocks/>
          </p:cNvGrpSpPr>
          <p:nvPr/>
        </p:nvGrpSpPr>
        <p:grpSpPr bwMode="auto">
          <a:xfrm>
            <a:off x="6880225" y="5392738"/>
            <a:ext cx="288925" cy="28575"/>
            <a:chOff x="4334" y="3397"/>
            <a:chExt cx="182" cy="18"/>
          </a:xfrm>
        </p:grpSpPr>
        <p:sp>
          <p:nvSpPr>
            <p:cNvPr id="45798" name="Freeform 2790"/>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9" name="Freeform 2791"/>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03" name="Group 2795"/>
          <p:cNvGrpSpPr>
            <a:grpSpLocks/>
          </p:cNvGrpSpPr>
          <p:nvPr/>
        </p:nvGrpSpPr>
        <p:grpSpPr bwMode="auto">
          <a:xfrm>
            <a:off x="6888163" y="5394326"/>
            <a:ext cx="271462" cy="26988"/>
            <a:chOff x="4339" y="3398"/>
            <a:chExt cx="171" cy="17"/>
          </a:xfrm>
        </p:grpSpPr>
        <p:sp>
          <p:nvSpPr>
            <p:cNvPr id="45801" name="Freeform 2793"/>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2" name="Freeform 2794"/>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08" name="Group 2800"/>
          <p:cNvGrpSpPr>
            <a:grpSpLocks/>
          </p:cNvGrpSpPr>
          <p:nvPr/>
        </p:nvGrpSpPr>
        <p:grpSpPr bwMode="auto">
          <a:xfrm>
            <a:off x="6942138" y="5291138"/>
            <a:ext cx="166687" cy="125413"/>
            <a:chOff x="4373" y="3333"/>
            <a:chExt cx="105" cy="79"/>
          </a:xfrm>
        </p:grpSpPr>
        <p:sp>
          <p:nvSpPr>
            <p:cNvPr id="45804" name="Freeform 2796"/>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5" name="Freeform 2797"/>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6" name="Freeform 2798"/>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7" name="Freeform 2799"/>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09" name="Freeform 2801"/>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15" name="Group 2807"/>
          <p:cNvGrpSpPr>
            <a:grpSpLocks/>
          </p:cNvGrpSpPr>
          <p:nvPr/>
        </p:nvGrpSpPr>
        <p:grpSpPr bwMode="auto">
          <a:xfrm>
            <a:off x="6859588" y="5389563"/>
            <a:ext cx="344487" cy="93663"/>
            <a:chOff x="4321" y="3395"/>
            <a:chExt cx="217" cy="59"/>
          </a:xfrm>
        </p:grpSpPr>
        <p:sp>
          <p:nvSpPr>
            <p:cNvPr id="45810" name="Freeform 2802"/>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1" name="Freeform 2803"/>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2" name="Freeform 2804"/>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3" name="Freeform 280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4" name="Freeform 2806"/>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18" name="Group 2810"/>
          <p:cNvGrpSpPr>
            <a:grpSpLocks/>
          </p:cNvGrpSpPr>
          <p:nvPr/>
        </p:nvGrpSpPr>
        <p:grpSpPr bwMode="auto">
          <a:xfrm>
            <a:off x="6880225" y="5392738"/>
            <a:ext cx="288925" cy="28575"/>
            <a:chOff x="4334" y="3397"/>
            <a:chExt cx="182" cy="18"/>
          </a:xfrm>
        </p:grpSpPr>
        <p:sp>
          <p:nvSpPr>
            <p:cNvPr id="45816" name="Freeform 2808"/>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7" name="Freeform 2809"/>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21" name="Group 2813"/>
          <p:cNvGrpSpPr>
            <a:grpSpLocks/>
          </p:cNvGrpSpPr>
          <p:nvPr/>
        </p:nvGrpSpPr>
        <p:grpSpPr bwMode="auto">
          <a:xfrm>
            <a:off x="6888163" y="5394326"/>
            <a:ext cx="271462" cy="26988"/>
            <a:chOff x="4339" y="3398"/>
            <a:chExt cx="171" cy="17"/>
          </a:xfrm>
        </p:grpSpPr>
        <p:sp>
          <p:nvSpPr>
            <p:cNvPr id="45819" name="Freeform 2811"/>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0" name="Freeform 2812"/>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26" name="Group 2818"/>
          <p:cNvGrpSpPr>
            <a:grpSpLocks/>
          </p:cNvGrpSpPr>
          <p:nvPr/>
        </p:nvGrpSpPr>
        <p:grpSpPr bwMode="auto">
          <a:xfrm>
            <a:off x="6942138" y="5291138"/>
            <a:ext cx="166687" cy="125413"/>
            <a:chOff x="4373" y="3333"/>
            <a:chExt cx="105" cy="79"/>
          </a:xfrm>
        </p:grpSpPr>
        <p:sp>
          <p:nvSpPr>
            <p:cNvPr id="45822" name="Freeform 2814"/>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3" name="Freeform 2815"/>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4" name="Freeform 2816"/>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5" name="Freeform 2817"/>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27" name="Freeform 2819"/>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33" name="Group 2825"/>
          <p:cNvGrpSpPr>
            <a:grpSpLocks/>
          </p:cNvGrpSpPr>
          <p:nvPr/>
        </p:nvGrpSpPr>
        <p:grpSpPr bwMode="auto">
          <a:xfrm>
            <a:off x="7254875" y="5380038"/>
            <a:ext cx="342900" cy="93663"/>
            <a:chOff x="4570" y="3389"/>
            <a:chExt cx="216" cy="59"/>
          </a:xfrm>
        </p:grpSpPr>
        <p:sp>
          <p:nvSpPr>
            <p:cNvPr id="45828" name="Freeform 2820"/>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9" name="Freeform 282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0" name="Freeform 2822"/>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1" name="Freeform 2823"/>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2" name="Freeform 2824"/>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36" name="Group 2828"/>
          <p:cNvGrpSpPr>
            <a:grpSpLocks/>
          </p:cNvGrpSpPr>
          <p:nvPr/>
        </p:nvGrpSpPr>
        <p:grpSpPr bwMode="auto">
          <a:xfrm>
            <a:off x="7275513" y="5383213"/>
            <a:ext cx="288925" cy="28575"/>
            <a:chOff x="4583" y="3391"/>
            <a:chExt cx="182" cy="18"/>
          </a:xfrm>
        </p:grpSpPr>
        <p:sp>
          <p:nvSpPr>
            <p:cNvPr id="45834" name="Freeform 2826"/>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5" name="Freeform 2827"/>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39" name="Group 2831"/>
          <p:cNvGrpSpPr>
            <a:grpSpLocks/>
          </p:cNvGrpSpPr>
          <p:nvPr/>
        </p:nvGrpSpPr>
        <p:grpSpPr bwMode="auto">
          <a:xfrm>
            <a:off x="7283450" y="5384801"/>
            <a:ext cx="271462" cy="26988"/>
            <a:chOff x="4588" y="3392"/>
            <a:chExt cx="171" cy="17"/>
          </a:xfrm>
        </p:grpSpPr>
        <p:sp>
          <p:nvSpPr>
            <p:cNvPr id="45837" name="Freeform 2829"/>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8" name="Freeform 2830"/>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44" name="Group 2836"/>
          <p:cNvGrpSpPr>
            <a:grpSpLocks/>
          </p:cNvGrpSpPr>
          <p:nvPr/>
        </p:nvGrpSpPr>
        <p:grpSpPr bwMode="auto">
          <a:xfrm>
            <a:off x="7337425" y="5281613"/>
            <a:ext cx="166687" cy="125413"/>
            <a:chOff x="4622" y="3327"/>
            <a:chExt cx="105" cy="79"/>
          </a:xfrm>
        </p:grpSpPr>
        <p:sp>
          <p:nvSpPr>
            <p:cNvPr id="45840" name="Freeform 2832"/>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1" name="Freeform 2833"/>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2" name="Freeform 2834"/>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3" name="Freeform 2835"/>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45" name="Freeform 2837"/>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51" name="Group 2843"/>
          <p:cNvGrpSpPr>
            <a:grpSpLocks/>
          </p:cNvGrpSpPr>
          <p:nvPr/>
        </p:nvGrpSpPr>
        <p:grpSpPr bwMode="auto">
          <a:xfrm>
            <a:off x="7254875" y="5380038"/>
            <a:ext cx="342900" cy="93663"/>
            <a:chOff x="4570" y="3389"/>
            <a:chExt cx="216" cy="59"/>
          </a:xfrm>
        </p:grpSpPr>
        <p:sp>
          <p:nvSpPr>
            <p:cNvPr id="45846" name="Freeform 2838"/>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7" name="Freeform 283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8" name="Freeform 2840"/>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9" name="Freeform 284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0" name="Freeform 2842"/>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54" name="Group 2846"/>
          <p:cNvGrpSpPr>
            <a:grpSpLocks/>
          </p:cNvGrpSpPr>
          <p:nvPr/>
        </p:nvGrpSpPr>
        <p:grpSpPr bwMode="auto">
          <a:xfrm>
            <a:off x="7275513" y="5383213"/>
            <a:ext cx="288925" cy="28575"/>
            <a:chOff x="4583" y="3391"/>
            <a:chExt cx="182" cy="18"/>
          </a:xfrm>
        </p:grpSpPr>
        <p:sp>
          <p:nvSpPr>
            <p:cNvPr id="45852" name="Freeform 2844"/>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3" name="Freeform 2845"/>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57" name="Group 2849"/>
          <p:cNvGrpSpPr>
            <a:grpSpLocks/>
          </p:cNvGrpSpPr>
          <p:nvPr/>
        </p:nvGrpSpPr>
        <p:grpSpPr bwMode="auto">
          <a:xfrm>
            <a:off x="7283450" y="5384801"/>
            <a:ext cx="271462" cy="26988"/>
            <a:chOff x="4588" y="3392"/>
            <a:chExt cx="171" cy="17"/>
          </a:xfrm>
        </p:grpSpPr>
        <p:sp>
          <p:nvSpPr>
            <p:cNvPr id="45855" name="Freeform 2847"/>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6" name="Freeform 2848"/>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62" name="Group 2854"/>
          <p:cNvGrpSpPr>
            <a:grpSpLocks/>
          </p:cNvGrpSpPr>
          <p:nvPr/>
        </p:nvGrpSpPr>
        <p:grpSpPr bwMode="auto">
          <a:xfrm>
            <a:off x="7337425" y="5281613"/>
            <a:ext cx="166687" cy="125413"/>
            <a:chOff x="4622" y="3327"/>
            <a:chExt cx="105" cy="79"/>
          </a:xfrm>
        </p:grpSpPr>
        <p:sp>
          <p:nvSpPr>
            <p:cNvPr id="45858" name="Freeform 2850"/>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9" name="Freeform 2851"/>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0" name="Freeform 2852"/>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1" name="Freeform 2853"/>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63" name="Freeform 2855"/>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85" name="Group 2877"/>
          <p:cNvGrpSpPr>
            <a:grpSpLocks/>
          </p:cNvGrpSpPr>
          <p:nvPr/>
        </p:nvGrpSpPr>
        <p:grpSpPr bwMode="auto">
          <a:xfrm>
            <a:off x="1323975" y="4567238"/>
            <a:ext cx="736600" cy="814388"/>
            <a:chOff x="834" y="2877"/>
            <a:chExt cx="464" cy="513"/>
          </a:xfrm>
        </p:grpSpPr>
        <p:grpSp>
          <p:nvGrpSpPr>
            <p:cNvPr id="45870" name="Group 2862"/>
            <p:cNvGrpSpPr>
              <a:grpSpLocks/>
            </p:cNvGrpSpPr>
            <p:nvPr/>
          </p:nvGrpSpPr>
          <p:grpSpPr bwMode="auto">
            <a:xfrm>
              <a:off x="834" y="3105"/>
              <a:ext cx="209" cy="277"/>
              <a:chOff x="834" y="3105"/>
              <a:chExt cx="209" cy="277"/>
            </a:xfrm>
          </p:grpSpPr>
          <p:grpSp>
            <p:nvGrpSpPr>
              <p:cNvPr id="45868" name="Group 2860"/>
              <p:cNvGrpSpPr>
                <a:grpSpLocks/>
              </p:cNvGrpSpPr>
              <p:nvPr/>
            </p:nvGrpSpPr>
            <p:grpSpPr bwMode="auto">
              <a:xfrm>
                <a:off x="834" y="3105"/>
                <a:ext cx="209" cy="277"/>
                <a:chOff x="834" y="3105"/>
                <a:chExt cx="209" cy="277"/>
              </a:xfrm>
            </p:grpSpPr>
            <p:sp>
              <p:nvSpPr>
                <p:cNvPr id="45864" name="Freeform 2856"/>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5" name="Freeform 2857"/>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6" name="Freeform 285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7" name="Freeform 2859"/>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69" name="Oval 2861"/>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77" name="Group 2869"/>
            <p:cNvGrpSpPr>
              <a:grpSpLocks/>
            </p:cNvGrpSpPr>
            <p:nvPr/>
          </p:nvGrpSpPr>
          <p:grpSpPr bwMode="auto">
            <a:xfrm>
              <a:off x="1091" y="3113"/>
              <a:ext cx="207" cy="277"/>
              <a:chOff x="1091" y="3113"/>
              <a:chExt cx="207" cy="277"/>
            </a:xfrm>
          </p:grpSpPr>
          <p:grpSp>
            <p:nvGrpSpPr>
              <p:cNvPr id="45875" name="Group 2867"/>
              <p:cNvGrpSpPr>
                <a:grpSpLocks/>
              </p:cNvGrpSpPr>
              <p:nvPr/>
            </p:nvGrpSpPr>
            <p:grpSpPr bwMode="auto">
              <a:xfrm>
                <a:off x="1091" y="3113"/>
                <a:ext cx="207" cy="277"/>
                <a:chOff x="1091" y="3113"/>
                <a:chExt cx="207" cy="277"/>
              </a:xfrm>
            </p:grpSpPr>
            <p:sp>
              <p:nvSpPr>
                <p:cNvPr id="45871" name="Freeform 2863"/>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2" name="Freeform 2864"/>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3" name="Freeform 2865"/>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4" name="Freeform 2866"/>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76" name="Oval 2868"/>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84" name="Group 2876"/>
            <p:cNvGrpSpPr>
              <a:grpSpLocks/>
            </p:cNvGrpSpPr>
            <p:nvPr/>
          </p:nvGrpSpPr>
          <p:grpSpPr bwMode="auto">
            <a:xfrm>
              <a:off x="962" y="2877"/>
              <a:ext cx="209" cy="277"/>
              <a:chOff x="962" y="2877"/>
              <a:chExt cx="209" cy="277"/>
            </a:xfrm>
          </p:grpSpPr>
          <p:grpSp>
            <p:nvGrpSpPr>
              <p:cNvPr id="45882" name="Group 2874"/>
              <p:cNvGrpSpPr>
                <a:grpSpLocks/>
              </p:cNvGrpSpPr>
              <p:nvPr/>
            </p:nvGrpSpPr>
            <p:grpSpPr bwMode="auto">
              <a:xfrm>
                <a:off x="962" y="2877"/>
                <a:ext cx="209" cy="277"/>
                <a:chOff x="962" y="2877"/>
                <a:chExt cx="209" cy="277"/>
              </a:xfrm>
            </p:grpSpPr>
            <p:sp>
              <p:nvSpPr>
                <p:cNvPr id="45878" name="Freeform 2870"/>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9" name="Freeform 2871"/>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0" name="Freeform 2872"/>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1" name="Freeform 2873"/>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83" name="Oval 2875"/>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928" name="Group 2920"/>
          <p:cNvGrpSpPr>
            <a:grpSpLocks/>
          </p:cNvGrpSpPr>
          <p:nvPr/>
        </p:nvGrpSpPr>
        <p:grpSpPr bwMode="auto">
          <a:xfrm>
            <a:off x="1119188" y="4256088"/>
            <a:ext cx="1174750" cy="1187450"/>
            <a:chOff x="705" y="2681"/>
            <a:chExt cx="740" cy="748"/>
          </a:xfrm>
        </p:grpSpPr>
        <p:grpSp>
          <p:nvGrpSpPr>
            <p:cNvPr id="45892" name="Group 2884"/>
            <p:cNvGrpSpPr>
              <a:grpSpLocks/>
            </p:cNvGrpSpPr>
            <p:nvPr/>
          </p:nvGrpSpPr>
          <p:grpSpPr bwMode="auto">
            <a:xfrm>
              <a:off x="1236" y="3152"/>
              <a:ext cx="209" cy="277"/>
              <a:chOff x="1236" y="3152"/>
              <a:chExt cx="209" cy="277"/>
            </a:xfrm>
          </p:grpSpPr>
          <p:grpSp>
            <p:nvGrpSpPr>
              <p:cNvPr id="45890" name="Group 2882"/>
              <p:cNvGrpSpPr>
                <a:grpSpLocks/>
              </p:cNvGrpSpPr>
              <p:nvPr/>
            </p:nvGrpSpPr>
            <p:grpSpPr bwMode="auto">
              <a:xfrm>
                <a:off x="1236" y="3152"/>
                <a:ext cx="209" cy="277"/>
                <a:chOff x="1236" y="3152"/>
                <a:chExt cx="209" cy="277"/>
              </a:xfrm>
            </p:grpSpPr>
            <p:sp>
              <p:nvSpPr>
                <p:cNvPr id="45886" name="Freeform 28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7" name="Freeform 28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8" name="Freeform 28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9" name="Freeform 28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91" name="Oval 28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99" name="Group 2891"/>
            <p:cNvGrpSpPr>
              <a:grpSpLocks/>
            </p:cNvGrpSpPr>
            <p:nvPr/>
          </p:nvGrpSpPr>
          <p:grpSpPr bwMode="auto">
            <a:xfrm>
              <a:off x="975" y="3152"/>
              <a:ext cx="209" cy="277"/>
              <a:chOff x="975" y="3152"/>
              <a:chExt cx="209" cy="277"/>
            </a:xfrm>
          </p:grpSpPr>
          <p:grpSp>
            <p:nvGrpSpPr>
              <p:cNvPr id="45897" name="Group 2889"/>
              <p:cNvGrpSpPr>
                <a:grpSpLocks/>
              </p:cNvGrpSpPr>
              <p:nvPr/>
            </p:nvGrpSpPr>
            <p:grpSpPr bwMode="auto">
              <a:xfrm>
                <a:off x="975" y="3152"/>
                <a:ext cx="209" cy="277"/>
                <a:chOff x="975" y="3152"/>
                <a:chExt cx="209" cy="277"/>
              </a:xfrm>
            </p:grpSpPr>
            <p:sp>
              <p:nvSpPr>
                <p:cNvPr id="45893" name="Freeform 28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94" name="Freeform 28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95" name="Freeform 28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96" name="Freeform 28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98" name="Oval 28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06" name="Group 2898"/>
            <p:cNvGrpSpPr>
              <a:grpSpLocks/>
            </p:cNvGrpSpPr>
            <p:nvPr/>
          </p:nvGrpSpPr>
          <p:grpSpPr bwMode="auto">
            <a:xfrm>
              <a:off x="705" y="3149"/>
              <a:ext cx="209" cy="277"/>
              <a:chOff x="705" y="3149"/>
              <a:chExt cx="209" cy="277"/>
            </a:xfrm>
          </p:grpSpPr>
          <p:grpSp>
            <p:nvGrpSpPr>
              <p:cNvPr id="45904" name="Group 2896"/>
              <p:cNvGrpSpPr>
                <a:grpSpLocks/>
              </p:cNvGrpSpPr>
              <p:nvPr/>
            </p:nvGrpSpPr>
            <p:grpSpPr bwMode="auto">
              <a:xfrm>
                <a:off x="705" y="3149"/>
                <a:ext cx="209" cy="277"/>
                <a:chOff x="705" y="3149"/>
                <a:chExt cx="209" cy="277"/>
              </a:xfrm>
            </p:grpSpPr>
            <p:sp>
              <p:nvSpPr>
                <p:cNvPr id="45900" name="Freeform 28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1" name="Freeform 28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2" name="Freeform 28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3" name="Freeform 28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05" name="Oval 28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13" name="Group 2905"/>
            <p:cNvGrpSpPr>
              <a:grpSpLocks/>
            </p:cNvGrpSpPr>
            <p:nvPr/>
          </p:nvGrpSpPr>
          <p:grpSpPr bwMode="auto">
            <a:xfrm>
              <a:off x="1124" y="2927"/>
              <a:ext cx="209" cy="277"/>
              <a:chOff x="1124" y="2927"/>
              <a:chExt cx="209" cy="277"/>
            </a:xfrm>
          </p:grpSpPr>
          <p:grpSp>
            <p:nvGrpSpPr>
              <p:cNvPr id="45911" name="Group 2903"/>
              <p:cNvGrpSpPr>
                <a:grpSpLocks/>
              </p:cNvGrpSpPr>
              <p:nvPr/>
            </p:nvGrpSpPr>
            <p:grpSpPr bwMode="auto">
              <a:xfrm>
                <a:off x="1124" y="2927"/>
                <a:ext cx="209" cy="277"/>
                <a:chOff x="1124" y="2927"/>
                <a:chExt cx="209" cy="277"/>
              </a:xfrm>
            </p:grpSpPr>
            <p:sp>
              <p:nvSpPr>
                <p:cNvPr id="45907" name="Freeform 28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8" name="Freeform 29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9" name="Freeform 29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0" name="Freeform 29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12" name="Oval 29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20" name="Group 2912"/>
            <p:cNvGrpSpPr>
              <a:grpSpLocks/>
            </p:cNvGrpSpPr>
            <p:nvPr/>
          </p:nvGrpSpPr>
          <p:grpSpPr bwMode="auto">
            <a:xfrm>
              <a:off x="851" y="2916"/>
              <a:ext cx="208" cy="277"/>
              <a:chOff x="851" y="2916"/>
              <a:chExt cx="208" cy="277"/>
            </a:xfrm>
          </p:grpSpPr>
          <p:grpSp>
            <p:nvGrpSpPr>
              <p:cNvPr id="45918" name="Group 2910"/>
              <p:cNvGrpSpPr>
                <a:grpSpLocks/>
              </p:cNvGrpSpPr>
              <p:nvPr/>
            </p:nvGrpSpPr>
            <p:grpSpPr bwMode="auto">
              <a:xfrm>
                <a:off x="851" y="2916"/>
                <a:ext cx="208" cy="277"/>
                <a:chOff x="851" y="2916"/>
                <a:chExt cx="208" cy="277"/>
              </a:xfrm>
            </p:grpSpPr>
            <p:sp>
              <p:nvSpPr>
                <p:cNvPr id="45914" name="Freeform 29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5" name="Freeform 29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6" name="Freeform 29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7" name="Freeform 29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19" name="Oval 29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27" name="Group 2919"/>
            <p:cNvGrpSpPr>
              <a:grpSpLocks/>
            </p:cNvGrpSpPr>
            <p:nvPr/>
          </p:nvGrpSpPr>
          <p:grpSpPr bwMode="auto">
            <a:xfrm>
              <a:off x="990" y="2681"/>
              <a:ext cx="209" cy="277"/>
              <a:chOff x="990" y="2681"/>
              <a:chExt cx="209" cy="277"/>
            </a:xfrm>
          </p:grpSpPr>
          <p:grpSp>
            <p:nvGrpSpPr>
              <p:cNvPr id="45925" name="Group 2917"/>
              <p:cNvGrpSpPr>
                <a:grpSpLocks/>
              </p:cNvGrpSpPr>
              <p:nvPr/>
            </p:nvGrpSpPr>
            <p:grpSpPr bwMode="auto">
              <a:xfrm>
                <a:off x="990" y="2681"/>
                <a:ext cx="209" cy="277"/>
                <a:chOff x="990" y="2681"/>
                <a:chExt cx="209" cy="277"/>
              </a:xfrm>
            </p:grpSpPr>
            <p:sp>
              <p:nvSpPr>
                <p:cNvPr id="45921" name="Freeform 29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22" name="Freeform 29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23" name="Freeform 29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24" name="Freeform 29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26" name="Oval 29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935" name="Group 2927"/>
          <p:cNvGrpSpPr>
            <a:grpSpLocks/>
          </p:cNvGrpSpPr>
          <p:nvPr/>
        </p:nvGrpSpPr>
        <p:grpSpPr bwMode="auto">
          <a:xfrm>
            <a:off x="1323975" y="4929188"/>
            <a:ext cx="331787" cy="439738"/>
            <a:chOff x="834" y="3105"/>
            <a:chExt cx="209" cy="277"/>
          </a:xfrm>
        </p:grpSpPr>
        <p:grpSp>
          <p:nvGrpSpPr>
            <p:cNvPr id="45933" name="Group 2925"/>
            <p:cNvGrpSpPr>
              <a:grpSpLocks/>
            </p:cNvGrpSpPr>
            <p:nvPr/>
          </p:nvGrpSpPr>
          <p:grpSpPr bwMode="auto">
            <a:xfrm>
              <a:off x="834" y="3105"/>
              <a:ext cx="209" cy="277"/>
              <a:chOff x="834" y="3105"/>
              <a:chExt cx="209" cy="277"/>
            </a:xfrm>
          </p:grpSpPr>
          <p:sp>
            <p:nvSpPr>
              <p:cNvPr id="45929" name="Freeform 2921"/>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0" name="Freeform 2922"/>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1" name="Freeform 2923"/>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2" name="Freeform 2924"/>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34" name="Oval 2926"/>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42" name="Group 2934"/>
          <p:cNvGrpSpPr>
            <a:grpSpLocks/>
          </p:cNvGrpSpPr>
          <p:nvPr/>
        </p:nvGrpSpPr>
        <p:grpSpPr bwMode="auto">
          <a:xfrm>
            <a:off x="1731963" y="4941888"/>
            <a:ext cx="328612" cy="439738"/>
            <a:chOff x="1091" y="3113"/>
            <a:chExt cx="207" cy="277"/>
          </a:xfrm>
        </p:grpSpPr>
        <p:grpSp>
          <p:nvGrpSpPr>
            <p:cNvPr id="45940" name="Group 2932"/>
            <p:cNvGrpSpPr>
              <a:grpSpLocks/>
            </p:cNvGrpSpPr>
            <p:nvPr/>
          </p:nvGrpSpPr>
          <p:grpSpPr bwMode="auto">
            <a:xfrm>
              <a:off x="1091" y="3113"/>
              <a:ext cx="207" cy="277"/>
              <a:chOff x="1091" y="3113"/>
              <a:chExt cx="207" cy="277"/>
            </a:xfrm>
          </p:grpSpPr>
          <p:sp>
            <p:nvSpPr>
              <p:cNvPr id="45936" name="Freeform 2928"/>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7" name="Freeform 2929"/>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8" name="Freeform 293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9" name="Freeform 2931"/>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41" name="Oval 2933"/>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49" name="Group 2941"/>
          <p:cNvGrpSpPr>
            <a:grpSpLocks/>
          </p:cNvGrpSpPr>
          <p:nvPr/>
        </p:nvGrpSpPr>
        <p:grpSpPr bwMode="auto">
          <a:xfrm>
            <a:off x="1527175" y="4567238"/>
            <a:ext cx="331787" cy="439738"/>
            <a:chOff x="962" y="2877"/>
            <a:chExt cx="209" cy="277"/>
          </a:xfrm>
        </p:grpSpPr>
        <p:grpSp>
          <p:nvGrpSpPr>
            <p:cNvPr id="45947" name="Group 2939"/>
            <p:cNvGrpSpPr>
              <a:grpSpLocks/>
            </p:cNvGrpSpPr>
            <p:nvPr/>
          </p:nvGrpSpPr>
          <p:grpSpPr bwMode="auto">
            <a:xfrm>
              <a:off x="962" y="2877"/>
              <a:ext cx="209" cy="277"/>
              <a:chOff x="962" y="2877"/>
              <a:chExt cx="209" cy="277"/>
            </a:xfrm>
          </p:grpSpPr>
          <p:sp>
            <p:nvSpPr>
              <p:cNvPr id="45943" name="Freeform 2935"/>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44" name="Freeform 2936"/>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45" name="Freeform 2937"/>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46" name="Freeform 2938"/>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48" name="Oval 2940"/>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54" name="Group 2946"/>
          <p:cNvGrpSpPr>
            <a:grpSpLocks/>
          </p:cNvGrpSpPr>
          <p:nvPr/>
        </p:nvGrpSpPr>
        <p:grpSpPr bwMode="auto">
          <a:xfrm>
            <a:off x="1323975" y="4929188"/>
            <a:ext cx="331787" cy="439738"/>
            <a:chOff x="834" y="3105"/>
            <a:chExt cx="209" cy="277"/>
          </a:xfrm>
        </p:grpSpPr>
        <p:sp>
          <p:nvSpPr>
            <p:cNvPr id="45950" name="Freeform 2942"/>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1" name="Freeform 2943"/>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2" name="Freeform 2944"/>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3" name="Freeform 2945"/>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55" name="Oval 2947"/>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60" name="Group 2952"/>
          <p:cNvGrpSpPr>
            <a:grpSpLocks/>
          </p:cNvGrpSpPr>
          <p:nvPr/>
        </p:nvGrpSpPr>
        <p:grpSpPr bwMode="auto">
          <a:xfrm>
            <a:off x="1323975" y="4929188"/>
            <a:ext cx="331787" cy="439738"/>
            <a:chOff x="834" y="3105"/>
            <a:chExt cx="209" cy="277"/>
          </a:xfrm>
        </p:grpSpPr>
        <p:sp>
          <p:nvSpPr>
            <p:cNvPr id="45956" name="Freeform 294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7" name="Freeform 2949"/>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8" name="Freeform 2950"/>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9" name="Freeform 2951"/>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61" name="Oval 2953"/>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66" name="Group 2958"/>
          <p:cNvGrpSpPr>
            <a:grpSpLocks/>
          </p:cNvGrpSpPr>
          <p:nvPr/>
        </p:nvGrpSpPr>
        <p:grpSpPr bwMode="auto">
          <a:xfrm>
            <a:off x="1731963" y="4941888"/>
            <a:ext cx="328612" cy="439738"/>
            <a:chOff x="1091" y="3113"/>
            <a:chExt cx="207" cy="277"/>
          </a:xfrm>
        </p:grpSpPr>
        <p:sp>
          <p:nvSpPr>
            <p:cNvPr id="45962" name="Freeform 2954"/>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3" name="Freeform 2955"/>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4" name="Freeform 2956"/>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5" name="Freeform 2957"/>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67" name="Oval 2959"/>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72" name="Group 2964"/>
          <p:cNvGrpSpPr>
            <a:grpSpLocks/>
          </p:cNvGrpSpPr>
          <p:nvPr/>
        </p:nvGrpSpPr>
        <p:grpSpPr bwMode="auto">
          <a:xfrm>
            <a:off x="1731963" y="4941888"/>
            <a:ext cx="328612" cy="439738"/>
            <a:chOff x="1091" y="3113"/>
            <a:chExt cx="207" cy="277"/>
          </a:xfrm>
        </p:grpSpPr>
        <p:sp>
          <p:nvSpPr>
            <p:cNvPr id="45968" name="Freeform 296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9" name="Freeform 2961"/>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0" name="Freeform 2962"/>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1" name="Freeform 2963"/>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73" name="Oval 2965"/>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78" name="Group 2970"/>
          <p:cNvGrpSpPr>
            <a:grpSpLocks/>
          </p:cNvGrpSpPr>
          <p:nvPr/>
        </p:nvGrpSpPr>
        <p:grpSpPr bwMode="auto">
          <a:xfrm>
            <a:off x="1527175" y="4567238"/>
            <a:ext cx="331787" cy="439738"/>
            <a:chOff x="962" y="2877"/>
            <a:chExt cx="209" cy="277"/>
          </a:xfrm>
        </p:grpSpPr>
        <p:sp>
          <p:nvSpPr>
            <p:cNvPr id="45974" name="Freeform 2966"/>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5" name="Freeform 2967"/>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6" name="Freeform 2968"/>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7" name="Freeform 2969"/>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79" name="Oval 2971"/>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84" name="Group 2976"/>
          <p:cNvGrpSpPr>
            <a:grpSpLocks/>
          </p:cNvGrpSpPr>
          <p:nvPr/>
        </p:nvGrpSpPr>
        <p:grpSpPr bwMode="auto">
          <a:xfrm>
            <a:off x="1527175" y="4567238"/>
            <a:ext cx="331787" cy="439738"/>
            <a:chOff x="962" y="2877"/>
            <a:chExt cx="209" cy="277"/>
          </a:xfrm>
        </p:grpSpPr>
        <p:sp>
          <p:nvSpPr>
            <p:cNvPr id="45980" name="Freeform 2972"/>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1" name="Freeform 2973"/>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2" name="Freeform 2974"/>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3" name="Freeform 2975"/>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85" name="Oval 2977"/>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92" name="Group 2984"/>
          <p:cNvGrpSpPr>
            <a:grpSpLocks/>
          </p:cNvGrpSpPr>
          <p:nvPr/>
        </p:nvGrpSpPr>
        <p:grpSpPr bwMode="auto">
          <a:xfrm>
            <a:off x="1962150" y="5003801"/>
            <a:ext cx="331787" cy="439738"/>
            <a:chOff x="1236" y="3152"/>
            <a:chExt cx="209" cy="277"/>
          </a:xfrm>
        </p:grpSpPr>
        <p:grpSp>
          <p:nvGrpSpPr>
            <p:cNvPr id="45990" name="Group 2982"/>
            <p:cNvGrpSpPr>
              <a:grpSpLocks/>
            </p:cNvGrpSpPr>
            <p:nvPr/>
          </p:nvGrpSpPr>
          <p:grpSpPr bwMode="auto">
            <a:xfrm>
              <a:off x="1236" y="3152"/>
              <a:ext cx="209" cy="277"/>
              <a:chOff x="1236" y="3152"/>
              <a:chExt cx="209" cy="277"/>
            </a:xfrm>
          </p:grpSpPr>
          <p:sp>
            <p:nvSpPr>
              <p:cNvPr id="45986" name="Freeform 29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7" name="Freeform 29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8" name="Freeform 29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9" name="Freeform 29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91" name="Oval 29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99" name="Group 2991"/>
          <p:cNvGrpSpPr>
            <a:grpSpLocks/>
          </p:cNvGrpSpPr>
          <p:nvPr/>
        </p:nvGrpSpPr>
        <p:grpSpPr bwMode="auto">
          <a:xfrm>
            <a:off x="1547813" y="5003801"/>
            <a:ext cx="331787" cy="439738"/>
            <a:chOff x="975" y="3152"/>
            <a:chExt cx="209" cy="277"/>
          </a:xfrm>
        </p:grpSpPr>
        <p:grpSp>
          <p:nvGrpSpPr>
            <p:cNvPr id="45997" name="Group 2989"/>
            <p:cNvGrpSpPr>
              <a:grpSpLocks/>
            </p:cNvGrpSpPr>
            <p:nvPr/>
          </p:nvGrpSpPr>
          <p:grpSpPr bwMode="auto">
            <a:xfrm>
              <a:off x="975" y="3152"/>
              <a:ext cx="209" cy="277"/>
              <a:chOff x="975" y="3152"/>
              <a:chExt cx="209" cy="277"/>
            </a:xfrm>
          </p:grpSpPr>
          <p:sp>
            <p:nvSpPr>
              <p:cNvPr id="45993" name="Freeform 29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94" name="Freeform 29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95" name="Freeform 29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96" name="Freeform 29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98" name="Oval 29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06" name="Group 2998"/>
          <p:cNvGrpSpPr>
            <a:grpSpLocks/>
          </p:cNvGrpSpPr>
          <p:nvPr/>
        </p:nvGrpSpPr>
        <p:grpSpPr bwMode="auto">
          <a:xfrm>
            <a:off x="1119188" y="4999038"/>
            <a:ext cx="331787" cy="439738"/>
            <a:chOff x="705" y="3149"/>
            <a:chExt cx="209" cy="277"/>
          </a:xfrm>
        </p:grpSpPr>
        <p:grpSp>
          <p:nvGrpSpPr>
            <p:cNvPr id="46004" name="Group 2996"/>
            <p:cNvGrpSpPr>
              <a:grpSpLocks/>
            </p:cNvGrpSpPr>
            <p:nvPr/>
          </p:nvGrpSpPr>
          <p:grpSpPr bwMode="auto">
            <a:xfrm>
              <a:off x="705" y="3149"/>
              <a:ext cx="209" cy="277"/>
              <a:chOff x="705" y="3149"/>
              <a:chExt cx="209" cy="277"/>
            </a:xfrm>
          </p:grpSpPr>
          <p:sp>
            <p:nvSpPr>
              <p:cNvPr id="46000" name="Freeform 29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1" name="Freeform 29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2" name="Freeform 29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3" name="Freeform 29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05" name="Oval 29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13" name="Group 3005"/>
          <p:cNvGrpSpPr>
            <a:grpSpLocks/>
          </p:cNvGrpSpPr>
          <p:nvPr/>
        </p:nvGrpSpPr>
        <p:grpSpPr bwMode="auto">
          <a:xfrm>
            <a:off x="1784350" y="4646613"/>
            <a:ext cx="331787" cy="439738"/>
            <a:chOff x="1124" y="2927"/>
            <a:chExt cx="209" cy="277"/>
          </a:xfrm>
        </p:grpSpPr>
        <p:grpSp>
          <p:nvGrpSpPr>
            <p:cNvPr id="46011" name="Group 3003"/>
            <p:cNvGrpSpPr>
              <a:grpSpLocks/>
            </p:cNvGrpSpPr>
            <p:nvPr/>
          </p:nvGrpSpPr>
          <p:grpSpPr bwMode="auto">
            <a:xfrm>
              <a:off x="1124" y="2927"/>
              <a:ext cx="209" cy="277"/>
              <a:chOff x="1124" y="2927"/>
              <a:chExt cx="209" cy="277"/>
            </a:xfrm>
          </p:grpSpPr>
          <p:sp>
            <p:nvSpPr>
              <p:cNvPr id="46007" name="Freeform 29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8" name="Freeform 30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9" name="Freeform 30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0" name="Freeform 30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12" name="Oval 30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20" name="Group 3012"/>
          <p:cNvGrpSpPr>
            <a:grpSpLocks/>
          </p:cNvGrpSpPr>
          <p:nvPr/>
        </p:nvGrpSpPr>
        <p:grpSpPr bwMode="auto">
          <a:xfrm>
            <a:off x="1350963" y="4629151"/>
            <a:ext cx="330200" cy="439738"/>
            <a:chOff x="851" y="2916"/>
            <a:chExt cx="208" cy="277"/>
          </a:xfrm>
        </p:grpSpPr>
        <p:grpSp>
          <p:nvGrpSpPr>
            <p:cNvPr id="46018" name="Group 3010"/>
            <p:cNvGrpSpPr>
              <a:grpSpLocks/>
            </p:cNvGrpSpPr>
            <p:nvPr/>
          </p:nvGrpSpPr>
          <p:grpSpPr bwMode="auto">
            <a:xfrm>
              <a:off x="851" y="2916"/>
              <a:ext cx="208" cy="277"/>
              <a:chOff x="851" y="2916"/>
              <a:chExt cx="208" cy="277"/>
            </a:xfrm>
          </p:grpSpPr>
          <p:sp>
            <p:nvSpPr>
              <p:cNvPr id="46014" name="Freeform 30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5" name="Freeform 30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6" name="Freeform 30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7" name="Freeform 30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19" name="Oval 30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27" name="Group 3019"/>
          <p:cNvGrpSpPr>
            <a:grpSpLocks/>
          </p:cNvGrpSpPr>
          <p:nvPr/>
        </p:nvGrpSpPr>
        <p:grpSpPr bwMode="auto">
          <a:xfrm>
            <a:off x="1571625" y="4256088"/>
            <a:ext cx="331787" cy="439738"/>
            <a:chOff x="990" y="2681"/>
            <a:chExt cx="209" cy="277"/>
          </a:xfrm>
        </p:grpSpPr>
        <p:grpSp>
          <p:nvGrpSpPr>
            <p:cNvPr id="46025" name="Group 3017"/>
            <p:cNvGrpSpPr>
              <a:grpSpLocks/>
            </p:cNvGrpSpPr>
            <p:nvPr/>
          </p:nvGrpSpPr>
          <p:grpSpPr bwMode="auto">
            <a:xfrm>
              <a:off x="990" y="2681"/>
              <a:ext cx="209" cy="277"/>
              <a:chOff x="990" y="2681"/>
              <a:chExt cx="209" cy="277"/>
            </a:xfrm>
          </p:grpSpPr>
          <p:sp>
            <p:nvSpPr>
              <p:cNvPr id="46021" name="Freeform 30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2" name="Freeform 30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3" name="Freeform 30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4" name="Freeform 30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26" name="Oval 30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32" name="Group 3024"/>
          <p:cNvGrpSpPr>
            <a:grpSpLocks/>
          </p:cNvGrpSpPr>
          <p:nvPr/>
        </p:nvGrpSpPr>
        <p:grpSpPr bwMode="auto">
          <a:xfrm>
            <a:off x="1962150" y="5003801"/>
            <a:ext cx="331787" cy="439738"/>
            <a:chOff x="1236" y="3152"/>
            <a:chExt cx="209" cy="277"/>
          </a:xfrm>
        </p:grpSpPr>
        <p:sp>
          <p:nvSpPr>
            <p:cNvPr id="46028" name="Freeform 3020"/>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9" name="Freeform 3021"/>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0" name="Freeform 3022"/>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1" name="Freeform 3023"/>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33" name="Oval 3025"/>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38" name="Group 3030"/>
          <p:cNvGrpSpPr>
            <a:grpSpLocks/>
          </p:cNvGrpSpPr>
          <p:nvPr/>
        </p:nvGrpSpPr>
        <p:grpSpPr bwMode="auto">
          <a:xfrm>
            <a:off x="1962150" y="5003801"/>
            <a:ext cx="331787" cy="439738"/>
            <a:chOff x="1236" y="3152"/>
            <a:chExt cx="209" cy="277"/>
          </a:xfrm>
        </p:grpSpPr>
        <p:sp>
          <p:nvSpPr>
            <p:cNvPr id="46034" name="Freeform 3026"/>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5" name="Freeform 3027"/>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6" name="Freeform 3028"/>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7" name="Freeform 3029"/>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39" name="Oval 3031"/>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44" name="Group 3036"/>
          <p:cNvGrpSpPr>
            <a:grpSpLocks/>
          </p:cNvGrpSpPr>
          <p:nvPr/>
        </p:nvGrpSpPr>
        <p:grpSpPr bwMode="auto">
          <a:xfrm>
            <a:off x="1547813" y="5003801"/>
            <a:ext cx="331787" cy="439738"/>
            <a:chOff x="975" y="3152"/>
            <a:chExt cx="209" cy="277"/>
          </a:xfrm>
        </p:grpSpPr>
        <p:sp>
          <p:nvSpPr>
            <p:cNvPr id="46040" name="Freeform 3032"/>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1" name="Freeform 3033"/>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2" name="Freeform 3034"/>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3" name="Freeform 3035"/>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45" name="Oval 3037"/>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50" name="Group 3042"/>
          <p:cNvGrpSpPr>
            <a:grpSpLocks/>
          </p:cNvGrpSpPr>
          <p:nvPr/>
        </p:nvGrpSpPr>
        <p:grpSpPr bwMode="auto">
          <a:xfrm>
            <a:off x="1547813" y="5003801"/>
            <a:ext cx="331787" cy="439738"/>
            <a:chOff x="975" y="3152"/>
            <a:chExt cx="209" cy="277"/>
          </a:xfrm>
        </p:grpSpPr>
        <p:sp>
          <p:nvSpPr>
            <p:cNvPr id="46046" name="Freeform 3038"/>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7" name="Freeform 3039"/>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8" name="Freeform 3040"/>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9" name="Freeform 3041"/>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51" name="Oval 3043"/>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56" name="Group 3048"/>
          <p:cNvGrpSpPr>
            <a:grpSpLocks/>
          </p:cNvGrpSpPr>
          <p:nvPr/>
        </p:nvGrpSpPr>
        <p:grpSpPr bwMode="auto">
          <a:xfrm>
            <a:off x="1119188" y="4999038"/>
            <a:ext cx="331787" cy="439738"/>
            <a:chOff x="705" y="3149"/>
            <a:chExt cx="209" cy="277"/>
          </a:xfrm>
        </p:grpSpPr>
        <p:sp>
          <p:nvSpPr>
            <p:cNvPr id="46052" name="Freeform 304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3" name="Freeform 3045"/>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4" name="Freeform 3046"/>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5" name="Freeform 3047"/>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57" name="Oval 3049"/>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62" name="Group 3054"/>
          <p:cNvGrpSpPr>
            <a:grpSpLocks/>
          </p:cNvGrpSpPr>
          <p:nvPr/>
        </p:nvGrpSpPr>
        <p:grpSpPr bwMode="auto">
          <a:xfrm>
            <a:off x="1119188" y="4999038"/>
            <a:ext cx="331787" cy="439738"/>
            <a:chOff x="705" y="3149"/>
            <a:chExt cx="209" cy="277"/>
          </a:xfrm>
        </p:grpSpPr>
        <p:sp>
          <p:nvSpPr>
            <p:cNvPr id="46058" name="Freeform 3050"/>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9" name="Freeform 3051"/>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0" name="Freeform 305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1" name="Freeform 3053"/>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63" name="Oval 3055"/>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68" name="Group 3060"/>
          <p:cNvGrpSpPr>
            <a:grpSpLocks/>
          </p:cNvGrpSpPr>
          <p:nvPr/>
        </p:nvGrpSpPr>
        <p:grpSpPr bwMode="auto">
          <a:xfrm>
            <a:off x="1784350" y="4646613"/>
            <a:ext cx="331787" cy="439738"/>
            <a:chOff x="1124" y="2927"/>
            <a:chExt cx="209" cy="277"/>
          </a:xfrm>
        </p:grpSpPr>
        <p:sp>
          <p:nvSpPr>
            <p:cNvPr id="46064" name="Freeform 3056"/>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5" name="Freeform 3057"/>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6" name="Freeform 3058"/>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7" name="Freeform 3059"/>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69" name="Oval 3061"/>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74" name="Group 3066"/>
          <p:cNvGrpSpPr>
            <a:grpSpLocks/>
          </p:cNvGrpSpPr>
          <p:nvPr/>
        </p:nvGrpSpPr>
        <p:grpSpPr bwMode="auto">
          <a:xfrm>
            <a:off x="1784350" y="4646613"/>
            <a:ext cx="331787" cy="439738"/>
            <a:chOff x="1124" y="2927"/>
            <a:chExt cx="209" cy="277"/>
          </a:xfrm>
        </p:grpSpPr>
        <p:sp>
          <p:nvSpPr>
            <p:cNvPr id="46070" name="Freeform 3062"/>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1" name="Freeform 3063"/>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2" name="Freeform 3064"/>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3" name="Freeform 3065"/>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75" name="Oval 3067"/>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80" name="Group 3072"/>
          <p:cNvGrpSpPr>
            <a:grpSpLocks/>
          </p:cNvGrpSpPr>
          <p:nvPr/>
        </p:nvGrpSpPr>
        <p:grpSpPr bwMode="auto">
          <a:xfrm>
            <a:off x="1350963" y="4629151"/>
            <a:ext cx="330200" cy="439738"/>
            <a:chOff x="851" y="2916"/>
            <a:chExt cx="208" cy="277"/>
          </a:xfrm>
        </p:grpSpPr>
        <p:sp>
          <p:nvSpPr>
            <p:cNvPr id="46076" name="Freeform 3068"/>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7" name="Freeform 3069"/>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8" name="Freeform 3070"/>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9" name="Freeform 3071"/>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81" name="Oval 3073"/>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86" name="Group 3078"/>
          <p:cNvGrpSpPr>
            <a:grpSpLocks/>
          </p:cNvGrpSpPr>
          <p:nvPr/>
        </p:nvGrpSpPr>
        <p:grpSpPr bwMode="auto">
          <a:xfrm>
            <a:off x="1350963" y="4629151"/>
            <a:ext cx="330200" cy="439738"/>
            <a:chOff x="851" y="2916"/>
            <a:chExt cx="208" cy="277"/>
          </a:xfrm>
        </p:grpSpPr>
        <p:sp>
          <p:nvSpPr>
            <p:cNvPr id="46082" name="Freeform 3074"/>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3" name="Freeform 3075"/>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4" name="Freeform 3076"/>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5" name="Freeform 3077"/>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87" name="Oval 3079"/>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92" name="Group 3084"/>
          <p:cNvGrpSpPr>
            <a:grpSpLocks/>
          </p:cNvGrpSpPr>
          <p:nvPr/>
        </p:nvGrpSpPr>
        <p:grpSpPr bwMode="auto">
          <a:xfrm>
            <a:off x="1571625" y="4256088"/>
            <a:ext cx="331787" cy="439738"/>
            <a:chOff x="990" y="2681"/>
            <a:chExt cx="209" cy="277"/>
          </a:xfrm>
        </p:grpSpPr>
        <p:sp>
          <p:nvSpPr>
            <p:cNvPr id="46088" name="Freeform 3080"/>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9" name="Freeform 3081"/>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0" name="Freeform 3082"/>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1" name="Freeform 3083"/>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93" name="Oval 3085"/>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98" name="Group 3090"/>
          <p:cNvGrpSpPr>
            <a:grpSpLocks/>
          </p:cNvGrpSpPr>
          <p:nvPr/>
        </p:nvGrpSpPr>
        <p:grpSpPr bwMode="auto">
          <a:xfrm>
            <a:off x="1571625" y="4256088"/>
            <a:ext cx="331787" cy="439738"/>
            <a:chOff x="990" y="2681"/>
            <a:chExt cx="209" cy="277"/>
          </a:xfrm>
        </p:grpSpPr>
        <p:sp>
          <p:nvSpPr>
            <p:cNvPr id="46094" name="Freeform 3086"/>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5" name="Freeform 3087"/>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6" name="Freeform 3088"/>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7" name="Freeform 3089"/>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99" name="Oval 3091"/>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104" name="Group 3096"/>
          <p:cNvGrpSpPr>
            <a:grpSpLocks/>
          </p:cNvGrpSpPr>
          <p:nvPr/>
        </p:nvGrpSpPr>
        <p:grpSpPr bwMode="auto">
          <a:xfrm>
            <a:off x="6675438" y="1811338"/>
            <a:ext cx="1511300" cy="1165225"/>
            <a:chOff x="4205" y="1141"/>
            <a:chExt cx="952" cy="734"/>
          </a:xfrm>
        </p:grpSpPr>
        <p:sp>
          <p:nvSpPr>
            <p:cNvPr id="46100" name="Rectangle 3092"/>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1" name="Rectangle 3093"/>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2" name="Rectangle 3094"/>
            <p:cNvSpPr>
              <a:spLocks noChangeArrowheads="1"/>
            </p:cNvSpPr>
            <p:nvPr/>
          </p:nvSpPr>
          <p:spPr bwMode="auto">
            <a:xfrm>
              <a:off x="4205" y="1141"/>
              <a:ext cx="936" cy="72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3" name="Rectangle 3095"/>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07" name="Group 3099"/>
          <p:cNvGrpSpPr>
            <a:grpSpLocks/>
          </p:cNvGrpSpPr>
          <p:nvPr/>
        </p:nvGrpSpPr>
        <p:grpSpPr bwMode="auto">
          <a:xfrm>
            <a:off x="6862763" y="2132013"/>
            <a:ext cx="173037" cy="798513"/>
            <a:chOff x="4323" y="1343"/>
            <a:chExt cx="109" cy="503"/>
          </a:xfrm>
        </p:grpSpPr>
        <p:sp>
          <p:nvSpPr>
            <p:cNvPr id="46105" name="Rectangle 3097"/>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6" name="Rectangle 3098"/>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10" name="Group 3102"/>
          <p:cNvGrpSpPr>
            <a:grpSpLocks/>
          </p:cNvGrpSpPr>
          <p:nvPr/>
        </p:nvGrpSpPr>
        <p:grpSpPr bwMode="auto">
          <a:xfrm>
            <a:off x="7181850" y="2278063"/>
            <a:ext cx="173037" cy="655638"/>
            <a:chOff x="4524" y="1435"/>
            <a:chExt cx="109" cy="413"/>
          </a:xfrm>
        </p:grpSpPr>
        <p:sp>
          <p:nvSpPr>
            <p:cNvPr id="46108" name="Rectangle 3100"/>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9" name="Rectangle 3101"/>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13" name="Group 3105"/>
          <p:cNvGrpSpPr>
            <a:grpSpLocks/>
          </p:cNvGrpSpPr>
          <p:nvPr/>
        </p:nvGrpSpPr>
        <p:grpSpPr bwMode="auto">
          <a:xfrm>
            <a:off x="7496175" y="2405063"/>
            <a:ext cx="179387" cy="527050"/>
            <a:chOff x="4722" y="1515"/>
            <a:chExt cx="113" cy="332"/>
          </a:xfrm>
        </p:grpSpPr>
        <p:sp>
          <p:nvSpPr>
            <p:cNvPr id="46111" name="Rectangle 3103"/>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12" name="Rectangle 3104"/>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16" name="Group 3108"/>
          <p:cNvGrpSpPr>
            <a:grpSpLocks/>
          </p:cNvGrpSpPr>
          <p:nvPr/>
        </p:nvGrpSpPr>
        <p:grpSpPr bwMode="auto">
          <a:xfrm>
            <a:off x="7818438" y="2133601"/>
            <a:ext cx="177800" cy="800100"/>
            <a:chOff x="4925" y="1344"/>
            <a:chExt cx="112" cy="504"/>
          </a:xfrm>
        </p:grpSpPr>
        <p:sp>
          <p:nvSpPr>
            <p:cNvPr id="46114" name="Rectangle 3106"/>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15" name="Rectangle 3107"/>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6117" name="Rectangle 3109"/>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18" name="Rectangle 3110"/>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119" name="Rectangle 3111"/>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120" name="Line 3112"/>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125" name="Group 3117"/>
          <p:cNvGrpSpPr>
            <a:grpSpLocks/>
          </p:cNvGrpSpPr>
          <p:nvPr/>
        </p:nvGrpSpPr>
        <p:grpSpPr bwMode="auto">
          <a:xfrm>
            <a:off x="6675438" y="1811338"/>
            <a:ext cx="1511300" cy="1165225"/>
            <a:chOff x="4205" y="1141"/>
            <a:chExt cx="952" cy="734"/>
          </a:xfrm>
        </p:grpSpPr>
        <p:sp>
          <p:nvSpPr>
            <p:cNvPr id="46121" name="Rectangle 3113"/>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2" name="Rectangle 3114"/>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3" name="Rectangle 3115"/>
            <p:cNvSpPr>
              <a:spLocks noChangeArrowheads="1"/>
            </p:cNvSpPr>
            <p:nvPr/>
          </p:nvSpPr>
          <p:spPr bwMode="auto">
            <a:xfrm>
              <a:off x="4205" y="1141"/>
              <a:ext cx="936" cy="726"/>
            </a:xfrm>
            <a:prstGeom prst="rect">
              <a:avLst/>
            </a:prstGeom>
            <a:solidFill>
              <a:schemeClr val="accent1">
                <a:lumMod val="20000"/>
                <a:lumOff val="80000"/>
              </a:schemeClr>
            </a:solidFill>
            <a:ln w="9525">
              <a:solidFill>
                <a:schemeClr val="accent1">
                  <a:lumMod val="20000"/>
                  <a:lumOff val="80000"/>
                </a:schemeClr>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4" name="Rectangle 3116"/>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128" name="Group 3120"/>
          <p:cNvGrpSpPr>
            <a:grpSpLocks/>
          </p:cNvGrpSpPr>
          <p:nvPr/>
        </p:nvGrpSpPr>
        <p:grpSpPr bwMode="auto">
          <a:xfrm>
            <a:off x="6862763" y="2132013"/>
            <a:ext cx="173037" cy="798513"/>
            <a:chOff x="4323" y="1343"/>
            <a:chExt cx="109" cy="503"/>
          </a:xfrm>
        </p:grpSpPr>
        <p:sp>
          <p:nvSpPr>
            <p:cNvPr id="46126" name="Rectangle 3118"/>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7" name="Rectangle 3119"/>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31" name="Group 3123"/>
          <p:cNvGrpSpPr>
            <a:grpSpLocks/>
          </p:cNvGrpSpPr>
          <p:nvPr/>
        </p:nvGrpSpPr>
        <p:grpSpPr bwMode="auto">
          <a:xfrm>
            <a:off x="7181850" y="2278063"/>
            <a:ext cx="173037" cy="655638"/>
            <a:chOff x="4524" y="1435"/>
            <a:chExt cx="109" cy="413"/>
          </a:xfrm>
        </p:grpSpPr>
        <p:sp>
          <p:nvSpPr>
            <p:cNvPr id="46129" name="Rectangle 3121"/>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0" name="Rectangle 3122"/>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34" name="Group 3126"/>
          <p:cNvGrpSpPr>
            <a:grpSpLocks/>
          </p:cNvGrpSpPr>
          <p:nvPr/>
        </p:nvGrpSpPr>
        <p:grpSpPr bwMode="auto">
          <a:xfrm>
            <a:off x="7496175" y="2405063"/>
            <a:ext cx="179387" cy="527050"/>
            <a:chOff x="4722" y="1515"/>
            <a:chExt cx="113" cy="332"/>
          </a:xfrm>
        </p:grpSpPr>
        <p:sp>
          <p:nvSpPr>
            <p:cNvPr id="46132" name="Rectangle 3124"/>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3" name="Rectangle 3125"/>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37" name="Group 3129"/>
          <p:cNvGrpSpPr>
            <a:grpSpLocks/>
          </p:cNvGrpSpPr>
          <p:nvPr/>
        </p:nvGrpSpPr>
        <p:grpSpPr bwMode="auto">
          <a:xfrm>
            <a:off x="7818438" y="2133601"/>
            <a:ext cx="177800" cy="800100"/>
            <a:chOff x="4925" y="1344"/>
            <a:chExt cx="112" cy="504"/>
          </a:xfrm>
        </p:grpSpPr>
        <p:sp>
          <p:nvSpPr>
            <p:cNvPr id="46135" name="Rectangle 3127"/>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6" name="Rectangle 3128"/>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6138" name="Rectangle 3130"/>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9" name="Rectangle 3131"/>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140" name="Rectangle 3132"/>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41" name="Line 3133"/>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1" name="Rectangle 51"/>
          <p:cNvSpPr>
            <a:spLocks noGrp="1" noChangeArrowheads="1"/>
          </p:cNvSpPr>
          <p:nvPr>
            <p:ph type="title"/>
          </p:nvPr>
        </p:nvSpPr>
        <p:spPr/>
        <p:txBody>
          <a:bodyPr/>
          <a:lstStyle/>
          <a:p>
            <a:pPr eaLnBrk="1" hangingPunct="1"/>
            <a:r>
              <a:rPr lang="en-US" dirty="0" smtClean="0"/>
              <a:t>QAD in Repetitive Environments</a:t>
            </a:r>
          </a:p>
        </p:txBody>
      </p:sp>
      <p:sp>
        <p:nvSpPr>
          <p:cNvPr id="12290" name="Footer Placeholder 2"/>
          <p:cNvSpPr>
            <a:spLocks noGrp="1"/>
          </p:cNvSpPr>
          <p:nvPr>
            <p:ph type="ftr" sz="quarter" idx="10"/>
          </p:nvPr>
        </p:nvSpPr>
        <p:spPr>
          <a:noFill/>
        </p:spPr>
        <p:txBody>
          <a:bodyPr/>
          <a:lstStyle/>
          <a:p>
            <a:pPr defTabSz="865188"/>
            <a:r>
              <a:rPr lang="en-US"/>
              <a:t>REP-01-020</a:t>
            </a:r>
          </a:p>
        </p:txBody>
      </p:sp>
      <p:grpSp>
        <p:nvGrpSpPr>
          <p:cNvPr id="186" name="Group 185"/>
          <p:cNvGrpSpPr/>
          <p:nvPr/>
        </p:nvGrpSpPr>
        <p:grpSpPr>
          <a:xfrm>
            <a:off x="827088" y="979488"/>
            <a:ext cx="7473950" cy="5130800"/>
            <a:chOff x="960438" y="1598613"/>
            <a:chExt cx="7473950" cy="5130800"/>
          </a:xfrm>
        </p:grpSpPr>
        <p:sp>
          <p:nvSpPr>
            <p:cNvPr id="12291" name="Rectangle 2"/>
            <p:cNvSpPr>
              <a:spLocks noChangeArrowheads="1"/>
            </p:cNvSpPr>
            <p:nvPr/>
          </p:nvSpPr>
          <p:spPr bwMode="auto">
            <a:xfrm>
              <a:off x="2484438" y="1598613"/>
              <a:ext cx="3116262" cy="2422525"/>
            </a:xfrm>
            <a:prstGeom prst="rect">
              <a:avLst/>
            </a:prstGeom>
            <a:solidFill>
              <a:schemeClr val="accent1"/>
            </a:solidFill>
            <a:ln w="12700">
              <a:noFill/>
              <a:miter lim="800000"/>
              <a:headEnd/>
              <a:tailEnd/>
            </a:ln>
          </p:spPr>
          <p:txBody>
            <a:bodyPr wrap="none" tIns="9144"/>
            <a:lstStyle/>
            <a:p>
              <a:pPr algn="l" eaLnBrk="0" hangingPunct="0"/>
              <a:r>
                <a:rPr lang="en-US" sz="1200" b="1">
                  <a:latin typeface="+mj-lt"/>
                </a:rPr>
                <a:t>Schedule</a:t>
              </a:r>
              <a:endParaRPr lang="en-US" sz="1200">
                <a:latin typeface="+mj-lt"/>
              </a:endParaRPr>
            </a:p>
          </p:txBody>
        </p:sp>
        <p:sp>
          <p:nvSpPr>
            <p:cNvPr id="12292" name="Rectangle 3"/>
            <p:cNvSpPr>
              <a:spLocks noChangeArrowheads="1"/>
            </p:cNvSpPr>
            <p:nvPr/>
          </p:nvSpPr>
          <p:spPr bwMode="auto">
            <a:xfrm>
              <a:off x="5937250" y="1598613"/>
              <a:ext cx="1262063" cy="2422525"/>
            </a:xfrm>
            <a:prstGeom prst="rect">
              <a:avLst/>
            </a:prstGeom>
            <a:solidFill>
              <a:schemeClr val="accent1"/>
            </a:solidFill>
            <a:ln w="12700">
              <a:noFill/>
              <a:miter lim="800000"/>
              <a:headEnd/>
              <a:tailEnd/>
            </a:ln>
          </p:spPr>
          <p:txBody>
            <a:bodyPr wrap="none" tIns="9144"/>
            <a:lstStyle/>
            <a:p>
              <a:pPr algn="l" eaLnBrk="0" hangingPunct="0"/>
              <a:r>
                <a:rPr lang="en-US" sz="1200" b="1">
                  <a:latin typeface="+mj-lt"/>
                </a:rPr>
                <a:t>Requirements</a:t>
              </a:r>
              <a:endParaRPr lang="en-US" sz="1200">
                <a:latin typeface="+mj-lt"/>
              </a:endParaRPr>
            </a:p>
          </p:txBody>
        </p:sp>
        <p:sp>
          <p:nvSpPr>
            <p:cNvPr id="12293" name="Rectangle 4"/>
            <p:cNvSpPr>
              <a:spLocks noChangeArrowheads="1"/>
            </p:cNvSpPr>
            <p:nvPr/>
          </p:nvSpPr>
          <p:spPr bwMode="auto">
            <a:xfrm>
              <a:off x="960438" y="1598613"/>
              <a:ext cx="1341437" cy="2422525"/>
            </a:xfrm>
            <a:prstGeom prst="rect">
              <a:avLst/>
            </a:prstGeom>
            <a:solidFill>
              <a:schemeClr val="accent1"/>
            </a:solidFill>
            <a:ln w="12700">
              <a:noFill/>
              <a:miter lim="800000"/>
              <a:headEnd/>
              <a:tailEnd/>
            </a:ln>
          </p:spPr>
          <p:txBody>
            <a:bodyPr wrap="none" tIns="9144"/>
            <a:lstStyle/>
            <a:p>
              <a:pPr algn="l" eaLnBrk="0" hangingPunct="0"/>
              <a:r>
                <a:rPr lang="en-US" sz="1200" b="1">
                  <a:latin typeface="+mj-lt"/>
                </a:rPr>
                <a:t>Demand</a:t>
              </a:r>
              <a:endParaRPr lang="en-US" sz="1200">
                <a:latin typeface="+mj-lt"/>
              </a:endParaRPr>
            </a:p>
          </p:txBody>
        </p:sp>
        <p:grpSp>
          <p:nvGrpSpPr>
            <p:cNvPr id="12294" name="Group 651"/>
            <p:cNvGrpSpPr>
              <a:grpSpLocks/>
            </p:cNvGrpSpPr>
            <p:nvPr/>
          </p:nvGrpSpPr>
          <p:grpSpPr bwMode="auto">
            <a:xfrm>
              <a:off x="998538" y="1824038"/>
              <a:ext cx="1255712" cy="2017712"/>
              <a:chOff x="0" y="1115"/>
              <a:chExt cx="791" cy="1271"/>
            </a:xfrm>
          </p:grpSpPr>
          <p:sp>
            <p:nvSpPr>
              <p:cNvPr id="12469" name="Rectangle 6"/>
              <p:cNvSpPr>
                <a:spLocks noChangeArrowheads="1"/>
              </p:cNvSpPr>
              <p:nvPr/>
            </p:nvSpPr>
            <p:spPr bwMode="auto">
              <a:xfrm>
                <a:off x="0" y="111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Sales Orders</a:t>
                </a:r>
              </a:p>
            </p:txBody>
          </p:sp>
          <p:sp>
            <p:nvSpPr>
              <p:cNvPr id="12470" name="Rectangle 7"/>
              <p:cNvSpPr>
                <a:spLocks noChangeArrowheads="1"/>
              </p:cNvSpPr>
              <p:nvPr/>
            </p:nvSpPr>
            <p:spPr bwMode="auto">
              <a:xfrm>
                <a:off x="25" y="1260"/>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Gross</a:t>
                </a:r>
              </a:p>
              <a:p>
                <a:pPr eaLnBrk="0" hangingPunct="0">
                  <a:lnSpc>
                    <a:spcPct val="75000"/>
                  </a:lnSpc>
                </a:pPr>
                <a:r>
                  <a:rPr lang="en-US" sz="1200" b="1">
                    <a:latin typeface="+mj-lt"/>
                  </a:rPr>
                  <a:t>Requirements</a:t>
                </a:r>
              </a:p>
            </p:txBody>
          </p:sp>
          <p:sp>
            <p:nvSpPr>
              <p:cNvPr id="12471" name="Rectangle 8"/>
              <p:cNvSpPr>
                <a:spLocks noChangeArrowheads="1"/>
              </p:cNvSpPr>
              <p:nvPr/>
            </p:nvSpPr>
            <p:spPr bwMode="auto">
              <a:xfrm>
                <a:off x="50" y="1479"/>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Customer’s</a:t>
                </a:r>
              </a:p>
              <a:p>
                <a:pPr eaLnBrk="0" hangingPunct="0">
                  <a:lnSpc>
                    <a:spcPct val="75000"/>
                  </a:lnSpc>
                </a:pPr>
                <a:r>
                  <a:rPr lang="en-US" sz="1200" b="1">
                    <a:latin typeface="+mj-lt"/>
                  </a:rPr>
                  <a:t>Scheduled</a:t>
                </a:r>
              </a:p>
              <a:p>
                <a:pPr eaLnBrk="0" hangingPunct="0">
                  <a:lnSpc>
                    <a:spcPct val="75000"/>
                  </a:lnSpc>
                </a:pPr>
                <a:r>
                  <a:rPr lang="en-US" sz="1200" b="1">
                    <a:latin typeface="+mj-lt"/>
                  </a:rPr>
                  <a:t>Requirements</a:t>
                </a:r>
              </a:p>
            </p:txBody>
          </p:sp>
          <p:sp>
            <p:nvSpPr>
              <p:cNvPr id="12472" name="Rectangle 9"/>
              <p:cNvSpPr>
                <a:spLocks noChangeArrowheads="1"/>
              </p:cNvSpPr>
              <p:nvPr/>
            </p:nvSpPr>
            <p:spPr bwMode="auto">
              <a:xfrm>
                <a:off x="75" y="178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Distribution</a:t>
                </a:r>
              </a:p>
              <a:p>
                <a:pPr eaLnBrk="0" hangingPunct="0">
                  <a:lnSpc>
                    <a:spcPct val="75000"/>
                  </a:lnSpc>
                </a:pPr>
                <a:r>
                  <a:rPr lang="en-US" sz="1200" b="1">
                    <a:latin typeface="+mj-lt"/>
                  </a:rPr>
                  <a:t>Center’s</a:t>
                </a:r>
              </a:p>
              <a:p>
                <a:pPr eaLnBrk="0" hangingPunct="0">
                  <a:lnSpc>
                    <a:spcPct val="75000"/>
                  </a:lnSpc>
                </a:pPr>
                <a:r>
                  <a:rPr lang="en-US" sz="1200" b="1">
                    <a:latin typeface="+mj-lt"/>
                  </a:rPr>
                  <a:t>Requirements</a:t>
                </a:r>
              </a:p>
            </p:txBody>
          </p:sp>
          <p:sp>
            <p:nvSpPr>
              <p:cNvPr id="12473" name="Rectangle 10"/>
              <p:cNvSpPr>
                <a:spLocks noChangeArrowheads="1"/>
              </p:cNvSpPr>
              <p:nvPr/>
            </p:nvSpPr>
            <p:spPr bwMode="auto">
              <a:xfrm>
                <a:off x="100" y="2098"/>
                <a:ext cx="691" cy="288"/>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a:latin typeface="+mj-lt"/>
                  </a:rPr>
                  <a:t>Forecast</a:t>
                </a:r>
              </a:p>
            </p:txBody>
          </p:sp>
        </p:grpSp>
        <p:sp>
          <p:nvSpPr>
            <p:cNvPr id="12295" name="Line 12"/>
            <p:cNvSpPr>
              <a:spLocks noChangeShapeType="1"/>
            </p:cNvSpPr>
            <p:nvPr/>
          </p:nvSpPr>
          <p:spPr bwMode="auto">
            <a:xfrm>
              <a:off x="2278063" y="2633663"/>
              <a:ext cx="271462" cy="0"/>
            </a:xfrm>
            <a:prstGeom prst="line">
              <a:avLst/>
            </a:prstGeom>
            <a:noFill/>
            <a:ln w="31750">
              <a:solidFill>
                <a:schemeClr val="hlink"/>
              </a:solidFill>
              <a:round/>
              <a:headEnd/>
              <a:tailEnd type="triangle" w="med" len="med"/>
            </a:ln>
          </p:spPr>
          <p:txBody>
            <a:bodyPr/>
            <a:lstStyle/>
            <a:p>
              <a:endParaRPr lang="en-US">
                <a:latin typeface="+mj-lt"/>
              </a:endParaRPr>
            </a:p>
          </p:txBody>
        </p:sp>
        <p:sp>
          <p:nvSpPr>
            <p:cNvPr id="7185" name="Rectangle 17"/>
            <p:cNvSpPr>
              <a:spLocks noChangeArrowheads="1"/>
            </p:cNvSpPr>
            <p:nvPr/>
          </p:nvSpPr>
          <p:spPr bwMode="auto">
            <a:xfrm>
              <a:off x="2792413" y="1820863"/>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MRP</a:t>
              </a:r>
            </a:p>
            <a:p>
              <a:pPr eaLnBrk="0" hangingPunct="0">
                <a:lnSpc>
                  <a:spcPct val="75000"/>
                </a:lnSpc>
                <a:defRPr/>
              </a:pPr>
              <a:r>
                <a:rPr lang="en-US" sz="1200">
                  <a:latin typeface="+mj-lt"/>
                </a:rPr>
                <a:t>( Menu 23)</a:t>
              </a:r>
            </a:p>
          </p:txBody>
        </p:sp>
        <p:sp>
          <p:nvSpPr>
            <p:cNvPr id="7186" name="Rectangle 18"/>
            <p:cNvSpPr>
              <a:spLocks noChangeArrowheads="1"/>
            </p:cNvSpPr>
            <p:nvPr/>
          </p:nvSpPr>
          <p:spPr bwMode="auto">
            <a:xfrm>
              <a:off x="3614738" y="2262188"/>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Line</a:t>
              </a:r>
            </a:p>
            <a:p>
              <a:pPr eaLnBrk="0" hangingPunct="0">
                <a:lnSpc>
                  <a:spcPct val="75000"/>
                </a:lnSpc>
                <a:defRPr/>
              </a:pPr>
              <a:r>
                <a:rPr lang="en-US" sz="1200" b="1">
                  <a:latin typeface="+mj-lt"/>
                </a:rPr>
                <a:t>Sequencing</a:t>
              </a:r>
            </a:p>
            <a:p>
              <a:pPr eaLnBrk="0" hangingPunct="0">
                <a:lnSpc>
                  <a:spcPct val="75000"/>
                </a:lnSpc>
                <a:defRPr/>
              </a:pPr>
              <a:r>
                <a:rPr lang="en-US" sz="1200">
                  <a:latin typeface="+mj-lt"/>
                </a:rPr>
                <a:t>(Menu 18.22.1)</a:t>
              </a:r>
            </a:p>
          </p:txBody>
        </p:sp>
        <p:sp>
          <p:nvSpPr>
            <p:cNvPr id="7191" name="Rectangle 23"/>
            <p:cNvSpPr>
              <a:spLocks noChangeArrowheads="1"/>
            </p:cNvSpPr>
            <p:nvPr/>
          </p:nvSpPr>
          <p:spPr bwMode="auto">
            <a:xfrm>
              <a:off x="6005513" y="2736850"/>
              <a:ext cx="1096962"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Explosion </a:t>
              </a:r>
            </a:p>
            <a:p>
              <a:pPr eaLnBrk="0" hangingPunct="0">
                <a:lnSpc>
                  <a:spcPct val="75000"/>
                </a:lnSpc>
                <a:defRPr/>
              </a:pPr>
              <a:r>
                <a:rPr lang="en-US" sz="1200">
                  <a:latin typeface="+mj-lt"/>
                </a:rPr>
                <a:t>(18.22.2.4)</a:t>
              </a:r>
            </a:p>
          </p:txBody>
        </p:sp>
        <p:sp>
          <p:nvSpPr>
            <p:cNvPr id="7195" name="Rectangle 27"/>
            <p:cNvSpPr>
              <a:spLocks noChangeArrowheads="1"/>
            </p:cNvSpPr>
            <p:nvPr/>
          </p:nvSpPr>
          <p:spPr bwMode="auto">
            <a:xfrm>
              <a:off x="6005513" y="3408363"/>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Picklist</a:t>
              </a:r>
            </a:p>
            <a:p>
              <a:pPr eaLnBrk="0" hangingPunct="0">
                <a:lnSpc>
                  <a:spcPct val="75000"/>
                </a:lnSpc>
                <a:defRPr/>
              </a:pPr>
              <a:r>
                <a:rPr lang="en-US" sz="1200">
                  <a:latin typeface="+mj-lt"/>
                </a:rPr>
                <a:t>(Menu 18.22.3)</a:t>
              </a:r>
            </a:p>
          </p:txBody>
        </p:sp>
        <p:sp>
          <p:nvSpPr>
            <p:cNvPr id="12300" name="Rectangle 29"/>
            <p:cNvSpPr>
              <a:spLocks noChangeArrowheads="1"/>
            </p:cNvSpPr>
            <p:nvPr/>
          </p:nvSpPr>
          <p:spPr bwMode="auto">
            <a:xfrm>
              <a:off x="7321550" y="3408363"/>
              <a:ext cx="1096963" cy="547687"/>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a:latin typeface="+mj-lt"/>
                </a:rPr>
                <a:t>Inventory</a:t>
              </a:r>
            </a:p>
          </p:txBody>
        </p:sp>
        <p:sp>
          <p:nvSpPr>
            <p:cNvPr id="7200" name="Rectangle 32"/>
            <p:cNvSpPr>
              <a:spLocks noChangeArrowheads="1"/>
            </p:cNvSpPr>
            <p:nvPr/>
          </p:nvSpPr>
          <p:spPr bwMode="auto">
            <a:xfrm>
              <a:off x="4438650" y="2735263"/>
              <a:ext cx="1096963"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Schedule</a:t>
              </a:r>
            </a:p>
            <a:p>
              <a:pPr eaLnBrk="0" hangingPunct="0">
                <a:lnSpc>
                  <a:spcPct val="75000"/>
                </a:lnSpc>
                <a:defRPr/>
              </a:pPr>
              <a:r>
                <a:rPr lang="en-US" sz="1200">
                  <a:latin typeface="+mj-lt"/>
                </a:rPr>
                <a:t>(Menu 18.22.2)</a:t>
              </a:r>
            </a:p>
          </p:txBody>
        </p:sp>
        <p:sp>
          <p:nvSpPr>
            <p:cNvPr id="12302" name="Rectangle 35"/>
            <p:cNvSpPr>
              <a:spLocks noChangeArrowheads="1"/>
            </p:cNvSpPr>
            <p:nvPr/>
          </p:nvSpPr>
          <p:spPr bwMode="auto">
            <a:xfrm>
              <a:off x="4533900" y="4289425"/>
              <a:ext cx="3900488" cy="1192213"/>
            </a:xfrm>
            <a:prstGeom prst="rect">
              <a:avLst/>
            </a:prstGeom>
            <a:solidFill>
              <a:schemeClr val="accent1"/>
            </a:solidFill>
            <a:ln w="12700">
              <a:noFill/>
              <a:miter lim="800000"/>
              <a:headEnd/>
              <a:tailEnd/>
            </a:ln>
          </p:spPr>
          <p:txBody>
            <a:bodyPr wrap="none" anchor="ctr"/>
            <a:lstStyle/>
            <a:p>
              <a:endParaRPr lang="en-US">
                <a:latin typeface="+mj-lt"/>
              </a:endParaRPr>
            </a:p>
          </p:txBody>
        </p:sp>
        <p:sp>
          <p:nvSpPr>
            <p:cNvPr id="12303" name="Rectangle 36"/>
            <p:cNvSpPr>
              <a:spLocks noChangeArrowheads="1"/>
            </p:cNvSpPr>
            <p:nvPr/>
          </p:nvSpPr>
          <p:spPr bwMode="auto">
            <a:xfrm>
              <a:off x="4575175" y="4346575"/>
              <a:ext cx="901700" cy="228600"/>
            </a:xfrm>
            <a:prstGeom prst="rect">
              <a:avLst/>
            </a:prstGeom>
            <a:noFill/>
            <a:ln w="12700">
              <a:noFill/>
              <a:miter lim="800000"/>
              <a:headEnd/>
              <a:tailEnd/>
            </a:ln>
          </p:spPr>
          <p:txBody>
            <a:bodyPr wrap="none" lIns="90488" tIns="44450" rIns="90488" bIns="44450"/>
            <a:lstStyle/>
            <a:p>
              <a:pPr algn="l" eaLnBrk="0" hangingPunct="0"/>
              <a:r>
                <a:rPr lang="en-US" sz="1200" b="1">
                  <a:latin typeface="+mj-lt"/>
                </a:rPr>
                <a:t>Reporting</a:t>
              </a:r>
            </a:p>
          </p:txBody>
        </p:sp>
        <p:sp>
          <p:nvSpPr>
            <p:cNvPr id="7205" name="Rectangle 37"/>
            <p:cNvSpPr>
              <a:spLocks noChangeArrowheads="1"/>
            </p:cNvSpPr>
            <p:nvPr/>
          </p:nvSpPr>
          <p:spPr bwMode="auto">
            <a:xfrm>
              <a:off x="4991100" y="4730750"/>
              <a:ext cx="1096963"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Reporting</a:t>
              </a:r>
            </a:p>
            <a:p>
              <a:pPr eaLnBrk="0" hangingPunct="0">
                <a:lnSpc>
                  <a:spcPct val="75000"/>
                </a:lnSpc>
                <a:defRPr/>
              </a:pPr>
              <a:r>
                <a:rPr lang="en-US" sz="1200">
                  <a:latin typeface="+mj-lt"/>
                </a:rPr>
                <a:t>(Menu 18.22.4)</a:t>
              </a:r>
            </a:p>
          </p:txBody>
        </p:sp>
        <p:sp>
          <p:nvSpPr>
            <p:cNvPr id="12305" name="Line 38"/>
            <p:cNvSpPr>
              <a:spLocks noChangeShapeType="1"/>
            </p:cNvSpPr>
            <p:nvPr/>
          </p:nvSpPr>
          <p:spPr bwMode="auto">
            <a:xfrm>
              <a:off x="4371975" y="4973638"/>
              <a:ext cx="612775" cy="0"/>
            </a:xfrm>
            <a:prstGeom prst="line">
              <a:avLst/>
            </a:prstGeom>
            <a:noFill/>
            <a:ln w="31750">
              <a:solidFill>
                <a:schemeClr val="hlink"/>
              </a:solidFill>
              <a:round/>
              <a:headEnd/>
              <a:tailEnd type="triangle" w="med" len="med"/>
            </a:ln>
          </p:spPr>
          <p:txBody>
            <a:bodyPr/>
            <a:lstStyle/>
            <a:p>
              <a:endParaRPr lang="en-US">
                <a:latin typeface="+mj-lt"/>
              </a:endParaRPr>
            </a:p>
          </p:txBody>
        </p:sp>
        <p:sp>
          <p:nvSpPr>
            <p:cNvPr id="12306" name="Line 39"/>
            <p:cNvSpPr>
              <a:spLocks noChangeShapeType="1"/>
            </p:cNvSpPr>
            <p:nvPr/>
          </p:nvSpPr>
          <p:spPr bwMode="auto">
            <a:xfrm>
              <a:off x="6105525" y="4975225"/>
              <a:ext cx="403225" cy="0"/>
            </a:xfrm>
            <a:prstGeom prst="line">
              <a:avLst/>
            </a:prstGeom>
            <a:noFill/>
            <a:ln w="31750">
              <a:solidFill>
                <a:schemeClr val="hlink"/>
              </a:solidFill>
              <a:round/>
              <a:headEnd/>
              <a:tailEnd/>
            </a:ln>
          </p:spPr>
          <p:txBody>
            <a:bodyPr/>
            <a:lstStyle/>
            <a:p>
              <a:endParaRPr lang="en-US">
                <a:latin typeface="+mj-lt"/>
              </a:endParaRPr>
            </a:p>
          </p:txBody>
        </p:sp>
        <p:sp>
          <p:nvSpPr>
            <p:cNvPr id="12307" name="Rectangle 41"/>
            <p:cNvSpPr>
              <a:spLocks noChangeArrowheads="1"/>
            </p:cNvSpPr>
            <p:nvPr/>
          </p:nvSpPr>
          <p:spPr bwMode="auto">
            <a:xfrm>
              <a:off x="4587875" y="5532438"/>
              <a:ext cx="1224695"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Finished Items</a:t>
              </a:r>
            </a:p>
          </p:txBody>
        </p:sp>
        <p:sp>
          <p:nvSpPr>
            <p:cNvPr id="12308" name="Line 42"/>
            <p:cNvSpPr>
              <a:spLocks noChangeShapeType="1"/>
            </p:cNvSpPr>
            <p:nvPr/>
          </p:nvSpPr>
          <p:spPr bwMode="auto">
            <a:xfrm>
              <a:off x="4394200" y="6107113"/>
              <a:ext cx="711200" cy="0"/>
            </a:xfrm>
            <a:prstGeom prst="line">
              <a:avLst/>
            </a:prstGeom>
            <a:noFill/>
            <a:ln w="31750">
              <a:solidFill>
                <a:schemeClr val="hlink"/>
              </a:solidFill>
              <a:round/>
              <a:headEnd/>
              <a:tailEnd type="triangle" w="med" len="med"/>
            </a:ln>
          </p:spPr>
          <p:txBody>
            <a:bodyPr/>
            <a:lstStyle/>
            <a:p>
              <a:endParaRPr lang="en-US">
                <a:latin typeface="+mj-lt"/>
              </a:endParaRPr>
            </a:p>
          </p:txBody>
        </p:sp>
        <p:sp>
          <p:nvSpPr>
            <p:cNvPr id="12309" name="Rectangle 47"/>
            <p:cNvSpPr>
              <a:spLocks noChangeArrowheads="1"/>
            </p:cNvSpPr>
            <p:nvPr/>
          </p:nvSpPr>
          <p:spPr bwMode="auto">
            <a:xfrm>
              <a:off x="6418263" y="4344988"/>
              <a:ext cx="908050" cy="228600"/>
            </a:xfrm>
            <a:prstGeom prst="rect">
              <a:avLst/>
            </a:prstGeom>
            <a:noFill/>
            <a:ln w="12700">
              <a:noFill/>
              <a:miter lim="800000"/>
              <a:headEnd/>
              <a:tailEnd/>
            </a:ln>
          </p:spPr>
          <p:txBody>
            <a:bodyPr wrap="none" lIns="90488" tIns="44450" rIns="90488" bIns="44450"/>
            <a:lstStyle/>
            <a:p>
              <a:pPr algn="l" eaLnBrk="0" hangingPunct="0"/>
              <a:r>
                <a:rPr lang="en-US" sz="1200" b="1" i="1">
                  <a:latin typeface="+mj-lt"/>
                </a:rPr>
                <a:t>Backflush</a:t>
              </a:r>
            </a:p>
          </p:txBody>
        </p:sp>
        <p:sp>
          <p:nvSpPr>
            <p:cNvPr id="7216" name="Rectangle 48"/>
            <p:cNvSpPr>
              <a:spLocks noChangeArrowheads="1"/>
            </p:cNvSpPr>
            <p:nvPr/>
          </p:nvSpPr>
          <p:spPr bwMode="auto">
            <a:xfrm>
              <a:off x="6521450" y="4714875"/>
              <a:ext cx="989013"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Cumulative</a:t>
              </a:r>
            </a:p>
            <a:p>
              <a:pPr eaLnBrk="0" hangingPunct="0">
                <a:lnSpc>
                  <a:spcPct val="75000"/>
                </a:lnSpc>
                <a:defRPr/>
              </a:pPr>
              <a:r>
                <a:rPr lang="en-US" sz="1200" b="1">
                  <a:latin typeface="+mj-lt"/>
                </a:rPr>
                <a:t>Order Close</a:t>
              </a:r>
            </a:p>
            <a:p>
              <a:pPr eaLnBrk="0" hangingPunct="0">
                <a:lnSpc>
                  <a:spcPct val="75000"/>
                </a:lnSpc>
                <a:defRPr/>
              </a:pPr>
              <a:r>
                <a:rPr lang="en-US" sz="1200">
                  <a:latin typeface="+mj-lt"/>
                </a:rPr>
                <a:t>(18.22.10)</a:t>
              </a:r>
            </a:p>
          </p:txBody>
        </p:sp>
        <p:cxnSp>
          <p:nvCxnSpPr>
            <p:cNvPr id="12312" name="AutoShape 53"/>
            <p:cNvCxnSpPr>
              <a:cxnSpLocks noChangeShapeType="1"/>
              <a:stCxn id="12292" idx="2"/>
              <a:endCxn id="12327" idx="0"/>
            </p:cNvCxnSpPr>
            <p:nvPr/>
          </p:nvCxnSpPr>
          <p:spPr bwMode="auto">
            <a:xfrm rot="5400000">
              <a:off x="4503738" y="2208213"/>
              <a:ext cx="252412" cy="3878262"/>
            </a:xfrm>
            <a:prstGeom prst="bentConnector3">
              <a:avLst>
                <a:gd name="adj1" fmla="val 49685"/>
              </a:avLst>
            </a:prstGeom>
            <a:noFill/>
            <a:ln w="31750">
              <a:solidFill>
                <a:schemeClr val="hlink"/>
              </a:solidFill>
              <a:miter lim="800000"/>
              <a:headEnd/>
              <a:tailEnd type="triangle" w="med" len="med"/>
            </a:ln>
          </p:spPr>
        </p:cxnSp>
        <p:cxnSp>
          <p:nvCxnSpPr>
            <p:cNvPr id="12313" name="AutoShape 650"/>
            <p:cNvCxnSpPr>
              <a:cxnSpLocks noChangeShapeType="1"/>
              <a:stCxn id="12300" idx="2"/>
              <a:endCxn id="7205" idx="0"/>
            </p:cNvCxnSpPr>
            <p:nvPr/>
          </p:nvCxnSpPr>
          <p:spPr bwMode="auto">
            <a:xfrm rot="5400000">
              <a:off x="6318250" y="3178175"/>
              <a:ext cx="774700" cy="2330450"/>
            </a:xfrm>
            <a:prstGeom prst="bentConnector3">
              <a:avLst>
                <a:gd name="adj1" fmla="val 49796"/>
              </a:avLst>
            </a:prstGeom>
            <a:noFill/>
            <a:ln w="31750">
              <a:solidFill>
                <a:schemeClr val="hlink"/>
              </a:solidFill>
              <a:miter lim="800000"/>
              <a:headEnd/>
              <a:tailEnd type="triangle" w="med" len="med"/>
            </a:ln>
          </p:spPr>
        </p:cxnSp>
        <p:cxnSp>
          <p:nvCxnSpPr>
            <p:cNvPr id="12314" name="AutoShape 677"/>
            <p:cNvCxnSpPr>
              <a:cxnSpLocks noChangeShapeType="1"/>
              <a:stCxn id="7185" idx="1"/>
              <a:endCxn id="52513" idx="1"/>
            </p:cNvCxnSpPr>
            <p:nvPr/>
          </p:nvCxnSpPr>
          <p:spPr bwMode="auto">
            <a:xfrm rot="10800000" flipV="1">
              <a:off x="2740025" y="2095500"/>
              <a:ext cx="52388" cy="782638"/>
            </a:xfrm>
            <a:prstGeom prst="bentConnector3">
              <a:avLst>
                <a:gd name="adj1" fmla="val 536366"/>
              </a:avLst>
            </a:prstGeom>
            <a:noFill/>
            <a:ln w="31750">
              <a:solidFill>
                <a:schemeClr val="hlink"/>
              </a:solidFill>
              <a:miter lim="800000"/>
              <a:headEnd/>
              <a:tailEnd/>
            </a:ln>
          </p:spPr>
        </p:cxnSp>
        <p:cxnSp>
          <p:nvCxnSpPr>
            <p:cNvPr id="12315" name="AutoShape 679"/>
            <p:cNvCxnSpPr>
              <a:cxnSpLocks noChangeShapeType="1"/>
              <a:stCxn id="7185" idx="3"/>
              <a:endCxn id="7186" idx="0"/>
            </p:cNvCxnSpPr>
            <p:nvPr/>
          </p:nvCxnSpPr>
          <p:spPr bwMode="auto">
            <a:xfrm>
              <a:off x="3889375" y="2095500"/>
              <a:ext cx="274638" cy="166688"/>
            </a:xfrm>
            <a:prstGeom prst="bentConnector2">
              <a:avLst/>
            </a:prstGeom>
            <a:noFill/>
            <a:ln w="31750">
              <a:solidFill>
                <a:schemeClr val="hlink"/>
              </a:solidFill>
              <a:miter lim="800000"/>
              <a:headEnd/>
              <a:tailEnd/>
            </a:ln>
          </p:spPr>
        </p:cxnSp>
        <p:cxnSp>
          <p:nvCxnSpPr>
            <p:cNvPr id="12316" name="AutoShape 680"/>
            <p:cNvCxnSpPr>
              <a:cxnSpLocks noChangeShapeType="1"/>
              <a:stCxn id="7186" idx="3"/>
              <a:endCxn id="7200" idx="0"/>
            </p:cNvCxnSpPr>
            <p:nvPr/>
          </p:nvCxnSpPr>
          <p:spPr bwMode="auto">
            <a:xfrm>
              <a:off x="4711700" y="2536825"/>
              <a:ext cx="276225" cy="198438"/>
            </a:xfrm>
            <a:prstGeom prst="bentConnector2">
              <a:avLst/>
            </a:prstGeom>
            <a:noFill/>
            <a:ln w="31750">
              <a:solidFill>
                <a:schemeClr val="hlink"/>
              </a:solidFill>
              <a:miter lim="800000"/>
              <a:headEnd/>
              <a:tailEnd/>
            </a:ln>
          </p:spPr>
        </p:cxnSp>
        <p:cxnSp>
          <p:nvCxnSpPr>
            <p:cNvPr id="12317" name="AutoShape 682"/>
            <p:cNvCxnSpPr>
              <a:cxnSpLocks noChangeShapeType="1"/>
              <a:stCxn id="7200" idx="3"/>
              <a:endCxn id="7191" idx="1"/>
            </p:cNvCxnSpPr>
            <p:nvPr/>
          </p:nvCxnSpPr>
          <p:spPr bwMode="auto">
            <a:xfrm>
              <a:off x="5535613" y="3009900"/>
              <a:ext cx="469900" cy="1588"/>
            </a:xfrm>
            <a:prstGeom prst="bentConnector3">
              <a:avLst>
                <a:gd name="adj1" fmla="val 49662"/>
              </a:avLst>
            </a:prstGeom>
            <a:noFill/>
            <a:ln w="31750">
              <a:solidFill>
                <a:schemeClr val="hlink"/>
              </a:solidFill>
              <a:miter lim="800000"/>
              <a:headEnd/>
              <a:tailEnd type="triangle" w="med" len="med"/>
            </a:ln>
          </p:spPr>
        </p:cxnSp>
        <p:cxnSp>
          <p:nvCxnSpPr>
            <p:cNvPr id="12318" name="AutoShape 683"/>
            <p:cNvCxnSpPr>
              <a:cxnSpLocks noChangeShapeType="1"/>
              <a:stCxn id="7200" idx="3"/>
              <a:endCxn id="12327" idx="0"/>
            </p:cNvCxnSpPr>
            <p:nvPr/>
          </p:nvCxnSpPr>
          <p:spPr bwMode="auto">
            <a:xfrm flipH="1">
              <a:off x="2690813" y="3009900"/>
              <a:ext cx="2844800" cy="1263650"/>
            </a:xfrm>
            <a:prstGeom prst="bentConnector4">
              <a:avLst>
                <a:gd name="adj1" fmla="val -7981"/>
                <a:gd name="adj2" fmla="val 60681"/>
              </a:avLst>
            </a:prstGeom>
            <a:noFill/>
            <a:ln w="31750">
              <a:solidFill>
                <a:schemeClr val="hlink"/>
              </a:solidFill>
              <a:miter lim="800000"/>
              <a:headEnd/>
              <a:tailEnd type="triangle" w="med" len="med"/>
            </a:ln>
          </p:spPr>
        </p:cxnSp>
        <p:cxnSp>
          <p:nvCxnSpPr>
            <p:cNvPr id="12319" name="AutoShape 684"/>
            <p:cNvCxnSpPr>
              <a:cxnSpLocks noChangeShapeType="1"/>
              <a:stCxn id="7195" idx="3"/>
              <a:endCxn id="12300" idx="1"/>
            </p:cNvCxnSpPr>
            <p:nvPr/>
          </p:nvCxnSpPr>
          <p:spPr bwMode="auto">
            <a:xfrm>
              <a:off x="7102475" y="3683000"/>
              <a:ext cx="219075" cy="0"/>
            </a:xfrm>
            <a:prstGeom prst="straightConnector1">
              <a:avLst/>
            </a:prstGeom>
            <a:noFill/>
            <a:ln w="31750">
              <a:solidFill>
                <a:schemeClr val="hlink"/>
              </a:solidFill>
              <a:round/>
              <a:headEnd/>
              <a:tailEnd/>
            </a:ln>
          </p:spPr>
        </p:cxnSp>
        <p:cxnSp>
          <p:nvCxnSpPr>
            <p:cNvPr id="12320" name="AutoShape 685"/>
            <p:cNvCxnSpPr>
              <a:cxnSpLocks noChangeShapeType="1"/>
              <a:stCxn id="7195" idx="0"/>
              <a:endCxn id="7191" idx="2"/>
            </p:cNvCxnSpPr>
            <p:nvPr/>
          </p:nvCxnSpPr>
          <p:spPr bwMode="auto">
            <a:xfrm rot="16200000">
              <a:off x="6492875" y="3346451"/>
              <a:ext cx="123825" cy="0"/>
            </a:xfrm>
            <a:prstGeom prst="straightConnector1">
              <a:avLst/>
            </a:prstGeom>
            <a:noFill/>
            <a:ln w="31750">
              <a:solidFill>
                <a:schemeClr val="hlink"/>
              </a:solidFill>
              <a:round/>
              <a:headEnd/>
              <a:tailEnd/>
            </a:ln>
          </p:spPr>
        </p:cxnSp>
        <p:grpSp>
          <p:nvGrpSpPr>
            <p:cNvPr id="12321" name="Group 826"/>
            <p:cNvGrpSpPr>
              <a:grpSpLocks/>
            </p:cNvGrpSpPr>
            <p:nvPr/>
          </p:nvGrpSpPr>
          <p:grpSpPr bwMode="auto">
            <a:xfrm>
              <a:off x="6240463" y="5734050"/>
              <a:ext cx="1081087" cy="661988"/>
              <a:chOff x="2691" y="2253"/>
              <a:chExt cx="1118" cy="685"/>
            </a:xfrm>
          </p:grpSpPr>
          <p:sp>
            <p:nvSpPr>
              <p:cNvPr id="12447" name="Freeform 827"/>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2448" name="Group 828"/>
              <p:cNvGrpSpPr>
                <a:grpSpLocks/>
              </p:cNvGrpSpPr>
              <p:nvPr/>
            </p:nvGrpSpPr>
            <p:grpSpPr bwMode="auto">
              <a:xfrm>
                <a:off x="2819" y="2442"/>
                <a:ext cx="912" cy="437"/>
                <a:chOff x="2907" y="1465"/>
                <a:chExt cx="2098" cy="1582"/>
              </a:xfrm>
            </p:grpSpPr>
            <p:sp>
              <p:nvSpPr>
                <p:cNvPr id="12463" name="Freeform 829"/>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2464" name="Freeform 830"/>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2465" name="Freeform 831"/>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2466" name="Freeform 832"/>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2467" name="Freeform 833"/>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2468" name="Freeform 834"/>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2449" name="Group 835"/>
              <p:cNvGrpSpPr>
                <a:grpSpLocks/>
              </p:cNvGrpSpPr>
              <p:nvPr/>
            </p:nvGrpSpPr>
            <p:grpSpPr bwMode="auto">
              <a:xfrm>
                <a:off x="3056" y="2401"/>
                <a:ext cx="382" cy="143"/>
                <a:chOff x="3453" y="1318"/>
                <a:chExt cx="878" cy="519"/>
              </a:xfrm>
            </p:grpSpPr>
            <p:sp>
              <p:nvSpPr>
                <p:cNvPr id="12460" name="Freeform 836"/>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61" name="Freeform 837"/>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62" name="Freeform 838"/>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2450" name="Group 839"/>
              <p:cNvGrpSpPr>
                <a:grpSpLocks/>
              </p:cNvGrpSpPr>
              <p:nvPr/>
            </p:nvGrpSpPr>
            <p:grpSpPr bwMode="auto">
              <a:xfrm>
                <a:off x="3040" y="2286"/>
                <a:ext cx="241" cy="82"/>
                <a:chOff x="3415" y="905"/>
                <a:chExt cx="554" cy="293"/>
              </a:xfrm>
            </p:grpSpPr>
            <p:sp>
              <p:nvSpPr>
                <p:cNvPr id="12458" name="Freeform 840"/>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2459" name="Freeform 841"/>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2451" name="Group 842"/>
              <p:cNvGrpSpPr>
                <a:grpSpLocks/>
              </p:cNvGrpSpPr>
              <p:nvPr/>
            </p:nvGrpSpPr>
            <p:grpSpPr bwMode="auto">
              <a:xfrm>
                <a:off x="2691" y="2253"/>
                <a:ext cx="1118" cy="685"/>
                <a:chOff x="2613" y="785"/>
                <a:chExt cx="2571" cy="2479"/>
              </a:xfrm>
            </p:grpSpPr>
            <p:sp>
              <p:nvSpPr>
                <p:cNvPr id="12456" name="Freeform 843"/>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2457" name="Freeform 844"/>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2452" name="Freeform 845"/>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2453" name="Group 846"/>
              <p:cNvGrpSpPr>
                <a:grpSpLocks/>
              </p:cNvGrpSpPr>
              <p:nvPr/>
            </p:nvGrpSpPr>
            <p:grpSpPr bwMode="auto">
              <a:xfrm>
                <a:off x="3525" y="2468"/>
                <a:ext cx="163" cy="57"/>
                <a:chOff x="4532" y="1560"/>
                <a:chExt cx="375" cy="206"/>
              </a:xfrm>
            </p:grpSpPr>
            <p:sp>
              <p:nvSpPr>
                <p:cNvPr id="12454" name="Freeform 847"/>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2455" name="Freeform 848"/>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12322" name="Group 780"/>
            <p:cNvGrpSpPr>
              <a:grpSpLocks/>
            </p:cNvGrpSpPr>
            <p:nvPr/>
          </p:nvGrpSpPr>
          <p:grpSpPr bwMode="auto">
            <a:xfrm>
              <a:off x="5700713" y="5900738"/>
              <a:ext cx="1081087" cy="661987"/>
              <a:chOff x="2691" y="2253"/>
              <a:chExt cx="1118" cy="685"/>
            </a:xfrm>
          </p:grpSpPr>
          <p:sp>
            <p:nvSpPr>
              <p:cNvPr id="12425" name="Freeform 78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2426" name="Group 782"/>
              <p:cNvGrpSpPr>
                <a:grpSpLocks/>
              </p:cNvGrpSpPr>
              <p:nvPr/>
            </p:nvGrpSpPr>
            <p:grpSpPr bwMode="auto">
              <a:xfrm>
                <a:off x="2819" y="2442"/>
                <a:ext cx="912" cy="437"/>
                <a:chOff x="2907" y="1465"/>
                <a:chExt cx="2098" cy="1582"/>
              </a:xfrm>
            </p:grpSpPr>
            <p:sp>
              <p:nvSpPr>
                <p:cNvPr id="12441" name="Freeform 78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2442" name="Freeform 78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2443" name="Freeform 78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2444" name="Freeform 78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2445" name="Freeform 78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2446" name="Freeform 78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2427" name="Group 789"/>
              <p:cNvGrpSpPr>
                <a:grpSpLocks/>
              </p:cNvGrpSpPr>
              <p:nvPr/>
            </p:nvGrpSpPr>
            <p:grpSpPr bwMode="auto">
              <a:xfrm>
                <a:off x="3056" y="2401"/>
                <a:ext cx="382" cy="143"/>
                <a:chOff x="3453" y="1318"/>
                <a:chExt cx="878" cy="519"/>
              </a:xfrm>
            </p:grpSpPr>
            <p:sp>
              <p:nvSpPr>
                <p:cNvPr id="12438" name="Freeform 79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39" name="Freeform 79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40" name="Freeform 79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2428" name="Group 793"/>
              <p:cNvGrpSpPr>
                <a:grpSpLocks/>
              </p:cNvGrpSpPr>
              <p:nvPr/>
            </p:nvGrpSpPr>
            <p:grpSpPr bwMode="auto">
              <a:xfrm>
                <a:off x="3040" y="2286"/>
                <a:ext cx="241" cy="82"/>
                <a:chOff x="3415" y="905"/>
                <a:chExt cx="554" cy="293"/>
              </a:xfrm>
            </p:grpSpPr>
            <p:sp>
              <p:nvSpPr>
                <p:cNvPr id="12436" name="Freeform 79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2437" name="Freeform 79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2429" name="Group 796"/>
              <p:cNvGrpSpPr>
                <a:grpSpLocks/>
              </p:cNvGrpSpPr>
              <p:nvPr/>
            </p:nvGrpSpPr>
            <p:grpSpPr bwMode="auto">
              <a:xfrm>
                <a:off x="2691" y="2253"/>
                <a:ext cx="1118" cy="685"/>
                <a:chOff x="2613" y="785"/>
                <a:chExt cx="2571" cy="2479"/>
              </a:xfrm>
            </p:grpSpPr>
            <p:sp>
              <p:nvSpPr>
                <p:cNvPr id="12434" name="Freeform 79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2435" name="Freeform 79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2430" name="Freeform 79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2431" name="Group 800"/>
              <p:cNvGrpSpPr>
                <a:grpSpLocks/>
              </p:cNvGrpSpPr>
              <p:nvPr/>
            </p:nvGrpSpPr>
            <p:grpSpPr bwMode="auto">
              <a:xfrm>
                <a:off x="3525" y="2468"/>
                <a:ext cx="163" cy="57"/>
                <a:chOff x="4532" y="1560"/>
                <a:chExt cx="375" cy="206"/>
              </a:xfrm>
            </p:grpSpPr>
            <p:sp>
              <p:nvSpPr>
                <p:cNvPr id="12432" name="Freeform 80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2433" name="Freeform 80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12323" name="Group 734"/>
            <p:cNvGrpSpPr>
              <a:grpSpLocks/>
            </p:cNvGrpSpPr>
            <p:nvPr/>
          </p:nvGrpSpPr>
          <p:grpSpPr bwMode="auto">
            <a:xfrm>
              <a:off x="5173663" y="6067425"/>
              <a:ext cx="1081087" cy="661988"/>
              <a:chOff x="2691" y="2253"/>
              <a:chExt cx="1118" cy="685"/>
            </a:xfrm>
          </p:grpSpPr>
          <p:sp>
            <p:nvSpPr>
              <p:cNvPr id="12403" name="Freeform 735"/>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2404" name="Group 736"/>
              <p:cNvGrpSpPr>
                <a:grpSpLocks/>
              </p:cNvGrpSpPr>
              <p:nvPr/>
            </p:nvGrpSpPr>
            <p:grpSpPr bwMode="auto">
              <a:xfrm>
                <a:off x="2819" y="2442"/>
                <a:ext cx="912" cy="437"/>
                <a:chOff x="2907" y="1465"/>
                <a:chExt cx="2098" cy="1582"/>
              </a:xfrm>
            </p:grpSpPr>
            <p:sp>
              <p:nvSpPr>
                <p:cNvPr id="12419" name="Freeform 737"/>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2420" name="Freeform 738"/>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2421" name="Freeform 739"/>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2422" name="Freeform 740"/>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2423" name="Freeform 741"/>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2424" name="Freeform 742"/>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2405" name="Group 743"/>
              <p:cNvGrpSpPr>
                <a:grpSpLocks/>
              </p:cNvGrpSpPr>
              <p:nvPr/>
            </p:nvGrpSpPr>
            <p:grpSpPr bwMode="auto">
              <a:xfrm>
                <a:off x="3056" y="2401"/>
                <a:ext cx="382" cy="143"/>
                <a:chOff x="3453" y="1318"/>
                <a:chExt cx="878" cy="519"/>
              </a:xfrm>
            </p:grpSpPr>
            <p:sp>
              <p:nvSpPr>
                <p:cNvPr id="12416" name="Freeform 744"/>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17" name="Freeform 745"/>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18" name="Freeform 746"/>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2406" name="Group 747"/>
              <p:cNvGrpSpPr>
                <a:grpSpLocks/>
              </p:cNvGrpSpPr>
              <p:nvPr/>
            </p:nvGrpSpPr>
            <p:grpSpPr bwMode="auto">
              <a:xfrm>
                <a:off x="3040" y="2286"/>
                <a:ext cx="241" cy="82"/>
                <a:chOff x="3415" y="905"/>
                <a:chExt cx="554" cy="293"/>
              </a:xfrm>
            </p:grpSpPr>
            <p:sp>
              <p:nvSpPr>
                <p:cNvPr id="12414" name="Freeform 748"/>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2415" name="Freeform 749"/>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2407" name="Group 750"/>
              <p:cNvGrpSpPr>
                <a:grpSpLocks/>
              </p:cNvGrpSpPr>
              <p:nvPr/>
            </p:nvGrpSpPr>
            <p:grpSpPr bwMode="auto">
              <a:xfrm>
                <a:off x="2691" y="2253"/>
                <a:ext cx="1118" cy="685"/>
                <a:chOff x="2613" y="785"/>
                <a:chExt cx="2571" cy="2479"/>
              </a:xfrm>
            </p:grpSpPr>
            <p:sp>
              <p:nvSpPr>
                <p:cNvPr id="12412" name="Freeform 751"/>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2413" name="Freeform 752"/>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2408" name="Freeform 753"/>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2409" name="Group 754"/>
              <p:cNvGrpSpPr>
                <a:grpSpLocks/>
              </p:cNvGrpSpPr>
              <p:nvPr/>
            </p:nvGrpSpPr>
            <p:grpSpPr bwMode="auto">
              <a:xfrm>
                <a:off x="3525" y="2468"/>
                <a:ext cx="163" cy="57"/>
                <a:chOff x="4532" y="1560"/>
                <a:chExt cx="375" cy="206"/>
              </a:xfrm>
            </p:grpSpPr>
            <p:sp>
              <p:nvSpPr>
                <p:cNvPr id="12410" name="Freeform 755"/>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2411" name="Freeform 756"/>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sp>
          <p:nvSpPr>
            <p:cNvPr id="12324" name="Rectangle 56"/>
            <p:cNvSpPr>
              <a:spLocks noChangeArrowheads="1"/>
            </p:cNvSpPr>
            <p:nvPr/>
          </p:nvSpPr>
          <p:spPr bwMode="auto">
            <a:xfrm>
              <a:off x="1009650" y="4273550"/>
              <a:ext cx="3360738" cy="2414588"/>
            </a:xfrm>
            <a:prstGeom prst="rect">
              <a:avLst/>
            </a:prstGeom>
            <a:solidFill>
              <a:srgbClr val="FFFFFF"/>
            </a:solidFill>
            <a:ln w="9525">
              <a:noFill/>
              <a:miter lim="800000"/>
              <a:headEnd/>
              <a:tailEnd/>
            </a:ln>
          </p:spPr>
          <p:txBody>
            <a:bodyPr/>
            <a:lstStyle/>
            <a:p>
              <a:pPr algn="l" eaLnBrk="0" hangingPunct="0"/>
              <a:r>
                <a:rPr lang="en-US" sz="1200" b="1">
                  <a:latin typeface="+mj-lt"/>
                </a:rPr>
                <a:t>Production</a:t>
              </a:r>
              <a:endParaRPr lang="en-US" sz="1200">
                <a:latin typeface="+mj-lt"/>
              </a:endParaRPr>
            </a:p>
          </p:txBody>
        </p:sp>
        <p:grpSp>
          <p:nvGrpSpPr>
            <p:cNvPr id="12325" name="Group 1311"/>
            <p:cNvGrpSpPr>
              <a:grpSpLocks/>
            </p:cNvGrpSpPr>
            <p:nvPr/>
          </p:nvGrpSpPr>
          <p:grpSpPr bwMode="auto">
            <a:xfrm>
              <a:off x="2679700" y="2489200"/>
              <a:ext cx="833438" cy="1042988"/>
              <a:chOff x="3876" y="461"/>
              <a:chExt cx="1087" cy="1360"/>
            </a:xfrm>
          </p:grpSpPr>
          <p:grpSp>
            <p:nvGrpSpPr>
              <p:cNvPr id="12329" name="Group 1312"/>
              <p:cNvGrpSpPr>
                <a:grpSpLocks/>
              </p:cNvGrpSpPr>
              <p:nvPr/>
            </p:nvGrpSpPr>
            <p:grpSpPr bwMode="auto">
              <a:xfrm rot="278128">
                <a:off x="3956" y="523"/>
                <a:ext cx="670" cy="889"/>
                <a:chOff x="4208" y="671"/>
                <a:chExt cx="670" cy="889"/>
              </a:xfrm>
            </p:grpSpPr>
            <p:sp>
              <p:nvSpPr>
                <p:cNvPr id="52513" name="Rectangle 1313"/>
                <p:cNvSpPr>
                  <a:spLocks noChangeArrowheads="1"/>
                </p:cNvSpPr>
                <p:nvPr/>
              </p:nvSpPr>
              <p:spPr bwMode="auto">
                <a:xfrm rot="-293521">
                  <a:off x="4209" y="671"/>
                  <a:ext cx="669"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a:latin typeface="+mj-lt"/>
                  </a:endParaRPr>
                </a:p>
              </p:txBody>
            </p:sp>
            <p:grpSp>
              <p:nvGrpSpPr>
                <p:cNvPr id="12376" name="Group 1314"/>
                <p:cNvGrpSpPr>
                  <a:grpSpLocks/>
                </p:cNvGrpSpPr>
                <p:nvPr/>
              </p:nvGrpSpPr>
              <p:grpSpPr bwMode="auto">
                <a:xfrm>
                  <a:off x="4278" y="789"/>
                  <a:ext cx="564" cy="694"/>
                  <a:chOff x="4278" y="789"/>
                  <a:chExt cx="564" cy="694"/>
                </a:xfrm>
              </p:grpSpPr>
              <p:grpSp>
                <p:nvGrpSpPr>
                  <p:cNvPr id="12377" name="Group 1315"/>
                  <p:cNvGrpSpPr>
                    <a:grpSpLocks/>
                  </p:cNvGrpSpPr>
                  <p:nvPr/>
                </p:nvGrpSpPr>
                <p:grpSpPr bwMode="auto">
                  <a:xfrm rot="-289081">
                    <a:off x="4278" y="793"/>
                    <a:ext cx="558" cy="690"/>
                    <a:chOff x="5190" y="481"/>
                    <a:chExt cx="570" cy="1056"/>
                  </a:xfrm>
                </p:grpSpPr>
                <p:sp>
                  <p:nvSpPr>
                    <p:cNvPr id="12391" name="Line 1316"/>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2" name="Line 1317"/>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3" name="Line 1318"/>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4" name="Line 1319"/>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5" name="Line 1320"/>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6" name="Line 1321"/>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7" name="Line 1322"/>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8" name="Line 1323"/>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9" name="Line 1324"/>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400" name="Line 1325"/>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401" name="Line 1326"/>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402" name="Line 1327"/>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nvGrpSpPr>
                  <p:cNvPr id="12378" name="Group 1328"/>
                  <p:cNvGrpSpPr>
                    <a:grpSpLocks/>
                  </p:cNvGrpSpPr>
                  <p:nvPr/>
                </p:nvGrpSpPr>
                <p:grpSpPr bwMode="auto">
                  <a:xfrm rot="-289081">
                    <a:off x="4284" y="789"/>
                    <a:ext cx="558" cy="690"/>
                    <a:chOff x="5190" y="481"/>
                    <a:chExt cx="570" cy="1056"/>
                  </a:xfrm>
                </p:grpSpPr>
                <p:sp>
                  <p:nvSpPr>
                    <p:cNvPr id="12379" name="Line 1329"/>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0" name="Line 1330"/>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1" name="Line 1331"/>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2" name="Line 1332"/>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3" name="Line 1333"/>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4" name="Line 1334"/>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5" name="Line 1335"/>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6" name="Line 1336"/>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7" name="Line 1337"/>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8" name="Line 1338"/>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9" name="Line 1339"/>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0" name="Line 1340"/>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grpSp>
          <p:grpSp>
            <p:nvGrpSpPr>
              <p:cNvPr id="12330" name="Group 1341"/>
              <p:cNvGrpSpPr>
                <a:grpSpLocks/>
              </p:cNvGrpSpPr>
              <p:nvPr/>
            </p:nvGrpSpPr>
            <p:grpSpPr bwMode="auto">
              <a:xfrm>
                <a:off x="3876" y="831"/>
                <a:ext cx="670" cy="889"/>
                <a:chOff x="4208" y="671"/>
                <a:chExt cx="670" cy="889"/>
              </a:xfrm>
            </p:grpSpPr>
            <p:sp>
              <p:nvSpPr>
                <p:cNvPr id="52542" name="Rectangle 1342"/>
                <p:cNvSpPr>
                  <a:spLocks noChangeArrowheads="1"/>
                </p:cNvSpPr>
                <p:nvPr/>
              </p:nvSpPr>
              <p:spPr bwMode="auto">
                <a:xfrm rot="-293521">
                  <a:off x="4208" y="672"/>
                  <a:ext cx="671"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a:latin typeface="+mj-lt"/>
                  </a:endParaRPr>
                </a:p>
              </p:txBody>
            </p:sp>
            <p:grpSp>
              <p:nvGrpSpPr>
                <p:cNvPr id="12348" name="Group 1343"/>
                <p:cNvGrpSpPr>
                  <a:grpSpLocks/>
                </p:cNvGrpSpPr>
                <p:nvPr/>
              </p:nvGrpSpPr>
              <p:grpSpPr bwMode="auto">
                <a:xfrm>
                  <a:off x="4278" y="789"/>
                  <a:ext cx="564" cy="694"/>
                  <a:chOff x="4278" y="789"/>
                  <a:chExt cx="564" cy="694"/>
                </a:xfrm>
              </p:grpSpPr>
              <p:grpSp>
                <p:nvGrpSpPr>
                  <p:cNvPr id="12349" name="Group 1344"/>
                  <p:cNvGrpSpPr>
                    <a:grpSpLocks/>
                  </p:cNvGrpSpPr>
                  <p:nvPr/>
                </p:nvGrpSpPr>
                <p:grpSpPr bwMode="auto">
                  <a:xfrm rot="-289081">
                    <a:off x="4278" y="793"/>
                    <a:ext cx="558" cy="690"/>
                    <a:chOff x="5190" y="481"/>
                    <a:chExt cx="570" cy="1056"/>
                  </a:xfrm>
                </p:grpSpPr>
                <p:sp>
                  <p:nvSpPr>
                    <p:cNvPr id="12363" name="Line 134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4" name="Line 134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5" name="Line 134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6" name="Line 134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7" name="Line 134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8" name="Line 135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9" name="Line 135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0" name="Line 135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1" name="Line 135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2" name="Line 135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3" name="Line 135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4" name="Line 135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nvGrpSpPr>
                  <p:cNvPr id="12350" name="Group 1357"/>
                  <p:cNvGrpSpPr>
                    <a:grpSpLocks/>
                  </p:cNvGrpSpPr>
                  <p:nvPr/>
                </p:nvGrpSpPr>
                <p:grpSpPr bwMode="auto">
                  <a:xfrm rot="-289081">
                    <a:off x="4284" y="789"/>
                    <a:ext cx="558" cy="690"/>
                    <a:chOff x="5190" y="481"/>
                    <a:chExt cx="570" cy="1056"/>
                  </a:xfrm>
                </p:grpSpPr>
                <p:sp>
                  <p:nvSpPr>
                    <p:cNvPr id="12351" name="Line 135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2" name="Line 135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3" name="Line 136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4" name="Line 136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5" name="Line 136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6" name="Line 136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7" name="Line 136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8" name="Line 136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9" name="Line 136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0" name="Line 136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1" name="Line 136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2" name="Line 136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grpSp>
          <p:grpSp>
            <p:nvGrpSpPr>
              <p:cNvPr id="12331" name="Group 1370"/>
              <p:cNvGrpSpPr>
                <a:grpSpLocks/>
              </p:cNvGrpSpPr>
              <p:nvPr/>
            </p:nvGrpSpPr>
            <p:grpSpPr bwMode="auto">
              <a:xfrm>
                <a:off x="4229" y="461"/>
                <a:ext cx="734" cy="1360"/>
                <a:chOff x="3085" y="565"/>
                <a:chExt cx="734" cy="1360"/>
              </a:xfrm>
            </p:grpSpPr>
            <p:sp>
              <p:nvSpPr>
                <p:cNvPr id="52571" name="Text Box 1371"/>
                <p:cNvSpPr txBox="1">
                  <a:spLocks noChangeArrowheads="1"/>
                </p:cNvSpPr>
                <p:nvPr/>
              </p:nvSpPr>
              <p:spPr bwMode="auto">
                <a:xfrm rot="11067916">
                  <a:off x="3121" y="1126"/>
                  <a:ext cx="694" cy="248"/>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a:solidFill>
                        <a:schemeClr val="tx2"/>
                      </a:solidFill>
                      <a:latin typeface="+mj-lt"/>
                    </a:rPr>
                    <a:t>CCCCCCCCCCCCC</a:t>
                  </a:r>
                </a:p>
              </p:txBody>
            </p:sp>
            <p:sp>
              <p:nvSpPr>
                <p:cNvPr id="52572" name="Rectangle 1372"/>
                <p:cNvSpPr>
                  <a:spLocks noChangeArrowheads="1"/>
                </p:cNvSpPr>
                <p:nvPr/>
              </p:nvSpPr>
              <p:spPr bwMode="auto">
                <a:xfrm rot="274219">
                  <a:off x="3148" y="565"/>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a:latin typeface="+mj-lt"/>
                  </a:endParaRPr>
                </a:p>
              </p:txBody>
            </p:sp>
            <p:sp>
              <p:nvSpPr>
                <p:cNvPr id="52573" name="Rectangle 1373"/>
                <p:cNvSpPr>
                  <a:spLocks noChangeArrowheads="1"/>
                </p:cNvSpPr>
                <p:nvPr/>
              </p:nvSpPr>
              <p:spPr bwMode="auto">
                <a:xfrm rot="202688">
                  <a:off x="3092" y="1254"/>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a:latin typeface="+mj-lt"/>
                  </a:endParaRPr>
                </a:p>
              </p:txBody>
            </p:sp>
            <p:sp>
              <p:nvSpPr>
                <p:cNvPr id="52574" name="Text Box 1374"/>
                <p:cNvSpPr txBox="1">
                  <a:spLocks noChangeArrowheads="1"/>
                </p:cNvSpPr>
                <p:nvPr/>
              </p:nvSpPr>
              <p:spPr bwMode="auto">
                <a:xfrm rot="267916">
                  <a:off x="3084" y="1122"/>
                  <a:ext cx="694" cy="246"/>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a:solidFill>
                        <a:schemeClr val="hlink"/>
                      </a:solidFill>
                      <a:latin typeface="+mj-lt"/>
                    </a:rPr>
                    <a:t>CCCCCCCCCCCCC</a:t>
                  </a:r>
                </a:p>
              </p:txBody>
            </p:sp>
            <p:grpSp>
              <p:nvGrpSpPr>
                <p:cNvPr id="12336" name="Group 1375"/>
                <p:cNvGrpSpPr>
                  <a:grpSpLocks/>
                </p:cNvGrpSpPr>
                <p:nvPr/>
              </p:nvGrpSpPr>
              <p:grpSpPr bwMode="auto">
                <a:xfrm rot="180767">
                  <a:off x="3146" y="1334"/>
                  <a:ext cx="570" cy="531"/>
                  <a:chOff x="5190" y="1009"/>
                  <a:chExt cx="570" cy="570"/>
                </a:xfrm>
              </p:grpSpPr>
              <p:grpSp>
                <p:nvGrpSpPr>
                  <p:cNvPr id="12337" name="Group 1376"/>
                  <p:cNvGrpSpPr>
                    <a:grpSpLocks/>
                  </p:cNvGrpSpPr>
                  <p:nvPr/>
                </p:nvGrpSpPr>
                <p:grpSpPr bwMode="auto">
                  <a:xfrm>
                    <a:off x="5190" y="1103"/>
                    <a:ext cx="570" cy="432"/>
                    <a:chOff x="5190" y="1103"/>
                    <a:chExt cx="570" cy="432"/>
                  </a:xfrm>
                </p:grpSpPr>
                <p:sp>
                  <p:nvSpPr>
                    <p:cNvPr id="12343" name="Line 1377"/>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4" name="Line 1378"/>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5" name="Line 1379"/>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6" name="Line 1380"/>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grpSp>
              <p:sp>
                <p:nvSpPr>
                  <p:cNvPr id="12338" name="Line 1381"/>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39" name="Line 1382"/>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0" name="Line 1383"/>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1" name="Line 1384"/>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2" name="Line 1385"/>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grpSp>
          </p:grpSp>
        </p:grpSp>
        <p:sp>
          <p:nvSpPr>
            <p:cNvPr id="12326" name="Rectangle 16"/>
            <p:cNvSpPr>
              <a:spLocks noChangeArrowheads="1"/>
            </p:cNvSpPr>
            <p:nvPr/>
          </p:nvSpPr>
          <p:spPr bwMode="auto">
            <a:xfrm>
              <a:off x="2657741" y="3587750"/>
              <a:ext cx="929744" cy="385234"/>
            </a:xfrm>
            <a:prstGeom prst="rect">
              <a:avLst/>
            </a:prstGeom>
            <a:noFill/>
            <a:ln w="12700">
              <a:noFill/>
              <a:miter lim="800000"/>
              <a:headEnd/>
              <a:tailEnd/>
            </a:ln>
          </p:spPr>
          <p:txBody>
            <a:bodyPr wrap="none" lIns="90488" tIns="44450" rIns="90488" bIns="44450">
              <a:spAutoFit/>
            </a:bodyPr>
            <a:lstStyle/>
            <a:p>
              <a:pPr eaLnBrk="0" hangingPunct="0">
                <a:lnSpc>
                  <a:spcPct val="80000"/>
                </a:lnSpc>
              </a:pPr>
              <a:r>
                <a:rPr lang="en-US" sz="1200" b="1">
                  <a:latin typeface="+mj-lt"/>
                </a:rPr>
                <a:t>Master</a:t>
              </a:r>
            </a:p>
            <a:p>
              <a:pPr eaLnBrk="0" hangingPunct="0">
                <a:lnSpc>
                  <a:spcPct val="80000"/>
                </a:lnSpc>
              </a:pPr>
              <a:r>
                <a:rPr lang="en-US" sz="1200" b="1">
                  <a:latin typeface="+mj-lt"/>
                </a:rPr>
                <a:t>Scheduler</a:t>
              </a:r>
            </a:p>
          </p:txBody>
        </p:sp>
        <p:sp>
          <p:nvSpPr>
            <p:cNvPr id="12327" name="Rectangle 649"/>
            <p:cNvSpPr>
              <a:spLocks noChangeArrowheads="1"/>
            </p:cNvSpPr>
            <p:nvPr/>
          </p:nvSpPr>
          <p:spPr bwMode="auto">
            <a:xfrm>
              <a:off x="1009650" y="4273550"/>
              <a:ext cx="3362325" cy="2416175"/>
            </a:xfrm>
            <a:prstGeom prst="rect">
              <a:avLst/>
            </a:prstGeom>
            <a:noFill/>
            <a:ln w="11113">
              <a:solidFill>
                <a:srgbClr val="000000"/>
              </a:solidFill>
              <a:miter lim="800000"/>
              <a:headEnd/>
              <a:tailEnd/>
            </a:ln>
          </p:spPr>
          <p:txBody>
            <a:bodyPr/>
            <a:lstStyle/>
            <a:p>
              <a:endParaRPr lang="en-US">
                <a:latin typeface="+mj-lt"/>
              </a:endParaRPr>
            </a:p>
          </p:txBody>
        </p:sp>
        <p:pic>
          <p:nvPicPr>
            <p:cNvPr id="12328" name="Picture 1389" descr="HubAssembly"/>
            <p:cNvPicPr>
              <a:picLocks noChangeAspect="1" noChangeArrowheads="1"/>
            </p:cNvPicPr>
            <p:nvPr/>
          </p:nvPicPr>
          <p:blipFill>
            <a:blip r:embed="rId3" cstate="print"/>
            <a:srcRect/>
            <a:stretch>
              <a:fillRect/>
            </a:stretch>
          </p:blipFill>
          <p:spPr bwMode="auto">
            <a:xfrm>
              <a:off x="1100138" y="4818063"/>
              <a:ext cx="3217862" cy="1581150"/>
            </a:xfrm>
            <a:prstGeom prst="rect">
              <a:avLst/>
            </a:prstGeom>
            <a:noFill/>
            <a:ln w="9525">
              <a:noFill/>
              <a:miter lim="800000"/>
              <a:headEnd/>
              <a:tailEnd/>
            </a:ln>
          </p:spPr>
        </p:pic>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5" name="Rectangle 151"/>
          <p:cNvSpPr>
            <a:spLocks noGrp="1" noChangeArrowheads="1"/>
          </p:cNvSpPr>
          <p:nvPr>
            <p:ph type="title"/>
          </p:nvPr>
        </p:nvSpPr>
        <p:spPr/>
        <p:txBody>
          <a:bodyPr/>
          <a:lstStyle/>
          <a:p>
            <a:pPr eaLnBrk="1" hangingPunct="1"/>
            <a:r>
              <a:rPr lang="en-US" smtClean="0"/>
              <a:t>Key Concepts</a:t>
            </a:r>
          </a:p>
        </p:txBody>
      </p:sp>
      <p:sp>
        <p:nvSpPr>
          <p:cNvPr id="13314" name="Footer Placeholder 2"/>
          <p:cNvSpPr>
            <a:spLocks noGrp="1"/>
          </p:cNvSpPr>
          <p:nvPr>
            <p:ph type="ftr" sz="quarter" idx="10"/>
          </p:nvPr>
        </p:nvSpPr>
        <p:spPr>
          <a:noFill/>
        </p:spPr>
        <p:txBody>
          <a:bodyPr/>
          <a:lstStyle/>
          <a:p>
            <a:pPr defTabSz="865188"/>
            <a:r>
              <a:rPr lang="en-US"/>
              <a:t>REP-01-030</a:t>
            </a:r>
          </a:p>
        </p:txBody>
      </p:sp>
      <p:grpSp>
        <p:nvGrpSpPr>
          <p:cNvPr id="82" name="Group 81"/>
          <p:cNvGrpSpPr/>
          <p:nvPr/>
        </p:nvGrpSpPr>
        <p:grpSpPr>
          <a:xfrm>
            <a:off x="430213" y="231775"/>
            <a:ext cx="8286750" cy="5957888"/>
            <a:chOff x="725488" y="698500"/>
            <a:chExt cx="8286750" cy="5957888"/>
          </a:xfrm>
        </p:grpSpPr>
        <p:sp>
          <p:nvSpPr>
            <p:cNvPr id="13315" name="Rectangle 76"/>
            <p:cNvSpPr>
              <a:spLocks noChangeArrowheads="1"/>
            </p:cNvSpPr>
            <p:nvPr/>
          </p:nvSpPr>
          <p:spPr bwMode="auto">
            <a:xfrm>
              <a:off x="2185988" y="1738313"/>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Production Line 1</a:t>
              </a:r>
            </a:p>
          </p:txBody>
        </p:sp>
        <p:sp>
          <p:nvSpPr>
            <p:cNvPr id="13316" name="Rectangle 77"/>
            <p:cNvSpPr>
              <a:spLocks noChangeArrowheads="1"/>
            </p:cNvSpPr>
            <p:nvPr/>
          </p:nvSpPr>
          <p:spPr bwMode="auto">
            <a:xfrm>
              <a:off x="2168525" y="4514850"/>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Production Line 2</a:t>
              </a:r>
            </a:p>
          </p:txBody>
        </p:sp>
        <p:sp>
          <p:nvSpPr>
            <p:cNvPr id="13317" name="Line 78"/>
            <p:cNvSpPr>
              <a:spLocks noChangeShapeType="1"/>
            </p:cNvSpPr>
            <p:nvPr/>
          </p:nvSpPr>
          <p:spPr bwMode="auto">
            <a:xfrm>
              <a:off x="2233613" y="2520950"/>
              <a:ext cx="928687" cy="0"/>
            </a:xfrm>
            <a:prstGeom prst="line">
              <a:avLst/>
            </a:prstGeom>
            <a:noFill/>
            <a:ln w="25400">
              <a:solidFill>
                <a:schemeClr val="tx1"/>
              </a:solidFill>
              <a:round/>
              <a:headEnd/>
              <a:tailEnd type="triangle" w="med" len="med"/>
            </a:ln>
          </p:spPr>
          <p:txBody>
            <a:bodyPr/>
            <a:lstStyle/>
            <a:p>
              <a:endParaRPr lang="en-US">
                <a:latin typeface="+mj-lt"/>
              </a:endParaRPr>
            </a:p>
          </p:txBody>
        </p:sp>
        <p:sp>
          <p:nvSpPr>
            <p:cNvPr id="13318" name="Rectangle 80"/>
            <p:cNvSpPr>
              <a:spLocks noChangeArrowheads="1"/>
            </p:cNvSpPr>
            <p:nvPr/>
          </p:nvSpPr>
          <p:spPr bwMode="auto">
            <a:xfrm>
              <a:off x="2182813" y="218916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19" name="Rectangle 81"/>
            <p:cNvSpPr>
              <a:spLocks noChangeArrowheads="1"/>
            </p:cNvSpPr>
            <p:nvPr/>
          </p:nvSpPr>
          <p:spPr bwMode="auto">
            <a:xfrm>
              <a:off x="2141538" y="49530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20" name="Rectangle 82"/>
            <p:cNvSpPr>
              <a:spLocks noChangeArrowheads="1"/>
            </p:cNvSpPr>
            <p:nvPr/>
          </p:nvSpPr>
          <p:spPr bwMode="auto">
            <a:xfrm>
              <a:off x="4459288" y="3644900"/>
              <a:ext cx="4552950" cy="1493229"/>
            </a:xfrm>
            <a:prstGeom prst="rect">
              <a:avLst/>
            </a:prstGeom>
            <a:noFill/>
            <a:ln w="12700">
              <a:noFill/>
              <a:miter lim="800000"/>
              <a:headEnd/>
              <a:tailEnd/>
            </a:ln>
          </p:spPr>
          <p:txBody>
            <a:bodyPr lIns="90488" tIns="44450" rIns="90488" bIns="44450">
              <a:spAutoFit/>
            </a:bodyPr>
            <a:lstStyle/>
            <a:p>
              <a:pPr marL="1828800" indent="-1828800" algn="l" eaLnBrk="0" hangingPunct="0">
                <a:lnSpc>
                  <a:spcPct val="85000"/>
                </a:lnSpc>
                <a:spcAft>
                  <a:spcPct val="20000"/>
                </a:spcAft>
              </a:pPr>
              <a:r>
                <a:rPr lang="en-US" sz="1200" b="1">
                  <a:latin typeface="+mj-lt"/>
                </a:rPr>
                <a:t>Site</a:t>
              </a:r>
              <a:r>
                <a:rPr lang="en-US" sz="1200">
                  <a:latin typeface="+mj-lt"/>
                </a:rPr>
                <a:t>	Inventory Planning Unit</a:t>
              </a:r>
            </a:p>
            <a:p>
              <a:pPr marL="1828800" indent="-1828800" algn="l" eaLnBrk="0" hangingPunct="0">
                <a:lnSpc>
                  <a:spcPct val="85000"/>
                </a:lnSpc>
                <a:spcAft>
                  <a:spcPct val="20000"/>
                </a:spcAft>
              </a:pPr>
              <a:r>
                <a:rPr lang="en-US" sz="1200" b="1">
                  <a:latin typeface="+mj-lt"/>
                </a:rPr>
                <a:t>Product</a:t>
              </a:r>
              <a:r>
                <a:rPr lang="en-US" sz="1200">
                  <a:latin typeface="+mj-lt"/>
                </a:rPr>
                <a:t> </a:t>
              </a:r>
              <a:r>
                <a:rPr lang="en-US" sz="1200" b="1">
                  <a:latin typeface="+mj-lt"/>
                </a:rPr>
                <a:t>Structure</a:t>
              </a:r>
              <a:r>
                <a:rPr lang="en-US" sz="1200">
                  <a:latin typeface="+mj-lt"/>
                </a:rPr>
                <a:t>	Components of Items</a:t>
              </a:r>
            </a:p>
            <a:p>
              <a:pPr marL="1828800" indent="-1828800" algn="l" eaLnBrk="0" hangingPunct="0">
                <a:lnSpc>
                  <a:spcPct val="85000"/>
                </a:lnSpc>
                <a:spcAft>
                  <a:spcPct val="20000"/>
                </a:spcAft>
              </a:pPr>
              <a:r>
                <a:rPr lang="en-US" sz="1200" b="1">
                  <a:latin typeface="+mj-lt"/>
                </a:rPr>
                <a:t>Routing</a:t>
              </a:r>
              <a:r>
                <a:rPr lang="en-US" sz="1200">
                  <a:latin typeface="+mj-lt"/>
                </a:rPr>
                <a:t>	Method of Making Items</a:t>
              </a:r>
            </a:p>
            <a:p>
              <a:pPr marL="1828800" indent="-1828800" algn="l" eaLnBrk="0" hangingPunct="0">
                <a:lnSpc>
                  <a:spcPct val="85000"/>
                </a:lnSpc>
                <a:spcAft>
                  <a:spcPct val="20000"/>
                </a:spcAft>
              </a:pPr>
              <a:r>
                <a:rPr lang="en-US" sz="1200" b="1">
                  <a:latin typeface="+mj-lt"/>
                </a:rPr>
                <a:t>Production</a:t>
              </a:r>
              <a:r>
                <a:rPr lang="en-US" sz="1200">
                  <a:latin typeface="+mj-lt"/>
                </a:rPr>
                <a:t> </a:t>
              </a:r>
              <a:r>
                <a:rPr lang="en-US" sz="1200" b="1">
                  <a:latin typeface="+mj-lt"/>
                </a:rPr>
                <a:t>Line</a:t>
              </a:r>
              <a:r>
                <a:rPr lang="en-US" sz="1200">
                  <a:latin typeface="+mj-lt"/>
                </a:rPr>
                <a:t>	Group of Machines or Work Centers with Capacity to Make Items</a:t>
              </a:r>
            </a:p>
            <a:p>
              <a:pPr marL="1828800" indent="-1828800" algn="l" eaLnBrk="0" hangingPunct="0">
                <a:lnSpc>
                  <a:spcPct val="85000"/>
                </a:lnSpc>
                <a:spcAft>
                  <a:spcPct val="20000"/>
                </a:spcAft>
              </a:pPr>
              <a:r>
                <a:rPr lang="en-US" sz="1200" b="1">
                  <a:latin typeface="+mj-lt"/>
                </a:rPr>
                <a:t>Cumulative</a:t>
              </a:r>
              <a:r>
                <a:rPr lang="en-US" sz="1200">
                  <a:latin typeface="+mj-lt"/>
                </a:rPr>
                <a:t> </a:t>
              </a:r>
              <a:r>
                <a:rPr lang="en-US" sz="1200" b="1">
                  <a:latin typeface="+mj-lt"/>
                </a:rPr>
                <a:t>Order</a:t>
              </a:r>
              <a:r>
                <a:rPr lang="en-US" sz="1200">
                  <a:latin typeface="+mj-lt"/>
                </a:rPr>
                <a:t>	A Record of the Items Made and Work Expended</a:t>
              </a:r>
            </a:p>
          </p:txBody>
        </p:sp>
        <p:sp>
          <p:nvSpPr>
            <p:cNvPr id="13321" name="Line 83"/>
            <p:cNvSpPr>
              <a:spLocks noChangeShapeType="1"/>
            </p:cNvSpPr>
            <p:nvPr/>
          </p:nvSpPr>
          <p:spPr bwMode="auto">
            <a:xfrm>
              <a:off x="5108575" y="3162300"/>
              <a:ext cx="928688" cy="0"/>
            </a:xfrm>
            <a:prstGeom prst="line">
              <a:avLst/>
            </a:prstGeom>
            <a:noFill/>
            <a:ln w="25400">
              <a:solidFill>
                <a:schemeClr val="tx1"/>
              </a:solidFill>
              <a:round/>
              <a:headEnd/>
              <a:tailEnd type="triangle" w="med" len="med"/>
            </a:ln>
          </p:spPr>
          <p:txBody>
            <a:bodyPr/>
            <a:lstStyle/>
            <a:p>
              <a:endParaRPr lang="en-US">
                <a:latin typeface="+mj-lt"/>
              </a:endParaRPr>
            </a:p>
          </p:txBody>
        </p:sp>
        <p:sp>
          <p:nvSpPr>
            <p:cNvPr id="13322" name="Rectangle 84"/>
            <p:cNvSpPr>
              <a:spLocks noChangeArrowheads="1"/>
            </p:cNvSpPr>
            <p:nvPr/>
          </p:nvSpPr>
          <p:spPr bwMode="auto">
            <a:xfrm>
              <a:off x="5259388" y="283051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23" name="Line 85"/>
            <p:cNvSpPr>
              <a:spLocks noChangeShapeType="1"/>
            </p:cNvSpPr>
            <p:nvPr/>
          </p:nvSpPr>
          <p:spPr bwMode="auto">
            <a:xfrm>
              <a:off x="5130800" y="6097588"/>
              <a:ext cx="928688" cy="0"/>
            </a:xfrm>
            <a:prstGeom prst="line">
              <a:avLst/>
            </a:prstGeom>
            <a:noFill/>
            <a:ln w="25400">
              <a:solidFill>
                <a:schemeClr val="tx1"/>
              </a:solidFill>
              <a:round/>
              <a:headEnd/>
              <a:tailEnd type="triangle" w="med" len="med"/>
            </a:ln>
          </p:spPr>
          <p:txBody>
            <a:bodyPr/>
            <a:lstStyle/>
            <a:p>
              <a:endParaRPr lang="en-US">
                <a:latin typeface="+mj-lt"/>
              </a:endParaRPr>
            </a:p>
          </p:txBody>
        </p:sp>
        <p:sp>
          <p:nvSpPr>
            <p:cNvPr id="13324" name="Rectangle 86"/>
            <p:cNvSpPr>
              <a:spLocks noChangeArrowheads="1"/>
            </p:cNvSpPr>
            <p:nvPr/>
          </p:nvSpPr>
          <p:spPr bwMode="auto">
            <a:xfrm>
              <a:off x="5048250" y="57658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26" name="AutoShape 157"/>
            <p:cNvSpPr>
              <a:spLocks noChangeArrowheads="1"/>
            </p:cNvSpPr>
            <p:nvPr/>
          </p:nvSpPr>
          <p:spPr bwMode="auto">
            <a:xfrm>
              <a:off x="744538" y="1809750"/>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Schedule</a:t>
              </a:r>
            </a:p>
          </p:txBody>
        </p:sp>
        <p:sp>
          <p:nvSpPr>
            <p:cNvPr id="13327" name="AutoShape 158"/>
            <p:cNvSpPr>
              <a:spLocks noChangeArrowheads="1"/>
            </p:cNvSpPr>
            <p:nvPr/>
          </p:nvSpPr>
          <p:spPr bwMode="auto">
            <a:xfrm>
              <a:off x="6389688" y="2333625"/>
              <a:ext cx="1590675" cy="11430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Cumulative</a:t>
              </a:r>
            </a:p>
            <a:p>
              <a:pPr algn="l"/>
              <a:r>
                <a:rPr lang="en-US" sz="1600" b="1">
                  <a:latin typeface="+mj-lt"/>
                </a:rPr>
                <a:t>Order</a:t>
              </a:r>
            </a:p>
          </p:txBody>
        </p:sp>
        <p:sp>
          <p:nvSpPr>
            <p:cNvPr id="13328" name="AutoShape 159"/>
            <p:cNvSpPr>
              <a:spLocks noChangeArrowheads="1"/>
            </p:cNvSpPr>
            <p:nvPr/>
          </p:nvSpPr>
          <p:spPr bwMode="auto">
            <a:xfrm>
              <a:off x="725488" y="4454525"/>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Scheduled</a:t>
              </a:r>
            </a:p>
            <a:p>
              <a:pPr algn="l"/>
              <a:r>
                <a:rPr lang="en-US" sz="1600" b="1">
                  <a:latin typeface="+mj-lt"/>
                </a:rPr>
                <a:t>Order</a:t>
              </a:r>
            </a:p>
          </p:txBody>
        </p:sp>
        <p:sp>
          <p:nvSpPr>
            <p:cNvPr id="13329" name="AutoShape 160"/>
            <p:cNvSpPr>
              <a:spLocks noChangeArrowheads="1"/>
            </p:cNvSpPr>
            <p:nvPr/>
          </p:nvSpPr>
          <p:spPr bwMode="auto">
            <a:xfrm>
              <a:off x="6392863" y="5284788"/>
              <a:ext cx="15906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Cumulative</a:t>
              </a:r>
            </a:p>
            <a:p>
              <a:pPr algn="l"/>
              <a:r>
                <a:rPr lang="en-US" sz="1600" b="1">
                  <a:latin typeface="+mj-lt"/>
                </a:rPr>
                <a:t>Order</a:t>
              </a:r>
            </a:p>
          </p:txBody>
        </p:sp>
        <p:sp>
          <p:nvSpPr>
            <p:cNvPr id="13330" name="Line 1144"/>
            <p:cNvSpPr>
              <a:spLocks noChangeShapeType="1"/>
            </p:cNvSpPr>
            <p:nvPr/>
          </p:nvSpPr>
          <p:spPr bwMode="auto">
            <a:xfrm>
              <a:off x="2166938" y="5378450"/>
              <a:ext cx="928687" cy="0"/>
            </a:xfrm>
            <a:prstGeom prst="line">
              <a:avLst/>
            </a:prstGeom>
            <a:noFill/>
            <a:ln w="25400">
              <a:solidFill>
                <a:schemeClr val="tx1"/>
              </a:solidFill>
              <a:round/>
              <a:headEnd/>
              <a:tailEnd type="triangle" w="med" len="med"/>
            </a:ln>
          </p:spPr>
          <p:txBody>
            <a:bodyPr/>
            <a:lstStyle/>
            <a:p>
              <a:endParaRPr lang="en-US">
                <a:latin typeface="+mj-lt"/>
              </a:endParaRPr>
            </a:p>
          </p:txBody>
        </p:sp>
        <p:grpSp>
          <p:nvGrpSpPr>
            <p:cNvPr id="13331" name="Group 1147"/>
            <p:cNvGrpSpPr>
              <a:grpSpLocks/>
            </p:cNvGrpSpPr>
            <p:nvPr/>
          </p:nvGrpSpPr>
          <p:grpSpPr bwMode="auto">
            <a:xfrm>
              <a:off x="6256338" y="698500"/>
              <a:ext cx="2514600" cy="1492250"/>
              <a:chOff x="3815" y="440"/>
              <a:chExt cx="1584" cy="940"/>
            </a:xfrm>
          </p:grpSpPr>
          <p:grpSp>
            <p:nvGrpSpPr>
              <p:cNvPr id="13334" name="Group 1146"/>
              <p:cNvGrpSpPr>
                <a:grpSpLocks/>
              </p:cNvGrpSpPr>
              <p:nvPr/>
            </p:nvGrpSpPr>
            <p:grpSpPr bwMode="auto">
              <a:xfrm>
                <a:off x="3815" y="440"/>
                <a:ext cx="1584" cy="923"/>
                <a:chOff x="3813" y="476"/>
                <a:chExt cx="1584" cy="923"/>
              </a:xfrm>
            </p:grpSpPr>
            <p:sp>
              <p:nvSpPr>
                <p:cNvPr id="13336" name="Rectangle 9"/>
                <p:cNvSpPr>
                  <a:spLocks noChangeArrowheads="1"/>
                </p:cNvSpPr>
                <p:nvPr/>
              </p:nvSpPr>
              <p:spPr bwMode="auto">
                <a:xfrm>
                  <a:off x="3813" y="476"/>
                  <a:ext cx="1584" cy="923"/>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grpSp>
              <p:nvGrpSpPr>
                <p:cNvPr id="13337" name="Group 1145"/>
                <p:cNvGrpSpPr>
                  <a:grpSpLocks/>
                </p:cNvGrpSpPr>
                <p:nvPr/>
              </p:nvGrpSpPr>
              <p:grpSpPr bwMode="auto">
                <a:xfrm>
                  <a:off x="3985" y="521"/>
                  <a:ext cx="1239" cy="672"/>
                  <a:chOff x="3985" y="521"/>
                  <a:chExt cx="1239" cy="672"/>
                </a:xfrm>
              </p:grpSpPr>
              <p:grpSp>
                <p:nvGrpSpPr>
                  <p:cNvPr id="13338" name="Group 1087"/>
                  <p:cNvGrpSpPr>
                    <a:grpSpLocks/>
                  </p:cNvGrpSpPr>
                  <p:nvPr/>
                </p:nvGrpSpPr>
                <p:grpSpPr bwMode="auto">
                  <a:xfrm>
                    <a:off x="4369" y="521"/>
                    <a:ext cx="413" cy="226"/>
                    <a:chOff x="2200" y="1365"/>
                    <a:chExt cx="2384" cy="1305"/>
                  </a:xfrm>
                </p:grpSpPr>
                <p:sp>
                  <p:nvSpPr>
                    <p:cNvPr id="13373" name="AutoShape 1088"/>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13374" name="AutoShape 1089"/>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75" name="AutoShape 1090"/>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76" name="AutoShape 1091"/>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13377" name="Oval 1092"/>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8" name="Oval 1093"/>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9" name="Oval 1094"/>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0" name="Oval 1095"/>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1" name="Oval 1096"/>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53321" name="AutoShape 1097"/>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13383" name="AutoShape 1098"/>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13384" name="AutoShape 1099"/>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85" name="Oval 1100"/>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6" name="Oval 1101"/>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7" name="Oval 1102"/>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8" name="Oval 1103"/>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9" name="Oval 1104"/>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90" name="Oval 1105"/>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13391" name="Oval 1106"/>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13392" name="AutoShape 1107"/>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13393" name="Oval 1108"/>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13339" name="Group 1128"/>
                  <p:cNvGrpSpPr>
                    <a:grpSpLocks/>
                  </p:cNvGrpSpPr>
                  <p:nvPr/>
                </p:nvGrpSpPr>
                <p:grpSpPr bwMode="auto">
                  <a:xfrm>
                    <a:off x="5142" y="976"/>
                    <a:ext cx="82" cy="217"/>
                    <a:chOff x="4936" y="2818"/>
                    <a:chExt cx="494" cy="1304"/>
                  </a:xfrm>
                </p:grpSpPr>
                <p:grpSp>
                  <p:nvGrpSpPr>
                    <p:cNvPr id="13363" name="Group 1129"/>
                    <p:cNvGrpSpPr>
                      <a:grpSpLocks/>
                    </p:cNvGrpSpPr>
                    <p:nvPr/>
                  </p:nvGrpSpPr>
                  <p:grpSpPr bwMode="auto">
                    <a:xfrm>
                      <a:off x="4936" y="2818"/>
                      <a:ext cx="494" cy="1304"/>
                      <a:chOff x="4222" y="2752"/>
                      <a:chExt cx="494" cy="1304"/>
                    </a:xfrm>
                  </p:grpSpPr>
                  <p:sp>
                    <p:nvSpPr>
                      <p:cNvPr id="13365" name="AutoShape 1130"/>
                      <p:cNvSpPr>
                        <a:spLocks noChangeArrowheads="1"/>
                      </p:cNvSpPr>
                      <p:nvPr/>
                    </p:nvSpPr>
                    <p:spPr bwMode="auto">
                      <a:xfrm rot="-5400000">
                        <a:off x="4367" y="3289"/>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13366" name="AutoShape 1131"/>
                      <p:cNvSpPr>
                        <a:spLocks noChangeArrowheads="1"/>
                      </p:cNvSpPr>
                      <p:nvPr/>
                    </p:nvSpPr>
                    <p:spPr bwMode="auto">
                      <a:xfrm rot="-5400000">
                        <a:off x="4036" y="3238"/>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67" name="AutoShape 1132"/>
                      <p:cNvSpPr>
                        <a:spLocks noChangeArrowheads="1"/>
                      </p:cNvSpPr>
                      <p:nvPr/>
                    </p:nvSpPr>
                    <p:spPr bwMode="auto">
                      <a:xfrm rot="-5400000">
                        <a:off x="3706" y="3268"/>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68" name="Oval 1133"/>
                      <p:cNvSpPr>
                        <a:spLocks noChangeArrowheads="1"/>
                      </p:cNvSpPr>
                      <p:nvPr/>
                    </p:nvSpPr>
                    <p:spPr bwMode="auto">
                      <a:xfrm rot="-5400000">
                        <a:off x="4324" y="3407"/>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69" name="Oval 1134"/>
                      <p:cNvSpPr>
                        <a:spLocks noChangeArrowheads="1"/>
                      </p:cNvSpPr>
                      <p:nvPr/>
                    </p:nvSpPr>
                    <p:spPr bwMode="auto">
                      <a:xfrm rot="-5400000">
                        <a:off x="4265" y="3905"/>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0" name="Oval 1135"/>
                      <p:cNvSpPr>
                        <a:spLocks noChangeArrowheads="1"/>
                      </p:cNvSpPr>
                      <p:nvPr/>
                    </p:nvSpPr>
                    <p:spPr bwMode="auto">
                      <a:xfrm rot="-5400000">
                        <a:off x="4266" y="287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1" name="Oval 1136"/>
                      <p:cNvSpPr>
                        <a:spLocks noChangeArrowheads="1"/>
                      </p:cNvSpPr>
                      <p:nvPr/>
                    </p:nvSpPr>
                    <p:spPr bwMode="auto">
                      <a:xfrm rot="-5400000">
                        <a:off x="4311" y="3132"/>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2" name="Oval 1137"/>
                      <p:cNvSpPr>
                        <a:spLocks noChangeArrowheads="1"/>
                      </p:cNvSpPr>
                      <p:nvPr/>
                    </p:nvSpPr>
                    <p:spPr bwMode="auto">
                      <a:xfrm rot="-5400000">
                        <a:off x="4313" y="3670"/>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sp>
                  <p:nvSpPr>
                    <p:cNvPr id="13364" name="Oval 1138"/>
                    <p:cNvSpPr>
                      <a:spLocks noChangeArrowheads="1"/>
                    </p:cNvSpPr>
                    <p:nvPr/>
                  </p:nvSpPr>
                  <p:spPr bwMode="auto">
                    <a:xfrm>
                      <a:off x="4938" y="3204"/>
                      <a:ext cx="78" cy="558"/>
                    </a:xfrm>
                    <a:prstGeom prst="ellipse">
                      <a:avLst/>
                    </a:prstGeom>
                    <a:solidFill>
                      <a:schemeClr val="tx1"/>
                    </a:solidFill>
                    <a:ln w="6350" algn="ctr">
                      <a:noFill/>
                      <a:round/>
                      <a:headEnd/>
                      <a:tailEnd/>
                    </a:ln>
                  </p:spPr>
                  <p:txBody>
                    <a:bodyPr wrap="none" anchor="ctr"/>
                    <a:lstStyle/>
                    <a:p>
                      <a:endParaRPr lang="en-US">
                        <a:latin typeface="+mj-lt"/>
                      </a:endParaRPr>
                    </a:p>
                  </p:txBody>
                </p:sp>
              </p:grpSp>
              <p:grpSp>
                <p:nvGrpSpPr>
                  <p:cNvPr id="13340" name="Group 1125"/>
                  <p:cNvGrpSpPr>
                    <a:grpSpLocks/>
                  </p:cNvGrpSpPr>
                  <p:nvPr/>
                </p:nvGrpSpPr>
                <p:grpSpPr bwMode="auto">
                  <a:xfrm>
                    <a:off x="4649" y="976"/>
                    <a:ext cx="209" cy="153"/>
                    <a:chOff x="3352" y="3002"/>
                    <a:chExt cx="1255" cy="924"/>
                  </a:xfrm>
                </p:grpSpPr>
                <p:sp>
                  <p:nvSpPr>
                    <p:cNvPr id="13361" name="AutoShape 1126"/>
                    <p:cNvSpPr>
                      <a:spLocks noChangeArrowheads="1"/>
                    </p:cNvSpPr>
                    <p:nvPr/>
                  </p:nvSpPr>
                  <p:spPr bwMode="auto">
                    <a:xfrm rot="-5400000">
                      <a:off x="3518" y="2836"/>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13362" name="Oval 1127"/>
                    <p:cNvSpPr>
                      <a:spLocks noChangeArrowheads="1"/>
                    </p:cNvSpPr>
                    <p:nvPr/>
                  </p:nvSpPr>
                  <p:spPr bwMode="auto">
                    <a:xfrm>
                      <a:off x="3366" y="3216"/>
                      <a:ext cx="78" cy="558"/>
                    </a:xfrm>
                    <a:prstGeom prst="ellipse">
                      <a:avLst/>
                    </a:prstGeom>
                    <a:solidFill>
                      <a:schemeClr val="tx1"/>
                    </a:solidFill>
                    <a:ln w="6350" algn="ctr">
                      <a:noFill/>
                      <a:round/>
                      <a:headEnd/>
                      <a:tailEnd/>
                    </a:ln>
                  </p:spPr>
                  <p:txBody>
                    <a:bodyPr wrap="none" anchor="ctr"/>
                    <a:lstStyle/>
                    <a:p>
                      <a:endParaRPr lang="en-US">
                        <a:latin typeface="+mj-lt"/>
                      </a:endParaRPr>
                    </a:p>
                  </p:txBody>
                </p:sp>
              </p:grpSp>
              <p:grpSp>
                <p:nvGrpSpPr>
                  <p:cNvPr id="13341" name="Group 1115"/>
                  <p:cNvGrpSpPr>
                    <a:grpSpLocks/>
                  </p:cNvGrpSpPr>
                  <p:nvPr/>
                </p:nvGrpSpPr>
                <p:grpSpPr bwMode="auto">
                  <a:xfrm>
                    <a:off x="4325" y="976"/>
                    <a:ext cx="96" cy="217"/>
                    <a:chOff x="2362" y="2895"/>
                    <a:chExt cx="578" cy="1304"/>
                  </a:xfrm>
                </p:grpSpPr>
                <p:grpSp>
                  <p:nvGrpSpPr>
                    <p:cNvPr id="13352" name="Group 1116"/>
                    <p:cNvGrpSpPr>
                      <a:grpSpLocks/>
                    </p:cNvGrpSpPr>
                    <p:nvPr/>
                  </p:nvGrpSpPr>
                  <p:grpSpPr bwMode="auto">
                    <a:xfrm>
                      <a:off x="2362" y="2895"/>
                      <a:ext cx="578" cy="1304"/>
                      <a:chOff x="2698" y="2751"/>
                      <a:chExt cx="578" cy="1304"/>
                    </a:xfrm>
                  </p:grpSpPr>
                  <p:sp>
                    <p:nvSpPr>
                      <p:cNvPr id="53341" name="AutoShape 1117"/>
                      <p:cNvSpPr>
                        <a:spLocks noChangeArrowheads="1"/>
                      </p:cNvSpPr>
                      <p:nvPr/>
                    </p:nvSpPr>
                    <p:spPr bwMode="auto">
                      <a:xfrm rot="189000000">
                        <a:off x="2437" y="3216"/>
                        <a:ext cx="1304" cy="373"/>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13355" name="AutoShape 1118"/>
                      <p:cNvSpPr>
                        <a:spLocks noChangeArrowheads="1"/>
                      </p:cNvSpPr>
                      <p:nvPr/>
                    </p:nvSpPr>
                    <p:spPr bwMode="auto">
                      <a:xfrm rot="-5400000">
                        <a:off x="2460" y="323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13356" name="Oval 1119"/>
                      <p:cNvSpPr>
                        <a:spLocks noChangeArrowheads="1"/>
                      </p:cNvSpPr>
                      <p:nvPr/>
                    </p:nvSpPr>
                    <p:spPr bwMode="auto">
                      <a:xfrm rot="-5400000">
                        <a:off x="3036" y="339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57" name="Oval 1120"/>
                      <p:cNvSpPr>
                        <a:spLocks noChangeArrowheads="1"/>
                      </p:cNvSpPr>
                      <p:nvPr/>
                    </p:nvSpPr>
                    <p:spPr bwMode="auto">
                      <a:xfrm rot="-5400000">
                        <a:off x="2972" y="39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58" name="Oval 1121"/>
                      <p:cNvSpPr>
                        <a:spLocks noChangeArrowheads="1"/>
                      </p:cNvSpPr>
                      <p:nvPr/>
                    </p:nvSpPr>
                    <p:spPr bwMode="auto">
                      <a:xfrm rot="-5400000">
                        <a:off x="2972" y="2887"/>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59" name="Oval 1122"/>
                      <p:cNvSpPr>
                        <a:spLocks noChangeArrowheads="1"/>
                      </p:cNvSpPr>
                      <p:nvPr/>
                    </p:nvSpPr>
                    <p:spPr bwMode="auto">
                      <a:xfrm rot="-5400000">
                        <a:off x="3021" y="3114"/>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60" name="Oval 1123"/>
                      <p:cNvSpPr>
                        <a:spLocks noChangeArrowheads="1"/>
                      </p:cNvSpPr>
                      <p:nvPr/>
                    </p:nvSpPr>
                    <p:spPr bwMode="auto">
                      <a:xfrm rot="-5400000">
                        <a:off x="3023" y="3661"/>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sp>
                  <p:nvSpPr>
                    <p:cNvPr id="13353" name="Oval 1124"/>
                    <p:cNvSpPr>
                      <a:spLocks noChangeArrowheads="1"/>
                    </p:cNvSpPr>
                    <p:nvPr/>
                  </p:nvSpPr>
                  <p:spPr bwMode="auto">
                    <a:xfrm>
                      <a:off x="2376" y="3276"/>
                      <a:ext cx="78" cy="558"/>
                    </a:xfrm>
                    <a:prstGeom prst="ellipse">
                      <a:avLst/>
                    </a:prstGeom>
                    <a:solidFill>
                      <a:schemeClr val="tx1"/>
                    </a:solidFill>
                    <a:ln w="6350" algn="ctr">
                      <a:noFill/>
                      <a:round/>
                      <a:headEnd/>
                      <a:tailEnd/>
                    </a:ln>
                  </p:spPr>
                  <p:txBody>
                    <a:bodyPr wrap="none" anchor="ctr"/>
                    <a:lstStyle/>
                    <a:p>
                      <a:endParaRPr lang="en-US">
                        <a:latin typeface="+mj-lt"/>
                      </a:endParaRPr>
                    </a:p>
                  </p:txBody>
                </p:sp>
              </p:grpSp>
              <p:grpSp>
                <p:nvGrpSpPr>
                  <p:cNvPr id="13342" name="Group 1109"/>
                  <p:cNvGrpSpPr>
                    <a:grpSpLocks/>
                  </p:cNvGrpSpPr>
                  <p:nvPr/>
                </p:nvGrpSpPr>
                <p:grpSpPr bwMode="auto">
                  <a:xfrm>
                    <a:off x="3985" y="976"/>
                    <a:ext cx="86" cy="155"/>
                    <a:chOff x="2332" y="2937"/>
                    <a:chExt cx="514" cy="932"/>
                  </a:xfrm>
                </p:grpSpPr>
                <p:sp>
                  <p:nvSpPr>
                    <p:cNvPr id="13347" name="AutoShape 1110"/>
                    <p:cNvSpPr>
                      <a:spLocks noChangeArrowheads="1"/>
                    </p:cNvSpPr>
                    <p:nvPr/>
                  </p:nvSpPr>
                  <p:spPr bwMode="auto">
                    <a:xfrm rot="-5400000">
                      <a:off x="2265" y="3287"/>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48" name="Oval 1111"/>
                    <p:cNvSpPr>
                      <a:spLocks noChangeArrowheads="1"/>
                    </p:cNvSpPr>
                    <p:nvPr/>
                  </p:nvSpPr>
                  <p:spPr bwMode="auto">
                    <a:xfrm rot="-5400000">
                      <a:off x="2257" y="3363"/>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13349" name="Oval 1112"/>
                    <p:cNvSpPr>
                      <a:spLocks noChangeArrowheads="1"/>
                    </p:cNvSpPr>
                    <p:nvPr/>
                  </p:nvSpPr>
                  <p:spPr bwMode="auto">
                    <a:xfrm rot="-5400000">
                      <a:off x="2282" y="3362"/>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13350" name="AutoShape 1113"/>
                    <p:cNvSpPr>
                      <a:spLocks noChangeArrowheads="1"/>
                    </p:cNvSpPr>
                    <p:nvPr/>
                  </p:nvSpPr>
                  <p:spPr bwMode="auto">
                    <a:xfrm rot="-5400000">
                      <a:off x="2275" y="3227"/>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13351" name="Oval 1114"/>
                    <p:cNvSpPr>
                      <a:spLocks noChangeArrowheads="1"/>
                    </p:cNvSpPr>
                    <p:nvPr/>
                  </p:nvSpPr>
                  <p:spPr bwMode="auto">
                    <a:xfrm rot="-5400000">
                      <a:off x="2180" y="3373"/>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cxnSp>
                <p:nvCxnSpPr>
                  <p:cNvPr id="13343" name="AutoShape 1140"/>
                  <p:cNvCxnSpPr>
                    <a:cxnSpLocks noChangeShapeType="1"/>
                    <a:stCxn id="13376" idx="2"/>
                    <a:endCxn id="53341" idx="4"/>
                  </p:cNvCxnSpPr>
                  <p:nvPr/>
                </p:nvCxnSpPr>
                <p:spPr bwMode="auto">
                  <a:xfrm rot="5400000">
                    <a:off x="4367" y="738"/>
                    <a:ext cx="262" cy="215"/>
                  </a:xfrm>
                  <a:prstGeom prst="bentConnector3">
                    <a:avLst>
                      <a:gd name="adj1" fmla="val 49620"/>
                    </a:avLst>
                  </a:prstGeom>
                  <a:noFill/>
                  <a:ln w="31750">
                    <a:solidFill>
                      <a:schemeClr val="tx1"/>
                    </a:solidFill>
                    <a:miter lim="800000"/>
                    <a:headEnd/>
                    <a:tailEnd type="triangle" w="med" len="med"/>
                  </a:ln>
                </p:spPr>
              </p:cxnSp>
              <p:cxnSp>
                <p:nvCxnSpPr>
                  <p:cNvPr id="13344" name="AutoShape 1141"/>
                  <p:cNvCxnSpPr>
                    <a:cxnSpLocks noChangeShapeType="1"/>
                    <a:stCxn id="13376" idx="2"/>
                    <a:endCxn id="13361" idx="4"/>
                  </p:cNvCxnSpPr>
                  <p:nvPr/>
                </p:nvCxnSpPr>
                <p:spPr bwMode="auto">
                  <a:xfrm rot="16200000" flipH="1">
                    <a:off x="4548" y="772"/>
                    <a:ext cx="263" cy="149"/>
                  </a:xfrm>
                  <a:prstGeom prst="bentConnector3">
                    <a:avLst>
                      <a:gd name="adj1" fmla="val 49431"/>
                    </a:avLst>
                  </a:prstGeom>
                  <a:noFill/>
                  <a:ln w="31750">
                    <a:solidFill>
                      <a:schemeClr val="tx1"/>
                    </a:solidFill>
                    <a:miter lim="800000"/>
                    <a:headEnd/>
                    <a:tailEnd type="triangle" w="med" len="med"/>
                  </a:ln>
                </p:spPr>
              </p:cxnSp>
              <p:cxnSp>
                <p:nvCxnSpPr>
                  <p:cNvPr id="13345" name="AutoShape 1142"/>
                  <p:cNvCxnSpPr>
                    <a:cxnSpLocks noChangeShapeType="1"/>
                    <a:stCxn id="13376" idx="2"/>
                    <a:endCxn id="13367" idx="4"/>
                  </p:cNvCxnSpPr>
                  <p:nvPr/>
                </p:nvCxnSpPr>
                <p:spPr bwMode="auto">
                  <a:xfrm rot="16200000" flipH="1">
                    <a:off x="4754" y="566"/>
                    <a:ext cx="262" cy="560"/>
                  </a:xfrm>
                  <a:prstGeom prst="bentConnector3">
                    <a:avLst>
                      <a:gd name="adj1" fmla="val 49620"/>
                    </a:avLst>
                  </a:prstGeom>
                  <a:noFill/>
                  <a:ln w="31750">
                    <a:solidFill>
                      <a:schemeClr val="tx1"/>
                    </a:solidFill>
                    <a:miter lim="800000"/>
                    <a:headEnd/>
                    <a:tailEnd type="triangle" w="med" len="med"/>
                  </a:ln>
                </p:spPr>
              </p:cxnSp>
              <p:cxnSp>
                <p:nvCxnSpPr>
                  <p:cNvPr id="13346" name="AutoShape 1143"/>
                  <p:cNvCxnSpPr>
                    <a:cxnSpLocks noChangeShapeType="1"/>
                    <a:stCxn id="13376" idx="2"/>
                    <a:endCxn id="13347" idx="4"/>
                  </p:cNvCxnSpPr>
                  <p:nvPr/>
                </p:nvCxnSpPr>
                <p:spPr bwMode="auto">
                  <a:xfrm rot="5400000">
                    <a:off x="4198" y="569"/>
                    <a:ext cx="262" cy="553"/>
                  </a:xfrm>
                  <a:prstGeom prst="bentConnector3">
                    <a:avLst>
                      <a:gd name="adj1" fmla="val 49620"/>
                    </a:avLst>
                  </a:prstGeom>
                  <a:noFill/>
                  <a:ln w="31750">
                    <a:solidFill>
                      <a:schemeClr val="tx1"/>
                    </a:solidFill>
                    <a:miter lim="800000"/>
                    <a:headEnd/>
                    <a:tailEnd type="triangle" w="med" len="med"/>
                  </a:ln>
                </p:spPr>
              </p:cxnSp>
            </p:grpSp>
          </p:grpSp>
          <p:sp>
            <p:nvSpPr>
              <p:cNvPr id="13335" name="Rectangle 10"/>
              <p:cNvSpPr>
                <a:spLocks noChangeArrowheads="1"/>
              </p:cNvSpPr>
              <p:nvPr/>
            </p:nvSpPr>
            <p:spPr bwMode="auto">
              <a:xfrm>
                <a:off x="4119" y="1207"/>
                <a:ext cx="915" cy="173"/>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Product Structure</a:t>
                </a:r>
              </a:p>
            </p:txBody>
          </p:sp>
        </p:grpSp>
        <p:pic>
          <p:nvPicPr>
            <p:cNvPr id="13332" name="Picture 1148" descr="HubAssembly"/>
            <p:cNvPicPr>
              <a:picLocks noChangeAspect="1" noChangeArrowheads="1"/>
            </p:cNvPicPr>
            <p:nvPr/>
          </p:nvPicPr>
          <p:blipFill>
            <a:blip r:embed="rId3" cstate="print"/>
            <a:srcRect/>
            <a:stretch>
              <a:fillRect/>
            </a:stretch>
          </p:blipFill>
          <p:spPr bwMode="auto">
            <a:xfrm>
              <a:off x="2000250" y="2036763"/>
              <a:ext cx="3198813" cy="1573212"/>
            </a:xfrm>
            <a:prstGeom prst="rect">
              <a:avLst/>
            </a:prstGeom>
            <a:noFill/>
            <a:ln w="9525">
              <a:noFill/>
              <a:miter lim="800000"/>
              <a:headEnd/>
              <a:tailEnd/>
            </a:ln>
          </p:spPr>
        </p:pic>
        <p:pic>
          <p:nvPicPr>
            <p:cNvPr id="13333" name="Picture 1182" descr="HubAssemblyLine_F"/>
            <p:cNvPicPr>
              <a:picLocks noChangeAspect="1" noChangeArrowheads="1"/>
            </p:cNvPicPr>
            <p:nvPr/>
          </p:nvPicPr>
          <p:blipFill>
            <a:blip r:embed="rId4" cstate="print"/>
            <a:srcRect/>
            <a:stretch>
              <a:fillRect/>
            </a:stretch>
          </p:blipFill>
          <p:spPr bwMode="auto">
            <a:xfrm>
              <a:off x="2000250" y="5008563"/>
              <a:ext cx="3198813" cy="1571625"/>
            </a:xfrm>
            <a:prstGeom prst="rect">
              <a:avLst/>
            </a:prstGeom>
            <a:noFill/>
            <a:ln w="9525">
              <a:noFill/>
              <a:miter lim="800000"/>
              <a:headEnd/>
              <a:tailEnd/>
            </a:ln>
          </p:spPr>
        </p:pic>
      </p:grpSp>
    </p:spTree>
  </p:cSld>
  <p:clrMapOvr>
    <a:masterClrMapping/>
  </p:clrMapOvr>
  <p:transition/>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1291</TotalTime>
  <Pages>12</Pages>
  <Words>561</Words>
  <Application>Microsoft Office PowerPoint</Application>
  <PresentationFormat>On-screen Show (4:3)</PresentationFormat>
  <Paragraphs>206</Paragraphs>
  <Slides>16</Slides>
  <Notes>14</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16</vt:i4>
      </vt:variant>
    </vt:vector>
  </HeadingPairs>
  <TitlesOfParts>
    <vt:vector size="18" baseType="lpstr">
      <vt:lpstr>1_EX06PP_template</vt:lpstr>
      <vt:lpstr>QAD 2010 Template</vt:lpstr>
      <vt:lpstr>Advanced Repetitive Scheduling</vt:lpstr>
      <vt:lpstr>Slide 2</vt:lpstr>
      <vt:lpstr>Facilities</vt:lpstr>
      <vt:lpstr>Repetitive Schedules</vt:lpstr>
      <vt:lpstr>Repetitive Schedules</vt:lpstr>
      <vt:lpstr>Repetitive Scheduling</vt:lpstr>
      <vt:lpstr>Repetitive Production</vt:lpstr>
      <vt:lpstr>QAD in Repetitive Environments</vt:lpstr>
      <vt:lpstr>Key Concepts</vt:lpstr>
      <vt:lpstr>Repetitive Schedules and Explosion</vt:lpstr>
      <vt:lpstr>Picklist Replenishment</vt:lpstr>
      <vt:lpstr>Line Sequencing</vt:lpstr>
      <vt:lpstr>Repetitive Reporting</vt:lpstr>
      <vt:lpstr>Cumulative Orders</vt:lpstr>
      <vt:lpstr>Repetitive Setup</vt:lpstr>
      <vt:lpstr>Repetitive Control File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Repetitive Production</dc:title>
  <dc:creator>Barbara Partyka</dc:creator>
  <cp:lastModifiedBy>mdf</cp:lastModifiedBy>
  <cp:revision>28</cp:revision>
  <cp:lastPrinted>1998-02-18T18:16:36Z</cp:lastPrinted>
  <dcterms:created xsi:type="dcterms:W3CDTF">1997-05-21T19:16:12Z</dcterms:created>
  <dcterms:modified xsi:type="dcterms:W3CDTF">2011-01-20T17:17:01Z</dcterms:modified>
</cp:coreProperties>
</file>