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5" r:id="rId1"/>
  </p:sldMasterIdLst>
  <p:notesMasterIdLst>
    <p:notesMasterId r:id="rId60"/>
  </p:notesMasterIdLst>
  <p:handoutMasterIdLst>
    <p:handoutMasterId r:id="rId61"/>
  </p:handoutMasterIdLst>
  <p:sldIdLst>
    <p:sldId id="264" r:id="rId2"/>
    <p:sldId id="360" r:id="rId3"/>
    <p:sldId id="359" r:id="rId4"/>
    <p:sldId id="370" r:id="rId5"/>
    <p:sldId id="266" r:id="rId6"/>
    <p:sldId id="361" r:id="rId7"/>
    <p:sldId id="371" r:id="rId8"/>
    <p:sldId id="267" r:id="rId9"/>
    <p:sldId id="290" r:id="rId10"/>
    <p:sldId id="291" r:id="rId11"/>
    <p:sldId id="293" r:id="rId12"/>
    <p:sldId id="294" r:id="rId13"/>
    <p:sldId id="295" r:id="rId14"/>
    <p:sldId id="362" r:id="rId15"/>
    <p:sldId id="273" r:id="rId16"/>
    <p:sldId id="274" r:id="rId17"/>
    <p:sldId id="275" r:id="rId18"/>
    <p:sldId id="276" r:id="rId19"/>
    <p:sldId id="314" r:id="rId20"/>
    <p:sldId id="363" r:id="rId21"/>
    <p:sldId id="278" r:id="rId22"/>
    <p:sldId id="369" r:id="rId23"/>
    <p:sldId id="279" r:id="rId24"/>
    <p:sldId id="280" r:id="rId25"/>
    <p:sldId id="281" r:id="rId26"/>
    <p:sldId id="357" r:id="rId27"/>
    <p:sldId id="358" r:id="rId28"/>
    <p:sldId id="313" r:id="rId29"/>
    <p:sldId id="364" r:id="rId30"/>
    <p:sldId id="372" r:id="rId31"/>
    <p:sldId id="283" r:id="rId32"/>
    <p:sldId id="285" r:id="rId33"/>
    <p:sldId id="312" r:id="rId34"/>
    <p:sldId id="365" r:id="rId35"/>
    <p:sldId id="304" r:id="rId36"/>
    <p:sldId id="374" r:id="rId37"/>
    <p:sldId id="373" r:id="rId38"/>
    <p:sldId id="302" r:id="rId39"/>
    <p:sldId id="303" r:id="rId40"/>
    <p:sldId id="305" r:id="rId41"/>
    <p:sldId id="306" r:id="rId42"/>
    <p:sldId id="308" r:id="rId43"/>
    <p:sldId id="307" r:id="rId44"/>
    <p:sldId id="309" r:id="rId45"/>
    <p:sldId id="310" r:id="rId46"/>
    <p:sldId id="366" r:id="rId47"/>
    <p:sldId id="375" r:id="rId48"/>
    <p:sldId id="287" r:id="rId49"/>
    <p:sldId id="288" r:id="rId50"/>
    <p:sldId id="383" r:id="rId51"/>
    <p:sldId id="376" r:id="rId52"/>
    <p:sldId id="377" r:id="rId53"/>
    <p:sldId id="378" r:id="rId54"/>
    <p:sldId id="379" r:id="rId55"/>
    <p:sldId id="380" r:id="rId56"/>
    <p:sldId id="384" r:id="rId57"/>
    <p:sldId id="381" r:id="rId58"/>
    <p:sldId id="368" r:id="rId59"/>
  </p:sldIdLst>
  <p:sldSz cx="9144000" cy="6858000" type="screen4x3"/>
  <p:notesSz cx="7019925" cy="9305925"/>
  <p:custDataLst>
    <p:tags r:id="rId62"/>
  </p:custDataLst>
  <p:defaultTextStyle>
    <a:defPPr>
      <a:defRPr lang="en-US"/>
    </a:defPPr>
    <a:lvl1pPr algn="ctr" rtl="0" fontAlgn="base">
      <a:spcBef>
        <a:spcPct val="0"/>
      </a:spcBef>
      <a:spcAft>
        <a:spcPct val="0"/>
      </a:spcAft>
      <a:defRPr sz="2800" i="1" kern="1200">
        <a:solidFill>
          <a:schemeClr val="tx1"/>
        </a:solidFill>
        <a:latin typeface="Tahoma" pitchFamily="34" charset="0"/>
        <a:ea typeface="+mn-ea"/>
        <a:cs typeface="+mn-cs"/>
      </a:defRPr>
    </a:lvl1pPr>
    <a:lvl2pPr marL="457200" algn="ctr" rtl="0" fontAlgn="base">
      <a:spcBef>
        <a:spcPct val="0"/>
      </a:spcBef>
      <a:spcAft>
        <a:spcPct val="0"/>
      </a:spcAft>
      <a:defRPr sz="2800" i="1" kern="1200">
        <a:solidFill>
          <a:schemeClr val="tx1"/>
        </a:solidFill>
        <a:latin typeface="Tahoma" pitchFamily="34" charset="0"/>
        <a:ea typeface="+mn-ea"/>
        <a:cs typeface="+mn-cs"/>
      </a:defRPr>
    </a:lvl2pPr>
    <a:lvl3pPr marL="914400" algn="ctr" rtl="0" fontAlgn="base">
      <a:spcBef>
        <a:spcPct val="0"/>
      </a:spcBef>
      <a:spcAft>
        <a:spcPct val="0"/>
      </a:spcAft>
      <a:defRPr sz="2800" i="1" kern="1200">
        <a:solidFill>
          <a:schemeClr val="tx1"/>
        </a:solidFill>
        <a:latin typeface="Tahoma" pitchFamily="34" charset="0"/>
        <a:ea typeface="+mn-ea"/>
        <a:cs typeface="+mn-cs"/>
      </a:defRPr>
    </a:lvl3pPr>
    <a:lvl4pPr marL="1371600" algn="ctr" rtl="0" fontAlgn="base">
      <a:spcBef>
        <a:spcPct val="0"/>
      </a:spcBef>
      <a:spcAft>
        <a:spcPct val="0"/>
      </a:spcAft>
      <a:defRPr sz="2800" i="1" kern="1200">
        <a:solidFill>
          <a:schemeClr val="tx1"/>
        </a:solidFill>
        <a:latin typeface="Tahoma" pitchFamily="34" charset="0"/>
        <a:ea typeface="+mn-ea"/>
        <a:cs typeface="+mn-cs"/>
      </a:defRPr>
    </a:lvl4pPr>
    <a:lvl5pPr marL="1828800" algn="ctr" rtl="0" fontAlgn="base">
      <a:spcBef>
        <a:spcPct val="0"/>
      </a:spcBef>
      <a:spcAft>
        <a:spcPct val="0"/>
      </a:spcAft>
      <a:defRPr sz="2800" i="1" kern="1200">
        <a:solidFill>
          <a:schemeClr val="tx1"/>
        </a:solidFill>
        <a:latin typeface="Tahoma" pitchFamily="34" charset="0"/>
        <a:ea typeface="+mn-ea"/>
        <a:cs typeface="+mn-cs"/>
      </a:defRPr>
    </a:lvl5pPr>
    <a:lvl6pPr marL="2286000" algn="l" defTabSz="914400" rtl="0" eaLnBrk="1" latinLnBrk="0" hangingPunct="1">
      <a:defRPr sz="2800" i="1" kern="1200">
        <a:solidFill>
          <a:schemeClr val="tx1"/>
        </a:solidFill>
        <a:latin typeface="Tahoma" pitchFamily="34" charset="0"/>
        <a:ea typeface="+mn-ea"/>
        <a:cs typeface="+mn-cs"/>
      </a:defRPr>
    </a:lvl6pPr>
    <a:lvl7pPr marL="2743200" algn="l" defTabSz="914400" rtl="0" eaLnBrk="1" latinLnBrk="0" hangingPunct="1">
      <a:defRPr sz="2800" i="1" kern="1200">
        <a:solidFill>
          <a:schemeClr val="tx1"/>
        </a:solidFill>
        <a:latin typeface="Tahoma" pitchFamily="34" charset="0"/>
        <a:ea typeface="+mn-ea"/>
        <a:cs typeface="+mn-cs"/>
      </a:defRPr>
    </a:lvl7pPr>
    <a:lvl8pPr marL="3200400" algn="l" defTabSz="914400" rtl="0" eaLnBrk="1" latinLnBrk="0" hangingPunct="1">
      <a:defRPr sz="2800" i="1" kern="1200">
        <a:solidFill>
          <a:schemeClr val="tx1"/>
        </a:solidFill>
        <a:latin typeface="Tahoma" pitchFamily="34" charset="0"/>
        <a:ea typeface="+mn-ea"/>
        <a:cs typeface="+mn-cs"/>
      </a:defRPr>
    </a:lvl8pPr>
    <a:lvl9pPr marL="3657600" algn="l" defTabSz="914400" rtl="0" eaLnBrk="1" latinLnBrk="0" hangingPunct="1">
      <a:defRPr sz="2800" i="1"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A46A"/>
    <a:srgbClr val="FF8500"/>
    <a:srgbClr val="FFE354"/>
    <a:srgbClr val="6A9913"/>
    <a:srgbClr val="4BB69D"/>
    <a:srgbClr val="2461AA"/>
    <a:srgbClr val="808080"/>
    <a:srgbClr val="6287C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38" autoAdjust="0"/>
    <p:restoredTop sz="96949" autoAdjust="0"/>
  </p:normalViewPr>
  <p:slideViewPr>
    <p:cSldViewPr snapToGrid="0">
      <p:cViewPr>
        <p:scale>
          <a:sx n="100" d="100"/>
          <a:sy n="100" d="100"/>
        </p:scale>
        <p:origin x="-270" y="-21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0466" name="Rectangle 2"/>
          <p:cNvSpPr>
            <a:spLocks noGrp="1" noChangeArrowheads="1"/>
          </p:cNvSpPr>
          <p:nvPr>
            <p:ph type="hdr" sz="quarter"/>
          </p:nvPr>
        </p:nvSpPr>
        <p:spPr bwMode="auto">
          <a:xfrm>
            <a:off x="0" y="0"/>
            <a:ext cx="3043238" cy="465138"/>
          </a:xfrm>
          <a:prstGeom prst="rect">
            <a:avLst/>
          </a:prstGeom>
          <a:noFill/>
          <a:ln w="9525">
            <a:noFill/>
            <a:miter lim="800000"/>
            <a:headEnd/>
            <a:tailEnd/>
          </a:ln>
          <a:effectLst/>
        </p:spPr>
        <p:txBody>
          <a:bodyPr vert="horz" wrap="square" lIns="93287" tIns="46644" rIns="93287" bIns="46644" numCol="1" anchor="t" anchorCtr="0" compatLnSpc="1">
            <a:prstTxWarp prst="textNoShape">
              <a:avLst/>
            </a:prstTxWarp>
          </a:bodyPr>
          <a:lstStyle>
            <a:lvl1pPr algn="l" defTabSz="933450">
              <a:defRPr sz="1200" i="0">
                <a:latin typeface="Arial" charset="0"/>
              </a:defRPr>
            </a:lvl1pPr>
          </a:lstStyle>
          <a:p>
            <a:pPr>
              <a:defRPr/>
            </a:pPr>
            <a:endParaRPr lang="en-US"/>
          </a:p>
        </p:txBody>
      </p:sp>
      <p:sp>
        <p:nvSpPr>
          <p:cNvPr id="190467" name="Rectangle 3"/>
          <p:cNvSpPr>
            <a:spLocks noGrp="1" noChangeArrowheads="1"/>
          </p:cNvSpPr>
          <p:nvPr>
            <p:ph type="dt" sz="quarter" idx="1"/>
          </p:nvPr>
        </p:nvSpPr>
        <p:spPr bwMode="auto">
          <a:xfrm>
            <a:off x="3975100" y="0"/>
            <a:ext cx="3043238" cy="465138"/>
          </a:xfrm>
          <a:prstGeom prst="rect">
            <a:avLst/>
          </a:prstGeom>
          <a:noFill/>
          <a:ln w="9525">
            <a:noFill/>
            <a:miter lim="800000"/>
            <a:headEnd/>
            <a:tailEnd/>
          </a:ln>
          <a:effectLst/>
        </p:spPr>
        <p:txBody>
          <a:bodyPr vert="horz" wrap="square" lIns="93287" tIns="46644" rIns="93287" bIns="46644" numCol="1" anchor="t" anchorCtr="0" compatLnSpc="1">
            <a:prstTxWarp prst="textNoShape">
              <a:avLst/>
            </a:prstTxWarp>
          </a:bodyPr>
          <a:lstStyle>
            <a:lvl1pPr algn="r" defTabSz="933450">
              <a:defRPr sz="1200" i="0">
                <a:latin typeface="Arial" charset="0"/>
              </a:defRPr>
            </a:lvl1pPr>
          </a:lstStyle>
          <a:p>
            <a:pPr>
              <a:defRPr/>
            </a:pPr>
            <a:endParaRPr lang="en-US"/>
          </a:p>
        </p:txBody>
      </p:sp>
      <p:sp>
        <p:nvSpPr>
          <p:cNvPr id="190468" name="Rectangle 4"/>
          <p:cNvSpPr>
            <a:spLocks noGrp="1" noChangeArrowheads="1"/>
          </p:cNvSpPr>
          <p:nvPr>
            <p:ph type="ftr" sz="quarter" idx="2"/>
          </p:nvPr>
        </p:nvSpPr>
        <p:spPr bwMode="auto">
          <a:xfrm>
            <a:off x="0" y="8839200"/>
            <a:ext cx="3043238" cy="465138"/>
          </a:xfrm>
          <a:prstGeom prst="rect">
            <a:avLst/>
          </a:prstGeom>
          <a:noFill/>
          <a:ln w="9525">
            <a:noFill/>
            <a:miter lim="800000"/>
            <a:headEnd/>
            <a:tailEnd/>
          </a:ln>
          <a:effectLst/>
        </p:spPr>
        <p:txBody>
          <a:bodyPr vert="horz" wrap="square" lIns="93287" tIns="46644" rIns="93287" bIns="46644" numCol="1" anchor="b" anchorCtr="0" compatLnSpc="1">
            <a:prstTxWarp prst="textNoShape">
              <a:avLst/>
            </a:prstTxWarp>
          </a:bodyPr>
          <a:lstStyle>
            <a:lvl1pPr algn="l" defTabSz="933450">
              <a:defRPr sz="1200" i="0">
                <a:latin typeface="Arial" charset="0"/>
              </a:defRPr>
            </a:lvl1pPr>
          </a:lstStyle>
          <a:p>
            <a:pPr>
              <a:defRPr/>
            </a:pPr>
            <a:r>
              <a:rPr lang="en-US"/>
              <a:t>2.1.1_posting je</a:t>
            </a:r>
          </a:p>
        </p:txBody>
      </p:sp>
      <p:sp>
        <p:nvSpPr>
          <p:cNvPr id="190469" name="Rectangle 5"/>
          <p:cNvSpPr>
            <a:spLocks noGrp="1" noChangeArrowheads="1"/>
          </p:cNvSpPr>
          <p:nvPr>
            <p:ph type="sldNum" sz="quarter" idx="3"/>
          </p:nvPr>
        </p:nvSpPr>
        <p:spPr bwMode="auto">
          <a:xfrm>
            <a:off x="3975100" y="8839200"/>
            <a:ext cx="3043238" cy="465138"/>
          </a:xfrm>
          <a:prstGeom prst="rect">
            <a:avLst/>
          </a:prstGeom>
          <a:noFill/>
          <a:ln w="9525">
            <a:noFill/>
            <a:miter lim="800000"/>
            <a:headEnd/>
            <a:tailEnd/>
          </a:ln>
          <a:effectLst/>
        </p:spPr>
        <p:txBody>
          <a:bodyPr vert="horz" wrap="square" lIns="93287" tIns="46644" rIns="93287" bIns="46644" numCol="1" anchor="b" anchorCtr="0" compatLnSpc="1">
            <a:prstTxWarp prst="textNoShape">
              <a:avLst/>
            </a:prstTxWarp>
          </a:bodyPr>
          <a:lstStyle>
            <a:lvl1pPr algn="r" defTabSz="933450">
              <a:defRPr sz="1200" i="0">
                <a:latin typeface="Arial" charset="0"/>
              </a:defRPr>
            </a:lvl1pPr>
          </a:lstStyle>
          <a:p>
            <a:pPr>
              <a:defRPr/>
            </a:pPr>
            <a:fld id="{A02B675C-B474-4F95-8486-5218B839ED4C}"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3043238" cy="465138"/>
          </a:xfrm>
          <a:prstGeom prst="rect">
            <a:avLst/>
          </a:prstGeom>
          <a:noFill/>
          <a:ln w="9525">
            <a:noFill/>
            <a:miter lim="800000"/>
            <a:headEnd/>
            <a:tailEnd/>
          </a:ln>
          <a:effectLst/>
        </p:spPr>
        <p:txBody>
          <a:bodyPr vert="horz" wrap="square" lIns="93287" tIns="46644" rIns="93287" bIns="46644" numCol="1" anchor="t" anchorCtr="0" compatLnSpc="1">
            <a:prstTxWarp prst="textNoShape">
              <a:avLst/>
            </a:prstTxWarp>
          </a:bodyPr>
          <a:lstStyle>
            <a:lvl1pPr algn="l" defTabSz="933450">
              <a:defRPr sz="1200" i="0">
                <a:latin typeface="Arial" charset="0"/>
              </a:defRPr>
            </a:lvl1pPr>
          </a:lstStyle>
          <a:p>
            <a:pPr>
              <a:defRPr/>
            </a:pPr>
            <a:endParaRPr lang="en-US"/>
          </a:p>
        </p:txBody>
      </p:sp>
      <p:sp>
        <p:nvSpPr>
          <p:cNvPr id="39939" name="Rectangle 3"/>
          <p:cNvSpPr>
            <a:spLocks noGrp="1" noChangeArrowheads="1"/>
          </p:cNvSpPr>
          <p:nvPr>
            <p:ph type="dt" idx="1"/>
          </p:nvPr>
        </p:nvSpPr>
        <p:spPr bwMode="auto">
          <a:xfrm>
            <a:off x="3975100" y="0"/>
            <a:ext cx="3043238" cy="465138"/>
          </a:xfrm>
          <a:prstGeom prst="rect">
            <a:avLst/>
          </a:prstGeom>
          <a:noFill/>
          <a:ln w="9525">
            <a:noFill/>
            <a:miter lim="800000"/>
            <a:headEnd/>
            <a:tailEnd/>
          </a:ln>
          <a:effectLst/>
        </p:spPr>
        <p:txBody>
          <a:bodyPr vert="horz" wrap="square" lIns="93287" tIns="46644" rIns="93287" bIns="46644" numCol="1" anchor="t" anchorCtr="0" compatLnSpc="1">
            <a:prstTxWarp prst="textNoShape">
              <a:avLst/>
            </a:prstTxWarp>
          </a:bodyPr>
          <a:lstStyle>
            <a:lvl1pPr algn="r" defTabSz="933450">
              <a:defRPr sz="1200" i="0">
                <a:latin typeface="Arial" charset="0"/>
              </a:defRPr>
            </a:lvl1pPr>
          </a:lstStyle>
          <a:p>
            <a:pPr>
              <a:defRPr/>
            </a:pPr>
            <a:endParaRPr lang="en-US"/>
          </a:p>
        </p:txBody>
      </p:sp>
      <p:sp>
        <p:nvSpPr>
          <p:cNvPr id="62468" name="Rectangle 4"/>
          <p:cNvSpPr>
            <a:spLocks noGrp="1" noRot="1" noChangeAspect="1" noChangeArrowheads="1" noTextEdit="1"/>
          </p:cNvSpPr>
          <p:nvPr>
            <p:ph type="sldImg" idx="2"/>
          </p:nvPr>
        </p:nvSpPr>
        <p:spPr bwMode="auto">
          <a:xfrm>
            <a:off x="1182688" y="696913"/>
            <a:ext cx="4654550" cy="3490912"/>
          </a:xfrm>
          <a:prstGeom prst="rect">
            <a:avLst/>
          </a:prstGeom>
          <a:noFill/>
          <a:ln w="9525">
            <a:solidFill>
              <a:srgbClr val="000000"/>
            </a:solidFill>
            <a:miter lim="800000"/>
            <a:headEnd/>
            <a:tailEnd/>
          </a:ln>
        </p:spPr>
      </p:sp>
      <p:sp>
        <p:nvSpPr>
          <p:cNvPr id="39941" name="Rectangle 5"/>
          <p:cNvSpPr>
            <a:spLocks noGrp="1" noChangeArrowheads="1"/>
          </p:cNvSpPr>
          <p:nvPr>
            <p:ph type="body" sz="quarter" idx="3"/>
          </p:nvPr>
        </p:nvSpPr>
        <p:spPr bwMode="auto">
          <a:xfrm>
            <a:off x="701675" y="4421188"/>
            <a:ext cx="5616575" cy="4187825"/>
          </a:xfrm>
          <a:prstGeom prst="rect">
            <a:avLst/>
          </a:prstGeom>
          <a:noFill/>
          <a:ln w="9525">
            <a:noFill/>
            <a:miter lim="800000"/>
            <a:headEnd/>
            <a:tailEnd/>
          </a:ln>
          <a:effectLst/>
        </p:spPr>
        <p:txBody>
          <a:bodyPr vert="horz" wrap="square" lIns="93287" tIns="46644" rIns="93287" bIns="4664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9942" name="Rectangle 6"/>
          <p:cNvSpPr>
            <a:spLocks noGrp="1" noChangeArrowheads="1"/>
          </p:cNvSpPr>
          <p:nvPr>
            <p:ph type="ftr" sz="quarter" idx="4"/>
          </p:nvPr>
        </p:nvSpPr>
        <p:spPr bwMode="auto">
          <a:xfrm>
            <a:off x="0" y="8839200"/>
            <a:ext cx="3043238" cy="465138"/>
          </a:xfrm>
          <a:prstGeom prst="rect">
            <a:avLst/>
          </a:prstGeom>
          <a:noFill/>
          <a:ln w="9525">
            <a:noFill/>
            <a:miter lim="800000"/>
            <a:headEnd/>
            <a:tailEnd/>
          </a:ln>
          <a:effectLst/>
        </p:spPr>
        <p:txBody>
          <a:bodyPr vert="horz" wrap="square" lIns="93287" tIns="46644" rIns="93287" bIns="46644" numCol="1" anchor="b" anchorCtr="0" compatLnSpc="1">
            <a:prstTxWarp prst="textNoShape">
              <a:avLst/>
            </a:prstTxWarp>
          </a:bodyPr>
          <a:lstStyle>
            <a:lvl1pPr algn="l" defTabSz="933450">
              <a:defRPr sz="1200" i="0">
                <a:latin typeface="Arial" charset="0"/>
              </a:defRPr>
            </a:lvl1pPr>
          </a:lstStyle>
          <a:p>
            <a:pPr>
              <a:defRPr/>
            </a:pPr>
            <a:r>
              <a:rPr lang="en-US"/>
              <a:t>2.1.1_posting je</a:t>
            </a:r>
          </a:p>
        </p:txBody>
      </p:sp>
      <p:sp>
        <p:nvSpPr>
          <p:cNvPr id="39943" name="Rectangle 7"/>
          <p:cNvSpPr>
            <a:spLocks noGrp="1" noChangeArrowheads="1"/>
          </p:cNvSpPr>
          <p:nvPr>
            <p:ph type="sldNum" sz="quarter" idx="5"/>
          </p:nvPr>
        </p:nvSpPr>
        <p:spPr bwMode="auto">
          <a:xfrm>
            <a:off x="3975100" y="8839200"/>
            <a:ext cx="3043238" cy="465138"/>
          </a:xfrm>
          <a:prstGeom prst="rect">
            <a:avLst/>
          </a:prstGeom>
          <a:noFill/>
          <a:ln w="9525">
            <a:noFill/>
            <a:miter lim="800000"/>
            <a:headEnd/>
            <a:tailEnd/>
          </a:ln>
          <a:effectLst/>
        </p:spPr>
        <p:txBody>
          <a:bodyPr vert="horz" wrap="square" lIns="93287" tIns="46644" rIns="93287" bIns="46644" numCol="1" anchor="b" anchorCtr="0" compatLnSpc="1">
            <a:prstTxWarp prst="textNoShape">
              <a:avLst/>
            </a:prstTxWarp>
          </a:bodyPr>
          <a:lstStyle>
            <a:lvl1pPr algn="r" defTabSz="933450">
              <a:defRPr sz="1200" i="0">
                <a:latin typeface="Arial" charset="0"/>
              </a:defRPr>
            </a:lvl1pPr>
          </a:lstStyle>
          <a:p>
            <a:pPr>
              <a:defRPr/>
            </a:pPr>
            <a:fld id="{90F0F509-6D82-449C-BC45-00E38FDD7D96}" type="slidenum">
              <a:rPr lang="en-US"/>
              <a:pPr>
                <a:defRPr/>
              </a:pPr>
              <a:t>‹#›</a:t>
            </a:fld>
            <a:endParaRPr lang="en-US"/>
          </a:p>
        </p:txBody>
      </p:sp>
    </p:spTree>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6"/>
          <p:cNvSpPr>
            <a:spLocks noGrp="1" noChangeArrowheads="1"/>
          </p:cNvSpPr>
          <p:nvPr>
            <p:ph type="ftr" sz="quarter" idx="4"/>
          </p:nvPr>
        </p:nvSpPr>
        <p:spPr>
          <a:noFill/>
        </p:spPr>
        <p:txBody>
          <a:bodyPr/>
          <a:lstStyle/>
          <a:p>
            <a:r>
              <a:rPr lang="en-US" smtClean="0"/>
              <a:t>2.1.1_posting je</a:t>
            </a:r>
          </a:p>
        </p:txBody>
      </p:sp>
      <p:sp>
        <p:nvSpPr>
          <p:cNvPr id="63491" name="Rectangle 7"/>
          <p:cNvSpPr>
            <a:spLocks noGrp="1" noChangeArrowheads="1"/>
          </p:cNvSpPr>
          <p:nvPr>
            <p:ph type="sldNum" sz="quarter" idx="5"/>
          </p:nvPr>
        </p:nvSpPr>
        <p:spPr>
          <a:noFill/>
        </p:spPr>
        <p:txBody>
          <a:bodyPr/>
          <a:lstStyle/>
          <a:p>
            <a:fld id="{CEBCE3F0-67EA-4547-B32A-C4D608FB29B0}" type="slidenum">
              <a:rPr lang="en-US" smtClean="0"/>
              <a:pPr/>
              <a:t>1</a:t>
            </a:fld>
            <a:endParaRPr lang="en-US" smtClean="0"/>
          </a:p>
        </p:txBody>
      </p:sp>
      <p:sp>
        <p:nvSpPr>
          <p:cNvPr id="63492" name="Rectangle 2"/>
          <p:cNvSpPr>
            <a:spLocks noGrp="1" noRot="1" noChangeAspect="1" noChangeArrowheads="1" noTextEdit="1"/>
          </p:cNvSpPr>
          <p:nvPr>
            <p:ph type="sldImg"/>
          </p:nvPr>
        </p:nvSpPr>
        <p:spPr>
          <a:ln/>
        </p:spPr>
      </p:sp>
      <p:sp>
        <p:nvSpPr>
          <p:cNvPr id="63493"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6"/>
          <p:cNvSpPr>
            <a:spLocks noGrp="1" noChangeArrowheads="1"/>
          </p:cNvSpPr>
          <p:nvPr>
            <p:ph type="ftr" sz="quarter" idx="4"/>
          </p:nvPr>
        </p:nvSpPr>
        <p:spPr>
          <a:noFill/>
        </p:spPr>
        <p:txBody>
          <a:bodyPr/>
          <a:lstStyle/>
          <a:p>
            <a:r>
              <a:rPr lang="en-US" smtClean="0"/>
              <a:t>2.1.1_posting je</a:t>
            </a:r>
          </a:p>
        </p:txBody>
      </p:sp>
      <p:sp>
        <p:nvSpPr>
          <p:cNvPr id="72707" name="Rectangle 7"/>
          <p:cNvSpPr>
            <a:spLocks noGrp="1" noChangeArrowheads="1"/>
          </p:cNvSpPr>
          <p:nvPr>
            <p:ph type="sldNum" sz="quarter" idx="5"/>
          </p:nvPr>
        </p:nvSpPr>
        <p:spPr>
          <a:noFill/>
        </p:spPr>
        <p:txBody>
          <a:bodyPr/>
          <a:lstStyle/>
          <a:p>
            <a:fld id="{E78CF89C-22FC-44B0-80A8-EF4EA97E1B02}" type="slidenum">
              <a:rPr lang="en-US" smtClean="0"/>
              <a:pPr/>
              <a:t>21</a:t>
            </a:fld>
            <a:endParaRPr lang="en-US" smtClean="0"/>
          </a:p>
        </p:txBody>
      </p:sp>
      <p:sp>
        <p:nvSpPr>
          <p:cNvPr id="72708" name="Rectangle 2"/>
          <p:cNvSpPr>
            <a:spLocks noGrp="1" noRot="1" noChangeAspect="1" noChangeArrowheads="1" noTextEdit="1"/>
          </p:cNvSpPr>
          <p:nvPr>
            <p:ph type="sldImg"/>
          </p:nvPr>
        </p:nvSpPr>
        <p:spPr>
          <a:ln/>
        </p:spPr>
      </p:sp>
      <p:sp>
        <p:nvSpPr>
          <p:cNvPr id="72709"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6"/>
          <p:cNvSpPr>
            <a:spLocks noGrp="1" noChangeArrowheads="1"/>
          </p:cNvSpPr>
          <p:nvPr>
            <p:ph type="ftr" sz="quarter" idx="4"/>
          </p:nvPr>
        </p:nvSpPr>
        <p:spPr>
          <a:noFill/>
        </p:spPr>
        <p:txBody>
          <a:bodyPr/>
          <a:lstStyle/>
          <a:p>
            <a:r>
              <a:rPr lang="en-US" smtClean="0"/>
              <a:t>2.1.1_posting je</a:t>
            </a:r>
          </a:p>
        </p:txBody>
      </p:sp>
      <p:sp>
        <p:nvSpPr>
          <p:cNvPr id="73731" name="Rectangle 7"/>
          <p:cNvSpPr>
            <a:spLocks noGrp="1" noChangeArrowheads="1"/>
          </p:cNvSpPr>
          <p:nvPr>
            <p:ph type="sldNum" sz="quarter" idx="5"/>
          </p:nvPr>
        </p:nvSpPr>
        <p:spPr>
          <a:noFill/>
        </p:spPr>
        <p:txBody>
          <a:bodyPr/>
          <a:lstStyle/>
          <a:p>
            <a:fld id="{E4767B2F-5A24-45E2-84A1-F04414EB4AE9}" type="slidenum">
              <a:rPr lang="en-US" smtClean="0"/>
              <a:pPr/>
              <a:t>22</a:t>
            </a:fld>
            <a:endParaRPr lang="en-US" smtClean="0"/>
          </a:p>
        </p:txBody>
      </p:sp>
      <p:sp>
        <p:nvSpPr>
          <p:cNvPr id="73732" name="Rectangle 2"/>
          <p:cNvSpPr>
            <a:spLocks noGrp="1" noRot="1" noChangeAspect="1" noChangeArrowheads="1" noTextEdit="1"/>
          </p:cNvSpPr>
          <p:nvPr>
            <p:ph type="sldImg"/>
          </p:nvPr>
        </p:nvSpPr>
        <p:spPr>
          <a:ln/>
        </p:spPr>
      </p:sp>
      <p:sp>
        <p:nvSpPr>
          <p:cNvPr id="73733"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6"/>
          <p:cNvSpPr>
            <a:spLocks noGrp="1" noChangeArrowheads="1"/>
          </p:cNvSpPr>
          <p:nvPr>
            <p:ph type="ftr" sz="quarter" idx="4"/>
          </p:nvPr>
        </p:nvSpPr>
        <p:spPr>
          <a:noFill/>
        </p:spPr>
        <p:txBody>
          <a:bodyPr/>
          <a:lstStyle/>
          <a:p>
            <a:r>
              <a:rPr lang="en-US" smtClean="0"/>
              <a:t>2.1.1_posting je</a:t>
            </a:r>
          </a:p>
        </p:txBody>
      </p:sp>
      <p:sp>
        <p:nvSpPr>
          <p:cNvPr id="74755" name="Rectangle 7"/>
          <p:cNvSpPr>
            <a:spLocks noGrp="1" noChangeArrowheads="1"/>
          </p:cNvSpPr>
          <p:nvPr>
            <p:ph type="sldNum" sz="quarter" idx="5"/>
          </p:nvPr>
        </p:nvSpPr>
        <p:spPr>
          <a:noFill/>
        </p:spPr>
        <p:txBody>
          <a:bodyPr/>
          <a:lstStyle/>
          <a:p>
            <a:fld id="{78381BA2-426C-4F00-BCD3-C18A5660D66D}" type="slidenum">
              <a:rPr lang="en-US" smtClean="0"/>
              <a:pPr/>
              <a:t>23</a:t>
            </a:fld>
            <a:endParaRPr lang="en-US" smtClean="0"/>
          </a:p>
        </p:txBody>
      </p:sp>
      <p:sp>
        <p:nvSpPr>
          <p:cNvPr id="74756" name="Rectangle 2"/>
          <p:cNvSpPr>
            <a:spLocks noGrp="1" noRot="1" noChangeAspect="1" noChangeArrowheads="1" noTextEdit="1"/>
          </p:cNvSpPr>
          <p:nvPr>
            <p:ph type="sldImg"/>
          </p:nvPr>
        </p:nvSpPr>
        <p:spPr>
          <a:ln/>
        </p:spPr>
      </p:sp>
      <p:sp>
        <p:nvSpPr>
          <p:cNvPr id="74757"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6"/>
          <p:cNvSpPr>
            <a:spLocks noGrp="1" noChangeArrowheads="1"/>
          </p:cNvSpPr>
          <p:nvPr>
            <p:ph type="ftr" sz="quarter" idx="4"/>
          </p:nvPr>
        </p:nvSpPr>
        <p:spPr>
          <a:noFill/>
        </p:spPr>
        <p:txBody>
          <a:bodyPr/>
          <a:lstStyle/>
          <a:p>
            <a:r>
              <a:rPr lang="en-US" smtClean="0"/>
              <a:t>2.1.1_posting je</a:t>
            </a:r>
          </a:p>
        </p:txBody>
      </p:sp>
      <p:sp>
        <p:nvSpPr>
          <p:cNvPr id="75779" name="Rectangle 7"/>
          <p:cNvSpPr>
            <a:spLocks noGrp="1" noChangeArrowheads="1"/>
          </p:cNvSpPr>
          <p:nvPr>
            <p:ph type="sldNum" sz="quarter" idx="5"/>
          </p:nvPr>
        </p:nvSpPr>
        <p:spPr>
          <a:noFill/>
        </p:spPr>
        <p:txBody>
          <a:bodyPr/>
          <a:lstStyle/>
          <a:p>
            <a:fld id="{0481C5FF-B995-493A-B858-7C039316F0B1}" type="slidenum">
              <a:rPr lang="en-US" smtClean="0"/>
              <a:pPr/>
              <a:t>24</a:t>
            </a:fld>
            <a:endParaRPr lang="en-US" smtClean="0"/>
          </a:p>
        </p:txBody>
      </p:sp>
      <p:sp>
        <p:nvSpPr>
          <p:cNvPr id="75780" name="Rectangle 2"/>
          <p:cNvSpPr>
            <a:spLocks noGrp="1" noRot="1" noChangeAspect="1" noChangeArrowheads="1" noTextEdit="1"/>
          </p:cNvSpPr>
          <p:nvPr>
            <p:ph type="sldImg"/>
          </p:nvPr>
        </p:nvSpPr>
        <p:spPr>
          <a:ln/>
        </p:spPr>
      </p:sp>
      <p:sp>
        <p:nvSpPr>
          <p:cNvPr id="75781"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6"/>
          <p:cNvSpPr>
            <a:spLocks noGrp="1" noChangeArrowheads="1"/>
          </p:cNvSpPr>
          <p:nvPr>
            <p:ph type="ftr" sz="quarter" idx="4"/>
          </p:nvPr>
        </p:nvSpPr>
        <p:spPr>
          <a:noFill/>
        </p:spPr>
        <p:txBody>
          <a:bodyPr/>
          <a:lstStyle/>
          <a:p>
            <a:r>
              <a:rPr lang="en-US" smtClean="0"/>
              <a:t>2.1.1_posting je</a:t>
            </a:r>
          </a:p>
        </p:txBody>
      </p:sp>
      <p:sp>
        <p:nvSpPr>
          <p:cNvPr id="76803" name="Rectangle 7"/>
          <p:cNvSpPr>
            <a:spLocks noGrp="1" noChangeArrowheads="1"/>
          </p:cNvSpPr>
          <p:nvPr>
            <p:ph type="sldNum" sz="quarter" idx="5"/>
          </p:nvPr>
        </p:nvSpPr>
        <p:spPr>
          <a:noFill/>
        </p:spPr>
        <p:txBody>
          <a:bodyPr/>
          <a:lstStyle/>
          <a:p>
            <a:fld id="{5A490BF6-5BAA-40B7-9FDF-69B2C3F55CFC}" type="slidenum">
              <a:rPr lang="en-US" smtClean="0"/>
              <a:pPr/>
              <a:t>26</a:t>
            </a:fld>
            <a:endParaRPr lang="en-US" smtClean="0"/>
          </a:p>
        </p:txBody>
      </p:sp>
      <p:sp>
        <p:nvSpPr>
          <p:cNvPr id="76804" name="Rectangle 2"/>
          <p:cNvSpPr>
            <a:spLocks noGrp="1" noRot="1" noChangeAspect="1" noChangeArrowheads="1" noTextEdit="1"/>
          </p:cNvSpPr>
          <p:nvPr>
            <p:ph type="sldImg"/>
          </p:nvPr>
        </p:nvSpPr>
        <p:spPr>
          <a:ln/>
        </p:spPr>
      </p:sp>
      <p:sp>
        <p:nvSpPr>
          <p:cNvPr id="76805"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6"/>
          <p:cNvSpPr>
            <a:spLocks noGrp="1" noChangeArrowheads="1"/>
          </p:cNvSpPr>
          <p:nvPr>
            <p:ph type="ftr" sz="quarter" idx="4"/>
          </p:nvPr>
        </p:nvSpPr>
        <p:spPr>
          <a:noFill/>
        </p:spPr>
        <p:txBody>
          <a:bodyPr/>
          <a:lstStyle/>
          <a:p>
            <a:r>
              <a:rPr lang="en-US" smtClean="0"/>
              <a:t>2.1.1_posting je</a:t>
            </a:r>
          </a:p>
        </p:txBody>
      </p:sp>
      <p:sp>
        <p:nvSpPr>
          <p:cNvPr id="77827" name="Rectangle 7"/>
          <p:cNvSpPr>
            <a:spLocks noGrp="1" noChangeArrowheads="1"/>
          </p:cNvSpPr>
          <p:nvPr>
            <p:ph type="sldNum" sz="quarter" idx="5"/>
          </p:nvPr>
        </p:nvSpPr>
        <p:spPr>
          <a:noFill/>
        </p:spPr>
        <p:txBody>
          <a:bodyPr/>
          <a:lstStyle/>
          <a:p>
            <a:fld id="{7B1CBAA2-53F4-4113-8663-4B609383A879}" type="slidenum">
              <a:rPr lang="en-US" smtClean="0"/>
              <a:pPr/>
              <a:t>27</a:t>
            </a:fld>
            <a:endParaRPr lang="en-US" smtClean="0"/>
          </a:p>
        </p:txBody>
      </p:sp>
      <p:sp>
        <p:nvSpPr>
          <p:cNvPr id="77828" name="Rectangle 2"/>
          <p:cNvSpPr>
            <a:spLocks noGrp="1" noRot="1" noChangeAspect="1" noChangeArrowheads="1" noTextEdit="1"/>
          </p:cNvSpPr>
          <p:nvPr>
            <p:ph type="sldImg"/>
          </p:nvPr>
        </p:nvSpPr>
        <p:spPr>
          <a:ln/>
        </p:spPr>
      </p:sp>
      <p:sp>
        <p:nvSpPr>
          <p:cNvPr id="77829"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6"/>
          <p:cNvSpPr>
            <a:spLocks noGrp="1" noChangeArrowheads="1"/>
          </p:cNvSpPr>
          <p:nvPr>
            <p:ph type="ftr" sz="quarter" idx="4"/>
          </p:nvPr>
        </p:nvSpPr>
        <p:spPr>
          <a:noFill/>
        </p:spPr>
        <p:txBody>
          <a:bodyPr/>
          <a:lstStyle/>
          <a:p>
            <a:r>
              <a:rPr lang="en-US" smtClean="0"/>
              <a:t>2.1.1_posting je</a:t>
            </a:r>
          </a:p>
        </p:txBody>
      </p:sp>
      <p:sp>
        <p:nvSpPr>
          <p:cNvPr id="78851" name="Rectangle 7"/>
          <p:cNvSpPr>
            <a:spLocks noGrp="1" noChangeArrowheads="1"/>
          </p:cNvSpPr>
          <p:nvPr>
            <p:ph type="sldNum" sz="quarter" idx="5"/>
          </p:nvPr>
        </p:nvSpPr>
        <p:spPr>
          <a:noFill/>
        </p:spPr>
        <p:txBody>
          <a:bodyPr/>
          <a:lstStyle/>
          <a:p>
            <a:fld id="{DAEB9FA3-7F3E-4C4C-ADDC-D83CDF4393E1}" type="slidenum">
              <a:rPr lang="en-US" smtClean="0"/>
              <a:pPr/>
              <a:t>29</a:t>
            </a:fld>
            <a:endParaRPr lang="en-US" smtClean="0"/>
          </a:p>
        </p:txBody>
      </p:sp>
      <p:sp>
        <p:nvSpPr>
          <p:cNvPr id="78852" name="Rectangle 2"/>
          <p:cNvSpPr>
            <a:spLocks noGrp="1" noRot="1" noChangeAspect="1" noChangeArrowheads="1" noTextEdit="1"/>
          </p:cNvSpPr>
          <p:nvPr>
            <p:ph type="sldImg"/>
          </p:nvPr>
        </p:nvSpPr>
        <p:spPr>
          <a:xfrm>
            <a:off x="1184275" y="698500"/>
            <a:ext cx="4652963" cy="3489325"/>
          </a:xfrm>
          <a:ln/>
        </p:spPr>
      </p:sp>
      <p:sp>
        <p:nvSpPr>
          <p:cNvPr id="78853" name="Rectangle 3"/>
          <p:cNvSpPr>
            <a:spLocks noGrp="1" noChangeArrowheads="1"/>
          </p:cNvSpPr>
          <p:nvPr>
            <p:ph type="body" idx="1"/>
          </p:nvPr>
        </p:nvSpPr>
        <p:spPr>
          <a:xfrm>
            <a:off x="935038" y="4419600"/>
            <a:ext cx="5149850" cy="4187825"/>
          </a:xfrm>
          <a:noFill/>
          <a:ln/>
        </p:spPr>
        <p:txBody>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6"/>
          <p:cNvSpPr>
            <a:spLocks noGrp="1" noChangeArrowheads="1"/>
          </p:cNvSpPr>
          <p:nvPr>
            <p:ph type="ftr" sz="quarter" idx="4"/>
          </p:nvPr>
        </p:nvSpPr>
        <p:spPr>
          <a:noFill/>
        </p:spPr>
        <p:txBody>
          <a:bodyPr/>
          <a:lstStyle/>
          <a:p>
            <a:r>
              <a:rPr lang="en-US" smtClean="0"/>
              <a:t>2.1.1_posting je</a:t>
            </a:r>
          </a:p>
        </p:txBody>
      </p:sp>
      <p:sp>
        <p:nvSpPr>
          <p:cNvPr id="79875" name="Rectangle 7"/>
          <p:cNvSpPr>
            <a:spLocks noGrp="1" noChangeArrowheads="1"/>
          </p:cNvSpPr>
          <p:nvPr>
            <p:ph type="sldNum" sz="quarter" idx="5"/>
          </p:nvPr>
        </p:nvSpPr>
        <p:spPr>
          <a:noFill/>
        </p:spPr>
        <p:txBody>
          <a:bodyPr/>
          <a:lstStyle/>
          <a:p>
            <a:fld id="{BA982396-D493-463D-A8A9-FF450D5BBCEF}" type="slidenum">
              <a:rPr lang="en-US" smtClean="0"/>
              <a:pPr/>
              <a:t>30</a:t>
            </a:fld>
            <a:endParaRPr lang="en-US" smtClean="0"/>
          </a:p>
        </p:txBody>
      </p:sp>
      <p:sp>
        <p:nvSpPr>
          <p:cNvPr id="79876" name="Rectangle 2"/>
          <p:cNvSpPr>
            <a:spLocks noGrp="1" noRot="1" noChangeAspect="1" noChangeArrowheads="1" noTextEdit="1"/>
          </p:cNvSpPr>
          <p:nvPr>
            <p:ph type="sldImg"/>
          </p:nvPr>
        </p:nvSpPr>
        <p:spPr>
          <a:ln/>
        </p:spPr>
      </p:sp>
      <p:sp>
        <p:nvSpPr>
          <p:cNvPr id="79877"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6"/>
          <p:cNvSpPr>
            <a:spLocks noGrp="1" noChangeArrowheads="1"/>
          </p:cNvSpPr>
          <p:nvPr>
            <p:ph type="ftr" sz="quarter" idx="4"/>
          </p:nvPr>
        </p:nvSpPr>
        <p:spPr>
          <a:noFill/>
        </p:spPr>
        <p:txBody>
          <a:bodyPr/>
          <a:lstStyle/>
          <a:p>
            <a:r>
              <a:rPr lang="en-US" smtClean="0"/>
              <a:t>2.1.1_posting je</a:t>
            </a:r>
          </a:p>
        </p:txBody>
      </p:sp>
      <p:sp>
        <p:nvSpPr>
          <p:cNvPr id="80899" name="Rectangle 7"/>
          <p:cNvSpPr>
            <a:spLocks noGrp="1" noChangeArrowheads="1"/>
          </p:cNvSpPr>
          <p:nvPr>
            <p:ph type="sldNum" sz="quarter" idx="5"/>
          </p:nvPr>
        </p:nvSpPr>
        <p:spPr>
          <a:noFill/>
        </p:spPr>
        <p:txBody>
          <a:bodyPr/>
          <a:lstStyle/>
          <a:p>
            <a:fld id="{4CABF56A-4A86-41FC-86DC-FC2E6A7678DA}" type="slidenum">
              <a:rPr lang="en-US" smtClean="0"/>
              <a:pPr/>
              <a:t>31</a:t>
            </a:fld>
            <a:endParaRPr lang="en-US" smtClean="0"/>
          </a:p>
        </p:txBody>
      </p:sp>
      <p:sp>
        <p:nvSpPr>
          <p:cNvPr id="80900" name="Rectangle 2"/>
          <p:cNvSpPr>
            <a:spLocks noGrp="1" noRot="1" noChangeAspect="1" noChangeArrowheads="1" noTextEdit="1"/>
          </p:cNvSpPr>
          <p:nvPr>
            <p:ph type="sldImg"/>
          </p:nvPr>
        </p:nvSpPr>
        <p:spPr>
          <a:ln/>
        </p:spPr>
      </p:sp>
      <p:sp>
        <p:nvSpPr>
          <p:cNvPr id="80901"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6"/>
          <p:cNvSpPr>
            <a:spLocks noGrp="1" noChangeArrowheads="1"/>
          </p:cNvSpPr>
          <p:nvPr>
            <p:ph type="ftr" sz="quarter" idx="4"/>
          </p:nvPr>
        </p:nvSpPr>
        <p:spPr>
          <a:noFill/>
        </p:spPr>
        <p:txBody>
          <a:bodyPr/>
          <a:lstStyle/>
          <a:p>
            <a:r>
              <a:rPr lang="en-US" smtClean="0"/>
              <a:t>2.1.1_posting je</a:t>
            </a:r>
          </a:p>
        </p:txBody>
      </p:sp>
      <p:sp>
        <p:nvSpPr>
          <p:cNvPr id="81923" name="Rectangle 7"/>
          <p:cNvSpPr>
            <a:spLocks noGrp="1" noChangeArrowheads="1"/>
          </p:cNvSpPr>
          <p:nvPr>
            <p:ph type="sldNum" sz="quarter" idx="5"/>
          </p:nvPr>
        </p:nvSpPr>
        <p:spPr>
          <a:noFill/>
        </p:spPr>
        <p:txBody>
          <a:bodyPr/>
          <a:lstStyle/>
          <a:p>
            <a:fld id="{FC224A4C-E469-4607-9D74-417F1082E091}" type="slidenum">
              <a:rPr lang="en-US" smtClean="0"/>
              <a:pPr/>
              <a:t>34</a:t>
            </a:fld>
            <a:endParaRPr lang="en-US" smtClean="0"/>
          </a:p>
        </p:txBody>
      </p:sp>
      <p:sp>
        <p:nvSpPr>
          <p:cNvPr id="81924" name="Rectangle 2"/>
          <p:cNvSpPr>
            <a:spLocks noGrp="1" noRot="1" noChangeAspect="1" noChangeArrowheads="1" noTextEdit="1"/>
          </p:cNvSpPr>
          <p:nvPr>
            <p:ph type="sldImg"/>
          </p:nvPr>
        </p:nvSpPr>
        <p:spPr>
          <a:xfrm>
            <a:off x="1184275" y="698500"/>
            <a:ext cx="4652963" cy="3489325"/>
          </a:xfrm>
          <a:ln/>
        </p:spPr>
      </p:sp>
      <p:sp>
        <p:nvSpPr>
          <p:cNvPr id="81925" name="Rectangle 3"/>
          <p:cNvSpPr>
            <a:spLocks noGrp="1" noChangeArrowheads="1"/>
          </p:cNvSpPr>
          <p:nvPr>
            <p:ph type="body" idx="1"/>
          </p:nvPr>
        </p:nvSpPr>
        <p:spPr>
          <a:xfrm>
            <a:off x="935038" y="4419600"/>
            <a:ext cx="5149850" cy="4187825"/>
          </a:xfrm>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6"/>
          <p:cNvSpPr>
            <a:spLocks noGrp="1" noChangeArrowheads="1"/>
          </p:cNvSpPr>
          <p:nvPr>
            <p:ph type="ftr" sz="quarter" idx="4"/>
          </p:nvPr>
        </p:nvSpPr>
        <p:spPr>
          <a:noFill/>
        </p:spPr>
        <p:txBody>
          <a:bodyPr/>
          <a:lstStyle/>
          <a:p>
            <a:r>
              <a:rPr lang="en-US" smtClean="0"/>
              <a:t>2.1.1_posting je</a:t>
            </a:r>
          </a:p>
        </p:txBody>
      </p:sp>
      <p:sp>
        <p:nvSpPr>
          <p:cNvPr id="64515" name="Rectangle 7"/>
          <p:cNvSpPr>
            <a:spLocks noGrp="1" noChangeArrowheads="1"/>
          </p:cNvSpPr>
          <p:nvPr>
            <p:ph type="sldNum" sz="quarter" idx="5"/>
          </p:nvPr>
        </p:nvSpPr>
        <p:spPr>
          <a:noFill/>
        </p:spPr>
        <p:txBody>
          <a:bodyPr/>
          <a:lstStyle/>
          <a:p>
            <a:fld id="{6518B188-8C01-4E91-BF53-55903C5CD0EC}" type="slidenum">
              <a:rPr lang="en-US" smtClean="0"/>
              <a:pPr/>
              <a:t>3</a:t>
            </a:fld>
            <a:endParaRPr lang="en-US" smtClean="0"/>
          </a:p>
        </p:txBody>
      </p:sp>
      <p:sp>
        <p:nvSpPr>
          <p:cNvPr id="64516" name="Rectangle 2"/>
          <p:cNvSpPr>
            <a:spLocks noGrp="1" noRot="1" noChangeAspect="1" noChangeArrowheads="1" noTextEdit="1"/>
          </p:cNvSpPr>
          <p:nvPr>
            <p:ph type="sldImg"/>
          </p:nvPr>
        </p:nvSpPr>
        <p:spPr>
          <a:xfrm>
            <a:off x="1184275" y="698500"/>
            <a:ext cx="4652963" cy="3489325"/>
          </a:xfrm>
          <a:ln/>
        </p:spPr>
      </p:sp>
      <p:sp>
        <p:nvSpPr>
          <p:cNvPr id="64517" name="Rectangle 3"/>
          <p:cNvSpPr>
            <a:spLocks noGrp="1" noChangeArrowheads="1"/>
          </p:cNvSpPr>
          <p:nvPr>
            <p:ph type="body" idx="1"/>
          </p:nvPr>
        </p:nvSpPr>
        <p:spPr>
          <a:xfrm>
            <a:off x="935038" y="4419600"/>
            <a:ext cx="5149850" cy="4187825"/>
          </a:xfrm>
          <a:noFill/>
          <a:ln/>
        </p:spPr>
        <p:txBody>
          <a:bodyPr/>
          <a:lstStyle/>
          <a:p>
            <a:pPr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6"/>
          <p:cNvSpPr>
            <a:spLocks noGrp="1" noChangeArrowheads="1"/>
          </p:cNvSpPr>
          <p:nvPr>
            <p:ph type="ftr" sz="quarter" idx="4"/>
          </p:nvPr>
        </p:nvSpPr>
        <p:spPr>
          <a:noFill/>
        </p:spPr>
        <p:txBody>
          <a:bodyPr/>
          <a:lstStyle/>
          <a:p>
            <a:r>
              <a:rPr lang="en-US" smtClean="0"/>
              <a:t>2.1.1_posting je</a:t>
            </a:r>
          </a:p>
        </p:txBody>
      </p:sp>
      <p:sp>
        <p:nvSpPr>
          <p:cNvPr id="82947" name="Rectangle 7"/>
          <p:cNvSpPr>
            <a:spLocks noGrp="1" noChangeArrowheads="1"/>
          </p:cNvSpPr>
          <p:nvPr>
            <p:ph type="sldNum" sz="quarter" idx="5"/>
          </p:nvPr>
        </p:nvSpPr>
        <p:spPr>
          <a:noFill/>
        </p:spPr>
        <p:txBody>
          <a:bodyPr/>
          <a:lstStyle/>
          <a:p>
            <a:fld id="{1BF71A04-DB4E-46E0-81DE-5EC9E56F511C}" type="slidenum">
              <a:rPr lang="en-US" smtClean="0"/>
              <a:pPr/>
              <a:t>36</a:t>
            </a:fld>
            <a:endParaRPr lang="en-US" smtClean="0"/>
          </a:p>
        </p:txBody>
      </p:sp>
      <p:sp>
        <p:nvSpPr>
          <p:cNvPr id="82948" name="Rectangle 2"/>
          <p:cNvSpPr>
            <a:spLocks noGrp="1" noRot="1" noChangeAspect="1" noChangeArrowheads="1" noTextEdit="1"/>
          </p:cNvSpPr>
          <p:nvPr>
            <p:ph type="sldImg"/>
          </p:nvPr>
        </p:nvSpPr>
        <p:spPr>
          <a:ln/>
        </p:spPr>
      </p:sp>
      <p:sp>
        <p:nvSpPr>
          <p:cNvPr id="82949"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6"/>
          <p:cNvSpPr>
            <a:spLocks noGrp="1" noChangeArrowheads="1"/>
          </p:cNvSpPr>
          <p:nvPr>
            <p:ph type="ftr" sz="quarter" idx="4"/>
          </p:nvPr>
        </p:nvSpPr>
        <p:spPr>
          <a:noFill/>
        </p:spPr>
        <p:txBody>
          <a:bodyPr/>
          <a:lstStyle/>
          <a:p>
            <a:r>
              <a:rPr lang="en-US" smtClean="0"/>
              <a:t>2.1.1_posting je</a:t>
            </a:r>
          </a:p>
        </p:txBody>
      </p:sp>
      <p:sp>
        <p:nvSpPr>
          <p:cNvPr id="83971" name="Rectangle 7"/>
          <p:cNvSpPr>
            <a:spLocks noGrp="1" noChangeArrowheads="1"/>
          </p:cNvSpPr>
          <p:nvPr>
            <p:ph type="sldNum" sz="quarter" idx="5"/>
          </p:nvPr>
        </p:nvSpPr>
        <p:spPr>
          <a:noFill/>
        </p:spPr>
        <p:txBody>
          <a:bodyPr/>
          <a:lstStyle/>
          <a:p>
            <a:fld id="{E1314CA7-0A10-440B-8B84-6566572A9E6D}" type="slidenum">
              <a:rPr lang="en-US" smtClean="0"/>
              <a:pPr/>
              <a:t>37</a:t>
            </a:fld>
            <a:endParaRPr lang="en-US" smtClean="0"/>
          </a:p>
        </p:txBody>
      </p:sp>
      <p:sp>
        <p:nvSpPr>
          <p:cNvPr id="83972" name="Rectangle 2"/>
          <p:cNvSpPr>
            <a:spLocks noGrp="1" noRot="1" noChangeAspect="1" noChangeArrowheads="1" noTextEdit="1"/>
          </p:cNvSpPr>
          <p:nvPr>
            <p:ph type="sldImg"/>
          </p:nvPr>
        </p:nvSpPr>
        <p:spPr>
          <a:ln/>
        </p:spPr>
      </p:sp>
      <p:sp>
        <p:nvSpPr>
          <p:cNvPr id="83973"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6"/>
          <p:cNvSpPr>
            <a:spLocks noGrp="1" noChangeArrowheads="1"/>
          </p:cNvSpPr>
          <p:nvPr>
            <p:ph type="ftr" sz="quarter" idx="4"/>
          </p:nvPr>
        </p:nvSpPr>
        <p:spPr>
          <a:noFill/>
        </p:spPr>
        <p:txBody>
          <a:bodyPr/>
          <a:lstStyle/>
          <a:p>
            <a:r>
              <a:rPr lang="en-US" smtClean="0"/>
              <a:t>2.1.1_posting je</a:t>
            </a:r>
          </a:p>
        </p:txBody>
      </p:sp>
      <p:sp>
        <p:nvSpPr>
          <p:cNvPr id="84995" name="Rectangle 7"/>
          <p:cNvSpPr>
            <a:spLocks noGrp="1" noChangeArrowheads="1"/>
          </p:cNvSpPr>
          <p:nvPr>
            <p:ph type="sldNum" sz="quarter" idx="5"/>
          </p:nvPr>
        </p:nvSpPr>
        <p:spPr>
          <a:noFill/>
        </p:spPr>
        <p:txBody>
          <a:bodyPr/>
          <a:lstStyle/>
          <a:p>
            <a:fld id="{F13250FB-5BE8-47D3-8E1F-86E6F342461C}" type="slidenum">
              <a:rPr lang="en-US" smtClean="0"/>
              <a:pPr/>
              <a:t>41</a:t>
            </a:fld>
            <a:endParaRPr lang="en-US" smtClean="0"/>
          </a:p>
        </p:txBody>
      </p:sp>
      <p:sp>
        <p:nvSpPr>
          <p:cNvPr id="84996" name="Rectangle 2"/>
          <p:cNvSpPr>
            <a:spLocks noGrp="1" noRot="1" noChangeAspect="1" noChangeArrowheads="1" noTextEdit="1"/>
          </p:cNvSpPr>
          <p:nvPr>
            <p:ph type="sldImg"/>
          </p:nvPr>
        </p:nvSpPr>
        <p:spPr>
          <a:ln/>
        </p:spPr>
      </p:sp>
      <p:sp>
        <p:nvSpPr>
          <p:cNvPr id="84997"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6"/>
          <p:cNvSpPr>
            <a:spLocks noGrp="1" noChangeArrowheads="1"/>
          </p:cNvSpPr>
          <p:nvPr>
            <p:ph type="ftr" sz="quarter" idx="4"/>
          </p:nvPr>
        </p:nvSpPr>
        <p:spPr>
          <a:noFill/>
        </p:spPr>
        <p:txBody>
          <a:bodyPr/>
          <a:lstStyle/>
          <a:p>
            <a:r>
              <a:rPr lang="en-US" smtClean="0"/>
              <a:t>2.1.1_posting je</a:t>
            </a:r>
          </a:p>
        </p:txBody>
      </p:sp>
      <p:sp>
        <p:nvSpPr>
          <p:cNvPr id="86019" name="Rectangle 7"/>
          <p:cNvSpPr>
            <a:spLocks noGrp="1" noChangeArrowheads="1"/>
          </p:cNvSpPr>
          <p:nvPr>
            <p:ph type="sldNum" sz="quarter" idx="5"/>
          </p:nvPr>
        </p:nvSpPr>
        <p:spPr>
          <a:noFill/>
        </p:spPr>
        <p:txBody>
          <a:bodyPr/>
          <a:lstStyle/>
          <a:p>
            <a:fld id="{94D8A9F4-A20B-4F88-A058-244ACF54168A}" type="slidenum">
              <a:rPr lang="en-US" smtClean="0"/>
              <a:pPr/>
              <a:t>43</a:t>
            </a:fld>
            <a:endParaRPr lang="en-US" smtClean="0"/>
          </a:p>
        </p:txBody>
      </p:sp>
      <p:sp>
        <p:nvSpPr>
          <p:cNvPr id="86020" name="Rectangle 2"/>
          <p:cNvSpPr>
            <a:spLocks noGrp="1" noRot="1" noChangeAspect="1" noChangeArrowheads="1" noTextEdit="1"/>
          </p:cNvSpPr>
          <p:nvPr>
            <p:ph type="sldImg"/>
          </p:nvPr>
        </p:nvSpPr>
        <p:spPr>
          <a:ln/>
        </p:spPr>
      </p:sp>
      <p:sp>
        <p:nvSpPr>
          <p:cNvPr id="86021"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6"/>
          <p:cNvSpPr>
            <a:spLocks noGrp="1" noChangeArrowheads="1"/>
          </p:cNvSpPr>
          <p:nvPr>
            <p:ph type="ftr" sz="quarter" idx="4"/>
          </p:nvPr>
        </p:nvSpPr>
        <p:spPr>
          <a:noFill/>
        </p:spPr>
        <p:txBody>
          <a:bodyPr/>
          <a:lstStyle/>
          <a:p>
            <a:r>
              <a:rPr lang="en-US" smtClean="0"/>
              <a:t>2.1.1_posting je</a:t>
            </a:r>
          </a:p>
        </p:txBody>
      </p:sp>
      <p:sp>
        <p:nvSpPr>
          <p:cNvPr id="87043" name="Rectangle 7"/>
          <p:cNvSpPr>
            <a:spLocks noGrp="1" noChangeArrowheads="1"/>
          </p:cNvSpPr>
          <p:nvPr>
            <p:ph type="sldNum" sz="quarter" idx="5"/>
          </p:nvPr>
        </p:nvSpPr>
        <p:spPr>
          <a:noFill/>
        </p:spPr>
        <p:txBody>
          <a:bodyPr/>
          <a:lstStyle/>
          <a:p>
            <a:fld id="{F469E4F9-6C81-4DF7-A5AA-D155F06B37D1}" type="slidenum">
              <a:rPr lang="en-US" smtClean="0"/>
              <a:pPr/>
              <a:t>45</a:t>
            </a:fld>
            <a:endParaRPr lang="en-US" smtClean="0"/>
          </a:p>
        </p:txBody>
      </p:sp>
      <p:sp>
        <p:nvSpPr>
          <p:cNvPr id="87044" name="Rectangle 2"/>
          <p:cNvSpPr>
            <a:spLocks noGrp="1" noRot="1" noChangeAspect="1" noChangeArrowheads="1" noTextEdit="1"/>
          </p:cNvSpPr>
          <p:nvPr>
            <p:ph type="sldImg"/>
          </p:nvPr>
        </p:nvSpPr>
        <p:spPr>
          <a:ln/>
        </p:spPr>
      </p:sp>
      <p:sp>
        <p:nvSpPr>
          <p:cNvPr id="87045"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6"/>
          <p:cNvSpPr>
            <a:spLocks noGrp="1" noChangeArrowheads="1"/>
          </p:cNvSpPr>
          <p:nvPr>
            <p:ph type="ftr" sz="quarter" idx="4"/>
          </p:nvPr>
        </p:nvSpPr>
        <p:spPr>
          <a:noFill/>
        </p:spPr>
        <p:txBody>
          <a:bodyPr/>
          <a:lstStyle/>
          <a:p>
            <a:r>
              <a:rPr lang="en-US" smtClean="0"/>
              <a:t>2.1.1_posting je</a:t>
            </a:r>
          </a:p>
        </p:txBody>
      </p:sp>
      <p:sp>
        <p:nvSpPr>
          <p:cNvPr id="88067" name="Rectangle 7"/>
          <p:cNvSpPr>
            <a:spLocks noGrp="1" noChangeArrowheads="1"/>
          </p:cNvSpPr>
          <p:nvPr>
            <p:ph type="sldNum" sz="quarter" idx="5"/>
          </p:nvPr>
        </p:nvSpPr>
        <p:spPr>
          <a:noFill/>
        </p:spPr>
        <p:txBody>
          <a:bodyPr/>
          <a:lstStyle/>
          <a:p>
            <a:fld id="{3C2339E4-B66F-4B22-B962-623F0E51340D}" type="slidenum">
              <a:rPr lang="en-US" smtClean="0"/>
              <a:pPr/>
              <a:t>46</a:t>
            </a:fld>
            <a:endParaRPr lang="en-US" smtClean="0"/>
          </a:p>
        </p:txBody>
      </p:sp>
      <p:sp>
        <p:nvSpPr>
          <p:cNvPr id="88068" name="Rectangle 2"/>
          <p:cNvSpPr>
            <a:spLocks noGrp="1" noRot="1" noChangeAspect="1" noChangeArrowheads="1" noTextEdit="1"/>
          </p:cNvSpPr>
          <p:nvPr>
            <p:ph type="sldImg"/>
          </p:nvPr>
        </p:nvSpPr>
        <p:spPr>
          <a:xfrm>
            <a:off x="1184275" y="698500"/>
            <a:ext cx="4652963" cy="3489325"/>
          </a:xfrm>
          <a:ln/>
        </p:spPr>
      </p:sp>
      <p:sp>
        <p:nvSpPr>
          <p:cNvPr id="88069" name="Rectangle 3"/>
          <p:cNvSpPr>
            <a:spLocks noGrp="1" noChangeArrowheads="1"/>
          </p:cNvSpPr>
          <p:nvPr>
            <p:ph type="body" idx="1"/>
          </p:nvPr>
        </p:nvSpPr>
        <p:spPr>
          <a:xfrm>
            <a:off x="935038" y="4419600"/>
            <a:ext cx="5149850" cy="4187825"/>
          </a:xfrm>
          <a:noFill/>
          <a:ln/>
        </p:spPr>
        <p:txBody>
          <a:bodyPr/>
          <a:lstStyle/>
          <a:p>
            <a:pPr eaLnBrk="1" hangingPunct="1"/>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6"/>
          <p:cNvSpPr>
            <a:spLocks noGrp="1" noChangeArrowheads="1"/>
          </p:cNvSpPr>
          <p:nvPr>
            <p:ph type="ftr" sz="quarter" idx="4"/>
          </p:nvPr>
        </p:nvSpPr>
        <p:spPr>
          <a:noFill/>
        </p:spPr>
        <p:txBody>
          <a:bodyPr/>
          <a:lstStyle/>
          <a:p>
            <a:r>
              <a:rPr lang="en-US" smtClean="0"/>
              <a:t>2.1.1_posting je</a:t>
            </a:r>
          </a:p>
        </p:txBody>
      </p:sp>
      <p:sp>
        <p:nvSpPr>
          <p:cNvPr id="89091" name="Rectangle 7"/>
          <p:cNvSpPr>
            <a:spLocks noGrp="1" noChangeArrowheads="1"/>
          </p:cNvSpPr>
          <p:nvPr>
            <p:ph type="sldNum" sz="quarter" idx="5"/>
          </p:nvPr>
        </p:nvSpPr>
        <p:spPr>
          <a:noFill/>
        </p:spPr>
        <p:txBody>
          <a:bodyPr/>
          <a:lstStyle/>
          <a:p>
            <a:fld id="{03BA68C8-D218-40AF-8F7C-6189317D3692}" type="slidenum">
              <a:rPr lang="en-US" smtClean="0"/>
              <a:pPr/>
              <a:t>48</a:t>
            </a:fld>
            <a:endParaRPr lang="en-US" smtClean="0"/>
          </a:p>
        </p:txBody>
      </p:sp>
      <p:sp>
        <p:nvSpPr>
          <p:cNvPr id="89092" name="Rectangle 2"/>
          <p:cNvSpPr>
            <a:spLocks noGrp="1" noRot="1" noChangeAspect="1" noChangeArrowheads="1" noTextEdit="1"/>
          </p:cNvSpPr>
          <p:nvPr>
            <p:ph type="sldImg"/>
          </p:nvPr>
        </p:nvSpPr>
        <p:spPr>
          <a:ln/>
        </p:spPr>
      </p:sp>
      <p:sp>
        <p:nvSpPr>
          <p:cNvPr id="89093"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6"/>
          <p:cNvSpPr>
            <a:spLocks noGrp="1" noChangeArrowheads="1"/>
          </p:cNvSpPr>
          <p:nvPr>
            <p:ph type="ftr" sz="quarter" idx="4"/>
          </p:nvPr>
        </p:nvSpPr>
        <p:spPr>
          <a:noFill/>
        </p:spPr>
        <p:txBody>
          <a:bodyPr/>
          <a:lstStyle/>
          <a:p>
            <a:r>
              <a:rPr lang="en-US" smtClean="0"/>
              <a:t>2.1.1_posting je</a:t>
            </a:r>
          </a:p>
        </p:txBody>
      </p:sp>
      <p:sp>
        <p:nvSpPr>
          <p:cNvPr id="90115" name="Rectangle 7"/>
          <p:cNvSpPr>
            <a:spLocks noGrp="1" noChangeArrowheads="1"/>
          </p:cNvSpPr>
          <p:nvPr>
            <p:ph type="sldNum" sz="quarter" idx="5"/>
          </p:nvPr>
        </p:nvSpPr>
        <p:spPr>
          <a:noFill/>
        </p:spPr>
        <p:txBody>
          <a:bodyPr/>
          <a:lstStyle/>
          <a:p>
            <a:fld id="{E16F824B-0727-45F0-828C-3692FCE8D318}" type="slidenum">
              <a:rPr lang="en-US" smtClean="0"/>
              <a:pPr/>
              <a:t>50</a:t>
            </a:fld>
            <a:endParaRPr lang="en-US" smtClean="0"/>
          </a:p>
        </p:txBody>
      </p:sp>
      <p:sp>
        <p:nvSpPr>
          <p:cNvPr id="90116" name="Rectangle 2"/>
          <p:cNvSpPr>
            <a:spLocks noGrp="1" noRot="1" noChangeAspect="1" noChangeArrowheads="1" noTextEdit="1"/>
          </p:cNvSpPr>
          <p:nvPr>
            <p:ph type="sldImg"/>
          </p:nvPr>
        </p:nvSpPr>
        <p:spPr>
          <a:xfrm>
            <a:off x="1184275" y="698500"/>
            <a:ext cx="4652963" cy="3489325"/>
          </a:xfrm>
          <a:ln/>
        </p:spPr>
      </p:sp>
      <p:sp>
        <p:nvSpPr>
          <p:cNvPr id="90117" name="Rectangle 3"/>
          <p:cNvSpPr>
            <a:spLocks noGrp="1" noChangeArrowheads="1"/>
          </p:cNvSpPr>
          <p:nvPr>
            <p:ph type="body" idx="1"/>
          </p:nvPr>
        </p:nvSpPr>
        <p:spPr>
          <a:xfrm>
            <a:off x="935038" y="4419600"/>
            <a:ext cx="5149850" cy="4187825"/>
          </a:xfrm>
          <a:noFill/>
          <a:ln/>
        </p:spPr>
        <p:txBody>
          <a:bodyPr/>
          <a:lstStyle/>
          <a:p>
            <a:pPr eaLnBrk="1" hangingPunct="1"/>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6"/>
          <p:cNvSpPr>
            <a:spLocks noGrp="1" noChangeArrowheads="1"/>
          </p:cNvSpPr>
          <p:nvPr>
            <p:ph type="ftr" sz="quarter" idx="4"/>
          </p:nvPr>
        </p:nvSpPr>
        <p:spPr>
          <a:noFill/>
        </p:spPr>
        <p:txBody>
          <a:bodyPr/>
          <a:lstStyle/>
          <a:p>
            <a:r>
              <a:rPr lang="en-US" smtClean="0"/>
              <a:t>2.1.1_posting je</a:t>
            </a:r>
          </a:p>
        </p:txBody>
      </p:sp>
      <p:sp>
        <p:nvSpPr>
          <p:cNvPr id="91139" name="Rectangle 7"/>
          <p:cNvSpPr>
            <a:spLocks noGrp="1" noChangeArrowheads="1"/>
          </p:cNvSpPr>
          <p:nvPr>
            <p:ph type="sldNum" sz="quarter" idx="5"/>
          </p:nvPr>
        </p:nvSpPr>
        <p:spPr>
          <a:noFill/>
        </p:spPr>
        <p:txBody>
          <a:bodyPr/>
          <a:lstStyle/>
          <a:p>
            <a:fld id="{D1E0592D-1A4F-41D2-A1FB-BAB45D1B2713}" type="slidenum">
              <a:rPr lang="en-US" smtClean="0"/>
              <a:pPr/>
              <a:t>51</a:t>
            </a:fld>
            <a:endParaRPr lang="en-US" smtClean="0"/>
          </a:p>
        </p:txBody>
      </p:sp>
      <p:sp>
        <p:nvSpPr>
          <p:cNvPr id="91140" name="Rectangle 2"/>
          <p:cNvSpPr>
            <a:spLocks noGrp="1" noRot="1" noChangeAspect="1" noChangeArrowheads="1" noTextEdit="1"/>
          </p:cNvSpPr>
          <p:nvPr>
            <p:ph type="sldImg"/>
          </p:nvPr>
        </p:nvSpPr>
        <p:spPr>
          <a:xfrm>
            <a:off x="1184275" y="698500"/>
            <a:ext cx="4652963" cy="3489325"/>
          </a:xfrm>
          <a:ln/>
        </p:spPr>
      </p:sp>
      <p:sp>
        <p:nvSpPr>
          <p:cNvPr id="91141" name="Rectangle 3"/>
          <p:cNvSpPr>
            <a:spLocks noGrp="1" noChangeArrowheads="1"/>
          </p:cNvSpPr>
          <p:nvPr>
            <p:ph type="body" idx="1"/>
          </p:nvPr>
        </p:nvSpPr>
        <p:spPr>
          <a:xfrm>
            <a:off x="701675" y="4419600"/>
            <a:ext cx="5616575" cy="4187825"/>
          </a:xfrm>
          <a:noFill/>
          <a:ln/>
        </p:spPr>
        <p:txBody>
          <a:bodyPr/>
          <a:lstStyle/>
          <a:p>
            <a:pPr eaLnBrk="1" hangingPunct="1">
              <a:lnSpc>
                <a:spcPct val="80000"/>
              </a:lnSpc>
            </a:pPr>
            <a:endParaRPr lang="en-US" sz="80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6"/>
          <p:cNvSpPr>
            <a:spLocks noGrp="1" noChangeArrowheads="1"/>
          </p:cNvSpPr>
          <p:nvPr>
            <p:ph type="ftr" sz="quarter" idx="4"/>
          </p:nvPr>
        </p:nvSpPr>
        <p:spPr>
          <a:noFill/>
        </p:spPr>
        <p:txBody>
          <a:bodyPr/>
          <a:lstStyle/>
          <a:p>
            <a:r>
              <a:rPr lang="en-US" smtClean="0"/>
              <a:t>2.1.1_posting je</a:t>
            </a:r>
          </a:p>
        </p:txBody>
      </p:sp>
      <p:sp>
        <p:nvSpPr>
          <p:cNvPr id="92163" name="Rectangle 7"/>
          <p:cNvSpPr>
            <a:spLocks noGrp="1" noChangeArrowheads="1"/>
          </p:cNvSpPr>
          <p:nvPr>
            <p:ph type="sldNum" sz="quarter" idx="5"/>
          </p:nvPr>
        </p:nvSpPr>
        <p:spPr>
          <a:noFill/>
        </p:spPr>
        <p:txBody>
          <a:bodyPr/>
          <a:lstStyle/>
          <a:p>
            <a:fld id="{9EB23C26-AAC7-4F20-A710-4F233751A54F}" type="slidenum">
              <a:rPr lang="en-US" smtClean="0"/>
              <a:pPr/>
              <a:t>52</a:t>
            </a:fld>
            <a:endParaRPr lang="en-US" smtClean="0"/>
          </a:p>
        </p:txBody>
      </p:sp>
      <p:sp>
        <p:nvSpPr>
          <p:cNvPr id="92164" name="Rectangle 2"/>
          <p:cNvSpPr>
            <a:spLocks noGrp="1" noRot="1" noChangeAspect="1" noChangeArrowheads="1" noTextEdit="1"/>
          </p:cNvSpPr>
          <p:nvPr>
            <p:ph type="sldImg"/>
          </p:nvPr>
        </p:nvSpPr>
        <p:spPr>
          <a:xfrm>
            <a:off x="1184275" y="698500"/>
            <a:ext cx="4652963" cy="3489325"/>
          </a:xfrm>
          <a:ln/>
        </p:spPr>
      </p:sp>
      <p:sp>
        <p:nvSpPr>
          <p:cNvPr id="92165" name="Rectangle 3"/>
          <p:cNvSpPr>
            <a:spLocks noGrp="1" noChangeArrowheads="1"/>
          </p:cNvSpPr>
          <p:nvPr>
            <p:ph type="body" idx="1"/>
          </p:nvPr>
        </p:nvSpPr>
        <p:spPr>
          <a:xfrm>
            <a:off x="701675" y="4419600"/>
            <a:ext cx="5616575" cy="4187825"/>
          </a:xfrm>
          <a:noFill/>
          <a:ln/>
        </p:spPr>
        <p:txBody>
          <a:bodyPr/>
          <a:lstStyle/>
          <a:p>
            <a:pPr eaLnBrk="1" hangingPunct="1">
              <a:lnSpc>
                <a:spcPct val="80000"/>
              </a:lnSpc>
            </a:pPr>
            <a:r>
              <a:rPr lang="en-US" sz="900" smtClean="0"/>
              <a:t>Some of the available GL transactions activity reports are: </a:t>
            </a:r>
          </a:p>
          <a:p>
            <a:pPr eaLnBrk="1" hangingPunct="1">
              <a:lnSpc>
                <a:spcPct val="80000"/>
              </a:lnSpc>
            </a:pPr>
            <a:endParaRPr lang="en-US" sz="900" b="1" smtClean="0"/>
          </a:p>
          <a:p>
            <a:pPr eaLnBrk="1" hangingPunct="1">
              <a:lnSpc>
                <a:spcPct val="80000"/>
              </a:lnSpc>
            </a:pPr>
            <a:r>
              <a:rPr lang="en-US" sz="900" b="1" smtClean="0"/>
              <a:t>GL Transactions and GL Transactions by Account or Sub-Account</a:t>
            </a:r>
            <a:r>
              <a:rPr lang="en-US" sz="900" smtClean="0"/>
              <a:t> (described on next slides).</a:t>
            </a:r>
          </a:p>
          <a:p>
            <a:pPr eaLnBrk="1" hangingPunct="1">
              <a:lnSpc>
                <a:spcPct val="80000"/>
              </a:lnSpc>
            </a:pPr>
            <a:r>
              <a:rPr lang="en-US" sz="900" b="1" smtClean="0"/>
              <a:t>GL Transactions by Daybook Report</a:t>
            </a:r>
          </a:p>
          <a:p>
            <a:pPr eaLnBrk="1" hangingPunct="1">
              <a:lnSpc>
                <a:spcPct val="80000"/>
              </a:lnSpc>
            </a:pPr>
            <a:r>
              <a:rPr lang="en-US" sz="900" smtClean="0"/>
              <a:t>The GL Transactions by Daybook report lists all activity for the selected GL accounts during the selected time frame, grouped by daybook. </a:t>
            </a:r>
          </a:p>
          <a:p>
            <a:pPr eaLnBrk="1" hangingPunct="1">
              <a:lnSpc>
                <a:spcPct val="80000"/>
              </a:lnSpc>
            </a:pPr>
            <a:r>
              <a:rPr lang="en-US" sz="900" b="1" smtClean="0"/>
              <a:t>GL Transactions by Intercompany Report</a:t>
            </a:r>
          </a:p>
          <a:p>
            <a:pPr eaLnBrk="1" hangingPunct="1">
              <a:lnSpc>
                <a:spcPct val="80000"/>
              </a:lnSpc>
            </a:pPr>
            <a:r>
              <a:rPr lang="en-US" sz="900" smtClean="0"/>
              <a:t>The GL Transactions by Intercompany report lists all activity for the selected GL accounts and time frame, grouped by intercompany code.</a:t>
            </a:r>
          </a:p>
          <a:p>
            <a:pPr eaLnBrk="1" hangingPunct="1">
              <a:lnSpc>
                <a:spcPct val="80000"/>
              </a:lnSpc>
            </a:pPr>
            <a:r>
              <a:rPr lang="en-US" sz="900" b="1" smtClean="0"/>
              <a:t>GL History Report</a:t>
            </a:r>
          </a:p>
          <a:p>
            <a:pPr eaLnBrk="1" hangingPunct="1">
              <a:lnSpc>
                <a:spcPct val="80000"/>
              </a:lnSpc>
            </a:pPr>
            <a:r>
              <a:rPr lang="en-US" sz="900" smtClean="0"/>
              <a:t>The GL History report lists transactions on the GL accounts that meet the selection criteria for the periods indicated. It also lists the currency in which each transaction was denominated. </a:t>
            </a:r>
          </a:p>
          <a:p>
            <a:pPr eaLnBrk="1" hangingPunct="1">
              <a:lnSpc>
                <a:spcPct val="80000"/>
              </a:lnSpc>
            </a:pPr>
            <a:r>
              <a:rPr lang="en-US" sz="900" b="1" smtClean="0"/>
              <a:t>GL Open Item Report</a:t>
            </a:r>
          </a:p>
          <a:p>
            <a:pPr eaLnBrk="1" hangingPunct="1">
              <a:lnSpc>
                <a:spcPct val="80000"/>
              </a:lnSpc>
            </a:pPr>
            <a:r>
              <a:rPr lang="en-US" sz="900" smtClean="0"/>
              <a:t>The GL Open Item report lists and totals GL open items within the Open Items sub-ledger. The output is grouped by allocation key.</a:t>
            </a:r>
          </a:p>
          <a:p>
            <a:pPr eaLnBrk="1" hangingPunct="1">
              <a:lnSpc>
                <a:spcPct val="80000"/>
              </a:lnSpc>
            </a:pPr>
            <a:r>
              <a:rPr lang="en-US" sz="900" b="1" smtClean="0"/>
              <a:t>GL Transactions Audit Log Report</a:t>
            </a:r>
          </a:p>
          <a:p>
            <a:pPr eaLnBrk="1" hangingPunct="1">
              <a:lnSpc>
                <a:spcPct val="80000"/>
              </a:lnSpc>
            </a:pPr>
            <a:r>
              <a:rPr lang="en-US" sz="900" smtClean="0"/>
              <a:t>The GL Transactions Audit Log report prints a detailed list of each transaction for a particular GL period. It is only possible to run the report for a single GL period.</a:t>
            </a:r>
          </a:p>
          <a:p>
            <a:pPr eaLnBrk="1" hangingPunct="1">
              <a:lnSpc>
                <a:spcPct val="80000"/>
              </a:lnSpc>
            </a:pPr>
            <a:r>
              <a:rPr lang="en-US" sz="900" b="1" smtClean="0"/>
              <a:t>Reversed/Replaced GL Report</a:t>
            </a:r>
          </a:p>
          <a:p>
            <a:pPr eaLnBrk="1" hangingPunct="1">
              <a:lnSpc>
                <a:spcPct val="80000"/>
              </a:lnSpc>
            </a:pPr>
            <a:r>
              <a:rPr lang="en-US" sz="900" smtClean="0"/>
              <a:t>The Reversed/Replaced GL report displays a list of all reversed/replaced GL transactions for the period indicated in the selection criteria. </a:t>
            </a:r>
          </a:p>
          <a:p>
            <a:pPr eaLnBrk="1" hangingPunct="1">
              <a:lnSpc>
                <a:spcPct val="80000"/>
              </a:lnSpc>
            </a:pPr>
            <a:r>
              <a:rPr lang="en-US" sz="900" b="1" smtClean="0"/>
              <a:t>GL Transactions Operational Report</a:t>
            </a:r>
          </a:p>
          <a:p>
            <a:pPr eaLnBrk="1" hangingPunct="1">
              <a:lnSpc>
                <a:spcPct val="80000"/>
              </a:lnSpc>
            </a:pPr>
            <a:r>
              <a:rPr lang="en-US" sz="900" smtClean="0"/>
              <a:t>This report is similar to GL Transaction Report (25.15.1.1), but focuses on postings created from operational transactions and their associated details, such as the GL reference, transaction type, doc type, and address.</a:t>
            </a:r>
          </a:p>
          <a:p>
            <a:pPr eaLnBrk="1" hangingPunct="1">
              <a:lnSpc>
                <a:spcPct val="80000"/>
              </a:lnSpc>
            </a:pPr>
            <a:endParaRPr lang="en-US" sz="900" smtClean="0"/>
          </a:p>
          <a:p>
            <a:pPr eaLnBrk="1" hangingPunct="1">
              <a:lnSpc>
                <a:spcPct val="80000"/>
              </a:lnSpc>
            </a:pPr>
            <a:r>
              <a:rPr lang="en-US" sz="900" smtClean="0"/>
              <a:t>For the complete list of available reports, refer to the User Guide Financials A2.</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6"/>
          <p:cNvSpPr>
            <a:spLocks noGrp="1" noChangeArrowheads="1"/>
          </p:cNvSpPr>
          <p:nvPr>
            <p:ph type="ftr" sz="quarter" idx="4"/>
          </p:nvPr>
        </p:nvSpPr>
        <p:spPr>
          <a:noFill/>
        </p:spPr>
        <p:txBody>
          <a:bodyPr/>
          <a:lstStyle/>
          <a:p>
            <a:r>
              <a:rPr lang="en-US" smtClean="0"/>
              <a:t>2.1.1_posting je</a:t>
            </a:r>
          </a:p>
        </p:txBody>
      </p:sp>
      <p:sp>
        <p:nvSpPr>
          <p:cNvPr id="65539" name="Rectangle 7"/>
          <p:cNvSpPr>
            <a:spLocks noGrp="1" noChangeArrowheads="1"/>
          </p:cNvSpPr>
          <p:nvPr>
            <p:ph type="sldNum" sz="quarter" idx="5"/>
          </p:nvPr>
        </p:nvSpPr>
        <p:spPr>
          <a:noFill/>
        </p:spPr>
        <p:txBody>
          <a:bodyPr/>
          <a:lstStyle/>
          <a:p>
            <a:fld id="{94826EB5-A834-4CB6-96A9-C8059CD9A223}" type="slidenum">
              <a:rPr lang="en-US" smtClean="0"/>
              <a:pPr/>
              <a:t>6</a:t>
            </a:fld>
            <a:endParaRPr lang="en-US" smtClean="0"/>
          </a:p>
        </p:txBody>
      </p:sp>
      <p:sp>
        <p:nvSpPr>
          <p:cNvPr id="65540" name="Rectangle 2"/>
          <p:cNvSpPr>
            <a:spLocks noGrp="1" noRot="1" noChangeAspect="1" noChangeArrowheads="1" noTextEdit="1"/>
          </p:cNvSpPr>
          <p:nvPr>
            <p:ph type="sldImg"/>
          </p:nvPr>
        </p:nvSpPr>
        <p:spPr>
          <a:xfrm>
            <a:off x="1184275" y="698500"/>
            <a:ext cx="4652963" cy="3489325"/>
          </a:xfrm>
          <a:ln/>
        </p:spPr>
      </p:sp>
      <p:sp>
        <p:nvSpPr>
          <p:cNvPr id="65541" name="Rectangle 3"/>
          <p:cNvSpPr>
            <a:spLocks noGrp="1" noChangeArrowheads="1"/>
          </p:cNvSpPr>
          <p:nvPr>
            <p:ph type="body" idx="1"/>
          </p:nvPr>
        </p:nvSpPr>
        <p:spPr>
          <a:xfrm>
            <a:off x="935038" y="4419600"/>
            <a:ext cx="5149850" cy="4187825"/>
          </a:xfrm>
          <a:noFill/>
          <a:ln/>
        </p:spPr>
        <p:txBody>
          <a:bodyPr/>
          <a:lstStyle/>
          <a:p>
            <a:pPr eaLnBrk="1" hangingPunct="1"/>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6"/>
          <p:cNvSpPr>
            <a:spLocks noGrp="1" noChangeArrowheads="1"/>
          </p:cNvSpPr>
          <p:nvPr>
            <p:ph type="ftr" sz="quarter" idx="4"/>
          </p:nvPr>
        </p:nvSpPr>
        <p:spPr>
          <a:noFill/>
        </p:spPr>
        <p:txBody>
          <a:bodyPr/>
          <a:lstStyle/>
          <a:p>
            <a:r>
              <a:rPr lang="en-US" smtClean="0"/>
              <a:t>2.1.1_posting je</a:t>
            </a:r>
          </a:p>
        </p:txBody>
      </p:sp>
      <p:sp>
        <p:nvSpPr>
          <p:cNvPr id="93187" name="Rectangle 7"/>
          <p:cNvSpPr>
            <a:spLocks noGrp="1" noChangeArrowheads="1"/>
          </p:cNvSpPr>
          <p:nvPr>
            <p:ph type="sldNum" sz="quarter" idx="5"/>
          </p:nvPr>
        </p:nvSpPr>
        <p:spPr>
          <a:noFill/>
        </p:spPr>
        <p:txBody>
          <a:bodyPr/>
          <a:lstStyle/>
          <a:p>
            <a:fld id="{FE204077-455B-46A3-B2AE-E5A3F26076A8}" type="slidenum">
              <a:rPr lang="en-US" smtClean="0"/>
              <a:pPr/>
              <a:t>53</a:t>
            </a:fld>
            <a:endParaRPr lang="en-US" smtClean="0"/>
          </a:p>
        </p:txBody>
      </p:sp>
      <p:sp>
        <p:nvSpPr>
          <p:cNvPr id="93188" name="Rectangle 2"/>
          <p:cNvSpPr>
            <a:spLocks noGrp="1" noRot="1" noChangeAspect="1" noChangeArrowheads="1" noTextEdit="1"/>
          </p:cNvSpPr>
          <p:nvPr>
            <p:ph type="sldImg"/>
          </p:nvPr>
        </p:nvSpPr>
        <p:spPr>
          <a:xfrm>
            <a:off x="1184275" y="698500"/>
            <a:ext cx="4652963" cy="3489325"/>
          </a:xfrm>
          <a:ln/>
        </p:spPr>
      </p:sp>
      <p:sp>
        <p:nvSpPr>
          <p:cNvPr id="93189" name="Rectangle 3"/>
          <p:cNvSpPr>
            <a:spLocks noGrp="1" noChangeArrowheads="1"/>
          </p:cNvSpPr>
          <p:nvPr>
            <p:ph type="body" idx="1"/>
          </p:nvPr>
        </p:nvSpPr>
        <p:spPr>
          <a:xfrm>
            <a:off x="701675" y="4419600"/>
            <a:ext cx="5616575" cy="4187825"/>
          </a:xfrm>
          <a:noFill/>
          <a:ln/>
        </p:spPr>
        <p:txBody>
          <a:bodyPr/>
          <a:lstStyle/>
          <a:p>
            <a:pPr eaLnBrk="1" hangingPunct="1"/>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6"/>
          <p:cNvSpPr>
            <a:spLocks noGrp="1" noChangeArrowheads="1"/>
          </p:cNvSpPr>
          <p:nvPr>
            <p:ph type="ftr" sz="quarter" idx="4"/>
          </p:nvPr>
        </p:nvSpPr>
        <p:spPr>
          <a:noFill/>
        </p:spPr>
        <p:txBody>
          <a:bodyPr/>
          <a:lstStyle/>
          <a:p>
            <a:r>
              <a:rPr lang="en-US" smtClean="0"/>
              <a:t>2.1.1_posting je</a:t>
            </a:r>
          </a:p>
        </p:txBody>
      </p:sp>
      <p:sp>
        <p:nvSpPr>
          <p:cNvPr id="94211" name="Rectangle 7"/>
          <p:cNvSpPr>
            <a:spLocks noGrp="1" noChangeArrowheads="1"/>
          </p:cNvSpPr>
          <p:nvPr>
            <p:ph type="sldNum" sz="quarter" idx="5"/>
          </p:nvPr>
        </p:nvSpPr>
        <p:spPr>
          <a:noFill/>
        </p:spPr>
        <p:txBody>
          <a:bodyPr/>
          <a:lstStyle/>
          <a:p>
            <a:fld id="{49ED0EC6-C5B2-46F2-AB97-7A3EB1B50C41}" type="slidenum">
              <a:rPr lang="en-US" smtClean="0"/>
              <a:pPr/>
              <a:t>54</a:t>
            </a:fld>
            <a:endParaRPr lang="en-US" smtClean="0"/>
          </a:p>
        </p:txBody>
      </p:sp>
      <p:sp>
        <p:nvSpPr>
          <p:cNvPr id="94212" name="Rectangle 2"/>
          <p:cNvSpPr>
            <a:spLocks noGrp="1" noRot="1" noChangeAspect="1" noChangeArrowheads="1" noTextEdit="1"/>
          </p:cNvSpPr>
          <p:nvPr>
            <p:ph type="sldImg"/>
          </p:nvPr>
        </p:nvSpPr>
        <p:spPr>
          <a:xfrm>
            <a:off x="1184275" y="698500"/>
            <a:ext cx="4652963" cy="3489325"/>
          </a:xfrm>
          <a:ln/>
        </p:spPr>
      </p:sp>
      <p:sp>
        <p:nvSpPr>
          <p:cNvPr id="94213" name="Rectangle 3"/>
          <p:cNvSpPr>
            <a:spLocks noGrp="1" noChangeArrowheads="1"/>
          </p:cNvSpPr>
          <p:nvPr>
            <p:ph type="body" idx="1"/>
          </p:nvPr>
        </p:nvSpPr>
        <p:spPr>
          <a:xfrm>
            <a:off x="701675" y="4419600"/>
            <a:ext cx="5616575" cy="4187825"/>
          </a:xfrm>
          <a:noFill/>
          <a:ln/>
        </p:spPr>
        <p:txBody>
          <a:bodyPr/>
          <a:lstStyle/>
          <a:p>
            <a:pPr eaLnBrk="1" hangingPunct="1"/>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6"/>
          <p:cNvSpPr>
            <a:spLocks noGrp="1" noChangeArrowheads="1"/>
          </p:cNvSpPr>
          <p:nvPr>
            <p:ph type="ftr" sz="quarter" idx="4"/>
          </p:nvPr>
        </p:nvSpPr>
        <p:spPr>
          <a:noFill/>
        </p:spPr>
        <p:txBody>
          <a:bodyPr/>
          <a:lstStyle/>
          <a:p>
            <a:r>
              <a:rPr lang="en-US" smtClean="0"/>
              <a:t>2.1.1_posting je</a:t>
            </a:r>
          </a:p>
        </p:txBody>
      </p:sp>
      <p:sp>
        <p:nvSpPr>
          <p:cNvPr id="95235" name="Rectangle 7"/>
          <p:cNvSpPr>
            <a:spLocks noGrp="1" noChangeArrowheads="1"/>
          </p:cNvSpPr>
          <p:nvPr>
            <p:ph type="sldNum" sz="quarter" idx="5"/>
          </p:nvPr>
        </p:nvSpPr>
        <p:spPr>
          <a:noFill/>
        </p:spPr>
        <p:txBody>
          <a:bodyPr/>
          <a:lstStyle/>
          <a:p>
            <a:fld id="{5EEFE6B7-A11A-476F-BACA-2430D68BC5F1}" type="slidenum">
              <a:rPr lang="en-US" smtClean="0"/>
              <a:pPr/>
              <a:t>55</a:t>
            </a:fld>
            <a:endParaRPr lang="en-US" smtClean="0"/>
          </a:p>
        </p:txBody>
      </p:sp>
      <p:sp>
        <p:nvSpPr>
          <p:cNvPr id="95236" name="Rectangle 2"/>
          <p:cNvSpPr>
            <a:spLocks noGrp="1" noRot="1" noChangeAspect="1" noChangeArrowheads="1" noTextEdit="1"/>
          </p:cNvSpPr>
          <p:nvPr>
            <p:ph type="sldImg"/>
          </p:nvPr>
        </p:nvSpPr>
        <p:spPr>
          <a:xfrm>
            <a:off x="1184275" y="698500"/>
            <a:ext cx="4652963" cy="3489325"/>
          </a:xfrm>
          <a:ln/>
        </p:spPr>
      </p:sp>
      <p:sp>
        <p:nvSpPr>
          <p:cNvPr id="95237" name="Rectangle 3"/>
          <p:cNvSpPr>
            <a:spLocks noGrp="1" noChangeArrowheads="1"/>
          </p:cNvSpPr>
          <p:nvPr>
            <p:ph type="body" idx="1"/>
          </p:nvPr>
        </p:nvSpPr>
        <p:spPr>
          <a:xfrm>
            <a:off x="701675" y="4419600"/>
            <a:ext cx="5616575" cy="4187825"/>
          </a:xfrm>
          <a:noFill/>
          <a:ln/>
        </p:spPr>
        <p:txBody>
          <a:bodyPr/>
          <a:lstStyle/>
          <a:p>
            <a:pPr eaLnBrk="1" hangingPunct="1"/>
            <a:endParaRPr lang="en-US" altLang="zh-CN" sz="1000" b="1"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6"/>
          <p:cNvSpPr>
            <a:spLocks noGrp="1" noChangeArrowheads="1"/>
          </p:cNvSpPr>
          <p:nvPr>
            <p:ph type="ftr" sz="quarter" idx="4"/>
          </p:nvPr>
        </p:nvSpPr>
        <p:spPr>
          <a:noFill/>
        </p:spPr>
        <p:txBody>
          <a:bodyPr/>
          <a:lstStyle/>
          <a:p>
            <a:r>
              <a:rPr lang="en-US" smtClean="0"/>
              <a:t>2.1.1_posting je</a:t>
            </a:r>
          </a:p>
        </p:txBody>
      </p:sp>
      <p:sp>
        <p:nvSpPr>
          <p:cNvPr id="96259" name="Rectangle 7"/>
          <p:cNvSpPr>
            <a:spLocks noGrp="1" noChangeArrowheads="1"/>
          </p:cNvSpPr>
          <p:nvPr>
            <p:ph type="sldNum" sz="quarter" idx="5"/>
          </p:nvPr>
        </p:nvSpPr>
        <p:spPr>
          <a:noFill/>
        </p:spPr>
        <p:txBody>
          <a:bodyPr/>
          <a:lstStyle/>
          <a:p>
            <a:fld id="{618D60B9-8E56-4BEF-9CB0-B89C5F5339E6}" type="slidenum">
              <a:rPr lang="en-US" smtClean="0"/>
              <a:pPr/>
              <a:t>56</a:t>
            </a:fld>
            <a:endParaRPr lang="en-US" smtClean="0"/>
          </a:p>
        </p:txBody>
      </p:sp>
      <p:sp>
        <p:nvSpPr>
          <p:cNvPr id="96260" name="Rectangle 2"/>
          <p:cNvSpPr>
            <a:spLocks noGrp="1" noRot="1" noChangeAspect="1" noChangeArrowheads="1" noTextEdit="1"/>
          </p:cNvSpPr>
          <p:nvPr>
            <p:ph type="sldImg"/>
          </p:nvPr>
        </p:nvSpPr>
        <p:spPr>
          <a:ln/>
        </p:spPr>
      </p:sp>
      <p:sp>
        <p:nvSpPr>
          <p:cNvPr id="96261"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6"/>
          <p:cNvSpPr>
            <a:spLocks noGrp="1" noChangeArrowheads="1"/>
          </p:cNvSpPr>
          <p:nvPr>
            <p:ph type="ftr" sz="quarter" idx="4"/>
          </p:nvPr>
        </p:nvSpPr>
        <p:spPr>
          <a:noFill/>
        </p:spPr>
        <p:txBody>
          <a:bodyPr/>
          <a:lstStyle/>
          <a:p>
            <a:r>
              <a:rPr lang="en-US" smtClean="0"/>
              <a:t>2.1.1_posting je</a:t>
            </a:r>
          </a:p>
        </p:txBody>
      </p:sp>
      <p:sp>
        <p:nvSpPr>
          <p:cNvPr id="97283" name="Rectangle 7"/>
          <p:cNvSpPr>
            <a:spLocks noGrp="1" noChangeArrowheads="1"/>
          </p:cNvSpPr>
          <p:nvPr>
            <p:ph type="sldNum" sz="quarter" idx="5"/>
          </p:nvPr>
        </p:nvSpPr>
        <p:spPr>
          <a:noFill/>
        </p:spPr>
        <p:txBody>
          <a:bodyPr/>
          <a:lstStyle/>
          <a:p>
            <a:fld id="{61796E48-6B4D-4F3A-A1A4-28E29549DBB4}" type="slidenum">
              <a:rPr lang="en-US" smtClean="0"/>
              <a:pPr/>
              <a:t>57</a:t>
            </a:fld>
            <a:endParaRPr lang="en-US" smtClean="0"/>
          </a:p>
        </p:txBody>
      </p:sp>
      <p:sp>
        <p:nvSpPr>
          <p:cNvPr id="97284" name="Rectangle 2"/>
          <p:cNvSpPr>
            <a:spLocks noGrp="1" noRot="1" noChangeAspect="1" noChangeArrowheads="1" noTextEdit="1"/>
          </p:cNvSpPr>
          <p:nvPr>
            <p:ph type="sldImg"/>
          </p:nvPr>
        </p:nvSpPr>
        <p:spPr>
          <a:xfrm>
            <a:off x="1184275" y="698500"/>
            <a:ext cx="4652963" cy="3489325"/>
          </a:xfrm>
          <a:ln/>
        </p:spPr>
      </p:sp>
      <p:sp>
        <p:nvSpPr>
          <p:cNvPr id="97285" name="Rectangle 3"/>
          <p:cNvSpPr>
            <a:spLocks noGrp="1" noChangeArrowheads="1"/>
          </p:cNvSpPr>
          <p:nvPr>
            <p:ph type="body" idx="1"/>
          </p:nvPr>
        </p:nvSpPr>
        <p:spPr>
          <a:xfrm>
            <a:off x="701675" y="4419600"/>
            <a:ext cx="5616575" cy="4187825"/>
          </a:xfrm>
          <a:noFill/>
          <a:ln/>
        </p:spPr>
        <p:txBody>
          <a:bodyPr/>
          <a:lstStyle/>
          <a:p>
            <a:pPr eaLnBrk="1" hangingPunct="1">
              <a:lnSpc>
                <a:spcPct val="80000"/>
              </a:lnSpc>
            </a:pPr>
            <a:endParaRPr lang="en-US" sz="80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6"/>
          <p:cNvSpPr>
            <a:spLocks noGrp="1" noChangeArrowheads="1"/>
          </p:cNvSpPr>
          <p:nvPr>
            <p:ph type="ftr" sz="quarter" idx="4"/>
          </p:nvPr>
        </p:nvSpPr>
        <p:spPr>
          <a:noFill/>
        </p:spPr>
        <p:txBody>
          <a:bodyPr/>
          <a:lstStyle/>
          <a:p>
            <a:r>
              <a:rPr lang="en-US" smtClean="0"/>
              <a:t>2.1.1_posting je</a:t>
            </a:r>
          </a:p>
        </p:txBody>
      </p:sp>
      <p:sp>
        <p:nvSpPr>
          <p:cNvPr id="98307" name="Rectangle 7"/>
          <p:cNvSpPr>
            <a:spLocks noGrp="1" noChangeArrowheads="1"/>
          </p:cNvSpPr>
          <p:nvPr>
            <p:ph type="sldNum" sz="quarter" idx="5"/>
          </p:nvPr>
        </p:nvSpPr>
        <p:spPr>
          <a:noFill/>
        </p:spPr>
        <p:txBody>
          <a:bodyPr/>
          <a:lstStyle/>
          <a:p>
            <a:fld id="{6F250612-D8AE-4A88-AA75-D1319876E788}" type="slidenum">
              <a:rPr lang="en-US" smtClean="0"/>
              <a:pPr/>
              <a:t>58</a:t>
            </a:fld>
            <a:endParaRPr lang="en-US" smtClean="0"/>
          </a:p>
        </p:txBody>
      </p:sp>
      <p:sp>
        <p:nvSpPr>
          <p:cNvPr id="98308" name="Rectangle 2"/>
          <p:cNvSpPr>
            <a:spLocks noGrp="1" noRot="1" noChangeAspect="1" noChangeArrowheads="1" noTextEdit="1"/>
          </p:cNvSpPr>
          <p:nvPr>
            <p:ph type="sldImg"/>
          </p:nvPr>
        </p:nvSpPr>
        <p:spPr>
          <a:ln/>
        </p:spPr>
      </p:sp>
      <p:sp>
        <p:nvSpPr>
          <p:cNvPr id="98309"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6"/>
          <p:cNvSpPr>
            <a:spLocks noGrp="1" noChangeArrowheads="1"/>
          </p:cNvSpPr>
          <p:nvPr>
            <p:ph type="ftr" sz="quarter" idx="4"/>
          </p:nvPr>
        </p:nvSpPr>
        <p:spPr>
          <a:noFill/>
        </p:spPr>
        <p:txBody>
          <a:bodyPr/>
          <a:lstStyle/>
          <a:p>
            <a:r>
              <a:rPr lang="en-US" smtClean="0"/>
              <a:t>2.1.1_posting je</a:t>
            </a:r>
          </a:p>
        </p:txBody>
      </p:sp>
      <p:sp>
        <p:nvSpPr>
          <p:cNvPr id="66563" name="Rectangle 7"/>
          <p:cNvSpPr>
            <a:spLocks noGrp="1" noChangeArrowheads="1"/>
          </p:cNvSpPr>
          <p:nvPr>
            <p:ph type="sldNum" sz="quarter" idx="5"/>
          </p:nvPr>
        </p:nvSpPr>
        <p:spPr>
          <a:noFill/>
        </p:spPr>
        <p:txBody>
          <a:bodyPr/>
          <a:lstStyle/>
          <a:p>
            <a:fld id="{BD466845-31EA-4292-9384-4B0F5F4FD524}" type="slidenum">
              <a:rPr lang="en-US" smtClean="0"/>
              <a:pPr/>
              <a:t>7</a:t>
            </a:fld>
            <a:endParaRPr lang="en-US" smtClean="0"/>
          </a:p>
        </p:txBody>
      </p:sp>
      <p:sp>
        <p:nvSpPr>
          <p:cNvPr id="66564" name="Rectangle 2"/>
          <p:cNvSpPr>
            <a:spLocks noGrp="1" noRot="1" noChangeAspect="1" noChangeArrowheads="1" noTextEdit="1"/>
          </p:cNvSpPr>
          <p:nvPr>
            <p:ph type="sldImg"/>
          </p:nvPr>
        </p:nvSpPr>
        <p:spPr>
          <a:ln/>
        </p:spPr>
      </p:sp>
      <p:sp>
        <p:nvSpPr>
          <p:cNvPr id="66565"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6"/>
          <p:cNvSpPr>
            <a:spLocks noGrp="1" noChangeArrowheads="1"/>
          </p:cNvSpPr>
          <p:nvPr>
            <p:ph type="ftr" sz="quarter" idx="4"/>
          </p:nvPr>
        </p:nvSpPr>
        <p:spPr>
          <a:noFill/>
        </p:spPr>
        <p:txBody>
          <a:bodyPr/>
          <a:lstStyle/>
          <a:p>
            <a:r>
              <a:rPr lang="en-US" smtClean="0"/>
              <a:t>2.1.1_posting je</a:t>
            </a:r>
          </a:p>
        </p:txBody>
      </p:sp>
      <p:sp>
        <p:nvSpPr>
          <p:cNvPr id="67587" name="Rectangle 7"/>
          <p:cNvSpPr>
            <a:spLocks noGrp="1" noChangeArrowheads="1"/>
          </p:cNvSpPr>
          <p:nvPr>
            <p:ph type="sldNum" sz="quarter" idx="5"/>
          </p:nvPr>
        </p:nvSpPr>
        <p:spPr>
          <a:noFill/>
        </p:spPr>
        <p:txBody>
          <a:bodyPr/>
          <a:lstStyle/>
          <a:p>
            <a:fld id="{A472E4E7-C550-45FF-855E-A9407AAFABEB}" type="slidenum">
              <a:rPr lang="en-US" smtClean="0"/>
              <a:pPr/>
              <a:t>8</a:t>
            </a:fld>
            <a:endParaRPr lang="en-US" smtClean="0"/>
          </a:p>
        </p:txBody>
      </p:sp>
      <p:sp>
        <p:nvSpPr>
          <p:cNvPr id="67588" name="Rectangle 2"/>
          <p:cNvSpPr>
            <a:spLocks noGrp="1" noRot="1" noChangeAspect="1" noChangeArrowheads="1" noTextEdit="1"/>
          </p:cNvSpPr>
          <p:nvPr>
            <p:ph type="sldImg"/>
          </p:nvPr>
        </p:nvSpPr>
        <p:spPr>
          <a:ln/>
        </p:spPr>
      </p:sp>
      <p:sp>
        <p:nvSpPr>
          <p:cNvPr id="67589"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6"/>
          <p:cNvSpPr>
            <a:spLocks noGrp="1" noChangeArrowheads="1"/>
          </p:cNvSpPr>
          <p:nvPr>
            <p:ph type="ftr" sz="quarter" idx="4"/>
          </p:nvPr>
        </p:nvSpPr>
        <p:spPr>
          <a:noFill/>
        </p:spPr>
        <p:txBody>
          <a:bodyPr/>
          <a:lstStyle/>
          <a:p>
            <a:r>
              <a:rPr lang="en-US" smtClean="0"/>
              <a:t>2.1.1_posting je</a:t>
            </a:r>
          </a:p>
        </p:txBody>
      </p:sp>
      <p:sp>
        <p:nvSpPr>
          <p:cNvPr id="68611" name="Rectangle 7"/>
          <p:cNvSpPr>
            <a:spLocks noGrp="1" noChangeArrowheads="1"/>
          </p:cNvSpPr>
          <p:nvPr>
            <p:ph type="sldNum" sz="quarter" idx="5"/>
          </p:nvPr>
        </p:nvSpPr>
        <p:spPr>
          <a:noFill/>
        </p:spPr>
        <p:txBody>
          <a:bodyPr/>
          <a:lstStyle/>
          <a:p>
            <a:fld id="{FFE79604-736F-4FB5-8D8C-8EF70FB7EDC9}" type="slidenum">
              <a:rPr lang="en-US" smtClean="0"/>
              <a:pPr/>
              <a:t>14</a:t>
            </a:fld>
            <a:endParaRPr lang="en-US" smtClean="0"/>
          </a:p>
        </p:txBody>
      </p:sp>
      <p:sp>
        <p:nvSpPr>
          <p:cNvPr id="68612" name="Rectangle 2"/>
          <p:cNvSpPr>
            <a:spLocks noGrp="1" noRot="1" noChangeAspect="1" noChangeArrowheads="1" noTextEdit="1"/>
          </p:cNvSpPr>
          <p:nvPr>
            <p:ph type="sldImg"/>
          </p:nvPr>
        </p:nvSpPr>
        <p:spPr>
          <a:xfrm>
            <a:off x="1184275" y="698500"/>
            <a:ext cx="4652963" cy="3489325"/>
          </a:xfrm>
          <a:ln/>
        </p:spPr>
      </p:sp>
      <p:sp>
        <p:nvSpPr>
          <p:cNvPr id="68613" name="Rectangle 3"/>
          <p:cNvSpPr>
            <a:spLocks noGrp="1" noChangeArrowheads="1"/>
          </p:cNvSpPr>
          <p:nvPr>
            <p:ph type="body" idx="1"/>
          </p:nvPr>
        </p:nvSpPr>
        <p:spPr>
          <a:xfrm>
            <a:off x="935038" y="4419600"/>
            <a:ext cx="5149850" cy="4187825"/>
          </a:xfrm>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6"/>
          <p:cNvSpPr>
            <a:spLocks noGrp="1" noChangeArrowheads="1"/>
          </p:cNvSpPr>
          <p:nvPr>
            <p:ph type="ftr" sz="quarter" idx="4"/>
          </p:nvPr>
        </p:nvSpPr>
        <p:spPr>
          <a:noFill/>
        </p:spPr>
        <p:txBody>
          <a:bodyPr/>
          <a:lstStyle/>
          <a:p>
            <a:r>
              <a:rPr lang="en-US" smtClean="0"/>
              <a:t>2.1.1_posting je</a:t>
            </a:r>
          </a:p>
        </p:txBody>
      </p:sp>
      <p:sp>
        <p:nvSpPr>
          <p:cNvPr id="69635" name="Rectangle 7"/>
          <p:cNvSpPr>
            <a:spLocks noGrp="1" noChangeArrowheads="1"/>
          </p:cNvSpPr>
          <p:nvPr>
            <p:ph type="sldNum" sz="quarter" idx="5"/>
          </p:nvPr>
        </p:nvSpPr>
        <p:spPr>
          <a:noFill/>
        </p:spPr>
        <p:txBody>
          <a:bodyPr/>
          <a:lstStyle/>
          <a:p>
            <a:fld id="{CED3F838-5824-4FC8-8C47-4C8E0FFE0CC2}" type="slidenum">
              <a:rPr lang="en-US" smtClean="0"/>
              <a:pPr/>
              <a:t>15</a:t>
            </a:fld>
            <a:endParaRPr lang="en-US" smtClean="0"/>
          </a:p>
        </p:txBody>
      </p:sp>
      <p:sp>
        <p:nvSpPr>
          <p:cNvPr id="69636" name="Rectangle 2"/>
          <p:cNvSpPr>
            <a:spLocks noGrp="1" noRot="1" noChangeAspect="1" noChangeArrowheads="1" noTextEdit="1"/>
          </p:cNvSpPr>
          <p:nvPr>
            <p:ph type="sldImg"/>
          </p:nvPr>
        </p:nvSpPr>
        <p:spPr>
          <a:ln/>
        </p:spPr>
      </p:sp>
      <p:sp>
        <p:nvSpPr>
          <p:cNvPr id="69637"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6"/>
          <p:cNvSpPr>
            <a:spLocks noGrp="1" noChangeArrowheads="1"/>
          </p:cNvSpPr>
          <p:nvPr>
            <p:ph type="ftr" sz="quarter" idx="4"/>
          </p:nvPr>
        </p:nvSpPr>
        <p:spPr>
          <a:noFill/>
        </p:spPr>
        <p:txBody>
          <a:bodyPr/>
          <a:lstStyle/>
          <a:p>
            <a:r>
              <a:rPr lang="en-US" smtClean="0"/>
              <a:t>2.1.1_posting je</a:t>
            </a:r>
          </a:p>
        </p:txBody>
      </p:sp>
      <p:sp>
        <p:nvSpPr>
          <p:cNvPr id="70659" name="Rectangle 7"/>
          <p:cNvSpPr>
            <a:spLocks noGrp="1" noChangeArrowheads="1"/>
          </p:cNvSpPr>
          <p:nvPr>
            <p:ph type="sldNum" sz="quarter" idx="5"/>
          </p:nvPr>
        </p:nvSpPr>
        <p:spPr>
          <a:noFill/>
        </p:spPr>
        <p:txBody>
          <a:bodyPr/>
          <a:lstStyle/>
          <a:p>
            <a:fld id="{4C232746-62F9-4958-B3FE-46B48E30C7E4}" type="slidenum">
              <a:rPr lang="en-US" smtClean="0"/>
              <a:pPr/>
              <a:t>16</a:t>
            </a:fld>
            <a:endParaRPr lang="en-US" smtClean="0"/>
          </a:p>
        </p:txBody>
      </p:sp>
      <p:sp>
        <p:nvSpPr>
          <p:cNvPr id="70660" name="Rectangle 2"/>
          <p:cNvSpPr>
            <a:spLocks noGrp="1" noRot="1" noChangeAspect="1" noChangeArrowheads="1" noTextEdit="1"/>
          </p:cNvSpPr>
          <p:nvPr>
            <p:ph type="sldImg"/>
          </p:nvPr>
        </p:nvSpPr>
        <p:spPr>
          <a:ln/>
        </p:spPr>
      </p:sp>
      <p:sp>
        <p:nvSpPr>
          <p:cNvPr id="70661"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6"/>
          <p:cNvSpPr>
            <a:spLocks noGrp="1" noChangeArrowheads="1"/>
          </p:cNvSpPr>
          <p:nvPr>
            <p:ph type="ftr" sz="quarter" idx="4"/>
          </p:nvPr>
        </p:nvSpPr>
        <p:spPr>
          <a:noFill/>
        </p:spPr>
        <p:txBody>
          <a:bodyPr/>
          <a:lstStyle/>
          <a:p>
            <a:r>
              <a:rPr lang="en-US" smtClean="0"/>
              <a:t>2.1.1_posting je</a:t>
            </a:r>
          </a:p>
        </p:txBody>
      </p:sp>
      <p:sp>
        <p:nvSpPr>
          <p:cNvPr id="71683" name="Rectangle 7"/>
          <p:cNvSpPr>
            <a:spLocks noGrp="1" noChangeArrowheads="1"/>
          </p:cNvSpPr>
          <p:nvPr>
            <p:ph type="sldNum" sz="quarter" idx="5"/>
          </p:nvPr>
        </p:nvSpPr>
        <p:spPr>
          <a:noFill/>
        </p:spPr>
        <p:txBody>
          <a:bodyPr/>
          <a:lstStyle/>
          <a:p>
            <a:fld id="{908449C0-736E-4EE3-9415-41953D13E888}" type="slidenum">
              <a:rPr lang="en-US" smtClean="0"/>
              <a:pPr/>
              <a:t>20</a:t>
            </a:fld>
            <a:endParaRPr lang="en-US" smtClean="0"/>
          </a:p>
        </p:txBody>
      </p:sp>
      <p:sp>
        <p:nvSpPr>
          <p:cNvPr id="71684" name="Rectangle 2"/>
          <p:cNvSpPr>
            <a:spLocks noGrp="1" noRot="1" noChangeAspect="1" noChangeArrowheads="1" noTextEdit="1"/>
          </p:cNvSpPr>
          <p:nvPr>
            <p:ph type="sldImg"/>
          </p:nvPr>
        </p:nvSpPr>
        <p:spPr>
          <a:xfrm>
            <a:off x="1184275" y="698500"/>
            <a:ext cx="4652963" cy="3489325"/>
          </a:xfrm>
          <a:ln/>
        </p:spPr>
      </p:sp>
      <p:sp>
        <p:nvSpPr>
          <p:cNvPr id="71685" name="Rectangle 3"/>
          <p:cNvSpPr>
            <a:spLocks noGrp="1" noChangeArrowheads="1"/>
          </p:cNvSpPr>
          <p:nvPr>
            <p:ph type="body" idx="1"/>
          </p:nvPr>
        </p:nvSpPr>
        <p:spPr>
          <a:xfrm>
            <a:off x="935038" y="4419600"/>
            <a:ext cx="5149850" cy="4187825"/>
          </a:xfrm>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dirty="0" smtClean="0"/>
              <a:t>EF-FP-420</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dirty="0" smtClean="0"/>
              <a:t>EF-FP-420</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dirty="0" smtClean="0"/>
              <a:t>EF-FP-420</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dirty="0" smtClean="0"/>
              <a:t>EF-FP-420</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dirty="0" smtClean="0"/>
              <a:t>EF-FP-420</a:t>
            </a:r>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dirty="0" smtClean="0"/>
              <a:t>EF-FP-420</a:t>
            </a:r>
            <a:endParaRPr lang="en-US" dirty="0"/>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0243" name="Rectangle 3"/>
          <p:cNvSpPr>
            <a:spLocks noGrp="1" noChangeArrowheads="1"/>
          </p:cNvSpPr>
          <p:nvPr>
            <p:ph type="ctrTitle"/>
          </p:nvPr>
        </p:nvSpPr>
        <p:spPr>
          <a:xfrm>
            <a:off x="1219200" y="4648200"/>
            <a:ext cx="7467600" cy="762000"/>
          </a:xfrm>
        </p:spPr>
        <p:txBody>
          <a:bodyPr/>
          <a:lstStyle>
            <a:lvl1pPr algn="r">
              <a:defRPr sz="2800"/>
            </a:lvl1pPr>
          </a:lstStyle>
          <a:p>
            <a:r>
              <a:rPr lang="en-US"/>
              <a:t>Click to edit Master title style</a:t>
            </a:r>
          </a:p>
        </p:txBody>
      </p:sp>
      <p:sp>
        <p:nvSpPr>
          <p:cNvPr id="10244" name="Rectangle 4"/>
          <p:cNvSpPr>
            <a:spLocks noGrp="1" noChangeArrowheads="1"/>
          </p:cNvSpPr>
          <p:nvPr>
            <p:ph type="subTitle" idx="1"/>
          </p:nvPr>
        </p:nvSpPr>
        <p:spPr>
          <a:xfrm>
            <a:off x="1219200" y="5410200"/>
            <a:ext cx="7467600" cy="762000"/>
          </a:xfrm>
        </p:spPr>
        <p:txBody>
          <a:bodyPr tIns="45720" bIns="45720"/>
          <a:lstStyle>
            <a:lvl1pPr marL="0" indent="0" algn="r">
              <a:buFont typeface="Webdings" pitchFamily="18" charset="2"/>
              <a:buNone/>
              <a:defRPr sz="2000" b="1"/>
            </a:lvl1pPr>
          </a:lstStyle>
          <a:p>
            <a:r>
              <a:rPr lang="en-US"/>
              <a:t>Click to edit Master subtitle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i="0">
                <a:solidFill>
                  <a:schemeClr val="tx1"/>
                </a:solidFill>
              </a:defRPr>
            </a:lvl1pPr>
          </a:lstStyle>
          <a:p>
            <a:pPr>
              <a:defRPr/>
            </a:pPr>
            <a:r>
              <a:rPr lang="en-US" dirty="0" smtClean="0"/>
              <a:t>EF-FP-420</a:t>
            </a:r>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1.xml"/><Relationship Id="rId1" Type="http://schemas.openxmlformats.org/officeDocument/2006/relationships/slideLayout" Target="../slideLayouts/slideLayout5.xml"/><Relationship Id="rId4" Type="http://schemas.openxmlformats.org/officeDocument/2006/relationships/image" Target="../media/image28.png"/></Relationships>
</file>

<file path=ppt/slides/_rels/slide5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5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7"/>
          <p:cNvSpPr>
            <a:spLocks noGrp="1" noChangeArrowheads="1"/>
          </p:cNvSpPr>
          <p:nvPr>
            <p:ph type="title"/>
          </p:nvPr>
        </p:nvSpPr>
        <p:spPr>
          <a:noFill/>
        </p:spPr>
        <p:txBody>
          <a:bodyPr/>
          <a:lstStyle/>
          <a:p>
            <a:pPr eaLnBrk="1" hangingPunct="1"/>
            <a:r>
              <a:rPr lang="en-US" sz="2400" b="0" smtClean="0">
                <a:solidFill>
                  <a:schemeClr val="tx1"/>
                </a:solidFill>
              </a:rPr>
              <a:t>General Ledger Transactions</a:t>
            </a:r>
          </a:p>
        </p:txBody>
      </p:sp>
      <p:sp>
        <p:nvSpPr>
          <p:cNvPr id="4" name="Text Placeholder 3"/>
          <p:cNvSpPr>
            <a:spLocks noGrp="1"/>
          </p:cNvSpPr>
          <p:nvPr>
            <p:ph type="body" sz="quarter" idx="10"/>
          </p:nvPr>
        </p:nvSpPr>
        <p:spPr/>
        <p:txBody>
          <a:bodyPr/>
          <a:lstStyle/>
          <a:p>
            <a:endParaRPr lang="en-US"/>
          </a:p>
        </p:txBody>
      </p:sp>
      <p:sp>
        <p:nvSpPr>
          <p:cNvPr id="5" name="Text Placeholder 4"/>
          <p:cNvSpPr>
            <a:spLocks noGrp="1"/>
          </p:cNvSpPr>
          <p:nvPr>
            <p:ph type="body" sz="quarter" idx="11"/>
          </p:nvPr>
        </p:nvSpPr>
        <p:spPr/>
        <p:txBody>
          <a:bodyPr/>
          <a:lstStyle/>
          <a:p>
            <a:r>
              <a:rPr lang="en-IE" smtClean="0"/>
              <a:t>Enterprise Financials Fundamentals</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p:txBody>
          <a:bodyPr/>
          <a:lstStyle/>
          <a:p>
            <a:pPr eaLnBrk="1" hangingPunct="1"/>
            <a:r>
              <a:rPr lang="en-US" smtClean="0"/>
              <a:t>JE Posting: Progressive Disclosure</a:t>
            </a:r>
          </a:p>
        </p:txBody>
      </p:sp>
      <p:sp>
        <p:nvSpPr>
          <p:cNvPr id="12290" name="Footer Placeholder 3"/>
          <p:cNvSpPr>
            <a:spLocks noGrp="1"/>
          </p:cNvSpPr>
          <p:nvPr>
            <p:ph type="ftr" sz="quarter" idx="10"/>
          </p:nvPr>
        </p:nvSpPr>
        <p:spPr>
          <a:noFill/>
        </p:spPr>
        <p:txBody>
          <a:bodyPr/>
          <a:lstStyle/>
          <a:p>
            <a:r>
              <a:rPr lang="en-US" smtClean="0"/>
              <a:t>EF-FP-060</a:t>
            </a:r>
          </a:p>
        </p:txBody>
      </p:sp>
      <p:grpSp>
        <p:nvGrpSpPr>
          <p:cNvPr id="6" name="Group 5"/>
          <p:cNvGrpSpPr/>
          <p:nvPr/>
        </p:nvGrpSpPr>
        <p:grpSpPr>
          <a:xfrm>
            <a:off x="635000" y="1382713"/>
            <a:ext cx="7867650" cy="4295775"/>
            <a:chOff x="549275" y="1878013"/>
            <a:chExt cx="7867650" cy="4295775"/>
          </a:xfrm>
        </p:grpSpPr>
        <p:pic>
          <p:nvPicPr>
            <p:cNvPr id="12292" name="Picture 6" descr="JE-PD-2.jpg"/>
            <p:cNvPicPr>
              <a:picLocks noChangeAspect="1"/>
            </p:cNvPicPr>
            <p:nvPr/>
          </p:nvPicPr>
          <p:blipFill>
            <a:blip r:embed="rId2" cstate="print"/>
            <a:srcRect/>
            <a:stretch>
              <a:fillRect/>
            </a:stretch>
          </p:blipFill>
          <p:spPr bwMode="auto">
            <a:xfrm>
              <a:off x="549275" y="1878013"/>
              <a:ext cx="7867650" cy="4295775"/>
            </a:xfrm>
            <a:prstGeom prst="rect">
              <a:avLst/>
            </a:prstGeom>
            <a:noFill/>
            <a:ln w="9525">
              <a:noFill/>
              <a:miter lim="800000"/>
              <a:headEnd/>
              <a:tailEnd/>
            </a:ln>
          </p:spPr>
        </p:pic>
        <p:sp>
          <p:nvSpPr>
            <p:cNvPr id="12293" name="Oval 7"/>
            <p:cNvSpPr>
              <a:spLocks noChangeArrowheads="1"/>
            </p:cNvSpPr>
            <p:nvPr/>
          </p:nvSpPr>
          <p:spPr bwMode="auto">
            <a:xfrm>
              <a:off x="1028700" y="4305300"/>
              <a:ext cx="1066800" cy="508000"/>
            </a:xfrm>
            <a:prstGeom prst="ellipse">
              <a:avLst/>
            </a:prstGeom>
            <a:noFill/>
            <a:ln w="22225" algn="ctr">
              <a:solidFill>
                <a:srgbClr val="C00000"/>
              </a:solidFill>
              <a:round/>
              <a:headEnd/>
              <a:tailEnd/>
            </a:ln>
          </p:spPr>
          <p:txBody>
            <a:bodyPr wrap="none" tIns="91440" bIns="91440" anchor="ctr"/>
            <a:lstStyle/>
            <a:p>
              <a:endParaRPr lang="en-US"/>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normAutofit/>
          </a:bodyPr>
          <a:lstStyle/>
          <a:p>
            <a:pPr eaLnBrk="1" hangingPunct="1"/>
            <a:r>
              <a:rPr lang="en-US" smtClean="0"/>
              <a:t>JE Posting: Progressive Disclosure</a:t>
            </a:r>
          </a:p>
        </p:txBody>
      </p:sp>
      <p:sp>
        <p:nvSpPr>
          <p:cNvPr id="13314" name="Footer Placeholder 3"/>
          <p:cNvSpPr>
            <a:spLocks noGrp="1"/>
          </p:cNvSpPr>
          <p:nvPr>
            <p:ph type="ftr" sz="quarter" idx="10"/>
          </p:nvPr>
        </p:nvSpPr>
        <p:spPr>
          <a:noFill/>
        </p:spPr>
        <p:txBody>
          <a:bodyPr/>
          <a:lstStyle/>
          <a:p>
            <a:r>
              <a:rPr lang="en-US" smtClean="0"/>
              <a:t>EF-FP-080</a:t>
            </a:r>
          </a:p>
        </p:txBody>
      </p:sp>
      <p:grpSp>
        <p:nvGrpSpPr>
          <p:cNvPr id="7" name="Group 6"/>
          <p:cNvGrpSpPr/>
          <p:nvPr/>
        </p:nvGrpSpPr>
        <p:grpSpPr>
          <a:xfrm>
            <a:off x="609600" y="1179513"/>
            <a:ext cx="7924800" cy="4600575"/>
            <a:chOff x="609600" y="1598613"/>
            <a:chExt cx="7924800" cy="4600575"/>
          </a:xfrm>
        </p:grpSpPr>
        <p:pic>
          <p:nvPicPr>
            <p:cNvPr id="13316" name="Picture 5" descr="JE-PD-3.jpg"/>
            <p:cNvPicPr>
              <a:picLocks noChangeAspect="1"/>
            </p:cNvPicPr>
            <p:nvPr/>
          </p:nvPicPr>
          <p:blipFill>
            <a:blip r:embed="rId2" cstate="print"/>
            <a:srcRect/>
            <a:stretch>
              <a:fillRect/>
            </a:stretch>
          </p:blipFill>
          <p:spPr bwMode="auto">
            <a:xfrm>
              <a:off x="609600" y="1598613"/>
              <a:ext cx="7924800" cy="4600575"/>
            </a:xfrm>
            <a:prstGeom prst="rect">
              <a:avLst/>
            </a:prstGeom>
            <a:noFill/>
            <a:ln w="9525">
              <a:noFill/>
              <a:miter lim="800000"/>
              <a:headEnd/>
              <a:tailEnd/>
            </a:ln>
          </p:spPr>
        </p:pic>
        <p:sp>
          <p:nvSpPr>
            <p:cNvPr id="13317" name="Oval 6"/>
            <p:cNvSpPr>
              <a:spLocks noChangeArrowheads="1"/>
            </p:cNvSpPr>
            <p:nvPr/>
          </p:nvSpPr>
          <p:spPr bwMode="auto">
            <a:xfrm>
              <a:off x="1117600" y="5029200"/>
              <a:ext cx="3721100" cy="508000"/>
            </a:xfrm>
            <a:prstGeom prst="ellipse">
              <a:avLst/>
            </a:prstGeom>
            <a:noFill/>
            <a:ln w="22225" algn="ctr">
              <a:solidFill>
                <a:srgbClr val="C00000"/>
              </a:solidFill>
              <a:round/>
              <a:headEnd/>
              <a:tailEnd/>
            </a:ln>
          </p:spPr>
          <p:txBody>
            <a:bodyPr wrap="none" tIns="91440" bIns="91440" anchor="ctr"/>
            <a:lstStyle/>
            <a:p>
              <a:endParaRPr lang="en-US"/>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2"/>
          <p:cNvSpPr>
            <a:spLocks noGrp="1" noChangeArrowheads="1"/>
          </p:cNvSpPr>
          <p:nvPr>
            <p:ph type="title"/>
          </p:nvPr>
        </p:nvSpPr>
        <p:spPr/>
        <p:txBody>
          <a:bodyPr>
            <a:normAutofit/>
          </a:bodyPr>
          <a:lstStyle/>
          <a:p>
            <a:pPr eaLnBrk="1" hangingPunct="1"/>
            <a:r>
              <a:rPr lang="en-US" smtClean="0"/>
              <a:t>JE Posting: Progressive Disclosure</a:t>
            </a:r>
          </a:p>
        </p:txBody>
      </p:sp>
      <p:sp>
        <p:nvSpPr>
          <p:cNvPr id="14339" name="Footer Placeholder 3"/>
          <p:cNvSpPr>
            <a:spLocks noGrp="1"/>
          </p:cNvSpPr>
          <p:nvPr>
            <p:ph type="ftr" sz="quarter" idx="10"/>
          </p:nvPr>
        </p:nvSpPr>
        <p:spPr>
          <a:noFill/>
        </p:spPr>
        <p:txBody>
          <a:bodyPr/>
          <a:lstStyle/>
          <a:p>
            <a:r>
              <a:rPr lang="en-US" smtClean="0"/>
              <a:t>EF-FP-090</a:t>
            </a:r>
          </a:p>
        </p:txBody>
      </p:sp>
      <p:grpSp>
        <p:nvGrpSpPr>
          <p:cNvPr id="7" name="Group 6"/>
          <p:cNvGrpSpPr/>
          <p:nvPr/>
        </p:nvGrpSpPr>
        <p:grpSpPr>
          <a:xfrm>
            <a:off x="654050" y="1179513"/>
            <a:ext cx="7829550" cy="4657725"/>
            <a:chOff x="796925" y="1646238"/>
            <a:chExt cx="7829550" cy="4657725"/>
          </a:xfrm>
        </p:grpSpPr>
        <p:pic>
          <p:nvPicPr>
            <p:cNvPr id="14338" name="Picture 5" descr="JE-PD-4.jpg"/>
            <p:cNvPicPr>
              <a:picLocks noChangeAspect="1"/>
            </p:cNvPicPr>
            <p:nvPr/>
          </p:nvPicPr>
          <p:blipFill>
            <a:blip r:embed="rId2" cstate="print"/>
            <a:srcRect/>
            <a:stretch>
              <a:fillRect/>
            </a:stretch>
          </p:blipFill>
          <p:spPr bwMode="auto">
            <a:xfrm>
              <a:off x="796925" y="1646238"/>
              <a:ext cx="7829550" cy="4657725"/>
            </a:xfrm>
            <a:prstGeom prst="rect">
              <a:avLst/>
            </a:prstGeom>
            <a:noFill/>
            <a:ln w="9525">
              <a:noFill/>
              <a:miter lim="800000"/>
              <a:headEnd/>
              <a:tailEnd/>
            </a:ln>
          </p:spPr>
        </p:pic>
        <p:sp>
          <p:nvSpPr>
            <p:cNvPr id="14341" name="Oval 5"/>
            <p:cNvSpPr>
              <a:spLocks noChangeArrowheads="1"/>
            </p:cNvSpPr>
            <p:nvPr/>
          </p:nvSpPr>
          <p:spPr bwMode="auto">
            <a:xfrm>
              <a:off x="1181100" y="5092700"/>
              <a:ext cx="4038600" cy="901700"/>
            </a:xfrm>
            <a:prstGeom prst="ellipse">
              <a:avLst/>
            </a:prstGeom>
            <a:noFill/>
            <a:ln w="28575" algn="ctr">
              <a:solidFill>
                <a:srgbClr val="FF0000"/>
              </a:solidFill>
              <a:round/>
              <a:headEnd/>
              <a:tailEnd/>
            </a:ln>
          </p:spPr>
          <p:txBody>
            <a:bodyPr wrap="none" tIns="91440" bIns="91440" anchor="ctr"/>
            <a:lstStyle/>
            <a:p>
              <a:endParaRPr lang="en-US"/>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p:txBody>
          <a:bodyPr/>
          <a:lstStyle/>
          <a:p>
            <a:pPr eaLnBrk="1" hangingPunct="1"/>
            <a:r>
              <a:rPr lang="en-US" smtClean="0"/>
              <a:t>JE Posting: Progressive Disclosure</a:t>
            </a:r>
          </a:p>
        </p:txBody>
      </p:sp>
      <p:sp>
        <p:nvSpPr>
          <p:cNvPr id="15362" name="Footer Placeholder 3"/>
          <p:cNvSpPr>
            <a:spLocks noGrp="1"/>
          </p:cNvSpPr>
          <p:nvPr>
            <p:ph type="ftr" sz="quarter" idx="10"/>
          </p:nvPr>
        </p:nvSpPr>
        <p:spPr>
          <a:noFill/>
        </p:spPr>
        <p:txBody>
          <a:bodyPr/>
          <a:lstStyle/>
          <a:p>
            <a:r>
              <a:rPr lang="en-US" smtClean="0"/>
              <a:t>EF-FP-100</a:t>
            </a:r>
          </a:p>
        </p:txBody>
      </p:sp>
      <p:grpSp>
        <p:nvGrpSpPr>
          <p:cNvPr id="6" name="Group 5"/>
          <p:cNvGrpSpPr/>
          <p:nvPr/>
        </p:nvGrpSpPr>
        <p:grpSpPr>
          <a:xfrm>
            <a:off x="623888" y="1298575"/>
            <a:ext cx="7877175" cy="4400550"/>
            <a:chOff x="595313" y="1660525"/>
            <a:chExt cx="7877175" cy="4400550"/>
          </a:xfrm>
        </p:grpSpPr>
        <p:pic>
          <p:nvPicPr>
            <p:cNvPr id="15364" name="Picture 5" descr="JE-PD-5.jpg"/>
            <p:cNvPicPr>
              <a:picLocks noChangeAspect="1"/>
            </p:cNvPicPr>
            <p:nvPr/>
          </p:nvPicPr>
          <p:blipFill>
            <a:blip r:embed="rId2" cstate="print"/>
            <a:srcRect/>
            <a:stretch>
              <a:fillRect/>
            </a:stretch>
          </p:blipFill>
          <p:spPr bwMode="auto">
            <a:xfrm>
              <a:off x="595313" y="1660525"/>
              <a:ext cx="7877175" cy="4400550"/>
            </a:xfrm>
            <a:prstGeom prst="rect">
              <a:avLst/>
            </a:prstGeom>
            <a:noFill/>
            <a:ln w="9525">
              <a:noFill/>
              <a:miter lim="800000"/>
              <a:headEnd/>
              <a:tailEnd/>
            </a:ln>
          </p:spPr>
        </p:pic>
        <p:sp>
          <p:nvSpPr>
            <p:cNvPr id="15365" name="Oval 5"/>
            <p:cNvSpPr>
              <a:spLocks noChangeArrowheads="1"/>
            </p:cNvSpPr>
            <p:nvPr/>
          </p:nvSpPr>
          <p:spPr bwMode="auto">
            <a:xfrm>
              <a:off x="812800" y="5511800"/>
              <a:ext cx="3898900" cy="520700"/>
            </a:xfrm>
            <a:prstGeom prst="ellipse">
              <a:avLst/>
            </a:prstGeom>
            <a:noFill/>
            <a:ln w="28575" algn="ctr">
              <a:solidFill>
                <a:srgbClr val="FF0000"/>
              </a:solidFill>
              <a:round/>
              <a:headEnd/>
              <a:tailEnd/>
            </a:ln>
          </p:spPr>
          <p:txBody>
            <a:bodyPr wrap="none" tIns="91440" bIns="91440" anchor="ctr"/>
            <a:lstStyle/>
            <a:p>
              <a:endParaRPr lang="en-US"/>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a:bodyPr>
          <a:lstStyle/>
          <a:p>
            <a:r>
              <a:rPr lang="en-US" dirty="0" smtClean="0"/>
              <a:t>General Ledger transactions flow</a:t>
            </a:r>
          </a:p>
          <a:p>
            <a:r>
              <a:rPr lang="en-US" dirty="0" smtClean="0"/>
              <a:t>General Ledger transactions highlights</a:t>
            </a:r>
          </a:p>
          <a:p>
            <a:pPr lvl="1"/>
            <a:r>
              <a:rPr lang="en-US" dirty="0" smtClean="0"/>
              <a:t>Open Item Adjustments</a:t>
            </a:r>
          </a:p>
          <a:p>
            <a:pPr lvl="1"/>
            <a:r>
              <a:rPr lang="en-US" dirty="0" smtClean="0"/>
              <a:t>Revaluation posting</a:t>
            </a:r>
          </a:p>
          <a:p>
            <a:pPr lvl="1"/>
            <a:r>
              <a:rPr lang="en-US" dirty="0" smtClean="0"/>
              <a:t>Journal Entry</a:t>
            </a:r>
          </a:p>
          <a:p>
            <a:pPr lvl="1"/>
            <a:r>
              <a:rPr lang="en-US" b="1" dirty="0" smtClean="0"/>
              <a:t>Journal Entry Templates</a:t>
            </a:r>
          </a:p>
          <a:p>
            <a:pPr lvl="1"/>
            <a:r>
              <a:rPr lang="en-US" dirty="0" smtClean="0"/>
              <a:t>Reversing Entries</a:t>
            </a:r>
          </a:p>
          <a:p>
            <a:pPr lvl="1"/>
            <a:r>
              <a:rPr lang="en-US" dirty="0" smtClean="0"/>
              <a:t>Recurring Entry</a:t>
            </a:r>
          </a:p>
          <a:p>
            <a:pPr lvl="1"/>
            <a:r>
              <a:rPr lang="en-US" dirty="0" smtClean="0"/>
              <a:t>Cross-company posting</a:t>
            </a:r>
          </a:p>
          <a:p>
            <a:pPr lvl="1"/>
            <a:r>
              <a:rPr lang="en-US" dirty="0" smtClean="0"/>
              <a:t>Mass Layer Transfer</a:t>
            </a:r>
          </a:p>
          <a:p>
            <a:r>
              <a:rPr lang="en-US" dirty="0" smtClean="0"/>
              <a:t>General Ledger transactions reporting</a:t>
            </a:r>
          </a:p>
          <a:p>
            <a:endParaRPr lang="en-US" dirty="0"/>
          </a:p>
        </p:txBody>
      </p:sp>
      <p:sp>
        <p:nvSpPr>
          <p:cNvPr id="6" name="Title 5"/>
          <p:cNvSpPr>
            <a:spLocks noGrp="1"/>
          </p:cNvSpPr>
          <p:nvPr>
            <p:ph type="title"/>
          </p:nvPr>
        </p:nvSpPr>
        <p:spPr/>
        <p:txBody>
          <a:bodyPr>
            <a:normAutofit/>
          </a:bodyPr>
          <a:lstStyle/>
          <a:p>
            <a:r>
              <a:rPr lang="en-US" dirty="0" smtClean="0"/>
              <a:t>General Ledger Transactions</a:t>
            </a:r>
            <a:endParaRPr lang="en-US" dirty="0"/>
          </a:p>
        </p:txBody>
      </p:sp>
      <p:sp>
        <p:nvSpPr>
          <p:cNvPr id="16386" name="Footer Placeholder 1"/>
          <p:cNvSpPr>
            <a:spLocks noGrp="1"/>
          </p:cNvSpPr>
          <p:nvPr>
            <p:ph type="ftr" sz="quarter" idx="10"/>
          </p:nvPr>
        </p:nvSpPr>
        <p:spPr>
          <a:noFill/>
        </p:spPr>
        <p:txBody>
          <a:bodyPr/>
          <a:lstStyle/>
          <a:p>
            <a:r>
              <a:rPr lang="en-US" smtClean="0"/>
              <a:t>EF-FP-110</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3"/>
          <p:cNvSpPr>
            <a:spLocks noGrp="1" noChangeArrowheads="1"/>
          </p:cNvSpPr>
          <p:nvPr>
            <p:ph idx="1"/>
          </p:nvPr>
        </p:nvSpPr>
        <p:spPr/>
        <p:txBody>
          <a:bodyPr>
            <a:normAutofit lnSpcReduction="10000"/>
          </a:bodyPr>
          <a:lstStyle/>
          <a:p>
            <a:pPr eaLnBrk="1" hangingPunct="1"/>
            <a:r>
              <a:rPr lang="en-US" smtClean="0"/>
              <a:t>Used for: </a:t>
            </a:r>
          </a:p>
          <a:p>
            <a:pPr lvl="1" eaLnBrk="1" hangingPunct="1"/>
            <a:r>
              <a:rPr lang="en-US" smtClean="0"/>
              <a:t>Recurring entries</a:t>
            </a:r>
          </a:p>
          <a:p>
            <a:pPr lvl="1" eaLnBrk="1" hangingPunct="1"/>
            <a:r>
              <a:rPr lang="en-US" smtClean="0"/>
              <a:t>Repetitive postings</a:t>
            </a:r>
          </a:p>
          <a:p>
            <a:pPr lvl="1" eaLnBrk="1" hangingPunct="1"/>
            <a:r>
              <a:rPr lang="en-US" smtClean="0"/>
              <a:t>Allocations</a:t>
            </a:r>
          </a:p>
          <a:p>
            <a:pPr eaLnBrk="1" hangingPunct="1"/>
            <a:r>
              <a:rPr lang="en-US" smtClean="0"/>
              <a:t>Best practice: separate transient layer </a:t>
            </a:r>
          </a:p>
          <a:p>
            <a:pPr eaLnBrk="1" hangingPunct="1"/>
            <a:r>
              <a:rPr lang="en-US" smtClean="0"/>
              <a:t>Clear all</a:t>
            </a:r>
          </a:p>
          <a:p>
            <a:pPr lvl="1" eaLnBrk="1" hangingPunct="1"/>
            <a:r>
              <a:rPr lang="en-US" smtClean="0"/>
              <a:t>Yes: Delete all existing currency amounts </a:t>
            </a:r>
          </a:p>
          <a:p>
            <a:pPr lvl="1" eaLnBrk="1" hangingPunct="1"/>
            <a:r>
              <a:rPr lang="en-US" smtClean="0"/>
              <a:t>No: Proportional allocation</a:t>
            </a:r>
          </a:p>
          <a:p>
            <a:pPr eaLnBrk="1" hangingPunct="1"/>
            <a:r>
              <a:rPr lang="en-US" smtClean="0"/>
              <a:t>Append</a:t>
            </a:r>
          </a:p>
          <a:p>
            <a:pPr lvl="1" eaLnBrk="1" hangingPunct="1"/>
            <a:r>
              <a:rPr lang="en-US" smtClean="0"/>
              <a:t>Yes: Retain original append template posting lines</a:t>
            </a:r>
          </a:p>
          <a:p>
            <a:pPr lvl="1" eaLnBrk="1" hangingPunct="1"/>
            <a:r>
              <a:rPr lang="en-US" smtClean="0"/>
              <a:t>No: Original posting lines are removed</a:t>
            </a:r>
          </a:p>
        </p:txBody>
      </p:sp>
      <p:sp>
        <p:nvSpPr>
          <p:cNvPr id="17411" name="Rectangle 2"/>
          <p:cNvSpPr>
            <a:spLocks noGrp="1" noChangeArrowheads="1"/>
          </p:cNvSpPr>
          <p:nvPr>
            <p:ph type="title"/>
          </p:nvPr>
        </p:nvSpPr>
        <p:spPr/>
        <p:txBody>
          <a:bodyPr/>
          <a:lstStyle/>
          <a:p>
            <a:pPr eaLnBrk="1" hangingPunct="1"/>
            <a:r>
              <a:rPr lang="en-US" smtClean="0"/>
              <a:t>Journal Entry Templates</a:t>
            </a:r>
          </a:p>
        </p:txBody>
      </p:sp>
      <p:sp>
        <p:nvSpPr>
          <p:cNvPr id="17410" name="Footer Placeholder 3"/>
          <p:cNvSpPr>
            <a:spLocks noGrp="1"/>
          </p:cNvSpPr>
          <p:nvPr>
            <p:ph type="ftr" sz="quarter" idx="10"/>
          </p:nvPr>
        </p:nvSpPr>
        <p:spPr>
          <a:noFill/>
        </p:spPr>
        <p:txBody>
          <a:bodyPr/>
          <a:lstStyle/>
          <a:p>
            <a:r>
              <a:rPr lang="en-US" smtClean="0"/>
              <a:t>EF-FP-120</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type="title"/>
          </p:nvPr>
        </p:nvSpPr>
        <p:spPr>
          <a:noFill/>
        </p:spPr>
        <p:txBody>
          <a:bodyPr anchor="ctr"/>
          <a:lstStyle/>
          <a:p>
            <a:pPr eaLnBrk="1" hangingPunct="1"/>
            <a:r>
              <a:rPr lang="en-US" smtClean="0"/>
              <a:t>Journal Entry Template Flow</a:t>
            </a:r>
          </a:p>
        </p:txBody>
      </p:sp>
      <p:sp>
        <p:nvSpPr>
          <p:cNvPr id="18434" name="Footer Placeholder 3"/>
          <p:cNvSpPr>
            <a:spLocks noGrp="1"/>
          </p:cNvSpPr>
          <p:nvPr>
            <p:ph type="ftr" sz="quarter" idx="10"/>
          </p:nvPr>
        </p:nvSpPr>
        <p:spPr>
          <a:noFill/>
        </p:spPr>
        <p:txBody>
          <a:bodyPr/>
          <a:lstStyle/>
          <a:p>
            <a:r>
              <a:rPr lang="en-US" smtClean="0"/>
              <a:t>EF-FP-130</a:t>
            </a:r>
          </a:p>
        </p:txBody>
      </p:sp>
      <p:pic>
        <p:nvPicPr>
          <p:cNvPr id="18436" name="Picture 3"/>
          <p:cNvPicPr>
            <a:picLocks noGrp="1" noChangeAspect="1" noChangeArrowheads="1"/>
          </p:cNvPicPr>
          <p:nvPr>
            <p:ph idx="4294967295"/>
          </p:nvPr>
        </p:nvPicPr>
        <p:blipFill>
          <a:blip r:embed="rId3" cstate="print"/>
          <a:stretch>
            <a:fillRect/>
          </a:stretch>
        </p:blipFill>
        <p:spPr>
          <a:xfrm>
            <a:off x="1847850" y="1565275"/>
            <a:ext cx="5448300" cy="3925888"/>
          </a:xfr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3"/>
          <p:cNvSpPr>
            <a:spLocks noGrp="1" noChangeArrowheads="1"/>
          </p:cNvSpPr>
          <p:nvPr>
            <p:ph idx="1"/>
          </p:nvPr>
        </p:nvSpPr>
        <p:spPr/>
        <p:txBody>
          <a:bodyPr/>
          <a:lstStyle/>
          <a:p>
            <a:pPr eaLnBrk="1" hangingPunct="1"/>
            <a:r>
              <a:rPr lang="en-US" smtClean="0"/>
              <a:t>Use Journal Entry Create</a:t>
            </a:r>
          </a:p>
          <a:p>
            <a:pPr lvl="1" eaLnBrk="1" hangingPunct="1"/>
            <a:r>
              <a:rPr lang="en-US" smtClean="0"/>
              <a:t>Check Save as Template</a:t>
            </a:r>
          </a:p>
          <a:p>
            <a:pPr lvl="1" eaLnBrk="1" hangingPunct="1"/>
            <a:r>
              <a:rPr lang="en-US" smtClean="0"/>
              <a:t>Enter template code</a:t>
            </a:r>
          </a:p>
          <a:p>
            <a:pPr lvl="1" eaLnBrk="1" hangingPunct="1"/>
            <a:r>
              <a:rPr lang="en-US" smtClean="0"/>
              <a:t>Enter detail lines</a:t>
            </a:r>
          </a:p>
          <a:p>
            <a:pPr lvl="1" eaLnBrk="1" hangingPunct="1"/>
            <a:r>
              <a:rPr lang="en-US" smtClean="0"/>
              <a:t>Save in transient layer (daybook)</a:t>
            </a:r>
          </a:p>
          <a:p>
            <a:pPr eaLnBrk="1" hangingPunct="1"/>
            <a:endParaRPr lang="en-US" smtClean="0"/>
          </a:p>
        </p:txBody>
      </p:sp>
      <p:sp>
        <p:nvSpPr>
          <p:cNvPr id="19459" name="Rectangle 2"/>
          <p:cNvSpPr>
            <a:spLocks noGrp="1" noChangeArrowheads="1"/>
          </p:cNvSpPr>
          <p:nvPr>
            <p:ph type="title"/>
          </p:nvPr>
        </p:nvSpPr>
        <p:spPr/>
        <p:txBody>
          <a:bodyPr/>
          <a:lstStyle/>
          <a:p>
            <a:pPr eaLnBrk="1" hangingPunct="1"/>
            <a:r>
              <a:rPr lang="en-US" smtClean="0"/>
              <a:t>Create Template</a:t>
            </a:r>
          </a:p>
        </p:txBody>
      </p:sp>
      <p:sp>
        <p:nvSpPr>
          <p:cNvPr id="19458" name="Footer Placeholder 3"/>
          <p:cNvSpPr>
            <a:spLocks noGrp="1"/>
          </p:cNvSpPr>
          <p:nvPr>
            <p:ph type="ftr" sz="quarter" idx="10"/>
          </p:nvPr>
        </p:nvSpPr>
        <p:spPr>
          <a:noFill/>
        </p:spPr>
        <p:txBody>
          <a:bodyPr/>
          <a:lstStyle/>
          <a:p>
            <a:r>
              <a:rPr lang="en-US" smtClean="0"/>
              <a:t>EF-FP-140</a:t>
            </a:r>
          </a:p>
        </p:txBody>
      </p:sp>
      <p:pic>
        <p:nvPicPr>
          <p:cNvPr id="19461" name="Picture 9" descr="JE-Templ.jpg"/>
          <p:cNvPicPr>
            <a:picLocks noChangeAspect="1"/>
          </p:cNvPicPr>
          <p:nvPr/>
        </p:nvPicPr>
        <p:blipFill>
          <a:blip r:embed="rId2" cstate="print"/>
          <a:srcRect/>
          <a:stretch>
            <a:fillRect/>
          </a:stretch>
        </p:blipFill>
        <p:spPr bwMode="auto">
          <a:xfrm>
            <a:off x="712788" y="3413125"/>
            <a:ext cx="7705725" cy="2171700"/>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a:noFill/>
        </p:spPr>
        <p:txBody>
          <a:bodyPr anchor="ctr"/>
          <a:lstStyle/>
          <a:p>
            <a:pPr eaLnBrk="1" hangingPunct="1"/>
            <a:r>
              <a:rPr lang="en-US" smtClean="0"/>
              <a:t>Use Journal Entry Template</a:t>
            </a:r>
          </a:p>
        </p:txBody>
      </p:sp>
      <p:sp>
        <p:nvSpPr>
          <p:cNvPr id="20482" name="Footer Placeholder 3"/>
          <p:cNvSpPr>
            <a:spLocks noGrp="1"/>
          </p:cNvSpPr>
          <p:nvPr>
            <p:ph type="ftr" sz="quarter" idx="10"/>
          </p:nvPr>
        </p:nvSpPr>
        <p:spPr>
          <a:noFill/>
        </p:spPr>
        <p:txBody>
          <a:bodyPr/>
          <a:lstStyle/>
          <a:p>
            <a:r>
              <a:rPr lang="en-US" smtClean="0"/>
              <a:t>EF-FP-160</a:t>
            </a:r>
          </a:p>
        </p:txBody>
      </p:sp>
      <p:grpSp>
        <p:nvGrpSpPr>
          <p:cNvPr id="29" name="Group 28"/>
          <p:cNvGrpSpPr/>
          <p:nvPr/>
        </p:nvGrpSpPr>
        <p:grpSpPr>
          <a:xfrm>
            <a:off x="728380" y="2484438"/>
            <a:ext cx="7669495" cy="2001837"/>
            <a:chOff x="956980" y="2484438"/>
            <a:chExt cx="7669495" cy="2001837"/>
          </a:xfrm>
        </p:grpSpPr>
        <p:sp>
          <p:nvSpPr>
            <p:cNvPr id="263171" name="Rectangle 3"/>
            <p:cNvSpPr>
              <a:spLocks noChangeArrowheads="1"/>
            </p:cNvSpPr>
            <p:nvPr/>
          </p:nvSpPr>
          <p:spPr bwMode="auto">
            <a:xfrm>
              <a:off x="971551" y="2484438"/>
              <a:ext cx="2171700" cy="776287"/>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a:latin typeface="+mj-lt"/>
                </a:rPr>
                <a:t>Journal Entry </a:t>
              </a:r>
              <a:br>
                <a:rPr lang="en-US" sz="1800" i="0">
                  <a:latin typeface="+mj-lt"/>
                </a:rPr>
              </a:br>
              <a:r>
                <a:rPr lang="en-US" sz="1400" i="0">
                  <a:latin typeface="+mj-lt"/>
                </a:rPr>
                <a:t>Create (any layer)</a:t>
              </a:r>
            </a:p>
          </p:txBody>
        </p:sp>
        <p:sp>
          <p:nvSpPr>
            <p:cNvPr id="263172" name="Rectangle 4"/>
            <p:cNvSpPr>
              <a:spLocks noChangeArrowheads="1"/>
            </p:cNvSpPr>
            <p:nvPr/>
          </p:nvSpPr>
          <p:spPr bwMode="auto">
            <a:xfrm>
              <a:off x="3608669" y="2484438"/>
              <a:ext cx="2258376" cy="776287"/>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a:latin typeface="+mj-lt"/>
                </a:rPr>
                <a:t>Enter header</a:t>
              </a:r>
              <a:br>
                <a:rPr lang="en-US" sz="1800" i="0">
                  <a:latin typeface="+mj-lt"/>
                </a:rPr>
              </a:br>
              <a:r>
                <a:rPr lang="en-US" sz="1800" i="0">
                  <a:latin typeface="+mj-lt"/>
                </a:rPr>
                <a:t>fields</a:t>
              </a:r>
              <a:endParaRPr lang="en-US" sz="1400" i="0">
                <a:latin typeface="+mj-lt"/>
              </a:endParaRPr>
            </a:p>
          </p:txBody>
        </p:sp>
        <p:cxnSp>
          <p:nvCxnSpPr>
            <p:cNvPr id="20486" name="AutoShape 5"/>
            <p:cNvCxnSpPr>
              <a:cxnSpLocks noChangeShapeType="1"/>
              <a:stCxn id="263171" idx="3"/>
              <a:endCxn id="263172" idx="1"/>
            </p:cNvCxnSpPr>
            <p:nvPr/>
          </p:nvCxnSpPr>
          <p:spPr bwMode="auto">
            <a:xfrm>
              <a:off x="3143251" y="2872582"/>
              <a:ext cx="465418" cy="1588"/>
            </a:xfrm>
            <a:prstGeom prst="straightConnector1">
              <a:avLst/>
            </a:prstGeom>
            <a:noFill/>
            <a:ln w="28575">
              <a:solidFill>
                <a:srgbClr val="6287C6"/>
              </a:solidFill>
              <a:round/>
              <a:headEnd/>
              <a:tailEnd type="triangle" w="med" len="med"/>
            </a:ln>
          </p:spPr>
        </p:cxnSp>
        <p:sp>
          <p:nvSpPr>
            <p:cNvPr id="263174" name="Rectangle 6"/>
            <p:cNvSpPr>
              <a:spLocks noChangeArrowheads="1"/>
            </p:cNvSpPr>
            <p:nvPr/>
          </p:nvSpPr>
          <p:spPr bwMode="auto">
            <a:xfrm>
              <a:off x="6365875" y="2484438"/>
              <a:ext cx="2254250" cy="776287"/>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a:latin typeface="+mj-lt"/>
                </a:rPr>
                <a:t>Select template</a:t>
              </a:r>
              <a:br>
                <a:rPr lang="en-US" sz="1800" i="0">
                  <a:latin typeface="+mj-lt"/>
                </a:rPr>
              </a:br>
              <a:r>
                <a:rPr lang="en-US" sz="1800" i="0">
                  <a:latin typeface="+mj-lt"/>
                </a:rPr>
                <a:t>code</a:t>
              </a:r>
              <a:endParaRPr lang="en-US" sz="1400" i="0">
                <a:latin typeface="+mj-lt"/>
              </a:endParaRPr>
            </a:p>
          </p:txBody>
        </p:sp>
        <p:cxnSp>
          <p:nvCxnSpPr>
            <p:cNvPr id="20488" name="AutoShape 7"/>
            <p:cNvCxnSpPr>
              <a:cxnSpLocks noChangeShapeType="1"/>
              <a:stCxn id="263172" idx="3"/>
              <a:endCxn id="263174" idx="1"/>
            </p:cNvCxnSpPr>
            <p:nvPr/>
          </p:nvCxnSpPr>
          <p:spPr bwMode="auto">
            <a:xfrm>
              <a:off x="5867045" y="2872582"/>
              <a:ext cx="498830" cy="1588"/>
            </a:xfrm>
            <a:prstGeom prst="straightConnector1">
              <a:avLst/>
            </a:prstGeom>
            <a:noFill/>
            <a:ln w="28575">
              <a:solidFill>
                <a:srgbClr val="6287C6"/>
              </a:solidFill>
              <a:round/>
              <a:headEnd/>
              <a:tailEnd type="triangle" w="med" len="med"/>
            </a:ln>
          </p:spPr>
        </p:cxnSp>
        <p:sp>
          <p:nvSpPr>
            <p:cNvPr id="263176" name="Rectangle 8"/>
            <p:cNvSpPr>
              <a:spLocks noChangeArrowheads="1"/>
            </p:cNvSpPr>
            <p:nvPr/>
          </p:nvSpPr>
          <p:spPr bwMode="auto">
            <a:xfrm>
              <a:off x="956980" y="3709988"/>
              <a:ext cx="2211670" cy="776287"/>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a:latin typeface="+mj-lt"/>
                </a:rPr>
                <a:t>Popup screen</a:t>
              </a:r>
              <a:br>
                <a:rPr lang="en-US" sz="1800" i="0">
                  <a:latin typeface="+mj-lt"/>
                </a:rPr>
              </a:br>
              <a:r>
                <a:rPr lang="en-US" sz="1400" i="0">
                  <a:latin typeface="+mj-lt"/>
                </a:rPr>
                <a:t>(enter totals)</a:t>
              </a:r>
            </a:p>
          </p:txBody>
        </p:sp>
        <p:cxnSp>
          <p:nvCxnSpPr>
            <p:cNvPr id="20490" name="AutoShape 9"/>
            <p:cNvCxnSpPr>
              <a:cxnSpLocks noChangeShapeType="1"/>
              <a:stCxn id="263174" idx="3"/>
              <a:endCxn id="263176" idx="0"/>
            </p:cNvCxnSpPr>
            <p:nvPr/>
          </p:nvCxnSpPr>
          <p:spPr bwMode="auto">
            <a:xfrm flipH="1">
              <a:off x="2062815" y="2872582"/>
              <a:ext cx="6557310" cy="837406"/>
            </a:xfrm>
            <a:prstGeom prst="bentConnector4">
              <a:avLst>
                <a:gd name="adj1" fmla="val -3486"/>
                <a:gd name="adj2" fmla="val 73175"/>
              </a:avLst>
            </a:prstGeom>
            <a:noFill/>
            <a:ln w="28575">
              <a:solidFill>
                <a:srgbClr val="6287C6"/>
              </a:solidFill>
              <a:miter lim="800000"/>
              <a:headEnd/>
              <a:tailEnd type="triangle" w="med" len="med"/>
            </a:ln>
          </p:spPr>
        </p:cxnSp>
        <p:sp>
          <p:nvSpPr>
            <p:cNvPr id="263178" name="Rectangle 10"/>
            <p:cNvSpPr>
              <a:spLocks noChangeArrowheads="1"/>
            </p:cNvSpPr>
            <p:nvPr/>
          </p:nvSpPr>
          <p:spPr bwMode="auto">
            <a:xfrm>
              <a:off x="6372225" y="3709988"/>
              <a:ext cx="2254250" cy="776287"/>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a:latin typeface="+mj-lt"/>
                </a:rPr>
                <a:t>Save</a:t>
              </a:r>
              <a:br>
                <a:rPr lang="en-US" sz="1800" i="0">
                  <a:latin typeface="+mj-lt"/>
                </a:rPr>
              </a:br>
              <a:r>
                <a:rPr lang="en-US" sz="1400" i="0">
                  <a:latin typeface="+mj-lt"/>
                </a:rPr>
                <a:t>(any layer)</a:t>
              </a:r>
            </a:p>
          </p:txBody>
        </p:sp>
        <p:cxnSp>
          <p:nvCxnSpPr>
            <p:cNvPr id="20492" name="AutoShape 11"/>
            <p:cNvCxnSpPr>
              <a:cxnSpLocks noChangeShapeType="1"/>
              <a:stCxn id="263176" idx="3"/>
              <a:endCxn id="263180" idx="1"/>
            </p:cNvCxnSpPr>
            <p:nvPr/>
          </p:nvCxnSpPr>
          <p:spPr bwMode="auto">
            <a:xfrm>
              <a:off x="3168650" y="4098132"/>
              <a:ext cx="446291" cy="1588"/>
            </a:xfrm>
            <a:prstGeom prst="straightConnector1">
              <a:avLst/>
            </a:prstGeom>
            <a:noFill/>
            <a:ln w="28575">
              <a:solidFill>
                <a:srgbClr val="6287C6"/>
              </a:solidFill>
              <a:round/>
              <a:headEnd/>
              <a:tailEnd type="triangle" w="med" len="med"/>
            </a:ln>
          </p:spPr>
        </p:cxnSp>
        <p:sp>
          <p:nvSpPr>
            <p:cNvPr id="263180" name="Rectangle 12"/>
            <p:cNvSpPr>
              <a:spLocks noChangeArrowheads="1"/>
            </p:cNvSpPr>
            <p:nvPr/>
          </p:nvSpPr>
          <p:spPr bwMode="auto">
            <a:xfrm>
              <a:off x="3614941" y="3709988"/>
              <a:ext cx="2242933" cy="776287"/>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a:latin typeface="+mj-lt"/>
                </a:rPr>
                <a:t>Detail lines</a:t>
              </a:r>
              <a:br>
                <a:rPr lang="en-US" sz="1800" i="0">
                  <a:latin typeface="+mj-lt"/>
                </a:rPr>
              </a:br>
              <a:r>
                <a:rPr lang="en-US" sz="1400" i="0">
                  <a:latin typeface="+mj-lt"/>
                </a:rPr>
                <a:t>(auto-created)</a:t>
              </a:r>
            </a:p>
          </p:txBody>
        </p:sp>
        <p:cxnSp>
          <p:nvCxnSpPr>
            <p:cNvPr id="20494" name="AutoShape 13"/>
            <p:cNvCxnSpPr>
              <a:cxnSpLocks noChangeShapeType="1"/>
              <a:stCxn id="263180" idx="3"/>
              <a:endCxn id="263178" idx="1"/>
            </p:cNvCxnSpPr>
            <p:nvPr/>
          </p:nvCxnSpPr>
          <p:spPr bwMode="auto">
            <a:xfrm>
              <a:off x="5857874" y="4098132"/>
              <a:ext cx="514351" cy="1588"/>
            </a:xfrm>
            <a:prstGeom prst="straightConnector1">
              <a:avLst/>
            </a:prstGeom>
            <a:noFill/>
            <a:ln w="28575">
              <a:solidFill>
                <a:srgbClr val="6287C6"/>
              </a:solidFill>
              <a:round/>
              <a:headEnd/>
              <a:tailEnd type="triangle" w="med" len="med"/>
            </a:ln>
          </p:spPr>
        </p:cxnSp>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7" name="Picture 3" descr="hands-on"/>
          <p:cNvPicPr>
            <a:picLocks noGrp="1" noChangeAspect="1" noChangeArrowheads="1"/>
          </p:cNvPicPr>
          <p:nvPr>
            <p:ph idx="1"/>
          </p:nvPr>
        </p:nvPicPr>
        <p:blipFill>
          <a:blip r:embed="rId2" cstate="print"/>
          <a:stretch>
            <a:fillRect/>
          </a:stretch>
        </p:blipFill>
        <p:spPr>
          <a:xfrm>
            <a:off x="457200" y="1946993"/>
            <a:ext cx="8229600" cy="3105302"/>
          </a:xfrm>
          <a:noFill/>
        </p:spPr>
      </p:pic>
      <p:sp>
        <p:nvSpPr>
          <p:cNvPr id="21506" name="Rectangle 2"/>
          <p:cNvSpPr>
            <a:spLocks noGrp="1" noChangeArrowheads="1"/>
          </p:cNvSpPr>
          <p:nvPr>
            <p:ph type="title"/>
          </p:nvPr>
        </p:nvSpPr>
        <p:spPr/>
        <p:txBody>
          <a:bodyPr/>
          <a:lstStyle/>
          <a:p>
            <a:pPr eaLnBrk="1" hangingPunct="1"/>
            <a:r>
              <a:rPr lang="en-US" smtClean="0"/>
              <a:t>Hands-on Exercise</a:t>
            </a:r>
          </a:p>
        </p:txBody>
      </p:sp>
      <p:sp>
        <p:nvSpPr>
          <p:cNvPr id="4" name="Footer Placeholder 3"/>
          <p:cNvSpPr>
            <a:spLocks noGrp="1"/>
          </p:cNvSpPr>
          <p:nvPr>
            <p:ph type="ftr" sz="quarter" idx="10"/>
          </p:nvPr>
        </p:nvSpPr>
        <p:spPr/>
        <p:txBody>
          <a:bodyPr/>
          <a:lstStyle/>
          <a:p>
            <a:pPr>
              <a:defRPr/>
            </a:pPr>
            <a:r>
              <a:rPr lang="en-US" smtClean="0"/>
              <a:t>EF-FP-420</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idx="1"/>
          </p:nvPr>
        </p:nvSpPr>
        <p:spPr/>
        <p:txBody>
          <a:bodyPr/>
          <a:lstStyle/>
          <a:p>
            <a:pPr eaLnBrk="1" hangingPunct="1"/>
            <a:r>
              <a:rPr lang="en-US" smtClean="0"/>
              <a:t>Learn how to manage the General Ledger by understanding how to create all types of General Ledger transactions and corrections.</a:t>
            </a:r>
          </a:p>
          <a:p>
            <a:pPr eaLnBrk="1" hangingPunct="1"/>
            <a:r>
              <a:rPr lang="en-US" smtClean="0"/>
              <a:t>Learn what GL transactions reports and views are available.</a:t>
            </a:r>
          </a:p>
        </p:txBody>
      </p:sp>
      <p:sp>
        <p:nvSpPr>
          <p:cNvPr id="4099" name="Rectangle 2"/>
          <p:cNvSpPr>
            <a:spLocks noGrp="1" noChangeArrowheads="1"/>
          </p:cNvSpPr>
          <p:nvPr>
            <p:ph type="title"/>
          </p:nvPr>
        </p:nvSpPr>
        <p:spPr/>
        <p:txBody>
          <a:bodyPr/>
          <a:lstStyle/>
          <a:p>
            <a:pPr eaLnBrk="1" hangingPunct="1"/>
            <a:r>
              <a:rPr lang="en-US" smtClean="0"/>
              <a:t>Objective</a:t>
            </a:r>
          </a:p>
        </p:txBody>
      </p:sp>
      <p:sp>
        <p:nvSpPr>
          <p:cNvPr id="4098" name="Footer Placeholder 3"/>
          <p:cNvSpPr>
            <a:spLocks noGrp="1"/>
          </p:cNvSpPr>
          <p:nvPr>
            <p:ph type="ftr" sz="quarter" idx="10"/>
          </p:nvPr>
        </p:nvSpPr>
        <p:spPr>
          <a:noFill/>
        </p:spPr>
        <p:txBody>
          <a:bodyPr/>
          <a:lstStyle/>
          <a:p>
            <a:r>
              <a:rPr lang="en-US" smtClean="0"/>
              <a:t>EF-FP-010</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a:bodyPr>
          <a:lstStyle/>
          <a:p>
            <a:r>
              <a:rPr lang="en-US" dirty="0" smtClean="0"/>
              <a:t>General Ledger transactions flow</a:t>
            </a:r>
          </a:p>
          <a:p>
            <a:pPr lvl="1"/>
            <a:r>
              <a:rPr lang="en-US" dirty="0" smtClean="0"/>
              <a:t>General Ledger transactions highlights</a:t>
            </a:r>
          </a:p>
          <a:p>
            <a:pPr lvl="1"/>
            <a:r>
              <a:rPr lang="en-US" dirty="0" smtClean="0"/>
              <a:t>Open Item Adjustments</a:t>
            </a:r>
          </a:p>
          <a:p>
            <a:pPr lvl="1"/>
            <a:r>
              <a:rPr lang="en-US" dirty="0" smtClean="0"/>
              <a:t>Revaluation posting</a:t>
            </a:r>
          </a:p>
          <a:p>
            <a:pPr lvl="1"/>
            <a:r>
              <a:rPr lang="en-US" dirty="0" smtClean="0"/>
              <a:t>Journal Entry</a:t>
            </a:r>
          </a:p>
          <a:p>
            <a:pPr lvl="1"/>
            <a:r>
              <a:rPr lang="en-US" dirty="0" smtClean="0"/>
              <a:t>Journal Entry Templates</a:t>
            </a:r>
          </a:p>
          <a:p>
            <a:pPr lvl="1"/>
            <a:r>
              <a:rPr lang="en-US" b="1" dirty="0" smtClean="0"/>
              <a:t>Reversing Entries</a:t>
            </a:r>
          </a:p>
          <a:p>
            <a:pPr lvl="1"/>
            <a:r>
              <a:rPr lang="en-US" dirty="0" smtClean="0"/>
              <a:t>Recurring Entry</a:t>
            </a:r>
          </a:p>
          <a:p>
            <a:pPr lvl="1"/>
            <a:r>
              <a:rPr lang="en-US" dirty="0" smtClean="0"/>
              <a:t>Cross-company posting</a:t>
            </a:r>
          </a:p>
          <a:p>
            <a:pPr lvl="1"/>
            <a:r>
              <a:rPr lang="en-US" dirty="0" smtClean="0"/>
              <a:t>Mass Layer Transfer</a:t>
            </a:r>
          </a:p>
          <a:p>
            <a:r>
              <a:rPr lang="en-US" dirty="0" smtClean="0"/>
              <a:t>General Ledger transactions reporting</a:t>
            </a:r>
          </a:p>
          <a:p>
            <a:endParaRPr lang="en-US" dirty="0"/>
          </a:p>
        </p:txBody>
      </p:sp>
      <p:sp>
        <p:nvSpPr>
          <p:cNvPr id="6" name="Title 5"/>
          <p:cNvSpPr>
            <a:spLocks noGrp="1"/>
          </p:cNvSpPr>
          <p:nvPr>
            <p:ph type="title"/>
          </p:nvPr>
        </p:nvSpPr>
        <p:spPr/>
        <p:txBody>
          <a:bodyPr>
            <a:normAutofit/>
          </a:bodyPr>
          <a:lstStyle/>
          <a:p>
            <a:r>
              <a:rPr lang="en-US" dirty="0" smtClean="0"/>
              <a:t>General Ledger Transactions</a:t>
            </a:r>
            <a:endParaRPr lang="en-US" dirty="0"/>
          </a:p>
        </p:txBody>
      </p:sp>
      <p:sp>
        <p:nvSpPr>
          <p:cNvPr id="22530" name="Footer Placeholder 1"/>
          <p:cNvSpPr>
            <a:spLocks noGrp="1"/>
          </p:cNvSpPr>
          <p:nvPr>
            <p:ph type="ftr" sz="quarter" idx="10"/>
          </p:nvPr>
        </p:nvSpPr>
        <p:spPr>
          <a:noFill/>
        </p:spPr>
        <p:txBody>
          <a:bodyPr/>
          <a:lstStyle/>
          <a:p>
            <a:r>
              <a:rPr lang="en-US" smtClean="0"/>
              <a:t>EF-FP-170</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Rectangle 3"/>
          <p:cNvSpPr>
            <a:spLocks noGrp="1" noChangeArrowheads="1"/>
          </p:cNvSpPr>
          <p:nvPr>
            <p:ph idx="1"/>
          </p:nvPr>
        </p:nvSpPr>
        <p:spPr/>
        <p:txBody>
          <a:bodyPr/>
          <a:lstStyle/>
          <a:p>
            <a:pPr eaLnBrk="1" hangingPunct="1">
              <a:lnSpc>
                <a:spcPct val="90000"/>
              </a:lnSpc>
            </a:pPr>
            <a:r>
              <a:rPr lang="en-US" smtClean="0"/>
              <a:t>Purpose </a:t>
            </a:r>
          </a:p>
          <a:p>
            <a:pPr lvl="1" eaLnBrk="1" hangingPunct="1">
              <a:lnSpc>
                <a:spcPct val="90000"/>
              </a:lnSpc>
            </a:pPr>
            <a:r>
              <a:rPr lang="en-US" smtClean="0"/>
              <a:t>Correcting errors</a:t>
            </a:r>
          </a:p>
          <a:p>
            <a:pPr lvl="1" eaLnBrk="1" hangingPunct="1">
              <a:lnSpc>
                <a:spcPct val="90000"/>
              </a:lnSpc>
            </a:pPr>
            <a:r>
              <a:rPr lang="en-US" smtClean="0"/>
              <a:t>Posting accruals</a:t>
            </a:r>
          </a:p>
          <a:p>
            <a:pPr eaLnBrk="1" hangingPunct="1">
              <a:lnSpc>
                <a:spcPct val="90000"/>
              </a:lnSpc>
            </a:pPr>
            <a:r>
              <a:rPr lang="en-US" smtClean="0"/>
              <a:t>Best practice for posting accruals </a:t>
            </a:r>
          </a:p>
          <a:p>
            <a:pPr lvl="1" eaLnBrk="1" hangingPunct="1">
              <a:lnSpc>
                <a:spcPct val="90000"/>
              </a:lnSpc>
            </a:pPr>
            <a:r>
              <a:rPr lang="en-US" smtClean="0"/>
              <a:t>Create separate daybook (use as filter)</a:t>
            </a:r>
          </a:p>
          <a:p>
            <a:pPr lvl="1" eaLnBrk="1" hangingPunct="1">
              <a:lnSpc>
                <a:spcPct val="90000"/>
              </a:lnSpc>
            </a:pPr>
            <a:r>
              <a:rPr lang="en-US" smtClean="0"/>
              <a:t>Reverse all at the same time</a:t>
            </a:r>
          </a:p>
          <a:p>
            <a:pPr lvl="1" eaLnBrk="1" hangingPunct="1">
              <a:lnSpc>
                <a:spcPct val="90000"/>
              </a:lnSpc>
            </a:pPr>
            <a:r>
              <a:rPr lang="en-US" smtClean="0"/>
              <a:t>Use automatic reversal</a:t>
            </a:r>
          </a:p>
          <a:p>
            <a:pPr eaLnBrk="1" hangingPunct="1">
              <a:lnSpc>
                <a:spcPct val="90000"/>
              </a:lnSpc>
            </a:pPr>
            <a:r>
              <a:rPr lang="en-US" smtClean="0"/>
              <a:t>Reversing entry, 2 entries</a:t>
            </a:r>
          </a:p>
          <a:p>
            <a:pPr lvl="1" eaLnBrk="1" hangingPunct="1">
              <a:lnSpc>
                <a:spcPct val="90000"/>
              </a:lnSpc>
            </a:pPr>
            <a:r>
              <a:rPr lang="en-US" smtClean="0"/>
              <a:t>Original entry to adjust</a:t>
            </a:r>
          </a:p>
          <a:p>
            <a:pPr lvl="1" eaLnBrk="1" hangingPunct="1">
              <a:lnSpc>
                <a:spcPct val="90000"/>
              </a:lnSpc>
            </a:pPr>
            <a:r>
              <a:rPr lang="en-US" smtClean="0"/>
              <a:t>Reversing or opposite entry</a:t>
            </a:r>
          </a:p>
          <a:p>
            <a:pPr lvl="2" eaLnBrk="1" hangingPunct="1">
              <a:lnSpc>
                <a:spcPct val="90000"/>
              </a:lnSpc>
            </a:pPr>
            <a:r>
              <a:rPr lang="en-US" smtClean="0"/>
              <a:t>reverses all debit and credit positions</a:t>
            </a:r>
          </a:p>
        </p:txBody>
      </p:sp>
      <p:sp>
        <p:nvSpPr>
          <p:cNvPr id="23555" name="Rectangle 2"/>
          <p:cNvSpPr>
            <a:spLocks noGrp="1" noChangeArrowheads="1"/>
          </p:cNvSpPr>
          <p:nvPr>
            <p:ph type="title"/>
          </p:nvPr>
        </p:nvSpPr>
        <p:spPr/>
        <p:txBody>
          <a:bodyPr/>
          <a:lstStyle/>
          <a:p>
            <a:pPr eaLnBrk="1" hangingPunct="1"/>
            <a:r>
              <a:rPr lang="en-US" smtClean="0"/>
              <a:t>Reversing Entries</a:t>
            </a:r>
          </a:p>
        </p:txBody>
      </p:sp>
      <p:sp>
        <p:nvSpPr>
          <p:cNvPr id="23554" name="Footer Placeholder 3"/>
          <p:cNvSpPr>
            <a:spLocks noGrp="1"/>
          </p:cNvSpPr>
          <p:nvPr>
            <p:ph type="ftr" sz="quarter" idx="10"/>
          </p:nvPr>
        </p:nvSpPr>
        <p:spPr>
          <a:noFill/>
        </p:spPr>
        <p:txBody>
          <a:bodyPr/>
          <a:lstStyle/>
          <a:p>
            <a:r>
              <a:rPr lang="en-US" smtClean="0"/>
              <a:t>EF-FP-180</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ChangeArrowheads="1"/>
          </p:cNvSpPr>
          <p:nvPr>
            <p:ph type="title"/>
          </p:nvPr>
        </p:nvSpPr>
        <p:spPr/>
        <p:txBody>
          <a:bodyPr/>
          <a:lstStyle/>
          <a:p>
            <a:pPr eaLnBrk="1" hangingPunct="1"/>
            <a:r>
              <a:rPr lang="en-US" smtClean="0"/>
              <a:t>Reversing Entries Process</a:t>
            </a:r>
          </a:p>
        </p:txBody>
      </p:sp>
      <p:sp>
        <p:nvSpPr>
          <p:cNvPr id="24578" name="Footer Placeholder 3"/>
          <p:cNvSpPr>
            <a:spLocks noGrp="1"/>
          </p:cNvSpPr>
          <p:nvPr>
            <p:ph type="ftr" sz="quarter" idx="10"/>
          </p:nvPr>
        </p:nvSpPr>
        <p:spPr>
          <a:noFill/>
        </p:spPr>
        <p:txBody>
          <a:bodyPr/>
          <a:lstStyle/>
          <a:p>
            <a:r>
              <a:rPr lang="en-US" smtClean="0"/>
              <a:t>EF-FP-185</a:t>
            </a:r>
          </a:p>
        </p:txBody>
      </p:sp>
      <p:pic>
        <p:nvPicPr>
          <p:cNvPr id="24580" name="Picture 5"/>
          <p:cNvPicPr>
            <a:picLocks noChangeAspect="1" noChangeArrowheads="1"/>
          </p:cNvPicPr>
          <p:nvPr/>
        </p:nvPicPr>
        <p:blipFill>
          <a:blip r:embed="rId3" cstate="print"/>
          <a:srcRect/>
          <a:stretch>
            <a:fillRect/>
          </a:stretch>
        </p:blipFill>
        <p:spPr bwMode="auto">
          <a:xfrm>
            <a:off x="2154238" y="839788"/>
            <a:ext cx="4830762" cy="5148262"/>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3"/>
          <p:cNvSpPr>
            <a:spLocks noGrp="1" noChangeArrowheads="1"/>
          </p:cNvSpPr>
          <p:nvPr>
            <p:ph idx="1"/>
          </p:nvPr>
        </p:nvSpPr>
        <p:spPr/>
        <p:txBody>
          <a:bodyPr/>
          <a:lstStyle/>
          <a:p>
            <a:pPr eaLnBrk="1" hangingPunct="1"/>
            <a:r>
              <a:rPr lang="en-US" smtClean="0"/>
              <a:t>Legal requirements (Country, Region)</a:t>
            </a:r>
          </a:p>
          <a:p>
            <a:pPr lvl="1" eaLnBrk="1" hangingPunct="1"/>
            <a:r>
              <a:rPr lang="en-US" smtClean="0"/>
              <a:t>Reversing correction JE posted at the same GL side (DR CR) as the original posting</a:t>
            </a:r>
          </a:p>
          <a:p>
            <a:pPr lvl="1" eaLnBrk="1" hangingPunct="1"/>
            <a:r>
              <a:rPr lang="en-US" smtClean="0"/>
              <a:t>Total balance of original plus correction must equal zero in the GL</a:t>
            </a:r>
          </a:p>
          <a:p>
            <a:pPr eaLnBrk="1" hangingPunct="1"/>
            <a:r>
              <a:rPr lang="en-US" smtClean="0"/>
              <a:t>Select </a:t>
            </a:r>
            <a:r>
              <a:rPr lang="en-US" b="1" smtClean="0">
                <a:solidFill>
                  <a:schemeClr val="tx2"/>
                </a:solidFill>
              </a:rPr>
              <a:t>Correction</a:t>
            </a:r>
            <a:r>
              <a:rPr lang="en-US" smtClean="0"/>
              <a:t> check box in JE Reverse</a:t>
            </a:r>
          </a:p>
          <a:p>
            <a:pPr eaLnBrk="1" hangingPunct="1">
              <a:buFont typeface="Webdings" pitchFamily="18" charset="2"/>
              <a:buNone/>
            </a:pPr>
            <a:r>
              <a:rPr lang="en-US" smtClean="0"/>
              <a:t>		</a:t>
            </a:r>
          </a:p>
        </p:txBody>
      </p:sp>
      <p:sp>
        <p:nvSpPr>
          <p:cNvPr id="25603" name="Rectangle 2"/>
          <p:cNvSpPr>
            <a:spLocks noGrp="1" noChangeArrowheads="1"/>
          </p:cNvSpPr>
          <p:nvPr>
            <p:ph type="title"/>
          </p:nvPr>
        </p:nvSpPr>
        <p:spPr/>
        <p:txBody>
          <a:bodyPr/>
          <a:lstStyle/>
          <a:p>
            <a:pPr eaLnBrk="1" hangingPunct="1"/>
            <a:r>
              <a:rPr lang="en-US" smtClean="0"/>
              <a:t>Correction JE Reversal</a:t>
            </a:r>
          </a:p>
        </p:txBody>
      </p:sp>
      <p:sp>
        <p:nvSpPr>
          <p:cNvPr id="25602" name="Footer Placeholder 3"/>
          <p:cNvSpPr>
            <a:spLocks noGrp="1"/>
          </p:cNvSpPr>
          <p:nvPr>
            <p:ph type="ftr" sz="quarter" idx="10"/>
          </p:nvPr>
        </p:nvSpPr>
        <p:spPr>
          <a:noFill/>
        </p:spPr>
        <p:txBody>
          <a:bodyPr/>
          <a:lstStyle/>
          <a:p>
            <a:r>
              <a:rPr lang="en-US" smtClean="0"/>
              <a:t>EF-FP-190</a:t>
            </a:r>
          </a:p>
        </p:txBody>
      </p:sp>
      <p:grpSp>
        <p:nvGrpSpPr>
          <p:cNvPr id="25" name="Group 24"/>
          <p:cNvGrpSpPr/>
          <p:nvPr/>
        </p:nvGrpSpPr>
        <p:grpSpPr>
          <a:xfrm>
            <a:off x="295275" y="3943350"/>
            <a:ext cx="8547100" cy="1974453"/>
            <a:chOff x="190500" y="4514850"/>
            <a:chExt cx="8547100" cy="1974453"/>
          </a:xfrm>
        </p:grpSpPr>
        <p:sp>
          <p:nvSpPr>
            <p:cNvPr id="25605" name="Line 4"/>
            <p:cNvSpPr>
              <a:spLocks noChangeShapeType="1"/>
            </p:cNvSpPr>
            <p:nvPr/>
          </p:nvSpPr>
          <p:spPr bwMode="auto">
            <a:xfrm>
              <a:off x="2184400" y="4908550"/>
              <a:ext cx="1930400" cy="0"/>
            </a:xfrm>
            <a:prstGeom prst="line">
              <a:avLst/>
            </a:prstGeom>
            <a:noFill/>
            <a:ln w="9525">
              <a:solidFill>
                <a:schemeClr val="tx1"/>
              </a:solidFill>
              <a:round/>
              <a:headEnd/>
              <a:tailEnd/>
            </a:ln>
          </p:spPr>
          <p:txBody>
            <a:bodyPr wrap="none" tIns="91440" bIns="91440" anchor="ctr"/>
            <a:lstStyle/>
            <a:p>
              <a:endParaRPr lang="en-US">
                <a:latin typeface="+mj-lt"/>
              </a:endParaRPr>
            </a:p>
          </p:txBody>
        </p:sp>
        <p:sp>
          <p:nvSpPr>
            <p:cNvPr id="25606" name="Line 5"/>
            <p:cNvSpPr>
              <a:spLocks noChangeShapeType="1"/>
            </p:cNvSpPr>
            <p:nvPr/>
          </p:nvSpPr>
          <p:spPr bwMode="auto">
            <a:xfrm>
              <a:off x="3111500" y="4908550"/>
              <a:ext cx="0" cy="762000"/>
            </a:xfrm>
            <a:prstGeom prst="line">
              <a:avLst/>
            </a:prstGeom>
            <a:noFill/>
            <a:ln w="9525">
              <a:solidFill>
                <a:schemeClr val="tx1"/>
              </a:solidFill>
              <a:round/>
              <a:headEnd/>
              <a:tailEnd/>
            </a:ln>
          </p:spPr>
          <p:txBody>
            <a:bodyPr wrap="none" tIns="91440" bIns="91440" anchor="ctr"/>
            <a:lstStyle/>
            <a:p>
              <a:endParaRPr lang="en-US">
                <a:latin typeface="+mj-lt"/>
              </a:endParaRPr>
            </a:p>
          </p:txBody>
        </p:sp>
        <p:sp>
          <p:nvSpPr>
            <p:cNvPr id="25607" name="Line 6"/>
            <p:cNvSpPr>
              <a:spLocks noChangeShapeType="1"/>
            </p:cNvSpPr>
            <p:nvPr/>
          </p:nvSpPr>
          <p:spPr bwMode="auto">
            <a:xfrm>
              <a:off x="4470400" y="4921250"/>
              <a:ext cx="1930400" cy="0"/>
            </a:xfrm>
            <a:prstGeom prst="line">
              <a:avLst/>
            </a:prstGeom>
            <a:noFill/>
            <a:ln w="9525">
              <a:solidFill>
                <a:schemeClr val="tx1"/>
              </a:solidFill>
              <a:round/>
              <a:headEnd/>
              <a:tailEnd/>
            </a:ln>
          </p:spPr>
          <p:txBody>
            <a:bodyPr wrap="none" tIns="91440" bIns="91440" anchor="ctr"/>
            <a:lstStyle/>
            <a:p>
              <a:endParaRPr lang="en-US">
                <a:latin typeface="+mj-lt"/>
              </a:endParaRPr>
            </a:p>
          </p:txBody>
        </p:sp>
        <p:sp>
          <p:nvSpPr>
            <p:cNvPr id="25608" name="Line 7"/>
            <p:cNvSpPr>
              <a:spLocks noChangeShapeType="1"/>
            </p:cNvSpPr>
            <p:nvPr/>
          </p:nvSpPr>
          <p:spPr bwMode="auto">
            <a:xfrm>
              <a:off x="5448300" y="4933950"/>
              <a:ext cx="0" cy="762000"/>
            </a:xfrm>
            <a:prstGeom prst="line">
              <a:avLst/>
            </a:prstGeom>
            <a:noFill/>
            <a:ln w="9525">
              <a:solidFill>
                <a:schemeClr val="tx1"/>
              </a:solidFill>
              <a:round/>
              <a:headEnd/>
              <a:tailEnd/>
            </a:ln>
          </p:spPr>
          <p:txBody>
            <a:bodyPr wrap="none" tIns="91440" bIns="91440" anchor="ctr"/>
            <a:lstStyle/>
            <a:p>
              <a:endParaRPr lang="en-US">
                <a:latin typeface="+mj-lt"/>
              </a:endParaRPr>
            </a:p>
          </p:txBody>
        </p:sp>
        <p:sp>
          <p:nvSpPr>
            <p:cNvPr id="25609" name="Line 8"/>
            <p:cNvSpPr>
              <a:spLocks noChangeShapeType="1"/>
            </p:cNvSpPr>
            <p:nvPr/>
          </p:nvSpPr>
          <p:spPr bwMode="auto">
            <a:xfrm>
              <a:off x="6807200" y="4921250"/>
              <a:ext cx="1930400" cy="0"/>
            </a:xfrm>
            <a:prstGeom prst="line">
              <a:avLst/>
            </a:prstGeom>
            <a:noFill/>
            <a:ln w="9525">
              <a:solidFill>
                <a:schemeClr val="tx1"/>
              </a:solidFill>
              <a:round/>
              <a:headEnd/>
              <a:tailEnd/>
            </a:ln>
          </p:spPr>
          <p:txBody>
            <a:bodyPr wrap="none" tIns="91440" bIns="91440" anchor="ctr"/>
            <a:lstStyle/>
            <a:p>
              <a:endParaRPr lang="en-US">
                <a:latin typeface="+mj-lt"/>
              </a:endParaRPr>
            </a:p>
          </p:txBody>
        </p:sp>
        <p:sp>
          <p:nvSpPr>
            <p:cNvPr id="25610" name="Line 9"/>
            <p:cNvSpPr>
              <a:spLocks noChangeShapeType="1"/>
            </p:cNvSpPr>
            <p:nvPr/>
          </p:nvSpPr>
          <p:spPr bwMode="auto">
            <a:xfrm>
              <a:off x="7734300" y="4933950"/>
              <a:ext cx="0" cy="762000"/>
            </a:xfrm>
            <a:prstGeom prst="line">
              <a:avLst/>
            </a:prstGeom>
            <a:noFill/>
            <a:ln w="9525">
              <a:solidFill>
                <a:schemeClr val="tx1"/>
              </a:solidFill>
              <a:round/>
              <a:headEnd/>
              <a:tailEnd/>
            </a:ln>
          </p:spPr>
          <p:txBody>
            <a:bodyPr wrap="none" tIns="91440" bIns="91440" anchor="ctr"/>
            <a:lstStyle/>
            <a:p>
              <a:endParaRPr lang="en-US">
                <a:latin typeface="+mj-lt"/>
              </a:endParaRPr>
            </a:p>
          </p:txBody>
        </p:sp>
        <p:sp>
          <p:nvSpPr>
            <p:cNvPr id="25611" name="Text Box 11"/>
            <p:cNvSpPr txBox="1">
              <a:spLocks noChangeArrowheads="1"/>
            </p:cNvSpPr>
            <p:nvPr/>
          </p:nvSpPr>
          <p:spPr bwMode="auto">
            <a:xfrm>
              <a:off x="2336800" y="4514850"/>
              <a:ext cx="1625600" cy="396875"/>
            </a:xfrm>
            <a:prstGeom prst="rect">
              <a:avLst/>
            </a:prstGeom>
            <a:noFill/>
            <a:ln w="9525" algn="ctr">
              <a:noFill/>
              <a:miter lim="800000"/>
              <a:headEnd/>
              <a:tailEnd/>
            </a:ln>
          </p:spPr>
          <p:txBody>
            <a:bodyPr tIns="91440" bIns="91440">
              <a:spAutoFit/>
            </a:bodyPr>
            <a:lstStyle/>
            <a:p>
              <a:pPr>
                <a:spcBef>
                  <a:spcPct val="50000"/>
                </a:spcBef>
              </a:pPr>
              <a:r>
                <a:rPr lang="en-US" sz="1400" i="0">
                  <a:latin typeface="+mj-lt"/>
                </a:rPr>
                <a:t>DR            CR</a:t>
              </a:r>
            </a:p>
          </p:txBody>
        </p:sp>
        <p:sp>
          <p:nvSpPr>
            <p:cNvPr id="25612" name="Text Box 12"/>
            <p:cNvSpPr txBox="1">
              <a:spLocks noChangeArrowheads="1"/>
            </p:cNvSpPr>
            <p:nvPr/>
          </p:nvSpPr>
          <p:spPr bwMode="auto">
            <a:xfrm>
              <a:off x="6946900" y="4514850"/>
              <a:ext cx="1625600" cy="396875"/>
            </a:xfrm>
            <a:prstGeom prst="rect">
              <a:avLst/>
            </a:prstGeom>
            <a:noFill/>
            <a:ln w="9525" algn="ctr">
              <a:noFill/>
              <a:miter lim="800000"/>
              <a:headEnd/>
              <a:tailEnd/>
            </a:ln>
          </p:spPr>
          <p:txBody>
            <a:bodyPr tIns="91440" bIns="91440">
              <a:spAutoFit/>
            </a:bodyPr>
            <a:lstStyle/>
            <a:p>
              <a:pPr>
                <a:spcBef>
                  <a:spcPct val="50000"/>
                </a:spcBef>
              </a:pPr>
              <a:r>
                <a:rPr lang="en-US" sz="1400" i="0">
                  <a:latin typeface="+mj-lt"/>
                </a:rPr>
                <a:t>DR            CR</a:t>
              </a:r>
            </a:p>
          </p:txBody>
        </p:sp>
        <p:sp>
          <p:nvSpPr>
            <p:cNvPr id="25613" name="Text Box 13"/>
            <p:cNvSpPr txBox="1">
              <a:spLocks noChangeArrowheads="1"/>
            </p:cNvSpPr>
            <p:nvPr/>
          </p:nvSpPr>
          <p:spPr bwMode="auto">
            <a:xfrm>
              <a:off x="4610100" y="4514850"/>
              <a:ext cx="1625600" cy="396875"/>
            </a:xfrm>
            <a:prstGeom prst="rect">
              <a:avLst/>
            </a:prstGeom>
            <a:noFill/>
            <a:ln w="9525" algn="ctr">
              <a:noFill/>
              <a:miter lim="800000"/>
              <a:headEnd/>
              <a:tailEnd/>
            </a:ln>
          </p:spPr>
          <p:txBody>
            <a:bodyPr tIns="91440" bIns="91440">
              <a:spAutoFit/>
            </a:bodyPr>
            <a:lstStyle/>
            <a:p>
              <a:pPr>
                <a:spcBef>
                  <a:spcPct val="50000"/>
                </a:spcBef>
              </a:pPr>
              <a:r>
                <a:rPr lang="en-US" sz="1400" i="0">
                  <a:latin typeface="+mj-lt"/>
                </a:rPr>
                <a:t>DR            CR</a:t>
              </a:r>
            </a:p>
          </p:txBody>
        </p:sp>
        <p:sp>
          <p:nvSpPr>
            <p:cNvPr id="25614" name="Text Box 14"/>
            <p:cNvSpPr txBox="1">
              <a:spLocks noChangeArrowheads="1"/>
            </p:cNvSpPr>
            <p:nvPr/>
          </p:nvSpPr>
          <p:spPr bwMode="auto">
            <a:xfrm>
              <a:off x="1435100" y="4908550"/>
              <a:ext cx="698500" cy="854658"/>
            </a:xfrm>
            <a:prstGeom prst="rect">
              <a:avLst/>
            </a:prstGeom>
            <a:noFill/>
            <a:ln w="9525" algn="ctr">
              <a:noFill/>
              <a:miter lim="800000"/>
              <a:headEnd/>
              <a:tailEnd/>
            </a:ln>
          </p:spPr>
          <p:txBody>
            <a:bodyPr tIns="91440" bIns="91440">
              <a:spAutoFit/>
            </a:bodyPr>
            <a:lstStyle/>
            <a:p>
              <a:pPr>
                <a:lnSpc>
                  <a:spcPct val="70000"/>
                </a:lnSpc>
                <a:spcBef>
                  <a:spcPct val="50000"/>
                </a:spcBef>
              </a:pPr>
              <a:r>
                <a:rPr lang="en-US" sz="1400" i="0">
                  <a:latin typeface="+mj-lt"/>
                </a:rPr>
                <a:t>GL1</a:t>
              </a:r>
            </a:p>
            <a:p>
              <a:pPr>
                <a:lnSpc>
                  <a:spcPct val="70000"/>
                </a:lnSpc>
                <a:spcBef>
                  <a:spcPct val="50000"/>
                </a:spcBef>
              </a:pPr>
              <a:r>
                <a:rPr lang="en-US" sz="1400" i="0">
                  <a:latin typeface="+mj-lt"/>
                </a:rPr>
                <a:t>GL2</a:t>
              </a:r>
            </a:p>
            <a:p>
              <a:pPr>
                <a:lnSpc>
                  <a:spcPct val="70000"/>
                </a:lnSpc>
                <a:spcBef>
                  <a:spcPct val="50000"/>
                </a:spcBef>
              </a:pPr>
              <a:r>
                <a:rPr lang="en-US" sz="1400" i="0">
                  <a:latin typeface="+mj-lt"/>
                </a:rPr>
                <a:t>GL3</a:t>
              </a:r>
            </a:p>
          </p:txBody>
        </p:sp>
        <p:sp>
          <p:nvSpPr>
            <p:cNvPr id="25615" name="Text Box 15"/>
            <p:cNvSpPr txBox="1">
              <a:spLocks noChangeArrowheads="1"/>
            </p:cNvSpPr>
            <p:nvPr/>
          </p:nvSpPr>
          <p:spPr bwMode="auto">
            <a:xfrm>
              <a:off x="2286000" y="4921250"/>
              <a:ext cx="698500" cy="854658"/>
            </a:xfrm>
            <a:prstGeom prst="rect">
              <a:avLst/>
            </a:prstGeom>
            <a:noFill/>
            <a:ln w="9525" algn="ctr">
              <a:noFill/>
              <a:miter lim="800000"/>
              <a:headEnd/>
              <a:tailEnd/>
            </a:ln>
          </p:spPr>
          <p:txBody>
            <a:bodyPr tIns="91440" bIns="91440">
              <a:spAutoFit/>
            </a:bodyPr>
            <a:lstStyle/>
            <a:p>
              <a:pPr>
                <a:lnSpc>
                  <a:spcPct val="70000"/>
                </a:lnSpc>
                <a:spcBef>
                  <a:spcPct val="50000"/>
                </a:spcBef>
              </a:pPr>
              <a:r>
                <a:rPr lang="en-US" sz="1400" i="0">
                  <a:latin typeface="+mj-lt"/>
                </a:rPr>
                <a:t>100</a:t>
              </a:r>
            </a:p>
            <a:p>
              <a:pPr>
                <a:lnSpc>
                  <a:spcPct val="70000"/>
                </a:lnSpc>
                <a:spcBef>
                  <a:spcPct val="50000"/>
                </a:spcBef>
              </a:pPr>
              <a:endParaRPr lang="en-US" sz="1400" i="0">
                <a:latin typeface="+mj-lt"/>
              </a:endParaRPr>
            </a:p>
            <a:p>
              <a:pPr>
                <a:lnSpc>
                  <a:spcPct val="70000"/>
                </a:lnSpc>
                <a:spcBef>
                  <a:spcPct val="50000"/>
                </a:spcBef>
              </a:pPr>
              <a:endParaRPr lang="en-US" sz="1400" i="0">
                <a:latin typeface="+mj-lt"/>
              </a:endParaRPr>
            </a:p>
          </p:txBody>
        </p:sp>
        <p:sp>
          <p:nvSpPr>
            <p:cNvPr id="25616" name="Text Box 16"/>
            <p:cNvSpPr txBox="1">
              <a:spLocks noChangeArrowheads="1"/>
            </p:cNvSpPr>
            <p:nvPr/>
          </p:nvSpPr>
          <p:spPr bwMode="auto">
            <a:xfrm>
              <a:off x="3238500" y="4921250"/>
              <a:ext cx="698500" cy="854658"/>
            </a:xfrm>
            <a:prstGeom prst="rect">
              <a:avLst/>
            </a:prstGeom>
            <a:noFill/>
            <a:ln w="9525" algn="ctr">
              <a:noFill/>
              <a:miter lim="800000"/>
              <a:headEnd/>
              <a:tailEnd/>
            </a:ln>
          </p:spPr>
          <p:txBody>
            <a:bodyPr tIns="91440" bIns="91440">
              <a:spAutoFit/>
            </a:bodyPr>
            <a:lstStyle/>
            <a:p>
              <a:pPr>
                <a:lnSpc>
                  <a:spcPct val="70000"/>
                </a:lnSpc>
                <a:spcBef>
                  <a:spcPct val="50000"/>
                </a:spcBef>
              </a:pPr>
              <a:endParaRPr lang="en-US" sz="1400" i="0">
                <a:latin typeface="+mj-lt"/>
              </a:endParaRPr>
            </a:p>
            <a:p>
              <a:pPr>
                <a:lnSpc>
                  <a:spcPct val="70000"/>
                </a:lnSpc>
                <a:spcBef>
                  <a:spcPct val="50000"/>
                </a:spcBef>
              </a:pPr>
              <a:r>
                <a:rPr lang="en-US" sz="1400" i="0">
                  <a:latin typeface="+mj-lt"/>
                </a:rPr>
                <a:t>70</a:t>
              </a:r>
            </a:p>
            <a:p>
              <a:pPr>
                <a:lnSpc>
                  <a:spcPct val="70000"/>
                </a:lnSpc>
                <a:spcBef>
                  <a:spcPct val="50000"/>
                </a:spcBef>
              </a:pPr>
              <a:r>
                <a:rPr lang="en-US" sz="1400" i="0">
                  <a:latin typeface="+mj-lt"/>
                </a:rPr>
                <a:t>30</a:t>
              </a:r>
            </a:p>
          </p:txBody>
        </p:sp>
        <p:sp>
          <p:nvSpPr>
            <p:cNvPr id="25617" name="Text Box 17"/>
            <p:cNvSpPr txBox="1">
              <a:spLocks noChangeArrowheads="1"/>
            </p:cNvSpPr>
            <p:nvPr/>
          </p:nvSpPr>
          <p:spPr bwMode="auto">
            <a:xfrm>
              <a:off x="4622800" y="4921250"/>
              <a:ext cx="698500" cy="854658"/>
            </a:xfrm>
            <a:prstGeom prst="rect">
              <a:avLst/>
            </a:prstGeom>
            <a:noFill/>
            <a:ln w="9525" algn="ctr">
              <a:noFill/>
              <a:miter lim="800000"/>
              <a:headEnd/>
              <a:tailEnd/>
            </a:ln>
          </p:spPr>
          <p:txBody>
            <a:bodyPr tIns="91440" bIns="91440">
              <a:spAutoFit/>
            </a:bodyPr>
            <a:lstStyle/>
            <a:p>
              <a:pPr>
                <a:lnSpc>
                  <a:spcPct val="70000"/>
                </a:lnSpc>
                <a:spcBef>
                  <a:spcPct val="50000"/>
                </a:spcBef>
              </a:pPr>
              <a:endParaRPr lang="en-US" sz="1400" i="0">
                <a:latin typeface="+mj-lt"/>
              </a:endParaRPr>
            </a:p>
            <a:p>
              <a:pPr>
                <a:lnSpc>
                  <a:spcPct val="70000"/>
                </a:lnSpc>
                <a:spcBef>
                  <a:spcPct val="50000"/>
                </a:spcBef>
              </a:pPr>
              <a:r>
                <a:rPr lang="en-US" sz="1400" i="0">
                  <a:latin typeface="+mj-lt"/>
                </a:rPr>
                <a:t>70</a:t>
              </a:r>
            </a:p>
            <a:p>
              <a:pPr>
                <a:lnSpc>
                  <a:spcPct val="70000"/>
                </a:lnSpc>
                <a:spcBef>
                  <a:spcPct val="50000"/>
                </a:spcBef>
              </a:pPr>
              <a:r>
                <a:rPr lang="en-US" sz="1400" i="0">
                  <a:latin typeface="+mj-lt"/>
                </a:rPr>
                <a:t>30</a:t>
              </a:r>
            </a:p>
          </p:txBody>
        </p:sp>
        <p:sp>
          <p:nvSpPr>
            <p:cNvPr id="25618" name="Text Box 18"/>
            <p:cNvSpPr txBox="1">
              <a:spLocks noChangeArrowheads="1"/>
            </p:cNvSpPr>
            <p:nvPr/>
          </p:nvSpPr>
          <p:spPr bwMode="auto">
            <a:xfrm>
              <a:off x="5600700" y="4908550"/>
              <a:ext cx="698500" cy="596125"/>
            </a:xfrm>
            <a:prstGeom prst="rect">
              <a:avLst/>
            </a:prstGeom>
            <a:noFill/>
            <a:ln w="9525" algn="ctr">
              <a:noFill/>
              <a:miter lim="800000"/>
              <a:headEnd/>
              <a:tailEnd/>
            </a:ln>
          </p:spPr>
          <p:txBody>
            <a:bodyPr tIns="91440" bIns="91440">
              <a:spAutoFit/>
            </a:bodyPr>
            <a:lstStyle/>
            <a:p>
              <a:pPr>
                <a:lnSpc>
                  <a:spcPct val="70000"/>
                </a:lnSpc>
                <a:spcBef>
                  <a:spcPct val="50000"/>
                </a:spcBef>
              </a:pPr>
              <a:r>
                <a:rPr lang="en-US" sz="1400" i="0">
                  <a:latin typeface="+mj-lt"/>
                </a:rPr>
                <a:t>100</a:t>
              </a:r>
            </a:p>
            <a:p>
              <a:pPr>
                <a:lnSpc>
                  <a:spcPct val="70000"/>
                </a:lnSpc>
                <a:spcBef>
                  <a:spcPct val="50000"/>
                </a:spcBef>
              </a:pPr>
              <a:endParaRPr lang="en-US" sz="1400" i="0">
                <a:latin typeface="+mj-lt"/>
              </a:endParaRPr>
            </a:p>
          </p:txBody>
        </p:sp>
        <p:sp>
          <p:nvSpPr>
            <p:cNvPr id="25619" name="Text Box 19"/>
            <p:cNvSpPr txBox="1">
              <a:spLocks noChangeArrowheads="1"/>
            </p:cNvSpPr>
            <p:nvPr/>
          </p:nvSpPr>
          <p:spPr bwMode="auto">
            <a:xfrm>
              <a:off x="6934200" y="4921250"/>
              <a:ext cx="698500" cy="854658"/>
            </a:xfrm>
            <a:prstGeom prst="rect">
              <a:avLst/>
            </a:prstGeom>
            <a:noFill/>
            <a:ln w="9525" algn="ctr">
              <a:noFill/>
              <a:miter lim="800000"/>
              <a:headEnd/>
              <a:tailEnd/>
            </a:ln>
          </p:spPr>
          <p:txBody>
            <a:bodyPr tIns="91440" bIns="91440">
              <a:spAutoFit/>
            </a:bodyPr>
            <a:lstStyle/>
            <a:p>
              <a:pPr>
                <a:lnSpc>
                  <a:spcPct val="70000"/>
                </a:lnSpc>
                <a:spcBef>
                  <a:spcPct val="50000"/>
                </a:spcBef>
              </a:pPr>
              <a:r>
                <a:rPr lang="en-US" sz="1400" i="0">
                  <a:latin typeface="+mj-lt"/>
                </a:rPr>
                <a:t>-100</a:t>
              </a:r>
            </a:p>
            <a:p>
              <a:pPr>
                <a:lnSpc>
                  <a:spcPct val="70000"/>
                </a:lnSpc>
                <a:spcBef>
                  <a:spcPct val="50000"/>
                </a:spcBef>
              </a:pPr>
              <a:endParaRPr lang="en-US" sz="1400" i="0">
                <a:latin typeface="+mj-lt"/>
              </a:endParaRPr>
            </a:p>
            <a:p>
              <a:pPr>
                <a:lnSpc>
                  <a:spcPct val="70000"/>
                </a:lnSpc>
                <a:spcBef>
                  <a:spcPct val="50000"/>
                </a:spcBef>
              </a:pPr>
              <a:endParaRPr lang="en-US" sz="1400" i="0">
                <a:latin typeface="+mj-lt"/>
              </a:endParaRPr>
            </a:p>
          </p:txBody>
        </p:sp>
        <p:sp>
          <p:nvSpPr>
            <p:cNvPr id="25620" name="Text Box 20"/>
            <p:cNvSpPr txBox="1">
              <a:spLocks noChangeArrowheads="1"/>
            </p:cNvSpPr>
            <p:nvPr/>
          </p:nvSpPr>
          <p:spPr bwMode="auto">
            <a:xfrm>
              <a:off x="7962900" y="4921250"/>
              <a:ext cx="698500" cy="854658"/>
            </a:xfrm>
            <a:prstGeom prst="rect">
              <a:avLst/>
            </a:prstGeom>
            <a:noFill/>
            <a:ln w="9525" algn="ctr">
              <a:noFill/>
              <a:miter lim="800000"/>
              <a:headEnd/>
              <a:tailEnd/>
            </a:ln>
          </p:spPr>
          <p:txBody>
            <a:bodyPr tIns="91440" bIns="91440">
              <a:spAutoFit/>
            </a:bodyPr>
            <a:lstStyle/>
            <a:p>
              <a:pPr>
                <a:lnSpc>
                  <a:spcPct val="70000"/>
                </a:lnSpc>
                <a:spcBef>
                  <a:spcPct val="50000"/>
                </a:spcBef>
              </a:pPr>
              <a:endParaRPr lang="en-US" sz="1400" i="0" dirty="0">
                <a:latin typeface="+mj-lt"/>
              </a:endParaRPr>
            </a:p>
            <a:p>
              <a:pPr>
                <a:lnSpc>
                  <a:spcPct val="70000"/>
                </a:lnSpc>
                <a:spcBef>
                  <a:spcPct val="50000"/>
                </a:spcBef>
              </a:pPr>
              <a:r>
                <a:rPr lang="en-US" sz="1400" i="0" dirty="0">
                  <a:latin typeface="+mj-lt"/>
                </a:rPr>
                <a:t>-70</a:t>
              </a:r>
            </a:p>
            <a:p>
              <a:pPr>
                <a:lnSpc>
                  <a:spcPct val="70000"/>
                </a:lnSpc>
                <a:spcBef>
                  <a:spcPct val="50000"/>
                </a:spcBef>
              </a:pPr>
              <a:r>
                <a:rPr lang="en-US" sz="1400" i="0" smtClean="0">
                  <a:latin typeface="+mj-lt"/>
                </a:rPr>
                <a:t>-30</a:t>
              </a:r>
              <a:endParaRPr lang="en-US" sz="1400" i="0">
                <a:latin typeface="+mj-lt"/>
              </a:endParaRPr>
            </a:p>
          </p:txBody>
        </p:sp>
        <p:sp>
          <p:nvSpPr>
            <p:cNvPr id="25621" name="Text Box 21"/>
            <p:cNvSpPr txBox="1">
              <a:spLocks noChangeArrowheads="1"/>
            </p:cNvSpPr>
            <p:nvPr/>
          </p:nvSpPr>
          <p:spPr bwMode="auto">
            <a:xfrm>
              <a:off x="2197100" y="5899150"/>
              <a:ext cx="1714500" cy="396875"/>
            </a:xfrm>
            <a:prstGeom prst="rect">
              <a:avLst/>
            </a:prstGeom>
            <a:noFill/>
            <a:ln w="9525" algn="ctr">
              <a:noFill/>
              <a:miter lim="800000"/>
              <a:headEnd/>
              <a:tailEnd/>
            </a:ln>
          </p:spPr>
          <p:txBody>
            <a:bodyPr tIns="91440" bIns="91440">
              <a:spAutoFit/>
            </a:bodyPr>
            <a:lstStyle/>
            <a:p>
              <a:pPr>
                <a:spcBef>
                  <a:spcPct val="50000"/>
                </a:spcBef>
              </a:pPr>
              <a:r>
                <a:rPr lang="en-US" sz="1400" i="0">
                  <a:latin typeface="+mj-lt"/>
                </a:rPr>
                <a:t>Original posting</a:t>
              </a:r>
            </a:p>
          </p:txBody>
        </p:sp>
        <p:sp>
          <p:nvSpPr>
            <p:cNvPr id="25622" name="Text Box 22"/>
            <p:cNvSpPr txBox="1">
              <a:spLocks noChangeArrowheads="1"/>
            </p:cNvSpPr>
            <p:nvPr/>
          </p:nvSpPr>
          <p:spPr bwMode="auto">
            <a:xfrm>
              <a:off x="4572000" y="5886450"/>
              <a:ext cx="1714500" cy="396875"/>
            </a:xfrm>
            <a:prstGeom prst="rect">
              <a:avLst/>
            </a:prstGeom>
            <a:noFill/>
            <a:ln w="9525" algn="ctr">
              <a:noFill/>
              <a:miter lim="800000"/>
              <a:headEnd/>
              <a:tailEnd/>
            </a:ln>
          </p:spPr>
          <p:txBody>
            <a:bodyPr tIns="91440" bIns="91440">
              <a:spAutoFit/>
            </a:bodyPr>
            <a:lstStyle/>
            <a:p>
              <a:pPr>
                <a:spcBef>
                  <a:spcPct val="50000"/>
                </a:spcBef>
              </a:pPr>
              <a:r>
                <a:rPr lang="en-US" sz="1400" i="0">
                  <a:latin typeface="+mj-lt"/>
                </a:rPr>
                <a:t>Reversal posting</a:t>
              </a:r>
            </a:p>
          </p:txBody>
        </p:sp>
        <p:sp>
          <p:nvSpPr>
            <p:cNvPr id="25623" name="Text Box 23"/>
            <p:cNvSpPr txBox="1">
              <a:spLocks noChangeArrowheads="1"/>
            </p:cNvSpPr>
            <p:nvPr/>
          </p:nvSpPr>
          <p:spPr bwMode="auto">
            <a:xfrm>
              <a:off x="6896100" y="5873750"/>
              <a:ext cx="1714500" cy="615553"/>
            </a:xfrm>
            <a:prstGeom prst="rect">
              <a:avLst/>
            </a:prstGeom>
            <a:noFill/>
            <a:ln w="9525" algn="ctr">
              <a:noFill/>
              <a:miter lim="800000"/>
              <a:headEnd/>
              <a:tailEnd/>
            </a:ln>
          </p:spPr>
          <p:txBody>
            <a:bodyPr tIns="91440" bIns="91440">
              <a:spAutoFit/>
            </a:bodyPr>
            <a:lstStyle/>
            <a:p>
              <a:pPr>
                <a:spcBef>
                  <a:spcPct val="50000"/>
                </a:spcBef>
              </a:pPr>
              <a:r>
                <a:rPr lang="en-US" sz="1400" i="0">
                  <a:latin typeface="+mj-lt"/>
                </a:rPr>
                <a:t>Correction posting</a:t>
              </a:r>
            </a:p>
          </p:txBody>
        </p:sp>
        <p:sp>
          <p:nvSpPr>
            <p:cNvPr id="25624" name="Text Box 24"/>
            <p:cNvSpPr txBox="1">
              <a:spLocks noChangeArrowheads="1"/>
            </p:cNvSpPr>
            <p:nvPr/>
          </p:nvSpPr>
          <p:spPr bwMode="auto">
            <a:xfrm>
              <a:off x="190500" y="4781550"/>
              <a:ext cx="1333500" cy="1203325"/>
            </a:xfrm>
            <a:prstGeom prst="rect">
              <a:avLst/>
            </a:prstGeom>
            <a:noFill/>
            <a:ln w="28575" algn="ctr">
              <a:solidFill>
                <a:schemeClr val="hlink"/>
              </a:solidFill>
              <a:miter lim="800000"/>
              <a:headEnd/>
              <a:tailEnd/>
            </a:ln>
          </p:spPr>
          <p:txBody>
            <a:bodyPr wrap="square" tIns="91440" bIns="91440">
              <a:spAutoFit/>
            </a:bodyPr>
            <a:lstStyle/>
            <a:p>
              <a:pPr>
                <a:lnSpc>
                  <a:spcPct val="90000"/>
                </a:lnSpc>
                <a:spcBef>
                  <a:spcPct val="50000"/>
                </a:spcBef>
              </a:pPr>
              <a:r>
                <a:rPr lang="en-US" sz="1800" i="0">
                  <a:solidFill>
                    <a:srgbClr val="2461AA"/>
                  </a:solidFill>
                  <a:latin typeface="+mj-lt"/>
                </a:rPr>
                <a:t>correction vs. reversal postings</a:t>
              </a:r>
            </a:p>
          </p:txBody>
        </p:sp>
      </p:gr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2"/>
          <p:cNvSpPr>
            <a:spLocks noGrp="1" noChangeArrowheads="1"/>
          </p:cNvSpPr>
          <p:nvPr>
            <p:ph type="title"/>
          </p:nvPr>
        </p:nvSpPr>
        <p:spPr/>
        <p:txBody>
          <a:bodyPr/>
          <a:lstStyle/>
          <a:p>
            <a:pPr eaLnBrk="1" hangingPunct="1"/>
            <a:r>
              <a:rPr lang="en-US" smtClean="0"/>
              <a:t>Journal Entry Reverse</a:t>
            </a:r>
          </a:p>
        </p:txBody>
      </p:sp>
      <p:sp>
        <p:nvSpPr>
          <p:cNvPr id="26626" name="Footer Placeholder 3"/>
          <p:cNvSpPr>
            <a:spLocks noGrp="1"/>
          </p:cNvSpPr>
          <p:nvPr>
            <p:ph type="ftr" sz="quarter" idx="10"/>
          </p:nvPr>
        </p:nvSpPr>
        <p:spPr>
          <a:noFill/>
        </p:spPr>
        <p:txBody>
          <a:bodyPr/>
          <a:lstStyle/>
          <a:p>
            <a:r>
              <a:rPr lang="en-US" smtClean="0"/>
              <a:t>EF-FP-200</a:t>
            </a:r>
          </a:p>
        </p:txBody>
      </p:sp>
      <p:pic>
        <p:nvPicPr>
          <p:cNvPr id="26628" name="Picture 6" descr="JE-Reverse.jpg"/>
          <p:cNvPicPr>
            <a:picLocks noChangeAspect="1"/>
          </p:cNvPicPr>
          <p:nvPr/>
        </p:nvPicPr>
        <p:blipFill>
          <a:blip r:embed="rId3" cstate="print"/>
          <a:srcRect/>
          <a:stretch>
            <a:fillRect/>
          </a:stretch>
        </p:blipFill>
        <p:spPr bwMode="auto">
          <a:xfrm>
            <a:off x="355600" y="1336675"/>
            <a:ext cx="8420100" cy="4232275"/>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2"/>
          <p:cNvSpPr>
            <a:spLocks noGrp="1" noChangeArrowheads="1"/>
          </p:cNvSpPr>
          <p:nvPr>
            <p:ph type="title"/>
          </p:nvPr>
        </p:nvSpPr>
        <p:spPr>
          <a:noFill/>
        </p:spPr>
        <p:txBody>
          <a:bodyPr anchor="ctr"/>
          <a:lstStyle/>
          <a:p>
            <a:pPr eaLnBrk="1" hangingPunct="1"/>
            <a:r>
              <a:rPr lang="en-US" smtClean="0"/>
              <a:t>Reversing Entry Creation Flow</a:t>
            </a:r>
          </a:p>
        </p:txBody>
      </p:sp>
      <p:sp>
        <p:nvSpPr>
          <p:cNvPr id="27650" name="Footer Placeholder 3"/>
          <p:cNvSpPr>
            <a:spLocks noGrp="1"/>
          </p:cNvSpPr>
          <p:nvPr>
            <p:ph type="ftr" sz="quarter" idx="10"/>
          </p:nvPr>
        </p:nvSpPr>
        <p:spPr>
          <a:noFill/>
        </p:spPr>
        <p:txBody>
          <a:bodyPr/>
          <a:lstStyle/>
          <a:p>
            <a:r>
              <a:rPr lang="en-US" smtClean="0"/>
              <a:t>EF-FP-210</a:t>
            </a:r>
          </a:p>
        </p:txBody>
      </p:sp>
      <p:sp>
        <p:nvSpPr>
          <p:cNvPr id="269315" name="Rectangle 3"/>
          <p:cNvSpPr>
            <a:spLocks noChangeArrowheads="1"/>
          </p:cNvSpPr>
          <p:nvPr/>
        </p:nvSpPr>
        <p:spPr bwMode="auto">
          <a:xfrm>
            <a:off x="857250" y="1855788"/>
            <a:ext cx="2905125" cy="776287"/>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dirty="0">
                <a:latin typeface="+mj-lt"/>
              </a:rPr>
              <a:t>Journal Entry Create </a:t>
            </a:r>
            <a:br>
              <a:rPr lang="en-US" sz="1800" i="0" dirty="0">
                <a:latin typeface="+mj-lt"/>
              </a:rPr>
            </a:br>
            <a:r>
              <a:rPr lang="en-US" sz="1400" i="0" dirty="0">
                <a:latin typeface="+mj-lt"/>
              </a:rPr>
              <a:t>Reverse activity</a:t>
            </a:r>
          </a:p>
        </p:txBody>
      </p:sp>
      <p:sp>
        <p:nvSpPr>
          <p:cNvPr id="269316" name="Rectangle 4"/>
          <p:cNvSpPr>
            <a:spLocks noChangeArrowheads="1"/>
          </p:cNvSpPr>
          <p:nvPr/>
        </p:nvSpPr>
        <p:spPr bwMode="auto">
          <a:xfrm>
            <a:off x="5334001" y="1860550"/>
            <a:ext cx="2382838" cy="776288"/>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a:latin typeface="+mj-lt"/>
              </a:rPr>
              <a:t>Select existing</a:t>
            </a:r>
            <a:br>
              <a:rPr lang="en-US" sz="1800" i="0">
                <a:latin typeface="+mj-lt"/>
              </a:rPr>
            </a:br>
            <a:r>
              <a:rPr lang="en-US" sz="1800" i="0">
                <a:latin typeface="+mj-lt"/>
              </a:rPr>
              <a:t>journal entry</a:t>
            </a:r>
            <a:endParaRPr lang="en-US" sz="1400" i="0">
              <a:latin typeface="+mj-lt"/>
            </a:endParaRPr>
          </a:p>
        </p:txBody>
      </p:sp>
      <p:cxnSp>
        <p:nvCxnSpPr>
          <p:cNvPr id="27654" name="AutoShape 5"/>
          <p:cNvCxnSpPr>
            <a:cxnSpLocks noChangeShapeType="1"/>
            <a:stCxn id="269315" idx="3"/>
            <a:endCxn id="269316" idx="1"/>
          </p:cNvCxnSpPr>
          <p:nvPr/>
        </p:nvCxnSpPr>
        <p:spPr bwMode="auto">
          <a:xfrm>
            <a:off x="3762375" y="2243932"/>
            <a:ext cx="1571626" cy="4762"/>
          </a:xfrm>
          <a:prstGeom prst="straightConnector1">
            <a:avLst/>
          </a:prstGeom>
          <a:solidFill>
            <a:schemeClr val="accent1">
              <a:lumMod val="20000"/>
              <a:lumOff val="80000"/>
            </a:schemeClr>
          </a:solidFill>
          <a:ln w="28575">
            <a:solidFill>
              <a:srgbClr val="6287C6"/>
            </a:solidFill>
            <a:round/>
            <a:headEnd/>
            <a:tailEnd type="triangle" w="med" len="med"/>
          </a:ln>
        </p:spPr>
      </p:cxnSp>
      <p:sp>
        <p:nvSpPr>
          <p:cNvPr id="269318" name="Rectangle 6"/>
          <p:cNvSpPr>
            <a:spLocks noChangeArrowheads="1"/>
          </p:cNvSpPr>
          <p:nvPr/>
        </p:nvSpPr>
        <p:spPr bwMode="auto">
          <a:xfrm>
            <a:off x="476251" y="4078288"/>
            <a:ext cx="3282950" cy="1017587"/>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endParaRPr lang="en-US" sz="1800" i="0">
              <a:latin typeface="+mj-lt"/>
            </a:endParaRPr>
          </a:p>
          <a:p>
            <a:pPr>
              <a:defRPr/>
            </a:pPr>
            <a:r>
              <a:rPr lang="en-US" sz="1800" i="0">
                <a:latin typeface="+mj-lt"/>
              </a:rPr>
              <a:t>Journal Entry Reverse</a:t>
            </a:r>
          </a:p>
          <a:p>
            <a:pPr>
              <a:defRPr/>
            </a:pPr>
            <a:r>
              <a:rPr lang="en-US" sz="1800" i="0">
                <a:latin typeface="+mj-lt"/>
              </a:rPr>
              <a:t>Popup screen </a:t>
            </a:r>
          </a:p>
          <a:p>
            <a:pPr>
              <a:defRPr/>
            </a:pPr>
            <a:r>
              <a:rPr lang="en-US" sz="1600" i="0">
                <a:latin typeface="+mj-lt"/>
              </a:rPr>
              <a:t>(enter reversal parameters)</a:t>
            </a:r>
          </a:p>
          <a:p>
            <a:pPr>
              <a:defRPr/>
            </a:pPr>
            <a:endParaRPr lang="en-US" sz="1600" i="0">
              <a:latin typeface="+mj-lt"/>
            </a:endParaRPr>
          </a:p>
        </p:txBody>
      </p:sp>
      <p:cxnSp>
        <p:nvCxnSpPr>
          <p:cNvPr id="27656" name="AutoShape 7"/>
          <p:cNvCxnSpPr>
            <a:cxnSpLocks noChangeShapeType="1"/>
          </p:cNvCxnSpPr>
          <p:nvPr/>
        </p:nvCxnSpPr>
        <p:spPr bwMode="auto">
          <a:xfrm flipH="1">
            <a:off x="2811463" y="2249488"/>
            <a:ext cx="4905375" cy="1828800"/>
          </a:xfrm>
          <a:prstGeom prst="bentConnector4">
            <a:avLst>
              <a:gd name="adj1" fmla="val -4662"/>
              <a:gd name="adj2" fmla="val 60505"/>
            </a:avLst>
          </a:prstGeom>
          <a:solidFill>
            <a:schemeClr val="accent1">
              <a:lumMod val="20000"/>
              <a:lumOff val="80000"/>
            </a:schemeClr>
          </a:solidFill>
          <a:ln w="28575">
            <a:solidFill>
              <a:srgbClr val="6287C6"/>
            </a:solidFill>
            <a:miter lim="800000"/>
            <a:headEnd/>
            <a:tailEnd type="triangle" w="med" len="med"/>
          </a:ln>
        </p:spPr>
      </p:cxnSp>
      <p:sp>
        <p:nvSpPr>
          <p:cNvPr id="269320" name="Rectangle 8"/>
          <p:cNvSpPr>
            <a:spLocks noChangeArrowheads="1"/>
          </p:cNvSpPr>
          <p:nvPr/>
        </p:nvSpPr>
        <p:spPr bwMode="auto">
          <a:xfrm>
            <a:off x="6684963" y="4192588"/>
            <a:ext cx="1844675" cy="776287"/>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a:latin typeface="+mj-lt"/>
              </a:rPr>
              <a:t>Save</a:t>
            </a:r>
            <a:endParaRPr lang="en-US" sz="1400" i="0">
              <a:latin typeface="+mj-lt"/>
            </a:endParaRPr>
          </a:p>
        </p:txBody>
      </p:sp>
      <p:cxnSp>
        <p:nvCxnSpPr>
          <p:cNvPr id="27658" name="AutoShape 9"/>
          <p:cNvCxnSpPr>
            <a:cxnSpLocks noChangeShapeType="1"/>
            <a:stCxn id="269318" idx="3"/>
            <a:endCxn id="269322" idx="1"/>
          </p:cNvCxnSpPr>
          <p:nvPr/>
        </p:nvCxnSpPr>
        <p:spPr bwMode="auto">
          <a:xfrm flipV="1">
            <a:off x="3759201" y="4580732"/>
            <a:ext cx="295274" cy="6350"/>
          </a:xfrm>
          <a:prstGeom prst="straightConnector1">
            <a:avLst/>
          </a:prstGeom>
          <a:solidFill>
            <a:schemeClr val="accent1">
              <a:lumMod val="20000"/>
              <a:lumOff val="80000"/>
            </a:schemeClr>
          </a:solidFill>
          <a:ln w="28575">
            <a:solidFill>
              <a:srgbClr val="6287C6"/>
            </a:solidFill>
            <a:round/>
            <a:headEnd/>
            <a:tailEnd type="triangle" w="med" len="med"/>
          </a:ln>
        </p:spPr>
      </p:cxnSp>
      <p:sp>
        <p:nvSpPr>
          <p:cNvPr id="269322" name="Rectangle 10"/>
          <p:cNvSpPr>
            <a:spLocks noChangeArrowheads="1"/>
          </p:cNvSpPr>
          <p:nvPr/>
        </p:nvSpPr>
        <p:spPr bwMode="auto">
          <a:xfrm>
            <a:off x="4054475" y="4192588"/>
            <a:ext cx="2174875" cy="776287"/>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a:latin typeface="+mj-lt"/>
              </a:rPr>
              <a:t>Reverse posting</a:t>
            </a:r>
            <a:br>
              <a:rPr lang="en-US" sz="1800" i="0">
                <a:latin typeface="+mj-lt"/>
              </a:rPr>
            </a:br>
            <a:r>
              <a:rPr lang="en-US" sz="1400" i="0">
                <a:latin typeface="+mj-lt"/>
              </a:rPr>
              <a:t>(auto created)</a:t>
            </a:r>
          </a:p>
        </p:txBody>
      </p:sp>
      <p:cxnSp>
        <p:nvCxnSpPr>
          <p:cNvPr id="27660" name="AutoShape 11"/>
          <p:cNvCxnSpPr>
            <a:cxnSpLocks noChangeShapeType="1"/>
            <a:stCxn id="269322" idx="3"/>
            <a:endCxn id="269320" idx="1"/>
          </p:cNvCxnSpPr>
          <p:nvPr/>
        </p:nvCxnSpPr>
        <p:spPr bwMode="auto">
          <a:xfrm>
            <a:off x="6229350" y="4580732"/>
            <a:ext cx="455613" cy="1588"/>
          </a:xfrm>
          <a:prstGeom prst="straightConnector1">
            <a:avLst/>
          </a:prstGeom>
          <a:solidFill>
            <a:schemeClr val="accent1">
              <a:lumMod val="20000"/>
              <a:lumOff val="80000"/>
            </a:schemeClr>
          </a:solidFill>
          <a:ln w="28575">
            <a:solidFill>
              <a:srgbClr val="6287C6"/>
            </a:solidFill>
            <a:round/>
            <a:headEnd/>
            <a:tailEnd type="triangle" w="med" len="med"/>
          </a:ln>
        </p:spPr>
      </p:cxn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3"/>
          <p:cNvSpPr>
            <a:spLocks noGrp="1" noChangeArrowheads="1"/>
          </p:cNvSpPr>
          <p:nvPr>
            <p:ph idx="1"/>
          </p:nvPr>
        </p:nvSpPr>
        <p:spPr/>
        <p:txBody>
          <a:bodyPr/>
          <a:lstStyle/>
          <a:p>
            <a:pPr eaLnBrk="1" hangingPunct="1"/>
            <a:r>
              <a:rPr lang="en-US" smtClean="0"/>
              <a:t>Process automation</a:t>
            </a:r>
          </a:p>
          <a:p>
            <a:pPr eaLnBrk="1" hangingPunct="1"/>
            <a:r>
              <a:rPr lang="en-US" smtClean="0"/>
              <a:t>Automatic reversal in the next GL period</a:t>
            </a:r>
          </a:p>
          <a:p>
            <a:pPr eaLnBrk="1" hangingPunct="1"/>
            <a:r>
              <a:rPr lang="en-US" smtClean="0"/>
              <a:t>Reversing Journal Create (25.13.1.14)</a:t>
            </a:r>
          </a:p>
          <a:p>
            <a:pPr lvl="1" eaLnBrk="1" hangingPunct="1"/>
            <a:r>
              <a:rPr lang="en-US" smtClean="0"/>
              <a:t>Similar to Journal Entry Create</a:t>
            </a:r>
          </a:p>
        </p:txBody>
      </p:sp>
      <p:sp>
        <p:nvSpPr>
          <p:cNvPr id="28675" name="Rectangle 2"/>
          <p:cNvSpPr>
            <a:spLocks noGrp="1" noChangeArrowheads="1"/>
          </p:cNvSpPr>
          <p:nvPr>
            <p:ph type="title"/>
          </p:nvPr>
        </p:nvSpPr>
        <p:spPr/>
        <p:txBody>
          <a:bodyPr/>
          <a:lstStyle/>
          <a:p>
            <a:pPr eaLnBrk="1" hangingPunct="1"/>
            <a:r>
              <a:rPr lang="en-US" smtClean="0"/>
              <a:t>Automatic Reversal of Journal Entries</a:t>
            </a:r>
          </a:p>
        </p:txBody>
      </p:sp>
      <p:sp>
        <p:nvSpPr>
          <p:cNvPr id="28674" name="Footer Placeholder 3"/>
          <p:cNvSpPr>
            <a:spLocks noGrp="1"/>
          </p:cNvSpPr>
          <p:nvPr>
            <p:ph type="ftr" sz="quarter" idx="10"/>
          </p:nvPr>
        </p:nvSpPr>
        <p:spPr>
          <a:noFill/>
        </p:spPr>
        <p:txBody>
          <a:bodyPr/>
          <a:lstStyle/>
          <a:p>
            <a:r>
              <a:rPr lang="en-US" smtClean="0"/>
              <a:t>EF-FP-220</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2"/>
          <p:cNvSpPr>
            <a:spLocks noGrp="1" noChangeArrowheads="1"/>
          </p:cNvSpPr>
          <p:nvPr>
            <p:ph type="title"/>
          </p:nvPr>
        </p:nvSpPr>
        <p:spPr/>
        <p:txBody>
          <a:bodyPr/>
          <a:lstStyle/>
          <a:p>
            <a:pPr eaLnBrk="1" hangingPunct="1"/>
            <a:r>
              <a:rPr lang="en-US" smtClean="0"/>
              <a:t>Reversing Journal Create</a:t>
            </a:r>
          </a:p>
        </p:txBody>
      </p:sp>
      <p:sp>
        <p:nvSpPr>
          <p:cNvPr id="29698" name="Footer Placeholder 3"/>
          <p:cNvSpPr>
            <a:spLocks noGrp="1"/>
          </p:cNvSpPr>
          <p:nvPr>
            <p:ph type="ftr" sz="quarter" idx="10"/>
          </p:nvPr>
        </p:nvSpPr>
        <p:spPr>
          <a:noFill/>
        </p:spPr>
        <p:txBody>
          <a:bodyPr/>
          <a:lstStyle/>
          <a:p>
            <a:r>
              <a:rPr lang="en-US" smtClean="0"/>
              <a:t>EF-FP-225</a:t>
            </a:r>
          </a:p>
        </p:txBody>
      </p:sp>
      <p:grpSp>
        <p:nvGrpSpPr>
          <p:cNvPr id="7" name="Group 6"/>
          <p:cNvGrpSpPr/>
          <p:nvPr/>
        </p:nvGrpSpPr>
        <p:grpSpPr>
          <a:xfrm>
            <a:off x="400050" y="1492250"/>
            <a:ext cx="8339138" cy="3962400"/>
            <a:chOff x="304800" y="1816100"/>
            <a:chExt cx="8339138" cy="3962400"/>
          </a:xfrm>
        </p:grpSpPr>
        <p:pic>
          <p:nvPicPr>
            <p:cNvPr id="29700" name="Picture 6" descr="Reversing-Journal-Create.jpg"/>
            <p:cNvPicPr>
              <a:picLocks noChangeAspect="1"/>
            </p:cNvPicPr>
            <p:nvPr/>
          </p:nvPicPr>
          <p:blipFill>
            <a:blip r:embed="rId3" cstate="print"/>
            <a:srcRect/>
            <a:stretch>
              <a:fillRect/>
            </a:stretch>
          </p:blipFill>
          <p:spPr bwMode="auto">
            <a:xfrm>
              <a:off x="423863" y="1816100"/>
              <a:ext cx="8220075" cy="3962400"/>
            </a:xfrm>
            <a:prstGeom prst="rect">
              <a:avLst/>
            </a:prstGeom>
            <a:noFill/>
            <a:ln w="9525">
              <a:noFill/>
              <a:miter lim="800000"/>
              <a:headEnd/>
              <a:tailEnd/>
            </a:ln>
          </p:spPr>
        </p:pic>
        <p:sp>
          <p:nvSpPr>
            <p:cNvPr id="29701" name="Oval 7"/>
            <p:cNvSpPr>
              <a:spLocks noChangeArrowheads="1"/>
            </p:cNvSpPr>
            <p:nvPr/>
          </p:nvSpPr>
          <p:spPr bwMode="auto">
            <a:xfrm>
              <a:off x="5791200" y="3619500"/>
              <a:ext cx="1841500" cy="330200"/>
            </a:xfrm>
            <a:prstGeom prst="ellipse">
              <a:avLst/>
            </a:prstGeom>
            <a:noFill/>
            <a:ln w="22225" algn="ctr">
              <a:solidFill>
                <a:srgbClr val="C00000"/>
              </a:solidFill>
              <a:round/>
              <a:headEnd/>
              <a:tailEnd/>
            </a:ln>
          </p:spPr>
          <p:txBody>
            <a:bodyPr wrap="none" tIns="91440" bIns="91440" anchor="ctr"/>
            <a:lstStyle/>
            <a:p>
              <a:endParaRPr lang="en-US"/>
            </a:p>
          </p:txBody>
        </p:sp>
        <p:sp>
          <p:nvSpPr>
            <p:cNvPr id="29702" name="Oval 8"/>
            <p:cNvSpPr>
              <a:spLocks noChangeArrowheads="1"/>
            </p:cNvSpPr>
            <p:nvPr/>
          </p:nvSpPr>
          <p:spPr bwMode="auto">
            <a:xfrm>
              <a:off x="304800" y="3378200"/>
              <a:ext cx="2336800" cy="330200"/>
            </a:xfrm>
            <a:prstGeom prst="ellipse">
              <a:avLst/>
            </a:prstGeom>
            <a:noFill/>
            <a:ln w="22225" algn="ctr">
              <a:solidFill>
                <a:srgbClr val="C00000"/>
              </a:solidFill>
              <a:round/>
              <a:headEnd/>
              <a:tailEnd/>
            </a:ln>
          </p:spPr>
          <p:txBody>
            <a:bodyPr wrap="none" tIns="91440" bIns="91440" anchor="ctr"/>
            <a:lstStyle/>
            <a:p>
              <a:endParaRPr lang="en-US"/>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3" name="Picture 3" descr="hands-on"/>
          <p:cNvPicPr>
            <a:picLocks noGrp="1" noChangeAspect="1" noChangeArrowheads="1"/>
          </p:cNvPicPr>
          <p:nvPr>
            <p:ph idx="1"/>
          </p:nvPr>
        </p:nvPicPr>
        <p:blipFill>
          <a:blip r:embed="rId2" cstate="print"/>
          <a:stretch>
            <a:fillRect/>
          </a:stretch>
        </p:blipFill>
        <p:spPr>
          <a:xfrm>
            <a:off x="457200" y="2051768"/>
            <a:ext cx="8229600" cy="3105302"/>
          </a:xfrm>
          <a:noFill/>
        </p:spPr>
      </p:pic>
      <p:sp>
        <p:nvSpPr>
          <p:cNvPr id="30722" name="Rectangle 2"/>
          <p:cNvSpPr>
            <a:spLocks noGrp="1" noChangeArrowheads="1"/>
          </p:cNvSpPr>
          <p:nvPr>
            <p:ph type="title"/>
          </p:nvPr>
        </p:nvSpPr>
        <p:spPr/>
        <p:txBody>
          <a:bodyPr/>
          <a:lstStyle/>
          <a:p>
            <a:pPr eaLnBrk="1" hangingPunct="1"/>
            <a:r>
              <a:rPr lang="en-US" smtClean="0"/>
              <a:t>Hands-on Exercise</a:t>
            </a:r>
          </a:p>
        </p:txBody>
      </p:sp>
      <p:sp>
        <p:nvSpPr>
          <p:cNvPr id="4" name="Footer Placeholder 3"/>
          <p:cNvSpPr>
            <a:spLocks noGrp="1"/>
          </p:cNvSpPr>
          <p:nvPr>
            <p:ph type="ftr" sz="quarter" idx="10"/>
          </p:nvPr>
        </p:nvSpPr>
        <p:spPr/>
        <p:txBody>
          <a:bodyPr/>
          <a:lstStyle/>
          <a:p>
            <a:pPr>
              <a:defRPr/>
            </a:pPr>
            <a:r>
              <a:rPr lang="en-US" smtClean="0"/>
              <a:t>EF-FP-420</a:t>
            </a:r>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a:bodyPr>
          <a:lstStyle/>
          <a:p>
            <a:r>
              <a:rPr lang="en-US" dirty="0" smtClean="0"/>
              <a:t>General Ledger transactions flow</a:t>
            </a:r>
          </a:p>
          <a:p>
            <a:r>
              <a:rPr lang="en-US" dirty="0" smtClean="0"/>
              <a:t>General Ledger transactions highlights</a:t>
            </a:r>
          </a:p>
          <a:p>
            <a:pPr lvl="1"/>
            <a:r>
              <a:rPr lang="en-US" dirty="0" smtClean="0"/>
              <a:t>Open Item Adjustments</a:t>
            </a:r>
          </a:p>
          <a:p>
            <a:pPr lvl="1"/>
            <a:r>
              <a:rPr lang="en-US" dirty="0" smtClean="0"/>
              <a:t>Revaluation posting</a:t>
            </a:r>
          </a:p>
          <a:p>
            <a:pPr lvl="1"/>
            <a:r>
              <a:rPr lang="en-US" dirty="0" smtClean="0"/>
              <a:t>Journal Entry</a:t>
            </a:r>
          </a:p>
          <a:p>
            <a:pPr lvl="1"/>
            <a:r>
              <a:rPr lang="en-US" dirty="0" smtClean="0"/>
              <a:t>Journal Entry Templates</a:t>
            </a:r>
          </a:p>
          <a:p>
            <a:pPr lvl="1"/>
            <a:r>
              <a:rPr lang="en-US" dirty="0" smtClean="0"/>
              <a:t>Reversing Transactions</a:t>
            </a:r>
          </a:p>
          <a:p>
            <a:pPr lvl="1"/>
            <a:r>
              <a:rPr lang="en-US" b="1" dirty="0" smtClean="0"/>
              <a:t>Recurring Entry</a:t>
            </a:r>
          </a:p>
          <a:p>
            <a:pPr lvl="1"/>
            <a:r>
              <a:rPr lang="en-US" dirty="0" smtClean="0"/>
              <a:t>Cross-company posting</a:t>
            </a:r>
          </a:p>
          <a:p>
            <a:pPr lvl="1"/>
            <a:r>
              <a:rPr lang="en-US" dirty="0" smtClean="0"/>
              <a:t>Mass Layer Transfer</a:t>
            </a:r>
          </a:p>
          <a:p>
            <a:r>
              <a:rPr lang="en-US" dirty="0" smtClean="0"/>
              <a:t>General Ledger transactions reporting</a:t>
            </a:r>
          </a:p>
          <a:p>
            <a:endParaRPr lang="en-US" dirty="0"/>
          </a:p>
        </p:txBody>
      </p:sp>
      <p:sp>
        <p:nvSpPr>
          <p:cNvPr id="6" name="Title 5"/>
          <p:cNvSpPr>
            <a:spLocks noGrp="1"/>
          </p:cNvSpPr>
          <p:nvPr>
            <p:ph type="title"/>
          </p:nvPr>
        </p:nvSpPr>
        <p:spPr/>
        <p:txBody>
          <a:bodyPr>
            <a:normAutofit/>
          </a:bodyPr>
          <a:lstStyle/>
          <a:p>
            <a:r>
              <a:rPr lang="en-US" dirty="0" smtClean="0"/>
              <a:t>General Ledger Transactions</a:t>
            </a:r>
            <a:endParaRPr lang="en-US" dirty="0"/>
          </a:p>
        </p:txBody>
      </p:sp>
      <p:sp>
        <p:nvSpPr>
          <p:cNvPr id="31746" name="Footer Placeholder 1"/>
          <p:cNvSpPr>
            <a:spLocks noGrp="1"/>
          </p:cNvSpPr>
          <p:nvPr>
            <p:ph type="ftr" sz="quarter" idx="10"/>
          </p:nvPr>
        </p:nvSpPr>
        <p:spPr>
          <a:noFill/>
        </p:spPr>
        <p:txBody>
          <a:bodyPr/>
          <a:lstStyle/>
          <a:p>
            <a:r>
              <a:rPr lang="en-US" smtClean="0"/>
              <a:t>EF-FP-230</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a:bodyPr>
          <a:lstStyle/>
          <a:p>
            <a:r>
              <a:rPr lang="en-US" dirty="0" smtClean="0"/>
              <a:t>General Ledger transactions flow</a:t>
            </a:r>
          </a:p>
          <a:p>
            <a:r>
              <a:rPr lang="en-US" dirty="0" smtClean="0"/>
              <a:t>General Ledger transactions highlights</a:t>
            </a:r>
          </a:p>
          <a:p>
            <a:pPr lvl="1"/>
            <a:r>
              <a:rPr lang="en-US" dirty="0" smtClean="0"/>
              <a:t>Open Item Adjustments			</a:t>
            </a:r>
          </a:p>
          <a:p>
            <a:pPr lvl="1"/>
            <a:r>
              <a:rPr lang="en-US" dirty="0" smtClean="0"/>
              <a:t>Revaluation posting				</a:t>
            </a:r>
          </a:p>
          <a:p>
            <a:pPr lvl="1"/>
            <a:r>
              <a:rPr lang="en-US" dirty="0" smtClean="0"/>
              <a:t>Journal Entry</a:t>
            </a:r>
          </a:p>
          <a:p>
            <a:pPr lvl="1"/>
            <a:r>
              <a:rPr lang="en-US" dirty="0" smtClean="0"/>
              <a:t>Journal Entry Templates</a:t>
            </a:r>
          </a:p>
          <a:p>
            <a:pPr lvl="1"/>
            <a:r>
              <a:rPr lang="en-US" dirty="0" smtClean="0"/>
              <a:t>Reversing Entries</a:t>
            </a:r>
          </a:p>
          <a:p>
            <a:pPr lvl="1"/>
            <a:r>
              <a:rPr lang="en-US" dirty="0" smtClean="0"/>
              <a:t>Recurring Entry</a:t>
            </a:r>
          </a:p>
          <a:p>
            <a:pPr lvl="1"/>
            <a:r>
              <a:rPr lang="en-US" dirty="0" smtClean="0"/>
              <a:t>Cross-company posting</a:t>
            </a:r>
          </a:p>
          <a:p>
            <a:pPr lvl="1"/>
            <a:r>
              <a:rPr lang="en-US" dirty="0" smtClean="0"/>
              <a:t>Mass Layer Transfer</a:t>
            </a:r>
          </a:p>
          <a:p>
            <a:r>
              <a:rPr lang="en-US" dirty="0" smtClean="0"/>
              <a:t>General Ledger transactions reporting</a:t>
            </a:r>
          </a:p>
          <a:p>
            <a:endParaRPr lang="en-US" dirty="0"/>
          </a:p>
        </p:txBody>
      </p:sp>
      <p:sp>
        <p:nvSpPr>
          <p:cNvPr id="5" name="Title 4"/>
          <p:cNvSpPr>
            <a:spLocks noGrp="1"/>
          </p:cNvSpPr>
          <p:nvPr>
            <p:ph type="title"/>
          </p:nvPr>
        </p:nvSpPr>
        <p:spPr/>
        <p:txBody>
          <a:bodyPr>
            <a:normAutofit/>
          </a:bodyPr>
          <a:lstStyle/>
          <a:p>
            <a:r>
              <a:rPr lang="en-US" dirty="0" smtClean="0"/>
              <a:t>General Ledger Transactions</a:t>
            </a:r>
            <a:endParaRPr lang="en-US" dirty="0"/>
          </a:p>
        </p:txBody>
      </p:sp>
      <p:sp>
        <p:nvSpPr>
          <p:cNvPr id="5122" name="Footer Placeholder 1"/>
          <p:cNvSpPr>
            <a:spLocks noGrp="1"/>
          </p:cNvSpPr>
          <p:nvPr>
            <p:ph type="ftr" sz="quarter" idx="10"/>
          </p:nvPr>
        </p:nvSpPr>
        <p:spPr>
          <a:noFill/>
        </p:spPr>
        <p:txBody>
          <a:bodyPr/>
          <a:lstStyle/>
          <a:p>
            <a:r>
              <a:rPr lang="en-US" smtClean="0"/>
              <a:t>EF-FP-020</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2"/>
          <p:cNvSpPr>
            <a:spLocks noGrp="1" noChangeArrowheads="1"/>
          </p:cNvSpPr>
          <p:nvPr>
            <p:ph type="title"/>
          </p:nvPr>
        </p:nvSpPr>
        <p:spPr/>
        <p:txBody>
          <a:bodyPr/>
          <a:lstStyle/>
          <a:p>
            <a:pPr eaLnBrk="1" hangingPunct="1"/>
            <a:r>
              <a:rPr lang="en-US" smtClean="0"/>
              <a:t>Recurring Entries Process</a:t>
            </a:r>
          </a:p>
        </p:txBody>
      </p:sp>
      <p:sp>
        <p:nvSpPr>
          <p:cNvPr id="32770" name="Footer Placeholder 3"/>
          <p:cNvSpPr>
            <a:spLocks noGrp="1"/>
          </p:cNvSpPr>
          <p:nvPr>
            <p:ph type="ftr" sz="quarter" idx="10"/>
          </p:nvPr>
        </p:nvSpPr>
        <p:spPr>
          <a:noFill/>
        </p:spPr>
        <p:txBody>
          <a:bodyPr/>
          <a:lstStyle/>
          <a:p>
            <a:r>
              <a:rPr lang="en-US" smtClean="0"/>
              <a:t>EF-FP-235</a:t>
            </a:r>
          </a:p>
        </p:txBody>
      </p:sp>
      <p:pic>
        <p:nvPicPr>
          <p:cNvPr id="32772" name="Picture 4"/>
          <p:cNvPicPr>
            <a:picLocks noChangeAspect="1" noChangeArrowheads="1"/>
          </p:cNvPicPr>
          <p:nvPr/>
        </p:nvPicPr>
        <p:blipFill>
          <a:blip r:embed="rId3" cstate="print"/>
          <a:srcRect/>
          <a:stretch>
            <a:fillRect/>
          </a:stretch>
        </p:blipFill>
        <p:spPr bwMode="auto">
          <a:xfrm>
            <a:off x="1087438" y="1444625"/>
            <a:ext cx="6959600" cy="4064000"/>
          </a:xfrm>
          <a:prstGeom prst="rect">
            <a:avLst/>
          </a:prstGeom>
          <a:noFill/>
          <a:ln w="9525" algn="ctr">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3"/>
          <p:cNvSpPr>
            <a:spLocks noGrp="1" noChangeArrowheads="1"/>
          </p:cNvSpPr>
          <p:nvPr>
            <p:ph idx="1"/>
          </p:nvPr>
        </p:nvSpPr>
        <p:spPr/>
        <p:txBody>
          <a:bodyPr/>
          <a:lstStyle/>
          <a:p>
            <a:pPr eaLnBrk="1" hangingPunct="1"/>
            <a:r>
              <a:rPr lang="en-US" smtClean="0"/>
              <a:t>Posting template linked to posting calendar</a:t>
            </a:r>
          </a:p>
          <a:p>
            <a:pPr eaLnBrk="1" hangingPunct="1"/>
            <a:r>
              <a:rPr lang="en-US" smtClean="0"/>
              <a:t>Process</a:t>
            </a:r>
          </a:p>
          <a:p>
            <a:pPr lvl="1" eaLnBrk="1" hangingPunct="1"/>
            <a:r>
              <a:rPr lang="en-US" smtClean="0"/>
              <a:t>Create template</a:t>
            </a:r>
          </a:p>
          <a:p>
            <a:pPr lvl="1" eaLnBrk="1" hangingPunct="1"/>
            <a:r>
              <a:rPr lang="en-US" smtClean="0"/>
              <a:t>Create recurring entry </a:t>
            </a:r>
          </a:p>
          <a:p>
            <a:pPr lvl="2" eaLnBrk="1" hangingPunct="1"/>
            <a:r>
              <a:rPr lang="en-US" smtClean="0"/>
              <a:t>Template, daybook, total amount, posting frequency, update type, from date, to date</a:t>
            </a:r>
          </a:p>
          <a:p>
            <a:pPr lvl="2" eaLnBrk="1" hangingPunct="1"/>
            <a:r>
              <a:rPr lang="en-US" smtClean="0"/>
              <a:t>Reverse in next period Y/N</a:t>
            </a:r>
          </a:p>
          <a:p>
            <a:pPr lvl="1" eaLnBrk="1" hangingPunct="1"/>
            <a:r>
              <a:rPr lang="en-US" smtClean="0"/>
              <a:t>“Apply” generates recurring entries</a:t>
            </a:r>
          </a:p>
          <a:p>
            <a:pPr lvl="1" eaLnBrk="1" hangingPunct="1"/>
            <a:r>
              <a:rPr lang="en-US" smtClean="0"/>
              <a:t>Recurring Entry Post</a:t>
            </a:r>
          </a:p>
          <a:p>
            <a:pPr lvl="1" eaLnBrk="1" hangingPunct="1"/>
            <a:endParaRPr lang="en-US" smtClean="0"/>
          </a:p>
          <a:p>
            <a:pPr lvl="1" eaLnBrk="1" hangingPunct="1"/>
            <a:endParaRPr lang="en-US" smtClean="0"/>
          </a:p>
        </p:txBody>
      </p:sp>
      <p:sp>
        <p:nvSpPr>
          <p:cNvPr id="33795" name="Rectangle 2"/>
          <p:cNvSpPr>
            <a:spLocks noGrp="1" noChangeArrowheads="1"/>
          </p:cNvSpPr>
          <p:nvPr>
            <p:ph type="title"/>
          </p:nvPr>
        </p:nvSpPr>
        <p:spPr/>
        <p:txBody>
          <a:bodyPr/>
          <a:lstStyle/>
          <a:p>
            <a:pPr eaLnBrk="1" hangingPunct="1"/>
            <a:r>
              <a:rPr lang="en-US" smtClean="0"/>
              <a:t>Recurring Entry</a:t>
            </a:r>
          </a:p>
        </p:txBody>
      </p:sp>
      <p:sp>
        <p:nvSpPr>
          <p:cNvPr id="33794" name="Footer Placeholder 3"/>
          <p:cNvSpPr>
            <a:spLocks noGrp="1"/>
          </p:cNvSpPr>
          <p:nvPr>
            <p:ph type="ftr" sz="quarter" idx="10"/>
          </p:nvPr>
        </p:nvSpPr>
        <p:spPr>
          <a:noFill/>
        </p:spPr>
        <p:txBody>
          <a:bodyPr/>
          <a:lstStyle/>
          <a:p>
            <a:r>
              <a:rPr lang="en-US" smtClean="0"/>
              <a:t>EF-FP-240</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1" name="Rectangle 4"/>
          <p:cNvSpPr>
            <a:spLocks noGrp="1" noChangeArrowheads="1"/>
          </p:cNvSpPr>
          <p:nvPr>
            <p:ph type="title"/>
          </p:nvPr>
        </p:nvSpPr>
        <p:spPr/>
        <p:txBody>
          <a:bodyPr/>
          <a:lstStyle/>
          <a:p>
            <a:pPr eaLnBrk="1" hangingPunct="1"/>
            <a:r>
              <a:rPr lang="en-US" smtClean="0"/>
              <a:t>Recurring Entry Create / Post</a:t>
            </a:r>
          </a:p>
        </p:txBody>
      </p:sp>
      <p:sp>
        <p:nvSpPr>
          <p:cNvPr id="34818" name="Footer Placeholder 3"/>
          <p:cNvSpPr>
            <a:spLocks noGrp="1"/>
          </p:cNvSpPr>
          <p:nvPr>
            <p:ph type="ftr" sz="quarter" idx="10"/>
          </p:nvPr>
        </p:nvSpPr>
        <p:spPr>
          <a:noFill/>
        </p:spPr>
        <p:txBody>
          <a:bodyPr/>
          <a:lstStyle/>
          <a:p>
            <a:r>
              <a:rPr lang="en-US" smtClean="0"/>
              <a:t>EF-FP-260</a:t>
            </a:r>
          </a:p>
        </p:txBody>
      </p:sp>
      <p:grpSp>
        <p:nvGrpSpPr>
          <p:cNvPr id="13" name="Group 12"/>
          <p:cNvGrpSpPr/>
          <p:nvPr/>
        </p:nvGrpSpPr>
        <p:grpSpPr>
          <a:xfrm>
            <a:off x="476250" y="1233488"/>
            <a:ext cx="8181975" cy="4419600"/>
            <a:chOff x="542925" y="1652588"/>
            <a:chExt cx="8181975" cy="4419600"/>
          </a:xfrm>
        </p:grpSpPr>
        <p:pic>
          <p:nvPicPr>
            <p:cNvPr id="34819" name="Picture 2"/>
            <p:cNvPicPr>
              <a:picLocks noChangeAspect="1" noChangeArrowheads="1"/>
            </p:cNvPicPr>
            <p:nvPr/>
          </p:nvPicPr>
          <p:blipFill>
            <a:blip r:embed="rId2" cstate="print"/>
            <a:srcRect/>
            <a:stretch>
              <a:fillRect/>
            </a:stretch>
          </p:blipFill>
          <p:spPr bwMode="auto">
            <a:xfrm>
              <a:off x="990600" y="4481513"/>
              <a:ext cx="7734300" cy="1590675"/>
            </a:xfrm>
            <a:prstGeom prst="rect">
              <a:avLst/>
            </a:prstGeom>
            <a:noFill/>
            <a:ln w="19050" algn="ctr">
              <a:noFill/>
              <a:miter lim="800000"/>
              <a:headEnd/>
              <a:tailEnd/>
            </a:ln>
          </p:spPr>
        </p:pic>
        <p:pic>
          <p:nvPicPr>
            <p:cNvPr id="34820" name="Picture 3"/>
            <p:cNvPicPr>
              <a:picLocks noChangeAspect="1" noChangeArrowheads="1"/>
            </p:cNvPicPr>
            <p:nvPr/>
          </p:nvPicPr>
          <p:blipFill>
            <a:blip r:embed="rId3" cstate="print"/>
            <a:srcRect/>
            <a:stretch>
              <a:fillRect/>
            </a:stretch>
          </p:blipFill>
          <p:spPr bwMode="auto">
            <a:xfrm>
              <a:off x="542925" y="1652588"/>
              <a:ext cx="7429500" cy="2619375"/>
            </a:xfrm>
            <a:prstGeom prst="rect">
              <a:avLst/>
            </a:prstGeom>
            <a:noFill/>
            <a:ln w="19050" algn="ctr">
              <a:noFill/>
              <a:miter lim="800000"/>
              <a:headEnd/>
              <a:tailEnd/>
            </a:ln>
          </p:spPr>
        </p:pic>
        <p:sp>
          <p:nvSpPr>
            <p:cNvPr id="34822" name="Rectangle 5"/>
            <p:cNvSpPr>
              <a:spLocks noChangeArrowheads="1"/>
            </p:cNvSpPr>
            <p:nvPr/>
          </p:nvSpPr>
          <p:spPr bwMode="auto">
            <a:xfrm>
              <a:off x="552450" y="3876675"/>
              <a:ext cx="1638300" cy="323850"/>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34823" name="Rectangle 6"/>
            <p:cNvSpPr>
              <a:spLocks noChangeArrowheads="1"/>
            </p:cNvSpPr>
            <p:nvPr/>
          </p:nvSpPr>
          <p:spPr bwMode="auto">
            <a:xfrm>
              <a:off x="581025" y="3086100"/>
              <a:ext cx="3019425" cy="314325"/>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34824" name="Rectangle 7"/>
            <p:cNvSpPr>
              <a:spLocks noChangeArrowheads="1"/>
            </p:cNvSpPr>
            <p:nvPr/>
          </p:nvSpPr>
          <p:spPr bwMode="auto">
            <a:xfrm>
              <a:off x="590550" y="2438400"/>
              <a:ext cx="2819400" cy="295275"/>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34825" name="Rectangle 8"/>
            <p:cNvSpPr>
              <a:spLocks noChangeArrowheads="1"/>
            </p:cNvSpPr>
            <p:nvPr/>
          </p:nvSpPr>
          <p:spPr bwMode="auto">
            <a:xfrm>
              <a:off x="1028700" y="5305425"/>
              <a:ext cx="2447925" cy="304800"/>
            </a:xfrm>
            <a:prstGeom prst="rect">
              <a:avLst/>
            </a:prstGeom>
            <a:noFill/>
            <a:ln w="19050" algn="ctr">
              <a:solidFill>
                <a:srgbClr val="FF0000"/>
              </a:solidFill>
              <a:miter lim="800000"/>
              <a:headEnd/>
              <a:tailEnd/>
            </a:ln>
          </p:spPr>
          <p:txBody>
            <a:bodyPr wrap="none" tIns="91440" bIns="91440" anchor="ctr"/>
            <a:lstStyle/>
            <a:p>
              <a:endParaRPr lang="en-US"/>
            </a:p>
          </p:txBody>
        </p:sp>
        <p:sp>
          <p:nvSpPr>
            <p:cNvPr id="34826" name="Rectangle 9"/>
            <p:cNvSpPr>
              <a:spLocks noChangeArrowheads="1"/>
            </p:cNvSpPr>
            <p:nvPr/>
          </p:nvSpPr>
          <p:spPr bwMode="auto">
            <a:xfrm>
              <a:off x="5867400" y="5343525"/>
              <a:ext cx="2495550" cy="266700"/>
            </a:xfrm>
            <a:prstGeom prst="rect">
              <a:avLst/>
            </a:prstGeom>
            <a:noFill/>
            <a:ln w="28575" algn="ctr">
              <a:solidFill>
                <a:srgbClr val="FF0000"/>
              </a:solidFill>
              <a:miter lim="800000"/>
              <a:headEnd/>
              <a:tailEnd/>
            </a:ln>
          </p:spPr>
          <p:txBody>
            <a:bodyPr wrap="none" tIns="91440" bIns="91440" anchor="ctr"/>
            <a:lstStyle/>
            <a:p>
              <a:endParaRPr lang="en-US"/>
            </a:p>
          </p:txBody>
        </p:sp>
        <p:cxnSp>
          <p:nvCxnSpPr>
            <p:cNvPr id="34827" name="AutoShape 12"/>
            <p:cNvCxnSpPr>
              <a:cxnSpLocks noChangeShapeType="1"/>
              <a:stCxn id="34824" idx="3"/>
              <a:endCxn id="34826" idx="0"/>
            </p:cNvCxnSpPr>
            <p:nvPr/>
          </p:nvCxnSpPr>
          <p:spPr bwMode="auto">
            <a:xfrm>
              <a:off x="3424238" y="2586038"/>
              <a:ext cx="3690937" cy="2743200"/>
            </a:xfrm>
            <a:prstGeom prst="bentConnector2">
              <a:avLst/>
            </a:prstGeom>
            <a:noFill/>
            <a:ln w="28575">
              <a:solidFill>
                <a:srgbClr val="FF0000"/>
              </a:solidFill>
              <a:miter lim="800000"/>
              <a:headEnd/>
              <a:tailEnd type="triangle" w="med" len="med"/>
            </a:ln>
          </p:spPr>
        </p:cxnSp>
        <p:cxnSp>
          <p:nvCxnSpPr>
            <p:cNvPr id="34828" name="AutoShape 13"/>
            <p:cNvCxnSpPr>
              <a:cxnSpLocks noChangeShapeType="1"/>
              <a:stCxn id="34823" idx="3"/>
              <a:endCxn id="34825" idx="0"/>
            </p:cNvCxnSpPr>
            <p:nvPr/>
          </p:nvCxnSpPr>
          <p:spPr bwMode="auto">
            <a:xfrm flipH="1">
              <a:off x="2252663" y="3243263"/>
              <a:ext cx="1362075" cy="2052637"/>
            </a:xfrm>
            <a:prstGeom prst="bentConnector4">
              <a:avLst>
                <a:gd name="adj1" fmla="val -15736"/>
                <a:gd name="adj2" fmla="val 54060"/>
              </a:avLst>
            </a:prstGeom>
            <a:noFill/>
            <a:ln w="28575">
              <a:solidFill>
                <a:srgbClr val="FF0000"/>
              </a:solidFill>
              <a:miter lim="800000"/>
              <a:headEnd/>
              <a:tailEnd type="triangle" w="med" len="med"/>
            </a:ln>
          </p:spPr>
        </p:cxnSp>
      </p:gr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3" name="Picture 3" descr="hands-on"/>
          <p:cNvPicPr>
            <a:picLocks noGrp="1" noChangeAspect="1" noChangeArrowheads="1"/>
          </p:cNvPicPr>
          <p:nvPr>
            <p:ph idx="1"/>
          </p:nvPr>
        </p:nvPicPr>
        <p:blipFill>
          <a:blip r:embed="rId2" cstate="print"/>
          <a:stretch>
            <a:fillRect/>
          </a:stretch>
        </p:blipFill>
        <p:spPr>
          <a:xfrm>
            <a:off x="457200" y="1946993"/>
            <a:ext cx="8229600" cy="3105302"/>
          </a:xfrm>
          <a:noFill/>
        </p:spPr>
      </p:pic>
      <p:sp>
        <p:nvSpPr>
          <p:cNvPr id="35842" name="Rectangle 2"/>
          <p:cNvSpPr>
            <a:spLocks noGrp="1" noChangeArrowheads="1"/>
          </p:cNvSpPr>
          <p:nvPr>
            <p:ph type="title"/>
          </p:nvPr>
        </p:nvSpPr>
        <p:spPr/>
        <p:txBody>
          <a:bodyPr/>
          <a:lstStyle/>
          <a:p>
            <a:pPr eaLnBrk="1" hangingPunct="1"/>
            <a:r>
              <a:rPr lang="en-US" smtClean="0"/>
              <a:t>Hands-on Exercise</a:t>
            </a:r>
          </a:p>
        </p:txBody>
      </p:sp>
      <p:sp>
        <p:nvSpPr>
          <p:cNvPr id="4" name="Footer Placeholder 3"/>
          <p:cNvSpPr>
            <a:spLocks noGrp="1"/>
          </p:cNvSpPr>
          <p:nvPr>
            <p:ph type="ftr" sz="quarter" idx="10"/>
          </p:nvPr>
        </p:nvSpPr>
        <p:spPr/>
        <p:txBody>
          <a:bodyPr/>
          <a:lstStyle/>
          <a:p>
            <a:pPr>
              <a:defRPr/>
            </a:pPr>
            <a:r>
              <a:rPr lang="en-US" smtClean="0"/>
              <a:t>EF-FP-420</a:t>
            </a: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p:txBody>
          <a:bodyPr>
            <a:normAutofit/>
          </a:bodyPr>
          <a:lstStyle/>
          <a:p>
            <a:r>
              <a:rPr lang="en-US" dirty="0" smtClean="0"/>
              <a:t>General Ledger transactions flow</a:t>
            </a:r>
          </a:p>
          <a:p>
            <a:r>
              <a:rPr lang="en-US" dirty="0" smtClean="0"/>
              <a:t>General Ledger transactions highlights</a:t>
            </a:r>
          </a:p>
          <a:p>
            <a:pPr lvl="1"/>
            <a:r>
              <a:rPr lang="en-US" dirty="0" smtClean="0"/>
              <a:t>Open Item Adjustments</a:t>
            </a:r>
          </a:p>
          <a:p>
            <a:pPr lvl="1"/>
            <a:r>
              <a:rPr lang="en-US" dirty="0" smtClean="0"/>
              <a:t>Revaluation posting</a:t>
            </a:r>
          </a:p>
          <a:p>
            <a:pPr lvl="1"/>
            <a:r>
              <a:rPr lang="en-US" dirty="0" smtClean="0"/>
              <a:t>Journal Entry</a:t>
            </a:r>
          </a:p>
          <a:p>
            <a:pPr lvl="1"/>
            <a:r>
              <a:rPr lang="en-US" dirty="0" smtClean="0"/>
              <a:t>Journal Entry Templates</a:t>
            </a:r>
          </a:p>
          <a:p>
            <a:pPr lvl="1"/>
            <a:r>
              <a:rPr lang="en-US" dirty="0" smtClean="0"/>
              <a:t>Reversing Transactions</a:t>
            </a:r>
          </a:p>
          <a:p>
            <a:pPr lvl="1"/>
            <a:r>
              <a:rPr lang="en-US" dirty="0" smtClean="0"/>
              <a:t>Recurring Entry</a:t>
            </a:r>
          </a:p>
          <a:p>
            <a:pPr lvl="1"/>
            <a:r>
              <a:rPr lang="en-US" b="1" dirty="0" smtClean="0"/>
              <a:t>Intercompany and Cross Company</a:t>
            </a:r>
          </a:p>
          <a:p>
            <a:pPr lvl="1"/>
            <a:r>
              <a:rPr lang="en-US" dirty="0" smtClean="0"/>
              <a:t>Mass Layer Transfer</a:t>
            </a:r>
          </a:p>
          <a:p>
            <a:r>
              <a:rPr lang="en-US" dirty="0" smtClean="0"/>
              <a:t>General Ledger transactions reporting</a:t>
            </a:r>
          </a:p>
          <a:p>
            <a:endParaRPr lang="en-US" dirty="0"/>
          </a:p>
        </p:txBody>
      </p:sp>
      <p:sp>
        <p:nvSpPr>
          <p:cNvPr id="7" name="Title 6"/>
          <p:cNvSpPr>
            <a:spLocks noGrp="1"/>
          </p:cNvSpPr>
          <p:nvPr>
            <p:ph type="title"/>
          </p:nvPr>
        </p:nvSpPr>
        <p:spPr/>
        <p:txBody>
          <a:bodyPr>
            <a:normAutofit/>
          </a:bodyPr>
          <a:lstStyle/>
          <a:p>
            <a:r>
              <a:rPr lang="en-US" dirty="0" smtClean="0"/>
              <a:t>General Ledger Transactions</a:t>
            </a:r>
            <a:endParaRPr lang="en-US" dirty="0"/>
          </a:p>
        </p:txBody>
      </p:sp>
      <p:sp>
        <p:nvSpPr>
          <p:cNvPr id="36866" name="Footer Placeholder 1"/>
          <p:cNvSpPr>
            <a:spLocks noGrp="1"/>
          </p:cNvSpPr>
          <p:nvPr>
            <p:ph type="ftr" sz="quarter" idx="10"/>
          </p:nvPr>
        </p:nvSpPr>
        <p:spPr>
          <a:noFill/>
        </p:spPr>
        <p:txBody>
          <a:bodyPr/>
          <a:lstStyle/>
          <a:p>
            <a:r>
              <a:rPr lang="en-US" smtClean="0"/>
              <a:t>EF-FP-280</a:t>
            </a: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2"/>
          <p:cNvSpPr>
            <a:spLocks noGrp="1" noChangeArrowheads="1"/>
          </p:cNvSpPr>
          <p:nvPr>
            <p:ph type="title"/>
          </p:nvPr>
        </p:nvSpPr>
        <p:spPr>
          <a:noFill/>
        </p:spPr>
        <p:txBody>
          <a:bodyPr anchor="ctr"/>
          <a:lstStyle/>
          <a:p>
            <a:pPr eaLnBrk="1" hangingPunct="1"/>
            <a:r>
              <a:rPr lang="en-US" smtClean="0"/>
              <a:t>Cross-Company vs. Intercompany</a:t>
            </a:r>
          </a:p>
        </p:txBody>
      </p:sp>
      <p:sp>
        <p:nvSpPr>
          <p:cNvPr id="37890" name="Footer Placeholder 3"/>
          <p:cNvSpPr>
            <a:spLocks noGrp="1"/>
          </p:cNvSpPr>
          <p:nvPr>
            <p:ph type="ftr" sz="quarter" idx="10"/>
          </p:nvPr>
        </p:nvSpPr>
        <p:spPr>
          <a:noFill/>
        </p:spPr>
        <p:txBody>
          <a:bodyPr/>
          <a:lstStyle/>
          <a:p>
            <a:r>
              <a:rPr lang="en-US" smtClean="0"/>
              <a:t>EF-FP-310</a:t>
            </a:r>
          </a:p>
        </p:txBody>
      </p:sp>
      <p:grpSp>
        <p:nvGrpSpPr>
          <p:cNvPr id="19" name="Group 18"/>
          <p:cNvGrpSpPr/>
          <p:nvPr/>
        </p:nvGrpSpPr>
        <p:grpSpPr>
          <a:xfrm>
            <a:off x="922338" y="1058863"/>
            <a:ext cx="7299325" cy="4879975"/>
            <a:chOff x="855663" y="1573213"/>
            <a:chExt cx="7299325" cy="4879975"/>
          </a:xfrm>
        </p:grpSpPr>
        <p:sp>
          <p:nvSpPr>
            <p:cNvPr id="37892" name="AutoShape 3"/>
            <p:cNvSpPr>
              <a:spLocks noChangeArrowheads="1"/>
            </p:cNvSpPr>
            <p:nvPr/>
          </p:nvSpPr>
          <p:spPr bwMode="auto">
            <a:xfrm>
              <a:off x="5491163" y="1573213"/>
              <a:ext cx="2592387" cy="1871662"/>
            </a:xfrm>
            <a:prstGeom prst="flowChartMagneticDisk">
              <a:avLst/>
            </a:prstGeom>
            <a:solidFill>
              <a:schemeClr val="accent1">
                <a:lumMod val="20000"/>
                <a:lumOff val="80000"/>
              </a:schemeClr>
            </a:solidFill>
            <a:ln w="57150">
              <a:solidFill>
                <a:srgbClr val="6287C6"/>
              </a:solidFill>
              <a:round/>
              <a:headEnd/>
              <a:tailEnd/>
            </a:ln>
          </p:spPr>
          <p:txBody>
            <a:bodyPr wrap="none" anchor="ctr"/>
            <a:lstStyle/>
            <a:p>
              <a:r>
                <a:rPr lang="en-US" i="0">
                  <a:latin typeface="+mj-lt"/>
                </a:rPr>
                <a:t>Domain 3</a:t>
              </a:r>
            </a:p>
          </p:txBody>
        </p:sp>
        <p:sp>
          <p:nvSpPr>
            <p:cNvPr id="37893" name="AutoShape 4"/>
            <p:cNvSpPr>
              <a:spLocks noChangeArrowheads="1"/>
            </p:cNvSpPr>
            <p:nvPr/>
          </p:nvSpPr>
          <p:spPr bwMode="auto">
            <a:xfrm>
              <a:off x="882650" y="3084513"/>
              <a:ext cx="2951163" cy="2016125"/>
            </a:xfrm>
            <a:prstGeom prst="flowChartMagneticDisk">
              <a:avLst/>
            </a:prstGeom>
            <a:solidFill>
              <a:schemeClr val="accent1">
                <a:lumMod val="20000"/>
                <a:lumOff val="80000"/>
              </a:schemeClr>
            </a:solidFill>
            <a:ln w="57150">
              <a:solidFill>
                <a:srgbClr val="6287C6"/>
              </a:solidFill>
              <a:round/>
              <a:headEnd/>
              <a:tailEnd/>
            </a:ln>
          </p:spPr>
          <p:txBody>
            <a:bodyPr wrap="none" anchor="ctr"/>
            <a:lstStyle/>
            <a:p>
              <a:r>
                <a:rPr lang="en-US" sz="2000" i="0">
                  <a:latin typeface="+mj-lt"/>
                </a:rPr>
                <a:t/>
              </a:r>
              <a:br>
                <a:rPr lang="en-US" sz="2000" i="0">
                  <a:latin typeface="+mj-lt"/>
                </a:rPr>
              </a:br>
              <a:r>
                <a:rPr lang="en-US" sz="2000" i="0">
                  <a:latin typeface="+mj-lt"/>
                </a:rPr>
                <a:t>Entity C</a:t>
              </a:r>
              <a:r>
                <a:rPr lang="en-US" i="0">
                  <a:latin typeface="+mj-lt"/>
                </a:rPr>
                <a:t/>
              </a:r>
              <a:br>
                <a:rPr lang="en-US" i="0">
                  <a:latin typeface="+mj-lt"/>
                </a:rPr>
              </a:br>
              <a:r>
                <a:rPr lang="en-US" i="0">
                  <a:latin typeface="+mj-lt"/>
                </a:rPr>
                <a:t>Domain 2</a:t>
              </a:r>
            </a:p>
          </p:txBody>
        </p:sp>
        <p:sp>
          <p:nvSpPr>
            <p:cNvPr id="37894" name="AutoShape 5"/>
            <p:cNvSpPr>
              <a:spLocks noChangeArrowheads="1"/>
            </p:cNvSpPr>
            <p:nvPr/>
          </p:nvSpPr>
          <p:spPr bwMode="auto">
            <a:xfrm>
              <a:off x="5562600" y="3876675"/>
              <a:ext cx="2592388" cy="1944688"/>
            </a:xfrm>
            <a:prstGeom prst="flowChartMagneticDisk">
              <a:avLst/>
            </a:prstGeom>
            <a:solidFill>
              <a:schemeClr val="accent1">
                <a:lumMod val="20000"/>
                <a:lumOff val="80000"/>
              </a:schemeClr>
            </a:solidFill>
            <a:ln w="57150">
              <a:solidFill>
                <a:srgbClr val="6287C6"/>
              </a:solidFill>
              <a:round/>
              <a:headEnd/>
              <a:tailEnd/>
            </a:ln>
          </p:spPr>
          <p:txBody>
            <a:bodyPr wrap="none" anchor="ctr"/>
            <a:lstStyle/>
            <a:p>
              <a:r>
                <a:rPr lang="en-US" i="0">
                  <a:latin typeface="+mj-lt"/>
                </a:rPr>
                <a:t>Other System</a:t>
              </a:r>
            </a:p>
          </p:txBody>
        </p:sp>
        <p:sp>
          <p:nvSpPr>
            <p:cNvPr id="37895" name="AutoShape 6"/>
            <p:cNvSpPr>
              <a:spLocks noChangeArrowheads="1"/>
            </p:cNvSpPr>
            <p:nvPr/>
          </p:nvSpPr>
          <p:spPr bwMode="auto">
            <a:xfrm>
              <a:off x="882650" y="1860550"/>
              <a:ext cx="2951163" cy="1871663"/>
            </a:xfrm>
            <a:prstGeom prst="flowChartMagneticDisk">
              <a:avLst/>
            </a:prstGeom>
            <a:solidFill>
              <a:schemeClr val="accent1">
                <a:lumMod val="20000"/>
                <a:lumOff val="80000"/>
              </a:schemeClr>
            </a:solidFill>
            <a:ln w="57150">
              <a:solidFill>
                <a:srgbClr val="6287C6"/>
              </a:solidFill>
              <a:round/>
              <a:headEnd/>
              <a:tailEnd/>
            </a:ln>
          </p:spPr>
          <p:txBody>
            <a:bodyPr wrap="none" anchor="ctr"/>
            <a:lstStyle/>
            <a:p>
              <a:r>
                <a:rPr lang="en-US" i="0">
                  <a:latin typeface="+mj-lt"/>
                </a:rPr>
                <a:t>Domain 1</a:t>
              </a:r>
              <a:br>
                <a:rPr lang="en-US" i="0">
                  <a:latin typeface="+mj-lt"/>
                </a:rPr>
              </a:br>
              <a:r>
                <a:rPr lang="en-US" sz="2000" i="0">
                  <a:latin typeface="+mj-lt"/>
                </a:rPr>
                <a:t>Entity A           Entity B</a:t>
              </a:r>
              <a:endParaRPr lang="en-US" i="0">
                <a:latin typeface="+mj-lt"/>
              </a:endParaRPr>
            </a:p>
          </p:txBody>
        </p:sp>
        <p:sp>
          <p:nvSpPr>
            <p:cNvPr id="37896" name="AutoShape 7"/>
            <p:cNvSpPr>
              <a:spLocks noChangeArrowheads="1"/>
            </p:cNvSpPr>
            <p:nvPr/>
          </p:nvSpPr>
          <p:spPr bwMode="auto">
            <a:xfrm rot="20245779">
              <a:off x="1808163" y="3306763"/>
              <a:ext cx="300037" cy="757237"/>
            </a:xfrm>
            <a:prstGeom prst="upDownArrow">
              <a:avLst>
                <a:gd name="adj1" fmla="val 50278"/>
                <a:gd name="adj2" fmla="val 66811"/>
              </a:avLst>
            </a:prstGeom>
            <a:solidFill>
              <a:srgbClr val="FF0000"/>
            </a:solidFill>
            <a:ln w="9525" algn="ctr">
              <a:solidFill>
                <a:schemeClr val="tx1"/>
              </a:solidFill>
              <a:miter lim="800000"/>
              <a:headEnd/>
              <a:tailEnd/>
            </a:ln>
          </p:spPr>
          <p:txBody>
            <a:bodyPr wrap="none" tIns="91440" bIns="91440" anchor="ctr"/>
            <a:lstStyle/>
            <a:p>
              <a:endParaRPr lang="en-US">
                <a:latin typeface="+mj-lt"/>
              </a:endParaRPr>
            </a:p>
          </p:txBody>
        </p:sp>
        <p:sp>
          <p:nvSpPr>
            <p:cNvPr id="37897" name="AutoShape 8"/>
            <p:cNvSpPr>
              <a:spLocks noChangeArrowheads="1"/>
            </p:cNvSpPr>
            <p:nvPr/>
          </p:nvSpPr>
          <p:spPr bwMode="auto">
            <a:xfrm rot="1640843">
              <a:off x="2667000" y="3300413"/>
              <a:ext cx="301625" cy="785812"/>
            </a:xfrm>
            <a:prstGeom prst="upDownArrow">
              <a:avLst>
                <a:gd name="adj1" fmla="val 50278"/>
                <a:gd name="adj2" fmla="val 68967"/>
              </a:avLst>
            </a:prstGeom>
            <a:solidFill>
              <a:srgbClr val="FF0000"/>
            </a:solidFill>
            <a:ln w="9525" algn="ctr">
              <a:solidFill>
                <a:schemeClr val="tx1"/>
              </a:solidFill>
              <a:miter lim="800000"/>
              <a:headEnd/>
              <a:tailEnd/>
            </a:ln>
          </p:spPr>
          <p:txBody>
            <a:bodyPr wrap="none" tIns="91440" bIns="91440" anchor="ctr"/>
            <a:lstStyle/>
            <a:p>
              <a:endParaRPr lang="en-US">
                <a:latin typeface="+mj-lt"/>
              </a:endParaRPr>
            </a:p>
          </p:txBody>
        </p:sp>
        <p:sp>
          <p:nvSpPr>
            <p:cNvPr id="37898" name="AutoShape 9"/>
            <p:cNvSpPr>
              <a:spLocks noChangeArrowheads="1"/>
            </p:cNvSpPr>
            <p:nvPr/>
          </p:nvSpPr>
          <p:spPr bwMode="auto">
            <a:xfrm rot="16200000">
              <a:off x="2232026" y="2873375"/>
              <a:ext cx="298450" cy="549275"/>
            </a:xfrm>
            <a:prstGeom prst="upDownArrow">
              <a:avLst>
                <a:gd name="adj1" fmla="val 50278"/>
                <a:gd name="adj2" fmla="val 48720"/>
              </a:avLst>
            </a:prstGeom>
            <a:solidFill>
              <a:srgbClr val="FF0000"/>
            </a:solidFill>
            <a:ln w="9525" algn="ctr">
              <a:solidFill>
                <a:schemeClr val="tx1"/>
              </a:solidFill>
              <a:miter lim="800000"/>
              <a:headEnd/>
              <a:tailEnd/>
            </a:ln>
          </p:spPr>
          <p:txBody>
            <a:bodyPr wrap="none" tIns="91440" bIns="91440" anchor="ctr"/>
            <a:lstStyle/>
            <a:p>
              <a:endParaRPr lang="en-US">
                <a:latin typeface="+mj-lt"/>
              </a:endParaRPr>
            </a:p>
          </p:txBody>
        </p:sp>
        <p:sp>
          <p:nvSpPr>
            <p:cNvPr id="37899" name="AutoShape 10"/>
            <p:cNvSpPr>
              <a:spLocks noChangeArrowheads="1"/>
            </p:cNvSpPr>
            <p:nvPr/>
          </p:nvSpPr>
          <p:spPr bwMode="auto">
            <a:xfrm>
              <a:off x="3546475" y="2508250"/>
              <a:ext cx="647700" cy="360363"/>
            </a:xfrm>
            <a:custGeom>
              <a:avLst/>
              <a:gdLst>
                <a:gd name="T0" fmla="*/ 14566502 w 21600"/>
                <a:gd name="T1" fmla="*/ 0 h 21600"/>
                <a:gd name="T2" fmla="*/ 0 w 21600"/>
                <a:gd name="T3" fmla="*/ 3006061 h 21600"/>
                <a:gd name="T4" fmla="*/ 14566502 w 21600"/>
                <a:gd name="T5" fmla="*/ 6012106 h 21600"/>
                <a:gd name="T6" fmla="*/ 19422005 w 21600"/>
                <a:gd name="T7" fmla="*/ 3006061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000080"/>
            </a:solidFill>
            <a:ln w="9525" algn="ctr">
              <a:solidFill>
                <a:schemeClr val="tx1"/>
              </a:solidFill>
              <a:miter lim="800000"/>
              <a:headEnd/>
              <a:tailEnd/>
            </a:ln>
          </p:spPr>
          <p:txBody>
            <a:bodyPr wrap="none" tIns="91440" bIns="91440" anchor="ctr"/>
            <a:lstStyle/>
            <a:p>
              <a:endParaRPr lang="en-US">
                <a:latin typeface="+mj-lt"/>
              </a:endParaRPr>
            </a:p>
          </p:txBody>
        </p:sp>
        <p:sp>
          <p:nvSpPr>
            <p:cNvPr id="37900" name="AutoShape 11"/>
            <p:cNvSpPr>
              <a:spLocks noChangeArrowheads="1"/>
            </p:cNvSpPr>
            <p:nvPr/>
          </p:nvSpPr>
          <p:spPr bwMode="auto">
            <a:xfrm>
              <a:off x="3617913" y="4165600"/>
              <a:ext cx="647700" cy="360363"/>
            </a:xfrm>
            <a:custGeom>
              <a:avLst/>
              <a:gdLst>
                <a:gd name="T0" fmla="*/ 14566502 w 21600"/>
                <a:gd name="T1" fmla="*/ 0 h 21600"/>
                <a:gd name="T2" fmla="*/ 0 w 21600"/>
                <a:gd name="T3" fmla="*/ 3006061 h 21600"/>
                <a:gd name="T4" fmla="*/ 14566502 w 21600"/>
                <a:gd name="T5" fmla="*/ 6012106 h 21600"/>
                <a:gd name="T6" fmla="*/ 19422005 w 21600"/>
                <a:gd name="T7" fmla="*/ 3006061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000080"/>
            </a:solidFill>
            <a:ln w="9525" algn="ctr">
              <a:solidFill>
                <a:schemeClr val="tx1"/>
              </a:solidFill>
              <a:miter lim="800000"/>
              <a:headEnd/>
              <a:tailEnd/>
            </a:ln>
          </p:spPr>
          <p:txBody>
            <a:bodyPr wrap="none" tIns="91440" bIns="91440" anchor="ctr"/>
            <a:lstStyle/>
            <a:p>
              <a:endParaRPr lang="en-US">
                <a:latin typeface="+mj-lt"/>
              </a:endParaRPr>
            </a:p>
          </p:txBody>
        </p:sp>
        <p:sp>
          <p:nvSpPr>
            <p:cNvPr id="37901" name="AutoShape 12"/>
            <p:cNvSpPr>
              <a:spLocks noChangeArrowheads="1"/>
            </p:cNvSpPr>
            <p:nvPr/>
          </p:nvSpPr>
          <p:spPr bwMode="auto">
            <a:xfrm rot="10800000">
              <a:off x="4986338" y="4524375"/>
              <a:ext cx="647700" cy="360363"/>
            </a:xfrm>
            <a:custGeom>
              <a:avLst/>
              <a:gdLst>
                <a:gd name="T0" fmla="*/ 14566502 w 21600"/>
                <a:gd name="T1" fmla="*/ 0 h 21600"/>
                <a:gd name="T2" fmla="*/ 0 w 21600"/>
                <a:gd name="T3" fmla="*/ 3006061 h 21600"/>
                <a:gd name="T4" fmla="*/ 14566502 w 21600"/>
                <a:gd name="T5" fmla="*/ 6012106 h 21600"/>
                <a:gd name="T6" fmla="*/ 19422005 w 21600"/>
                <a:gd name="T7" fmla="*/ 3006061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000080"/>
            </a:solidFill>
            <a:ln w="9525" algn="ctr">
              <a:solidFill>
                <a:schemeClr val="tx1"/>
              </a:solidFill>
              <a:miter lim="800000"/>
              <a:headEnd/>
              <a:tailEnd/>
            </a:ln>
          </p:spPr>
          <p:txBody>
            <a:bodyPr wrap="none" tIns="91440" bIns="91440" anchor="ctr"/>
            <a:lstStyle/>
            <a:p>
              <a:endParaRPr lang="en-US">
                <a:latin typeface="+mj-lt"/>
              </a:endParaRPr>
            </a:p>
          </p:txBody>
        </p:sp>
        <p:sp>
          <p:nvSpPr>
            <p:cNvPr id="37902" name="AutoShape 13"/>
            <p:cNvSpPr>
              <a:spLocks noChangeArrowheads="1"/>
            </p:cNvSpPr>
            <p:nvPr/>
          </p:nvSpPr>
          <p:spPr bwMode="auto">
            <a:xfrm rot="10800000">
              <a:off x="4986338" y="2292350"/>
              <a:ext cx="647700" cy="360363"/>
            </a:xfrm>
            <a:custGeom>
              <a:avLst/>
              <a:gdLst>
                <a:gd name="T0" fmla="*/ 14566502 w 21600"/>
                <a:gd name="T1" fmla="*/ 0 h 21600"/>
                <a:gd name="T2" fmla="*/ 0 w 21600"/>
                <a:gd name="T3" fmla="*/ 3006061 h 21600"/>
                <a:gd name="T4" fmla="*/ 14566502 w 21600"/>
                <a:gd name="T5" fmla="*/ 6012106 h 21600"/>
                <a:gd name="T6" fmla="*/ 19422005 w 21600"/>
                <a:gd name="T7" fmla="*/ 3006061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000080"/>
            </a:solidFill>
            <a:ln w="9525" algn="ctr">
              <a:solidFill>
                <a:schemeClr val="tx1"/>
              </a:solidFill>
              <a:miter lim="800000"/>
              <a:headEnd/>
              <a:tailEnd/>
            </a:ln>
          </p:spPr>
          <p:txBody>
            <a:bodyPr wrap="none" tIns="91440" bIns="91440" anchor="ctr"/>
            <a:lstStyle/>
            <a:p>
              <a:endParaRPr lang="en-US">
                <a:latin typeface="+mj-lt"/>
              </a:endParaRPr>
            </a:p>
          </p:txBody>
        </p:sp>
        <p:sp>
          <p:nvSpPr>
            <p:cNvPr id="37903" name="AutoShape 14"/>
            <p:cNvSpPr>
              <a:spLocks noChangeArrowheads="1"/>
            </p:cNvSpPr>
            <p:nvPr/>
          </p:nvSpPr>
          <p:spPr bwMode="auto">
            <a:xfrm rot="5400000">
              <a:off x="1072357" y="5418931"/>
              <a:ext cx="215900" cy="649287"/>
            </a:xfrm>
            <a:prstGeom prst="upDownArrow">
              <a:avLst>
                <a:gd name="adj1" fmla="val 50278"/>
                <a:gd name="adj2" fmla="val 79611"/>
              </a:avLst>
            </a:prstGeom>
            <a:solidFill>
              <a:srgbClr val="FF0000"/>
            </a:solidFill>
            <a:ln w="9525" algn="ctr">
              <a:solidFill>
                <a:schemeClr val="tx1"/>
              </a:solidFill>
              <a:miter lim="800000"/>
              <a:headEnd/>
              <a:tailEnd/>
            </a:ln>
          </p:spPr>
          <p:txBody>
            <a:bodyPr wrap="none" tIns="91440" bIns="91440" anchor="ctr"/>
            <a:lstStyle/>
            <a:p>
              <a:endParaRPr lang="en-US">
                <a:latin typeface="+mj-lt"/>
              </a:endParaRPr>
            </a:p>
          </p:txBody>
        </p:sp>
        <p:sp>
          <p:nvSpPr>
            <p:cNvPr id="37904" name="Text Box 15"/>
            <p:cNvSpPr txBox="1">
              <a:spLocks noChangeArrowheads="1"/>
            </p:cNvSpPr>
            <p:nvPr/>
          </p:nvSpPr>
          <p:spPr bwMode="auto">
            <a:xfrm>
              <a:off x="1720850" y="5491163"/>
              <a:ext cx="2468563" cy="458787"/>
            </a:xfrm>
            <a:prstGeom prst="rect">
              <a:avLst/>
            </a:prstGeom>
            <a:noFill/>
            <a:ln w="9525" algn="ctr">
              <a:noFill/>
              <a:miter lim="800000"/>
              <a:headEnd/>
              <a:tailEnd/>
            </a:ln>
          </p:spPr>
          <p:txBody>
            <a:bodyPr tIns="91440" bIns="91440">
              <a:spAutoFit/>
            </a:bodyPr>
            <a:lstStyle/>
            <a:p>
              <a:pPr algn="l"/>
              <a:r>
                <a:rPr lang="en-US" sz="1800" b="1" i="0">
                  <a:latin typeface="+mj-lt"/>
                </a:rPr>
                <a:t>Cross-Company</a:t>
              </a:r>
            </a:p>
          </p:txBody>
        </p:sp>
        <p:sp>
          <p:nvSpPr>
            <p:cNvPr id="37905" name="AutoShape 16"/>
            <p:cNvSpPr>
              <a:spLocks noChangeArrowheads="1"/>
            </p:cNvSpPr>
            <p:nvPr/>
          </p:nvSpPr>
          <p:spPr bwMode="auto">
            <a:xfrm rot="5400000">
              <a:off x="1072357" y="5922169"/>
              <a:ext cx="215900" cy="649287"/>
            </a:xfrm>
            <a:prstGeom prst="upDownArrow">
              <a:avLst>
                <a:gd name="adj1" fmla="val 50278"/>
                <a:gd name="adj2" fmla="val 79611"/>
              </a:avLst>
            </a:prstGeom>
            <a:solidFill>
              <a:srgbClr val="000080"/>
            </a:solidFill>
            <a:ln w="9525" algn="ctr">
              <a:solidFill>
                <a:schemeClr val="tx1"/>
              </a:solidFill>
              <a:miter lim="800000"/>
              <a:headEnd/>
              <a:tailEnd/>
            </a:ln>
          </p:spPr>
          <p:txBody>
            <a:bodyPr wrap="none" tIns="91440" bIns="91440" anchor="ctr"/>
            <a:lstStyle/>
            <a:p>
              <a:endParaRPr lang="en-US">
                <a:latin typeface="+mj-lt"/>
              </a:endParaRPr>
            </a:p>
          </p:txBody>
        </p:sp>
        <p:sp>
          <p:nvSpPr>
            <p:cNvPr id="37906" name="Text Box 17"/>
            <p:cNvSpPr txBox="1">
              <a:spLocks noChangeArrowheads="1"/>
            </p:cNvSpPr>
            <p:nvPr/>
          </p:nvSpPr>
          <p:spPr bwMode="auto">
            <a:xfrm>
              <a:off x="1720850" y="5994400"/>
              <a:ext cx="2468563" cy="458788"/>
            </a:xfrm>
            <a:prstGeom prst="rect">
              <a:avLst/>
            </a:prstGeom>
            <a:noFill/>
            <a:ln w="9525" algn="ctr">
              <a:noFill/>
              <a:miter lim="800000"/>
              <a:headEnd/>
              <a:tailEnd/>
            </a:ln>
          </p:spPr>
          <p:txBody>
            <a:bodyPr tIns="91440" bIns="91440">
              <a:spAutoFit/>
            </a:bodyPr>
            <a:lstStyle/>
            <a:p>
              <a:pPr algn="l"/>
              <a:r>
                <a:rPr lang="en-US" sz="1800" b="1" i="0">
                  <a:latin typeface="+mj-lt"/>
                </a:rPr>
                <a:t>Intercompany</a:t>
              </a:r>
            </a:p>
          </p:txBody>
        </p:sp>
      </p:gr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2"/>
          <p:cNvSpPr>
            <a:spLocks noGrp="1" noChangeArrowheads="1"/>
          </p:cNvSpPr>
          <p:nvPr>
            <p:ph type="title"/>
          </p:nvPr>
        </p:nvSpPr>
        <p:spPr/>
        <p:txBody>
          <a:bodyPr/>
          <a:lstStyle/>
          <a:p>
            <a:pPr eaLnBrk="1" hangingPunct="1"/>
            <a:r>
              <a:rPr lang="en-US" smtClean="0"/>
              <a:t>Intercompany Transactions Process</a:t>
            </a:r>
          </a:p>
        </p:txBody>
      </p:sp>
      <p:sp>
        <p:nvSpPr>
          <p:cNvPr id="38914" name="Footer Placeholder 3"/>
          <p:cNvSpPr>
            <a:spLocks noGrp="1"/>
          </p:cNvSpPr>
          <p:nvPr>
            <p:ph type="ftr" sz="quarter" idx="10"/>
          </p:nvPr>
        </p:nvSpPr>
        <p:spPr>
          <a:noFill/>
        </p:spPr>
        <p:txBody>
          <a:bodyPr/>
          <a:lstStyle/>
          <a:p>
            <a:r>
              <a:rPr lang="en-US" smtClean="0"/>
              <a:t>EF-FP-315</a:t>
            </a:r>
          </a:p>
        </p:txBody>
      </p:sp>
      <p:pic>
        <p:nvPicPr>
          <p:cNvPr id="38916" name="Picture 4"/>
          <p:cNvPicPr>
            <a:picLocks noChangeAspect="1" noChangeArrowheads="1"/>
          </p:cNvPicPr>
          <p:nvPr/>
        </p:nvPicPr>
        <p:blipFill>
          <a:blip r:embed="rId3" cstate="print"/>
          <a:srcRect/>
          <a:stretch>
            <a:fillRect/>
          </a:stretch>
        </p:blipFill>
        <p:spPr bwMode="auto">
          <a:xfrm>
            <a:off x="1747838" y="1003300"/>
            <a:ext cx="5638800" cy="4913313"/>
          </a:xfrm>
          <a:prstGeom prst="rect">
            <a:avLst/>
          </a:prstGeom>
          <a:noFill/>
          <a:ln w="9525" algn="ctr">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2"/>
          <p:cNvSpPr>
            <a:spLocks noGrp="1" noChangeArrowheads="1"/>
          </p:cNvSpPr>
          <p:nvPr>
            <p:ph type="title"/>
          </p:nvPr>
        </p:nvSpPr>
        <p:spPr/>
        <p:txBody>
          <a:bodyPr/>
          <a:lstStyle/>
          <a:p>
            <a:pPr eaLnBrk="1" hangingPunct="1"/>
            <a:r>
              <a:rPr lang="en-US" smtClean="0"/>
              <a:t>Cross-Company Transactions Process</a:t>
            </a:r>
          </a:p>
        </p:txBody>
      </p:sp>
      <p:sp>
        <p:nvSpPr>
          <p:cNvPr id="39938" name="Footer Placeholder 3"/>
          <p:cNvSpPr>
            <a:spLocks noGrp="1"/>
          </p:cNvSpPr>
          <p:nvPr>
            <p:ph type="ftr" sz="quarter" idx="10"/>
          </p:nvPr>
        </p:nvSpPr>
        <p:spPr>
          <a:noFill/>
        </p:spPr>
        <p:txBody>
          <a:bodyPr/>
          <a:lstStyle/>
          <a:p>
            <a:r>
              <a:rPr lang="en-US" smtClean="0"/>
              <a:t>EF-FP-285</a:t>
            </a:r>
          </a:p>
        </p:txBody>
      </p:sp>
      <p:pic>
        <p:nvPicPr>
          <p:cNvPr id="39940" name="Picture 4"/>
          <p:cNvPicPr>
            <a:picLocks noChangeAspect="1" noChangeArrowheads="1"/>
          </p:cNvPicPr>
          <p:nvPr/>
        </p:nvPicPr>
        <p:blipFill>
          <a:blip r:embed="rId3" cstate="print"/>
          <a:srcRect/>
          <a:stretch>
            <a:fillRect/>
          </a:stretch>
        </p:blipFill>
        <p:spPr bwMode="auto">
          <a:xfrm>
            <a:off x="763588" y="1725613"/>
            <a:ext cx="7599362" cy="3571875"/>
          </a:xfrm>
          <a:prstGeom prst="rect">
            <a:avLst/>
          </a:prstGeom>
          <a:noFill/>
          <a:ln w="9525" algn="ctr">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Rectangle 3"/>
          <p:cNvSpPr>
            <a:spLocks noGrp="1" noChangeArrowheads="1"/>
          </p:cNvSpPr>
          <p:nvPr>
            <p:ph idx="1"/>
          </p:nvPr>
        </p:nvSpPr>
        <p:spPr/>
        <p:txBody>
          <a:bodyPr/>
          <a:lstStyle/>
          <a:p>
            <a:pPr eaLnBrk="1" hangingPunct="1"/>
            <a:r>
              <a:rPr lang="en-US" smtClean="0"/>
              <a:t>Concept</a:t>
            </a:r>
          </a:p>
          <a:p>
            <a:pPr eaLnBrk="1" hangingPunct="1"/>
            <a:r>
              <a:rPr lang="en-US" smtClean="0"/>
              <a:t>Types</a:t>
            </a:r>
          </a:p>
          <a:p>
            <a:pPr eaLnBrk="1" hangingPunct="1"/>
            <a:r>
              <a:rPr lang="en-US" smtClean="0"/>
              <a:t>Setup requirements</a:t>
            </a:r>
          </a:p>
          <a:p>
            <a:pPr eaLnBrk="1" hangingPunct="1"/>
            <a:r>
              <a:rPr lang="en-US" smtClean="0"/>
              <a:t>Example: journal entry</a:t>
            </a:r>
          </a:p>
          <a:p>
            <a:pPr eaLnBrk="1" hangingPunct="1"/>
            <a:endParaRPr lang="en-US" smtClean="0"/>
          </a:p>
        </p:txBody>
      </p:sp>
      <p:sp>
        <p:nvSpPr>
          <p:cNvPr id="40963" name="Rectangle 2"/>
          <p:cNvSpPr>
            <a:spLocks noGrp="1" noChangeArrowheads="1"/>
          </p:cNvSpPr>
          <p:nvPr>
            <p:ph type="title"/>
          </p:nvPr>
        </p:nvSpPr>
        <p:spPr/>
        <p:txBody>
          <a:bodyPr/>
          <a:lstStyle/>
          <a:p>
            <a:pPr eaLnBrk="1" hangingPunct="1"/>
            <a:r>
              <a:rPr lang="en-US" smtClean="0"/>
              <a:t>Cross-Company Transactions Overview</a:t>
            </a:r>
          </a:p>
        </p:txBody>
      </p:sp>
      <p:sp>
        <p:nvSpPr>
          <p:cNvPr id="40962" name="Footer Placeholder 3"/>
          <p:cNvSpPr>
            <a:spLocks noGrp="1"/>
          </p:cNvSpPr>
          <p:nvPr>
            <p:ph type="ftr" sz="quarter" idx="10"/>
          </p:nvPr>
        </p:nvSpPr>
        <p:spPr>
          <a:noFill/>
        </p:spPr>
        <p:txBody>
          <a:bodyPr/>
          <a:lstStyle/>
          <a:p>
            <a:r>
              <a:rPr lang="en-US" smtClean="0"/>
              <a:t>EF-FP-290</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Rectangle 3"/>
          <p:cNvSpPr>
            <a:spLocks noGrp="1" noChangeArrowheads="1"/>
          </p:cNvSpPr>
          <p:nvPr>
            <p:ph idx="1"/>
          </p:nvPr>
        </p:nvSpPr>
        <p:spPr/>
        <p:txBody>
          <a:bodyPr/>
          <a:lstStyle/>
          <a:p>
            <a:pPr eaLnBrk="1" hangingPunct="1"/>
            <a:r>
              <a:rPr lang="en-US" smtClean="0"/>
              <a:t>Transaction between two entities</a:t>
            </a:r>
          </a:p>
          <a:p>
            <a:pPr eaLnBrk="1" hangingPunct="1"/>
            <a:r>
              <a:rPr lang="en-US" smtClean="0"/>
              <a:t>Both entities are in a QAD Enterprise Applications database</a:t>
            </a:r>
          </a:p>
          <a:p>
            <a:pPr eaLnBrk="1" hangingPunct="1"/>
            <a:r>
              <a:rPr lang="en-US" smtClean="0"/>
              <a:t>Posting in both entities</a:t>
            </a:r>
          </a:p>
          <a:p>
            <a:pPr eaLnBrk="1" hangingPunct="1"/>
            <a:r>
              <a:rPr lang="en-US" smtClean="0"/>
              <a:t>Special type of account: cross-company account</a:t>
            </a:r>
          </a:p>
        </p:txBody>
      </p:sp>
      <p:sp>
        <p:nvSpPr>
          <p:cNvPr id="41987" name="Rectangle 2"/>
          <p:cNvSpPr>
            <a:spLocks noGrp="1" noChangeArrowheads="1"/>
          </p:cNvSpPr>
          <p:nvPr>
            <p:ph type="title"/>
          </p:nvPr>
        </p:nvSpPr>
        <p:spPr/>
        <p:txBody>
          <a:bodyPr/>
          <a:lstStyle/>
          <a:p>
            <a:pPr eaLnBrk="1" hangingPunct="1"/>
            <a:r>
              <a:rPr lang="en-US" smtClean="0"/>
              <a:t>Concepts</a:t>
            </a:r>
          </a:p>
        </p:txBody>
      </p:sp>
      <p:sp>
        <p:nvSpPr>
          <p:cNvPr id="41986" name="Footer Placeholder 3"/>
          <p:cNvSpPr>
            <a:spLocks noGrp="1"/>
          </p:cNvSpPr>
          <p:nvPr>
            <p:ph type="ftr" sz="quarter" idx="10"/>
          </p:nvPr>
        </p:nvSpPr>
        <p:spPr>
          <a:noFill/>
        </p:spPr>
        <p:txBody>
          <a:bodyPr/>
          <a:lstStyle/>
          <a:p>
            <a:r>
              <a:rPr lang="en-US" smtClean="0"/>
              <a:t>EF-FP-300</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p:txBody>
          <a:bodyPr/>
          <a:lstStyle/>
          <a:p>
            <a:pPr eaLnBrk="1" hangingPunct="1"/>
            <a:r>
              <a:rPr lang="en-US" smtClean="0"/>
              <a:t>GL Transactions Processing Activities</a:t>
            </a:r>
          </a:p>
        </p:txBody>
      </p:sp>
      <p:sp>
        <p:nvSpPr>
          <p:cNvPr id="6146" name="Footer Placeholder 3"/>
          <p:cNvSpPr>
            <a:spLocks noGrp="1"/>
          </p:cNvSpPr>
          <p:nvPr>
            <p:ph type="ftr" sz="quarter" idx="10"/>
          </p:nvPr>
        </p:nvSpPr>
        <p:spPr>
          <a:noFill/>
        </p:spPr>
        <p:txBody>
          <a:bodyPr/>
          <a:lstStyle/>
          <a:p>
            <a:r>
              <a:rPr lang="en-US" smtClean="0"/>
              <a:t>EF-FP-030</a:t>
            </a:r>
          </a:p>
        </p:txBody>
      </p:sp>
      <p:pic>
        <p:nvPicPr>
          <p:cNvPr id="6148" name="Picture 4" descr="Process-Transactions-pmap.jpg"/>
          <p:cNvPicPr>
            <a:picLocks noChangeAspect="1"/>
          </p:cNvPicPr>
          <p:nvPr/>
        </p:nvPicPr>
        <p:blipFill>
          <a:blip r:embed="rId2" cstate="print"/>
          <a:srcRect/>
          <a:stretch>
            <a:fillRect/>
          </a:stretch>
        </p:blipFill>
        <p:spPr bwMode="auto">
          <a:xfrm>
            <a:off x="1798638" y="1616075"/>
            <a:ext cx="5534025" cy="3733800"/>
          </a:xfrm>
          <a:prstGeom prst="rect">
            <a:avLst/>
          </a:prstGeom>
          <a:noFill/>
          <a:ln w="9525">
            <a:noFill/>
            <a:miter lim="800000"/>
            <a:headEnd/>
            <a:tailEnd/>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Rectangle 3"/>
          <p:cNvSpPr>
            <a:spLocks noGrp="1" noChangeArrowheads="1"/>
          </p:cNvSpPr>
          <p:nvPr>
            <p:ph idx="1"/>
          </p:nvPr>
        </p:nvSpPr>
        <p:spPr/>
        <p:txBody>
          <a:bodyPr/>
          <a:lstStyle/>
          <a:p>
            <a:pPr eaLnBrk="1" hangingPunct="1"/>
            <a:r>
              <a:rPr lang="en-US" smtClean="0"/>
              <a:t>Intercompany account</a:t>
            </a:r>
          </a:p>
          <a:p>
            <a:pPr lvl="1" eaLnBrk="1" hangingPunct="1"/>
            <a:r>
              <a:rPr lang="en-US" smtClean="0"/>
              <a:t>Reflects the position against another company of the same group</a:t>
            </a:r>
          </a:p>
          <a:p>
            <a:pPr lvl="1" eaLnBrk="1" hangingPunct="1"/>
            <a:r>
              <a:rPr lang="en-US" smtClean="0"/>
              <a:t>Each transaction uses an intercompany code</a:t>
            </a:r>
          </a:p>
          <a:p>
            <a:pPr lvl="1" eaLnBrk="1" hangingPunct="1"/>
            <a:r>
              <a:rPr lang="en-US" smtClean="0"/>
              <a:t>Balances and transaction reports</a:t>
            </a:r>
          </a:p>
          <a:p>
            <a:pPr lvl="1" eaLnBrk="1" hangingPunct="1"/>
            <a:r>
              <a:rPr lang="en-US" smtClean="0"/>
              <a:t>Multi-database, multi-system</a:t>
            </a:r>
          </a:p>
          <a:p>
            <a:pPr eaLnBrk="1" hangingPunct="1"/>
            <a:r>
              <a:rPr lang="en-US" smtClean="0"/>
              <a:t>Cross-company account</a:t>
            </a:r>
          </a:p>
          <a:p>
            <a:pPr lvl="1" eaLnBrk="1" hangingPunct="1"/>
            <a:r>
              <a:rPr lang="en-US" smtClean="0"/>
              <a:t>Specific subcategory of intercompany</a:t>
            </a:r>
          </a:p>
          <a:p>
            <a:pPr lvl="1" eaLnBrk="1" hangingPunct="1"/>
            <a:r>
              <a:rPr lang="en-US" smtClean="0"/>
              <a:t>Each transaction has a reciprocal transaction in the other company</a:t>
            </a:r>
          </a:p>
          <a:p>
            <a:pPr lvl="1" eaLnBrk="1" hangingPunct="1"/>
            <a:r>
              <a:rPr lang="en-US" smtClean="0"/>
              <a:t>Cross domain but single database</a:t>
            </a:r>
          </a:p>
        </p:txBody>
      </p:sp>
      <p:sp>
        <p:nvSpPr>
          <p:cNvPr id="43011" name="Rectangle 2"/>
          <p:cNvSpPr>
            <a:spLocks noGrp="1" noChangeArrowheads="1"/>
          </p:cNvSpPr>
          <p:nvPr>
            <p:ph type="title"/>
          </p:nvPr>
        </p:nvSpPr>
        <p:spPr/>
        <p:txBody>
          <a:bodyPr/>
          <a:lstStyle/>
          <a:p>
            <a:pPr eaLnBrk="1" hangingPunct="1"/>
            <a:r>
              <a:rPr lang="en-US" smtClean="0"/>
              <a:t>Intercompany Accounts</a:t>
            </a:r>
          </a:p>
        </p:txBody>
      </p:sp>
      <p:sp>
        <p:nvSpPr>
          <p:cNvPr id="43010" name="Footer Placeholder 3"/>
          <p:cNvSpPr>
            <a:spLocks noGrp="1"/>
          </p:cNvSpPr>
          <p:nvPr>
            <p:ph type="ftr" sz="quarter" idx="10"/>
          </p:nvPr>
        </p:nvSpPr>
        <p:spPr>
          <a:noFill/>
        </p:spPr>
        <p:txBody>
          <a:bodyPr/>
          <a:lstStyle/>
          <a:p>
            <a:r>
              <a:rPr lang="en-US" smtClean="0"/>
              <a:t>EF-FP-320</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6" name="Rectangle 3"/>
          <p:cNvSpPr>
            <a:spLocks noGrp="1" noChangeArrowheads="1"/>
          </p:cNvSpPr>
          <p:nvPr>
            <p:ph idx="1"/>
          </p:nvPr>
        </p:nvSpPr>
        <p:spPr/>
        <p:txBody>
          <a:bodyPr/>
          <a:lstStyle/>
          <a:p>
            <a:pPr eaLnBrk="1" hangingPunct="1"/>
            <a:r>
              <a:rPr lang="en-US" smtClean="0"/>
              <a:t>Journal entries</a:t>
            </a:r>
          </a:p>
          <a:p>
            <a:pPr lvl="1" eaLnBrk="1" hangingPunct="1"/>
            <a:r>
              <a:rPr lang="en-US" smtClean="0"/>
              <a:t>Cross-company control account posting</a:t>
            </a:r>
          </a:p>
          <a:p>
            <a:pPr lvl="2" eaLnBrk="1" hangingPunct="1"/>
            <a:endParaRPr lang="en-US" smtClean="0"/>
          </a:p>
          <a:p>
            <a:pPr eaLnBrk="1" hangingPunct="1"/>
            <a:r>
              <a:rPr lang="en-US" smtClean="0"/>
              <a:t>Banking entries</a:t>
            </a:r>
          </a:p>
          <a:p>
            <a:pPr lvl="1" eaLnBrk="1" hangingPunct="1"/>
            <a:r>
              <a:rPr lang="en-US" smtClean="0"/>
              <a:t>Payment and open items registered in different entities</a:t>
            </a:r>
          </a:p>
          <a:p>
            <a:pPr lvl="1" eaLnBrk="1" hangingPunct="1">
              <a:buFontTx/>
              <a:buNone/>
            </a:pPr>
            <a:endParaRPr lang="en-US" smtClean="0"/>
          </a:p>
          <a:p>
            <a:pPr eaLnBrk="1" hangingPunct="1"/>
            <a:r>
              <a:rPr lang="en-US" smtClean="0"/>
              <a:t>Payment selections</a:t>
            </a:r>
          </a:p>
          <a:p>
            <a:pPr lvl="1" eaLnBrk="1" hangingPunct="1"/>
            <a:r>
              <a:rPr lang="en-US" smtClean="0"/>
              <a:t>Supplier, customer invoices registered in different entity</a:t>
            </a:r>
          </a:p>
          <a:p>
            <a:pPr lvl="2" eaLnBrk="1" hangingPunct="1"/>
            <a:endParaRPr lang="en-US" smtClean="0"/>
          </a:p>
          <a:p>
            <a:pPr lvl="2" eaLnBrk="1" hangingPunct="1"/>
            <a:endParaRPr lang="en-US" smtClean="0"/>
          </a:p>
        </p:txBody>
      </p:sp>
      <p:sp>
        <p:nvSpPr>
          <p:cNvPr id="44035" name="Rectangle 2"/>
          <p:cNvSpPr>
            <a:spLocks noGrp="1" noChangeArrowheads="1"/>
          </p:cNvSpPr>
          <p:nvPr>
            <p:ph type="title"/>
          </p:nvPr>
        </p:nvSpPr>
        <p:spPr/>
        <p:txBody>
          <a:bodyPr/>
          <a:lstStyle/>
          <a:p>
            <a:pPr eaLnBrk="1" hangingPunct="1"/>
            <a:r>
              <a:rPr lang="en-US" smtClean="0"/>
              <a:t>Cross-Company Transaction Types</a:t>
            </a:r>
          </a:p>
        </p:txBody>
      </p:sp>
      <p:sp>
        <p:nvSpPr>
          <p:cNvPr id="44034" name="Footer Placeholder 3"/>
          <p:cNvSpPr>
            <a:spLocks noGrp="1"/>
          </p:cNvSpPr>
          <p:nvPr>
            <p:ph type="ftr" sz="quarter" idx="10"/>
          </p:nvPr>
        </p:nvSpPr>
        <p:spPr>
          <a:noFill/>
        </p:spPr>
        <p:txBody>
          <a:bodyPr/>
          <a:lstStyle/>
          <a:p>
            <a:r>
              <a:rPr lang="en-US" smtClean="0"/>
              <a:t>EF-FP-330</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2"/>
          <p:cNvSpPr>
            <a:spLocks noGrp="1" noChangeArrowheads="1"/>
          </p:cNvSpPr>
          <p:nvPr>
            <p:ph type="title"/>
          </p:nvPr>
        </p:nvSpPr>
        <p:spPr>
          <a:noFill/>
        </p:spPr>
        <p:txBody>
          <a:bodyPr anchor="ctr"/>
          <a:lstStyle/>
          <a:p>
            <a:pPr eaLnBrk="1" hangingPunct="1"/>
            <a:r>
              <a:rPr lang="en-US" smtClean="0"/>
              <a:t>Cross-Company Transactions Setup</a:t>
            </a:r>
          </a:p>
        </p:txBody>
      </p:sp>
      <p:sp>
        <p:nvSpPr>
          <p:cNvPr id="45058" name="Footer Placeholder 3"/>
          <p:cNvSpPr>
            <a:spLocks noGrp="1"/>
          </p:cNvSpPr>
          <p:nvPr>
            <p:ph type="ftr" sz="quarter" idx="10"/>
          </p:nvPr>
        </p:nvSpPr>
        <p:spPr>
          <a:noFill/>
        </p:spPr>
        <p:txBody>
          <a:bodyPr/>
          <a:lstStyle/>
          <a:p>
            <a:r>
              <a:rPr lang="en-US" smtClean="0"/>
              <a:t>EF-FP-350</a:t>
            </a:r>
          </a:p>
        </p:txBody>
      </p:sp>
      <p:sp>
        <p:nvSpPr>
          <p:cNvPr id="302083" name="Rectangle 3"/>
          <p:cNvSpPr>
            <a:spLocks noChangeArrowheads="1"/>
          </p:cNvSpPr>
          <p:nvPr/>
        </p:nvSpPr>
        <p:spPr bwMode="auto">
          <a:xfrm>
            <a:off x="1514476" y="2743200"/>
            <a:ext cx="2732088" cy="1657350"/>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lstStyle/>
          <a:p>
            <a:pPr>
              <a:defRPr/>
            </a:pPr>
            <a:r>
              <a:rPr lang="en-US" sz="1800" i="0">
                <a:latin typeface="+mj-lt"/>
              </a:rPr>
              <a:t>Intercompany</a:t>
            </a:r>
            <a:br>
              <a:rPr lang="en-US" sz="1800" i="0">
                <a:latin typeface="+mj-lt"/>
              </a:rPr>
            </a:br>
            <a:r>
              <a:rPr lang="en-US" sz="1800" i="0">
                <a:latin typeface="+mj-lt"/>
              </a:rPr>
              <a:t>Accounts</a:t>
            </a:r>
            <a:endParaRPr lang="en-US" sz="1600" i="0">
              <a:latin typeface="+mj-lt"/>
            </a:endParaRPr>
          </a:p>
        </p:txBody>
      </p:sp>
      <p:sp>
        <p:nvSpPr>
          <p:cNvPr id="45061" name="Rectangle 4"/>
          <p:cNvSpPr>
            <a:spLocks noChangeArrowheads="1"/>
          </p:cNvSpPr>
          <p:nvPr/>
        </p:nvSpPr>
        <p:spPr bwMode="auto">
          <a:xfrm>
            <a:off x="1651704" y="3392488"/>
            <a:ext cx="2498021" cy="865187"/>
          </a:xfrm>
          <a:prstGeom prst="rect">
            <a:avLst/>
          </a:prstGeom>
          <a:solidFill>
            <a:schemeClr val="accent1">
              <a:lumMod val="20000"/>
              <a:lumOff val="80000"/>
            </a:schemeClr>
          </a:solidFill>
          <a:ln w="28575" algn="ctr">
            <a:solidFill>
              <a:srgbClr val="6287C6"/>
            </a:solidFill>
            <a:miter lim="800000"/>
            <a:headEnd/>
            <a:tailEnd/>
          </a:ln>
        </p:spPr>
        <p:txBody>
          <a:bodyPr wrap="none" anchor="ctr"/>
          <a:lstStyle/>
          <a:p>
            <a:r>
              <a:rPr lang="en-US" sz="1800" i="0">
                <a:latin typeface="+mj-lt"/>
              </a:rPr>
              <a:t>Cross-Company</a:t>
            </a:r>
            <a:br>
              <a:rPr lang="en-US" sz="1800" i="0">
                <a:latin typeface="+mj-lt"/>
              </a:rPr>
            </a:br>
            <a:r>
              <a:rPr lang="en-US" sz="1800" i="0">
                <a:latin typeface="+mj-lt"/>
              </a:rPr>
              <a:t>Accounts</a:t>
            </a:r>
            <a:endParaRPr lang="en-US" sz="1600" i="0">
              <a:latin typeface="+mj-lt"/>
            </a:endParaRPr>
          </a:p>
        </p:txBody>
      </p:sp>
      <p:sp>
        <p:nvSpPr>
          <p:cNvPr id="302085" name="Rectangle 5"/>
          <p:cNvSpPr>
            <a:spLocks noChangeArrowheads="1"/>
          </p:cNvSpPr>
          <p:nvPr/>
        </p:nvSpPr>
        <p:spPr bwMode="auto">
          <a:xfrm>
            <a:off x="1514476" y="1190625"/>
            <a:ext cx="2732088" cy="1047750"/>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a:latin typeface="+mj-lt"/>
              </a:rPr>
              <a:t>Business Relations </a:t>
            </a:r>
            <a:br>
              <a:rPr lang="en-US" sz="1800" i="0">
                <a:latin typeface="+mj-lt"/>
              </a:rPr>
            </a:br>
            <a:r>
              <a:rPr lang="en-US" sz="1800" i="0">
                <a:latin typeface="+mj-lt"/>
              </a:rPr>
              <a:t>with Intercompany </a:t>
            </a:r>
          </a:p>
          <a:p>
            <a:pPr>
              <a:defRPr/>
            </a:pPr>
            <a:r>
              <a:rPr lang="en-US" sz="1800" i="0">
                <a:latin typeface="+mj-lt"/>
              </a:rPr>
              <a:t>code</a:t>
            </a:r>
            <a:endParaRPr lang="en-US" sz="1600" i="0">
              <a:latin typeface="+mj-lt"/>
            </a:endParaRPr>
          </a:p>
        </p:txBody>
      </p:sp>
      <p:sp>
        <p:nvSpPr>
          <p:cNvPr id="302086" name="Rectangle 6"/>
          <p:cNvSpPr>
            <a:spLocks noChangeArrowheads="1"/>
          </p:cNvSpPr>
          <p:nvPr/>
        </p:nvSpPr>
        <p:spPr bwMode="auto">
          <a:xfrm>
            <a:off x="5354638" y="3240088"/>
            <a:ext cx="2232025" cy="1179512"/>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a:latin typeface="+mj-lt"/>
              </a:rPr>
              <a:t>Domain</a:t>
            </a:r>
            <a:br>
              <a:rPr lang="en-US" sz="1800" i="0">
                <a:latin typeface="+mj-lt"/>
              </a:rPr>
            </a:br>
            <a:r>
              <a:rPr lang="en-US" sz="1800" i="0">
                <a:latin typeface="+mj-lt"/>
              </a:rPr>
              <a:t>Cross-Company</a:t>
            </a:r>
            <a:br>
              <a:rPr lang="en-US" sz="1800" i="0">
                <a:latin typeface="+mj-lt"/>
              </a:rPr>
            </a:br>
            <a:r>
              <a:rPr lang="en-US" sz="1800" i="0">
                <a:latin typeface="+mj-lt"/>
              </a:rPr>
              <a:t>Accounts</a:t>
            </a:r>
            <a:endParaRPr lang="en-US" sz="1600" i="0">
              <a:latin typeface="+mj-lt"/>
            </a:endParaRPr>
          </a:p>
        </p:txBody>
      </p:sp>
      <p:cxnSp>
        <p:nvCxnSpPr>
          <p:cNvPr id="45064" name="AutoShape 7"/>
          <p:cNvCxnSpPr>
            <a:cxnSpLocks noChangeShapeType="1"/>
            <a:stCxn id="45061" idx="3"/>
            <a:endCxn id="302086" idx="1"/>
          </p:cNvCxnSpPr>
          <p:nvPr/>
        </p:nvCxnSpPr>
        <p:spPr bwMode="auto">
          <a:xfrm>
            <a:off x="4149725" y="3825082"/>
            <a:ext cx="1204913" cy="4762"/>
          </a:xfrm>
          <a:prstGeom prst="straightConnector1">
            <a:avLst/>
          </a:prstGeom>
          <a:solidFill>
            <a:schemeClr val="accent1">
              <a:lumMod val="20000"/>
              <a:lumOff val="80000"/>
            </a:schemeClr>
          </a:solidFill>
          <a:ln w="28575">
            <a:solidFill>
              <a:srgbClr val="6287C6"/>
            </a:solidFill>
            <a:round/>
            <a:headEnd/>
            <a:tailEnd type="triangle" w="med" len="med"/>
          </a:ln>
        </p:spPr>
      </p:cxnSp>
      <p:cxnSp>
        <p:nvCxnSpPr>
          <p:cNvPr id="45065" name="AutoShape 8"/>
          <p:cNvCxnSpPr>
            <a:cxnSpLocks noChangeShapeType="1"/>
            <a:stCxn id="302085" idx="2"/>
            <a:endCxn id="302083" idx="0"/>
          </p:cNvCxnSpPr>
          <p:nvPr/>
        </p:nvCxnSpPr>
        <p:spPr bwMode="auto">
          <a:xfrm rot="5400000">
            <a:off x="2628108" y="2490787"/>
            <a:ext cx="504825" cy="1588"/>
          </a:xfrm>
          <a:prstGeom prst="straightConnector1">
            <a:avLst/>
          </a:prstGeom>
          <a:solidFill>
            <a:schemeClr val="accent1">
              <a:lumMod val="20000"/>
              <a:lumOff val="80000"/>
            </a:schemeClr>
          </a:solidFill>
          <a:ln w="28575">
            <a:solidFill>
              <a:srgbClr val="6287C6"/>
            </a:solidFill>
            <a:round/>
            <a:headEnd/>
            <a:tailEnd type="triangle" w="med" len="med"/>
          </a:ln>
        </p:spPr>
      </p:cxnSp>
      <p:sp>
        <p:nvSpPr>
          <p:cNvPr id="302089" name="Rectangle 9"/>
          <p:cNvSpPr>
            <a:spLocks noChangeArrowheads="1"/>
          </p:cNvSpPr>
          <p:nvPr/>
        </p:nvSpPr>
        <p:spPr bwMode="auto">
          <a:xfrm>
            <a:off x="1514476" y="4976813"/>
            <a:ext cx="2732088" cy="881062"/>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dirty="0">
                <a:latin typeface="+mj-lt"/>
              </a:rPr>
              <a:t>Cross-Company</a:t>
            </a:r>
            <a:br>
              <a:rPr lang="en-US" sz="1800" i="0" dirty="0">
                <a:latin typeface="+mj-lt"/>
              </a:rPr>
            </a:br>
            <a:r>
              <a:rPr lang="en-US" sz="1800" i="0" dirty="0">
                <a:latin typeface="+mj-lt"/>
              </a:rPr>
              <a:t>Daemon</a:t>
            </a:r>
            <a:endParaRPr lang="en-US" sz="1600" i="0" dirty="0">
              <a:latin typeface="+mj-lt"/>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3"/>
          <p:cNvSpPr>
            <a:spLocks noGrp="1" noChangeArrowheads="1"/>
          </p:cNvSpPr>
          <p:nvPr>
            <p:ph idx="1"/>
          </p:nvPr>
        </p:nvSpPr>
        <p:spPr/>
        <p:txBody>
          <a:bodyPr/>
          <a:lstStyle/>
          <a:p>
            <a:pPr eaLnBrk="1" hangingPunct="1"/>
            <a:r>
              <a:rPr lang="en-US" smtClean="0"/>
              <a:t>Cross-Company Daemon must be running</a:t>
            </a:r>
          </a:p>
          <a:p>
            <a:pPr eaLnBrk="1" hangingPunct="1"/>
            <a:r>
              <a:rPr lang="en-US" smtClean="0"/>
              <a:t>Cross-company accounts</a:t>
            </a:r>
          </a:p>
          <a:p>
            <a:pPr eaLnBrk="1" hangingPunct="1"/>
            <a:r>
              <a:rPr lang="en-US" smtClean="0"/>
              <a:t>Expense, Income accounts</a:t>
            </a:r>
          </a:p>
          <a:p>
            <a:pPr eaLnBrk="1" hangingPunct="1"/>
            <a:r>
              <a:rPr lang="en-US" smtClean="0"/>
              <a:t>Business relation linked to entity</a:t>
            </a:r>
          </a:p>
          <a:p>
            <a:pPr eaLnBrk="1" hangingPunct="1"/>
            <a:r>
              <a:rPr lang="en-US" smtClean="0"/>
              <a:t>Domain record</a:t>
            </a:r>
          </a:p>
          <a:p>
            <a:pPr eaLnBrk="1" hangingPunct="1">
              <a:buFont typeface="Webdings" pitchFamily="18" charset="2"/>
              <a:buNone/>
            </a:pPr>
            <a:endParaRPr lang="en-US" smtClean="0"/>
          </a:p>
        </p:txBody>
      </p:sp>
      <p:sp>
        <p:nvSpPr>
          <p:cNvPr id="47107" name="Rectangle 2"/>
          <p:cNvSpPr>
            <a:spLocks noGrp="1" noChangeArrowheads="1"/>
          </p:cNvSpPr>
          <p:nvPr>
            <p:ph type="title"/>
          </p:nvPr>
        </p:nvSpPr>
        <p:spPr/>
        <p:txBody>
          <a:bodyPr/>
          <a:lstStyle/>
          <a:p>
            <a:pPr eaLnBrk="1" hangingPunct="1"/>
            <a:r>
              <a:rPr lang="en-US" smtClean="0"/>
              <a:t>Setup Requirements </a:t>
            </a:r>
          </a:p>
        </p:txBody>
      </p:sp>
      <p:sp>
        <p:nvSpPr>
          <p:cNvPr id="47106" name="Footer Placeholder 3"/>
          <p:cNvSpPr>
            <a:spLocks noGrp="1"/>
          </p:cNvSpPr>
          <p:nvPr>
            <p:ph type="ftr" sz="quarter" idx="10"/>
          </p:nvPr>
        </p:nvSpPr>
        <p:spPr>
          <a:noFill/>
        </p:spPr>
        <p:txBody>
          <a:bodyPr/>
          <a:lstStyle/>
          <a:p>
            <a:r>
              <a:rPr lang="en-US" smtClean="0"/>
              <a:t>EF-FP-340</a:t>
            </a:r>
          </a:p>
        </p:txBody>
      </p:sp>
      <p:grpSp>
        <p:nvGrpSpPr>
          <p:cNvPr id="9" name="Group 8"/>
          <p:cNvGrpSpPr/>
          <p:nvPr/>
        </p:nvGrpSpPr>
        <p:grpSpPr>
          <a:xfrm>
            <a:off x="249238" y="3462338"/>
            <a:ext cx="8639175" cy="2695575"/>
            <a:chOff x="344488" y="3910013"/>
            <a:chExt cx="8639175" cy="2695575"/>
          </a:xfrm>
        </p:grpSpPr>
        <p:pic>
          <p:nvPicPr>
            <p:cNvPr id="47109" name="Picture 9" descr="BR-IC-Code"/>
            <p:cNvPicPr>
              <a:picLocks noChangeAspect="1" noChangeArrowheads="1"/>
            </p:cNvPicPr>
            <p:nvPr/>
          </p:nvPicPr>
          <p:blipFill>
            <a:blip r:embed="rId3" cstate="print"/>
            <a:srcRect/>
            <a:stretch>
              <a:fillRect/>
            </a:stretch>
          </p:blipFill>
          <p:spPr bwMode="auto">
            <a:xfrm>
              <a:off x="344488" y="3910013"/>
              <a:ext cx="3400425" cy="2695575"/>
            </a:xfrm>
            <a:prstGeom prst="rect">
              <a:avLst/>
            </a:prstGeom>
            <a:noFill/>
            <a:ln w="9525">
              <a:noFill/>
              <a:miter lim="800000"/>
              <a:headEnd/>
              <a:tailEnd/>
            </a:ln>
          </p:spPr>
        </p:pic>
        <p:sp>
          <p:nvSpPr>
            <p:cNvPr id="47110" name="Rectangle 10"/>
            <p:cNvSpPr>
              <a:spLocks noChangeArrowheads="1"/>
            </p:cNvSpPr>
            <p:nvPr/>
          </p:nvSpPr>
          <p:spPr bwMode="auto">
            <a:xfrm>
              <a:off x="762000" y="5359400"/>
              <a:ext cx="2616200" cy="228600"/>
            </a:xfrm>
            <a:prstGeom prst="rect">
              <a:avLst/>
            </a:prstGeom>
            <a:noFill/>
            <a:ln w="22225" algn="ctr">
              <a:solidFill>
                <a:srgbClr val="FF0000"/>
              </a:solidFill>
              <a:miter lim="800000"/>
              <a:headEnd/>
              <a:tailEnd/>
            </a:ln>
          </p:spPr>
          <p:txBody>
            <a:bodyPr wrap="none" tIns="91440" bIns="91440" anchor="ctr"/>
            <a:lstStyle/>
            <a:p>
              <a:endParaRPr lang="en-US"/>
            </a:p>
          </p:txBody>
        </p:sp>
        <p:pic>
          <p:nvPicPr>
            <p:cNvPr id="47111" name="Picture 7" descr="Domain-Modify-CC.jpg"/>
            <p:cNvPicPr>
              <a:picLocks noChangeAspect="1"/>
            </p:cNvPicPr>
            <p:nvPr/>
          </p:nvPicPr>
          <p:blipFill>
            <a:blip r:embed="rId4" cstate="print"/>
            <a:srcRect/>
            <a:stretch>
              <a:fillRect/>
            </a:stretch>
          </p:blipFill>
          <p:spPr bwMode="auto">
            <a:xfrm>
              <a:off x="4016375" y="3943350"/>
              <a:ext cx="4967288" cy="2597150"/>
            </a:xfrm>
            <a:prstGeom prst="rect">
              <a:avLst/>
            </a:prstGeom>
            <a:noFill/>
            <a:ln w="9525">
              <a:noFill/>
              <a:miter lim="800000"/>
              <a:headEnd/>
              <a:tailEnd/>
            </a:ln>
          </p:spPr>
        </p:pic>
        <p:sp>
          <p:nvSpPr>
            <p:cNvPr id="47112" name="Rectangle 8"/>
            <p:cNvSpPr>
              <a:spLocks noChangeArrowheads="1"/>
            </p:cNvSpPr>
            <p:nvPr/>
          </p:nvSpPr>
          <p:spPr bwMode="auto">
            <a:xfrm>
              <a:off x="5575300" y="5168900"/>
              <a:ext cx="698500" cy="165100"/>
            </a:xfrm>
            <a:prstGeom prst="rect">
              <a:avLst/>
            </a:prstGeom>
            <a:noFill/>
            <a:ln w="22225" algn="ctr">
              <a:solidFill>
                <a:srgbClr val="C00000"/>
              </a:solidFill>
              <a:round/>
              <a:headEnd/>
              <a:tailEnd/>
            </a:ln>
          </p:spPr>
          <p:txBody>
            <a:bodyPr wrap="none" tIns="91440" bIns="91440" anchor="ctr"/>
            <a:lstStyle/>
            <a:p>
              <a:endParaRPr lang="en-US"/>
            </a:p>
          </p:txBody>
        </p:sp>
      </p:gr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3"/>
          <p:cNvSpPr>
            <a:spLocks noGrp="1" noChangeArrowheads="1"/>
          </p:cNvSpPr>
          <p:nvPr>
            <p:ph idx="1"/>
          </p:nvPr>
        </p:nvSpPr>
        <p:spPr/>
        <p:txBody>
          <a:bodyPr/>
          <a:lstStyle/>
          <a:p>
            <a:pPr eaLnBrk="1" hangingPunct="1"/>
            <a:r>
              <a:rPr lang="en-US" smtClean="0"/>
              <a:t>In entity 10USACO, post a fee revenue to receive from entity 11CANCO</a:t>
            </a:r>
          </a:p>
          <a:p>
            <a:pPr eaLnBrk="1" hangingPunct="1"/>
            <a:r>
              <a:rPr lang="en-US" smtClean="0"/>
              <a:t>Fee amount: 10,000 USD</a:t>
            </a:r>
          </a:p>
          <a:p>
            <a:pPr eaLnBrk="1" hangingPunct="1"/>
            <a:r>
              <a:rPr lang="en-US" smtClean="0"/>
              <a:t>Posting in 10USACO</a:t>
            </a:r>
          </a:p>
          <a:p>
            <a:pPr lvl="1" eaLnBrk="1" hangingPunct="1"/>
            <a:r>
              <a:rPr lang="en-US" smtClean="0"/>
              <a:t>DR: 1970 IC Manual JE GL Acct</a:t>
            </a:r>
          </a:p>
          <a:p>
            <a:pPr lvl="1" eaLnBrk="1" hangingPunct="1"/>
            <a:r>
              <a:rPr lang="en-US" smtClean="0"/>
              <a:t>CR: 4800 Revenue </a:t>
            </a:r>
          </a:p>
          <a:p>
            <a:pPr eaLnBrk="1" hangingPunct="1"/>
            <a:r>
              <a:rPr lang="en-US" smtClean="0"/>
              <a:t>Posting in 11CANCO</a:t>
            </a:r>
          </a:p>
          <a:p>
            <a:pPr lvl="1" eaLnBrk="1" hangingPunct="1"/>
            <a:r>
              <a:rPr lang="en-US" smtClean="0"/>
              <a:t>DR: 7040 Fees</a:t>
            </a:r>
          </a:p>
          <a:p>
            <a:pPr lvl="1" eaLnBrk="1" hangingPunct="1"/>
            <a:r>
              <a:rPr lang="en-US" smtClean="0"/>
              <a:t>CR: 1970 IC Manual JE GL Acct</a:t>
            </a:r>
          </a:p>
        </p:txBody>
      </p:sp>
      <p:sp>
        <p:nvSpPr>
          <p:cNvPr id="46083" name="Rectangle 2"/>
          <p:cNvSpPr>
            <a:spLocks noGrp="1" noChangeArrowheads="1"/>
          </p:cNvSpPr>
          <p:nvPr>
            <p:ph type="title"/>
          </p:nvPr>
        </p:nvSpPr>
        <p:spPr/>
        <p:txBody>
          <a:bodyPr/>
          <a:lstStyle/>
          <a:p>
            <a:pPr eaLnBrk="1" hangingPunct="1"/>
            <a:r>
              <a:rPr lang="en-US" smtClean="0"/>
              <a:t>Cross-Company Transaction Example</a:t>
            </a:r>
          </a:p>
        </p:txBody>
      </p:sp>
      <p:sp>
        <p:nvSpPr>
          <p:cNvPr id="46082" name="Footer Placeholder 3"/>
          <p:cNvSpPr>
            <a:spLocks noGrp="1"/>
          </p:cNvSpPr>
          <p:nvPr>
            <p:ph type="ftr" sz="quarter" idx="10"/>
          </p:nvPr>
        </p:nvSpPr>
        <p:spPr>
          <a:noFill/>
        </p:spPr>
        <p:txBody>
          <a:bodyPr/>
          <a:lstStyle/>
          <a:p>
            <a:r>
              <a:rPr lang="en-US" smtClean="0"/>
              <a:t>EF-FP-360</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1" name="Picture 3" descr="hands-on"/>
          <p:cNvPicPr>
            <a:picLocks noGrp="1" noChangeAspect="1" noChangeArrowheads="1"/>
          </p:cNvPicPr>
          <p:nvPr>
            <p:ph idx="1"/>
          </p:nvPr>
        </p:nvPicPr>
        <p:blipFill>
          <a:blip r:embed="rId3" cstate="print"/>
          <a:stretch>
            <a:fillRect/>
          </a:stretch>
        </p:blipFill>
        <p:spPr>
          <a:xfrm>
            <a:off x="457200" y="1946993"/>
            <a:ext cx="8229600" cy="3105302"/>
          </a:xfrm>
          <a:noFill/>
        </p:spPr>
      </p:pic>
      <p:sp>
        <p:nvSpPr>
          <p:cNvPr id="48130" name="Rectangle 2"/>
          <p:cNvSpPr>
            <a:spLocks noGrp="1" noChangeArrowheads="1"/>
          </p:cNvSpPr>
          <p:nvPr>
            <p:ph type="title"/>
          </p:nvPr>
        </p:nvSpPr>
        <p:spPr/>
        <p:txBody>
          <a:bodyPr/>
          <a:lstStyle/>
          <a:p>
            <a:pPr eaLnBrk="1" hangingPunct="1"/>
            <a:r>
              <a:rPr lang="en-US" smtClean="0"/>
              <a:t>Hands-on Exercise</a:t>
            </a:r>
          </a:p>
        </p:txBody>
      </p:sp>
      <p:sp>
        <p:nvSpPr>
          <p:cNvPr id="4" name="Footer Placeholder 3"/>
          <p:cNvSpPr>
            <a:spLocks noGrp="1"/>
          </p:cNvSpPr>
          <p:nvPr>
            <p:ph type="ftr" sz="quarter" idx="10"/>
          </p:nvPr>
        </p:nvSpPr>
        <p:spPr/>
        <p:txBody>
          <a:bodyPr/>
          <a:lstStyle/>
          <a:p>
            <a:pPr>
              <a:defRPr/>
            </a:pPr>
            <a:r>
              <a:rPr lang="en-US" smtClean="0"/>
              <a:t>EF-FP-420</a:t>
            </a:r>
            <a:endParaRPr 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a:bodyPr>
          <a:lstStyle/>
          <a:p>
            <a:r>
              <a:rPr lang="en-US" dirty="0" smtClean="0"/>
              <a:t>General Ledger transactions flow</a:t>
            </a:r>
          </a:p>
          <a:p>
            <a:r>
              <a:rPr lang="en-US" dirty="0" smtClean="0"/>
              <a:t>General Ledger transactions highlights</a:t>
            </a:r>
          </a:p>
          <a:p>
            <a:pPr lvl="1"/>
            <a:r>
              <a:rPr lang="en-US" dirty="0" smtClean="0"/>
              <a:t>Open Item Adjustments</a:t>
            </a:r>
          </a:p>
          <a:p>
            <a:pPr lvl="1"/>
            <a:r>
              <a:rPr lang="en-US" dirty="0" smtClean="0"/>
              <a:t>Revaluation posting</a:t>
            </a:r>
          </a:p>
          <a:p>
            <a:pPr lvl="1"/>
            <a:r>
              <a:rPr lang="en-US" dirty="0" smtClean="0"/>
              <a:t>Journal Entry</a:t>
            </a:r>
          </a:p>
          <a:p>
            <a:pPr lvl="1"/>
            <a:r>
              <a:rPr lang="en-US" dirty="0" smtClean="0"/>
              <a:t>Journal Entry Templates</a:t>
            </a:r>
          </a:p>
          <a:p>
            <a:pPr lvl="1"/>
            <a:r>
              <a:rPr lang="en-US" dirty="0" smtClean="0"/>
              <a:t>Reversing Transactions</a:t>
            </a:r>
          </a:p>
          <a:p>
            <a:pPr lvl="1"/>
            <a:r>
              <a:rPr lang="en-US" dirty="0" smtClean="0"/>
              <a:t>Recurring Entry</a:t>
            </a:r>
          </a:p>
          <a:p>
            <a:pPr lvl="1"/>
            <a:r>
              <a:rPr lang="en-US" dirty="0" smtClean="0"/>
              <a:t>Cross-company posting</a:t>
            </a:r>
          </a:p>
          <a:p>
            <a:pPr lvl="1"/>
            <a:r>
              <a:rPr lang="en-US" b="1" dirty="0" smtClean="0"/>
              <a:t>Mass Layer Transfer</a:t>
            </a:r>
          </a:p>
          <a:p>
            <a:r>
              <a:rPr lang="en-US" dirty="0" smtClean="0"/>
              <a:t>General Ledger transactions reporting</a:t>
            </a:r>
          </a:p>
          <a:p>
            <a:endParaRPr lang="en-US" dirty="0"/>
          </a:p>
        </p:txBody>
      </p:sp>
      <p:sp>
        <p:nvSpPr>
          <p:cNvPr id="6" name="Title 5"/>
          <p:cNvSpPr>
            <a:spLocks noGrp="1"/>
          </p:cNvSpPr>
          <p:nvPr>
            <p:ph type="title"/>
          </p:nvPr>
        </p:nvSpPr>
        <p:spPr/>
        <p:txBody>
          <a:bodyPr>
            <a:normAutofit/>
          </a:bodyPr>
          <a:lstStyle/>
          <a:p>
            <a:r>
              <a:rPr lang="en-US" dirty="0" smtClean="0"/>
              <a:t>General Ledger Transactions</a:t>
            </a:r>
            <a:endParaRPr lang="en-US" dirty="0"/>
          </a:p>
        </p:txBody>
      </p:sp>
      <p:sp>
        <p:nvSpPr>
          <p:cNvPr id="49154" name="Footer Placeholder 1"/>
          <p:cNvSpPr>
            <a:spLocks noGrp="1"/>
          </p:cNvSpPr>
          <p:nvPr>
            <p:ph type="ftr" sz="quarter" idx="10"/>
          </p:nvPr>
        </p:nvSpPr>
        <p:spPr>
          <a:noFill/>
        </p:spPr>
        <p:txBody>
          <a:bodyPr/>
          <a:lstStyle/>
          <a:p>
            <a:r>
              <a:rPr lang="en-US" smtClean="0"/>
              <a:t>EF-FP-380</a:t>
            </a: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2"/>
          <p:cNvSpPr>
            <a:spLocks noGrp="1" noChangeArrowheads="1"/>
          </p:cNvSpPr>
          <p:nvPr>
            <p:ph type="title"/>
          </p:nvPr>
        </p:nvSpPr>
        <p:spPr/>
        <p:txBody>
          <a:bodyPr/>
          <a:lstStyle/>
          <a:p>
            <a:pPr eaLnBrk="1" hangingPunct="1"/>
            <a:r>
              <a:rPr lang="en-US" smtClean="0"/>
              <a:t>Layer Transfer Process</a:t>
            </a:r>
          </a:p>
        </p:txBody>
      </p:sp>
      <p:sp>
        <p:nvSpPr>
          <p:cNvPr id="50178" name="Footer Placeholder 3"/>
          <p:cNvSpPr>
            <a:spLocks noGrp="1"/>
          </p:cNvSpPr>
          <p:nvPr>
            <p:ph type="ftr" sz="quarter" idx="10"/>
          </p:nvPr>
        </p:nvSpPr>
        <p:spPr>
          <a:noFill/>
        </p:spPr>
        <p:txBody>
          <a:bodyPr/>
          <a:lstStyle/>
          <a:p>
            <a:r>
              <a:rPr lang="en-US" smtClean="0"/>
              <a:t>EF-FP-385</a:t>
            </a:r>
          </a:p>
        </p:txBody>
      </p:sp>
      <p:pic>
        <p:nvPicPr>
          <p:cNvPr id="50180" name="Picture 4"/>
          <p:cNvPicPr>
            <a:picLocks noChangeAspect="1" noChangeArrowheads="1"/>
          </p:cNvPicPr>
          <p:nvPr/>
        </p:nvPicPr>
        <p:blipFill>
          <a:blip r:embed="rId2" cstate="print"/>
          <a:srcRect/>
          <a:stretch>
            <a:fillRect/>
          </a:stretch>
        </p:blipFill>
        <p:spPr bwMode="auto">
          <a:xfrm>
            <a:off x="1027113" y="1500188"/>
            <a:ext cx="7089775" cy="3981450"/>
          </a:xfrm>
          <a:prstGeom prst="rect">
            <a:avLst/>
          </a:prstGeom>
          <a:noFill/>
          <a:ln w="9525" algn="ctr">
            <a:noFill/>
            <a:miter lim="800000"/>
            <a:headEnd/>
            <a:tailEnd/>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Rectangle 3"/>
          <p:cNvSpPr>
            <a:spLocks noGrp="1" noChangeArrowheads="1"/>
          </p:cNvSpPr>
          <p:nvPr>
            <p:ph idx="1"/>
          </p:nvPr>
        </p:nvSpPr>
        <p:spPr/>
        <p:txBody>
          <a:bodyPr/>
          <a:lstStyle/>
          <a:p>
            <a:pPr eaLnBrk="1" hangingPunct="1"/>
            <a:r>
              <a:rPr lang="en-US" smtClean="0"/>
              <a:t>Transfer batches of transactions</a:t>
            </a:r>
          </a:p>
          <a:p>
            <a:pPr lvl="1" eaLnBrk="1" hangingPunct="1"/>
            <a:r>
              <a:rPr lang="en-US" smtClean="0"/>
              <a:t>from transient to primary or secondary layer</a:t>
            </a:r>
          </a:p>
          <a:p>
            <a:pPr eaLnBrk="1" hangingPunct="1"/>
            <a:r>
              <a:rPr lang="en-US" smtClean="0"/>
              <a:t>Origin daybook type equals target daybook type</a:t>
            </a:r>
          </a:p>
          <a:p>
            <a:pPr eaLnBrk="1" hangingPunct="1"/>
            <a:r>
              <a:rPr lang="en-US" smtClean="0"/>
              <a:t>Several selection criteria</a:t>
            </a:r>
          </a:p>
          <a:p>
            <a:pPr eaLnBrk="1" hangingPunct="1"/>
            <a:r>
              <a:rPr lang="en-US" smtClean="0"/>
              <a:t>Repetitive selection, but only one target daybook</a:t>
            </a:r>
          </a:p>
        </p:txBody>
      </p:sp>
      <p:sp>
        <p:nvSpPr>
          <p:cNvPr id="51203" name="Rectangle 2"/>
          <p:cNvSpPr>
            <a:spLocks noGrp="1" noChangeArrowheads="1"/>
          </p:cNvSpPr>
          <p:nvPr>
            <p:ph type="title"/>
          </p:nvPr>
        </p:nvSpPr>
        <p:spPr/>
        <p:txBody>
          <a:bodyPr/>
          <a:lstStyle/>
          <a:p>
            <a:pPr eaLnBrk="1" hangingPunct="1"/>
            <a:r>
              <a:rPr lang="en-US" smtClean="0"/>
              <a:t>Mass Layer Transfer</a:t>
            </a:r>
          </a:p>
        </p:txBody>
      </p:sp>
      <p:sp>
        <p:nvSpPr>
          <p:cNvPr id="51202" name="Footer Placeholder 3"/>
          <p:cNvSpPr>
            <a:spLocks noGrp="1"/>
          </p:cNvSpPr>
          <p:nvPr>
            <p:ph type="ftr" sz="quarter" idx="10"/>
          </p:nvPr>
        </p:nvSpPr>
        <p:spPr>
          <a:noFill/>
        </p:spPr>
        <p:txBody>
          <a:bodyPr/>
          <a:lstStyle/>
          <a:p>
            <a:r>
              <a:rPr lang="en-US" smtClean="0"/>
              <a:t>EF-FP-390</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2"/>
          <p:cNvSpPr>
            <a:spLocks noGrp="1" noChangeArrowheads="1"/>
          </p:cNvSpPr>
          <p:nvPr>
            <p:ph type="title"/>
          </p:nvPr>
        </p:nvSpPr>
        <p:spPr/>
        <p:txBody>
          <a:bodyPr/>
          <a:lstStyle/>
          <a:p>
            <a:pPr eaLnBrk="1" hangingPunct="1"/>
            <a:r>
              <a:rPr lang="en-US" smtClean="0"/>
              <a:t>Mass Layer Transfer Execute</a:t>
            </a:r>
          </a:p>
        </p:txBody>
      </p:sp>
      <p:sp>
        <p:nvSpPr>
          <p:cNvPr id="52226" name="Footer Placeholder 3"/>
          <p:cNvSpPr>
            <a:spLocks noGrp="1"/>
          </p:cNvSpPr>
          <p:nvPr>
            <p:ph type="ftr" sz="quarter" idx="10"/>
          </p:nvPr>
        </p:nvSpPr>
        <p:spPr>
          <a:noFill/>
        </p:spPr>
        <p:txBody>
          <a:bodyPr/>
          <a:lstStyle/>
          <a:p>
            <a:r>
              <a:rPr lang="en-US" smtClean="0"/>
              <a:t>EF-FP-400</a:t>
            </a:r>
          </a:p>
        </p:txBody>
      </p:sp>
      <p:grpSp>
        <p:nvGrpSpPr>
          <p:cNvPr id="8" name="Group 7"/>
          <p:cNvGrpSpPr/>
          <p:nvPr/>
        </p:nvGrpSpPr>
        <p:grpSpPr>
          <a:xfrm>
            <a:off x="360363" y="1992313"/>
            <a:ext cx="8405812" cy="3017837"/>
            <a:chOff x="388938" y="1868488"/>
            <a:chExt cx="8405812" cy="3017837"/>
          </a:xfrm>
        </p:grpSpPr>
        <p:pic>
          <p:nvPicPr>
            <p:cNvPr id="52228" name="Picture 3"/>
            <p:cNvPicPr>
              <a:picLocks noChangeAspect="1" noChangeArrowheads="1"/>
            </p:cNvPicPr>
            <p:nvPr/>
          </p:nvPicPr>
          <p:blipFill>
            <a:blip r:embed="rId2" cstate="print"/>
            <a:srcRect/>
            <a:stretch>
              <a:fillRect/>
            </a:stretch>
          </p:blipFill>
          <p:spPr bwMode="auto">
            <a:xfrm>
              <a:off x="388938" y="1868488"/>
              <a:ext cx="8405812" cy="3017837"/>
            </a:xfrm>
            <a:prstGeom prst="rect">
              <a:avLst/>
            </a:prstGeom>
            <a:noFill/>
            <a:ln w="9525" algn="ctr">
              <a:noFill/>
              <a:miter lim="800000"/>
              <a:headEnd/>
              <a:tailEnd/>
            </a:ln>
          </p:spPr>
        </p:pic>
        <p:sp>
          <p:nvSpPr>
            <p:cNvPr id="52229" name="Rectangle 4"/>
            <p:cNvSpPr>
              <a:spLocks noChangeArrowheads="1"/>
            </p:cNvSpPr>
            <p:nvPr/>
          </p:nvSpPr>
          <p:spPr bwMode="auto">
            <a:xfrm>
              <a:off x="636588" y="2630488"/>
              <a:ext cx="3225800" cy="287337"/>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52230" name="Rectangle 5"/>
            <p:cNvSpPr>
              <a:spLocks noChangeArrowheads="1"/>
            </p:cNvSpPr>
            <p:nvPr/>
          </p:nvSpPr>
          <p:spPr bwMode="auto">
            <a:xfrm>
              <a:off x="4106863" y="3984625"/>
              <a:ext cx="3186112" cy="307975"/>
            </a:xfrm>
            <a:prstGeom prst="rect">
              <a:avLst/>
            </a:prstGeom>
            <a:noFill/>
            <a:ln w="28575" algn="ctr">
              <a:solidFill>
                <a:srgbClr val="FF0000"/>
              </a:solidFill>
              <a:miter lim="800000"/>
              <a:headEnd/>
              <a:tailEnd/>
            </a:ln>
          </p:spPr>
          <p:txBody>
            <a:bodyPr wrap="none" tIns="91440" bIns="91440" anchor="ctr"/>
            <a:lstStyle/>
            <a:p>
              <a:endParaRPr lang="en-US"/>
            </a:p>
          </p:txBody>
        </p:sp>
        <p:cxnSp>
          <p:nvCxnSpPr>
            <p:cNvPr id="52231" name="AutoShape 7"/>
            <p:cNvCxnSpPr>
              <a:cxnSpLocks noChangeShapeType="1"/>
              <a:stCxn id="52229" idx="3"/>
              <a:endCxn id="52230" idx="0"/>
            </p:cNvCxnSpPr>
            <p:nvPr/>
          </p:nvCxnSpPr>
          <p:spPr bwMode="auto">
            <a:xfrm>
              <a:off x="3876675" y="2774950"/>
              <a:ext cx="1824038" cy="1195388"/>
            </a:xfrm>
            <a:prstGeom prst="bentConnector2">
              <a:avLst/>
            </a:prstGeom>
            <a:noFill/>
            <a:ln w="28575">
              <a:solidFill>
                <a:srgbClr val="FF0000"/>
              </a:solidFill>
              <a:miter lim="800000"/>
              <a:headEnd/>
              <a:tailEnd type="triangle" w="med" len="med"/>
            </a:ln>
          </p:spPr>
        </p:cxn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p:txBody>
          <a:bodyPr/>
          <a:lstStyle/>
          <a:p>
            <a:pPr eaLnBrk="1" hangingPunct="1"/>
            <a:r>
              <a:rPr lang="en-US" sz="2800" smtClean="0"/>
              <a:t>General Ledger Transactions Flow</a:t>
            </a:r>
          </a:p>
        </p:txBody>
      </p:sp>
      <p:sp>
        <p:nvSpPr>
          <p:cNvPr id="7170" name="Footer Placeholder 3"/>
          <p:cNvSpPr>
            <a:spLocks noGrp="1"/>
          </p:cNvSpPr>
          <p:nvPr>
            <p:ph type="ftr" sz="quarter" idx="10"/>
          </p:nvPr>
        </p:nvSpPr>
        <p:spPr>
          <a:noFill/>
        </p:spPr>
        <p:txBody>
          <a:bodyPr/>
          <a:lstStyle/>
          <a:p>
            <a:r>
              <a:rPr lang="en-US" smtClean="0"/>
              <a:t>EF-FP-034</a:t>
            </a:r>
          </a:p>
        </p:txBody>
      </p:sp>
      <p:sp>
        <p:nvSpPr>
          <p:cNvPr id="7172" name="Line 8"/>
          <p:cNvSpPr>
            <a:spLocks noChangeShapeType="1"/>
          </p:cNvSpPr>
          <p:nvPr/>
        </p:nvSpPr>
        <p:spPr bwMode="auto">
          <a:xfrm>
            <a:off x="6178550" y="2352675"/>
            <a:ext cx="0" cy="619125"/>
          </a:xfrm>
          <a:prstGeom prst="line">
            <a:avLst/>
          </a:prstGeom>
          <a:noFill/>
          <a:ln w="28575">
            <a:solidFill>
              <a:srgbClr val="6287C6"/>
            </a:solidFill>
            <a:round/>
            <a:headEnd/>
            <a:tailEnd/>
          </a:ln>
        </p:spPr>
        <p:txBody>
          <a:bodyPr/>
          <a:lstStyle/>
          <a:p>
            <a:endParaRPr lang="en-US">
              <a:latin typeface="+mj-lt"/>
            </a:endParaRPr>
          </a:p>
        </p:txBody>
      </p:sp>
      <p:sp>
        <p:nvSpPr>
          <p:cNvPr id="197641" name="Rectangle 9"/>
          <p:cNvSpPr>
            <a:spLocks noChangeArrowheads="1"/>
          </p:cNvSpPr>
          <p:nvPr/>
        </p:nvSpPr>
        <p:spPr bwMode="auto">
          <a:xfrm>
            <a:off x="2106613" y="3717925"/>
            <a:ext cx="987425" cy="701675"/>
          </a:xfrm>
          <a:prstGeom prst="rect">
            <a:avLst/>
          </a:prstGeom>
          <a:solidFill>
            <a:srgbClr val="FAF6EB"/>
          </a:solid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defRPr/>
            </a:pPr>
            <a:r>
              <a:rPr lang="en-US" sz="1000" b="1" i="0">
                <a:latin typeface="+mj-lt"/>
              </a:rPr>
              <a:t>Invoice Post</a:t>
            </a:r>
          </a:p>
        </p:txBody>
      </p:sp>
      <p:sp>
        <p:nvSpPr>
          <p:cNvPr id="197642" name="Rectangle 10"/>
          <p:cNvSpPr>
            <a:spLocks noChangeArrowheads="1"/>
          </p:cNvSpPr>
          <p:nvPr/>
        </p:nvSpPr>
        <p:spPr bwMode="auto">
          <a:xfrm>
            <a:off x="2084388" y="2647950"/>
            <a:ext cx="1016000" cy="744538"/>
          </a:xfrm>
          <a:prstGeom prst="rect">
            <a:avLst/>
          </a:prstGeom>
          <a:solidFill>
            <a:srgbClr val="FAF6EB"/>
          </a:solid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defRPr/>
            </a:pPr>
            <a:r>
              <a:rPr lang="en-US" sz="1000" b="1" i="0">
                <a:latin typeface="+mj-lt"/>
              </a:rPr>
              <a:t>Financial</a:t>
            </a:r>
          </a:p>
          <a:p>
            <a:pPr defTabSz="739775" eaLnBrk="0" hangingPunct="0">
              <a:defRPr/>
            </a:pPr>
            <a:r>
              <a:rPr lang="en-US" sz="1000" b="1" i="0">
                <a:latin typeface="+mj-lt"/>
              </a:rPr>
              <a:t>Transactions</a:t>
            </a:r>
          </a:p>
        </p:txBody>
      </p:sp>
      <p:sp>
        <p:nvSpPr>
          <p:cNvPr id="197643" name="Rectangle 11"/>
          <p:cNvSpPr>
            <a:spLocks noChangeArrowheads="1"/>
          </p:cNvSpPr>
          <p:nvPr/>
        </p:nvSpPr>
        <p:spPr bwMode="auto">
          <a:xfrm>
            <a:off x="4610100" y="3940175"/>
            <a:ext cx="1039813" cy="742950"/>
          </a:xfrm>
          <a:prstGeom prst="rect">
            <a:avLst/>
          </a:prstGeom>
          <a:solidFill>
            <a:srgbClr val="C0D3CE"/>
          </a:solid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defRPr/>
            </a:pPr>
            <a:r>
              <a:rPr lang="en-US" sz="1000" b="1" i="0">
                <a:latin typeface="+mj-lt"/>
              </a:rPr>
              <a:t>Primary Layer</a:t>
            </a:r>
          </a:p>
        </p:txBody>
      </p:sp>
      <p:sp>
        <p:nvSpPr>
          <p:cNvPr id="197644" name="Rectangle 12"/>
          <p:cNvSpPr>
            <a:spLocks noChangeArrowheads="1"/>
          </p:cNvSpPr>
          <p:nvPr/>
        </p:nvSpPr>
        <p:spPr bwMode="auto">
          <a:xfrm>
            <a:off x="4610100" y="2860675"/>
            <a:ext cx="1041400" cy="744538"/>
          </a:xfrm>
          <a:prstGeom prst="rect">
            <a:avLst/>
          </a:prstGeom>
          <a:solidFill>
            <a:srgbClr val="EDD1C5"/>
          </a:solid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defRPr/>
            </a:pPr>
            <a:r>
              <a:rPr lang="en-US" sz="1000" b="1" i="0">
                <a:latin typeface="+mj-lt"/>
              </a:rPr>
              <a:t>Transient</a:t>
            </a:r>
          </a:p>
          <a:p>
            <a:pPr defTabSz="739775" eaLnBrk="0" hangingPunct="0">
              <a:defRPr/>
            </a:pPr>
            <a:r>
              <a:rPr lang="en-US" sz="1000" b="1" i="0">
                <a:latin typeface="+mj-lt"/>
              </a:rPr>
              <a:t>Layer</a:t>
            </a:r>
          </a:p>
        </p:txBody>
      </p:sp>
      <p:sp>
        <p:nvSpPr>
          <p:cNvPr id="197645" name="Rectangle 13"/>
          <p:cNvSpPr>
            <a:spLocks noChangeArrowheads="1"/>
          </p:cNvSpPr>
          <p:nvPr/>
        </p:nvSpPr>
        <p:spPr bwMode="auto">
          <a:xfrm>
            <a:off x="4597400" y="1917700"/>
            <a:ext cx="1039813" cy="744538"/>
          </a:xfrm>
          <a:prstGeom prst="rect">
            <a:avLst/>
          </a:prstGeom>
          <a:solidFill>
            <a:srgbClr val="C0C0C0"/>
          </a:solid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defRPr/>
            </a:pPr>
            <a:r>
              <a:rPr lang="en-US" sz="1000" b="1" i="0">
                <a:latin typeface="+mj-lt"/>
              </a:rPr>
              <a:t>Secondary</a:t>
            </a:r>
          </a:p>
          <a:p>
            <a:pPr defTabSz="739775" eaLnBrk="0" hangingPunct="0">
              <a:defRPr/>
            </a:pPr>
            <a:r>
              <a:rPr lang="en-US" sz="1000" b="1" i="0">
                <a:latin typeface="+mj-lt"/>
              </a:rPr>
              <a:t>Layer</a:t>
            </a:r>
          </a:p>
        </p:txBody>
      </p:sp>
      <p:sp>
        <p:nvSpPr>
          <p:cNvPr id="197646" name="Rectangle 14" descr="Wide upward diagonal"/>
          <p:cNvSpPr>
            <a:spLocks noChangeArrowheads="1"/>
          </p:cNvSpPr>
          <p:nvPr/>
        </p:nvSpPr>
        <p:spPr bwMode="auto">
          <a:xfrm>
            <a:off x="3475038" y="4660900"/>
            <a:ext cx="958850" cy="685800"/>
          </a:xfrm>
          <a:prstGeom prst="rect">
            <a:avLst/>
          </a:prstGeom>
          <a:pattFill prst="wdUpDiag">
            <a:fgClr>
              <a:srgbClr val="B5C5CF"/>
            </a:fgClr>
            <a:bgClr>
              <a:srgbClr val="FFFFFF"/>
            </a:bgClr>
          </a:patt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defRPr/>
            </a:pPr>
            <a:r>
              <a:rPr lang="en-US" sz="1000" b="1" i="0">
                <a:latin typeface="+mj-lt"/>
              </a:rPr>
              <a:t>Posting</a:t>
            </a:r>
          </a:p>
        </p:txBody>
      </p:sp>
      <p:sp>
        <p:nvSpPr>
          <p:cNvPr id="197647" name="Rectangle 15"/>
          <p:cNvSpPr>
            <a:spLocks noChangeArrowheads="1"/>
          </p:cNvSpPr>
          <p:nvPr/>
        </p:nvSpPr>
        <p:spPr bwMode="auto">
          <a:xfrm>
            <a:off x="2106613" y="4660900"/>
            <a:ext cx="958850" cy="685800"/>
          </a:xfrm>
          <a:prstGeom prst="rect">
            <a:avLst/>
          </a:prstGeom>
          <a:solidFill>
            <a:srgbClr val="B5C5CF"/>
          </a:solid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defRPr/>
            </a:pPr>
            <a:r>
              <a:rPr lang="en-US" sz="1000" b="1" i="0">
                <a:latin typeface="+mj-lt"/>
              </a:rPr>
              <a:t>Unposted </a:t>
            </a:r>
            <a:br>
              <a:rPr lang="en-US" sz="1000" b="1" i="0">
                <a:latin typeface="+mj-lt"/>
              </a:rPr>
            </a:br>
            <a:r>
              <a:rPr lang="en-US" sz="1000" b="1" i="0">
                <a:latin typeface="+mj-lt"/>
              </a:rPr>
              <a:t>Transactions</a:t>
            </a:r>
            <a:br>
              <a:rPr lang="en-US" sz="1000" b="1" i="0">
                <a:latin typeface="+mj-lt"/>
              </a:rPr>
            </a:br>
            <a:r>
              <a:rPr lang="en-US" sz="1000" b="1" i="0">
                <a:latin typeface="+mj-lt"/>
              </a:rPr>
              <a:t>Table</a:t>
            </a:r>
          </a:p>
        </p:txBody>
      </p:sp>
      <p:sp>
        <p:nvSpPr>
          <p:cNvPr id="197648" name="Rectangle 16"/>
          <p:cNvSpPr>
            <a:spLocks noChangeArrowheads="1"/>
          </p:cNvSpPr>
          <p:nvPr/>
        </p:nvSpPr>
        <p:spPr bwMode="auto">
          <a:xfrm>
            <a:off x="733425" y="4660900"/>
            <a:ext cx="1116013" cy="685800"/>
          </a:xfrm>
          <a:prstGeom prst="rect">
            <a:avLst/>
          </a:prstGeom>
          <a:solidFill>
            <a:srgbClr val="CFD9DF"/>
          </a:solid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spcBef>
                <a:spcPct val="100000"/>
              </a:spcBef>
              <a:defRPr/>
            </a:pPr>
            <a:r>
              <a:rPr lang="en-US" sz="1000" b="1" i="0">
                <a:latin typeface="+mj-lt"/>
              </a:rPr>
              <a:t/>
            </a:r>
            <a:br>
              <a:rPr lang="en-US" sz="1000" b="1" i="0">
                <a:latin typeface="+mj-lt"/>
              </a:rPr>
            </a:br>
            <a:r>
              <a:rPr lang="en-US" sz="1000" b="1" i="0">
                <a:latin typeface="+mj-lt"/>
              </a:rPr>
              <a:t>Unposted </a:t>
            </a:r>
            <a:br>
              <a:rPr lang="en-US" sz="1000" b="1" i="0">
                <a:latin typeface="+mj-lt"/>
              </a:rPr>
            </a:br>
            <a:r>
              <a:rPr lang="en-US" sz="1000" b="1" i="0">
                <a:latin typeface="+mj-lt"/>
              </a:rPr>
              <a:t>Operational</a:t>
            </a:r>
            <a:br>
              <a:rPr lang="en-US" sz="1000" b="1" i="0">
                <a:latin typeface="+mj-lt"/>
              </a:rPr>
            </a:br>
            <a:r>
              <a:rPr lang="en-US" sz="1000" b="1" i="0">
                <a:latin typeface="+mj-lt"/>
              </a:rPr>
              <a:t>Transactions</a:t>
            </a:r>
            <a:br>
              <a:rPr lang="en-US" sz="1000" b="1" i="0">
                <a:latin typeface="+mj-lt"/>
              </a:rPr>
            </a:br>
            <a:endParaRPr lang="en-US" sz="1000" b="1" i="0">
              <a:latin typeface="+mj-lt"/>
            </a:endParaRPr>
          </a:p>
        </p:txBody>
      </p:sp>
      <p:sp>
        <p:nvSpPr>
          <p:cNvPr id="197649" name="Rectangle 17"/>
          <p:cNvSpPr>
            <a:spLocks noChangeArrowheads="1"/>
          </p:cNvSpPr>
          <p:nvPr/>
        </p:nvSpPr>
        <p:spPr bwMode="auto">
          <a:xfrm>
            <a:off x="7312025" y="4556125"/>
            <a:ext cx="1194316" cy="673100"/>
          </a:xfrm>
          <a:prstGeom prst="rect">
            <a:avLst/>
          </a:prstGeom>
          <a:solidFill>
            <a:srgbClr val="FAF6EB"/>
          </a:solid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defRPr/>
            </a:pPr>
            <a:r>
              <a:rPr lang="en-US" sz="1000" b="1" i="0">
                <a:latin typeface="+mj-lt"/>
              </a:rPr>
              <a:t>Cum. Account</a:t>
            </a:r>
          </a:p>
          <a:p>
            <a:pPr defTabSz="739775" eaLnBrk="0" hangingPunct="0">
              <a:defRPr/>
            </a:pPr>
            <a:r>
              <a:rPr lang="en-US" sz="1000" b="1" i="0">
                <a:latin typeface="+mj-lt"/>
              </a:rPr>
              <a:t>Balance Detail</a:t>
            </a:r>
          </a:p>
        </p:txBody>
      </p:sp>
      <p:sp>
        <p:nvSpPr>
          <p:cNvPr id="197650" name="Rectangle 18"/>
          <p:cNvSpPr>
            <a:spLocks noChangeArrowheads="1"/>
          </p:cNvSpPr>
          <p:nvPr/>
        </p:nvSpPr>
        <p:spPr bwMode="auto">
          <a:xfrm>
            <a:off x="7312025" y="3579813"/>
            <a:ext cx="1231900" cy="669925"/>
          </a:xfrm>
          <a:prstGeom prst="rect">
            <a:avLst/>
          </a:prstGeom>
          <a:solidFill>
            <a:srgbClr val="FAF6EB"/>
          </a:solid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defRPr/>
            </a:pPr>
            <a:r>
              <a:rPr lang="en-US" sz="1000" b="1" i="0" dirty="0">
                <a:latin typeface="+mj-lt"/>
              </a:rPr>
              <a:t>Financial </a:t>
            </a:r>
          </a:p>
          <a:p>
            <a:pPr defTabSz="739775" eaLnBrk="0" hangingPunct="0">
              <a:defRPr/>
            </a:pPr>
            <a:r>
              <a:rPr lang="en-US" sz="1000" b="1" i="0" dirty="0">
                <a:latin typeface="+mj-lt"/>
              </a:rPr>
              <a:t>Statements and</a:t>
            </a:r>
          </a:p>
          <a:p>
            <a:pPr defTabSz="739775" eaLnBrk="0" hangingPunct="0">
              <a:defRPr/>
            </a:pPr>
            <a:r>
              <a:rPr lang="en-US" sz="1000" b="1" i="0" dirty="0">
                <a:latin typeface="+mj-lt"/>
              </a:rPr>
              <a:t> Summary</a:t>
            </a:r>
          </a:p>
          <a:p>
            <a:pPr defTabSz="739775" eaLnBrk="0" hangingPunct="0">
              <a:defRPr/>
            </a:pPr>
            <a:r>
              <a:rPr lang="en-US" sz="1000" b="1" i="0" dirty="0">
                <a:latin typeface="+mj-lt"/>
              </a:rPr>
              <a:t>Reports</a:t>
            </a:r>
          </a:p>
        </p:txBody>
      </p:sp>
      <p:sp>
        <p:nvSpPr>
          <p:cNvPr id="197651" name="Rectangle 19"/>
          <p:cNvSpPr>
            <a:spLocks noChangeArrowheads="1"/>
          </p:cNvSpPr>
          <p:nvPr/>
        </p:nvSpPr>
        <p:spPr bwMode="auto">
          <a:xfrm>
            <a:off x="7312025" y="1655763"/>
            <a:ext cx="1194316" cy="649287"/>
          </a:xfrm>
          <a:prstGeom prst="rect">
            <a:avLst/>
          </a:prstGeom>
          <a:solidFill>
            <a:srgbClr val="FAF6EB"/>
          </a:solid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defRPr/>
            </a:pPr>
            <a:r>
              <a:rPr lang="en-US" sz="1000" b="1" i="0">
                <a:latin typeface="+mj-lt"/>
              </a:rPr>
              <a:t>Posted</a:t>
            </a:r>
          </a:p>
          <a:p>
            <a:pPr defTabSz="739775" eaLnBrk="0" hangingPunct="0">
              <a:defRPr/>
            </a:pPr>
            <a:r>
              <a:rPr lang="en-US" sz="1000" b="1" i="0">
                <a:latin typeface="+mj-lt"/>
              </a:rPr>
              <a:t>Transactions</a:t>
            </a:r>
          </a:p>
          <a:p>
            <a:pPr defTabSz="739775" eaLnBrk="0" hangingPunct="0">
              <a:defRPr/>
            </a:pPr>
            <a:r>
              <a:rPr lang="en-US" sz="1000" b="1" i="0">
                <a:latin typeface="+mj-lt"/>
              </a:rPr>
              <a:t>Detail</a:t>
            </a:r>
          </a:p>
        </p:txBody>
      </p:sp>
      <p:sp>
        <p:nvSpPr>
          <p:cNvPr id="197652" name="Rectangle 20"/>
          <p:cNvSpPr>
            <a:spLocks noChangeArrowheads="1"/>
          </p:cNvSpPr>
          <p:nvPr/>
        </p:nvSpPr>
        <p:spPr bwMode="auto">
          <a:xfrm>
            <a:off x="7312024" y="2606675"/>
            <a:ext cx="1206845" cy="655638"/>
          </a:xfrm>
          <a:prstGeom prst="rect">
            <a:avLst/>
          </a:prstGeom>
          <a:solidFill>
            <a:srgbClr val="FAF6EB"/>
          </a:solid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defRPr/>
            </a:pPr>
            <a:r>
              <a:rPr lang="en-US" sz="1000" b="1" i="0">
                <a:latin typeface="+mj-lt"/>
              </a:rPr>
              <a:t>Detail</a:t>
            </a:r>
          </a:p>
          <a:p>
            <a:pPr defTabSz="739775" eaLnBrk="0" hangingPunct="0">
              <a:defRPr/>
            </a:pPr>
            <a:r>
              <a:rPr lang="en-US" sz="1000" b="1" i="0">
                <a:latin typeface="+mj-lt"/>
              </a:rPr>
              <a:t>Reports</a:t>
            </a:r>
          </a:p>
        </p:txBody>
      </p:sp>
      <p:sp>
        <p:nvSpPr>
          <p:cNvPr id="197653" name="Rectangle 21"/>
          <p:cNvSpPr>
            <a:spLocks noChangeArrowheads="1"/>
          </p:cNvSpPr>
          <p:nvPr/>
        </p:nvSpPr>
        <p:spPr bwMode="auto">
          <a:xfrm>
            <a:off x="5991225" y="2870200"/>
            <a:ext cx="1039813" cy="744538"/>
          </a:xfrm>
          <a:prstGeom prst="rect">
            <a:avLst/>
          </a:prstGeom>
          <a:solidFill>
            <a:srgbClr val="FAF6EB"/>
          </a:solid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defRPr/>
            </a:pPr>
            <a:r>
              <a:rPr lang="en-US" sz="1000" b="1">
                <a:latin typeface="+mj-lt"/>
              </a:rPr>
              <a:t>Review or </a:t>
            </a:r>
          </a:p>
          <a:p>
            <a:pPr defTabSz="739775" eaLnBrk="0" hangingPunct="0">
              <a:defRPr/>
            </a:pPr>
            <a:r>
              <a:rPr lang="en-US" sz="1000" b="1">
                <a:latin typeface="+mj-lt"/>
              </a:rPr>
              <a:t>Analyze</a:t>
            </a:r>
          </a:p>
          <a:p>
            <a:pPr defTabSz="739775" eaLnBrk="0" hangingPunct="0">
              <a:defRPr/>
            </a:pPr>
            <a:r>
              <a:rPr lang="en-US" sz="1000" b="1">
                <a:latin typeface="+mj-lt"/>
              </a:rPr>
              <a:t>Transactions</a:t>
            </a:r>
          </a:p>
          <a:p>
            <a:pPr defTabSz="739775" eaLnBrk="0" hangingPunct="0">
              <a:defRPr/>
            </a:pPr>
            <a:r>
              <a:rPr lang="en-US" sz="1000" b="1">
                <a:latin typeface="+mj-lt"/>
              </a:rPr>
              <a:t>Detail</a:t>
            </a:r>
          </a:p>
        </p:txBody>
      </p:sp>
      <p:sp>
        <p:nvSpPr>
          <p:cNvPr id="7186" name="Line 22"/>
          <p:cNvSpPr>
            <a:spLocks noChangeShapeType="1"/>
          </p:cNvSpPr>
          <p:nvPr/>
        </p:nvSpPr>
        <p:spPr bwMode="auto">
          <a:xfrm>
            <a:off x="1855788" y="5043488"/>
            <a:ext cx="250825" cy="0"/>
          </a:xfrm>
          <a:prstGeom prst="line">
            <a:avLst/>
          </a:prstGeom>
          <a:noFill/>
          <a:ln w="28575">
            <a:solidFill>
              <a:srgbClr val="6287C6"/>
            </a:solidFill>
            <a:round/>
            <a:headEnd/>
            <a:tailEnd type="triangle" w="med" len="med"/>
          </a:ln>
        </p:spPr>
        <p:txBody>
          <a:bodyPr/>
          <a:lstStyle/>
          <a:p>
            <a:endParaRPr lang="en-US">
              <a:latin typeface="+mj-lt"/>
            </a:endParaRPr>
          </a:p>
        </p:txBody>
      </p:sp>
      <p:sp>
        <p:nvSpPr>
          <p:cNvPr id="7187" name="Line 23"/>
          <p:cNvSpPr>
            <a:spLocks noChangeShapeType="1"/>
          </p:cNvSpPr>
          <p:nvPr/>
        </p:nvSpPr>
        <p:spPr bwMode="auto">
          <a:xfrm>
            <a:off x="3060700" y="5043488"/>
            <a:ext cx="414338" cy="0"/>
          </a:xfrm>
          <a:prstGeom prst="line">
            <a:avLst/>
          </a:prstGeom>
          <a:noFill/>
          <a:ln w="28575">
            <a:solidFill>
              <a:srgbClr val="6287C6"/>
            </a:solidFill>
            <a:round/>
            <a:headEnd/>
            <a:tailEnd type="triangle" w="med" len="med"/>
          </a:ln>
        </p:spPr>
        <p:txBody>
          <a:bodyPr/>
          <a:lstStyle/>
          <a:p>
            <a:endParaRPr lang="en-US">
              <a:latin typeface="+mj-lt"/>
            </a:endParaRPr>
          </a:p>
        </p:txBody>
      </p:sp>
      <p:sp>
        <p:nvSpPr>
          <p:cNvPr id="7188" name="Line 24"/>
          <p:cNvSpPr>
            <a:spLocks noChangeShapeType="1"/>
          </p:cNvSpPr>
          <p:nvPr/>
        </p:nvSpPr>
        <p:spPr bwMode="auto">
          <a:xfrm>
            <a:off x="3097213" y="4240213"/>
            <a:ext cx="1524000" cy="0"/>
          </a:xfrm>
          <a:prstGeom prst="line">
            <a:avLst/>
          </a:prstGeom>
          <a:noFill/>
          <a:ln w="28575">
            <a:solidFill>
              <a:srgbClr val="6287C6"/>
            </a:solidFill>
            <a:round/>
            <a:headEnd/>
            <a:tailEnd type="triangle" w="med" len="med"/>
          </a:ln>
        </p:spPr>
        <p:txBody>
          <a:bodyPr/>
          <a:lstStyle/>
          <a:p>
            <a:endParaRPr lang="en-US">
              <a:latin typeface="+mj-lt"/>
            </a:endParaRPr>
          </a:p>
        </p:txBody>
      </p:sp>
      <p:sp>
        <p:nvSpPr>
          <p:cNvPr id="7189" name="Line 25"/>
          <p:cNvSpPr>
            <a:spLocks noChangeShapeType="1"/>
          </p:cNvSpPr>
          <p:nvPr/>
        </p:nvSpPr>
        <p:spPr bwMode="auto">
          <a:xfrm>
            <a:off x="4427538" y="5011738"/>
            <a:ext cx="685800" cy="0"/>
          </a:xfrm>
          <a:prstGeom prst="line">
            <a:avLst/>
          </a:prstGeom>
          <a:noFill/>
          <a:ln w="28575">
            <a:solidFill>
              <a:srgbClr val="6287C6"/>
            </a:solidFill>
            <a:round/>
            <a:headEnd/>
            <a:tailEnd/>
          </a:ln>
        </p:spPr>
        <p:txBody>
          <a:bodyPr/>
          <a:lstStyle/>
          <a:p>
            <a:endParaRPr lang="en-US">
              <a:latin typeface="+mj-lt"/>
            </a:endParaRPr>
          </a:p>
        </p:txBody>
      </p:sp>
      <p:sp>
        <p:nvSpPr>
          <p:cNvPr id="7190" name="Line 26"/>
          <p:cNvSpPr>
            <a:spLocks noChangeShapeType="1"/>
          </p:cNvSpPr>
          <p:nvPr/>
        </p:nvSpPr>
        <p:spPr bwMode="auto">
          <a:xfrm flipV="1">
            <a:off x="5113338" y="4684713"/>
            <a:ext cx="0" cy="333375"/>
          </a:xfrm>
          <a:prstGeom prst="line">
            <a:avLst/>
          </a:prstGeom>
          <a:noFill/>
          <a:ln w="28575">
            <a:solidFill>
              <a:srgbClr val="6287C6"/>
            </a:solidFill>
            <a:round/>
            <a:headEnd/>
            <a:tailEnd type="triangle" w="med" len="med"/>
          </a:ln>
        </p:spPr>
        <p:txBody>
          <a:bodyPr/>
          <a:lstStyle/>
          <a:p>
            <a:endParaRPr lang="en-US">
              <a:latin typeface="+mj-lt"/>
            </a:endParaRPr>
          </a:p>
        </p:txBody>
      </p:sp>
      <p:sp>
        <p:nvSpPr>
          <p:cNvPr id="7191" name="Line 27"/>
          <p:cNvSpPr>
            <a:spLocks noChangeShapeType="1"/>
          </p:cNvSpPr>
          <p:nvPr/>
        </p:nvSpPr>
        <p:spPr bwMode="auto">
          <a:xfrm>
            <a:off x="3094038" y="3116263"/>
            <a:ext cx="1504950" cy="0"/>
          </a:xfrm>
          <a:prstGeom prst="line">
            <a:avLst/>
          </a:prstGeom>
          <a:noFill/>
          <a:ln w="28575">
            <a:solidFill>
              <a:srgbClr val="6287C6"/>
            </a:solidFill>
            <a:round/>
            <a:headEnd/>
            <a:tailEnd type="triangle" w="med" len="med"/>
          </a:ln>
        </p:spPr>
        <p:txBody>
          <a:bodyPr/>
          <a:lstStyle/>
          <a:p>
            <a:endParaRPr lang="en-US">
              <a:latin typeface="+mj-lt"/>
            </a:endParaRPr>
          </a:p>
        </p:txBody>
      </p:sp>
      <p:sp>
        <p:nvSpPr>
          <p:cNvPr id="7192" name="Line 28"/>
          <p:cNvSpPr>
            <a:spLocks noChangeShapeType="1"/>
          </p:cNvSpPr>
          <p:nvPr/>
        </p:nvSpPr>
        <p:spPr bwMode="auto">
          <a:xfrm flipV="1">
            <a:off x="4189413" y="2335213"/>
            <a:ext cx="0" cy="1722437"/>
          </a:xfrm>
          <a:prstGeom prst="line">
            <a:avLst/>
          </a:prstGeom>
          <a:noFill/>
          <a:ln w="28575">
            <a:solidFill>
              <a:srgbClr val="6287C6"/>
            </a:solidFill>
            <a:round/>
            <a:headEnd/>
            <a:tailEnd/>
          </a:ln>
        </p:spPr>
        <p:txBody>
          <a:bodyPr/>
          <a:lstStyle/>
          <a:p>
            <a:endParaRPr lang="en-US">
              <a:latin typeface="+mj-lt"/>
            </a:endParaRPr>
          </a:p>
        </p:txBody>
      </p:sp>
      <p:sp>
        <p:nvSpPr>
          <p:cNvPr id="7193" name="Line 29"/>
          <p:cNvSpPr>
            <a:spLocks noChangeShapeType="1"/>
          </p:cNvSpPr>
          <p:nvPr/>
        </p:nvSpPr>
        <p:spPr bwMode="auto">
          <a:xfrm>
            <a:off x="4189413" y="4052888"/>
            <a:ext cx="419100" cy="0"/>
          </a:xfrm>
          <a:prstGeom prst="line">
            <a:avLst/>
          </a:prstGeom>
          <a:noFill/>
          <a:ln w="28575">
            <a:solidFill>
              <a:srgbClr val="6287C6"/>
            </a:solidFill>
            <a:round/>
            <a:headEnd/>
            <a:tailEnd type="triangle" w="med" len="med"/>
          </a:ln>
        </p:spPr>
        <p:txBody>
          <a:bodyPr/>
          <a:lstStyle/>
          <a:p>
            <a:endParaRPr lang="en-US">
              <a:latin typeface="+mj-lt"/>
            </a:endParaRPr>
          </a:p>
        </p:txBody>
      </p:sp>
      <p:sp>
        <p:nvSpPr>
          <p:cNvPr id="7194" name="Line 30"/>
          <p:cNvSpPr>
            <a:spLocks noChangeShapeType="1"/>
          </p:cNvSpPr>
          <p:nvPr/>
        </p:nvSpPr>
        <p:spPr bwMode="auto">
          <a:xfrm>
            <a:off x="4189413" y="2335213"/>
            <a:ext cx="409575" cy="0"/>
          </a:xfrm>
          <a:prstGeom prst="line">
            <a:avLst/>
          </a:prstGeom>
          <a:noFill/>
          <a:ln w="28575">
            <a:solidFill>
              <a:srgbClr val="6287C6"/>
            </a:solidFill>
            <a:round/>
            <a:headEnd/>
            <a:tailEnd type="triangle" w="med" len="med"/>
          </a:ln>
        </p:spPr>
        <p:txBody>
          <a:bodyPr/>
          <a:lstStyle/>
          <a:p>
            <a:endParaRPr lang="en-US">
              <a:latin typeface="+mj-lt"/>
            </a:endParaRPr>
          </a:p>
        </p:txBody>
      </p:sp>
      <p:sp>
        <p:nvSpPr>
          <p:cNvPr id="7195" name="Line 31"/>
          <p:cNvSpPr>
            <a:spLocks noChangeShapeType="1"/>
          </p:cNvSpPr>
          <p:nvPr/>
        </p:nvSpPr>
        <p:spPr bwMode="auto">
          <a:xfrm>
            <a:off x="5646738" y="3135313"/>
            <a:ext cx="342900" cy="0"/>
          </a:xfrm>
          <a:prstGeom prst="line">
            <a:avLst/>
          </a:prstGeom>
          <a:noFill/>
          <a:ln w="28575">
            <a:solidFill>
              <a:srgbClr val="6287C6"/>
            </a:solidFill>
            <a:round/>
            <a:headEnd/>
            <a:tailEnd type="triangle" w="med" len="med"/>
          </a:ln>
        </p:spPr>
        <p:txBody>
          <a:bodyPr/>
          <a:lstStyle/>
          <a:p>
            <a:endParaRPr lang="en-US">
              <a:latin typeface="+mj-lt"/>
            </a:endParaRPr>
          </a:p>
        </p:txBody>
      </p:sp>
      <p:sp>
        <p:nvSpPr>
          <p:cNvPr id="7196" name="Line 32"/>
          <p:cNvSpPr>
            <a:spLocks noChangeShapeType="1"/>
          </p:cNvSpPr>
          <p:nvPr/>
        </p:nvSpPr>
        <p:spPr bwMode="auto">
          <a:xfrm>
            <a:off x="6184900" y="3616325"/>
            <a:ext cx="0" cy="619125"/>
          </a:xfrm>
          <a:prstGeom prst="line">
            <a:avLst/>
          </a:prstGeom>
          <a:noFill/>
          <a:ln w="28575">
            <a:solidFill>
              <a:srgbClr val="6287C6"/>
            </a:solidFill>
            <a:round/>
            <a:headEnd/>
            <a:tailEnd/>
          </a:ln>
        </p:spPr>
        <p:txBody>
          <a:bodyPr/>
          <a:lstStyle/>
          <a:p>
            <a:endParaRPr lang="en-US">
              <a:latin typeface="+mj-lt"/>
            </a:endParaRPr>
          </a:p>
        </p:txBody>
      </p:sp>
      <p:sp>
        <p:nvSpPr>
          <p:cNvPr id="7197" name="Line 33"/>
          <p:cNvSpPr>
            <a:spLocks noChangeShapeType="1"/>
          </p:cNvSpPr>
          <p:nvPr/>
        </p:nvSpPr>
        <p:spPr bwMode="auto">
          <a:xfrm flipH="1">
            <a:off x="5651500" y="4232275"/>
            <a:ext cx="538163" cy="0"/>
          </a:xfrm>
          <a:prstGeom prst="line">
            <a:avLst/>
          </a:prstGeom>
          <a:noFill/>
          <a:ln w="28575">
            <a:solidFill>
              <a:srgbClr val="6287C6"/>
            </a:solidFill>
            <a:round/>
            <a:headEnd/>
            <a:tailEnd type="triangle" w="med" len="med"/>
          </a:ln>
        </p:spPr>
        <p:txBody>
          <a:bodyPr/>
          <a:lstStyle/>
          <a:p>
            <a:endParaRPr lang="en-US">
              <a:latin typeface="+mj-lt"/>
            </a:endParaRPr>
          </a:p>
        </p:txBody>
      </p:sp>
      <p:sp>
        <p:nvSpPr>
          <p:cNvPr id="7198" name="Line 34"/>
          <p:cNvSpPr>
            <a:spLocks noChangeShapeType="1"/>
          </p:cNvSpPr>
          <p:nvPr/>
        </p:nvSpPr>
        <p:spPr bwMode="auto">
          <a:xfrm>
            <a:off x="7129463" y="1649413"/>
            <a:ext cx="190500" cy="0"/>
          </a:xfrm>
          <a:prstGeom prst="line">
            <a:avLst/>
          </a:prstGeom>
          <a:noFill/>
          <a:ln w="28575">
            <a:solidFill>
              <a:srgbClr val="6287C6"/>
            </a:solidFill>
            <a:round/>
            <a:headEnd/>
            <a:tailEnd type="triangle" w="med" len="med"/>
          </a:ln>
        </p:spPr>
        <p:txBody>
          <a:bodyPr/>
          <a:lstStyle/>
          <a:p>
            <a:endParaRPr lang="en-US">
              <a:latin typeface="+mj-lt"/>
            </a:endParaRPr>
          </a:p>
        </p:txBody>
      </p:sp>
      <p:sp>
        <p:nvSpPr>
          <p:cNvPr id="7199" name="Line 35"/>
          <p:cNvSpPr>
            <a:spLocks noChangeShapeType="1"/>
          </p:cNvSpPr>
          <p:nvPr/>
        </p:nvSpPr>
        <p:spPr bwMode="auto">
          <a:xfrm>
            <a:off x="7137400" y="5224463"/>
            <a:ext cx="204788" cy="0"/>
          </a:xfrm>
          <a:prstGeom prst="line">
            <a:avLst/>
          </a:prstGeom>
          <a:noFill/>
          <a:ln w="28575">
            <a:solidFill>
              <a:srgbClr val="6287C6"/>
            </a:solidFill>
            <a:round/>
            <a:headEnd/>
            <a:tailEnd type="triangle" w="med" len="med"/>
          </a:ln>
        </p:spPr>
        <p:txBody>
          <a:bodyPr/>
          <a:lstStyle/>
          <a:p>
            <a:endParaRPr lang="en-US">
              <a:latin typeface="+mj-lt"/>
            </a:endParaRPr>
          </a:p>
        </p:txBody>
      </p:sp>
      <p:sp>
        <p:nvSpPr>
          <p:cNvPr id="7200" name="Line 36"/>
          <p:cNvSpPr>
            <a:spLocks noChangeShapeType="1"/>
          </p:cNvSpPr>
          <p:nvPr/>
        </p:nvSpPr>
        <p:spPr bwMode="auto">
          <a:xfrm flipH="1">
            <a:off x="5643563" y="2357438"/>
            <a:ext cx="538162" cy="0"/>
          </a:xfrm>
          <a:prstGeom prst="line">
            <a:avLst/>
          </a:prstGeom>
          <a:noFill/>
          <a:ln w="28575">
            <a:solidFill>
              <a:srgbClr val="6287C6"/>
            </a:solidFill>
            <a:round/>
            <a:headEnd/>
            <a:tailEnd type="triangle" w="med" len="med"/>
          </a:ln>
        </p:spPr>
        <p:txBody>
          <a:bodyPr/>
          <a:lstStyle/>
          <a:p>
            <a:endParaRPr lang="en-US">
              <a:latin typeface="+mj-lt"/>
            </a:endParaRPr>
          </a:p>
        </p:txBody>
      </p:sp>
      <p:sp>
        <p:nvSpPr>
          <p:cNvPr id="7201" name="Rectangle 37"/>
          <p:cNvSpPr>
            <a:spLocks noChangeArrowheads="1"/>
          </p:cNvSpPr>
          <p:nvPr/>
        </p:nvSpPr>
        <p:spPr bwMode="auto">
          <a:xfrm>
            <a:off x="6027738" y="2393950"/>
            <a:ext cx="855662" cy="260350"/>
          </a:xfrm>
          <a:prstGeom prst="rect">
            <a:avLst/>
          </a:prstGeom>
          <a:noFill/>
          <a:ln w="28575" algn="ctr">
            <a:noFill/>
            <a:miter lim="800000"/>
            <a:headEnd/>
            <a:tailEnd/>
          </a:ln>
        </p:spPr>
        <p:txBody>
          <a:bodyPr>
            <a:spAutoFit/>
          </a:bodyPr>
          <a:lstStyle/>
          <a:p>
            <a:pPr eaLnBrk="0" hangingPunct="0"/>
            <a:r>
              <a:rPr lang="en-US" sz="1100" b="1">
                <a:latin typeface="+mj-lt"/>
              </a:rPr>
              <a:t>Transfer </a:t>
            </a:r>
          </a:p>
        </p:txBody>
      </p:sp>
      <p:sp>
        <p:nvSpPr>
          <p:cNvPr id="7202" name="Rectangle 38"/>
          <p:cNvSpPr>
            <a:spLocks noChangeArrowheads="1"/>
          </p:cNvSpPr>
          <p:nvPr/>
        </p:nvSpPr>
        <p:spPr bwMode="auto">
          <a:xfrm>
            <a:off x="6046788" y="3773488"/>
            <a:ext cx="855662" cy="260350"/>
          </a:xfrm>
          <a:prstGeom prst="rect">
            <a:avLst/>
          </a:prstGeom>
          <a:noFill/>
          <a:ln w="28575" algn="ctr">
            <a:noFill/>
            <a:miter lim="800000"/>
            <a:headEnd/>
            <a:tailEnd/>
          </a:ln>
        </p:spPr>
        <p:txBody>
          <a:bodyPr>
            <a:spAutoFit/>
          </a:bodyPr>
          <a:lstStyle/>
          <a:p>
            <a:pPr eaLnBrk="0" hangingPunct="0"/>
            <a:r>
              <a:rPr lang="en-US" sz="1100" b="1">
                <a:latin typeface="+mj-lt"/>
              </a:rPr>
              <a:t>Transfer </a:t>
            </a:r>
          </a:p>
        </p:txBody>
      </p:sp>
      <p:sp>
        <p:nvSpPr>
          <p:cNvPr id="7203" name="Line 39"/>
          <p:cNvSpPr>
            <a:spLocks noChangeShapeType="1"/>
          </p:cNvSpPr>
          <p:nvPr/>
        </p:nvSpPr>
        <p:spPr bwMode="auto">
          <a:xfrm flipH="1">
            <a:off x="7134225" y="1644650"/>
            <a:ext cx="1588" cy="3582988"/>
          </a:xfrm>
          <a:prstGeom prst="line">
            <a:avLst/>
          </a:prstGeom>
          <a:noFill/>
          <a:ln w="28575">
            <a:solidFill>
              <a:srgbClr val="6287C6"/>
            </a:solidFill>
            <a:round/>
            <a:headEnd/>
            <a:tailEnd/>
          </a:ln>
        </p:spPr>
        <p:txBody>
          <a:bodyPr/>
          <a:lstStyle/>
          <a:p>
            <a:endParaRPr lang="en-US">
              <a:latin typeface="+mj-lt"/>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a:bodyPr>
          <a:lstStyle/>
          <a:p>
            <a:r>
              <a:rPr lang="en-US" dirty="0" smtClean="0"/>
              <a:t>General Ledger transactions flow</a:t>
            </a:r>
          </a:p>
          <a:p>
            <a:r>
              <a:rPr lang="en-US" dirty="0" smtClean="0"/>
              <a:t>General Ledger transactions highlights</a:t>
            </a:r>
          </a:p>
          <a:p>
            <a:pPr lvl="1"/>
            <a:r>
              <a:rPr lang="en-US" dirty="0" smtClean="0"/>
              <a:t>Open Item Adjustments</a:t>
            </a:r>
          </a:p>
          <a:p>
            <a:pPr lvl="1"/>
            <a:r>
              <a:rPr lang="en-US" dirty="0" smtClean="0"/>
              <a:t>Revaluation posting</a:t>
            </a:r>
          </a:p>
          <a:p>
            <a:pPr lvl="1"/>
            <a:r>
              <a:rPr lang="en-US" dirty="0" smtClean="0"/>
              <a:t>Journal Entry</a:t>
            </a:r>
          </a:p>
          <a:p>
            <a:pPr lvl="1"/>
            <a:r>
              <a:rPr lang="en-US" dirty="0" smtClean="0"/>
              <a:t>Journal Entry Templates</a:t>
            </a:r>
          </a:p>
          <a:p>
            <a:pPr lvl="1"/>
            <a:r>
              <a:rPr lang="en-US" dirty="0" smtClean="0"/>
              <a:t>Reversing Transactions</a:t>
            </a:r>
          </a:p>
          <a:p>
            <a:pPr lvl="1"/>
            <a:r>
              <a:rPr lang="en-US" dirty="0" smtClean="0"/>
              <a:t>Recurring Entry</a:t>
            </a:r>
          </a:p>
          <a:p>
            <a:pPr lvl="1"/>
            <a:r>
              <a:rPr lang="en-US" dirty="0" smtClean="0"/>
              <a:t>Cross-company posting</a:t>
            </a:r>
          </a:p>
          <a:p>
            <a:pPr lvl="1"/>
            <a:r>
              <a:rPr lang="en-US" dirty="0" smtClean="0"/>
              <a:t>Mass Layer Transfer</a:t>
            </a:r>
          </a:p>
          <a:p>
            <a:r>
              <a:rPr lang="en-US" b="1" dirty="0" smtClean="0"/>
              <a:t>General Ledger transactions reporting</a:t>
            </a:r>
          </a:p>
          <a:p>
            <a:endParaRPr lang="en-US" dirty="0"/>
          </a:p>
        </p:txBody>
      </p:sp>
      <p:sp>
        <p:nvSpPr>
          <p:cNvPr id="6" name="Title 5"/>
          <p:cNvSpPr>
            <a:spLocks noGrp="1"/>
          </p:cNvSpPr>
          <p:nvPr>
            <p:ph type="title"/>
          </p:nvPr>
        </p:nvSpPr>
        <p:spPr/>
        <p:txBody>
          <a:bodyPr>
            <a:normAutofit/>
          </a:bodyPr>
          <a:lstStyle/>
          <a:p>
            <a:r>
              <a:rPr lang="en-US" dirty="0" smtClean="0"/>
              <a:t>General Ledger Transactions</a:t>
            </a:r>
            <a:endParaRPr lang="en-US" dirty="0"/>
          </a:p>
        </p:txBody>
      </p:sp>
      <p:sp>
        <p:nvSpPr>
          <p:cNvPr id="53250" name="Footer Placeholder 1"/>
          <p:cNvSpPr>
            <a:spLocks noGrp="1"/>
          </p:cNvSpPr>
          <p:nvPr>
            <p:ph type="ftr" sz="quarter" idx="10"/>
          </p:nvPr>
        </p:nvSpPr>
        <p:spPr>
          <a:noFill/>
        </p:spPr>
        <p:txBody>
          <a:bodyPr/>
          <a:lstStyle/>
          <a:p>
            <a:r>
              <a:rPr lang="en-US" smtClean="0"/>
              <a:t>EF-FP-420</a:t>
            </a:r>
          </a:p>
        </p:txBody>
      </p:sp>
      <p:sp>
        <p:nvSpPr>
          <p:cNvPr id="53253" name="Rectangle 4"/>
          <p:cNvSpPr>
            <a:spLocks noChangeArrowheads="1"/>
          </p:cNvSpPr>
          <p:nvPr/>
        </p:nvSpPr>
        <p:spPr bwMode="auto">
          <a:xfrm>
            <a:off x="457200" y="609600"/>
            <a:ext cx="8153400" cy="881063"/>
          </a:xfrm>
          <a:prstGeom prst="rect">
            <a:avLst/>
          </a:prstGeom>
          <a:noFill/>
          <a:ln w="9525">
            <a:noFill/>
            <a:miter lim="800000"/>
            <a:headEnd/>
            <a:tailEnd/>
          </a:ln>
        </p:spPr>
        <p:txBody>
          <a:bodyPr anchor="b"/>
          <a:lstStyle/>
          <a:p>
            <a:pPr algn="l"/>
            <a:endParaRPr lang="en-US" sz="3200" b="1" i="0" dirty="0">
              <a:solidFill>
                <a:srgbClr val="1A7BB2"/>
              </a:solidFill>
            </a:endParaRP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Rectangle 3"/>
          <p:cNvSpPr>
            <a:spLocks noGrp="1" noChangeArrowheads="1"/>
          </p:cNvSpPr>
          <p:nvPr>
            <p:ph idx="1"/>
          </p:nvPr>
        </p:nvSpPr>
        <p:spPr/>
        <p:txBody>
          <a:bodyPr/>
          <a:lstStyle/>
          <a:p>
            <a:pPr eaLnBrk="1" hangingPunct="1">
              <a:lnSpc>
                <a:spcPct val="110000"/>
              </a:lnSpc>
            </a:pPr>
            <a:r>
              <a:rPr lang="en-US" sz="2400" smtClean="0"/>
              <a:t>Daybooks</a:t>
            </a:r>
          </a:p>
          <a:p>
            <a:pPr eaLnBrk="1" hangingPunct="1">
              <a:lnSpc>
                <a:spcPct val="110000"/>
              </a:lnSpc>
            </a:pPr>
            <a:r>
              <a:rPr lang="en-US" sz="2400" smtClean="0"/>
              <a:t>Detailed, summarized</a:t>
            </a:r>
          </a:p>
          <a:p>
            <a:pPr eaLnBrk="1" hangingPunct="1">
              <a:lnSpc>
                <a:spcPct val="110000"/>
              </a:lnSpc>
            </a:pPr>
            <a:r>
              <a:rPr lang="en-US" sz="2400" smtClean="0"/>
              <a:t>One or more entities</a:t>
            </a:r>
          </a:p>
          <a:p>
            <a:pPr eaLnBrk="1" hangingPunct="1">
              <a:lnSpc>
                <a:spcPct val="110000"/>
              </a:lnSpc>
            </a:pPr>
            <a:r>
              <a:rPr lang="en-US" sz="2400" smtClean="0"/>
              <a:t>Supplementary Analysis Fields</a:t>
            </a:r>
          </a:p>
          <a:p>
            <a:pPr eaLnBrk="1" hangingPunct="1">
              <a:lnSpc>
                <a:spcPct val="110000"/>
              </a:lnSpc>
            </a:pPr>
            <a:r>
              <a:rPr lang="en-US" sz="2400" smtClean="0"/>
              <a:t>GL Transactions Reports and Views</a:t>
            </a:r>
          </a:p>
          <a:p>
            <a:pPr eaLnBrk="1" hangingPunct="1">
              <a:lnSpc>
                <a:spcPct val="110000"/>
              </a:lnSpc>
            </a:pPr>
            <a:r>
              <a:rPr lang="en-US" sz="2400" smtClean="0"/>
              <a:t>Analytical Transactions Reports and Views</a:t>
            </a:r>
          </a:p>
          <a:p>
            <a:pPr eaLnBrk="1" hangingPunct="1">
              <a:lnSpc>
                <a:spcPct val="110000"/>
              </a:lnSpc>
            </a:pPr>
            <a:r>
              <a:rPr lang="en-US" sz="2400" smtClean="0"/>
              <a:t>Closing Reports</a:t>
            </a:r>
          </a:p>
          <a:p>
            <a:pPr eaLnBrk="1" hangingPunct="1">
              <a:lnSpc>
                <a:spcPct val="110000"/>
              </a:lnSpc>
            </a:pPr>
            <a:r>
              <a:rPr lang="en-US" sz="2400" smtClean="0"/>
              <a:t>Structured Reports</a:t>
            </a:r>
          </a:p>
          <a:p>
            <a:pPr lvl="1" eaLnBrk="1" hangingPunct="1">
              <a:lnSpc>
                <a:spcPct val="105000"/>
              </a:lnSpc>
            </a:pPr>
            <a:r>
              <a:rPr lang="en-US" sz="2000" smtClean="0"/>
              <a:t>Balance Sheets and Income Statements</a:t>
            </a:r>
          </a:p>
          <a:p>
            <a:pPr lvl="1" eaLnBrk="1" hangingPunct="1">
              <a:lnSpc>
                <a:spcPct val="80000"/>
              </a:lnSpc>
              <a:buFontTx/>
              <a:buNone/>
            </a:pPr>
            <a:endParaRPr lang="en-US" sz="2000" smtClean="0"/>
          </a:p>
        </p:txBody>
      </p:sp>
      <p:sp>
        <p:nvSpPr>
          <p:cNvPr id="54275" name="Rectangle 2"/>
          <p:cNvSpPr>
            <a:spLocks noGrp="1" noChangeArrowheads="1"/>
          </p:cNvSpPr>
          <p:nvPr>
            <p:ph type="title"/>
          </p:nvPr>
        </p:nvSpPr>
        <p:spPr/>
        <p:txBody>
          <a:bodyPr/>
          <a:lstStyle/>
          <a:p>
            <a:pPr eaLnBrk="1" hangingPunct="1"/>
            <a:r>
              <a:rPr lang="en-US" smtClean="0"/>
              <a:t>General Ledger Reporting Highlights</a:t>
            </a:r>
          </a:p>
        </p:txBody>
      </p:sp>
      <p:sp>
        <p:nvSpPr>
          <p:cNvPr id="54274" name="Footer Placeholder 3"/>
          <p:cNvSpPr>
            <a:spLocks noGrp="1"/>
          </p:cNvSpPr>
          <p:nvPr>
            <p:ph type="ftr" sz="quarter" idx="10"/>
          </p:nvPr>
        </p:nvSpPr>
        <p:spPr>
          <a:noFill/>
        </p:spPr>
        <p:txBody>
          <a:bodyPr/>
          <a:lstStyle/>
          <a:p>
            <a:r>
              <a:rPr lang="en-US" smtClean="0"/>
              <a:t>EF-FP-430</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AutoShape 3"/>
          <p:cNvSpPr>
            <a:spLocks noGrp="1" noChangeAspect="1" noChangeArrowheads="1"/>
          </p:cNvSpPr>
          <p:nvPr>
            <p:ph idx="1"/>
          </p:nvPr>
        </p:nvSpPr>
        <p:spPr/>
        <p:txBody>
          <a:bodyPr/>
          <a:lstStyle/>
          <a:p>
            <a:pPr eaLnBrk="1" hangingPunct="1">
              <a:lnSpc>
                <a:spcPct val="110000"/>
              </a:lnSpc>
            </a:pPr>
            <a:r>
              <a:rPr lang="en-US" sz="2400" smtClean="0"/>
              <a:t>GL Transactions Report</a:t>
            </a:r>
          </a:p>
          <a:p>
            <a:pPr eaLnBrk="1" hangingPunct="1">
              <a:lnSpc>
                <a:spcPct val="110000"/>
              </a:lnSpc>
            </a:pPr>
            <a:r>
              <a:rPr lang="en-US" sz="2400" smtClean="0"/>
              <a:t>GL Transactions by</a:t>
            </a:r>
          </a:p>
          <a:p>
            <a:pPr lvl="1" eaLnBrk="1" hangingPunct="1"/>
            <a:r>
              <a:rPr lang="en-US" sz="2000" smtClean="0"/>
              <a:t>Account</a:t>
            </a:r>
          </a:p>
          <a:p>
            <a:pPr lvl="1" eaLnBrk="1" hangingPunct="1"/>
            <a:r>
              <a:rPr lang="en-US" sz="2000" smtClean="0"/>
              <a:t>Sub-Account</a:t>
            </a:r>
          </a:p>
          <a:p>
            <a:pPr lvl="1" eaLnBrk="1" hangingPunct="1"/>
            <a:r>
              <a:rPr lang="en-US" sz="2000" smtClean="0"/>
              <a:t>Daybook</a:t>
            </a:r>
          </a:p>
          <a:p>
            <a:pPr lvl="1" eaLnBrk="1" hangingPunct="1"/>
            <a:r>
              <a:rPr lang="en-US" sz="2000" smtClean="0"/>
              <a:t>Intercompany Code</a:t>
            </a:r>
          </a:p>
          <a:p>
            <a:pPr eaLnBrk="1" hangingPunct="1">
              <a:lnSpc>
                <a:spcPct val="110000"/>
              </a:lnSpc>
            </a:pPr>
            <a:r>
              <a:rPr lang="en-US" sz="2400" smtClean="0"/>
              <a:t>GL History Report</a:t>
            </a:r>
          </a:p>
          <a:p>
            <a:pPr eaLnBrk="1" hangingPunct="1">
              <a:lnSpc>
                <a:spcPct val="110000"/>
              </a:lnSpc>
            </a:pPr>
            <a:r>
              <a:rPr lang="en-US" sz="2400" smtClean="0"/>
              <a:t>GL Transactions Audit Log</a:t>
            </a:r>
          </a:p>
          <a:p>
            <a:pPr eaLnBrk="1" hangingPunct="1">
              <a:lnSpc>
                <a:spcPct val="110000"/>
              </a:lnSpc>
            </a:pPr>
            <a:r>
              <a:rPr lang="en-US" sz="2400" smtClean="0"/>
              <a:t>Reversed, Replaced GL Report</a:t>
            </a:r>
          </a:p>
          <a:p>
            <a:pPr eaLnBrk="1" hangingPunct="1">
              <a:lnSpc>
                <a:spcPct val="110000"/>
              </a:lnSpc>
            </a:pPr>
            <a:r>
              <a:rPr lang="en-US" sz="2400" smtClean="0"/>
              <a:t>GL Transactions Operational Report</a:t>
            </a:r>
          </a:p>
        </p:txBody>
      </p:sp>
      <p:sp>
        <p:nvSpPr>
          <p:cNvPr id="55299" name="Rectangle 2"/>
          <p:cNvSpPr>
            <a:spLocks noGrp="1" noChangeArrowheads="1"/>
          </p:cNvSpPr>
          <p:nvPr>
            <p:ph type="title"/>
          </p:nvPr>
        </p:nvSpPr>
        <p:spPr/>
        <p:txBody>
          <a:bodyPr/>
          <a:lstStyle/>
          <a:p>
            <a:pPr eaLnBrk="1" hangingPunct="1"/>
            <a:r>
              <a:rPr lang="en-US" smtClean="0"/>
              <a:t>GL Transactions Reports</a:t>
            </a:r>
          </a:p>
        </p:txBody>
      </p:sp>
      <p:sp>
        <p:nvSpPr>
          <p:cNvPr id="55298" name="Footer Placeholder 3"/>
          <p:cNvSpPr>
            <a:spLocks noGrp="1"/>
          </p:cNvSpPr>
          <p:nvPr>
            <p:ph type="ftr" sz="quarter" idx="10"/>
          </p:nvPr>
        </p:nvSpPr>
        <p:spPr>
          <a:noFill/>
        </p:spPr>
        <p:txBody>
          <a:bodyPr/>
          <a:lstStyle/>
          <a:p>
            <a:r>
              <a:rPr lang="en-US" smtClean="0"/>
              <a:t>EF-FP-440</a:t>
            </a:r>
          </a:p>
        </p:txBody>
      </p:sp>
      <p:pic>
        <p:nvPicPr>
          <p:cNvPr id="55301" name="Picture 4"/>
          <p:cNvPicPr>
            <a:picLocks noChangeAspect="1" noChangeArrowheads="1"/>
          </p:cNvPicPr>
          <p:nvPr/>
        </p:nvPicPr>
        <p:blipFill>
          <a:blip r:embed="rId3" cstate="print"/>
          <a:srcRect/>
          <a:stretch>
            <a:fillRect/>
          </a:stretch>
        </p:blipFill>
        <p:spPr bwMode="auto">
          <a:xfrm>
            <a:off x="6234113" y="725488"/>
            <a:ext cx="2724150" cy="500062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4" name="Picture 3"/>
          <p:cNvPicPr>
            <a:picLocks noGrp="1" noChangeAspect="1" noChangeArrowheads="1"/>
          </p:cNvPicPr>
          <p:nvPr>
            <p:ph idx="1"/>
          </p:nvPr>
        </p:nvPicPr>
        <p:blipFill>
          <a:blip r:embed="rId3" cstate="print"/>
          <a:stretch>
            <a:fillRect/>
          </a:stretch>
        </p:blipFill>
        <p:spPr>
          <a:xfrm>
            <a:off x="457200" y="1253104"/>
            <a:ext cx="8229600" cy="4702629"/>
          </a:xfrm>
          <a:ln>
            <a:solidFill>
              <a:schemeClr val="tx1">
                <a:lumMod val="75000"/>
                <a:lumOff val="25000"/>
              </a:schemeClr>
            </a:solidFill>
          </a:ln>
          <a:effectLst/>
        </p:spPr>
      </p:pic>
      <p:sp>
        <p:nvSpPr>
          <p:cNvPr id="56323" name="Rectangle 2"/>
          <p:cNvSpPr>
            <a:spLocks noGrp="1" noChangeArrowheads="1"/>
          </p:cNvSpPr>
          <p:nvPr>
            <p:ph type="title"/>
          </p:nvPr>
        </p:nvSpPr>
        <p:spPr/>
        <p:txBody>
          <a:bodyPr/>
          <a:lstStyle/>
          <a:p>
            <a:pPr eaLnBrk="1" hangingPunct="1"/>
            <a:r>
              <a:rPr lang="en-US" smtClean="0"/>
              <a:t>GL Transaction Report</a:t>
            </a:r>
          </a:p>
        </p:txBody>
      </p:sp>
      <p:sp>
        <p:nvSpPr>
          <p:cNvPr id="56322" name="Footer Placeholder 3"/>
          <p:cNvSpPr>
            <a:spLocks noGrp="1"/>
          </p:cNvSpPr>
          <p:nvPr>
            <p:ph type="ftr" sz="quarter" idx="10"/>
          </p:nvPr>
        </p:nvSpPr>
        <p:spPr>
          <a:noFill/>
        </p:spPr>
        <p:txBody>
          <a:bodyPr/>
          <a:lstStyle/>
          <a:p>
            <a:r>
              <a:rPr lang="en-US" smtClean="0"/>
              <a:t>EF-FP-450</a:t>
            </a:r>
          </a:p>
        </p:txBody>
      </p:sp>
      <p:sp>
        <p:nvSpPr>
          <p:cNvPr id="56325" name="Oval 4"/>
          <p:cNvSpPr>
            <a:spLocks noChangeArrowheads="1"/>
          </p:cNvSpPr>
          <p:nvPr/>
        </p:nvSpPr>
        <p:spPr bwMode="auto">
          <a:xfrm>
            <a:off x="0" y="2667000"/>
            <a:ext cx="3505200" cy="685800"/>
          </a:xfrm>
          <a:prstGeom prst="ellipse">
            <a:avLst/>
          </a:prstGeom>
          <a:noFill/>
          <a:ln w="28575" algn="ctr">
            <a:solidFill>
              <a:srgbClr val="FF0000"/>
            </a:solidFill>
            <a:round/>
            <a:headEnd/>
            <a:tailEnd/>
          </a:ln>
        </p:spPr>
        <p:txBody>
          <a:bodyPr wrap="none" tIns="91440" bIns="91440" anchor="ctr"/>
          <a:lstStyle/>
          <a:p>
            <a:endParaRPr lang="en-US"/>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2"/>
          <p:cNvSpPr>
            <a:spLocks noGrp="1" noChangeArrowheads="1"/>
          </p:cNvSpPr>
          <p:nvPr>
            <p:ph type="title"/>
          </p:nvPr>
        </p:nvSpPr>
        <p:spPr/>
        <p:txBody>
          <a:bodyPr>
            <a:normAutofit/>
          </a:bodyPr>
          <a:lstStyle/>
          <a:p>
            <a:r>
              <a:rPr lang="en-US" sz="2600" dirty="0" smtClean="0"/>
              <a:t>GL Transactions by Account, Sub-Account Report</a:t>
            </a:r>
          </a:p>
        </p:txBody>
      </p:sp>
      <p:sp>
        <p:nvSpPr>
          <p:cNvPr id="57346" name="Footer Placeholder 3"/>
          <p:cNvSpPr>
            <a:spLocks noGrp="1"/>
          </p:cNvSpPr>
          <p:nvPr>
            <p:ph type="ftr" sz="quarter" idx="10"/>
          </p:nvPr>
        </p:nvSpPr>
        <p:spPr>
          <a:xfrm>
            <a:off x="8229600" y="6638544"/>
            <a:ext cx="914400" cy="219456"/>
          </a:xfrm>
        </p:spPr>
        <p:txBody>
          <a:bodyPr/>
          <a:lstStyle/>
          <a:p>
            <a:r>
              <a:rPr lang="en-US" smtClean="0"/>
              <a:t>EF-FP-460</a:t>
            </a:r>
          </a:p>
        </p:txBody>
      </p:sp>
      <p:pic>
        <p:nvPicPr>
          <p:cNvPr id="57348" name="Picture 3"/>
          <p:cNvPicPr>
            <a:picLocks noGrp="1" noChangeAspect="1" noChangeArrowheads="1"/>
          </p:cNvPicPr>
          <p:nvPr>
            <p:ph idx="4294967295"/>
          </p:nvPr>
        </p:nvPicPr>
        <p:blipFill>
          <a:blip r:embed="rId3" cstate="print"/>
          <a:srcRect/>
          <a:stretch>
            <a:fillRect/>
          </a:stretch>
        </p:blipFill>
        <p:spPr>
          <a:xfrm>
            <a:off x="0" y="731838"/>
            <a:ext cx="8229600" cy="5402262"/>
          </a:xfrm>
        </p:spPr>
      </p:pic>
      <p:pic>
        <p:nvPicPr>
          <p:cNvPr id="57349" name="Picture 4"/>
          <p:cNvPicPr>
            <a:picLocks noChangeAspect="1" noChangeArrowheads="1"/>
          </p:cNvPicPr>
          <p:nvPr/>
        </p:nvPicPr>
        <p:blipFill>
          <a:blip r:embed="rId4" cstate="print"/>
          <a:srcRect/>
          <a:stretch>
            <a:fillRect/>
          </a:stretch>
        </p:blipFill>
        <p:spPr bwMode="auto">
          <a:xfrm>
            <a:off x="3429000" y="3322638"/>
            <a:ext cx="5715000" cy="3344862"/>
          </a:xfrm>
          <a:prstGeom prst="rect">
            <a:avLst/>
          </a:prstGeom>
          <a:noFill/>
          <a:ln w="9525" algn="ctr">
            <a:noFill/>
            <a:miter lim="800000"/>
            <a:headEnd/>
            <a:tailEnd/>
          </a:ln>
        </p:spPr>
      </p:pic>
      <p:sp>
        <p:nvSpPr>
          <p:cNvPr id="57350" name="Oval 5"/>
          <p:cNvSpPr>
            <a:spLocks noChangeArrowheads="1"/>
          </p:cNvSpPr>
          <p:nvPr/>
        </p:nvSpPr>
        <p:spPr bwMode="auto">
          <a:xfrm>
            <a:off x="152400" y="2571750"/>
            <a:ext cx="6400800" cy="685800"/>
          </a:xfrm>
          <a:prstGeom prst="ellipse">
            <a:avLst/>
          </a:prstGeom>
          <a:noFill/>
          <a:ln w="28575" algn="ctr">
            <a:solidFill>
              <a:srgbClr val="FF0000"/>
            </a:solidFill>
            <a:round/>
            <a:headEnd/>
            <a:tailEnd/>
          </a:ln>
        </p:spPr>
        <p:txBody>
          <a:bodyPr wrap="none" tIns="91440" bIns="91440" anchor="ctr"/>
          <a:lstStyle/>
          <a:p>
            <a:endParaRPr lang="en-US" i="0"/>
          </a:p>
        </p:txBody>
      </p:sp>
      <p:sp>
        <p:nvSpPr>
          <p:cNvPr id="57351" name="Oval 6"/>
          <p:cNvSpPr>
            <a:spLocks noChangeArrowheads="1"/>
          </p:cNvSpPr>
          <p:nvPr/>
        </p:nvSpPr>
        <p:spPr bwMode="auto">
          <a:xfrm>
            <a:off x="3200400" y="5086350"/>
            <a:ext cx="5257800" cy="457200"/>
          </a:xfrm>
          <a:prstGeom prst="ellipse">
            <a:avLst/>
          </a:prstGeom>
          <a:noFill/>
          <a:ln w="28575" algn="ctr">
            <a:solidFill>
              <a:srgbClr val="FF0000"/>
            </a:solidFill>
            <a:round/>
            <a:headEnd/>
            <a:tailEnd/>
          </a:ln>
        </p:spPr>
        <p:txBody>
          <a:bodyPr wrap="none" tIns="91440" bIns="91440" anchor="ctr"/>
          <a:lstStyle/>
          <a:p>
            <a:endParaRPr lang="en-US" i="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Rectangle 3"/>
          <p:cNvSpPr>
            <a:spLocks noGrp="1" noChangeArrowheads="1"/>
          </p:cNvSpPr>
          <p:nvPr>
            <p:ph idx="1"/>
          </p:nvPr>
        </p:nvSpPr>
        <p:spPr/>
        <p:txBody>
          <a:bodyPr/>
          <a:lstStyle/>
          <a:p>
            <a:pPr eaLnBrk="1" hangingPunct="1">
              <a:lnSpc>
                <a:spcPct val="120000"/>
              </a:lnSpc>
            </a:pPr>
            <a:r>
              <a:rPr lang="en-US" altLang="zh-CN" sz="2400" smtClean="0">
                <a:ea typeface="宋体" pitchFamily="2" charset="-122"/>
              </a:rPr>
              <a:t>GL Transactions View</a:t>
            </a:r>
          </a:p>
          <a:p>
            <a:pPr eaLnBrk="1" hangingPunct="1">
              <a:lnSpc>
                <a:spcPct val="120000"/>
              </a:lnSpc>
            </a:pPr>
            <a:r>
              <a:rPr lang="en-US" altLang="zh-CN" sz="2400" smtClean="0">
                <a:ea typeface="宋体" pitchFamily="2" charset="-122"/>
              </a:rPr>
              <a:t>GL Summarized Transactions View</a:t>
            </a:r>
          </a:p>
          <a:p>
            <a:pPr eaLnBrk="1" hangingPunct="1">
              <a:lnSpc>
                <a:spcPct val="120000"/>
              </a:lnSpc>
            </a:pPr>
            <a:r>
              <a:rPr lang="en-US" altLang="zh-CN" sz="2400" smtClean="0">
                <a:ea typeface="宋体" pitchFamily="2" charset="-122"/>
              </a:rPr>
              <a:t>GL BC Balance View</a:t>
            </a:r>
          </a:p>
          <a:p>
            <a:pPr eaLnBrk="1" hangingPunct="1">
              <a:lnSpc>
                <a:spcPct val="120000"/>
              </a:lnSpc>
            </a:pPr>
            <a:r>
              <a:rPr lang="en-US" altLang="zh-CN" sz="2400" smtClean="0">
                <a:ea typeface="宋体" pitchFamily="2" charset="-122"/>
              </a:rPr>
              <a:t>GL TC Balance View</a:t>
            </a:r>
          </a:p>
          <a:p>
            <a:pPr eaLnBrk="1" hangingPunct="1">
              <a:lnSpc>
                <a:spcPct val="120000"/>
              </a:lnSpc>
            </a:pPr>
            <a:r>
              <a:rPr lang="en-US" altLang="zh-CN" sz="2400" smtClean="0">
                <a:ea typeface="宋体" pitchFamily="2" charset="-122"/>
              </a:rPr>
              <a:t>GL Transaction View Extended </a:t>
            </a:r>
          </a:p>
          <a:p>
            <a:pPr eaLnBrk="1" hangingPunct="1">
              <a:lnSpc>
                <a:spcPct val="120000"/>
              </a:lnSpc>
            </a:pPr>
            <a:r>
              <a:rPr lang="en-US" altLang="zh-CN" sz="2400" smtClean="0">
                <a:ea typeface="宋体" pitchFamily="2" charset="-122"/>
              </a:rPr>
              <a:t>Trial Balance View</a:t>
            </a:r>
          </a:p>
        </p:txBody>
      </p:sp>
      <p:sp>
        <p:nvSpPr>
          <p:cNvPr id="58371" name="Rectangle 2"/>
          <p:cNvSpPr>
            <a:spLocks noGrp="1" noChangeArrowheads="1"/>
          </p:cNvSpPr>
          <p:nvPr>
            <p:ph type="title"/>
          </p:nvPr>
        </p:nvSpPr>
        <p:spPr/>
        <p:txBody>
          <a:bodyPr/>
          <a:lstStyle/>
          <a:p>
            <a:pPr eaLnBrk="1" hangingPunct="1"/>
            <a:r>
              <a:rPr lang="en-US" smtClean="0"/>
              <a:t>GL Transactions Views</a:t>
            </a:r>
          </a:p>
        </p:txBody>
      </p:sp>
      <p:sp>
        <p:nvSpPr>
          <p:cNvPr id="58370" name="Footer Placeholder 3"/>
          <p:cNvSpPr>
            <a:spLocks noGrp="1"/>
          </p:cNvSpPr>
          <p:nvPr>
            <p:ph type="ftr" sz="quarter" idx="10"/>
          </p:nvPr>
        </p:nvSpPr>
        <p:spPr>
          <a:noFill/>
        </p:spPr>
        <p:txBody>
          <a:bodyPr/>
          <a:lstStyle/>
          <a:p>
            <a:r>
              <a:rPr lang="en-US" smtClean="0"/>
              <a:t>EF-FP-470</a:t>
            </a:r>
          </a:p>
        </p:txBody>
      </p:sp>
      <p:pic>
        <p:nvPicPr>
          <p:cNvPr id="58373" name="Picture 4"/>
          <p:cNvPicPr>
            <a:picLocks noChangeAspect="1" noChangeArrowheads="1"/>
          </p:cNvPicPr>
          <p:nvPr/>
        </p:nvPicPr>
        <p:blipFill>
          <a:blip r:embed="rId3" cstate="print"/>
          <a:srcRect/>
          <a:stretch>
            <a:fillRect/>
          </a:stretch>
        </p:blipFill>
        <p:spPr bwMode="auto">
          <a:xfrm>
            <a:off x="5956300" y="1362075"/>
            <a:ext cx="3124200" cy="4552950"/>
          </a:xfrm>
          <a:prstGeom prst="rect">
            <a:avLst/>
          </a:prstGeom>
          <a:noFill/>
          <a:ln w="9525" algn="ctr">
            <a:noFill/>
            <a:miter lim="800000"/>
            <a:headEnd/>
            <a:tailEnd/>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7" name="Picture 7" descr="GL_TransView_Ex"/>
          <p:cNvPicPr>
            <a:picLocks noChangeAspect="1" noChangeArrowheads="1"/>
          </p:cNvPicPr>
          <p:nvPr/>
        </p:nvPicPr>
        <p:blipFill>
          <a:blip r:embed="rId3" cstate="print"/>
          <a:srcRect/>
          <a:stretch>
            <a:fillRect/>
          </a:stretch>
        </p:blipFill>
        <p:spPr bwMode="auto">
          <a:xfrm>
            <a:off x="663575" y="1601788"/>
            <a:ext cx="6888163" cy="4573587"/>
          </a:xfrm>
          <a:prstGeom prst="rect">
            <a:avLst/>
          </a:prstGeom>
          <a:noFill/>
          <a:ln w="9525">
            <a:noFill/>
            <a:miter lim="800000"/>
            <a:headEnd/>
            <a:tailEnd/>
          </a:ln>
        </p:spPr>
      </p:pic>
      <p:sp>
        <p:nvSpPr>
          <p:cNvPr id="59395" name="Rectangle 2"/>
          <p:cNvSpPr>
            <a:spLocks noGrp="1" noChangeArrowheads="1"/>
          </p:cNvSpPr>
          <p:nvPr>
            <p:ph type="title"/>
          </p:nvPr>
        </p:nvSpPr>
        <p:spPr/>
        <p:txBody>
          <a:bodyPr>
            <a:normAutofit/>
          </a:bodyPr>
          <a:lstStyle/>
          <a:p>
            <a:pPr eaLnBrk="1" hangingPunct="1"/>
            <a:r>
              <a:rPr lang="en-US" sz="2800" dirty="0" smtClean="0"/>
              <a:t>GL Transactions View Extended</a:t>
            </a:r>
          </a:p>
        </p:txBody>
      </p:sp>
      <p:sp>
        <p:nvSpPr>
          <p:cNvPr id="59394" name="Footer Placeholder 3"/>
          <p:cNvSpPr>
            <a:spLocks noGrp="1"/>
          </p:cNvSpPr>
          <p:nvPr>
            <p:ph type="ftr" sz="quarter" idx="10"/>
          </p:nvPr>
        </p:nvSpPr>
        <p:spPr>
          <a:noFill/>
        </p:spPr>
        <p:txBody>
          <a:bodyPr/>
          <a:lstStyle/>
          <a:p>
            <a:r>
              <a:rPr lang="en-US" smtClean="0"/>
              <a:t>EF-FP-480</a:t>
            </a:r>
          </a:p>
        </p:txBody>
      </p:sp>
      <p:pic>
        <p:nvPicPr>
          <p:cNvPr id="59396" name="Picture 6"/>
          <p:cNvPicPr>
            <a:picLocks noChangeAspect="1" noChangeArrowheads="1"/>
          </p:cNvPicPr>
          <p:nvPr/>
        </p:nvPicPr>
        <p:blipFill>
          <a:blip r:embed="rId4" cstate="print"/>
          <a:srcRect/>
          <a:stretch>
            <a:fillRect/>
          </a:stretch>
        </p:blipFill>
        <p:spPr bwMode="auto">
          <a:xfrm>
            <a:off x="3627438" y="792163"/>
            <a:ext cx="5330825" cy="135572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21" name="Picture 7" descr="Trial_Bal_View"/>
          <p:cNvPicPr>
            <a:picLocks noChangeAspect="1" noChangeArrowheads="1"/>
          </p:cNvPicPr>
          <p:nvPr/>
        </p:nvPicPr>
        <p:blipFill>
          <a:blip r:embed="rId3" cstate="print"/>
          <a:srcRect/>
          <a:stretch>
            <a:fillRect/>
          </a:stretch>
        </p:blipFill>
        <p:spPr bwMode="auto">
          <a:xfrm>
            <a:off x="344488" y="1660525"/>
            <a:ext cx="7781925" cy="4225925"/>
          </a:xfrm>
          <a:prstGeom prst="rect">
            <a:avLst/>
          </a:prstGeom>
          <a:noFill/>
          <a:ln w="9525">
            <a:noFill/>
            <a:miter lim="800000"/>
            <a:headEnd/>
            <a:tailEnd/>
          </a:ln>
        </p:spPr>
      </p:pic>
      <p:sp>
        <p:nvSpPr>
          <p:cNvPr id="60419" name="Rectangle 2"/>
          <p:cNvSpPr>
            <a:spLocks noGrp="1" noChangeArrowheads="1"/>
          </p:cNvSpPr>
          <p:nvPr>
            <p:ph type="title"/>
          </p:nvPr>
        </p:nvSpPr>
        <p:spPr/>
        <p:txBody>
          <a:bodyPr/>
          <a:lstStyle/>
          <a:p>
            <a:pPr eaLnBrk="1" hangingPunct="1"/>
            <a:r>
              <a:rPr lang="en-US" smtClean="0"/>
              <a:t>Trial Balance View</a:t>
            </a:r>
          </a:p>
        </p:txBody>
      </p:sp>
      <p:sp>
        <p:nvSpPr>
          <p:cNvPr id="60418" name="Footer Placeholder 3"/>
          <p:cNvSpPr>
            <a:spLocks noGrp="1"/>
          </p:cNvSpPr>
          <p:nvPr>
            <p:ph type="ftr" sz="quarter" idx="10"/>
          </p:nvPr>
        </p:nvSpPr>
        <p:spPr>
          <a:noFill/>
        </p:spPr>
        <p:txBody>
          <a:bodyPr/>
          <a:lstStyle/>
          <a:p>
            <a:r>
              <a:rPr lang="en-US" smtClean="0"/>
              <a:t>EF-FP-490</a:t>
            </a:r>
          </a:p>
        </p:txBody>
      </p:sp>
      <p:pic>
        <p:nvPicPr>
          <p:cNvPr id="60420" name="Picture 5"/>
          <p:cNvPicPr>
            <a:picLocks noChangeAspect="1" noChangeArrowheads="1"/>
          </p:cNvPicPr>
          <p:nvPr/>
        </p:nvPicPr>
        <p:blipFill>
          <a:blip r:embed="rId4" cstate="print"/>
          <a:srcRect/>
          <a:stretch>
            <a:fillRect/>
          </a:stretch>
        </p:blipFill>
        <p:spPr bwMode="auto">
          <a:xfrm>
            <a:off x="4400550" y="884238"/>
            <a:ext cx="4743450" cy="123825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4" name="Rectangle 3"/>
          <p:cNvSpPr>
            <a:spLocks noGrp="1" noChangeArrowheads="1"/>
          </p:cNvSpPr>
          <p:nvPr>
            <p:ph idx="1"/>
          </p:nvPr>
        </p:nvSpPr>
        <p:spPr/>
        <p:txBody>
          <a:bodyPr/>
          <a:lstStyle/>
          <a:p>
            <a:pPr marL="533400" indent="-533400" eaLnBrk="1" hangingPunct="1">
              <a:lnSpc>
                <a:spcPct val="90000"/>
              </a:lnSpc>
              <a:buFont typeface="Webdings" pitchFamily="18" charset="2"/>
              <a:buAutoNum type="arabicPeriod"/>
            </a:pPr>
            <a:r>
              <a:rPr lang="en-US" sz="2000" smtClean="0"/>
              <a:t>What are the three layers that GL transactions can be posted in? </a:t>
            </a:r>
          </a:p>
          <a:p>
            <a:pPr marL="533400" indent="-533400" eaLnBrk="1" hangingPunct="1">
              <a:lnSpc>
                <a:spcPct val="90000"/>
              </a:lnSpc>
              <a:buFont typeface="Webdings" pitchFamily="18" charset="2"/>
              <a:buAutoNum type="arabicPeriod"/>
            </a:pPr>
            <a:r>
              <a:rPr lang="en-US" sz="2000" smtClean="0"/>
              <a:t>What is the unique layer that operational transactions are posted in?</a:t>
            </a:r>
          </a:p>
          <a:p>
            <a:pPr marL="533400" indent="-533400" eaLnBrk="1" hangingPunct="1">
              <a:lnSpc>
                <a:spcPct val="90000"/>
              </a:lnSpc>
              <a:buFont typeface="Webdings" pitchFamily="18" charset="2"/>
              <a:buAutoNum type="arabicPeriod"/>
            </a:pPr>
            <a:r>
              <a:rPr lang="en-US" sz="2000" smtClean="0"/>
              <a:t>What are the two types of JE reversal entries? What is the difference between those two postings?</a:t>
            </a:r>
          </a:p>
          <a:p>
            <a:pPr marL="533400" indent="-533400" eaLnBrk="1" hangingPunct="1">
              <a:lnSpc>
                <a:spcPct val="90000"/>
              </a:lnSpc>
              <a:buFont typeface="Webdings" pitchFamily="18" charset="2"/>
              <a:buAutoNum type="arabicPeriod"/>
            </a:pPr>
            <a:r>
              <a:rPr lang="en-US" sz="2000" smtClean="0"/>
              <a:t>What is the difference between cross-company and intercompany postings?</a:t>
            </a:r>
          </a:p>
          <a:p>
            <a:pPr marL="533400" indent="-533400" eaLnBrk="1" hangingPunct="1">
              <a:lnSpc>
                <a:spcPct val="90000"/>
              </a:lnSpc>
              <a:buFont typeface="Webdings" pitchFamily="18" charset="2"/>
              <a:buAutoNum type="arabicPeriod"/>
            </a:pPr>
            <a:r>
              <a:rPr lang="en-US" sz="2000" smtClean="0"/>
              <a:t>What type of journal entries would you use to post rent, or monthly maintenance fees?</a:t>
            </a:r>
          </a:p>
          <a:p>
            <a:pPr marL="533400" indent="-533400" eaLnBrk="1" hangingPunct="1">
              <a:lnSpc>
                <a:spcPct val="90000"/>
              </a:lnSpc>
              <a:buFont typeface="Webdings" pitchFamily="18" charset="2"/>
              <a:buAutoNum type="arabicPeriod"/>
            </a:pPr>
            <a:r>
              <a:rPr lang="en-US" sz="2000" smtClean="0"/>
              <a:t>What is meant with “progressive disclosure” of journal entry view?</a:t>
            </a:r>
          </a:p>
          <a:p>
            <a:pPr marL="533400" indent="-533400" eaLnBrk="1" hangingPunct="1">
              <a:lnSpc>
                <a:spcPct val="90000"/>
              </a:lnSpc>
              <a:buFont typeface="Webdings" pitchFamily="18" charset="2"/>
              <a:buAutoNum type="arabicPeriod"/>
            </a:pPr>
            <a:r>
              <a:rPr lang="en-US" sz="2000" smtClean="0"/>
              <a:t>What are three usages of journal entry templates?</a:t>
            </a:r>
          </a:p>
          <a:p>
            <a:pPr marL="533400" indent="-533400" eaLnBrk="1" hangingPunct="1">
              <a:lnSpc>
                <a:spcPct val="90000"/>
              </a:lnSpc>
              <a:buFont typeface="Webdings" pitchFamily="18" charset="2"/>
              <a:buAutoNum type="arabicPeriod"/>
            </a:pPr>
            <a:r>
              <a:rPr lang="en-US" sz="2000" smtClean="0"/>
              <a:t>What are the two GL transactions views that allow you to review the detail of the full allocation key? </a:t>
            </a:r>
          </a:p>
          <a:p>
            <a:pPr marL="533400" indent="-533400" eaLnBrk="1" hangingPunct="1">
              <a:lnSpc>
                <a:spcPct val="90000"/>
              </a:lnSpc>
            </a:pPr>
            <a:endParaRPr lang="en-US" sz="2000" smtClean="0"/>
          </a:p>
        </p:txBody>
      </p:sp>
      <p:sp>
        <p:nvSpPr>
          <p:cNvPr id="61443" name="Rectangle 2"/>
          <p:cNvSpPr>
            <a:spLocks noGrp="1" noChangeArrowheads="1"/>
          </p:cNvSpPr>
          <p:nvPr>
            <p:ph type="title"/>
          </p:nvPr>
        </p:nvSpPr>
        <p:spPr/>
        <p:txBody>
          <a:bodyPr/>
          <a:lstStyle/>
          <a:p>
            <a:pPr eaLnBrk="1" hangingPunct="1"/>
            <a:r>
              <a:rPr lang="en-US" smtClean="0"/>
              <a:t>Review</a:t>
            </a:r>
          </a:p>
        </p:txBody>
      </p:sp>
      <p:sp>
        <p:nvSpPr>
          <p:cNvPr id="61442" name="Footer Placeholder 3"/>
          <p:cNvSpPr>
            <a:spLocks noGrp="1"/>
          </p:cNvSpPr>
          <p:nvPr>
            <p:ph type="ftr" sz="quarter" idx="10"/>
          </p:nvPr>
        </p:nvSpPr>
        <p:spPr>
          <a:noFill/>
        </p:spPr>
        <p:txBody>
          <a:bodyPr/>
          <a:lstStyle/>
          <a:p>
            <a:r>
              <a:rPr lang="en-US" smtClean="0"/>
              <a:t>EF-FP-500</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a:bodyPr>
          <a:lstStyle/>
          <a:p>
            <a:r>
              <a:rPr lang="en-US" dirty="0" smtClean="0"/>
              <a:t>General Ledger transactions flow</a:t>
            </a:r>
          </a:p>
          <a:p>
            <a:r>
              <a:rPr lang="en-US" dirty="0" smtClean="0"/>
              <a:t>General Ledger transactions highlights</a:t>
            </a:r>
          </a:p>
          <a:p>
            <a:pPr lvl="1"/>
            <a:r>
              <a:rPr lang="en-US" dirty="0" smtClean="0"/>
              <a:t>Open Item Adjustments</a:t>
            </a:r>
          </a:p>
          <a:p>
            <a:pPr lvl="1"/>
            <a:r>
              <a:rPr lang="en-US" dirty="0" smtClean="0"/>
              <a:t>Revaluation posting</a:t>
            </a:r>
          </a:p>
          <a:p>
            <a:pPr lvl="1"/>
            <a:r>
              <a:rPr lang="en-US" b="1" dirty="0" smtClean="0"/>
              <a:t>Journal Entry</a:t>
            </a:r>
          </a:p>
          <a:p>
            <a:pPr lvl="1"/>
            <a:r>
              <a:rPr lang="en-US" dirty="0" smtClean="0"/>
              <a:t>Journal Entry Templates</a:t>
            </a:r>
          </a:p>
          <a:p>
            <a:pPr lvl="1"/>
            <a:r>
              <a:rPr lang="en-US" dirty="0" smtClean="0"/>
              <a:t>Reversing Entries</a:t>
            </a:r>
          </a:p>
          <a:p>
            <a:pPr lvl="1"/>
            <a:r>
              <a:rPr lang="en-US" dirty="0" smtClean="0"/>
              <a:t>Recurring Entry</a:t>
            </a:r>
          </a:p>
          <a:p>
            <a:pPr lvl="1"/>
            <a:r>
              <a:rPr lang="en-US" dirty="0" smtClean="0"/>
              <a:t>Cross-company posting</a:t>
            </a:r>
          </a:p>
          <a:p>
            <a:pPr lvl="1"/>
            <a:r>
              <a:rPr lang="en-US" dirty="0" smtClean="0"/>
              <a:t>Mass Layer Transfer</a:t>
            </a:r>
          </a:p>
          <a:p>
            <a:r>
              <a:rPr lang="en-US" dirty="0" smtClean="0"/>
              <a:t>General Ledger transactions reporting	</a:t>
            </a:r>
          </a:p>
          <a:p>
            <a:endParaRPr lang="en-US" dirty="0"/>
          </a:p>
        </p:txBody>
      </p:sp>
      <p:sp>
        <p:nvSpPr>
          <p:cNvPr id="6" name="Title 5"/>
          <p:cNvSpPr>
            <a:spLocks noGrp="1"/>
          </p:cNvSpPr>
          <p:nvPr>
            <p:ph type="title"/>
          </p:nvPr>
        </p:nvSpPr>
        <p:spPr/>
        <p:txBody>
          <a:bodyPr>
            <a:normAutofit/>
          </a:bodyPr>
          <a:lstStyle/>
          <a:p>
            <a:r>
              <a:rPr lang="en-US" dirty="0" smtClean="0"/>
              <a:t>General Ledger Transactions</a:t>
            </a:r>
            <a:endParaRPr lang="en-US" dirty="0"/>
          </a:p>
        </p:txBody>
      </p:sp>
      <p:sp>
        <p:nvSpPr>
          <p:cNvPr id="8194" name="Footer Placeholder 1"/>
          <p:cNvSpPr>
            <a:spLocks noGrp="1"/>
          </p:cNvSpPr>
          <p:nvPr>
            <p:ph type="ftr" sz="quarter" idx="10"/>
          </p:nvPr>
        </p:nvSpPr>
        <p:spPr>
          <a:noFill/>
        </p:spPr>
        <p:txBody>
          <a:bodyPr/>
          <a:lstStyle/>
          <a:p>
            <a:r>
              <a:rPr lang="en-US" smtClean="0"/>
              <a:t>EF-FP-035</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pPr eaLnBrk="1" hangingPunct="1"/>
            <a:r>
              <a:rPr lang="en-US" smtClean="0"/>
              <a:t>Journal Entry Posting Process</a:t>
            </a:r>
          </a:p>
        </p:txBody>
      </p:sp>
      <p:sp>
        <p:nvSpPr>
          <p:cNvPr id="9218" name="Footer Placeholder 3"/>
          <p:cNvSpPr>
            <a:spLocks noGrp="1"/>
          </p:cNvSpPr>
          <p:nvPr>
            <p:ph type="ftr" sz="quarter" idx="10"/>
          </p:nvPr>
        </p:nvSpPr>
        <p:spPr>
          <a:noFill/>
        </p:spPr>
        <p:txBody>
          <a:bodyPr/>
          <a:lstStyle/>
          <a:p>
            <a:r>
              <a:rPr lang="en-US" smtClean="0"/>
              <a:t>EF-FP-036</a:t>
            </a:r>
          </a:p>
        </p:txBody>
      </p:sp>
      <p:pic>
        <p:nvPicPr>
          <p:cNvPr id="9220" name="Picture 5"/>
          <p:cNvPicPr>
            <a:picLocks noChangeAspect="1" noChangeArrowheads="1"/>
          </p:cNvPicPr>
          <p:nvPr/>
        </p:nvPicPr>
        <p:blipFill>
          <a:blip r:embed="rId3" cstate="print"/>
          <a:srcRect/>
          <a:stretch>
            <a:fillRect/>
          </a:stretch>
        </p:blipFill>
        <p:spPr bwMode="auto">
          <a:xfrm>
            <a:off x="1552575" y="1016000"/>
            <a:ext cx="6029325" cy="495300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idx="1"/>
          </p:nvPr>
        </p:nvSpPr>
        <p:spPr/>
        <p:txBody>
          <a:bodyPr/>
          <a:lstStyle/>
          <a:p>
            <a:pPr eaLnBrk="1" hangingPunct="1"/>
            <a:r>
              <a:rPr lang="en-US" smtClean="0"/>
              <a:t>Journal Entry Create (25.13.1.1)</a:t>
            </a:r>
          </a:p>
          <a:p>
            <a:pPr eaLnBrk="1" hangingPunct="1"/>
            <a:r>
              <a:rPr lang="en-US" smtClean="0"/>
              <a:t>Sequence number</a:t>
            </a:r>
          </a:p>
          <a:p>
            <a:pPr eaLnBrk="1" hangingPunct="1"/>
            <a:r>
              <a:rPr lang="en-US" smtClean="0"/>
              <a:t>External</a:t>
            </a:r>
          </a:p>
          <a:p>
            <a:pPr lvl="1" eaLnBrk="1" hangingPunct="1"/>
            <a:r>
              <a:rPr lang="en-US" smtClean="0"/>
              <a:t>Only in view mode</a:t>
            </a:r>
          </a:p>
          <a:p>
            <a:pPr eaLnBrk="1" hangingPunct="1"/>
            <a:r>
              <a:rPr lang="en-US" smtClean="0"/>
              <a:t>Replacement</a:t>
            </a:r>
          </a:p>
          <a:p>
            <a:pPr eaLnBrk="1" hangingPunct="1"/>
            <a:r>
              <a:rPr lang="en-US" smtClean="0"/>
              <a:t>Posting lines</a:t>
            </a:r>
          </a:p>
          <a:p>
            <a:pPr lvl="1" eaLnBrk="1" hangingPunct="1"/>
            <a:r>
              <a:rPr lang="en-US" smtClean="0"/>
              <a:t>Level 1</a:t>
            </a:r>
          </a:p>
          <a:p>
            <a:pPr lvl="1" eaLnBrk="1" hangingPunct="1"/>
            <a:r>
              <a:rPr lang="en-US" smtClean="0"/>
              <a:t>Sub-levels</a:t>
            </a:r>
          </a:p>
          <a:p>
            <a:pPr lvl="1" eaLnBrk="1" hangingPunct="1"/>
            <a:endParaRPr lang="en-US" smtClean="0"/>
          </a:p>
        </p:txBody>
      </p:sp>
      <p:sp>
        <p:nvSpPr>
          <p:cNvPr id="10243" name="Rectangle 2"/>
          <p:cNvSpPr>
            <a:spLocks noGrp="1" noChangeArrowheads="1"/>
          </p:cNvSpPr>
          <p:nvPr>
            <p:ph type="title"/>
          </p:nvPr>
        </p:nvSpPr>
        <p:spPr/>
        <p:txBody>
          <a:bodyPr>
            <a:normAutofit/>
          </a:bodyPr>
          <a:lstStyle/>
          <a:p>
            <a:pPr eaLnBrk="1" hangingPunct="1"/>
            <a:r>
              <a:rPr lang="en-US" sz="2800" smtClean="0"/>
              <a:t>Journal Entry Creation</a:t>
            </a:r>
          </a:p>
        </p:txBody>
      </p:sp>
      <p:sp>
        <p:nvSpPr>
          <p:cNvPr id="10242" name="Footer Placeholder 3"/>
          <p:cNvSpPr>
            <a:spLocks noGrp="1"/>
          </p:cNvSpPr>
          <p:nvPr>
            <p:ph type="ftr" sz="quarter" idx="10"/>
          </p:nvPr>
        </p:nvSpPr>
        <p:spPr>
          <a:noFill/>
        </p:spPr>
        <p:txBody>
          <a:bodyPr/>
          <a:lstStyle/>
          <a:p>
            <a:r>
              <a:rPr lang="en-US" smtClean="0"/>
              <a:t>EF-FP-040</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pPr eaLnBrk="1" hangingPunct="1"/>
            <a:r>
              <a:rPr lang="en-US" smtClean="0"/>
              <a:t>JE Posting: Progressive Disclosure</a:t>
            </a:r>
          </a:p>
        </p:txBody>
      </p:sp>
      <p:sp>
        <p:nvSpPr>
          <p:cNvPr id="11266" name="Footer Placeholder 3"/>
          <p:cNvSpPr>
            <a:spLocks noGrp="1"/>
          </p:cNvSpPr>
          <p:nvPr>
            <p:ph type="ftr" sz="quarter" idx="10"/>
          </p:nvPr>
        </p:nvSpPr>
        <p:spPr>
          <a:noFill/>
        </p:spPr>
        <p:txBody>
          <a:bodyPr/>
          <a:lstStyle/>
          <a:p>
            <a:r>
              <a:rPr lang="en-US" smtClean="0"/>
              <a:t>EF-FP-050</a:t>
            </a:r>
          </a:p>
        </p:txBody>
      </p:sp>
      <p:grpSp>
        <p:nvGrpSpPr>
          <p:cNvPr id="7" name="Group 6"/>
          <p:cNvGrpSpPr/>
          <p:nvPr/>
        </p:nvGrpSpPr>
        <p:grpSpPr>
          <a:xfrm>
            <a:off x="581025" y="1666875"/>
            <a:ext cx="7962900" cy="3676650"/>
            <a:chOff x="552450" y="2047875"/>
            <a:chExt cx="7962900" cy="3676650"/>
          </a:xfrm>
        </p:grpSpPr>
        <p:pic>
          <p:nvPicPr>
            <p:cNvPr id="11268" name="Picture 6" descr="JE-PD-1.jpg"/>
            <p:cNvPicPr>
              <a:picLocks noChangeAspect="1"/>
            </p:cNvPicPr>
            <p:nvPr/>
          </p:nvPicPr>
          <p:blipFill>
            <a:blip r:embed="rId2" cstate="print"/>
            <a:srcRect/>
            <a:stretch>
              <a:fillRect/>
            </a:stretch>
          </p:blipFill>
          <p:spPr bwMode="auto">
            <a:xfrm>
              <a:off x="552450" y="2047875"/>
              <a:ext cx="7962900" cy="3676650"/>
            </a:xfrm>
            <a:prstGeom prst="rect">
              <a:avLst/>
            </a:prstGeom>
            <a:noFill/>
            <a:ln w="9525">
              <a:noFill/>
              <a:miter lim="800000"/>
              <a:headEnd/>
              <a:tailEnd/>
            </a:ln>
          </p:spPr>
        </p:pic>
        <p:sp>
          <p:nvSpPr>
            <p:cNvPr id="11269" name="Oval 7"/>
            <p:cNvSpPr>
              <a:spLocks noChangeArrowheads="1"/>
            </p:cNvSpPr>
            <p:nvPr/>
          </p:nvSpPr>
          <p:spPr bwMode="auto">
            <a:xfrm>
              <a:off x="5219700" y="4025900"/>
              <a:ext cx="1041400" cy="1612900"/>
            </a:xfrm>
            <a:prstGeom prst="ellipse">
              <a:avLst/>
            </a:prstGeom>
            <a:noFill/>
            <a:ln w="25400" algn="ctr">
              <a:solidFill>
                <a:srgbClr val="C00000"/>
              </a:solidFill>
              <a:round/>
              <a:headEnd/>
              <a:tailEnd/>
            </a:ln>
          </p:spPr>
          <p:txBody>
            <a:bodyPr wrap="none" tIns="91440" bIns="91440" anchor="ctr"/>
            <a:lstStyle/>
            <a:p>
              <a:endParaRPr lang="en-US"/>
            </a:p>
          </p:txBody>
        </p:sp>
        <p:sp>
          <p:nvSpPr>
            <p:cNvPr id="11270" name="Oval 8"/>
            <p:cNvSpPr>
              <a:spLocks noChangeArrowheads="1"/>
            </p:cNvSpPr>
            <p:nvPr/>
          </p:nvSpPr>
          <p:spPr bwMode="auto">
            <a:xfrm>
              <a:off x="800100" y="4076700"/>
              <a:ext cx="1041400" cy="1612900"/>
            </a:xfrm>
            <a:prstGeom prst="ellipse">
              <a:avLst/>
            </a:prstGeom>
            <a:noFill/>
            <a:ln w="25400" algn="ctr">
              <a:solidFill>
                <a:srgbClr val="C00000"/>
              </a:solidFill>
              <a:round/>
              <a:headEnd/>
              <a:tailEnd/>
            </a:ln>
          </p:spPr>
          <p:txBody>
            <a:bodyPr wrap="none" tIns="91440" bIns="91440" anchor="ctr"/>
            <a:lstStyle/>
            <a:p>
              <a:endParaRPr lang="en-US"/>
            </a:p>
          </p:txBody>
        </p:sp>
      </p:gr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General Ledger Transactions&amp;quot;&quot;/&gt;&lt;property id=&quot;20307&quot; value=&quot;264&quot;/&gt;&lt;/object&gt;&lt;object type=&quot;3&quot; unique_id=&quot;10005&quot;&gt;&lt;property id=&quot;20148&quot; value=&quot;5&quot;/&gt;&lt;property id=&quot;20300&quot; value=&quot;Slide 2 - &amp;quot;Objective&amp;quot;&quot;/&gt;&lt;property id=&quot;20307&quot; value=&quot;360&quot;/&gt;&lt;/object&gt;&lt;object type=&quot;3&quot; unique_id=&quot;10006&quot;&gt;&lt;property id=&quot;20148&quot; value=&quot;5&quot;/&gt;&lt;property id=&quot;20300&quot; value=&quot;Slide 3&quot;/&gt;&lt;property id=&quot;20307&quot; value=&quot;359&quot;/&gt;&lt;/object&gt;&lt;object type=&quot;3&quot; unique_id=&quot;10007&quot;&gt;&lt;property id=&quot;20148&quot; value=&quot;5&quot;/&gt;&lt;property id=&quot;20300&quot; value=&quot;Slide 4 - &amp;quot;GL Transactions Processing Activities&amp;quot;&quot;/&gt;&lt;property id=&quot;20307&quot; value=&quot;370&quot;/&gt;&lt;/object&gt;&lt;object type=&quot;3&quot; unique_id=&quot;10008&quot;&gt;&lt;property id=&quot;20148&quot; value=&quot;5&quot;/&gt;&lt;property id=&quot;20300&quot; value=&quot;Slide 5 - &amp;quot;General Ledger Transactions Flow&amp;quot;&quot;/&gt;&lt;property id=&quot;20307&quot; value=&quot;266&quot;/&gt;&lt;/object&gt;&lt;object type=&quot;3&quot; unique_id=&quot;10009&quot;&gt;&lt;property id=&quot;20148&quot; value=&quot;5&quot;/&gt;&lt;property id=&quot;20300&quot; value=&quot;Slide 6&quot;/&gt;&lt;property id=&quot;20307&quot; value=&quot;361&quot;/&gt;&lt;/object&gt;&lt;object type=&quot;3&quot; unique_id=&quot;10010&quot;&gt;&lt;property id=&quot;20148&quot; value=&quot;5&quot;/&gt;&lt;property id=&quot;20300&quot; value=&quot;Slide 7 - &amp;quot;Journal Entry Posting Process&amp;quot;&quot;/&gt;&lt;property id=&quot;20307&quot; value=&quot;371&quot;/&gt;&lt;/object&gt;&lt;object type=&quot;3&quot; unique_id=&quot;10011&quot;&gt;&lt;property id=&quot;20148&quot; value=&quot;5&quot;/&gt;&lt;property id=&quot;20300&quot; value=&quot;Slide 8 - &amp;quot;Journal Entry Creation&amp;quot;&quot;/&gt;&lt;property id=&quot;20307&quot; value=&quot;267&quot;/&gt;&lt;/object&gt;&lt;object type=&quot;3&quot; unique_id=&quot;10012&quot;&gt;&lt;property id=&quot;20148&quot; value=&quot;5&quot;/&gt;&lt;property id=&quot;20300&quot; value=&quot;Slide 9 - &amp;quot;JE Posting: Progressive Disclosure&amp;quot;&quot;/&gt;&lt;property id=&quot;20307&quot; value=&quot;290&quot;/&gt;&lt;/object&gt;&lt;object type=&quot;3&quot; unique_id=&quot;10013&quot;&gt;&lt;property id=&quot;20148&quot; value=&quot;5&quot;/&gt;&lt;property id=&quot;20300&quot; value=&quot;Slide 10 - &amp;quot;JE Posting: Progressive Disclosure&amp;quot;&quot;/&gt;&lt;property id=&quot;20307&quot; value=&quot;291&quot;/&gt;&lt;/object&gt;&lt;object type=&quot;3&quot; unique_id=&quot;10014&quot;&gt;&lt;property id=&quot;20148&quot; value=&quot;5&quot;/&gt;&lt;property id=&quot;20300&quot; value=&quot;Slide 11 - &amp;quot;JE Posting: Progressive Disclosure&amp;quot;&quot;/&gt;&lt;property id=&quot;20307&quot; value=&quot;292&quot;/&gt;&lt;/object&gt;&lt;object type=&quot;3&quot; unique_id=&quot;10015&quot;&gt;&lt;property id=&quot;20148&quot; value=&quot;5&quot;/&gt;&lt;property id=&quot;20300&quot; value=&quot;Slide 12 - &amp;quot;JE Posting: Progressive Disclosure&amp;quot;&quot;/&gt;&lt;property id=&quot;20307&quot; value=&quot;293&quot;/&gt;&lt;/object&gt;&lt;object type=&quot;3&quot; unique_id=&quot;10016&quot;&gt;&lt;property id=&quot;20148&quot; value=&quot;5&quot;/&gt;&lt;property id=&quot;20300&quot; value=&quot;Slide 13 - &amp;quot;JE Posting: Progressive Disclosure&amp;quot;&quot;/&gt;&lt;property id=&quot;20307&quot; value=&quot;294&quot;/&gt;&lt;/object&gt;&lt;object type=&quot;3&quot; unique_id=&quot;10017&quot;&gt;&lt;property id=&quot;20148&quot; value=&quot;5&quot;/&gt;&lt;property id=&quot;20300&quot; value=&quot;Slide 14 - &amp;quot;JE Posting: Progressive Disclosure&amp;quot;&quot;/&gt;&lt;property id=&quot;20307&quot; value=&quot;295&quot;/&gt;&lt;/object&gt;&lt;object type=&quot;3&quot; unique_id=&quot;10018&quot;&gt;&lt;property id=&quot;20148&quot; value=&quot;5&quot;/&gt;&lt;property id=&quot;20300&quot; value=&quot;Slide 15&quot;/&gt;&lt;property id=&quot;20307&quot; value=&quot;362&quot;/&gt;&lt;/object&gt;&lt;object type=&quot;3&quot; unique_id=&quot;10019&quot;&gt;&lt;property id=&quot;20148&quot; value=&quot;5&quot;/&gt;&lt;property id=&quot;20300&quot; value=&quot;Slide 16 - &amp;quot;Journal Entry Templates&amp;quot;&quot;/&gt;&lt;property id=&quot;20307&quot; value=&quot;273&quot;/&gt;&lt;/object&gt;&lt;object type=&quot;3&quot; unique_id=&quot;10020&quot;&gt;&lt;property id=&quot;20148&quot; value=&quot;5&quot;/&gt;&lt;property id=&quot;20300&quot; value=&quot;Slide 17 - &amp;quot;Journal Entry Template Flow&amp;quot;&quot;/&gt;&lt;property id=&quot;20307&quot; value=&quot;274&quot;/&gt;&lt;/object&gt;&lt;object type=&quot;3&quot; unique_id=&quot;10021&quot;&gt;&lt;property id=&quot;20148&quot; value=&quot;5&quot;/&gt;&lt;property id=&quot;20300&quot; value=&quot;Slide 18 - &amp;quot;Create Template&amp;quot;&quot;/&gt;&lt;property id=&quot;20307&quot; value=&quot;275&quot;/&gt;&lt;/object&gt;&lt;object type=&quot;3&quot; unique_id=&quot;10022&quot;&gt;&lt;property id=&quot;20148&quot; value=&quot;5&quot;/&gt;&lt;property id=&quot;20300&quot; value=&quot;Slide 19 - &amp;quot;Use Journal Entry Template&amp;quot;&quot;/&gt;&lt;property id=&quot;20307&quot; value=&quot;276&quot;/&gt;&lt;/object&gt;&lt;object type=&quot;3&quot; unique_id=&quot;10023&quot;&gt;&lt;property id=&quot;20148&quot; value=&quot;5&quot;/&gt;&lt;property id=&quot;20300&quot; value=&quot;Slide 20 - &amp;quot;Hands-on Exercise&amp;quot;&quot;/&gt;&lt;property id=&quot;20307&quot; value=&quot;314&quot;/&gt;&lt;/object&gt;&lt;object type=&quot;3&quot; unique_id=&quot;10024&quot;&gt;&lt;property id=&quot;20148&quot; value=&quot;5&quot;/&gt;&lt;property id=&quot;20300&quot; value=&quot;Slide 21&quot;/&gt;&lt;property id=&quot;20307&quot; value=&quot;363&quot;/&gt;&lt;/object&gt;&lt;object type=&quot;3&quot; unique_id=&quot;10025&quot;&gt;&lt;property id=&quot;20148&quot; value=&quot;5&quot;/&gt;&lt;property id=&quot;20300&quot; value=&quot;Slide 22 - &amp;quot;Reversing Entries&amp;quot;&quot;/&gt;&lt;property id=&quot;20307&quot; value=&quot;278&quot;/&gt;&lt;/object&gt;&lt;object type=&quot;3&quot; unique_id=&quot;10026&quot;&gt;&lt;property id=&quot;20148&quot; value=&quot;5&quot;/&gt;&lt;property id=&quot;20300&quot; value=&quot;Slide 23 - &amp;quot;Reversing Entries Process&amp;quot;&quot;/&gt;&lt;property id=&quot;20307&quot; value=&quot;369&quot;/&gt;&lt;/object&gt;&lt;object type=&quot;3&quot; unique_id=&quot;10027&quot;&gt;&lt;property id=&quot;20148&quot; value=&quot;5&quot;/&gt;&lt;property id=&quot;20300&quot; value=&quot;Slide 24 - &amp;quot;Correction JE Reversal&amp;quot;&quot;/&gt;&lt;property id=&quot;20307&quot; value=&quot;279&quot;/&gt;&lt;/object&gt;&lt;object type=&quot;3&quot; unique_id=&quot;10028&quot;&gt;&lt;property id=&quot;20148&quot; value=&quot;5&quot;/&gt;&lt;property id=&quot;20300&quot; value=&quot;Slide 25 - &amp;quot;Journal Entry Reverse&amp;quot;&quot;/&gt;&lt;property id=&quot;20307&quot; value=&quot;280&quot;/&gt;&lt;/object&gt;&lt;object type=&quot;3&quot; unique_id=&quot;10029&quot;&gt;&lt;property id=&quot;20148&quot; value=&quot;5&quot;/&gt;&lt;property id=&quot;20300&quot; value=&quot;Slide 26 - &amp;quot;Reversing Entry Creation Flow&amp;quot;&quot;/&gt;&lt;property id=&quot;20307&quot; value=&quot;281&quot;/&gt;&lt;/object&gt;&lt;object type=&quot;3&quot; unique_id=&quot;10030&quot;&gt;&lt;property id=&quot;20148&quot; value=&quot;5&quot;/&gt;&lt;property id=&quot;20300&quot; value=&quot;Slide 27 - &amp;quot;Automatic Reversal of Journal Entries&amp;quot;&quot;/&gt;&lt;property id=&quot;20307&quot; value=&quot;357&quot;/&gt;&lt;/object&gt;&lt;object type=&quot;3&quot; unique_id=&quot;10031&quot;&gt;&lt;property id=&quot;20148&quot; value=&quot;5&quot;/&gt;&lt;property id=&quot;20300&quot; value=&quot;Slide 28 - &amp;quot;Reversing Journal Create&amp;quot;&quot;/&gt;&lt;property id=&quot;20307&quot; value=&quot;358&quot;/&gt;&lt;/object&gt;&lt;object type=&quot;3&quot; unique_id=&quot;10032&quot;&gt;&lt;property id=&quot;20148&quot; value=&quot;5&quot;/&gt;&lt;property id=&quot;20300&quot; value=&quot;Slide 29 - &amp;quot;Hands-on Exercise&amp;quot;&quot;/&gt;&lt;property id=&quot;20307&quot; value=&quot;313&quot;/&gt;&lt;/object&gt;&lt;object type=&quot;3&quot; unique_id=&quot;10033&quot;&gt;&lt;property id=&quot;20148&quot; value=&quot;5&quot;/&gt;&lt;property id=&quot;20300&quot; value=&quot;Slide 30&quot;/&gt;&lt;property id=&quot;20307&quot; value=&quot;364&quot;/&gt;&lt;/object&gt;&lt;object type=&quot;3&quot; unique_id=&quot;10034&quot;&gt;&lt;property id=&quot;20148&quot; value=&quot;5&quot;/&gt;&lt;property id=&quot;20300&quot; value=&quot;Slide 31 - &amp;quot;Recurring Entries Process&amp;quot;&quot;/&gt;&lt;property id=&quot;20307&quot; value=&quot;372&quot;/&gt;&lt;/object&gt;&lt;object type=&quot;3&quot; unique_id=&quot;10035&quot;&gt;&lt;property id=&quot;20148&quot; value=&quot;5&quot;/&gt;&lt;property id=&quot;20300&quot; value=&quot;Slide 32 - &amp;quot;Recurring Entry&amp;quot;&quot;/&gt;&lt;property id=&quot;20307&quot; value=&quot;283&quot;/&gt;&lt;/object&gt;&lt;object type=&quot;3&quot; unique_id=&quot;10036&quot;&gt;&lt;property id=&quot;20148&quot; value=&quot;5&quot;/&gt;&lt;property id=&quot;20300&quot; value=&quot;Slide 33 - &amp;quot;Recurring Entry Create / Post&amp;quot;&quot;/&gt;&lt;property id=&quot;20307&quot; value=&quot;285&quot;/&gt;&lt;/object&gt;&lt;object type=&quot;3&quot; unique_id=&quot;10037&quot;&gt;&lt;property id=&quot;20148&quot; value=&quot;5&quot;/&gt;&lt;property id=&quot;20300&quot; value=&quot;Slide 34 - &amp;quot;Hands-on Exercise&amp;quot;&quot;/&gt;&lt;property id=&quot;20307&quot; value=&quot;312&quot;/&gt;&lt;/object&gt;&lt;object type=&quot;3&quot; unique_id=&quot;10038&quot;&gt;&lt;property id=&quot;20148&quot; value=&quot;5&quot;/&gt;&lt;property id=&quot;20300&quot; value=&quot;Slide 35&quot;/&gt;&lt;property id=&quot;20307&quot; value=&quot;365&quot;/&gt;&lt;/object&gt;&lt;object type=&quot;3&quot; unique_id=&quot;10039&quot;&gt;&lt;property id=&quot;20148&quot; value=&quot;5&quot;/&gt;&lt;property id=&quot;20300&quot; value=&quot;Slide 36 - &amp;quot;Cross-Company vs. Intercompany&amp;quot;&quot;/&gt;&lt;property id=&quot;20307&quot; value=&quot;304&quot;/&gt;&lt;/object&gt;&lt;object type=&quot;3&quot; unique_id=&quot;10040&quot;&gt;&lt;property id=&quot;20148&quot; value=&quot;5&quot;/&gt;&lt;property id=&quot;20300&quot; value=&quot;Slide 37 - &amp;quot;Intercompany Transactions Process&amp;quot;&quot;/&gt;&lt;property id=&quot;20307&quot; value=&quot;374&quot;/&gt;&lt;/object&gt;&lt;object type=&quot;3&quot; unique_id=&quot;10041&quot;&gt;&lt;property id=&quot;20148&quot; value=&quot;5&quot;/&gt;&lt;property id=&quot;20300&quot; value=&quot;Slide 38 - &amp;quot;Cross-Company Transactions Process&amp;quot;&quot;/&gt;&lt;property id=&quot;20307&quot; value=&quot;373&quot;/&gt;&lt;/object&gt;&lt;object type=&quot;3&quot; unique_id=&quot;10042&quot;&gt;&lt;property id=&quot;20148&quot; value=&quot;5&quot;/&gt;&lt;property id=&quot;20300&quot; value=&quot;Slide 39 - &amp;quot;Cross Company Transactions Overview&amp;quot;&quot;/&gt;&lt;property id=&quot;20307&quot; value=&quot;302&quot;/&gt;&lt;/object&gt;&lt;object type=&quot;3&quot; unique_id=&quot;10043&quot;&gt;&lt;property id=&quot;20148&quot; value=&quot;5&quot;/&gt;&lt;property id=&quot;20300&quot; value=&quot;Slide 40 - &amp;quot;Concepts&amp;quot;&quot;/&gt;&lt;property id=&quot;20307&quot; value=&quot;303&quot;/&gt;&lt;/object&gt;&lt;object type=&quot;3&quot; unique_id=&quot;10044&quot;&gt;&lt;property id=&quot;20148&quot; value=&quot;5&quot;/&gt;&lt;property id=&quot;20300&quot; value=&quot;Slide 41 - &amp;quot;Intercompany Accounts&amp;quot;&quot;/&gt;&lt;property id=&quot;20307&quot; value=&quot;305&quot;/&gt;&lt;/object&gt;&lt;object type=&quot;3&quot; unique_id=&quot;10045&quot;&gt;&lt;property id=&quot;20148&quot; value=&quot;5&quot;/&gt;&lt;property id=&quot;20300&quot; value=&quot;Slide 42 - &amp;quot;Cross-Company Transaction Types&amp;quot;&quot;/&gt;&lt;property id=&quot;20307&quot; value=&quot;306&quot;/&gt;&lt;/object&gt;&lt;object type=&quot;3&quot; unique_id=&quot;10046&quot;&gt;&lt;property id=&quot;20148&quot; value=&quot;5&quot;/&gt;&lt;property id=&quot;20300&quot; value=&quot;Slide 43 - &amp;quot;Cross-Company Transactions Setup&amp;quot;&quot;/&gt;&lt;property id=&quot;20307&quot; value=&quot;308&quot;/&gt;&lt;/object&gt;&lt;object type=&quot;3&quot; unique_id=&quot;10047&quot;&gt;&lt;property id=&quot;20148&quot; value=&quot;5&quot;/&gt;&lt;property id=&quot;20300&quot; value=&quot;Slide 44 - &amp;quot;Cross-Company Transaction Example&amp;quot;&quot;/&gt;&lt;property id=&quot;20307&quot; value=&quot;309&quot;/&gt;&lt;/object&gt;&lt;object type=&quot;3&quot; unique_id=&quot;10048&quot;&gt;&lt;property id=&quot;20148&quot; value=&quot;5&quot;/&gt;&lt;property id=&quot;20300&quot; value=&quot;Slide 45 - &amp;quot;Setup Requirements &amp;quot;&quot;/&gt;&lt;property id=&quot;20307&quot; value=&quot;307&quot;/&gt;&lt;/object&gt;&lt;object type=&quot;3&quot; unique_id=&quot;10049&quot;&gt;&lt;property id=&quot;20148&quot; value=&quot;5&quot;/&gt;&lt;property id=&quot;20300&quot; value=&quot;Slide 46 - &amp;quot;Hands-on Exercise&amp;quot;&quot;/&gt;&lt;property id=&quot;20307&quot; value=&quot;310&quot;/&gt;&lt;/object&gt;&lt;object type=&quot;3&quot; unique_id=&quot;10050&quot;&gt;&lt;property id=&quot;20148&quot; value=&quot;5&quot;/&gt;&lt;property id=&quot;20300&quot; value=&quot;Slide 47&quot;/&gt;&lt;property id=&quot;20307&quot; value=&quot;366&quot;/&gt;&lt;/object&gt;&lt;object type=&quot;3&quot; unique_id=&quot;10051&quot;&gt;&lt;property id=&quot;20148&quot; value=&quot;5&quot;/&gt;&lt;property id=&quot;20300&quot; value=&quot;Slide 48 - &amp;quot;Layer Transfer Process&amp;quot;&quot;/&gt;&lt;property id=&quot;20307&quot; value=&quot;375&quot;/&gt;&lt;/object&gt;&lt;object type=&quot;3&quot; unique_id=&quot;10052&quot;&gt;&lt;property id=&quot;20148&quot; value=&quot;5&quot;/&gt;&lt;property id=&quot;20300&quot; value=&quot;Slide 49 - &amp;quot;Mass Layer Transfer&amp;quot;&quot;/&gt;&lt;property id=&quot;20307&quot; value=&quot;287&quot;/&gt;&lt;/object&gt;&lt;object type=&quot;3&quot; unique_id=&quot;10053&quot;&gt;&lt;property id=&quot;20148&quot; value=&quot;5&quot;/&gt;&lt;property id=&quot;20300&quot; value=&quot;Slide 50 - &amp;quot;Mass Layer Transfer Execute&amp;quot;&quot;/&gt;&lt;property id=&quot;20307&quot; value=&quot;288&quot;/&gt;&lt;/object&gt;&lt;object type=&quot;3&quot; unique_id=&quot;10054&quot;&gt;&lt;property id=&quot;20148&quot; value=&quot;5&quot;/&gt;&lt;property id=&quot;20300&quot; value=&quot;Slide 51&quot;/&gt;&lt;property id=&quot;20307&quot; value=&quot;383&quot;/&gt;&lt;/object&gt;&lt;object type=&quot;3&quot; unique_id=&quot;10055&quot;&gt;&lt;property id=&quot;20148&quot; value=&quot;5&quot;/&gt;&lt;property id=&quot;20300&quot; value=&quot;Slide 52 - &amp;quot;General Ledger Reporting Highlights&amp;quot;&quot;/&gt;&lt;property id=&quot;20307&quot; value=&quot;376&quot;/&gt;&lt;/object&gt;&lt;object type=&quot;3&quot; unique_id=&quot;10056&quot;&gt;&lt;property id=&quot;20148&quot; value=&quot;5&quot;/&gt;&lt;property id=&quot;20300&quot; value=&quot;Slide 53 - &amp;quot;GL Transactions Reports&amp;quot;&quot;/&gt;&lt;property id=&quot;20307&quot; value=&quot;377&quot;/&gt;&lt;/object&gt;&lt;object type=&quot;3&quot; unique_id=&quot;10057&quot;&gt;&lt;property id=&quot;20148&quot; value=&quot;5&quot;/&gt;&lt;property id=&quot;20300&quot; value=&quot;Slide 54 - &amp;quot;GL Transaction Report&amp;quot;&quot;/&gt;&lt;property id=&quot;20307&quot; value=&quot;378&quot;/&gt;&lt;/object&gt;&lt;object type=&quot;3&quot; unique_id=&quot;10058&quot;&gt;&lt;property id=&quot;20148&quot; value=&quot;5&quot;/&gt;&lt;property id=&quot;20300&quot; value=&quot;Slide 55 - &amp;quot;GL Transactions by Account, Sub-Account Report&amp;quot;&quot;/&gt;&lt;property id=&quot;20307&quot; value=&quot;379&quot;/&gt;&lt;/object&gt;&lt;object type=&quot;3&quot; unique_id=&quot;10059&quot;&gt;&lt;property id=&quot;20148&quot; value=&quot;5&quot;/&gt;&lt;property id=&quot;20300&quot; value=&quot;Slide 56 - &amp;quot;GL Transactions Views&amp;quot;&quot;/&gt;&lt;property id=&quot;20307&quot; value=&quot;380&quot;/&gt;&lt;/object&gt;&lt;object type=&quot;3&quot; unique_id=&quot;10060&quot;&gt;&lt;property id=&quot;20148&quot; value=&quot;5&quot;/&gt;&lt;property id=&quot;20300&quot; value=&quot;Slide 57 - &amp;quot;GL Transactions&amp;#x0D;&amp;#x0A;View Extended&amp;quot;&quot;/&gt;&lt;property id=&quot;20307&quot; value=&quot;384&quot;/&gt;&lt;/object&gt;&lt;object type=&quot;3&quot; unique_id=&quot;10061&quot;&gt;&lt;property id=&quot;20148&quot; value=&quot;5&quot;/&gt;&lt;property id=&quot;20300&quot; value=&quot;Slide 58 - &amp;quot;Trial Balance View&amp;quot;&quot;/&gt;&lt;property id=&quot;20307&quot; value=&quot;381&quot;/&gt;&lt;/object&gt;&lt;object type=&quot;3&quot; unique_id=&quot;10062&quot;&gt;&lt;property id=&quot;20148&quot; value=&quot;5&quot;/&gt;&lt;property id=&quot;20300&quot; value=&quot;Slide 59 - &amp;quot;Review&amp;quot;&quot;/&gt;&lt;property id=&quot;20307&quot; value=&quot;368&quot;/&gt;&lt;/object&gt;&lt;/object&gt;&lt;/object&gt;&lt;/database&gt;"/>
  <p:tag name="SECTOMILLISECCONVERTED" val="1"/>
</p:tagLst>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5280</TotalTime>
  <Words>1617</Words>
  <Application>Microsoft Office PowerPoint</Application>
  <PresentationFormat>On-screen Show (4:3)</PresentationFormat>
  <Paragraphs>499</Paragraphs>
  <Slides>58</Slides>
  <Notes>35</Notes>
  <HiddenSlides>0</HiddenSlides>
  <MMClips>0</MMClips>
  <ScaleCrop>false</ScaleCrop>
  <HeadingPairs>
    <vt:vector size="4" baseType="variant">
      <vt:variant>
        <vt:lpstr>Theme</vt:lpstr>
      </vt:variant>
      <vt:variant>
        <vt:i4>1</vt:i4>
      </vt:variant>
      <vt:variant>
        <vt:lpstr>Slide Titles</vt:lpstr>
      </vt:variant>
      <vt:variant>
        <vt:i4>58</vt:i4>
      </vt:variant>
    </vt:vector>
  </HeadingPairs>
  <TitlesOfParts>
    <vt:vector size="59" baseType="lpstr">
      <vt:lpstr>QAD 2010 Template</vt:lpstr>
      <vt:lpstr>General Ledger Transactions</vt:lpstr>
      <vt:lpstr>Objective</vt:lpstr>
      <vt:lpstr>General Ledger Transactions</vt:lpstr>
      <vt:lpstr>GL Transactions Processing Activities</vt:lpstr>
      <vt:lpstr>General Ledger Transactions Flow</vt:lpstr>
      <vt:lpstr>General Ledger Transactions</vt:lpstr>
      <vt:lpstr>Journal Entry Posting Process</vt:lpstr>
      <vt:lpstr>Journal Entry Creation</vt:lpstr>
      <vt:lpstr>JE Posting: Progressive Disclosure</vt:lpstr>
      <vt:lpstr>JE Posting: Progressive Disclosure</vt:lpstr>
      <vt:lpstr>JE Posting: Progressive Disclosure</vt:lpstr>
      <vt:lpstr>JE Posting: Progressive Disclosure</vt:lpstr>
      <vt:lpstr>JE Posting: Progressive Disclosure</vt:lpstr>
      <vt:lpstr>General Ledger Transactions</vt:lpstr>
      <vt:lpstr>Journal Entry Templates</vt:lpstr>
      <vt:lpstr>Journal Entry Template Flow</vt:lpstr>
      <vt:lpstr>Create Template</vt:lpstr>
      <vt:lpstr>Use Journal Entry Template</vt:lpstr>
      <vt:lpstr>Hands-on Exercise</vt:lpstr>
      <vt:lpstr>General Ledger Transactions</vt:lpstr>
      <vt:lpstr>Reversing Entries</vt:lpstr>
      <vt:lpstr>Reversing Entries Process</vt:lpstr>
      <vt:lpstr>Correction JE Reversal</vt:lpstr>
      <vt:lpstr>Journal Entry Reverse</vt:lpstr>
      <vt:lpstr>Reversing Entry Creation Flow</vt:lpstr>
      <vt:lpstr>Automatic Reversal of Journal Entries</vt:lpstr>
      <vt:lpstr>Reversing Journal Create</vt:lpstr>
      <vt:lpstr>Hands-on Exercise</vt:lpstr>
      <vt:lpstr>General Ledger Transactions</vt:lpstr>
      <vt:lpstr>Recurring Entries Process</vt:lpstr>
      <vt:lpstr>Recurring Entry</vt:lpstr>
      <vt:lpstr>Recurring Entry Create / Post</vt:lpstr>
      <vt:lpstr>Hands-on Exercise</vt:lpstr>
      <vt:lpstr>General Ledger Transactions</vt:lpstr>
      <vt:lpstr>Cross-Company vs. Intercompany</vt:lpstr>
      <vt:lpstr>Intercompany Transactions Process</vt:lpstr>
      <vt:lpstr>Cross-Company Transactions Process</vt:lpstr>
      <vt:lpstr>Cross-Company Transactions Overview</vt:lpstr>
      <vt:lpstr>Concepts</vt:lpstr>
      <vt:lpstr>Intercompany Accounts</vt:lpstr>
      <vt:lpstr>Cross-Company Transaction Types</vt:lpstr>
      <vt:lpstr>Cross-Company Transactions Setup</vt:lpstr>
      <vt:lpstr>Setup Requirements </vt:lpstr>
      <vt:lpstr>Cross-Company Transaction Example</vt:lpstr>
      <vt:lpstr>Hands-on Exercise</vt:lpstr>
      <vt:lpstr>General Ledger Transactions</vt:lpstr>
      <vt:lpstr>Layer Transfer Process</vt:lpstr>
      <vt:lpstr>Mass Layer Transfer</vt:lpstr>
      <vt:lpstr>Mass Layer Transfer Execute</vt:lpstr>
      <vt:lpstr>General Ledger Transactions</vt:lpstr>
      <vt:lpstr>General Ledger Reporting Highlights</vt:lpstr>
      <vt:lpstr>GL Transactions Reports</vt:lpstr>
      <vt:lpstr>GL Transaction Report</vt:lpstr>
      <vt:lpstr>GL Transactions by Account, Sub-Account Report</vt:lpstr>
      <vt:lpstr>GL Transactions Views</vt:lpstr>
      <vt:lpstr>GL Transactions View Extended</vt:lpstr>
      <vt:lpstr>Trial Balance View</vt:lpstr>
      <vt:lpstr>Review</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QAD</dc:creator>
  <cp:lastModifiedBy>ymg</cp:lastModifiedBy>
  <cp:revision>162</cp:revision>
  <dcterms:created xsi:type="dcterms:W3CDTF">2006-05-18T22:11:08Z</dcterms:created>
  <dcterms:modified xsi:type="dcterms:W3CDTF">2011-03-16T14:36:42Z</dcterms:modified>
</cp:coreProperties>
</file>