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20" r:id="rId2"/>
  </p:sldMasterIdLst>
  <p:notesMasterIdLst>
    <p:notesMasterId r:id="rId19"/>
  </p:notesMasterIdLst>
  <p:handoutMasterIdLst>
    <p:handoutMasterId r:id="rId20"/>
  </p:handoutMasterIdLst>
  <p:sldIdLst>
    <p:sldId id="604" r:id="rId3"/>
    <p:sldId id="605" r:id="rId4"/>
    <p:sldId id="606" r:id="rId5"/>
    <p:sldId id="607" r:id="rId6"/>
    <p:sldId id="608" r:id="rId7"/>
    <p:sldId id="609" r:id="rId8"/>
    <p:sldId id="610" r:id="rId9"/>
    <p:sldId id="611" r:id="rId10"/>
    <p:sldId id="612" r:id="rId11"/>
    <p:sldId id="613" r:id="rId12"/>
    <p:sldId id="614" r:id="rId13"/>
    <p:sldId id="615" r:id="rId14"/>
    <p:sldId id="616" r:id="rId15"/>
    <p:sldId id="617" r:id="rId16"/>
    <p:sldId id="618" r:id="rId17"/>
    <p:sldId id="619" r:id="rId18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8" autoAdjust="0"/>
    <p:restoredTop sz="80320" autoAdjust="0"/>
  </p:normalViewPr>
  <p:slideViewPr>
    <p:cSldViewPr snapToGrid="0">
      <p:cViewPr varScale="1">
        <p:scale>
          <a:sx n="101" d="100"/>
          <a:sy n="101" d="100"/>
        </p:scale>
        <p:origin x="-252" y="-90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8D1D8E4-55AA-4591-BB9D-316E4B6BDD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06545B7B-A72C-4044-9591-37644EED0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7131ED-2163-49E7-B183-0F3FAEE14A6D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6EFFD-8FEC-4831-957C-9C36AD1AE47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99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2A263D-E40E-448E-9FBB-FA17ED565A4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096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4096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87FC3B-4C48-4AA3-A581-98921ACE868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17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489402-76EF-4C7E-AE19-103C7CDCE44A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277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Delete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8CFE51-1C87-4EE3-A42E-DE841F69DB53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37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379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smtClean="0"/>
              <a:t>Replace image with image on </a:t>
            </a:r>
            <a:r>
              <a:rPr lang="en-US" smtClean="0"/>
              <a:t>http://resources2.know.qad.com/TG-QuickStart-p1/g1/4810-QAD2.html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0C227-F3CF-4A8B-8186-2CDB49504327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481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4820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30C71C-0C8B-4B98-A05F-AD376B41BC6A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584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5844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9F95AC-3B75-4B0C-A917-BD1B308F1DC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686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6868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94D67C-8823-410F-AFB9-36F2E5D25EA5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789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7892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9CAA6F-420F-40DE-A735-549EC1C64DD4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891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8916" name="Rectangle 3"/>
          <p:cNvSpPr>
            <a:spLocks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31247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28581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</a:t>
            </a:r>
            <a:r>
              <a:rPr lang="en-US" dirty="0" smtClean="0"/>
              <a:t>Applications Enterprise </a:t>
            </a:r>
            <a:r>
              <a:rPr lang="en-US" dirty="0" smtClean="0"/>
              <a:t>Edition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Organization of QAD Enterprise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1804" y="1147410"/>
            <a:ext cx="7605713" cy="4838700"/>
            <a:chOff x="742950" y="1571625"/>
            <a:chExt cx="7605713" cy="4838700"/>
          </a:xfrm>
        </p:grpSpPr>
        <p:pic>
          <p:nvPicPr>
            <p:cNvPr id="22532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3" name="Picture 19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19688" y="1571625"/>
              <a:ext cx="3228975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Rectangle 20"/>
            <p:cNvSpPr>
              <a:spLocks noChangeArrowheads="1"/>
            </p:cNvSpPr>
            <p:nvPr/>
          </p:nvSpPr>
          <p:spPr bwMode="auto">
            <a:xfrm>
              <a:off x="1895475" y="3505200"/>
              <a:ext cx="88900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535" name="Rectangle 21"/>
            <p:cNvSpPr>
              <a:spLocks noChangeArrowheads="1"/>
            </p:cNvSpPr>
            <p:nvPr/>
          </p:nvSpPr>
          <p:spPr bwMode="auto">
            <a:xfrm>
              <a:off x="5229225" y="2924175"/>
              <a:ext cx="88900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2536" name="AutoShape 22"/>
            <p:cNvCxnSpPr>
              <a:cxnSpLocks noChangeShapeType="1"/>
              <a:stCxn id="22534" idx="3"/>
              <a:endCxn id="22535" idx="1"/>
            </p:cNvCxnSpPr>
            <p:nvPr/>
          </p:nvCxnSpPr>
          <p:spPr bwMode="auto">
            <a:xfrm flipV="1">
              <a:off x="1984375" y="2968625"/>
              <a:ext cx="3244850" cy="5810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Financials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QS-OR-110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42950" y="1192193"/>
            <a:ext cx="7639050" cy="4876800"/>
            <a:chOff x="742950" y="1343025"/>
            <a:chExt cx="7639050" cy="4876800"/>
          </a:xfrm>
        </p:grpSpPr>
        <p:pic>
          <p:nvPicPr>
            <p:cNvPr id="23556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7" name="Rectangle 20"/>
            <p:cNvSpPr>
              <a:spLocks noChangeArrowheads="1"/>
            </p:cNvSpPr>
            <p:nvPr/>
          </p:nvSpPr>
          <p:spPr bwMode="auto">
            <a:xfrm>
              <a:off x="1704975" y="3667125"/>
              <a:ext cx="10477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pic>
          <p:nvPicPr>
            <p:cNvPr id="23558" name="Picture 2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14950" y="1343025"/>
              <a:ext cx="3067050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9" name="Rectangle 23"/>
            <p:cNvSpPr>
              <a:spLocks noChangeArrowheads="1"/>
            </p:cNvSpPr>
            <p:nvPr/>
          </p:nvSpPr>
          <p:spPr bwMode="auto">
            <a:xfrm>
              <a:off x="5429250" y="2886075"/>
              <a:ext cx="10477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3560" name="AutoShape 24"/>
            <p:cNvCxnSpPr>
              <a:cxnSpLocks noChangeShapeType="1"/>
              <a:stCxn id="23557" idx="3"/>
              <a:endCxn id="23559" idx="1"/>
            </p:cNvCxnSpPr>
            <p:nvPr/>
          </p:nvCxnSpPr>
          <p:spPr bwMode="auto">
            <a:xfrm flipV="1">
              <a:off x="1809750" y="2930525"/>
              <a:ext cx="3619500" cy="7810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Data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99512" y="1028642"/>
            <a:ext cx="7543800" cy="4886325"/>
            <a:chOff x="742950" y="1481138"/>
            <a:chExt cx="7543800" cy="4886325"/>
          </a:xfrm>
        </p:grpSpPr>
        <p:pic>
          <p:nvPicPr>
            <p:cNvPr id="24580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1" name="Picture 19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00650" y="1481138"/>
              <a:ext cx="3086100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2" name="Rectangle 20"/>
            <p:cNvSpPr>
              <a:spLocks noChangeArrowheads="1"/>
            </p:cNvSpPr>
            <p:nvPr/>
          </p:nvSpPr>
          <p:spPr bwMode="auto">
            <a:xfrm>
              <a:off x="1781175" y="383857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4583" name="Rectangle 21"/>
            <p:cNvSpPr>
              <a:spLocks noChangeArrowheads="1"/>
            </p:cNvSpPr>
            <p:nvPr/>
          </p:nvSpPr>
          <p:spPr bwMode="auto">
            <a:xfrm>
              <a:off x="5334000" y="317182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4584" name="AutoShape 22"/>
            <p:cNvCxnSpPr>
              <a:cxnSpLocks noChangeShapeType="1"/>
              <a:stCxn id="24582" idx="3"/>
              <a:endCxn id="24583" idx="1"/>
            </p:cNvCxnSpPr>
            <p:nvPr/>
          </p:nvCxnSpPr>
          <p:spPr bwMode="auto">
            <a:xfrm flipV="1">
              <a:off x="1870075" y="3228975"/>
              <a:ext cx="3463925" cy="6667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System Administration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QS-OR-130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08939" y="1024663"/>
            <a:ext cx="7515225" cy="4895850"/>
            <a:chOff x="742950" y="1552575"/>
            <a:chExt cx="7515225" cy="4895850"/>
          </a:xfrm>
        </p:grpSpPr>
        <p:pic>
          <p:nvPicPr>
            <p:cNvPr id="25604" name="Picture 1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18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72075" y="1552575"/>
              <a:ext cx="3086100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Rectangle 19"/>
            <p:cNvSpPr>
              <a:spLocks noChangeArrowheads="1"/>
            </p:cNvSpPr>
            <p:nvPr/>
          </p:nvSpPr>
          <p:spPr bwMode="auto">
            <a:xfrm>
              <a:off x="2190750" y="401002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607" name="Rectangle 20"/>
            <p:cNvSpPr>
              <a:spLocks noChangeArrowheads="1"/>
            </p:cNvSpPr>
            <p:nvPr/>
          </p:nvSpPr>
          <p:spPr bwMode="auto">
            <a:xfrm>
              <a:off x="5305425" y="3409950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5608" name="AutoShape 21"/>
            <p:cNvCxnSpPr>
              <a:cxnSpLocks noChangeShapeType="1"/>
              <a:stCxn id="25606" idx="3"/>
              <a:endCxn id="25607" idx="1"/>
            </p:cNvCxnSpPr>
            <p:nvPr/>
          </p:nvCxnSpPr>
          <p:spPr bwMode="auto">
            <a:xfrm flipV="1">
              <a:off x="2279650" y="3467100"/>
              <a:ext cx="3025775" cy="60007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Administration Menu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27793" y="1041361"/>
            <a:ext cx="7477125" cy="4895850"/>
            <a:chOff x="742950" y="1343025"/>
            <a:chExt cx="7477125" cy="4895850"/>
          </a:xfrm>
        </p:grpSpPr>
        <p:pic>
          <p:nvPicPr>
            <p:cNvPr id="26628" name="Picture 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0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81575" y="1343025"/>
              <a:ext cx="3238500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0" name="Rectangle 11"/>
            <p:cNvSpPr>
              <a:spLocks noChangeArrowheads="1"/>
            </p:cNvSpPr>
            <p:nvPr/>
          </p:nvSpPr>
          <p:spPr bwMode="auto">
            <a:xfrm>
              <a:off x="1857375" y="4524375"/>
              <a:ext cx="88900" cy="1238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6631" name="Rectangle 12"/>
            <p:cNvSpPr>
              <a:spLocks noChangeArrowheads="1"/>
            </p:cNvSpPr>
            <p:nvPr/>
          </p:nvSpPr>
          <p:spPr bwMode="auto">
            <a:xfrm>
              <a:off x="5114925" y="3714750"/>
              <a:ext cx="88900" cy="1238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6632" name="AutoShape 13"/>
            <p:cNvCxnSpPr>
              <a:cxnSpLocks noChangeShapeType="1"/>
              <a:stCxn id="26630" idx="3"/>
              <a:endCxn id="26631" idx="1"/>
            </p:cNvCxnSpPr>
            <p:nvPr/>
          </p:nvCxnSpPr>
          <p:spPr bwMode="auto">
            <a:xfrm flipV="1">
              <a:off x="1946275" y="3776663"/>
              <a:ext cx="3168650" cy="8096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Maintenance Programs</a:t>
            </a:r>
          </a:p>
          <a:p>
            <a:r>
              <a:rPr lang="en-US" smtClean="0"/>
              <a:t> Inquiry and Report Programs</a:t>
            </a:r>
          </a:p>
          <a:p>
            <a:r>
              <a:rPr lang="en-US" smtClean="0"/>
              <a:t> Browse Programs</a:t>
            </a:r>
          </a:p>
          <a:p>
            <a:r>
              <a:rPr lang="en-US" smtClean="0"/>
              <a:t> Transaction Programs</a:t>
            </a:r>
          </a:p>
          <a:p>
            <a:r>
              <a:rPr lang="en-US" smtClean="0"/>
              <a:t> Utility Programs</a:t>
            </a:r>
          </a:p>
          <a:p>
            <a:endParaRPr lang="en-US" smtClean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 Types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Control Data</a:t>
            </a:r>
          </a:p>
          <a:p>
            <a:r>
              <a:rPr lang="en-US" smtClean="0"/>
              <a:t> Transaction Data</a:t>
            </a:r>
          </a:p>
          <a:p>
            <a:r>
              <a:rPr lang="en-US" smtClean="0"/>
              <a:t> Static Data</a:t>
            </a:r>
          </a:p>
        </p:txBody>
      </p:sp>
      <p:sp>
        <p:nvSpPr>
          <p:cNvPr id="2867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Types of Data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QS-OR-170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Menus / Modules</a:t>
            </a:r>
          </a:p>
          <a:p>
            <a:r>
              <a:rPr lang="en-US" smtClean="0"/>
              <a:t> Interfaces</a:t>
            </a:r>
          </a:p>
          <a:p>
            <a:r>
              <a:rPr lang="en-US" smtClean="0"/>
              <a:t> Program Types</a:t>
            </a:r>
          </a:p>
          <a:p>
            <a:r>
              <a:rPr lang="en-US" smtClean="0"/>
              <a:t> Types of Data</a:t>
            </a:r>
          </a:p>
          <a:p>
            <a:endParaRPr lang="en-US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.Net UI menu Structure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QS-OR-030</a:t>
            </a:r>
          </a:p>
        </p:txBody>
      </p:sp>
      <p:pic>
        <p:nvPicPr>
          <p:cNvPr id="15364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3050" y="1213693"/>
            <a:ext cx="30861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8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50" y="1199406"/>
            <a:ext cx="32575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NET UI Menu Structure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QS-OR-040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85800" y="1000753"/>
            <a:ext cx="7770813" cy="5167312"/>
            <a:chOff x="685800" y="1519238"/>
            <a:chExt cx="7770813" cy="5167312"/>
          </a:xfrm>
        </p:grpSpPr>
        <p:pic>
          <p:nvPicPr>
            <p:cNvPr id="16388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5800" y="1519238"/>
              <a:ext cx="7770813" cy="4981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89" name="Picture 1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4875" y="2000250"/>
              <a:ext cx="2971800" cy="468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Top-Level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76740" y="1139963"/>
            <a:ext cx="8174038" cy="4827587"/>
            <a:chOff x="523875" y="1611313"/>
            <a:chExt cx="8174038" cy="4827587"/>
          </a:xfrm>
        </p:grpSpPr>
        <p:pic>
          <p:nvPicPr>
            <p:cNvPr id="55302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68725" y="3082925"/>
              <a:ext cx="4929188" cy="250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</p:pic>
        <p:sp>
          <p:nvSpPr>
            <p:cNvPr id="17413" name="Rectangle 7"/>
            <p:cNvSpPr>
              <a:spLocks noChangeArrowheads="1"/>
            </p:cNvSpPr>
            <p:nvPr/>
          </p:nvSpPr>
          <p:spPr bwMode="auto">
            <a:xfrm>
              <a:off x="646113" y="1611313"/>
              <a:ext cx="21844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sz="1600">
                  <a:solidFill>
                    <a:srgbClr val="003366"/>
                  </a:solidFill>
                  <a:latin typeface="+mj-lt"/>
                </a:rPr>
                <a:t>.NetUI</a:t>
              </a:r>
            </a:p>
          </p:txBody>
        </p:sp>
        <p:sp>
          <p:nvSpPr>
            <p:cNvPr id="17414" name="Rectangle 9"/>
            <p:cNvSpPr>
              <a:spLocks noChangeArrowheads="1"/>
            </p:cNvSpPr>
            <p:nvPr/>
          </p:nvSpPr>
          <p:spPr bwMode="auto">
            <a:xfrm>
              <a:off x="3749675" y="2716213"/>
              <a:ext cx="2184400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sz="1600">
                  <a:solidFill>
                    <a:srgbClr val="003366"/>
                  </a:solidFill>
                  <a:latin typeface="+mj-lt"/>
                </a:rPr>
                <a:t>Character</a:t>
              </a:r>
            </a:p>
          </p:txBody>
        </p:sp>
        <p:pic>
          <p:nvPicPr>
            <p:cNvPr id="17415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 r="25761"/>
            <a:stretch>
              <a:fillRect/>
            </a:stretch>
          </p:blipFill>
          <p:spPr bwMode="auto">
            <a:xfrm>
              <a:off x="523875" y="1885950"/>
              <a:ext cx="3111500" cy="45529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Selecting Menu Items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QS-OR-060</a:t>
            </a:r>
          </a:p>
        </p:txBody>
      </p:sp>
      <p:pic>
        <p:nvPicPr>
          <p:cNvPr id="18437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76071"/>
            <a:ext cx="853281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QAD EE Modules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QS-OR-070</a:t>
            </a:r>
          </a:p>
        </p:txBody>
      </p:sp>
      <p:pic>
        <p:nvPicPr>
          <p:cNvPr id="1946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3700" y="1923796"/>
            <a:ext cx="32766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Customer Management </a:t>
            </a:r>
            <a:r>
              <a:rPr lang="en-US" dirty="0" smtClean="0"/>
              <a:t>Menu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18366" y="1129340"/>
            <a:ext cx="7491413" cy="4857750"/>
            <a:chOff x="742950" y="1647825"/>
            <a:chExt cx="7491413" cy="4857750"/>
          </a:xfrm>
        </p:grpSpPr>
        <p:pic>
          <p:nvPicPr>
            <p:cNvPr id="20484" name="Picture 1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5" name="Picture 16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57788" y="1647825"/>
              <a:ext cx="3076575" cy="485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Rectangle 17"/>
            <p:cNvSpPr>
              <a:spLocks noChangeArrowheads="1"/>
            </p:cNvSpPr>
            <p:nvPr/>
          </p:nvSpPr>
          <p:spPr bwMode="auto">
            <a:xfrm>
              <a:off x="2257425" y="3152775"/>
              <a:ext cx="88900" cy="95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0487" name="Rectangle 18"/>
            <p:cNvSpPr>
              <a:spLocks noChangeArrowheads="1"/>
            </p:cNvSpPr>
            <p:nvPr/>
          </p:nvSpPr>
          <p:spPr bwMode="auto">
            <a:xfrm>
              <a:off x="5229225" y="2647950"/>
              <a:ext cx="88900" cy="95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0488" name="AutoShape 19"/>
            <p:cNvCxnSpPr>
              <a:cxnSpLocks noChangeShapeType="1"/>
              <a:stCxn id="20486" idx="3"/>
              <a:endCxn id="20487" idx="1"/>
            </p:cNvCxnSpPr>
            <p:nvPr/>
          </p:nvCxnSpPr>
          <p:spPr bwMode="auto">
            <a:xfrm flipV="1">
              <a:off x="2346325" y="2695575"/>
              <a:ext cx="2882900" cy="5048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Supply Chain Menu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74928" y="1066840"/>
            <a:ext cx="7377113" cy="4886325"/>
            <a:chOff x="742950" y="1528763"/>
            <a:chExt cx="7377113" cy="4886325"/>
          </a:xfrm>
        </p:grpSpPr>
        <p:pic>
          <p:nvPicPr>
            <p:cNvPr id="21508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9" name="Picture 17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43488" y="1528763"/>
              <a:ext cx="3076575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0" name="Rectangle 18"/>
            <p:cNvSpPr>
              <a:spLocks noChangeArrowheads="1"/>
            </p:cNvSpPr>
            <p:nvPr/>
          </p:nvSpPr>
          <p:spPr bwMode="auto">
            <a:xfrm>
              <a:off x="1809750" y="3324225"/>
              <a:ext cx="12382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511" name="Rectangle 19"/>
            <p:cNvSpPr>
              <a:spLocks noChangeArrowheads="1"/>
            </p:cNvSpPr>
            <p:nvPr/>
          </p:nvSpPr>
          <p:spPr bwMode="auto">
            <a:xfrm>
              <a:off x="5076825" y="2714625"/>
              <a:ext cx="12382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1512" name="AutoShape 20"/>
            <p:cNvCxnSpPr>
              <a:cxnSpLocks noChangeShapeType="1"/>
              <a:stCxn id="21510" idx="3"/>
              <a:endCxn id="21511" idx="1"/>
            </p:cNvCxnSpPr>
            <p:nvPr/>
          </p:nvCxnSpPr>
          <p:spPr bwMode="auto">
            <a:xfrm flipV="1">
              <a:off x="1933575" y="2759075"/>
              <a:ext cx="3143250" cy="6096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9725</TotalTime>
  <Words>127</Words>
  <Application>Microsoft Office PowerPoint</Application>
  <PresentationFormat>On-screen Show (4:3)</PresentationFormat>
  <Paragraphs>59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Tahoma</vt:lpstr>
      <vt:lpstr>Arial</vt:lpstr>
      <vt:lpstr>Webdings</vt:lpstr>
      <vt:lpstr>Times New Roman</vt:lpstr>
      <vt:lpstr>1_EX06PP_template</vt:lpstr>
      <vt:lpstr>QAD 2010 Template</vt:lpstr>
      <vt:lpstr>QAD Enterprise Applications Enterprise Edition</vt:lpstr>
      <vt:lpstr>Topics</vt:lpstr>
      <vt:lpstr>.Net UI menu Structure</vt:lpstr>
      <vt:lpstr>NET UI Menu Structure</vt:lpstr>
      <vt:lpstr>Top-Level Menu</vt:lpstr>
      <vt:lpstr>Selecting Menu Items</vt:lpstr>
      <vt:lpstr>Introduction to QAD EE Modules</vt:lpstr>
      <vt:lpstr>Customer Management Menu</vt:lpstr>
      <vt:lpstr>Supply Chain Menu</vt:lpstr>
      <vt:lpstr>Manufacturing Menu</vt:lpstr>
      <vt:lpstr>Financials Menu</vt:lpstr>
      <vt:lpstr>Master Data Menu</vt:lpstr>
      <vt:lpstr>System Administration Menu</vt:lpstr>
      <vt:lpstr>Administration Menu</vt:lpstr>
      <vt:lpstr>Program Types</vt:lpstr>
      <vt:lpstr>Types of Data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378</cp:revision>
  <cp:lastPrinted>2001-05-04T21:55:40Z</cp:lastPrinted>
  <dcterms:created xsi:type="dcterms:W3CDTF">1998-03-17T23:27:45Z</dcterms:created>
  <dcterms:modified xsi:type="dcterms:W3CDTF">2011-01-10T22:48:33Z</dcterms:modified>
</cp:coreProperties>
</file>