
<file path=[Content_Types].xml><?xml version="1.0" encoding="utf-8"?>
<Types xmlns="http://schemas.openxmlformats.org/package/2006/content-types">
  <Override PartName="/ppt/slides/slide47.xml" ContentType="application/vnd.openxmlformats-officedocument.presentationml.slide+xml"/>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comments/comment33.xml" ContentType="application/vnd.openxmlformats-officedocument.presentationml.comments+xml"/>
  <Override PartName="/ppt/tags/tag241.xml" ContentType="application/vnd.openxmlformats-officedocument.presentationml.tags+xml"/>
  <Override PartName="/ppt/tags/tag16.xml" ContentType="application/vnd.openxmlformats-officedocument.presentationml.tags+xml"/>
  <Override PartName="/ppt/tags/tag63.xml" ContentType="application/vnd.openxmlformats-officedocument.presentationml.tags+xml"/>
  <Override PartName="/ppt/comments/comment11.xml" ContentType="application/vnd.openxmlformats-officedocument.presentationml.comments+xml"/>
  <Override PartName="/ppt/tags/tag178.xml" ContentType="application/vnd.openxmlformats-officedocument.presentationml.tags+xml"/>
  <Override PartName="/ppt/notesSlides/notesSlide41.xml" ContentType="application/vnd.openxmlformats-officedocument.presentationml.notesSlide+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279.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19.xml" ContentType="application/vnd.openxmlformats-officedocument.presentationml.slide+xml"/>
  <Default Extension="png" ContentType="image/png"/>
  <Override PartName="/ppt/tags/tag112.xml" ContentType="application/vnd.openxmlformats-officedocument.presentationml.tags+xml"/>
  <Override PartName="/ppt/tags/tag257.xml" ContentType="application/vnd.openxmlformats-officedocument.presentationml.tags+xml"/>
  <Override PartName="/ppt/comments/comment49.xml" ContentType="application/vnd.openxmlformats-officedocument.presentationml.comments+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comments/comment9.xml" ContentType="application/vnd.openxmlformats-officedocument.presentationml.comments+xml"/>
  <Override PartName="/ppt/comments/comment27.xml" ContentType="application/vnd.openxmlformats-officedocument.presentationml.comments+xml"/>
  <Override PartName="/ppt/slides/slide44.xml" ContentType="application/vnd.openxmlformats-officedocument.presentationml.slide+xml"/>
  <Override PartName="/ppt/tags/tag235.xml" ContentType="application/vnd.openxmlformats-officedocument.presentationml.tags+xml"/>
  <Override PartName="/ppt/tags/tag282.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notesSlides/notesSlide35.xml" ContentType="application/vnd.openxmlformats-officedocument.presentationml.notesSlide+xml"/>
  <Override PartName="/ppt/tags/tag260.xml" ContentType="application/vnd.openxmlformats-officedocument.presentationml.tags+xml"/>
  <Override PartName="/ppt/tags/tag35.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notesSlides/notesSlide13.xml" ContentType="application/vnd.openxmlformats-officedocument.presentationml.notesSlide+xml"/>
  <Override PartName="/ppt/tags/tag197.xml" ContentType="application/vnd.openxmlformats-officedocument.presentationml.tags+xml"/>
  <Override PartName="/ppt/comments/comment30.xml" ContentType="application/vnd.openxmlformats-officedocument.presentationml.comment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notesSlides/notesSlide29.xml" ContentType="application/vnd.openxmlformats-officedocument.presentationml.notesSlide+xml"/>
  <Override PartName="/ppt/tags/tag207.xml" ContentType="application/vnd.openxmlformats-officedocument.presentationml.tags+xml"/>
  <Override PartName="/ppt/tags/tag218.xml" ContentType="application/vnd.openxmlformats-officedocument.presentationml.tags+xml"/>
  <Override PartName="/ppt/tags/tag254.xml" ContentType="application/vnd.openxmlformats-officedocument.presentationml.tags+xml"/>
  <Override PartName="/ppt/tags/tag265.xml" ContentType="application/vnd.openxmlformats-officedocument.presentationml.tags+xml"/>
  <Override PartName="/ppt/comments/comment46.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tags/tag87.xml" ContentType="application/vnd.openxmlformats-officedocument.presentationml.tags+xml"/>
  <Override PartName="/ppt/notesSlides/notesSlide18.xml" ContentType="application/vnd.openxmlformats-officedocument.presentationml.notesSlide+xml"/>
  <Override PartName="/ppt/comments/comment35.xml" ContentType="application/vnd.openxmlformats-officedocument.presentationml.comments+xml"/>
  <Override PartName="/ppt/tags/tag243.xml" ContentType="application/vnd.openxmlformats-officedocument.presentationml.tags+xml"/>
  <Override PartName="/ppt/tags/tag290.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tags/tag232.xml" ContentType="application/vnd.openxmlformats-officedocument.presentationml.tags+xml"/>
  <Override PartName="/ppt/notesSlides/notesSlide43.xml" ContentType="application/vnd.openxmlformats-officedocument.presentationml.notesSlide+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221.xml" ContentType="application/vnd.openxmlformats-officedocument.presentationml.tags+xml"/>
  <Override PartName="/ppt/notesSlides/notesSlide32.xml" ContentType="application/vnd.openxmlformats-officedocument.presentationml.notesSlide+xml"/>
  <Override PartName="/ppt/tags/tag43.xml" ContentType="application/vnd.openxmlformats-officedocument.presentationml.tags+xml"/>
  <Override PartName="/ppt/tags/tag90.xml" ContentType="application/vnd.openxmlformats-officedocument.presentationml.tags+xml"/>
  <Override PartName="/ppt/notesSlides/notesSlide9.xml" ContentType="application/vnd.openxmlformats-officedocument.presentationml.notesSlide+xml"/>
  <Override PartName="/ppt/tags/tag147.xml" ContentType="application/vnd.openxmlformats-officedocument.presentationml.tags+xml"/>
  <Override PartName="/ppt/notesSlides/notesSlide21.xml" ContentType="application/vnd.openxmlformats-officedocument.presentationml.notesSlide+xml"/>
  <Override PartName="/ppt/tags/tag194.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259.xml" ContentType="application/vnd.openxmlformats-officedocument.presentationml.tags+xml"/>
  <Override PartName="/ppt/slideMasters/slideMaster2.xml" ContentType="application/vnd.openxmlformats-officedocument.presentationml.slideMaster+xml"/>
  <Override PartName="/ppt/tags/tag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103.xml" ContentType="application/vnd.openxmlformats-officedocument.presentationml.tags+xml"/>
  <Override PartName="/ppt/tags/tag150.xml" ContentType="application/vnd.openxmlformats-officedocument.presentationml.tags+xml"/>
  <Override PartName="/ppt/comments/comment29.xml" ContentType="application/vnd.openxmlformats-officedocument.presentationml.comments+xml"/>
  <Override PartName="/ppt/tags/tag248.xml" ContentType="application/vnd.openxmlformats-officedocument.presentationml.tags+xml"/>
  <Override PartName="/ppt/tags/tag295.xml" ContentType="application/vnd.openxmlformats-officedocument.presentationml.tags+xml"/>
  <Override PartName="/ppt/slides/slide46.xml" ContentType="application/vnd.openxmlformats-officedocument.presentationml.slide+xml"/>
  <Override PartName="/ppt/comments/comment18.xml" ContentType="application/vnd.openxmlformats-officedocument.presentationml.comments+xml"/>
  <Override PartName="/ppt/tags/tag226.xml" ContentType="application/vnd.openxmlformats-officedocument.presentationml.tags+xml"/>
  <Override PartName="/ppt/tags/tag237.xml" ContentType="application/vnd.openxmlformats-officedocument.presentationml.tags+xml"/>
  <Override PartName="/ppt/tags/tag273.xml" ContentType="application/vnd.openxmlformats-officedocument.presentationml.tags+xml"/>
  <Override PartName="/ppt/tags/tag284.xml" ContentType="application/vnd.openxmlformats-officedocument.presentationml.tags+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notesSlides/notesSlide37.xml" ContentType="application/vnd.openxmlformats-officedocument.presentationml.notesSlide+xml"/>
  <Override PartName="/ppt/tags/tag262.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37.xml" ContentType="application/vnd.openxmlformats-officedocument.presentationml.tags+xml"/>
  <Override PartName="/ppt/slideLayouts/slideLayout23.xml" ContentType="application/vnd.openxmlformats-officedocument.presentationml.slideLayout+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tags/tag188.xml" ContentType="application/vnd.openxmlformats-officedocument.presentationml.tags+xml"/>
  <Override PartName="/ppt/notesSlides/notesSlide26.xml" ContentType="application/vnd.openxmlformats-officedocument.presentationml.notesSlide+xml"/>
  <Override PartName="/ppt/tags/tag199.xml" ContentType="application/vnd.openxmlformats-officedocument.presentationml.tags+xml"/>
  <Override PartName="/ppt/tags/tag204.xml" ContentType="application/vnd.openxmlformats-officedocument.presentationml.tags+xml"/>
  <Override PartName="/ppt/comments/comment32.xml" ContentType="application/vnd.openxmlformats-officedocument.presentationml.comments+xml"/>
  <Override PartName="/ppt/tags/tag251.xml" ContentType="application/vnd.openxmlformats-officedocument.presentationml.tags+xml"/>
  <Override PartName="/ppt/comments/comment43.xml" ContentType="application/vnd.openxmlformats-officedocument.presentationml.comment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comments/comment3.xml" ContentType="application/vnd.openxmlformats-officedocument.presentationml.comments+xml"/>
  <Override PartName="/ppt/comments/comment21.xml" ContentType="application/vnd.openxmlformats-officedocument.presentationml.comments+xml"/>
  <Override PartName="/ppt/tags/tag177.xml" ContentType="application/vnd.openxmlformats-officedocument.presentationml.tags+xml"/>
  <Override PartName="/ppt/tags/tag24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comments/comment10.xml" ContentType="application/vnd.openxmlformats-officedocument.presentationml.comments+xml"/>
  <Override PartName="/ppt/tags/tag119.xml" ContentType="application/vnd.openxmlformats-officedocument.presentationml.tags+xml"/>
  <Override PartName="/ppt/tags/tag166.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tags/tag108.xml" ContentType="application/vnd.openxmlformats-officedocument.presentationml.tags+xml"/>
  <Override PartName="/ppt/tags/tag155.xml" ContentType="application/vnd.openxmlformats-officedocument.presentationml.tags+xml"/>
  <Override PartName="/ppt/tags/tag289.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tags/tag278.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267.xml" ContentType="application/vnd.openxmlformats-officedocument.presentationml.tags+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Layouts/slideLayout17.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comments/comment37.xml" ContentType="application/vnd.openxmlformats-officedocument.presentationml.comments+xml"/>
  <Override PartName="/ppt/tags/tag245.xml" ContentType="application/vnd.openxmlformats-officedocument.presentationml.tags+xml"/>
  <Override PartName="/ppt/tags/tag292.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comments/comment8.xml" ContentType="application/vnd.openxmlformats-officedocument.presentationml.comments+xml"/>
  <Override PartName="/ppt/comments/comment26.xml" ContentType="application/vnd.openxmlformats-officedocument.presentationml.comments+xml"/>
  <Override PartName="/ppt/tags/tag234.xml" ContentType="application/vnd.openxmlformats-officedocument.presentationml.tags+xml"/>
  <Override PartName="/ppt/tags/tag281.xml" ContentType="application/vnd.openxmlformats-officedocument.presentationml.tags+xml"/>
  <Override PartName="/ppt/notesSlides/notesSlide45.xml" ContentType="application/vnd.openxmlformats-officedocument.presentationml.notesSlide+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comments/comment15.xml" ContentType="application/vnd.openxmlformats-officedocument.presentationml.comments+xml"/>
  <Override PartName="/ppt/tags/tag223.xml" ContentType="application/vnd.openxmlformats-officedocument.presentationml.tags+xml"/>
  <Override PartName="/ppt/notesSlides/notesSlide34.xml" ContentType="application/vnd.openxmlformats-officedocument.presentationml.notesSlide+xml"/>
  <Override PartName="/ppt/tags/tag270.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ppt/notesSlides/notesSlide23.xml" ContentType="application/vnd.openxmlformats-officedocument.presentationml.notesSlide+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ppt/comments/comment40.xml" ContentType="application/vnd.openxmlformats-officedocument.presentationml.comment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notesSlides/notesSlide39.xml" ContentType="application/vnd.openxmlformats-officedocument.presentationml.notesSlide+xml"/>
  <Override PartName="/ppt/tags/tag264.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206.xml" ContentType="application/vnd.openxmlformats-officedocument.presentationml.tags+xml"/>
  <Override PartName="/ppt/comments/comment34.xml" ContentType="application/vnd.openxmlformats-officedocument.presentationml.comments+xml"/>
  <Override PartName="/ppt/tags/tag253.xml" ContentType="application/vnd.openxmlformats-officedocument.presentationml.tags+xml"/>
  <Override PartName="/ppt/comments/comment45.xml" ContentType="application/vnd.openxmlformats-officedocument.presentationml.comments+xml"/>
  <Override PartName="/ppt/tags/tag1.xml" ContentType="application/vnd.openxmlformats-officedocument.presentationml.tags+xml"/>
  <Override PartName="/ppt/tags/tag28.xml" ContentType="application/vnd.openxmlformats-officedocument.presentationml.tags+xml"/>
  <Override PartName="/ppt/slideLayouts/slideLayout14.xml" ContentType="application/vnd.openxmlformats-officedocument.presentationml.slideLayout+xml"/>
  <Override PartName="/ppt/tags/tag75.xml" ContentType="application/vnd.openxmlformats-officedocument.presentationml.tags+xml"/>
  <Override PartName="/ppt/comments/comment5.xml" ContentType="application/vnd.openxmlformats-officedocument.presentationml.comments+xml"/>
  <Override PartName="/ppt/tags/tag179.xml" ContentType="application/vnd.openxmlformats-officedocument.presentationml.tags+xml"/>
  <Override PartName="/ppt/comments/comment23.xml" ContentType="application/vnd.openxmlformats-officedocument.presentationml.comments+xml"/>
  <Override PartName="/ppt/tags/tag231.xml" ContentType="application/vnd.openxmlformats-officedocument.presentationml.tags+xml"/>
  <Override PartName="/ppt/tags/tag242.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comments/comment12.xml" ContentType="application/vnd.openxmlformats-officedocument.presentationml.comments+xml"/>
  <Override PartName="/ppt/tags/tag168.xml" ContentType="application/vnd.openxmlformats-officedocument.presentationml.tags+xml"/>
  <Override PartName="/ppt/tags/tag220.xml" ContentType="application/vnd.openxmlformats-officedocument.presentationml.tags+xml"/>
  <Override PartName="/ppt/notesSlides/notesSlide42.xml" ContentType="application/vnd.openxmlformats-officedocument.presentationml.notesSlide+xml"/>
  <Override PartName="/ppt/tags/tag53.xml" ContentType="application/vnd.openxmlformats-officedocument.presentationml.tags+xml"/>
  <Override PartName="/ppt/notesSlides/notesSlide8.xml" ContentType="application/vnd.openxmlformats-officedocument.presentationml.notesSlide+xml"/>
  <Override PartName="/ppt/tags/tag157.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tags/tag160.xml" ContentType="application/vnd.openxmlformats-officedocument.presentationml.tags+xml"/>
  <Override PartName="/ppt/tags/tag247.xml" ContentType="application/vnd.openxmlformats-officedocument.presentationml.tags+xml"/>
  <Override PartName="/ppt/comments/comment39.xml" ContentType="application/vnd.openxmlformats-officedocument.presentationml.comments+xml"/>
  <Override PartName="/ppt/tags/tag258.xml" ContentType="application/vnd.openxmlformats-officedocument.presentationml.tags+xml"/>
  <Override PartName="/ppt/tags/tag294.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comments/comment28.xml" ContentType="application/vnd.openxmlformats-officedocument.presentationml.comments+xml"/>
  <Override PartName="/ppt/tags/tag236.xml" ContentType="application/vnd.openxmlformats-officedocument.presentationml.tags+xml"/>
  <Override PartName="/ppt/tags/tag283.xml" ContentType="application/vnd.openxmlformats-officedocument.presentationml.tags+xml"/>
  <Override PartName="/ppt/notesSlides/notesSlide47.xml" ContentType="application/vnd.openxmlformats-officedocument.presentationml.notesSlide+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comments/comment17.xml" ContentType="application/vnd.openxmlformats-officedocument.presentationml.comments+xml"/>
  <Override PartName="/ppt/tags/tag225.xml" ContentType="application/vnd.openxmlformats-officedocument.presentationml.tags+xml"/>
  <Override PartName="/ppt/notesSlides/notesSlide36.xml" ContentType="application/vnd.openxmlformats-officedocument.presentationml.notesSlide+xml"/>
  <Override PartName="/ppt/tags/tag27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tags/tag261.xml" ContentType="application/vnd.openxmlformats-officedocument.presentationml.tags+xml"/>
  <Override PartName="/ppt/comments/comment42.xml" ContentType="application/vnd.openxmlformats-officedocument.presentationml.comment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87.xml" ContentType="application/vnd.openxmlformats-officedocument.presentationml.tags+xml"/>
  <Override PartName="/ppt/comments/comment31.xml" ContentType="application/vnd.openxmlformats-officedocument.presentationml.comment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comments/comment2.xml" ContentType="application/vnd.openxmlformats-officedocument.presentationml.comment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comments/comment20.xml" ContentType="application/vnd.openxmlformats-officedocument.presentationml.comment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notesSlides/notesSlide19.xml" ContentType="application/vnd.openxmlformats-officedocument.presentationml.notesSlide+xml"/>
  <Override PartName="/ppt/tags/tag208.xml" ContentType="application/vnd.openxmlformats-officedocument.presentationml.tags+xml"/>
  <Override PartName="/ppt/comments/comment36.xml" ContentType="application/vnd.openxmlformats-officedocument.presentationml.comments+xml"/>
  <Override PartName="/ppt/tags/tag255.xml" ContentType="application/vnd.openxmlformats-officedocument.presentationml.tags+xml"/>
  <Override PartName="/ppt/comments/comment47.xml" ContentType="application/vnd.openxmlformats-officedocument.presentationml.comments+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comments/comment7.xml" ContentType="application/vnd.openxmlformats-officedocument.presentationml.comments+xml"/>
  <Override PartName="/ppt/comments/comment25.xml" ContentType="application/vnd.openxmlformats-officedocument.presentationml.comments+xml"/>
  <Override PartName="/ppt/tags/tag233.xml" ContentType="application/vnd.openxmlformats-officedocument.presentationml.tags+xml"/>
  <Override PartName="/ppt/tags/tag244.xml" ContentType="application/vnd.openxmlformats-officedocument.presentationml.tags+xml"/>
  <Override PartName="/ppt/tags/tag280.xml" ContentType="application/vnd.openxmlformats-officedocument.presentationml.tags+xml"/>
  <Override PartName="/ppt/tags/tag291.xml" ContentType="application/vnd.openxmlformats-officedocument.presentationml.tags+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comments/comment14.xml" ContentType="application/vnd.openxmlformats-officedocument.presentationml.comments+xml"/>
  <Override PartName="/ppt/tags/tag222.xml" ContentType="application/vnd.openxmlformats-officedocument.presentationml.tags+xml"/>
  <Override PartName="/ppt/notesSlides/notesSlide44.xml" ContentType="application/vnd.openxmlformats-officedocument.presentationml.notesSlide+xml"/>
  <Override PartName="/ppt/slides/slide20.xml" ContentType="application/vnd.openxmlformats-officedocument.presentationml.slide+xml"/>
  <Override PartName="/ppt/tags/tag55.xml" ContentType="application/vnd.openxmlformats-officedocument.presentationml.tags+xml"/>
  <Override PartName="/ppt/tags/tag159.xml" ContentType="application/vnd.openxmlformats-officedocument.presentationml.tags+xml"/>
  <Override PartName="/ppt/notesSlides/notesSlide22.xml" ContentType="application/vnd.openxmlformats-officedocument.presentationml.notesSlide+xml"/>
  <Override PartName="/ppt/tags/tag211.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notesSlides/notesSlide11.xml" ContentType="application/vnd.openxmlformats-officedocument.presentationml.notesSlide+xml"/>
  <Override PartName="/ppt/tags/tag137.xml" ContentType="application/vnd.openxmlformats-officedocument.presentationml.tags+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comments/comment19.xml" ContentType="application/vnd.openxmlformats-officedocument.presentationml.comments+xml"/>
  <Override PartName="/ppt/tags/tag227.xml" ContentType="application/vnd.openxmlformats-officedocument.presentationml.tags+xml"/>
  <Override PartName="/ppt/tags/tag274.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tags/tag96.xml" ContentType="application/vnd.openxmlformats-officedocument.presentationml.tags+xml"/>
  <Override PartName="/ppt/notesSlides/notesSlide27.xml" ContentType="application/vnd.openxmlformats-officedocument.presentationml.notesSlide+xml"/>
  <Override PartName="/ppt/tags/tag205.xml" ContentType="application/vnd.openxmlformats-officedocument.presentationml.tags+xml"/>
  <Override PartName="/ppt/tags/tag252.xml" ContentType="application/vnd.openxmlformats-officedocument.presentationml.tags+xml"/>
  <Override PartName="/ppt/comments/comment44.xml" ContentType="application/vnd.openxmlformats-officedocument.presentationml.comments+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comments/comment4.xml" ContentType="application/vnd.openxmlformats-officedocument.presentationml.comments+xml"/>
  <Override PartName="/ppt/comments/comment22.xml" ContentType="application/vnd.openxmlformats-officedocument.presentationml.comments+xml"/>
  <Override PartName="/ppt/tags/tag230.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notesSlides/notesSlide30.xml" ContentType="application/vnd.openxmlformats-officedocument.presentationml.notesSlide+xml"/>
  <Override PartName="/ppt/tags/tag145.xml" ContentType="application/vnd.openxmlformats-officedocument.presentationml.tags+xml"/>
  <Override PartName="/ppt/tags/tag192.xml" ContentType="application/vnd.openxmlformats-officedocument.presentationml.tags+xml"/>
  <Override PartName="/ppt/tags/tag30.xml" ContentType="application/vnd.openxmlformats-officedocument.presentationml.tags+xml"/>
  <Override PartName="/ppt/tags/tag268.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comments/comment38.xml" ContentType="application/vnd.openxmlformats-officedocument.presentationml.comments+xml"/>
  <Override PartName="/ppt/tags/tag293.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comments/comment16.xml" ContentType="application/vnd.openxmlformats-officedocument.presentationml.comments+xml"/>
  <Override PartName="/ppt/tags/tag224.xml" ContentType="application/vnd.openxmlformats-officedocument.presentationml.tags+xml"/>
  <Override PartName="/ppt/tags/tag271.xml" ContentType="application/vnd.openxmlformats-officedocument.presentationml.tags+xml"/>
  <Override PartName="/ppt/notesSlides/notesSlide46.xml" ContentType="application/vnd.openxmlformats-officedocument.presentationml.notesSlide+xml"/>
  <Override PartName="/ppt/presentation.xml" ContentType="application/vnd.openxmlformats-officedocument.presentationml.presentation.main+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comments/comment41.xml" ContentType="application/vnd.openxmlformats-officedocument.presentationml.comment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comments/comment1.xml" ContentType="application/vnd.openxmlformats-officedocument.presentationml.comments+xml"/>
  <Override PartName="/ppt/tags/tag117.xml" ContentType="application/vnd.openxmlformats-officedocument.presentationml.tags+xml"/>
  <Override PartName="/ppt/tags/tag164.xml" ContentType="application/vnd.openxmlformats-officedocument.presentationml.tags+xml"/>
  <Override PartName="/ppt/slides/slide49.xml" ContentType="application/vnd.openxmlformats-officedocument.presentationml.slide+xml"/>
  <Override PartName="/ppt/tags/tag142.xml" ContentType="application/vnd.openxmlformats-officedocument.presentationml.tags+xml"/>
  <Override PartName="/ppt/tags/tag287.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953" r:id="rId1"/>
    <p:sldMasterId id="2147485046" r:id="rId2"/>
  </p:sldMasterIdLst>
  <p:notesMasterIdLst>
    <p:notesMasterId r:id="rId52"/>
  </p:notesMasterIdLst>
  <p:handoutMasterIdLst>
    <p:handoutMasterId r:id="rId53"/>
  </p:handoutMasterIdLst>
  <p:sldIdLst>
    <p:sldId id="257" r:id="rId3"/>
    <p:sldId id="327" r:id="rId4"/>
    <p:sldId id="314" r:id="rId5"/>
    <p:sldId id="348" r:id="rId6"/>
    <p:sldId id="941" r:id="rId7"/>
    <p:sldId id="1038" r:id="rId8"/>
    <p:sldId id="974" r:id="rId9"/>
    <p:sldId id="1043" r:id="rId10"/>
    <p:sldId id="1044" r:id="rId11"/>
    <p:sldId id="1055" r:id="rId12"/>
    <p:sldId id="1056" r:id="rId13"/>
    <p:sldId id="1045" r:id="rId14"/>
    <p:sldId id="1078" r:id="rId15"/>
    <p:sldId id="1079" r:id="rId16"/>
    <p:sldId id="1052" r:id="rId17"/>
    <p:sldId id="1000" r:id="rId18"/>
    <p:sldId id="1080" r:id="rId19"/>
    <p:sldId id="1046" r:id="rId20"/>
    <p:sldId id="1047" r:id="rId21"/>
    <p:sldId id="1048" r:id="rId22"/>
    <p:sldId id="1050" r:id="rId23"/>
    <p:sldId id="1051" r:id="rId24"/>
    <p:sldId id="1053" r:id="rId25"/>
    <p:sldId id="1054" r:id="rId26"/>
    <p:sldId id="1070" r:id="rId27"/>
    <p:sldId id="1071" r:id="rId28"/>
    <p:sldId id="1057" r:id="rId29"/>
    <p:sldId id="1061" r:id="rId30"/>
    <p:sldId id="1059" r:id="rId31"/>
    <p:sldId id="1064" r:id="rId32"/>
    <p:sldId id="1067" r:id="rId33"/>
    <p:sldId id="1063" r:id="rId34"/>
    <p:sldId id="1062" r:id="rId35"/>
    <p:sldId id="1081" r:id="rId36"/>
    <p:sldId id="1082" r:id="rId37"/>
    <p:sldId id="1072" r:id="rId38"/>
    <p:sldId id="1065" r:id="rId39"/>
    <p:sldId id="1073" r:id="rId40"/>
    <p:sldId id="1066" r:id="rId41"/>
    <p:sldId id="1068" r:id="rId42"/>
    <p:sldId id="1069" r:id="rId43"/>
    <p:sldId id="1005" r:id="rId44"/>
    <p:sldId id="1075" r:id="rId45"/>
    <p:sldId id="1076" r:id="rId46"/>
    <p:sldId id="1033" r:id="rId47"/>
    <p:sldId id="1034" r:id="rId48"/>
    <p:sldId id="938" r:id="rId49"/>
    <p:sldId id="1041" r:id="rId50"/>
    <p:sldId id="1084" r:id="rId51"/>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6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0000"/>
    <a:srgbClr val="808080"/>
    <a:srgbClr val="FF99CC"/>
    <a:srgbClr val="000000"/>
    <a:srgbClr val="FFFFCC"/>
    <a:srgbClr val="33CC33"/>
    <a:srgbClr val="0069B8"/>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530" autoAdjust="0"/>
    <p:restoredTop sz="64613" autoAdjust="0"/>
  </p:normalViewPr>
  <p:slideViewPr>
    <p:cSldViewPr snapToGrid="0">
      <p:cViewPr varScale="1">
        <p:scale>
          <a:sx n="74" d="100"/>
          <a:sy n="74" d="100"/>
        </p:scale>
        <p:origin x="-269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2544" y="-8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08T09:42:31.108" idx="1">
    <p:pos x="1106"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10-08T09:44:18.067" idx="10">
    <p:pos x="1207" y="366"/>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10-08T09:44:22.516" idx="11">
    <p:pos x="960" y="183"/>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10-08T09:44:28.080" idx="12">
    <p:pos x="1134" y="183"/>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10-08T09:44:33.797" idx="13">
    <p:pos x="1545" y="183"/>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10-08T09:44:38.311" idx="14">
    <p:pos x="1152" y="183"/>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10-08T09:44:48.265" idx="15">
    <p:pos x="1344" y="265"/>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10-08T09:44:54.162" idx="16">
    <p:pos x="1390" y="265"/>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10-08T09:44:59.304" idx="17">
    <p:pos x="1472" y="265"/>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10-08T09:45:05.651" idx="18">
    <p:pos x="1637" y="265"/>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10-08T09:45:11.682" idx="19">
    <p:pos x="1472" y="265"/>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0-08T09:43:04.047" idx="2">
    <p:pos x="1051" y="238"/>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10-08T09:45:18.481" idx="20">
    <p:pos x="1390" y="265"/>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10-08T09:45:25.537" idx="21">
    <p:pos x="1216" y="265"/>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3-10-08T09:45:31.120" idx="22">
    <p:pos x="1390" y="265"/>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10-08T09:45:37.173" idx="23">
    <p:pos x="1390" y="265"/>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10-08T09:45:52.197" idx="24">
    <p:pos x="1472" y="265"/>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10-08T09:45:56.828" idx="25">
    <p:pos x="1838" y="174"/>
    <p:text>H1</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10-08T09:46:02.440" idx="26">
    <p:pos x="1234" y="174"/>
    <p:text>H1S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10-08T09:46:13.613" idx="27">
    <p:pos x="1362" y="366"/>
    <p:text>H1</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10-08T09:46:22.364" idx="28">
    <p:pos x="914" y="265"/>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10-08T09:46:27.668" idx="29">
    <p:pos x="1079" y="265"/>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0-08T09:43:12.301" idx="3">
    <p:pos x="1207" y="229"/>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10-08T09:46:32.275" idx="30">
    <p:pos x="759" y="265"/>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3-10-08T09:46:36.991" idx="31">
    <p:pos x="759" y="265"/>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3-10-08T09:46:42.063" idx="32">
    <p:pos x="1070" y="347"/>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3-10-08T09:46:49.132" idx="33">
    <p:pos x="1856" y="347"/>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3-10-08T09:47:08.367" idx="34">
    <p:pos x="3767" y="347"/>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3-10-08T09:47:20.589" idx="35">
    <p:pos x="832" y="347"/>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3-10-08T09:47:25.112" idx="36">
    <p:pos x="1234" y="174"/>
    <p:text>H1</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3-10-08T09:47:30.801" idx="37">
    <p:pos x="658" y="366"/>
    <p:text>H1</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3-10-10T15:05:44.260" idx="59">
    <p:pos x="495" y="178"/>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3-10-10T15:06:46.455" idx="60">
    <p:pos x="495" y="178"/>
    <p:text>H2S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10-08T09:43:29.587" idx="4">
    <p:pos x="1152" y="448"/>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3-10-10T15:07:22.455" idx="61">
    <p:pos x="495" y="178"/>
    <p:text>H2S</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3-10-10T15:08:09.487" idx="62">
    <p:pos x="495" y="178"/>
    <p:text>H2S</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3-10-10T15:08:36.882" idx="63">
    <p:pos x="495" y="178"/>
    <p:text>H2S</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3-10-10T15:09:56.525" idx="64">
    <p:pos x="479" y="195"/>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3-10-10T15:10:26.386" idx="65">
    <p:pos x="479" y="195"/>
    <p:text>H2S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3-10-08T09:48:41.164" idx="45">
    <p:pos x="1838" y="174"/>
    <p:text>H1</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3-10-08T09:48:46.861" idx="46">
    <p:pos x="1673" y="174"/>
    <p:text>H1S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3-10-08T09:48:58.081" idx="47">
    <p:pos x="1271" y="448"/>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3-10-10T15:11:18.908" idx="66">
    <p:pos x="495" y="178"/>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3-10-08T09:36:52.721" idx="58">
    <p:pos x="1138" y="327"/>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10-08T09:43:38.151" idx="5">
    <p:pos x="1170" y="265"/>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10-08T09:43:54.217" idx="6">
    <p:pos x="1335" y="183"/>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10-08T09:44:02.157" idx="7">
    <p:pos x="1362" y="448"/>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10-08T09:44:08.019" idx="8">
    <p:pos x="1307" y="229"/>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10-08T09:44:13.623" idx="9">
    <p:pos x="1006" y="183"/>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cs typeface="+mn-cs"/>
              </a:defRPr>
            </a:lvl1pPr>
          </a:lstStyle>
          <a:p>
            <a:pPr>
              <a:defRPr/>
            </a:pPr>
            <a:fld id="{02FB1695-E9ED-44CA-8552-0AB6DC67521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cs typeface="+mn-cs"/>
              </a:defRPr>
            </a:lvl1pPr>
          </a:lstStyle>
          <a:p>
            <a:pPr>
              <a:defRPr/>
            </a:pPr>
            <a:endParaRPr lang="en-US"/>
          </a:p>
        </p:txBody>
      </p:sp>
      <p:sp>
        <p:nvSpPr>
          <p:cNvPr id="6758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cs typeface="+mn-cs"/>
              </a:defRPr>
            </a:lvl1pPr>
          </a:lstStyle>
          <a:p>
            <a:pPr>
              <a:defRPr/>
            </a:pPr>
            <a:fld id="{60128CE9-76D0-4B44-B752-A9A4E08BAEA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defTabSz="922338">
              <a:defRPr/>
            </a:pPr>
            <a:fld id="{2BBF8621-2CD6-44CD-9BA7-3990D79A0160}" type="slidenum">
              <a:rPr lang="en-US" smtClean="0"/>
              <a:pPr defTabSz="922338">
                <a:defRPr/>
              </a:pPr>
              <a:t>1</a:t>
            </a:fld>
            <a:endParaRPr lang="en-US" dirty="0"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Welcome</a:t>
            </a:r>
            <a:r>
              <a:rPr lang="en-US" baseline="0" dirty="0" smtClean="0"/>
              <a:t> to the Introduction to the BI Portal.</a:t>
            </a: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10</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The BI Portal Dashboard is the front page view for the data warehouse analysis. The user sees information in quick, easily analyzed formats for better decision making.</a:t>
            </a:r>
          </a:p>
          <a:p>
            <a:pPr lvl="0">
              <a:buFont typeface="Arial" pitchFamily="34" charset="0"/>
              <a:buNone/>
              <a:defRPr/>
            </a:pPr>
            <a:endParaRPr lang="en-US" b="0"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cs typeface="Tahoma" pitchFamily="34" charset="0"/>
              </a:rPr>
              <a:t>Upon successful login, the system displays the last screen used by this user.  For end-users, this will generally be a dashboard.</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menu bar at the top of the window allows the user to select a different dashboard.  Use the drop-down list to find the desired dashboard. </a:t>
            </a:r>
          </a:p>
          <a:p>
            <a:pPr lvl="0">
              <a:buFont typeface="Arial" pitchFamily="34" charset="0"/>
              <a:buNone/>
              <a:defRPr/>
            </a:pPr>
            <a:endParaRPr lang="en-US" b="0" baseline="0" dirty="0" smtClean="0">
              <a:cs typeface="Tahoma" pitchFamily="34" charset="0"/>
            </a:endParaRPr>
          </a:p>
          <a:p>
            <a:pPr lvl="0">
              <a:buFont typeface="Arial" pitchFamily="34" charset="0"/>
              <a:buNone/>
              <a:defRPr/>
            </a:pPr>
            <a:endParaRPr lang="en-US" b="0" baseline="0" dirty="0" smtClean="0">
              <a:cs typeface="Tahoma" pitchFamily="34" charset="0"/>
            </a:endParaRPr>
          </a:p>
          <a:p>
            <a:pPr lvl="0">
              <a:buFont typeface="Arial" pitchFamily="34" charset="0"/>
              <a:buNone/>
              <a:defRPr/>
            </a:pPr>
            <a:endParaRPr lang="en-US" b="0"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lvl="0">
              <a:buFont typeface="Arial" pitchFamily="34" charset="0"/>
              <a:buNone/>
              <a:defRPr/>
            </a:pPr>
            <a:r>
              <a:rPr lang="en-US" b="0" dirty="0" smtClean="0">
                <a:cs typeface="Tahoma" pitchFamily="34" charset="0"/>
              </a:rPr>
              <a:t>Once a dashboard is</a:t>
            </a:r>
            <a:r>
              <a:rPr lang="en-US" b="0" baseline="0" dirty="0" smtClean="0">
                <a:cs typeface="Tahoma" pitchFamily="34" charset="0"/>
              </a:rPr>
              <a:t> displayed, the user can see additional information about the dashboard using the information icon.  </a:t>
            </a:r>
          </a:p>
          <a:p>
            <a:pPr lvl="0">
              <a:buFont typeface="Arial" pitchFamily="34" charset="0"/>
              <a:buNone/>
              <a:defRPr/>
            </a:pPr>
            <a:endParaRPr lang="en-US" b="0" baseline="0" dirty="0" smtClean="0">
              <a:cs typeface="Tahoma" pitchFamily="34" charset="0"/>
            </a:endParaRPr>
          </a:p>
          <a:p>
            <a:pPr lvl="0">
              <a:buFont typeface="Arial" pitchFamily="34" charset="0"/>
              <a:buNone/>
              <a:defRPr/>
            </a:pPr>
            <a:r>
              <a:rPr lang="en-US" b="0" baseline="0" dirty="0" smtClean="0">
                <a:cs typeface="Tahoma" pitchFamily="34" charset="0"/>
              </a:rPr>
              <a:t>This will display the item detail window.</a:t>
            </a:r>
            <a:endParaRPr lang="en-US" b="0"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lvl="0">
              <a:buFont typeface="Arial" pitchFamily="34" charset="0"/>
              <a:buNone/>
              <a:defRPr/>
            </a:pPr>
            <a:r>
              <a:rPr lang="en-US" b="0" dirty="0" smtClean="0">
                <a:cs typeface="Tahoma" pitchFamily="34" charset="0"/>
              </a:rPr>
              <a:t>Some dashboards contain</a:t>
            </a:r>
            <a:r>
              <a:rPr lang="en-US" b="0" baseline="0" dirty="0" smtClean="0">
                <a:cs typeface="Tahoma" pitchFamily="34" charset="0"/>
              </a:rPr>
              <a:t> a parameter bar.</a:t>
            </a:r>
          </a:p>
          <a:p>
            <a:pPr lvl="0">
              <a:buFont typeface="Arial" pitchFamily="34" charset="0"/>
              <a:buNone/>
              <a:defRPr/>
            </a:pPr>
            <a:endParaRPr lang="en-US" b="0" baseline="0" dirty="0" smtClean="0">
              <a:cs typeface="Tahoma" pitchFamily="34" charset="0"/>
            </a:endParaRPr>
          </a:p>
          <a:p>
            <a:pPr lvl="0">
              <a:buFont typeface="Arial" pitchFamily="34" charset="0"/>
              <a:buNone/>
              <a:defRPr/>
            </a:pPr>
            <a:r>
              <a:rPr lang="en-US" b="0" baseline="0" dirty="0" smtClean="0">
                <a:cs typeface="Tahoma" pitchFamily="34" charset="0"/>
              </a:rPr>
              <a:t>Parameter bars allow users to set values that control the visual items on the dashboard display.    </a:t>
            </a:r>
          </a:p>
          <a:p>
            <a:pPr lvl="0">
              <a:buFont typeface="Arial" pitchFamily="34" charset="0"/>
              <a:buNone/>
              <a:defRPr/>
            </a:pPr>
            <a:endParaRPr lang="en-US" b="0" baseline="0" dirty="0" smtClean="0">
              <a:cs typeface="Tahoma" pitchFamily="34" charset="0"/>
            </a:endParaRPr>
          </a:p>
          <a:p>
            <a:pPr lvl="0">
              <a:buFont typeface="Arial" pitchFamily="34" charset="0"/>
              <a:buNone/>
              <a:defRPr/>
            </a:pPr>
            <a:endParaRPr lang="en-US" b="0"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b="1" kern="1200" baseline="0" dirty="0" smtClean="0">
                <a:solidFill>
                  <a:schemeClr val="tx1"/>
                </a:solidFill>
                <a:latin typeface="Arial" charset="0"/>
                <a:ea typeface="+mn-ea"/>
                <a:cs typeface="+mn-cs"/>
              </a:rPr>
              <a:t>Parameter Bar</a:t>
            </a:r>
          </a:p>
          <a:p>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Parameter bars, or drop-down options, list various parameters.  They allow you to set the subject or parameters that the visual items on that Dashboard display. They can be located anywhere on a dashboard. Click the drop down arrow in the parameter bar to view a list of the available options.   You can move your cursor down the list to select the value desired.</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An alternate method to enter information in a parameter selection box is to click into the value field and begin typing inside the parameter value bar to find items in the selection list that begin with the characters you have input.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Click Refresh to view changes.</a:t>
            </a:r>
            <a:endParaRPr lang="en-US" b="1" baseline="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b="1" kern="1200" baseline="0" dirty="0" smtClean="0">
                <a:solidFill>
                  <a:schemeClr val="tx1"/>
                </a:solidFill>
                <a:latin typeface="Arial" charset="0"/>
                <a:ea typeface="+mn-ea"/>
                <a:cs typeface="+mn-cs"/>
              </a:rPr>
              <a:t>Visual Items</a:t>
            </a:r>
          </a:p>
          <a:p>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BI Portal Dashboard consists of various visual items that display information in a number of formats.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Some of these visual items can be moved, minimized, maximized, closed, and restored.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Click, drag and drop to move an item.  Use the control buttons at the top left of the item to minimize or close the item.</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The actions that can be taken are defined by the dashboard designer.</a:t>
            </a:r>
          </a:p>
          <a:p>
            <a:endParaRPr lang="en-US" sz="1200" kern="1200" baseline="0" dirty="0" smtClean="0">
              <a:solidFill>
                <a:schemeClr val="tx1"/>
              </a:solidFill>
              <a:latin typeface="Arial" charset="0"/>
              <a:ea typeface="+mn-ea"/>
              <a:cs typeface="+mn-cs"/>
            </a:endParaRPr>
          </a:p>
          <a:p>
            <a:r>
              <a:rPr lang="en-US" sz="1200" b="0" i="1" kern="1200" baseline="0" dirty="0" smtClean="0">
                <a:solidFill>
                  <a:schemeClr val="tx1"/>
                </a:solidFill>
                <a:latin typeface="Arial" charset="0"/>
                <a:ea typeface="+mn-ea"/>
                <a:cs typeface="+mn-cs"/>
              </a:rPr>
              <a:t>Note :  </a:t>
            </a:r>
            <a:r>
              <a:rPr lang="en-US" sz="1200" b="0" i="0" kern="1200" baseline="0" dirty="0" smtClean="0">
                <a:solidFill>
                  <a:schemeClr val="tx1"/>
                </a:solidFill>
                <a:latin typeface="Arial" charset="0"/>
                <a:ea typeface="+mn-ea"/>
                <a:cs typeface="+mn-cs"/>
              </a:rPr>
              <a:t>When a visual item is minimized, the</a:t>
            </a:r>
            <a:r>
              <a:rPr lang="en-US" sz="1200" kern="1200" baseline="0" dirty="0" smtClean="0">
                <a:solidFill>
                  <a:schemeClr val="tx1"/>
                </a:solidFill>
                <a:latin typeface="Arial" charset="0"/>
                <a:ea typeface="+mn-ea"/>
                <a:cs typeface="+mn-cs"/>
              </a:rPr>
              <a:t> title bar for that item will appear at the bottom of the dashboard.  Click the object’s title bar to restore the item.</a:t>
            </a:r>
          </a:p>
          <a:p>
            <a:endParaRPr lang="en-US" sz="1200" b="0" i="1" kern="1200" baseline="0" dirty="0" smtClean="0">
              <a:solidFill>
                <a:schemeClr val="tx1"/>
              </a:solidFill>
              <a:latin typeface="Arial" charset="0"/>
              <a:ea typeface="+mn-ea"/>
              <a:cs typeface="+mn-cs"/>
            </a:endParaRPr>
          </a:p>
          <a:p>
            <a:r>
              <a:rPr lang="en-US" sz="1200" b="0" i="1" kern="1200" baseline="0" dirty="0" smtClean="0">
                <a:solidFill>
                  <a:schemeClr val="tx1"/>
                </a:solidFill>
                <a:latin typeface="Arial" charset="0"/>
                <a:ea typeface="+mn-ea"/>
                <a:cs typeface="+mn-cs"/>
              </a:rPr>
              <a:t>When a visual item is closed on the dashboard, it will only be removed from that session.  </a:t>
            </a:r>
            <a:r>
              <a:rPr lang="en-US" sz="1200" kern="1200" baseline="0" dirty="0" smtClean="0">
                <a:solidFill>
                  <a:schemeClr val="tx1"/>
                </a:solidFill>
                <a:latin typeface="Arial" charset="0"/>
                <a:ea typeface="+mn-ea"/>
                <a:cs typeface="+mn-cs"/>
              </a:rPr>
              <a:t>The item will return in the default area the next time you access the dashboard.</a:t>
            </a:r>
            <a:endParaRPr lang="en-US" b="0" baseline="0" dirty="0" smtClean="0"/>
          </a:p>
          <a:p>
            <a:endParaRPr lang="en-US" b="1" baseline="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b="1" kern="1200" baseline="0" dirty="0" smtClean="0">
                <a:solidFill>
                  <a:schemeClr val="tx1"/>
                </a:solidFill>
                <a:latin typeface="Arial" charset="0"/>
                <a:ea typeface="+mn-ea"/>
                <a:cs typeface="+mn-cs"/>
              </a:rPr>
              <a:t>Visual Items</a:t>
            </a:r>
          </a:p>
          <a:p>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BI Portal Dashboard consists of various visual items that display information in a number of formats.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Some of these visual items can be moved, minimized, maximized, closed, and restored.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Click, drag and drop to move an item.  Use the control buttons at the top left of the item to minimize or close the item.</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The actions that can be taken are defined by the dashboard designer.</a:t>
            </a:r>
          </a:p>
          <a:p>
            <a:endParaRPr lang="en-US" sz="1200" kern="1200" baseline="0" dirty="0" smtClean="0">
              <a:solidFill>
                <a:schemeClr val="tx1"/>
              </a:solidFill>
              <a:latin typeface="Arial" charset="0"/>
              <a:ea typeface="+mn-ea"/>
              <a:cs typeface="+mn-cs"/>
            </a:endParaRPr>
          </a:p>
          <a:p>
            <a:r>
              <a:rPr lang="en-US" sz="1200" b="0" i="1" kern="1200" baseline="0" dirty="0" smtClean="0">
                <a:solidFill>
                  <a:schemeClr val="tx1"/>
                </a:solidFill>
                <a:latin typeface="Arial" charset="0"/>
                <a:ea typeface="+mn-ea"/>
                <a:cs typeface="+mn-cs"/>
              </a:rPr>
              <a:t>Note :  </a:t>
            </a:r>
            <a:r>
              <a:rPr lang="en-US" sz="1200" b="0" i="0" kern="1200" baseline="0" dirty="0" smtClean="0">
                <a:solidFill>
                  <a:schemeClr val="tx1"/>
                </a:solidFill>
                <a:latin typeface="Arial" charset="0"/>
                <a:ea typeface="+mn-ea"/>
                <a:cs typeface="+mn-cs"/>
              </a:rPr>
              <a:t>When a visual item is minimized, the</a:t>
            </a:r>
            <a:r>
              <a:rPr lang="en-US" sz="1200" kern="1200" baseline="0" dirty="0" smtClean="0">
                <a:solidFill>
                  <a:schemeClr val="tx1"/>
                </a:solidFill>
                <a:latin typeface="Arial" charset="0"/>
                <a:ea typeface="+mn-ea"/>
                <a:cs typeface="+mn-cs"/>
              </a:rPr>
              <a:t> title bar for that item will appear at the bottom of the dashboard.  Click the object’s title bar to restore the item.</a:t>
            </a:r>
          </a:p>
          <a:p>
            <a:endParaRPr lang="en-US" sz="1200" b="0" i="1" kern="1200" baseline="0" dirty="0" smtClean="0">
              <a:solidFill>
                <a:schemeClr val="tx1"/>
              </a:solidFill>
              <a:latin typeface="Arial" charset="0"/>
              <a:ea typeface="+mn-ea"/>
              <a:cs typeface="+mn-cs"/>
            </a:endParaRPr>
          </a:p>
          <a:p>
            <a:r>
              <a:rPr lang="en-US" sz="1200" b="0" i="1" kern="1200" baseline="0" dirty="0" smtClean="0">
                <a:solidFill>
                  <a:schemeClr val="tx1"/>
                </a:solidFill>
                <a:latin typeface="Arial" charset="0"/>
                <a:ea typeface="+mn-ea"/>
                <a:cs typeface="+mn-cs"/>
              </a:rPr>
              <a:t>When a visual item is closed on the dashboard, it will only be removed from that session.  </a:t>
            </a:r>
            <a:r>
              <a:rPr lang="en-US" sz="1200" kern="1200" baseline="0" dirty="0" smtClean="0">
                <a:solidFill>
                  <a:schemeClr val="tx1"/>
                </a:solidFill>
                <a:latin typeface="Arial" charset="0"/>
                <a:ea typeface="+mn-ea"/>
                <a:cs typeface="+mn-cs"/>
              </a:rPr>
              <a:t>The item will return in the default area the next time you access the dashboard.</a:t>
            </a:r>
            <a:endParaRPr lang="en-US" b="0" baseline="0" dirty="0" smtClean="0"/>
          </a:p>
          <a:p>
            <a:endParaRPr lang="en-US" b="1" baseline="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You can </a:t>
            </a:r>
            <a:r>
              <a:rPr lang="en-US" sz="1200" b="1" kern="1200" baseline="0" dirty="0" smtClean="0">
                <a:solidFill>
                  <a:schemeClr val="tx1"/>
                </a:solidFill>
                <a:latin typeface="Arial" charset="0"/>
                <a:ea typeface="+mn-ea"/>
                <a:cs typeface="+mn-cs"/>
              </a:rPr>
              <a:t>export</a:t>
            </a:r>
            <a:r>
              <a:rPr lang="en-US" sz="1200" kern="1200" baseline="0" dirty="0" smtClean="0">
                <a:solidFill>
                  <a:schemeClr val="tx1"/>
                </a:solidFill>
                <a:latin typeface="Arial" charset="0"/>
                <a:ea typeface="+mn-ea"/>
                <a:cs typeface="+mn-cs"/>
              </a:rPr>
              <a:t> an image of any visual item. Right-click on the title bar of a visual item, then select</a:t>
            </a:r>
          </a:p>
          <a:p>
            <a:r>
              <a:rPr lang="en-US" sz="1200" kern="1200" baseline="0" dirty="0" smtClean="0">
                <a:solidFill>
                  <a:schemeClr val="tx1"/>
                </a:solidFill>
                <a:latin typeface="Arial" charset="0"/>
                <a:ea typeface="+mn-ea"/>
                <a:cs typeface="+mn-cs"/>
              </a:rPr>
              <a:t>Export image of this item.</a:t>
            </a:r>
            <a:endParaRPr lang="en-US" b="1" baseline="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Some visual items have </a:t>
            </a:r>
            <a:r>
              <a:rPr lang="en-US" sz="1200" b="1" kern="1200" baseline="0" dirty="0" smtClean="0">
                <a:solidFill>
                  <a:schemeClr val="tx1"/>
                </a:solidFill>
                <a:latin typeface="Arial" charset="0"/>
                <a:ea typeface="+mn-ea"/>
                <a:cs typeface="+mn-cs"/>
              </a:rPr>
              <a:t>Action</a:t>
            </a:r>
            <a:r>
              <a:rPr lang="en-US" sz="1200" kern="1200" baseline="0" dirty="0" smtClean="0">
                <a:solidFill>
                  <a:schemeClr val="tx1"/>
                </a:solidFill>
                <a:latin typeface="Arial" charset="0"/>
                <a:ea typeface="+mn-ea"/>
                <a:cs typeface="+mn-cs"/>
              </a:rPr>
              <a:t> drop-down options, click Actions to view a list of options. </a:t>
            </a:r>
          </a:p>
          <a:p>
            <a:endParaRPr lang="en-US" sz="1200" b="1" i="1" kern="1200" baseline="0" dirty="0" smtClean="0">
              <a:solidFill>
                <a:schemeClr val="tx1"/>
              </a:solidFill>
              <a:latin typeface="Arial" charset="0"/>
              <a:ea typeface="+mn-ea"/>
              <a:cs typeface="+mn-cs"/>
            </a:endParaRPr>
          </a:p>
          <a:p>
            <a:r>
              <a:rPr lang="en-US" sz="1200" b="0" i="0" kern="1200" baseline="0" dirty="0" smtClean="0">
                <a:solidFill>
                  <a:schemeClr val="tx1"/>
                </a:solidFill>
                <a:latin typeface="Arial" charset="0"/>
                <a:ea typeface="+mn-ea"/>
                <a:cs typeface="+mn-cs"/>
              </a:rPr>
              <a:t>In this example, a Grid type visual item is available from the Action button.</a:t>
            </a:r>
          </a:p>
          <a:p>
            <a:endParaRPr lang="en-US" sz="1200" b="0" i="0" kern="1200" baseline="0" dirty="0" smtClean="0">
              <a:solidFill>
                <a:schemeClr val="tx1"/>
              </a:solidFill>
              <a:latin typeface="Arial" charset="0"/>
              <a:ea typeface="+mn-ea"/>
              <a:cs typeface="+mn-cs"/>
            </a:endParaRPr>
          </a:p>
          <a:p>
            <a:r>
              <a:rPr lang="en-US" sz="1200" b="0" i="0" kern="1200" baseline="0" dirty="0" smtClean="0">
                <a:solidFill>
                  <a:schemeClr val="tx1"/>
                </a:solidFill>
                <a:latin typeface="Arial" charset="0"/>
                <a:ea typeface="+mn-ea"/>
                <a:cs typeface="+mn-cs"/>
              </a:rPr>
              <a:t>To return to the previous chart, click the green arrow –or- select an object from the drop down menu (arrow)</a:t>
            </a:r>
          </a:p>
          <a:p>
            <a:endParaRPr lang="en-US" b="1" baseline="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If items on a chart allow for drilling, the cursor changes to indicate a drill is possible.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Drilling into an item brings you to a new visual item or a report.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Return to the chart using the back arrow button green at the top of the image frame.  An alternate method of returning to a previous visual item is to use the </a:t>
            </a:r>
            <a:r>
              <a:rPr lang="en-US" sz="1200" i="1" kern="1200" baseline="0" dirty="0" smtClean="0">
                <a:solidFill>
                  <a:schemeClr val="tx1"/>
                </a:solidFill>
                <a:latin typeface="Arial" charset="0"/>
                <a:ea typeface="+mn-ea"/>
                <a:cs typeface="+mn-cs"/>
              </a:rPr>
              <a:t>bread crumb</a:t>
            </a:r>
            <a:r>
              <a:rPr lang="en-US" sz="1200" i="0" kern="1200" baseline="0" dirty="0" smtClean="0">
                <a:solidFill>
                  <a:schemeClr val="tx1"/>
                </a:solidFill>
                <a:latin typeface="Arial" charset="0"/>
                <a:ea typeface="+mn-ea"/>
                <a:cs typeface="+mn-cs"/>
              </a:rPr>
              <a:t> feature. These are accessed via a drop down (down arrow next to the green back arrow).</a:t>
            </a:r>
          </a:p>
          <a:p>
            <a:endParaRPr lang="en-US" sz="1200" kern="1200" baseline="0" dirty="0" smtClean="0">
              <a:solidFill>
                <a:schemeClr val="tx1"/>
              </a:solidFill>
              <a:latin typeface="Arial" charset="0"/>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If you drill down to a visual item, you can hover your mouse of the title and a pop up will appear.  This displays the parameter and related current values.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Grids, or tables, allow for a simple, straight-forward arrangement of information in a sorted format. The columns within a grid are </a:t>
            </a:r>
            <a:r>
              <a:rPr lang="en-US" sz="1200" kern="1200" baseline="0" dirty="0" err="1" smtClean="0">
                <a:solidFill>
                  <a:schemeClr val="tx1"/>
                </a:solidFill>
                <a:latin typeface="Arial" charset="0"/>
                <a:ea typeface="+mn-ea"/>
                <a:cs typeface="+mn-cs"/>
              </a:rPr>
              <a:t>sortable</a:t>
            </a:r>
            <a:r>
              <a:rPr lang="en-US" sz="1200" kern="1200" baseline="0" dirty="0" smtClean="0">
                <a:solidFill>
                  <a:schemeClr val="tx1"/>
                </a:solidFill>
                <a:latin typeface="Arial" charset="0"/>
                <a:ea typeface="+mn-ea"/>
                <a:cs typeface="+mn-cs"/>
              </a:rPr>
              <a:t>, click on the column heading to sort: ascending, descending, and nested sort.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It is also possible to re-arrange columns.  Simply click and drag the column heading.</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Some grids support drill down.  If the item can be drilled into, an underline displays on the data, similar to a link. Click the link to drill into the item to either another visual item or a report.  Use the breadcrumbs at the top of the item frame to return to the grid.</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Any changes to the grid are not permanent.  The grid will return to it’s standard format when the user exits the grid.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The heat map allows you to compare information displayed through size and color. Hover the</a:t>
            </a:r>
          </a:p>
          <a:p>
            <a:r>
              <a:rPr lang="en-US" sz="1200" kern="1200" baseline="0" dirty="0" smtClean="0">
                <a:solidFill>
                  <a:schemeClr val="tx1"/>
                </a:solidFill>
                <a:latin typeface="Arial" charset="0"/>
                <a:ea typeface="+mn-ea"/>
                <a:cs typeface="+mn-cs"/>
              </a:rPr>
              <a:t>cursor over areas to see details about individual rectangles. Change the size and color metrics by</a:t>
            </a:r>
          </a:p>
          <a:p>
            <a:r>
              <a:rPr lang="en-US" sz="1200" kern="1200" baseline="0" dirty="0" smtClean="0">
                <a:solidFill>
                  <a:schemeClr val="tx1"/>
                </a:solidFill>
                <a:latin typeface="Arial" charset="0"/>
                <a:ea typeface="+mn-ea"/>
                <a:cs typeface="+mn-cs"/>
              </a:rPr>
              <a:t>using the corresponding drop-down list in the upper part of the window. Change color ranges by</a:t>
            </a:r>
          </a:p>
          <a:p>
            <a:r>
              <a:rPr lang="en-US" sz="1200" kern="1200" baseline="0" dirty="0" smtClean="0">
                <a:solidFill>
                  <a:schemeClr val="tx1"/>
                </a:solidFill>
                <a:latin typeface="Arial" charset="0"/>
                <a:ea typeface="+mn-ea"/>
                <a:cs typeface="+mn-cs"/>
              </a:rPr>
              <a:t>using the range slide at the bottom of the window. Click and drag the desired color triangle to the</a:t>
            </a:r>
          </a:p>
          <a:p>
            <a:r>
              <a:rPr lang="en-US" sz="1200" kern="1200" baseline="0" dirty="0" smtClean="0">
                <a:solidFill>
                  <a:schemeClr val="tx1"/>
                </a:solidFill>
                <a:latin typeface="Arial" charset="0"/>
                <a:ea typeface="+mn-ea"/>
                <a:cs typeface="+mn-cs"/>
              </a:rPr>
              <a:t>appropriate value.</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In the example each rectangle is a sales dollars month-to-date. A large rectangle equals relatively large Total Sales.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Red rectangles mean the Sales Quota has not been met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Gauges are a specialized form of visual item. They are used to show some value compared to a target, for example, sales to forecast, or actual to budget.</a:t>
            </a:r>
          </a:p>
          <a:p>
            <a:endParaRPr lang="en-US" sz="1200" kern="1200" baseline="0" dirty="0" smtClean="0">
              <a:solidFill>
                <a:schemeClr val="tx1"/>
              </a:solidFill>
              <a:latin typeface="Arial" charset="0"/>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25</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26</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2-b</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27</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Reports within the BI Portal may be executed from 3 places:</a:t>
            </a:r>
          </a:p>
          <a:p>
            <a:endParaRPr lang="en-US" sz="1200" kern="1200" baseline="0" dirty="0" smtClean="0">
              <a:solidFill>
                <a:schemeClr val="tx1"/>
              </a:solidFill>
              <a:latin typeface="Arial" charset="0"/>
              <a:ea typeface="+mn-ea"/>
              <a:cs typeface="+mn-cs"/>
            </a:endParaRPr>
          </a:p>
          <a:p>
            <a:pPr lvl="1">
              <a:buFont typeface="Arial" pitchFamily="34" charset="0"/>
              <a:buChar char="•"/>
            </a:pPr>
            <a:r>
              <a:rPr lang="en-US" sz="1200" kern="1200" baseline="0" dirty="0" smtClean="0">
                <a:solidFill>
                  <a:schemeClr val="tx1"/>
                </a:solidFill>
                <a:latin typeface="Arial" charset="0"/>
                <a:ea typeface="+mn-ea"/>
                <a:cs typeface="+mn-cs"/>
              </a:rPr>
              <a:t>  Report Browser on Dashboard</a:t>
            </a:r>
          </a:p>
          <a:p>
            <a:pPr lvl="1">
              <a:buFont typeface="Arial" pitchFamily="34" charset="0"/>
              <a:buChar char="•"/>
            </a:pPr>
            <a:r>
              <a:rPr lang="en-US" sz="1200" kern="1200" baseline="0" dirty="0" smtClean="0">
                <a:solidFill>
                  <a:schemeClr val="tx1"/>
                </a:solidFill>
                <a:latin typeface="Arial" charset="0"/>
                <a:ea typeface="+mn-ea"/>
                <a:cs typeface="+mn-cs"/>
              </a:rPr>
              <a:t>  As a drill down from within a visual item or other report</a:t>
            </a:r>
          </a:p>
          <a:p>
            <a:pPr lvl="1">
              <a:buFont typeface="Arial" pitchFamily="34" charset="0"/>
              <a:buChar char="•"/>
            </a:pPr>
            <a:r>
              <a:rPr lang="en-US" sz="1200" kern="1200" baseline="0" dirty="0" smtClean="0">
                <a:solidFill>
                  <a:schemeClr val="tx1"/>
                </a:solidFill>
                <a:latin typeface="Arial" charset="0"/>
                <a:ea typeface="+mn-ea"/>
                <a:cs typeface="+mn-cs"/>
              </a:rPr>
              <a:t>  BI Portal Menu Bar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This is an example of a Reports Browser on a Dashboard.</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To select a report, click the report name.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ln/>
        </p:spPr>
        <p:txBody>
          <a:bodyPr/>
          <a:lstStyle/>
          <a:p>
            <a:pPr>
              <a:defRPr/>
            </a:pPr>
            <a:r>
              <a:rPr lang="en-US" dirty="0" smtClean="0">
                <a:latin typeface="Arial" pitchFamily="34" charset="0"/>
              </a:rPr>
              <a:t>Upon</a:t>
            </a:r>
            <a:r>
              <a:rPr lang="en-US" baseline="0" dirty="0" smtClean="0">
                <a:latin typeface="Arial" pitchFamily="34" charset="0"/>
              </a:rPr>
              <a:t> successful completion of this course, you will be able to access and navigate the BI Portal.  You will understand key Portal end-user functionality.</a:t>
            </a:r>
            <a:endParaRPr lang="en-US" dirty="0" smtClean="0">
              <a:latin typeface="Arial" pitchFamily="34" charset="0"/>
            </a:endParaRPr>
          </a:p>
        </p:txBody>
      </p:sp>
      <p:sp>
        <p:nvSpPr>
          <p:cNvPr id="78852" name="Slide Number Placeholder 3"/>
          <p:cNvSpPr>
            <a:spLocks noGrp="1"/>
          </p:cNvSpPr>
          <p:nvPr>
            <p:ph type="sldNum" sz="quarter" idx="5"/>
          </p:nvPr>
        </p:nvSpPr>
        <p:spPr/>
        <p:txBody>
          <a:bodyPr/>
          <a:lstStyle/>
          <a:p>
            <a:pPr defTabSz="922338">
              <a:defRPr/>
            </a:pPr>
            <a:fld id="{1294B98F-F9B8-455C-8B3E-3C4A5B22B373}" type="slidenum">
              <a:rPr lang="en-US" smtClean="0"/>
              <a:pPr defTabSz="922338">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Many reports require the user to set parameters.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parameters that control the report will be shown in a box to the left of the report.  Default parameter values will usually be shown.</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As with parameter bars, click the drop down arrow in the parameter bar to view a list of the available options.   You can move your cursor down the list to select the value desired.</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An alternate method to enter information in a parameter selection box is to click into the value field and begin typing inside the parameter value bar to find items in the selection list that begin with the characters you have input. </a:t>
            </a:r>
          </a:p>
          <a:p>
            <a:endParaRPr lang="en-US" sz="1200" kern="1200" baseline="0" dirty="0" smtClean="0">
              <a:solidFill>
                <a:schemeClr val="tx1"/>
              </a:solidFill>
              <a:latin typeface="Arial" charset="0"/>
              <a:ea typeface="+mn-ea"/>
              <a:cs typeface="+mn-cs"/>
            </a:endParaRPr>
          </a:p>
          <a:p>
            <a:r>
              <a:rPr lang="en-US" sz="1200" b="0" kern="1200" baseline="0" dirty="0" smtClean="0">
                <a:solidFill>
                  <a:schemeClr val="tx1"/>
                </a:solidFill>
                <a:latin typeface="Arial" charset="0"/>
                <a:ea typeface="+mn-ea"/>
                <a:cs typeface="+mn-cs"/>
              </a:rPr>
              <a:t>When you have entered the parameters values, click the</a:t>
            </a:r>
            <a:r>
              <a:rPr lang="en-US" sz="1200" b="1" kern="1200" baseline="0" dirty="0" smtClean="0">
                <a:solidFill>
                  <a:schemeClr val="tx1"/>
                </a:solidFill>
                <a:latin typeface="Arial" charset="0"/>
                <a:ea typeface="+mn-ea"/>
                <a:cs typeface="+mn-cs"/>
              </a:rPr>
              <a:t> </a:t>
            </a:r>
            <a:r>
              <a:rPr lang="en-US" sz="1200" b="1" i="1" kern="1200" baseline="0" dirty="0" smtClean="0">
                <a:solidFill>
                  <a:schemeClr val="tx1"/>
                </a:solidFill>
                <a:latin typeface="Arial" charset="0"/>
                <a:ea typeface="+mn-ea"/>
                <a:cs typeface="+mn-cs"/>
              </a:rPr>
              <a:t>RUN</a:t>
            </a:r>
            <a:r>
              <a:rPr lang="en-US" sz="1200" b="1" kern="1200" baseline="0" dirty="0" smtClean="0">
                <a:solidFill>
                  <a:schemeClr val="tx1"/>
                </a:solidFill>
                <a:latin typeface="Arial" charset="0"/>
                <a:ea typeface="+mn-ea"/>
                <a:cs typeface="+mn-cs"/>
              </a:rPr>
              <a:t> </a:t>
            </a:r>
            <a:r>
              <a:rPr lang="en-US" sz="1200" b="0" kern="1200" baseline="0" dirty="0" smtClean="0">
                <a:solidFill>
                  <a:schemeClr val="tx1"/>
                </a:solidFill>
                <a:latin typeface="Arial" charset="0"/>
                <a:ea typeface="+mn-ea"/>
                <a:cs typeface="+mn-cs"/>
              </a:rPr>
              <a:t>button</a:t>
            </a:r>
            <a:r>
              <a:rPr lang="en-US" sz="1200" b="1" kern="1200" baseline="0" dirty="0" smtClean="0">
                <a:solidFill>
                  <a:schemeClr val="tx1"/>
                </a:solidFill>
                <a:latin typeface="Arial" charset="0"/>
                <a:ea typeface="+mn-ea"/>
                <a:cs typeface="+mn-cs"/>
              </a:rPr>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mn-ea"/>
                <a:cs typeface="+mn-cs"/>
              </a:rPr>
              <a:t>You can export the report in PDF or Excel. Click the PDF button and choose PDF or Excel, then click Export.</a:t>
            </a:r>
            <a:endParaRPr lang="en-US" sz="1200" b="1" kern="1200" baseline="0" dirty="0" smtClean="0">
              <a:solidFill>
                <a:schemeClr val="tx1"/>
              </a:solidFill>
              <a:latin typeface="Arial" charset="0"/>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Reports can</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be executed from the main BI</a:t>
            </a:r>
            <a:r>
              <a:rPr lang="en-US" sz="1200" kern="1200" baseline="0" dirty="0" smtClean="0">
                <a:solidFill>
                  <a:schemeClr val="tx1"/>
                </a:solidFill>
                <a:latin typeface="Arial" charset="0"/>
                <a:ea typeface="+mn-ea"/>
                <a:cs typeface="+mn-cs"/>
              </a:rPr>
              <a:t> Portal</a:t>
            </a:r>
            <a:r>
              <a:rPr lang="en-US" sz="1200" kern="1200" dirty="0" smtClean="0">
                <a:solidFill>
                  <a:schemeClr val="tx1"/>
                </a:solidFill>
                <a:latin typeface="Arial" charset="0"/>
                <a:ea typeface="+mn-ea"/>
                <a:cs typeface="+mn-cs"/>
              </a:rPr>
              <a:t> menu.  The reports are organized into folders and subfolders.</a:t>
            </a:r>
            <a:r>
              <a:rPr lang="en-US" sz="1200" kern="1200" baseline="0" dirty="0" smtClean="0">
                <a:solidFill>
                  <a:schemeClr val="tx1"/>
                </a:solidFill>
                <a:latin typeface="Arial" charset="0"/>
                <a:ea typeface="+mn-ea"/>
                <a:cs typeface="+mn-cs"/>
              </a:rPr>
              <a:t>  </a:t>
            </a:r>
            <a:endParaRPr lang="en-US" sz="1200" kern="1200" dirty="0" smtClean="0">
              <a:solidFill>
                <a:schemeClr val="tx1"/>
              </a:solidFill>
              <a:latin typeface="Arial" charset="0"/>
              <a:ea typeface="+mn-ea"/>
              <a:cs typeface="+mn-cs"/>
            </a:endParaRPr>
          </a:p>
          <a:p>
            <a:endParaRPr lang="en-US" dirty="0" smtClean="0"/>
          </a:p>
        </p:txBody>
      </p:sp>
      <p:sp>
        <p:nvSpPr>
          <p:cNvPr id="206852" name="Slide Number Placeholder 3"/>
          <p:cNvSpPr>
            <a:spLocks noGrp="1"/>
          </p:cNvSpPr>
          <p:nvPr>
            <p:ph type="sldNum" sz="quarter" idx="5"/>
          </p:nvPr>
        </p:nvSpPr>
        <p:spPr>
          <a:noFill/>
        </p:spPr>
        <p:txBody>
          <a:bodyPr/>
          <a:lstStyle/>
          <a:p>
            <a:fld id="{8E0FF281-04C5-43D2-AFAD-27EE0816DC1A}" type="slidenum">
              <a:rPr lang="en-US" smtClean="0"/>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Reports may also be executed as a drill through from a visual item on a dashboard.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Any</a:t>
            </a:r>
            <a:r>
              <a:rPr lang="en-US" sz="1200" kern="1200" baseline="0" dirty="0" smtClean="0">
                <a:solidFill>
                  <a:schemeClr val="tx1"/>
                </a:solidFill>
                <a:latin typeface="Arial" charset="0"/>
                <a:ea typeface="+mn-ea"/>
                <a:cs typeface="+mn-cs"/>
              </a:rPr>
              <a:t> parameters required by the report are passed based on the visual item that opened the report.</a:t>
            </a:r>
            <a:endParaRPr lang="en-US" sz="1200" kern="1200" dirty="0" smtClean="0">
              <a:solidFill>
                <a:schemeClr val="tx1"/>
              </a:solidFill>
              <a:latin typeface="Arial" charset="0"/>
              <a:ea typeface="+mn-ea"/>
              <a:cs typeface="+mn-cs"/>
            </a:endParaRPr>
          </a:p>
          <a:p>
            <a:endParaRPr lang="en-US" dirty="0" smtClean="0"/>
          </a:p>
        </p:txBody>
      </p:sp>
      <p:sp>
        <p:nvSpPr>
          <p:cNvPr id="206852" name="Slide Number Placeholder 3"/>
          <p:cNvSpPr>
            <a:spLocks noGrp="1"/>
          </p:cNvSpPr>
          <p:nvPr>
            <p:ph type="sldNum" sz="quarter" idx="5"/>
          </p:nvPr>
        </p:nvSpPr>
        <p:spPr>
          <a:noFill/>
        </p:spPr>
        <p:txBody>
          <a:bodyPr/>
          <a:lstStyle/>
          <a:p>
            <a:fld id="{8E0FF281-04C5-43D2-AFAD-27EE0816DC1A}" type="slidenum">
              <a:rPr lang="en-US" smtClean="0"/>
              <a:pPr/>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p:spPr>
        <p:txBody>
          <a:bodyPr/>
          <a:lstStyle/>
          <a:p>
            <a:r>
              <a:rPr lang="en-US" sz="1200" kern="1200" dirty="0" smtClean="0">
                <a:solidFill>
                  <a:schemeClr val="tx1"/>
                </a:solidFill>
                <a:latin typeface="Arial" charset="0"/>
                <a:ea typeface="+mn-ea"/>
                <a:cs typeface="+mn-cs"/>
              </a:rPr>
              <a:t>Reports can also be linked from other reports.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a:t>
            </a:r>
            <a:r>
              <a:rPr lang="en-US" sz="1200" kern="1200" baseline="0" dirty="0" smtClean="0">
                <a:solidFill>
                  <a:schemeClr val="tx1"/>
                </a:solidFill>
                <a:latin typeface="Arial" charset="0"/>
                <a:ea typeface="+mn-ea"/>
                <a:cs typeface="+mn-cs"/>
              </a:rPr>
              <a:t>n available drill down is </a:t>
            </a:r>
            <a:r>
              <a:rPr lang="en-US" sz="1200" kern="1200" dirty="0" smtClean="0">
                <a:solidFill>
                  <a:schemeClr val="tx1"/>
                </a:solidFill>
                <a:latin typeface="Arial" charset="0"/>
                <a:ea typeface="+mn-ea"/>
                <a:cs typeface="+mn-cs"/>
              </a:rPr>
              <a:t>indicated by a cursor change.</a:t>
            </a:r>
          </a:p>
          <a:p>
            <a:endParaRPr lang="en-US" dirty="0" smtClean="0"/>
          </a:p>
        </p:txBody>
      </p:sp>
      <p:sp>
        <p:nvSpPr>
          <p:cNvPr id="206852" name="Slide Number Placeholder 3"/>
          <p:cNvSpPr>
            <a:spLocks noGrp="1"/>
          </p:cNvSpPr>
          <p:nvPr>
            <p:ph type="sldNum" sz="quarter" idx="5"/>
          </p:nvPr>
        </p:nvSpPr>
        <p:spPr>
          <a:noFill/>
        </p:spPr>
        <p:txBody>
          <a:bodyPr/>
          <a:lstStyle/>
          <a:p>
            <a:fld id="{8E0FF281-04C5-43D2-AFAD-27EE0816DC1A}" type="slidenum">
              <a:rPr lang="en-US" smtClean="0"/>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p:spPr>
        <p:txBody>
          <a:bodyPr/>
          <a:lstStyle/>
          <a:p>
            <a:r>
              <a:rPr lang="en-US" sz="1200" kern="1200" dirty="0" smtClean="0">
                <a:solidFill>
                  <a:schemeClr val="tx1"/>
                </a:solidFill>
                <a:latin typeface="Arial" charset="0"/>
                <a:ea typeface="+mn-ea"/>
                <a:cs typeface="+mn-cs"/>
              </a:rPr>
              <a:t>Reports can also be linked from other reports.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a:t>
            </a:r>
            <a:r>
              <a:rPr lang="en-US" sz="1200" kern="1200" baseline="0" dirty="0" smtClean="0">
                <a:solidFill>
                  <a:schemeClr val="tx1"/>
                </a:solidFill>
                <a:latin typeface="Arial" charset="0"/>
                <a:ea typeface="+mn-ea"/>
                <a:cs typeface="+mn-cs"/>
              </a:rPr>
              <a:t>n available drill down is </a:t>
            </a:r>
            <a:r>
              <a:rPr lang="en-US" sz="1200" kern="1200" dirty="0" smtClean="0">
                <a:solidFill>
                  <a:schemeClr val="tx1"/>
                </a:solidFill>
                <a:latin typeface="Arial" charset="0"/>
                <a:ea typeface="+mn-ea"/>
                <a:cs typeface="+mn-cs"/>
              </a:rPr>
              <a:t>indicated by a cursor change.</a:t>
            </a:r>
          </a:p>
          <a:p>
            <a:endParaRPr lang="en-US" dirty="0" smtClean="0"/>
          </a:p>
        </p:txBody>
      </p:sp>
      <p:sp>
        <p:nvSpPr>
          <p:cNvPr id="206852" name="Slide Number Placeholder 3"/>
          <p:cNvSpPr>
            <a:spLocks noGrp="1"/>
          </p:cNvSpPr>
          <p:nvPr>
            <p:ph type="sldNum" sz="quarter" idx="5"/>
          </p:nvPr>
        </p:nvSpPr>
        <p:spPr>
          <a:noFill/>
        </p:spPr>
        <p:txBody>
          <a:bodyPr/>
          <a:lstStyle/>
          <a:p>
            <a:fld id="{8E0FF281-04C5-43D2-AFAD-27EE0816DC1A}"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36</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2-b</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37</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r>
              <a:rPr lang="en-US" sz="1200" kern="1200" baseline="0" dirty="0" smtClean="0">
                <a:solidFill>
                  <a:schemeClr val="tx1"/>
                </a:solidFill>
                <a:latin typeface="Arial" charset="0"/>
                <a:ea typeface="+mn-ea"/>
                <a:cs typeface="+mn-cs"/>
              </a:rPr>
              <a:t>The BI Portal Collaboration is a tool that allows users to collaborate and share information with other users throughout the portal.</a:t>
            </a:r>
          </a:p>
          <a:p>
            <a:pPr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3 building blocks of BI Collaboration are:</a:t>
            </a:r>
          </a:p>
          <a:p>
            <a:endParaRPr lang="en-US" b="0" i="0" baseline="0" dirty="0" smtClean="0"/>
          </a:p>
          <a:p>
            <a:pPr>
              <a:buFont typeface="Arial" pitchFamily="34" charset="0"/>
              <a:buChar char="•"/>
            </a:pPr>
            <a:r>
              <a:rPr lang="en-US" b="0" i="0" baseline="0" dirty="0" smtClean="0"/>
              <a:t>   Forums</a:t>
            </a:r>
          </a:p>
          <a:p>
            <a:pPr>
              <a:buFont typeface="Arial" pitchFamily="34" charset="0"/>
              <a:buChar char="•"/>
            </a:pPr>
            <a:r>
              <a:rPr lang="en-US" b="0" i="0" baseline="0" dirty="0" smtClean="0"/>
              <a:t>   Topics</a:t>
            </a:r>
          </a:p>
          <a:p>
            <a:pPr>
              <a:buFont typeface="Arial" pitchFamily="34" charset="0"/>
              <a:buChar char="•"/>
            </a:pPr>
            <a:r>
              <a:rPr lang="en-US" b="0" i="0" baseline="0" dirty="0" smtClean="0"/>
              <a:t>   Comments</a:t>
            </a:r>
          </a:p>
          <a:p>
            <a:endParaRPr lang="en-US" b="0" i="0" baseline="0"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Collaboration</a:t>
            </a:r>
            <a:r>
              <a:rPr lang="en-US" baseline="0" dirty="0" smtClean="0"/>
              <a:t> </a:t>
            </a:r>
            <a:r>
              <a:rPr lang="en-US" b="1" i="1" baseline="0" dirty="0" smtClean="0"/>
              <a:t>Forums</a:t>
            </a:r>
            <a:r>
              <a:rPr lang="en-US" b="0" i="0" baseline="0" dirty="0" smtClean="0"/>
              <a:t>  are defined by the BI System Administrator.</a:t>
            </a:r>
          </a:p>
          <a:p>
            <a:endParaRPr lang="en-US" b="0" i="0" baseline="0" dirty="0" smtClean="0"/>
          </a:p>
          <a:p>
            <a:r>
              <a:rPr lang="en-US" b="0" i="0" baseline="0" dirty="0" smtClean="0"/>
              <a:t>They can be accessed from the BI Portal menu or from drop down menus on dashboards and visual items.</a:t>
            </a:r>
          </a:p>
          <a:p>
            <a:endParaRPr lang="en-US" b="0" i="0" baseline="0" dirty="0" smtClean="0"/>
          </a:p>
          <a:p>
            <a:r>
              <a:rPr lang="en-US" b="0" i="0" baseline="0" dirty="0" smtClean="0"/>
              <a:t>To select from the Dashboard menu, click on </a:t>
            </a:r>
            <a:r>
              <a:rPr lang="en-US" b="0" i="1" baseline="0" dirty="0" smtClean="0"/>
              <a:t>Collaboration </a:t>
            </a:r>
            <a:r>
              <a:rPr lang="en-US" b="0" i="1" baseline="0" dirty="0" smtClean="0">
                <a:sym typeface="Wingdings" pitchFamily="2" charset="2"/>
              </a:rPr>
              <a:t> Forums.</a:t>
            </a:r>
          </a:p>
          <a:p>
            <a:endParaRPr lang="en-US" b="0" i="1" baseline="0" dirty="0" smtClean="0">
              <a:sym typeface="Wingdings" pitchFamily="2" charset="2"/>
            </a:endParaRPr>
          </a:p>
          <a:p>
            <a:r>
              <a:rPr lang="en-US" sz="1200" kern="1200" baseline="0" dirty="0" smtClean="0">
                <a:solidFill>
                  <a:schemeClr val="tx1"/>
                </a:solidFill>
                <a:latin typeface="Arial" charset="0"/>
                <a:ea typeface="+mn-ea"/>
                <a:cs typeface="+mn-cs"/>
              </a:rPr>
              <a:t>A listing of available forums will be displayed.</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4</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The Collaboration forums can also be accessed “in context” from within a Dashboard or Visual Item.</a:t>
            </a:r>
          </a:p>
          <a:p>
            <a:r>
              <a:rPr lang="en-US" sz="1200" kern="1200" dirty="0" smtClean="0">
                <a:solidFill>
                  <a:schemeClr val="tx1"/>
                </a:solidFill>
                <a:latin typeface="Arial" charset="0"/>
                <a:ea typeface="+mn-ea"/>
                <a:cs typeface="+mn-cs"/>
              </a:rPr>
              <a:t> </a:t>
            </a:r>
          </a:p>
          <a:p>
            <a:pPr>
              <a:buFont typeface="Arial" pitchFamily="34" charset="0"/>
              <a:buChar char="•"/>
            </a:pPr>
            <a:endParaRPr lang="en-US" sz="1200" kern="1200" dirty="0" smtClean="0">
              <a:solidFill>
                <a:schemeClr val="tx1"/>
              </a:solidFill>
              <a:latin typeface="Arial" charset="0"/>
              <a:ea typeface="+mn-ea"/>
              <a:cs typeface="+mn-cs"/>
            </a:endParaRPr>
          </a:p>
          <a:p>
            <a:pPr lvl="0">
              <a:buFont typeface="Arial" pitchFamily="34" charset="0"/>
              <a:buChar char="•"/>
            </a:pPr>
            <a:r>
              <a:rPr lang="en-US" sz="1200" kern="1200" dirty="0" smtClean="0">
                <a:solidFill>
                  <a:schemeClr val="tx1"/>
                </a:solidFill>
                <a:latin typeface="Arial" charset="0"/>
                <a:ea typeface="+mn-ea"/>
                <a:cs typeface="+mn-cs"/>
              </a:rPr>
              <a:t>Select from dashboard or visual item</a:t>
            </a:r>
          </a:p>
          <a:p>
            <a:pPr lvl="0">
              <a:buFont typeface="Arial" pitchFamily="34" charset="0"/>
              <a:buChar char="•"/>
            </a:pPr>
            <a:r>
              <a:rPr lang="en-US" sz="1200" kern="1200" dirty="0" smtClean="0">
                <a:solidFill>
                  <a:schemeClr val="tx1"/>
                </a:solidFill>
                <a:latin typeface="Arial" charset="0"/>
                <a:ea typeface="+mn-ea"/>
                <a:cs typeface="+mn-cs"/>
              </a:rPr>
              <a:t>Right click on visual item title</a:t>
            </a:r>
          </a:p>
          <a:p>
            <a:pPr lvl="0">
              <a:buFont typeface="Arial" pitchFamily="34" charset="0"/>
              <a:buChar char="•"/>
            </a:pPr>
            <a:r>
              <a:rPr lang="en-US" sz="1200" kern="1200" dirty="0" smtClean="0">
                <a:solidFill>
                  <a:schemeClr val="tx1"/>
                </a:solidFill>
                <a:latin typeface="Arial" charset="0"/>
                <a:ea typeface="+mn-ea"/>
                <a:cs typeface="+mn-cs"/>
              </a:rPr>
              <a:t>Select desired collaboration type</a:t>
            </a:r>
          </a:p>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Click the header bar to sort the forums by name, description or number of topics.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Click a forum to view a list of topics for that forum.</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To add a topic to the forum </a:t>
            </a:r>
            <a:r>
              <a:rPr lang="en-US" sz="1200" b="0" i="0" kern="1200" baseline="0" dirty="0" smtClean="0">
                <a:solidFill>
                  <a:schemeClr val="tx1"/>
                </a:solidFill>
                <a:latin typeface="Arial" charset="0"/>
                <a:ea typeface="+mn-ea"/>
                <a:cs typeface="+mn-cs"/>
              </a:rPr>
              <a:t>click</a:t>
            </a:r>
            <a:r>
              <a:rPr lang="en-US" sz="1200" b="1" i="1" kern="1200" baseline="0" dirty="0" smtClean="0">
                <a:solidFill>
                  <a:schemeClr val="tx1"/>
                </a:solidFill>
                <a:latin typeface="Arial" charset="0"/>
                <a:ea typeface="+mn-ea"/>
                <a:cs typeface="+mn-cs"/>
              </a:rPr>
              <a:t> post topic</a:t>
            </a:r>
            <a:r>
              <a:rPr lang="en-US" sz="1200" kern="1200" baseline="0" dirty="0" smtClean="0">
                <a:solidFill>
                  <a:schemeClr val="tx1"/>
                </a:solidFill>
                <a:latin typeface="Arial" charset="0"/>
                <a:ea typeface="+mn-ea"/>
                <a:cs typeface="+mn-cs"/>
              </a:rPr>
              <a:t>.</a:t>
            </a:r>
          </a:p>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Enter a topic summary or subject, topic details and any tags separated by spaces.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If you have chosen to collaborate on a dashboard or visual item, thumbnails images of the dashboard or visual item will be displayed. Click the checkbox next to the image to include it in the post.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Note:  This functionality makes it possible for all collaborators to comment on the same version of the dashboard, even when updates to the Data Warehouse result in changes to the standard dashboard.</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When finished click OK.</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comment on a topic, select the topic</a:t>
            </a:r>
            <a:r>
              <a:rPr lang="en-US" baseline="0" dirty="0" smtClean="0"/>
              <a:t> from the list, and click </a:t>
            </a:r>
            <a:r>
              <a:rPr lang="en-US" b="1" i="1" baseline="0" dirty="0" smtClean="0"/>
              <a:t>Post Comment.</a:t>
            </a: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Enter</a:t>
            </a:r>
            <a:r>
              <a:rPr lang="en-US" baseline="0" dirty="0" smtClean="0"/>
              <a:t> the comments text.</a:t>
            </a:r>
          </a:p>
          <a:p>
            <a:endParaRPr lang="en-US" baseline="0" dirty="0" smtClean="0"/>
          </a:p>
          <a:p>
            <a:r>
              <a:rPr lang="en-US" baseline="0" dirty="0" smtClean="0"/>
              <a:t>Select include image, if desired.</a:t>
            </a:r>
          </a:p>
          <a:p>
            <a:endParaRPr lang="en-US" baseline="0" dirty="0" smtClean="0"/>
          </a:p>
          <a:p>
            <a:r>
              <a:rPr lang="en-US" baseline="0" dirty="0" smtClean="0"/>
              <a:t>Click OK.</a:t>
            </a: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45</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2-a</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46</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2-b</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p:txBody>
          <a:bodyPr/>
          <a:lstStyle/>
          <a:p>
            <a:pPr defTabSz="922338">
              <a:defRPr/>
            </a:pPr>
            <a:fld id="{C8D57A60-6AC8-42D4-9177-AD5C8778F932}" type="slidenum">
              <a:rPr lang="en-US" smtClean="0"/>
              <a:pPr defTabSz="922338">
                <a:defRPr/>
              </a:pPr>
              <a:t>47</a:t>
            </a:fld>
            <a:endParaRPr lang="en-US"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48</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Arial" charset="0"/>
                <a:ea typeface="+mn-ea"/>
                <a:cs typeface="+mn-cs"/>
              </a:rPr>
              <a:t>The BI Portal Dashboard is the front page view for the data warehouse analysis. The user sees information in quick, easily analyzed formats for better decision making.</a:t>
            </a:r>
          </a:p>
          <a:p>
            <a:pPr eaLnBrk="1" hangingPunct="1"/>
            <a:endParaRPr lang="en-US" dirty="0" smtClean="0"/>
          </a:p>
          <a:p>
            <a:pPr eaLnBrk="1" hangingPunct="1"/>
            <a:r>
              <a:rPr lang="en-US" sz="1200" kern="1200" baseline="0" dirty="0" smtClean="0">
                <a:solidFill>
                  <a:schemeClr val="tx1"/>
                </a:solidFill>
                <a:latin typeface="Arial" charset="0"/>
                <a:ea typeface="+mn-ea"/>
                <a:cs typeface="+mn-cs"/>
              </a:rPr>
              <a:t>Parameter bars, or drop-down options, list various parameters.  They allow you to set the subject or parameters that the visual items on that Dashboard display. </a:t>
            </a:r>
          </a:p>
          <a:p>
            <a:pPr eaLnBrk="1" hangingPunct="1"/>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BI Portal Dashboard consists of various visual items that display information in a number of formats.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Some of these visual items can be moved, minimized, maximized, closed, and restored.</a:t>
            </a:r>
            <a:endParaRPr lang="en-US" dirty="0" smtClean="0"/>
          </a:p>
          <a:p>
            <a:pPr eaLnBrk="1" hangingPunct="1"/>
            <a:endParaRPr lang="en-US" dirty="0" smtClean="0"/>
          </a:p>
          <a:p>
            <a:pPr eaLnBrk="1" hangingPunct="1"/>
            <a:r>
              <a:rPr lang="en-US" sz="1200" kern="1200" baseline="0" dirty="0" smtClean="0">
                <a:solidFill>
                  <a:schemeClr val="tx1"/>
                </a:solidFill>
                <a:latin typeface="Arial" charset="0"/>
                <a:ea typeface="+mn-ea"/>
                <a:cs typeface="+mn-cs"/>
              </a:rPr>
              <a:t>You can </a:t>
            </a:r>
            <a:r>
              <a:rPr lang="en-US" sz="1200" b="1" kern="1200" baseline="0" dirty="0" smtClean="0">
                <a:solidFill>
                  <a:schemeClr val="tx1"/>
                </a:solidFill>
                <a:latin typeface="Arial" charset="0"/>
                <a:ea typeface="+mn-ea"/>
                <a:cs typeface="+mn-cs"/>
              </a:rPr>
              <a:t>export</a:t>
            </a:r>
            <a:r>
              <a:rPr lang="en-US" sz="1200" kern="1200" baseline="0" dirty="0" smtClean="0">
                <a:solidFill>
                  <a:schemeClr val="tx1"/>
                </a:solidFill>
                <a:latin typeface="Arial" charset="0"/>
                <a:ea typeface="+mn-ea"/>
                <a:cs typeface="+mn-cs"/>
              </a:rPr>
              <a:t> an image of any visual item. </a:t>
            </a:r>
          </a:p>
          <a:p>
            <a:pPr eaLnBrk="1" hangingPunct="1"/>
            <a:endParaRPr lang="en-US" sz="1200" kern="1200" baseline="0" dirty="0" smtClean="0">
              <a:solidFill>
                <a:schemeClr val="tx1"/>
              </a:solidFill>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Arial" charset="0"/>
                <a:ea typeface="+mn-ea"/>
                <a:cs typeface="+mn-cs"/>
              </a:rPr>
              <a:t>Some visual items have </a:t>
            </a:r>
            <a:r>
              <a:rPr lang="en-US" sz="1200" b="1" kern="1200" baseline="0" dirty="0" smtClean="0">
                <a:solidFill>
                  <a:schemeClr val="tx1"/>
                </a:solidFill>
                <a:latin typeface="Arial" charset="0"/>
                <a:ea typeface="+mn-ea"/>
                <a:cs typeface="+mn-cs"/>
              </a:rPr>
              <a:t>Action</a:t>
            </a:r>
            <a:r>
              <a:rPr lang="en-US" sz="1200" kern="1200" baseline="0" dirty="0" smtClean="0">
                <a:solidFill>
                  <a:schemeClr val="tx1"/>
                </a:solidFill>
                <a:latin typeface="Arial" charset="0"/>
                <a:ea typeface="+mn-ea"/>
                <a:cs typeface="+mn-cs"/>
              </a:rPr>
              <a:t> drop-down options, click Actions to view a list of options. </a:t>
            </a:r>
          </a:p>
          <a:p>
            <a:pPr eaLnBrk="1" hangingPunct="1"/>
            <a:endParaRPr lang="en-US" dirty="0" smtClean="0"/>
          </a:p>
          <a:p>
            <a:r>
              <a:rPr lang="en-US" sz="1200" kern="1200" baseline="0" dirty="0" smtClean="0">
                <a:solidFill>
                  <a:schemeClr val="tx1"/>
                </a:solidFill>
                <a:latin typeface="Arial" charset="0"/>
                <a:ea typeface="+mn-ea"/>
                <a:cs typeface="+mn-cs"/>
              </a:rPr>
              <a:t>Reports within the BI Portal may be executed from 3 places:</a:t>
            </a:r>
          </a:p>
          <a:p>
            <a:endParaRPr lang="en-US" sz="1200" kern="1200" baseline="0" dirty="0" smtClean="0">
              <a:solidFill>
                <a:schemeClr val="tx1"/>
              </a:solidFill>
              <a:latin typeface="Arial" charset="0"/>
              <a:ea typeface="+mn-ea"/>
              <a:cs typeface="+mn-cs"/>
            </a:endParaRPr>
          </a:p>
          <a:p>
            <a:pPr lvl="1">
              <a:buFont typeface="Arial" pitchFamily="34" charset="0"/>
              <a:buChar char="•"/>
            </a:pPr>
            <a:r>
              <a:rPr lang="en-US" sz="1200" kern="1200" baseline="0" dirty="0" smtClean="0">
                <a:solidFill>
                  <a:schemeClr val="tx1"/>
                </a:solidFill>
                <a:latin typeface="Arial" charset="0"/>
                <a:ea typeface="+mn-ea"/>
                <a:cs typeface="+mn-cs"/>
              </a:rPr>
              <a:t>  Report Listing on Dashboard</a:t>
            </a:r>
          </a:p>
          <a:p>
            <a:pPr lvl="1">
              <a:buFont typeface="Arial" pitchFamily="34" charset="0"/>
              <a:buChar char="•"/>
            </a:pPr>
            <a:r>
              <a:rPr lang="en-US" sz="1200" kern="1200" baseline="0" dirty="0" smtClean="0">
                <a:solidFill>
                  <a:schemeClr val="tx1"/>
                </a:solidFill>
                <a:latin typeface="Arial" charset="0"/>
                <a:ea typeface="+mn-ea"/>
                <a:cs typeface="+mn-cs"/>
              </a:rPr>
              <a:t>  As a drill down from within a visual item</a:t>
            </a:r>
          </a:p>
          <a:p>
            <a:pPr lvl="1">
              <a:buFont typeface="Arial" pitchFamily="34" charset="0"/>
              <a:buChar char="•"/>
            </a:pPr>
            <a:r>
              <a:rPr lang="en-US" sz="1200" kern="1200" baseline="0" dirty="0" smtClean="0">
                <a:solidFill>
                  <a:schemeClr val="tx1"/>
                </a:solidFill>
                <a:latin typeface="Arial" charset="0"/>
                <a:ea typeface="+mn-ea"/>
                <a:cs typeface="+mn-cs"/>
              </a:rPr>
              <a:t>  From the Dashboard menu</a:t>
            </a:r>
          </a:p>
          <a:p>
            <a:pPr eaLnBrk="1" hangingPunct="1"/>
            <a:endParaRPr lang="en-US" dirty="0" smtClean="0"/>
          </a:p>
          <a:p>
            <a:pPr eaLnBrk="1" hangingPunct="1"/>
            <a:r>
              <a:rPr lang="en-US" sz="1200" kern="1200" baseline="0" dirty="0" smtClean="0">
                <a:solidFill>
                  <a:schemeClr val="tx1"/>
                </a:solidFill>
                <a:latin typeface="Arial" charset="0"/>
                <a:ea typeface="+mn-ea"/>
                <a:cs typeface="+mn-cs"/>
              </a:rPr>
              <a:t>You can export the report in PDF or Excel.</a:t>
            </a:r>
          </a:p>
          <a:p>
            <a:pPr eaLnBrk="1" hangingPunct="1"/>
            <a:endParaRPr lang="en-US" sz="1200" kern="1200" baseline="0" dirty="0" smtClean="0">
              <a:solidFill>
                <a:schemeClr val="tx1"/>
              </a:solidFill>
              <a:latin typeface="Arial" charset="0"/>
              <a:ea typeface="+mn-ea"/>
              <a:cs typeface="+mn-cs"/>
            </a:endParaRPr>
          </a:p>
          <a:p>
            <a:r>
              <a:rPr lang="en-US" dirty="0" smtClean="0"/>
              <a:t>The 3 building blocks of BI Collaboration are:</a:t>
            </a:r>
          </a:p>
          <a:p>
            <a:endParaRPr lang="en-US" b="0" i="0" baseline="0" dirty="0" smtClean="0"/>
          </a:p>
          <a:p>
            <a:pPr>
              <a:buFont typeface="Arial" pitchFamily="34" charset="0"/>
              <a:buChar char="•"/>
            </a:pPr>
            <a:r>
              <a:rPr lang="en-US" b="0" i="0" baseline="0" dirty="0" smtClean="0"/>
              <a:t>   Forums</a:t>
            </a:r>
          </a:p>
          <a:p>
            <a:pPr>
              <a:buFont typeface="Arial" pitchFamily="34" charset="0"/>
              <a:buChar char="•"/>
            </a:pPr>
            <a:r>
              <a:rPr lang="en-US" b="0" i="0" baseline="0" dirty="0" smtClean="0"/>
              <a:t>   Topics</a:t>
            </a:r>
          </a:p>
          <a:p>
            <a:pPr>
              <a:buFont typeface="Arial" pitchFamily="34" charset="0"/>
              <a:buChar char="•"/>
            </a:pPr>
            <a:r>
              <a:rPr lang="en-US" b="0" i="0" baseline="0" dirty="0" smtClean="0"/>
              <a:t>   Comments</a:t>
            </a:r>
          </a:p>
          <a:p>
            <a:endParaRPr lang="en-US" b="0" i="0" baseline="0" dirty="0" smtClean="0"/>
          </a:p>
          <a:p>
            <a:pPr eaLnBrk="1" hangingPunct="1"/>
            <a:r>
              <a:rPr lang="en-US" sz="1200" kern="1200" baseline="0" dirty="0" smtClean="0">
                <a:solidFill>
                  <a:schemeClr val="tx1"/>
                </a:solidFill>
                <a:latin typeface="Arial" charset="0"/>
                <a:ea typeface="+mn-ea"/>
                <a:cs typeface="+mn-cs"/>
              </a:rPr>
              <a:t>When collaborating on a dashboard or visual item, a copy of the current image can be stored with the topic or comment. </a:t>
            </a: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49</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4294967295"/>
          </p:nvPr>
        </p:nvSpPr>
        <p:spPr bwMode="auto">
          <a:xfrm>
            <a:off x="3884613" y="8828887"/>
            <a:ext cx="2971800" cy="465929"/>
          </a:xfrm>
          <a:prstGeom prst="rect">
            <a:avLst/>
          </a:prstGeom>
          <a:noFill/>
          <a:ln>
            <a:miter lim="800000"/>
            <a:headEnd/>
            <a:tailEnd/>
          </a:ln>
        </p:spPr>
        <p:txBody>
          <a:bodyPr/>
          <a:lstStyle/>
          <a:p>
            <a:fld id="{EB63FFD0-79FA-4DA4-8951-7E495F0A944A}" type="slidenum">
              <a:rPr lang="en-US"/>
              <a:pPr/>
              <a:t>5</a:t>
            </a:fld>
            <a:endParaRPr 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b="1" dirty="0" smtClean="0"/>
              <a:t>Key Concept:</a:t>
            </a:r>
          </a:p>
          <a:p>
            <a:pPr eaLnBrk="1" hangingPunct="1"/>
            <a:endParaRPr lang="en-US" b="1" dirty="0" smtClean="0"/>
          </a:p>
          <a:p>
            <a:pPr eaLnBrk="1" hangingPunct="1"/>
            <a:r>
              <a:rPr lang="en-US" b="1" dirty="0" smtClean="0"/>
              <a:t>QAD</a:t>
            </a:r>
            <a:r>
              <a:rPr lang="en-US" b="1" baseline="0" dirty="0" smtClean="0"/>
              <a:t> BI Components:</a:t>
            </a:r>
          </a:p>
          <a:p>
            <a:pPr eaLnBrk="1" hangingPunct="1"/>
            <a:endParaRPr lang="en-US" b="1" dirty="0" smtClean="0"/>
          </a:p>
          <a:p>
            <a:pPr eaLnBrk="1" hangingPunct="1"/>
            <a:r>
              <a:rPr lang="en-US" b="1" dirty="0" smtClean="0"/>
              <a:t>QAD BI Data Warehouse Developer</a:t>
            </a:r>
            <a:r>
              <a:rPr lang="en-US" b="1" baseline="0" dirty="0" smtClean="0"/>
              <a:t> (DWD)</a:t>
            </a:r>
            <a:endParaRPr lang="en-US" b="1" dirty="0" smtClean="0"/>
          </a:p>
          <a:p>
            <a:pPr lvl="1" eaLnBrk="1" hangingPunct="1"/>
            <a:r>
              <a:rPr lang="en-US" dirty="0" smtClean="0"/>
              <a:t>Consolidate into a single warehouse optimized for simple, fast access</a:t>
            </a:r>
          </a:p>
          <a:p>
            <a:pPr lvl="1" eaLnBrk="1" hangingPunct="1"/>
            <a:r>
              <a:rPr lang="en-US" dirty="0" smtClean="0"/>
              <a:t>QAD and non-QAD data sources</a:t>
            </a:r>
          </a:p>
          <a:p>
            <a:pPr eaLnBrk="1" hangingPunct="1"/>
            <a:r>
              <a:rPr lang="en-US" b="1" dirty="0" smtClean="0"/>
              <a:t>Modules</a:t>
            </a:r>
          </a:p>
          <a:p>
            <a:pPr lvl="1" eaLnBrk="1" hangingPunct="1"/>
            <a:r>
              <a:rPr lang="en-US" dirty="0" smtClean="0"/>
              <a:t>ERP “aware” streamlines access to current and historical QAD ERP data</a:t>
            </a:r>
          </a:p>
          <a:p>
            <a:pPr lvl="1" eaLnBrk="1" hangingPunct="1"/>
            <a:r>
              <a:rPr lang="en-US" dirty="0" smtClean="0"/>
              <a:t>Extensible to support non-QAD data sources</a:t>
            </a:r>
          </a:p>
          <a:p>
            <a:pPr eaLnBrk="1" hangingPunct="1"/>
            <a:r>
              <a:rPr lang="en-US" b="1" dirty="0" smtClean="0"/>
              <a:t>QAD BI Collaborative Portal</a:t>
            </a:r>
          </a:p>
          <a:p>
            <a:pPr lvl="1" eaLnBrk="1" hangingPunct="1"/>
            <a:r>
              <a:rPr lang="en-US" dirty="0" smtClean="0"/>
              <a:t>Easy to use and create dashboard and reporting environment</a:t>
            </a:r>
          </a:p>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lvl="0">
              <a:buFont typeface="Arial" pitchFamily="34" charset="0"/>
              <a:buNone/>
              <a:defRPr/>
            </a:pPr>
            <a:endParaRPr lang="en-US" b="1" dirty="0" smtClean="0">
              <a:cs typeface="Tahoma" pitchFamily="34" charset="0"/>
            </a:endParaRPr>
          </a:p>
          <a:p>
            <a:pPr lvl="0">
              <a:buFont typeface="Arial" pitchFamily="34" charset="0"/>
              <a:buNone/>
              <a:defRPr/>
            </a:pPr>
            <a:r>
              <a:rPr lang="en-US" baseline="0" dirty="0" smtClean="0">
                <a:cs typeface="Tahoma" pitchFamily="34" charset="0"/>
              </a:rPr>
              <a:t>Users will experience the BI Portal based on their role.</a:t>
            </a:r>
          </a:p>
          <a:p>
            <a:pPr lvl="0">
              <a:buFont typeface="Arial" pitchFamily="34" charset="0"/>
              <a:buNone/>
              <a:defRPr/>
            </a:pPr>
            <a:endParaRPr lang="en-US" baseline="0" dirty="0" smtClean="0">
              <a:cs typeface="Tahoma" pitchFamily="34" charset="0"/>
            </a:endParaRPr>
          </a:p>
          <a:p>
            <a:r>
              <a:rPr lang="en-US" sz="1200" kern="1200" dirty="0" smtClean="0">
                <a:solidFill>
                  <a:schemeClr val="tx1"/>
                </a:solidFill>
                <a:latin typeface="Arial" charset="0"/>
                <a:ea typeface="+mn-ea"/>
                <a:cs typeface="+mn-cs"/>
              </a:rPr>
              <a:t>The BI Portal user roles are:</a:t>
            </a:r>
          </a:p>
          <a:p>
            <a:pPr lvl="0"/>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	-</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End-user</a:t>
            </a:r>
          </a:p>
          <a:p>
            <a:pPr lvl="0"/>
            <a:r>
              <a:rPr lang="en-US" sz="1200" kern="1200" dirty="0" smtClean="0">
                <a:solidFill>
                  <a:schemeClr val="tx1"/>
                </a:solidFill>
                <a:latin typeface="Arial" charset="0"/>
                <a:ea typeface="+mn-ea"/>
                <a:cs typeface="+mn-cs"/>
              </a:rPr>
              <a:t>	-</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Designer</a:t>
            </a:r>
          </a:p>
          <a:p>
            <a:pPr lvl="0"/>
            <a:r>
              <a:rPr lang="en-US" sz="1200" kern="1200" dirty="0" smtClean="0">
                <a:solidFill>
                  <a:schemeClr val="tx1"/>
                </a:solidFill>
                <a:latin typeface="Arial" charset="0"/>
                <a:ea typeface="+mn-ea"/>
                <a:cs typeface="+mn-cs"/>
              </a:rPr>
              <a:t>	- Administrator</a:t>
            </a:r>
          </a:p>
          <a:p>
            <a:pPr lvl="0">
              <a:buFont typeface="Arial" pitchFamily="34" charset="0"/>
              <a:buNone/>
              <a:defRPr/>
            </a:pPr>
            <a:endParaRPr lang="en-US" dirty="0" smtClean="0">
              <a:cs typeface="Tahoma" pitchFamily="34" charset="0"/>
            </a:endParaRPr>
          </a:p>
          <a:p>
            <a:pPr lvl="0">
              <a:buFont typeface="Arial" pitchFamily="34" charset="0"/>
              <a:buNone/>
              <a:defRPr/>
            </a:pPr>
            <a:r>
              <a:rPr lang="en-US" dirty="0" smtClean="0">
                <a:cs typeface="Tahoma" pitchFamily="34" charset="0"/>
              </a:rPr>
              <a:t>End-users can be either Dashboard Only users or Users</a:t>
            </a:r>
            <a:r>
              <a:rPr lang="en-US" baseline="0" dirty="0" smtClean="0">
                <a:cs typeface="Tahoma" pitchFamily="34" charset="0"/>
              </a:rPr>
              <a:t> that have access to both Dashboards and Reports.</a:t>
            </a:r>
            <a:endParaRPr lang="en-US"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7</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ln/>
        </p:spPr>
        <p:txBody>
          <a:bodyPr/>
          <a:lstStyle/>
          <a:p>
            <a:pPr>
              <a:defRPr/>
            </a:pPr>
            <a:r>
              <a:rPr lang="en-US" dirty="0" smtClean="0">
                <a:latin typeface="Arial" pitchFamily="34" charset="0"/>
              </a:rPr>
              <a:t>BI</a:t>
            </a:r>
            <a:r>
              <a:rPr lang="en-US" baseline="0" dirty="0" smtClean="0">
                <a:latin typeface="Arial" pitchFamily="34" charset="0"/>
              </a:rPr>
              <a:t> Portal is browser based.</a:t>
            </a:r>
          </a:p>
          <a:p>
            <a:pPr>
              <a:defRPr/>
            </a:pPr>
            <a:endParaRPr lang="en-US" baseline="0" dirty="0" smtClean="0">
              <a:latin typeface="Arial" pitchFamily="34" charset="0"/>
            </a:endParaRPr>
          </a:p>
          <a:p>
            <a:pPr>
              <a:defRPr/>
            </a:pPr>
            <a:r>
              <a:rPr lang="en-US" baseline="0" dirty="0" smtClean="0">
                <a:latin typeface="Arial" pitchFamily="34" charset="0"/>
              </a:rPr>
              <a:t>For users in a customer environment who are already on a corporate network, access the BI Portal is via an internet browser and a web link.</a:t>
            </a:r>
          </a:p>
          <a:p>
            <a:pPr>
              <a:defRPr/>
            </a:pPr>
            <a:endParaRPr lang="en-US" baseline="0" dirty="0" smtClean="0">
              <a:latin typeface="Arial" pitchFamily="34" charset="0"/>
            </a:endParaRPr>
          </a:p>
          <a:p>
            <a:pPr>
              <a:defRPr/>
            </a:pPr>
            <a:r>
              <a:rPr lang="en-US" baseline="0" dirty="0" smtClean="0">
                <a:latin typeface="Arial" pitchFamily="34" charset="0"/>
              </a:rPr>
              <a:t>For QAD Self-study users, there is an environment available in the QAD Learning Center from the </a:t>
            </a:r>
            <a:r>
              <a:rPr lang="en-US" i="1" baseline="0" dirty="0" smtClean="0">
                <a:latin typeface="Arial" pitchFamily="34" charset="0"/>
              </a:rPr>
              <a:t>Access Labs</a:t>
            </a:r>
            <a:r>
              <a:rPr lang="en-US" i="0" baseline="0" dirty="0" smtClean="0">
                <a:latin typeface="Arial" pitchFamily="34" charset="0"/>
              </a:rPr>
              <a:t> menu option.</a:t>
            </a:r>
            <a:endParaRPr lang="en-US" dirty="0" smtClean="0">
              <a:latin typeface="Arial" pitchFamily="34" charset="0"/>
            </a:endParaRPr>
          </a:p>
        </p:txBody>
      </p:sp>
      <p:sp>
        <p:nvSpPr>
          <p:cNvPr id="78852" name="Slide Number Placeholder 3"/>
          <p:cNvSpPr>
            <a:spLocks noGrp="1"/>
          </p:cNvSpPr>
          <p:nvPr>
            <p:ph type="sldNum" sz="quarter" idx="5"/>
          </p:nvPr>
        </p:nvSpPr>
        <p:spPr/>
        <p:txBody>
          <a:bodyPr/>
          <a:lstStyle/>
          <a:p>
            <a:pPr defTabSz="922338">
              <a:defRPr/>
            </a:pPr>
            <a:fld id="{1294B98F-F9B8-455C-8B3E-3C4A5B22B373}" type="slidenum">
              <a:rPr lang="en-US" smtClean="0"/>
              <a:pPr defTabSz="922338">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lvl="0">
              <a:buFont typeface="Arial" pitchFamily="34" charset="0"/>
              <a:buNone/>
              <a:defRPr/>
            </a:pPr>
            <a:r>
              <a:rPr lang="en-US" b="0" dirty="0" smtClean="0">
                <a:cs typeface="Tahoma" pitchFamily="34" charset="0"/>
              </a:rPr>
              <a:t>The</a:t>
            </a:r>
            <a:r>
              <a:rPr lang="en-US" b="0" baseline="0" dirty="0" smtClean="0">
                <a:cs typeface="Tahoma" pitchFamily="34" charset="0"/>
              </a:rPr>
              <a:t> user is presented with a login screen. </a:t>
            </a:r>
          </a:p>
          <a:p>
            <a:pPr lvl="0">
              <a:buFont typeface="Arial" pitchFamily="34" charset="0"/>
              <a:buNone/>
              <a:defRPr/>
            </a:pPr>
            <a:endParaRPr lang="en-US" b="0" baseline="0" dirty="0" smtClean="0">
              <a:cs typeface="Tahoma" pitchFamily="34" charset="0"/>
            </a:endParaRPr>
          </a:p>
          <a:p>
            <a:pPr lvl="0">
              <a:buFont typeface="Arial" pitchFamily="34" charset="0"/>
              <a:buNone/>
              <a:defRPr/>
            </a:pPr>
            <a:r>
              <a:rPr lang="en-US" b="0" baseline="0" dirty="0" smtClean="0">
                <a:cs typeface="Tahoma" pitchFamily="34" charset="0"/>
              </a:rPr>
              <a:t>Enter username and password and click &lt;login&gt;.</a:t>
            </a:r>
          </a:p>
          <a:p>
            <a:pPr lvl="0">
              <a:buFont typeface="Arial" pitchFamily="34" charset="0"/>
              <a:buNone/>
              <a:defRPr/>
            </a:pPr>
            <a:endParaRPr lang="en-US" b="0" baseline="0" dirty="0" smtClean="0">
              <a:cs typeface="Tahoma" pitchFamily="34" charset="0"/>
            </a:endParaRPr>
          </a:p>
          <a:p>
            <a:pPr lvl="0">
              <a:buFont typeface="Arial" pitchFamily="34" charset="0"/>
              <a:buNone/>
              <a:defRPr/>
            </a:pPr>
            <a:r>
              <a:rPr lang="en-US" b="0" baseline="0" dirty="0" smtClean="0">
                <a:cs typeface="Tahoma" pitchFamily="34" charset="0"/>
              </a:rPr>
              <a:t>If this is the first login, the user will be prompted to enter a new password.</a:t>
            </a: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2.jpeg"/><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4.png"/><Relationship Id="rId5" Type="http://schemas.openxmlformats.org/officeDocument/2006/relationships/slideMaster" Target="../slideMasters/slideMaster2.xml"/><Relationship Id="rId4" Type="http://schemas.openxmlformats.org/officeDocument/2006/relationships/tags" Target="../tags/tag5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slideMaster" Target="../slideMasters/slideMaster2.xml"/><Relationship Id="rId4" Type="http://schemas.openxmlformats.org/officeDocument/2006/relationships/tags" Target="../tags/tag60.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slideMaster" Target="../slideMasters/slideMaster2.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8.xml"/><Relationship Id="rId1" Type="http://schemas.openxmlformats.org/officeDocument/2006/relationships/tags" Target="../tags/tag67.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4.xml"/><Relationship Id="rId1" Type="http://schemas.openxmlformats.org/officeDocument/2006/relationships/tags" Target="../tags/tag73.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9.xml"/><Relationship Id="rId1"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Master" Target="../slideMasters/slideMaster1.xml"/><Relationship Id="rId4" Type="http://schemas.openxmlformats.org/officeDocument/2006/relationships/tags" Target="../tags/tag18.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6.xml"/><Relationship Id="rId1" Type="http://schemas.openxmlformats.org/officeDocument/2006/relationships/tags" Target="../tags/tag25.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slideMaster" Target="../slideMasters/slideMaster1.xml"/><Relationship Id="rId4" Type="http://schemas.openxmlformats.org/officeDocument/2006/relationships/tags" Target="../tags/tag3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Master" Target="../slideMasters/slideMaster1.xml"/><Relationship Id="rId4" Type="http://schemas.openxmlformats.org/officeDocument/2006/relationships/tags" Target="../tags/tag3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custDataLst>
              <p:tags r:id="rId1"/>
            </p:custDataLst>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custDataLst>
              <p:tags r:id="rId2"/>
            </p:custDataLst>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custDataLst>
              <p:tags r:id="rId3"/>
            </p:custDataLst>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Vertical Text Placeholder 2"/>
          <p:cNvSpPr>
            <a:spLocks noGrp="1"/>
          </p:cNvSpPr>
          <p:nvPr>
            <p:ph type="body" orient="vert" idx="1"/>
            <p:custDataLst>
              <p:tags r:id="rId2"/>
            </p:custDataLst>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custDataLst>
              <p:tags r:id="rId2"/>
            </p:custDataLst>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custDataLst>
              <p:tags r:id="rId2"/>
            </p:custDataLst>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custDataLst>
              <p:tags r:id="rId3"/>
            </p:custDataLst>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custDataLst>
              <p:tags r:id="rId1"/>
            </p:custDataLst>
          </p:nvPr>
        </p:nvPicPr>
        <p:blipFill>
          <a:blip r:embed="rId6"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custDataLst>
              <p:tags r:id="rId2"/>
            </p:custDataLst>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custDataLst>
              <p:tags r:id="rId3"/>
            </p:custDataLst>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custDataLst>
              <p:tags r:id="rId4"/>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2"/>
            </p:custDataLst>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custDataLst>
              <p:tags r:id="rId3"/>
            </p:custDataLst>
          </p:nvPr>
        </p:nvSpPr>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custDataLst>
              <p:tags r:id="rId1"/>
            </p:custDataLst>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custDataLst>
              <p:tags r:id="rId2"/>
            </p:custDataLst>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custDataLst>
              <p:tags r:id="rId4"/>
            </p:custDataLst>
          </p:nvPr>
        </p:nvSpPr>
        <p:spPr/>
        <p:txBody>
          <a:bodyPr/>
          <a:lstStyle/>
          <a:p>
            <a:pPr>
              <a:defRPr/>
            </a:pP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custDataLst>
              <p:tags r:id="rId1"/>
            </p:custDataLst>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custDataLst>
              <p:tags r:id="rId2"/>
            </p:custDataLst>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custDataLst>
              <p:tags r:id="rId3"/>
            </p:custDataLst>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custDataLst>
              <p:tags r:id="rId4"/>
            </p:custDataLst>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custDataLst>
              <p:tags r:id="rId5"/>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custDataLst>
              <p:tags r:id="rId6"/>
            </p:custDataLst>
          </p:nvPr>
        </p:nvSpPr>
        <p:spPr/>
        <p:txBody>
          <a:bodyPr/>
          <a:lstStyle/>
          <a:p>
            <a:pPr>
              <a:defRPr/>
            </a:pP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custDataLst>
              <p:tags r:id="rId2"/>
            </p:custDataLst>
          </p:nvPr>
        </p:nvSpPr>
        <p:spPr/>
        <p:txBody>
          <a:bodyPr/>
          <a:lstStyle/>
          <a:p>
            <a:pPr>
              <a:defRPr/>
            </a:pP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custDataLst>
              <p:tags r:id="rId1"/>
            </p:custDataLst>
          </p:nvPr>
        </p:nvSpPr>
        <p:spPr/>
        <p:txBody>
          <a:bodyPr/>
          <a:lstStyle/>
          <a:p>
            <a:pPr>
              <a:defRPr/>
            </a:pP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custDataLst>
              <p:tags r:id="rId2"/>
            </p:custDataLst>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custDataLst>
              <p:tags r:id="rId3"/>
            </p:custDataLst>
          </p:nvPr>
        </p:nvSpPr>
        <p:spPr/>
        <p:txBody>
          <a:bodyPr/>
          <a:lstStyle/>
          <a:p>
            <a:pPr>
              <a:defRPr/>
            </a:pP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custDataLst>
              <p:tags r:id="rId1"/>
            </p:custDataLst>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custDataLst>
              <p:tags r:id="rId2"/>
            </p:custDataLst>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a:xfrm>
            <a:off x="457200" y="1500188"/>
            <a:ext cx="8153400" cy="50530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4"/>
          <p:cNvSpPr>
            <a:spLocks noGrp="1" noChangeArrowheads="1"/>
          </p:cNvSpPr>
          <p:nvPr>
            <p:ph type="sldNum" sz="quarter" idx="10"/>
            <p:custDataLst>
              <p:tags r:id="rId3"/>
            </p:custDataLst>
          </p:nvPr>
        </p:nvSpPr>
        <p:spPr>
          <a:xfrm>
            <a:off x="6889750" y="6565900"/>
            <a:ext cx="2133600" cy="292100"/>
          </a:xfrm>
          <a:prstGeom prst="rect">
            <a:avLst/>
          </a:prstGeom>
          <a:ln/>
        </p:spPr>
        <p:txBody>
          <a:bodyPr/>
          <a:lstStyle>
            <a:lvl1pPr>
              <a:defRPr/>
            </a:lvl1pPr>
          </a:lstStyle>
          <a:p>
            <a:pPr>
              <a:defRPr/>
            </a:pPr>
            <a:fld id="{A8798B16-122C-4B1D-B76A-E266B7AEFB09}"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custDataLst>
              <p:tags r:id="rId2"/>
            </p:custDataLst>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custDataLst>
              <p:tags r:id="rId2"/>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sz="half" idx="1"/>
            <p:custDataLst>
              <p:tags r:id="rId2"/>
            </p:custDataLst>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custDataLst>
              <p:tags r:id="rId3"/>
            </p:custDataLst>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custDataLst>
              <p:tags r:id="rId4"/>
            </p:custDataLst>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custDataLst>
              <p:tags r:id="rId2"/>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custDataLst>
              <p:tags r:id="rId3"/>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custDataLst>
              <p:tags r:id="rId4"/>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custDataLst>
              <p:tags r:id="rId5"/>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custDataLst>
              <p:tags r:id="rId6"/>
            </p:custDataLst>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custDataLst>
              <p:tags r:id="rId2"/>
            </p:custDataLst>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custDataLst>
              <p:tags r:id="rId1"/>
            </p:custDataLst>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custDataLst>
              <p:tags r:id="rId2"/>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custDataLst>
              <p:tags r:id="rId3"/>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custDataLst>
              <p:tags r:id="rId4"/>
            </p:custDataLst>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custDataLst>
              <p:tags r:id="rId2"/>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custDataLst>
              <p:tags r:id="rId3"/>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custDataLst>
              <p:tags r:id="rId4"/>
            </p:custDataLst>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tags" Target="../tags/tag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ags" Target="../tags/tag47.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ags" Target="../tags/tag46.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5" Type="http://schemas.openxmlformats.org/officeDocument/2006/relationships/tags" Target="../tags/tag49.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ags" Target="../tags/tag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custDataLst>
              <p:tags r:id="rId15"/>
            </p:custDataLst>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custDataLst>
              <p:tags r:id="rId16"/>
            </p:custDataLst>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custDataLst>
              <p:tags r:id="rId17"/>
            </p:custDataLst>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latin typeface="Tahoma" charset="0"/>
              </a:rPr>
              <a:t>QAD Proprietary</a:t>
            </a:r>
          </a:p>
        </p:txBody>
      </p:sp>
      <p:pic>
        <p:nvPicPr>
          <p:cNvPr id="1029" name="Picture 13" descr="pg2_graphic"/>
          <p:cNvPicPr>
            <a:picLocks noChangeAspect="1" noChangeArrowheads="1"/>
          </p:cNvPicPr>
          <p:nvPr>
            <p:custDataLst>
              <p:tags r:id="rId18"/>
            </p:custDataLst>
          </p:nvPr>
        </p:nvPicPr>
        <p:blipFill>
          <a:blip r:embed="rId20"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custDataLst>
              <p:tags r:id="rId19"/>
            </p:custDataLst>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cs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5043" r:id="rId1"/>
    <p:sldLayoutId id="2147485033" r:id="rId2"/>
    <p:sldLayoutId id="2147485034" r:id="rId3"/>
    <p:sldLayoutId id="2147485035" r:id="rId4"/>
    <p:sldLayoutId id="2147485036" r:id="rId5"/>
    <p:sldLayoutId id="2147485037" r:id="rId6"/>
    <p:sldLayoutId id="2147485038" r:id="rId7"/>
    <p:sldLayoutId id="2147485039" r:id="rId8"/>
    <p:sldLayoutId id="2147485040" r:id="rId9"/>
    <p:sldLayoutId id="2147485041" r:id="rId10"/>
    <p:sldLayoutId id="2147485042" r:id="rId11"/>
    <p:sldLayoutId id="2147485044" r:id="rId12"/>
    <p:sldLayoutId id="2147485045" r:id="rId13"/>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custDataLst>
              <p:tags r:id="rId12"/>
            </p:custDataLst>
          </p:nvPr>
        </p:nvPicPr>
        <p:blipFill>
          <a:blip r:embed="rId16"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custDataLst>
              <p:tags r:id="rId13"/>
            </p:custDataLst>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custDataLst>
              <p:tags r:id="rId14"/>
            </p:custDataLst>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custDataLst>
              <p:tags r:id="rId15"/>
            </p:custDataLst>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5047" r:id="rId1"/>
    <p:sldLayoutId id="2147485048" r:id="rId2"/>
    <p:sldLayoutId id="2147485049" r:id="rId3"/>
    <p:sldLayoutId id="2147485050" r:id="rId4"/>
    <p:sldLayoutId id="2147485051" r:id="rId5"/>
    <p:sldLayoutId id="2147485052" r:id="rId6"/>
    <p:sldLayoutId id="2147485053" r:id="rId7"/>
    <p:sldLayoutId id="2147485054" r:id="rId8"/>
    <p:sldLayoutId id="2147485055" r:id="rId9"/>
    <p:sldLayoutId id="2147485058" r:id="rId10"/>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tags" Target="../tags/tag80.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3" Type="http://schemas.openxmlformats.org/officeDocument/2006/relationships/tags" Target="../tags/tag113.xml"/><Relationship Id="rId7" Type="http://schemas.openxmlformats.org/officeDocument/2006/relationships/comments" Target="../comments/comment10.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image" Target="../media/image8.jpeg"/><Relationship Id="rId5" Type="http://schemas.openxmlformats.org/officeDocument/2006/relationships/notesSlide" Target="../notesSlides/notesSlide10.xml"/><Relationship Id="rId4"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tags" Target="../tags/tag116.xml"/><Relationship Id="rId7" Type="http://schemas.openxmlformats.org/officeDocument/2006/relationships/comments" Target="../comments/comment11.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10.jpeg"/><Relationship Id="rId5" Type="http://schemas.openxmlformats.org/officeDocument/2006/relationships/notesSlide" Target="../notesSlides/notesSlide11.xml"/><Relationship Id="rId4"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119.xml"/><Relationship Id="rId7" Type="http://schemas.openxmlformats.org/officeDocument/2006/relationships/slideLayout" Target="../slideLayouts/slideLayout22.xml"/><Relationship Id="rId12" Type="http://schemas.openxmlformats.org/officeDocument/2006/relationships/comments" Target="../comments/comment12.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image" Target="../media/image13.png"/><Relationship Id="rId5" Type="http://schemas.openxmlformats.org/officeDocument/2006/relationships/tags" Target="../tags/tag121.xml"/><Relationship Id="rId10" Type="http://schemas.openxmlformats.org/officeDocument/2006/relationships/image" Target="../media/image12.png"/><Relationship Id="rId4" Type="http://schemas.openxmlformats.org/officeDocument/2006/relationships/tags" Target="../tags/tag120.xml"/><Relationship Id="rId9"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125.xml"/><Relationship Id="rId7" Type="http://schemas.openxmlformats.org/officeDocument/2006/relationships/slideLayout" Target="../slideLayouts/slideLayout22.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comments" Target="../comments/comment13.xml"/><Relationship Id="rId5" Type="http://schemas.openxmlformats.org/officeDocument/2006/relationships/tags" Target="../tags/tag127.xml"/><Relationship Id="rId10" Type="http://schemas.openxmlformats.org/officeDocument/2006/relationships/image" Target="../media/image15.png"/><Relationship Id="rId4" Type="http://schemas.openxmlformats.org/officeDocument/2006/relationships/tags" Target="../tags/tag126.xml"/><Relationship Id="rId9"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31.xml"/><Relationship Id="rId7" Type="http://schemas.openxmlformats.org/officeDocument/2006/relationships/notesSlide" Target="../notesSlides/notesSlide14.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Layout" Target="../slideLayouts/slideLayout22.xml"/><Relationship Id="rId5" Type="http://schemas.openxmlformats.org/officeDocument/2006/relationships/tags" Target="../tags/tag133.xml"/><Relationship Id="rId4" Type="http://schemas.openxmlformats.org/officeDocument/2006/relationships/tags" Target="../tags/tag132.xml"/><Relationship Id="rId9"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comments" Target="../comments/comment15.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image" Target="../media/image17.png"/><Relationship Id="rId5" Type="http://schemas.openxmlformats.org/officeDocument/2006/relationships/tags" Target="../tags/tag138.xml"/><Relationship Id="rId10" Type="http://schemas.openxmlformats.org/officeDocument/2006/relationships/image" Target="../media/image16.png"/><Relationship Id="rId4" Type="http://schemas.openxmlformats.org/officeDocument/2006/relationships/tags" Target="../tags/tag137.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143.xml"/><Relationship Id="rId7" Type="http://schemas.openxmlformats.org/officeDocument/2006/relationships/slideLayout" Target="../slideLayouts/slideLayout15.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comments" Target="../comments/comment16.xml"/><Relationship Id="rId5" Type="http://schemas.openxmlformats.org/officeDocument/2006/relationships/tags" Target="../tags/tag145.xml"/><Relationship Id="rId10" Type="http://schemas.openxmlformats.org/officeDocument/2006/relationships/image" Target="../media/image19.png"/><Relationship Id="rId4" Type="http://schemas.openxmlformats.org/officeDocument/2006/relationships/tags" Target="../tags/tag144.xml"/><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comments" Target="../comments/comment17.xml"/><Relationship Id="rId3" Type="http://schemas.openxmlformats.org/officeDocument/2006/relationships/tags" Target="../tags/tag149.xml"/><Relationship Id="rId7" Type="http://schemas.openxmlformats.org/officeDocument/2006/relationships/image" Target="../media/image20.png"/><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notesSlide" Target="../notesSlides/notesSlide17.xml"/><Relationship Id="rId5" Type="http://schemas.openxmlformats.org/officeDocument/2006/relationships/slideLayout" Target="../slideLayouts/slideLayout15.xml"/><Relationship Id="rId4" Type="http://schemas.openxmlformats.org/officeDocument/2006/relationships/tags" Target="../tags/tag150.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comments" Target="../comments/comment18.xml"/><Relationship Id="rId3" Type="http://schemas.openxmlformats.org/officeDocument/2006/relationships/tags" Target="../tags/tag153.xml"/><Relationship Id="rId7" Type="http://schemas.openxmlformats.org/officeDocument/2006/relationships/tags" Target="../tags/tag157.xml"/><Relationship Id="rId12" Type="http://schemas.openxmlformats.org/officeDocument/2006/relationships/image" Target="../media/image23.jpeg"/><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image" Target="../media/image22.png"/><Relationship Id="rId5" Type="http://schemas.openxmlformats.org/officeDocument/2006/relationships/tags" Target="../tags/tag155.xml"/><Relationship Id="rId10" Type="http://schemas.openxmlformats.org/officeDocument/2006/relationships/image" Target="../media/image21.png"/><Relationship Id="rId4" Type="http://schemas.openxmlformats.org/officeDocument/2006/relationships/tags" Target="../tags/tag154.xml"/><Relationship Id="rId9"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image" Target="../media/image25.png"/><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image" Target="../media/image24.jpeg"/><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image" Target="../media/image18.png"/><Relationship Id="rId5" Type="http://schemas.openxmlformats.org/officeDocument/2006/relationships/tags" Target="../tags/tag162.xml"/><Relationship Id="rId15" Type="http://schemas.openxmlformats.org/officeDocument/2006/relationships/comments" Target="../comments/comment19.xml"/><Relationship Id="rId10" Type="http://schemas.openxmlformats.org/officeDocument/2006/relationships/notesSlide" Target="../notesSlides/notesSlide19.xml"/><Relationship Id="rId4" Type="http://schemas.openxmlformats.org/officeDocument/2006/relationships/tags" Target="../tags/tag161.xml"/><Relationship Id="rId9" Type="http://schemas.openxmlformats.org/officeDocument/2006/relationships/slideLayout" Target="../slideLayouts/slideLayout15.xml"/><Relationship Id="rId1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comments" Target="../comments/comment2.xml"/><Relationship Id="rId5" Type="http://schemas.openxmlformats.org/officeDocument/2006/relationships/notesSlide" Target="../notesSlides/notesSlide2.xml"/><Relationship Id="rId4"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168.xml"/><Relationship Id="rId7" Type="http://schemas.openxmlformats.org/officeDocument/2006/relationships/notesSlide" Target="../notesSlides/notesSlide20.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5.xml"/><Relationship Id="rId5" Type="http://schemas.openxmlformats.org/officeDocument/2006/relationships/tags" Target="../tags/tag170.xml"/><Relationship Id="rId10" Type="http://schemas.openxmlformats.org/officeDocument/2006/relationships/comments" Target="../comments/comment20.xml"/><Relationship Id="rId4" Type="http://schemas.openxmlformats.org/officeDocument/2006/relationships/tags" Target="../tags/tag169.xml"/><Relationship Id="rId9" Type="http://schemas.openxmlformats.org/officeDocument/2006/relationships/image" Target="../media/image28.png"/></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173.xml"/><Relationship Id="rId7" Type="http://schemas.openxmlformats.org/officeDocument/2006/relationships/notesSlide" Target="../notesSlides/notesSlide21.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15.xml"/><Relationship Id="rId5" Type="http://schemas.openxmlformats.org/officeDocument/2006/relationships/tags" Target="../tags/tag175.xml"/><Relationship Id="rId10" Type="http://schemas.openxmlformats.org/officeDocument/2006/relationships/comments" Target="../comments/comment21.xml"/><Relationship Id="rId4" Type="http://schemas.openxmlformats.org/officeDocument/2006/relationships/tags" Target="../tags/tag174.xml"/><Relationship Id="rId9" Type="http://schemas.openxmlformats.org/officeDocument/2006/relationships/image" Target="../media/image30.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178.xml"/><Relationship Id="rId7" Type="http://schemas.openxmlformats.org/officeDocument/2006/relationships/slideLayout" Target="../slideLayouts/slideLayout15.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5" Type="http://schemas.openxmlformats.org/officeDocument/2006/relationships/tags" Target="../tags/tag180.xml"/><Relationship Id="rId10" Type="http://schemas.openxmlformats.org/officeDocument/2006/relationships/comments" Target="../comments/comment22.xml"/><Relationship Id="rId4" Type="http://schemas.openxmlformats.org/officeDocument/2006/relationships/tags" Target="../tags/tag179.xml"/><Relationship Id="rId9" Type="http://schemas.openxmlformats.org/officeDocument/2006/relationships/image" Target="../media/image31.png"/></Relationships>
</file>

<file path=ppt/slides/_rels/slide23.xml.rels><?xml version="1.0" encoding="UTF-8" standalone="yes"?>
<Relationships xmlns="http://schemas.openxmlformats.org/package/2006/relationships"><Relationship Id="rId8" Type="http://schemas.openxmlformats.org/officeDocument/2006/relationships/comments" Target="../comments/comment23.xml"/><Relationship Id="rId3" Type="http://schemas.openxmlformats.org/officeDocument/2006/relationships/tags" Target="../tags/tag184.xml"/><Relationship Id="rId7" Type="http://schemas.openxmlformats.org/officeDocument/2006/relationships/image" Target="../media/image32.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notesSlide" Target="../notesSlides/notesSlide23.xml"/><Relationship Id="rId5" Type="http://schemas.openxmlformats.org/officeDocument/2006/relationships/slideLayout" Target="../slideLayouts/slideLayout15.xml"/><Relationship Id="rId4" Type="http://schemas.openxmlformats.org/officeDocument/2006/relationships/tags" Target="../tags/tag185.xml"/></Relationships>
</file>

<file path=ppt/slides/_rels/slide24.xml.rels><?xml version="1.0" encoding="UTF-8" standalone="yes"?>
<Relationships xmlns="http://schemas.openxmlformats.org/package/2006/relationships"><Relationship Id="rId8" Type="http://schemas.openxmlformats.org/officeDocument/2006/relationships/comments" Target="../comments/comment24.xml"/><Relationship Id="rId3" Type="http://schemas.openxmlformats.org/officeDocument/2006/relationships/tags" Target="../tags/tag188.xml"/><Relationship Id="rId7" Type="http://schemas.openxmlformats.org/officeDocument/2006/relationships/image" Target="../media/image33.png"/><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notesSlide" Target="../notesSlides/notesSlide24.xml"/><Relationship Id="rId5" Type="http://schemas.openxmlformats.org/officeDocument/2006/relationships/slideLayout" Target="../slideLayouts/slideLayout15.xml"/><Relationship Id="rId4" Type="http://schemas.openxmlformats.org/officeDocument/2006/relationships/tags" Target="../tags/tag189.xml"/></Relationships>
</file>

<file path=ppt/slides/_rels/slide25.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comments" Target="../comments/comment25.xml"/><Relationship Id="rId5" Type="http://schemas.openxmlformats.org/officeDocument/2006/relationships/notesSlide" Target="../notesSlides/notesSlide25.xml"/><Relationship Id="rId4"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comments" Target="../comments/comment26.xml"/><Relationship Id="rId5" Type="http://schemas.openxmlformats.org/officeDocument/2006/relationships/notesSlide" Target="../notesSlides/notesSlide26.xml"/><Relationship Id="rId4"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tags" Target="../tags/tag198.xml"/><Relationship Id="rId7" Type="http://schemas.openxmlformats.org/officeDocument/2006/relationships/comments" Target="../comments/comment27.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image" Target="../media/image34.png"/><Relationship Id="rId5" Type="http://schemas.openxmlformats.org/officeDocument/2006/relationships/notesSlide" Target="../notesSlides/notesSlide27.xml"/><Relationship Id="rId4"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comments" Target="../comments/comment28.xml"/><Relationship Id="rId5" Type="http://schemas.openxmlformats.org/officeDocument/2006/relationships/notesSlide" Target="../notesSlides/notesSlide28.xml"/><Relationship Id="rId4"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tags" Target="../tags/tag204.xml"/><Relationship Id="rId7" Type="http://schemas.openxmlformats.org/officeDocument/2006/relationships/notesSlide" Target="../notesSlides/notesSlide29.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slideLayout" Target="../slideLayouts/slideLayout15.xml"/><Relationship Id="rId5" Type="http://schemas.openxmlformats.org/officeDocument/2006/relationships/tags" Target="../tags/tag206.xml"/><Relationship Id="rId4" Type="http://schemas.openxmlformats.org/officeDocument/2006/relationships/tags" Target="../tags/tag205.xml"/><Relationship Id="rId9"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comments" Target="../comments/comment3.xml"/><Relationship Id="rId5" Type="http://schemas.openxmlformats.org/officeDocument/2006/relationships/notesSlide" Target="../notesSlides/notesSlide3.xml"/><Relationship Id="rId4"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openxmlformats.org/officeDocument/2006/relationships/tags" Target="../tags/tag209.xml"/><Relationship Id="rId7" Type="http://schemas.openxmlformats.org/officeDocument/2006/relationships/slideLayout" Target="../slideLayouts/slideLayout15.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5" Type="http://schemas.openxmlformats.org/officeDocument/2006/relationships/tags" Target="../tags/tag211.xml"/><Relationship Id="rId10" Type="http://schemas.openxmlformats.org/officeDocument/2006/relationships/comments" Target="../comments/comment30.xml"/><Relationship Id="rId4" Type="http://schemas.openxmlformats.org/officeDocument/2006/relationships/tags" Target="../tags/tag210.xml"/><Relationship Id="rId9" Type="http://schemas.openxmlformats.org/officeDocument/2006/relationships/image" Target="../media/image36.png"/></Relationships>
</file>

<file path=ppt/slides/_rels/slide3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215.xml"/><Relationship Id="rId7" Type="http://schemas.openxmlformats.org/officeDocument/2006/relationships/notesSlide" Target="../notesSlides/notesSlide31.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slideLayout" Target="../slideLayouts/slideLayout15.xml"/><Relationship Id="rId5" Type="http://schemas.openxmlformats.org/officeDocument/2006/relationships/tags" Target="../tags/tag217.xml"/><Relationship Id="rId4" Type="http://schemas.openxmlformats.org/officeDocument/2006/relationships/tags" Target="../tags/tag216.xml"/><Relationship Id="rId9"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220.xml"/><Relationship Id="rId7" Type="http://schemas.openxmlformats.org/officeDocument/2006/relationships/slideLayout" Target="../slideLayouts/slideLayout15.xml"/><Relationship Id="rId12" Type="http://schemas.openxmlformats.org/officeDocument/2006/relationships/comments" Target="../comments/comment32.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image" Target="../media/image40.png"/><Relationship Id="rId5" Type="http://schemas.openxmlformats.org/officeDocument/2006/relationships/tags" Target="../tags/tag222.xml"/><Relationship Id="rId10" Type="http://schemas.openxmlformats.org/officeDocument/2006/relationships/image" Target="../media/image39.png"/><Relationship Id="rId4" Type="http://schemas.openxmlformats.org/officeDocument/2006/relationships/tags" Target="../tags/tag221.xml"/><Relationship Id="rId9" Type="http://schemas.openxmlformats.org/officeDocument/2006/relationships/image" Target="../media/image38.png"/></Relationships>
</file>

<file path=ppt/slides/_rels/slide3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tags" Target="../tags/tag226.xml"/><Relationship Id="rId7" Type="http://schemas.openxmlformats.org/officeDocument/2006/relationships/notesSlide" Target="../notesSlides/notesSlide33.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slideLayout" Target="../slideLayouts/slideLayout15.xml"/><Relationship Id="rId5" Type="http://schemas.openxmlformats.org/officeDocument/2006/relationships/tags" Target="../tags/tag228.xml"/><Relationship Id="rId10" Type="http://schemas.openxmlformats.org/officeDocument/2006/relationships/comments" Target="../comments/comment33.xml"/><Relationship Id="rId4" Type="http://schemas.openxmlformats.org/officeDocument/2006/relationships/tags" Target="../tags/tag227.xml"/><Relationship Id="rId9" Type="http://schemas.openxmlformats.org/officeDocument/2006/relationships/image" Target="../media/image42.png"/></Relationships>
</file>

<file path=ppt/slides/_rels/slide3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tags" Target="../tags/tag231.xml"/><Relationship Id="rId7" Type="http://schemas.openxmlformats.org/officeDocument/2006/relationships/notesSlide" Target="../notesSlides/notesSlide34.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slideLayout" Target="../slideLayouts/slideLayout15.xml"/><Relationship Id="rId5" Type="http://schemas.openxmlformats.org/officeDocument/2006/relationships/tags" Target="../tags/tag233.xml"/><Relationship Id="rId4" Type="http://schemas.openxmlformats.org/officeDocument/2006/relationships/tags" Target="../tags/tag232.xml"/><Relationship Id="rId9" Type="http://schemas.openxmlformats.org/officeDocument/2006/relationships/comments" Target="../comments/comment34.xml"/></Relationships>
</file>

<file path=ppt/slides/_rels/slide3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236.xml"/><Relationship Id="rId7" Type="http://schemas.openxmlformats.org/officeDocument/2006/relationships/notesSlide" Target="../notesSlides/notesSlide35.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slideLayout" Target="../slideLayouts/slideLayout15.xml"/><Relationship Id="rId5" Type="http://schemas.openxmlformats.org/officeDocument/2006/relationships/tags" Target="../tags/tag238.xml"/><Relationship Id="rId10" Type="http://schemas.openxmlformats.org/officeDocument/2006/relationships/comments" Target="../comments/comment35.xml"/><Relationship Id="rId4" Type="http://schemas.openxmlformats.org/officeDocument/2006/relationships/tags" Target="../tags/tag237.xml"/><Relationship Id="rId9"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comments" Target="../comments/comment36.xml"/><Relationship Id="rId5" Type="http://schemas.openxmlformats.org/officeDocument/2006/relationships/notesSlide" Target="../notesSlides/notesSlide36.xml"/><Relationship Id="rId4"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3.xml"/><Relationship Id="rId1" Type="http://schemas.openxmlformats.org/officeDocument/2006/relationships/tags" Target="../tags/tag242.xml"/><Relationship Id="rId5" Type="http://schemas.openxmlformats.org/officeDocument/2006/relationships/comments" Target="../comments/comment37.xml"/><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tags" Target="../tags/tag246.xml"/><Relationship Id="rId7" Type="http://schemas.openxmlformats.org/officeDocument/2006/relationships/comments" Target="../comments/comment38.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notesSlide" Target="../notesSlides/notesSlide38.xml"/><Relationship Id="rId5" Type="http://schemas.openxmlformats.org/officeDocument/2006/relationships/slideLayout" Target="../slideLayouts/slideLayout20.xml"/><Relationship Id="rId4" Type="http://schemas.openxmlformats.org/officeDocument/2006/relationships/tags" Target="../tags/tag247.xml"/></Relationships>
</file>

<file path=ppt/slides/_rels/slide3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250.xml"/><Relationship Id="rId7" Type="http://schemas.openxmlformats.org/officeDocument/2006/relationships/image" Target="../media/image46.png"/><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notesSlide" Target="../notesSlides/notesSlide39.xml"/><Relationship Id="rId5" Type="http://schemas.openxmlformats.org/officeDocument/2006/relationships/slideLayout" Target="../slideLayouts/slideLayout20.xml"/><Relationship Id="rId4" Type="http://schemas.openxmlformats.org/officeDocument/2006/relationships/tags" Target="../tags/tag251.xml"/><Relationship Id="rId9" Type="http://schemas.openxmlformats.org/officeDocument/2006/relationships/comments" Target="../comments/comment3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comments" Target="../comments/comment4.xml"/><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tags" Target="../tags/tag254.xml"/><Relationship Id="rId7" Type="http://schemas.openxmlformats.org/officeDocument/2006/relationships/notesSlide" Target="../notesSlides/notesSlide40.xml"/><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slideLayout" Target="../slideLayouts/slideLayout20.xml"/><Relationship Id="rId5" Type="http://schemas.openxmlformats.org/officeDocument/2006/relationships/tags" Target="../tags/tag256.xml"/><Relationship Id="rId10" Type="http://schemas.openxmlformats.org/officeDocument/2006/relationships/comments" Target="../comments/comment40.xml"/><Relationship Id="rId4" Type="http://schemas.openxmlformats.org/officeDocument/2006/relationships/tags" Target="../tags/tag255.xml"/><Relationship Id="rId9" Type="http://schemas.openxmlformats.org/officeDocument/2006/relationships/image" Target="../media/image23.jpeg"/></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1.xml"/><Relationship Id="rId3" Type="http://schemas.openxmlformats.org/officeDocument/2006/relationships/tags" Target="../tags/tag259.xml"/><Relationship Id="rId7" Type="http://schemas.openxmlformats.org/officeDocument/2006/relationships/slideLayout" Target="../slideLayouts/slideLayout20.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tags" Target="../tags/tag262.xml"/><Relationship Id="rId11" Type="http://schemas.openxmlformats.org/officeDocument/2006/relationships/comments" Target="../comments/comment41.xml"/><Relationship Id="rId5" Type="http://schemas.openxmlformats.org/officeDocument/2006/relationships/tags" Target="../tags/tag261.xml"/><Relationship Id="rId10" Type="http://schemas.openxmlformats.org/officeDocument/2006/relationships/image" Target="../media/image49.png"/><Relationship Id="rId4" Type="http://schemas.openxmlformats.org/officeDocument/2006/relationships/tags" Target="../tags/tag260.xml"/><Relationship Id="rId9" Type="http://schemas.openxmlformats.org/officeDocument/2006/relationships/image" Target="../media/image47.png"/></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tags" Target="../tags/tag265.xml"/><Relationship Id="rId7" Type="http://schemas.openxmlformats.org/officeDocument/2006/relationships/tags" Target="../tags/tag269.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tags" Target="../tags/tag268.xml"/><Relationship Id="rId11" Type="http://schemas.openxmlformats.org/officeDocument/2006/relationships/comments" Target="../comments/comment42.xml"/><Relationship Id="rId5" Type="http://schemas.openxmlformats.org/officeDocument/2006/relationships/tags" Target="../tags/tag267.xml"/><Relationship Id="rId10" Type="http://schemas.openxmlformats.org/officeDocument/2006/relationships/image" Target="../media/image50.png"/><Relationship Id="rId4" Type="http://schemas.openxmlformats.org/officeDocument/2006/relationships/tags" Target="../tags/tag266.xml"/><Relationship Id="rId9"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8" Type="http://schemas.openxmlformats.org/officeDocument/2006/relationships/comments" Target="../comments/comment43.xml"/><Relationship Id="rId3" Type="http://schemas.openxmlformats.org/officeDocument/2006/relationships/tags" Target="../tags/tag272.xml"/><Relationship Id="rId7" Type="http://schemas.openxmlformats.org/officeDocument/2006/relationships/image" Target="../media/image51.png"/><Relationship Id="rId2" Type="http://schemas.openxmlformats.org/officeDocument/2006/relationships/tags" Target="../tags/tag271.xml"/><Relationship Id="rId1" Type="http://schemas.openxmlformats.org/officeDocument/2006/relationships/tags" Target="../tags/tag270.xml"/><Relationship Id="rId6" Type="http://schemas.openxmlformats.org/officeDocument/2006/relationships/notesSlide" Target="../notesSlides/notesSlide43.xml"/><Relationship Id="rId5" Type="http://schemas.openxmlformats.org/officeDocument/2006/relationships/slideLayout" Target="../slideLayouts/slideLayout20.xml"/><Relationship Id="rId4" Type="http://schemas.openxmlformats.org/officeDocument/2006/relationships/tags" Target="../tags/tag273.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tags" Target="../tags/tag276.xml"/><Relationship Id="rId7" Type="http://schemas.openxmlformats.org/officeDocument/2006/relationships/tags" Target="../tags/tag280.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tags" Target="../tags/tag279.xml"/><Relationship Id="rId11" Type="http://schemas.openxmlformats.org/officeDocument/2006/relationships/comments" Target="../comments/comment44.xml"/><Relationship Id="rId5" Type="http://schemas.openxmlformats.org/officeDocument/2006/relationships/tags" Target="../tags/tag278.xml"/><Relationship Id="rId10" Type="http://schemas.openxmlformats.org/officeDocument/2006/relationships/image" Target="../media/image52.png"/><Relationship Id="rId4" Type="http://schemas.openxmlformats.org/officeDocument/2006/relationships/tags" Target="../tags/tag277.xml"/><Relationship Id="rId9"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8" Type="http://schemas.openxmlformats.org/officeDocument/2006/relationships/comments" Target="../comments/comment45.xml"/><Relationship Id="rId3" Type="http://schemas.openxmlformats.org/officeDocument/2006/relationships/tags" Target="../tags/tag283.xml"/><Relationship Id="rId7" Type="http://schemas.openxmlformats.org/officeDocument/2006/relationships/image" Target="../media/image7.jpeg"/><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notesSlide" Target="../notesSlides/notesSlide45.xml"/><Relationship Id="rId5" Type="http://schemas.openxmlformats.org/officeDocument/2006/relationships/slideLayout" Target="../slideLayouts/slideLayout15.xml"/><Relationship Id="rId4" Type="http://schemas.openxmlformats.org/officeDocument/2006/relationships/tags" Target="../tags/tag284.xml"/></Relationships>
</file>

<file path=ppt/slides/_rels/slide46.xml.rels><?xml version="1.0" encoding="UTF-8" standalone="yes"?>
<Relationships xmlns="http://schemas.openxmlformats.org/package/2006/relationships"><Relationship Id="rId8" Type="http://schemas.openxmlformats.org/officeDocument/2006/relationships/comments" Target="../comments/comment46.xml"/><Relationship Id="rId3" Type="http://schemas.openxmlformats.org/officeDocument/2006/relationships/tags" Target="../tags/tag287.xml"/><Relationship Id="rId7" Type="http://schemas.openxmlformats.org/officeDocument/2006/relationships/image" Target="../media/image7.jpeg"/><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notesSlide" Target="../notesSlides/notesSlide46.xml"/><Relationship Id="rId5" Type="http://schemas.openxmlformats.org/officeDocument/2006/relationships/slideLayout" Target="../slideLayouts/slideLayout15.xml"/><Relationship Id="rId4" Type="http://schemas.openxmlformats.org/officeDocument/2006/relationships/tags" Target="../tags/tag288.xml"/></Relationships>
</file>

<file path=ppt/slides/_rels/slide47.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comments" Target="../comments/comment47.xml"/><Relationship Id="rId5" Type="http://schemas.openxmlformats.org/officeDocument/2006/relationships/notesSlide" Target="../notesSlides/notesSlide47.xml"/><Relationship Id="rId4"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93.xml"/><Relationship Id="rId1" Type="http://schemas.openxmlformats.org/officeDocument/2006/relationships/tags" Target="../tags/tag292.xml"/><Relationship Id="rId5" Type="http://schemas.openxmlformats.org/officeDocument/2006/relationships/comments" Target="../comments/comment48.xml"/><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comments" Target="../comments/comment49.xml"/><Relationship Id="rId5" Type="http://schemas.openxmlformats.org/officeDocument/2006/relationships/notesSlide" Target="../notesSlides/notesSlide49.xml"/><Relationship Id="rId4"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comments" Target="../comments/comment5.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image" Target="../media/image7.jpe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image" Target="../media/image6.jpeg"/><Relationship Id="rId5" Type="http://schemas.openxmlformats.org/officeDocument/2006/relationships/tags" Target="../tags/tag93.xml"/><Relationship Id="rId10" Type="http://schemas.openxmlformats.org/officeDocument/2006/relationships/image" Target="../media/image5.png"/><Relationship Id="rId4" Type="http://schemas.openxmlformats.org/officeDocument/2006/relationships/tags" Target="../tags/tag92.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98.xml"/><Relationship Id="rId7" Type="http://schemas.openxmlformats.org/officeDocument/2006/relationships/notesSlide" Target="../notesSlides/notesSlide6.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Layout" Target="../slideLayouts/slideLayout22.xml"/><Relationship Id="rId5" Type="http://schemas.openxmlformats.org/officeDocument/2006/relationships/tags" Target="../tags/tag100.xml"/><Relationship Id="rId4" Type="http://schemas.openxmlformats.org/officeDocument/2006/relationships/tags" Target="../tags/tag99.xml"/><Relationship Id="rId9"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tags" Target="../tags/tag103.xml"/><Relationship Id="rId7" Type="http://schemas.openxmlformats.org/officeDocument/2006/relationships/comments" Target="../comments/comment7.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image" Target="../media/image8.jpeg"/><Relationship Id="rId5" Type="http://schemas.openxmlformats.org/officeDocument/2006/relationships/notesSlide" Target="../notesSlides/notesSlide7.xml"/><Relationship Id="rId4"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comments" Target="../comments/comment8.xml"/><Relationship Id="rId5" Type="http://schemas.openxmlformats.org/officeDocument/2006/relationships/notesSlide" Target="../notesSlides/notesSlide8.xml"/><Relationship Id="rId4"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comments" Target="../comments/comment9.xml"/><Relationship Id="rId3" Type="http://schemas.openxmlformats.org/officeDocument/2006/relationships/tags" Target="../tags/tag109.xml"/><Relationship Id="rId7" Type="http://schemas.openxmlformats.org/officeDocument/2006/relationships/image" Target="../media/image9.png"/><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notesSlide" Target="../notesSlides/notesSlide9.xml"/><Relationship Id="rId5" Type="http://schemas.openxmlformats.org/officeDocument/2006/relationships/slideLayout" Target="../slideLayouts/slideLayout22.xml"/><Relationship Id="rId4" Type="http://schemas.openxmlformats.org/officeDocument/2006/relationships/tags" Target="../tags/tag1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BI Portal User</a:t>
            </a:r>
            <a:endParaRPr lang="en-US" dirty="0"/>
          </a:p>
        </p:txBody>
      </p:sp>
      <p:sp>
        <p:nvSpPr>
          <p:cNvPr id="4" name="TextBox 2"/>
          <p:cNvSpPr txBox="1"/>
          <p:nvPr/>
        </p:nvSpPr>
        <p:spPr>
          <a:xfrm>
            <a:off x="503598" y="1344358"/>
            <a:ext cx="3782518" cy="830997"/>
          </a:xfrm>
          <a:prstGeom prst="rect">
            <a:avLst/>
          </a:prstGeom>
          <a:noFill/>
        </p:spPr>
        <p:txBody>
          <a:bodyPr wrap="square" rtlCol="0">
            <a:spAutoFit/>
          </a:bodyPr>
          <a:ls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a:lstStyle>
          <a:p>
            <a:r>
              <a:rPr lang="en-US" sz="2400" b="1" dirty="0" smtClean="0">
                <a:solidFill>
                  <a:schemeClr val="tx1">
                    <a:lumMod val="50000"/>
                    <a:lumOff val="50000"/>
                  </a:schemeClr>
                </a:solidFill>
                <a:latin typeface="+mj-lt"/>
              </a:rPr>
              <a:t>Application Level 1 </a:t>
            </a:r>
          </a:p>
          <a:p>
            <a:r>
              <a:rPr lang="en-US" sz="2400" b="1" dirty="0" smtClean="0">
                <a:solidFill>
                  <a:schemeClr val="tx1">
                    <a:lumMod val="50000"/>
                    <a:lumOff val="50000"/>
                  </a:schemeClr>
                </a:solidFill>
                <a:latin typeface="+mj-lt"/>
              </a:rPr>
              <a:t>Course  1-3</a:t>
            </a:r>
            <a:endParaRPr lang="en-US" sz="2400" b="1" dirty="0">
              <a:solidFill>
                <a:schemeClr val="tx1">
                  <a:lumMod val="50000"/>
                  <a:lumOff val="50000"/>
                </a:schemeClr>
              </a:solidFill>
              <a:latin typeface="+mj-lt"/>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374573" y="354842"/>
            <a:ext cx="8571123" cy="958021"/>
          </a:xfrm>
        </p:spPr>
        <p:txBody>
          <a:bodyPr>
            <a:normAutofit/>
          </a:bodyPr>
          <a:lstStyle/>
          <a:p>
            <a:pPr eaLnBrk="1" hangingPunct="1"/>
            <a:r>
              <a:rPr lang="en-US" dirty="0" smtClean="0"/>
              <a:t>Using Dashboards</a:t>
            </a:r>
          </a:p>
        </p:txBody>
      </p:sp>
      <p:pic>
        <p:nvPicPr>
          <p:cNvPr id="5" name="Picture 4" descr="Bar Chart Unformatted.jpg"/>
          <p:cNvPicPr>
            <a:picLocks noChangeAspect="1"/>
          </p:cNvPicPr>
          <p:nvPr>
            <p:custDataLst>
              <p:tags r:id="rId3"/>
            </p:custDataLst>
          </p:nvPr>
        </p:nvPicPr>
        <p:blipFill>
          <a:blip r:embed="rId6" cstate="print"/>
          <a:stretch>
            <a:fillRect/>
          </a:stretch>
        </p:blipFill>
        <p:spPr>
          <a:xfrm>
            <a:off x="3088640" y="1544320"/>
            <a:ext cx="3117128" cy="1770566"/>
          </a:xfrm>
          <a:prstGeom prst="rect">
            <a:avLst/>
          </a:prstGeom>
        </p:spPr>
      </p:pic>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custDataLst>
              <p:tags r:id="rId2"/>
            </p:custDataLst>
          </p:nvPr>
        </p:nvSpPr>
        <p:spPr/>
        <p:txBody>
          <a:bodyPr/>
          <a:lstStyle/>
          <a:p>
            <a:r>
              <a:rPr lang="en-US" dirty="0" smtClean="0"/>
              <a:t>Dashboards</a:t>
            </a:r>
            <a:endParaRPr lang="en-US" dirty="0"/>
          </a:p>
        </p:txBody>
      </p:sp>
      <p:pic>
        <p:nvPicPr>
          <p:cNvPr id="8" name="Content Placeholder 7"/>
          <p:cNvPicPr>
            <a:picLocks noGrp="1" noChangeAspect="1" noChangeArrowheads="1"/>
          </p:cNvPicPr>
          <p:nvPr>
            <p:ph idx="1"/>
            <p:custDataLst>
              <p:tags r:id="rId3"/>
            </p:custDataLst>
          </p:nvPr>
        </p:nvPicPr>
        <p:blipFill>
          <a:blip r:embed="rId6" cstate="print"/>
          <a:srcRect/>
          <a:stretch>
            <a:fillRect/>
          </a:stretch>
        </p:blipFill>
        <p:spPr bwMode="auto">
          <a:xfrm>
            <a:off x="1801503" y="1077107"/>
            <a:ext cx="4597321" cy="4262860"/>
          </a:xfrm>
          <a:prstGeom prst="rect">
            <a:avLst/>
          </a:prstGeom>
          <a:noFill/>
          <a:ln w="12700">
            <a:noFill/>
            <a:miter lim="800000"/>
            <a:headEnd/>
            <a:tailEnd/>
          </a:ln>
          <a:effectLst/>
        </p:spPr>
      </p:pic>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custDataLst>
              <p:tags r:id="rId2"/>
            </p:custDataLst>
          </p:nvPr>
        </p:nvSpPr>
        <p:spPr/>
        <p:txBody>
          <a:bodyPr/>
          <a:lstStyle/>
          <a:p>
            <a:r>
              <a:rPr lang="en-US" dirty="0" smtClean="0"/>
              <a:t>Dashboards</a:t>
            </a:r>
            <a:endParaRPr lang="en-US" dirty="0"/>
          </a:p>
        </p:txBody>
      </p:sp>
      <p:pic>
        <p:nvPicPr>
          <p:cNvPr id="2050" name="Picture 2"/>
          <p:cNvPicPr>
            <a:picLocks noGrp="1" noChangeAspect="1" noChangeArrowheads="1"/>
          </p:cNvPicPr>
          <p:nvPr>
            <p:ph idx="1"/>
            <p:custDataLst>
              <p:tags r:id="rId3"/>
            </p:custDataLst>
          </p:nvPr>
        </p:nvPicPr>
        <p:blipFill>
          <a:blip r:embed="rId9" cstate="print"/>
          <a:srcRect/>
          <a:stretch>
            <a:fillRect/>
          </a:stretch>
        </p:blipFill>
        <p:spPr bwMode="auto">
          <a:xfrm>
            <a:off x="561150" y="1031773"/>
            <a:ext cx="8278050" cy="3746416"/>
          </a:xfrm>
          <a:prstGeom prst="rect">
            <a:avLst/>
          </a:prstGeom>
          <a:noFill/>
          <a:ln w="9525">
            <a:noFill/>
            <a:miter lim="800000"/>
            <a:headEnd/>
            <a:tailEnd/>
          </a:ln>
          <a:effectLst/>
        </p:spPr>
      </p:pic>
      <p:pic>
        <p:nvPicPr>
          <p:cNvPr id="2051" name="Picture 3"/>
          <p:cNvPicPr>
            <a:picLocks noChangeAspect="1" noChangeArrowheads="1"/>
          </p:cNvPicPr>
          <p:nvPr>
            <p:custDataLst>
              <p:tags r:id="rId4"/>
            </p:custDataLst>
          </p:nvPr>
        </p:nvPicPr>
        <p:blipFill>
          <a:blip r:embed="rId10" cstate="print"/>
          <a:srcRect/>
          <a:stretch>
            <a:fillRect/>
          </a:stretch>
        </p:blipFill>
        <p:spPr bwMode="auto">
          <a:xfrm>
            <a:off x="498102" y="1025619"/>
            <a:ext cx="7813878" cy="2954710"/>
          </a:xfrm>
          <a:prstGeom prst="rect">
            <a:avLst/>
          </a:prstGeom>
          <a:noFill/>
          <a:ln w="9525">
            <a:noFill/>
            <a:miter lim="800000"/>
            <a:headEnd/>
            <a:tailEnd/>
          </a:ln>
          <a:effectLst/>
        </p:spPr>
      </p:pic>
      <p:sp>
        <p:nvSpPr>
          <p:cNvPr id="9" name="Up Arrow 8"/>
          <p:cNvSpPr/>
          <p:nvPr>
            <p:custDataLst>
              <p:tags r:id="rId5"/>
            </p:custDataLst>
          </p:nvPr>
        </p:nvSpPr>
        <p:spPr>
          <a:xfrm>
            <a:off x="699269" y="1344706"/>
            <a:ext cx="860612" cy="932329"/>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099" name="Picture 3"/>
          <p:cNvPicPr>
            <a:picLocks noChangeAspect="1" noChangeArrowheads="1"/>
          </p:cNvPicPr>
          <p:nvPr>
            <p:custDataLst>
              <p:tags r:id="rId6"/>
            </p:custDataLst>
          </p:nvPr>
        </p:nvPicPr>
        <p:blipFill>
          <a:blip r:embed="rId11" cstate="print"/>
          <a:srcRect/>
          <a:stretch>
            <a:fillRect/>
          </a:stretch>
        </p:blipFill>
        <p:spPr bwMode="auto">
          <a:xfrm>
            <a:off x="646921" y="1018008"/>
            <a:ext cx="7202767" cy="2154399"/>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custDataLst>
              <p:tags r:id="rId2"/>
            </p:custDataLst>
          </p:nvPr>
        </p:nvPicPr>
        <p:blipFill>
          <a:blip r:embed="rId9" cstate="print"/>
          <a:srcRect/>
          <a:stretch>
            <a:fillRect/>
          </a:stretch>
        </p:blipFill>
        <p:spPr bwMode="auto">
          <a:xfrm>
            <a:off x="494522" y="1301995"/>
            <a:ext cx="8153400" cy="4367046"/>
          </a:xfrm>
          <a:prstGeom prst="rect">
            <a:avLst/>
          </a:prstGeom>
          <a:noFill/>
          <a:ln w="9525">
            <a:noFill/>
            <a:miter lim="800000"/>
            <a:headEnd/>
            <a:tailEnd/>
          </a:ln>
        </p:spPr>
      </p:pic>
      <p:sp>
        <p:nvSpPr>
          <p:cNvPr id="5" name="Title 4"/>
          <p:cNvSpPr>
            <a:spLocks noGrp="1"/>
          </p:cNvSpPr>
          <p:nvPr>
            <p:ph type="title"/>
            <p:custDataLst>
              <p:tags r:id="rId3"/>
            </p:custDataLst>
          </p:nvPr>
        </p:nvSpPr>
        <p:spPr/>
        <p:txBody>
          <a:bodyPr/>
          <a:lstStyle/>
          <a:p>
            <a:r>
              <a:rPr lang="en-US" dirty="0" smtClean="0"/>
              <a:t>Dashboards</a:t>
            </a:r>
            <a:endParaRPr lang="en-US" dirty="0"/>
          </a:p>
        </p:txBody>
      </p:sp>
      <p:sp>
        <p:nvSpPr>
          <p:cNvPr id="6" name="Up Arrow 5"/>
          <p:cNvSpPr/>
          <p:nvPr>
            <p:custDataLst>
              <p:tags r:id="rId4"/>
            </p:custDataLst>
          </p:nvPr>
        </p:nvSpPr>
        <p:spPr>
          <a:xfrm>
            <a:off x="8341567" y="2090057"/>
            <a:ext cx="410547" cy="578498"/>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30" name="Picture 6"/>
          <p:cNvPicPr>
            <a:picLocks noChangeAspect="1" noChangeArrowheads="1"/>
          </p:cNvPicPr>
          <p:nvPr>
            <p:custDataLst>
              <p:tags r:id="rId5"/>
            </p:custDataLst>
          </p:nvPr>
        </p:nvPicPr>
        <p:blipFill>
          <a:blip r:embed="rId10" cstate="print"/>
          <a:srcRect/>
          <a:stretch>
            <a:fillRect/>
          </a:stretch>
        </p:blipFill>
        <p:spPr bwMode="auto">
          <a:xfrm>
            <a:off x="1833563" y="2033588"/>
            <a:ext cx="5476875" cy="2790825"/>
          </a:xfrm>
          <a:prstGeom prst="rect">
            <a:avLst/>
          </a:prstGeom>
          <a:noFill/>
          <a:ln w="9525">
            <a:noFill/>
            <a:miter lim="800000"/>
            <a:headEnd/>
            <a:tailEnd/>
          </a:ln>
        </p:spPr>
      </p:pic>
      <p:sp>
        <p:nvSpPr>
          <p:cNvPr id="12" name="Right Arrow 11"/>
          <p:cNvSpPr/>
          <p:nvPr>
            <p:custDataLst>
              <p:tags r:id="rId6"/>
            </p:custDataLst>
          </p:nvPr>
        </p:nvSpPr>
        <p:spPr>
          <a:xfrm>
            <a:off x="1485900" y="2314575"/>
            <a:ext cx="685800" cy="428625"/>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0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custDataLst>
              <p:tags r:id="rId2"/>
            </p:custDataLst>
          </p:nvPr>
        </p:nvPicPr>
        <p:blipFill>
          <a:blip r:embed="rId8" cstate="print"/>
          <a:srcRect/>
          <a:stretch>
            <a:fillRect/>
          </a:stretch>
        </p:blipFill>
        <p:spPr bwMode="auto">
          <a:xfrm>
            <a:off x="494522" y="1301995"/>
            <a:ext cx="8153400" cy="4367046"/>
          </a:xfrm>
          <a:prstGeom prst="rect">
            <a:avLst/>
          </a:prstGeom>
          <a:noFill/>
          <a:ln w="9525">
            <a:noFill/>
            <a:miter lim="800000"/>
            <a:headEnd/>
            <a:tailEnd/>
          </a:ln>
        </p:spPr>
      </p:pic>
      <p:sp>
        <p:nvSpPr>
          <p:cNvPr id="5" name="Title 4"/>
          <p:cNvSpPr>
            <a:spLocks noGrp="1"/>
          </p:cNvSpPr>
          <p:nvPr>
            <p:ph type="title"/>
            <p:custDataLst>
              <p:tags r:id="rId3"/>
            </p:custDataLst>
          </p:nvPr>
        </p:nvSpPr>
        <p:spPr/>
        <p:txBody>
          <a:bodyPr/>
          <a:lstStyle/>
          <a:p>
            <a:r>
              <a:rPr lang="en-US" dirty="0" smtClean="0"/>
              <a:t>Parameter Bar</a:t>
            </a:r>
            <a:endParaRPr lang="en-US" dirty="0"/>
          </a:p>
        </p:txBody>
      </p:sp>
      <p:sp>
        <p:nvSpPr>
          <p:cNvPr id="7" name="Down Arrow 6"/>
          <p:cNvSpPr/>
          <p:nvPr>
            <p:custDataLst>
              <p:tags r:id="rId4"/>
            </p:custDataLst>
          </p:nvPr>
        </p:nvSpPr>
        <p:spPr>
          <a:xfrm>
            <a:off x="4062335" y="1154242"/>
            <a:ext cx="374754" cy="50966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custDataLst>
              <p:tags r:id="rId5"/>
            </p:custDataLst>
          </p:nvPr>
        </p:nvSpPr>
        <p:spPr>
          <a:xfrm>
            <a:off x="479685" y="1858780"/>
            <a:ext cx="7510072" cy="329784"/>
          </a:xfrm>
          <a:prstGeom prst="rect">
            <a:avLst/>
          </a:prstGeom>
          <a:solidFill>
            <a:srgbClr val="FFFF66">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custDataLst>
              <p:tags r:id="rId2"/>
            </p:custDataLst>
          </p:nvPr>
        </p:nvPicPr>
        <p:blipFill>
          <a:blip r:embed="rId10" cstate="print"/>
          <a:srcRect/>
          <a:stretch>
            <a:fillRect/>
          </a:stretch>
        </p:blipFill>
        <p:spPr bwMode="auto">
          <a:xfrm>
            <a:off x="1031649" y="840708"/>
            <a:ext cx="5619964" cy="915533"/>
          </a:xfrm>
          <a:prstGeom prst="rect">
            <a:avLst/>
          </a:prstGeom>
          <a:noFill/>
          <a:ln w="9525">
            <a:noFill/>
            <a:miter lim="800000"/>
            <a:headEnd/>
            <a:tailEnd/>
          </a:ln>
        </p:spPr>
      </p:pic>
      <p:sp>
        <p:nvSpPr>
          <p:cNvPr id="33794" name="Title 1"/>
          <p:cNvSpPr>
            <a:spLocks noGrp="1"/>
          </p:cNvSpPr>
          <p:nvPr>
            <p:ph type="title"/>
            <p:custDataLst>
              <p:tags r:id="rId3"/>
            </p:custDataLst>
          </p:nvPr>
        </p:nvSpPr>
        <p:spPr>
          <a:xfrm>
            <a:off x="341313" y="228600"/>
            <a:ext cx="8153400" cy="881063"/>
          </a:xfrm>
        </p:spPr>
        <p:txBody>
          <a:bodyPr>
            <a:normAutofit/>
          </a:bodyPr>
          <a:lstStyle/>
          <a:p>
            <a:r>
              <a:rPr lang="en-US" dirty="0" smtClean="0"/>
              <a:t>Enter Parameters</a:t>
            </a:r>
          </a:p>
        </p:txBody>
      </p:sp>
      <p:sp>
        <p:nvSpPr>
          <p:cNvPr id="17" name="Content Placeholder 16"/>
          <p:cNvSpPr>
            <a:spLocks noGrp="1"/>
          </p:cNvSpPr>
          <p:nvPr>
            <p:ph idx="1"/>
            <p:custDataLst>
              <p:tags r:id="rId4"/>
            </p:custDataLst>
          </p:nvPr>
        </p:nvSpPr>
        <p:spPr>
          <a:xfrm>
            <a:off x="457200" y="3570513"/>
            <a:ext cx="8229600" cy="2745619"/>
          </a:xfrm>
        </p:spPr>
        <p:txBody>
          <a:bodyPr>
            <a:normAutofit/>
          </a:bodyPr>
          <a:lstStyle/>
          <a:p>
            <a:r>
              <a:rPr lang="en-US" dirty="0" smtClean="0"/>
              <a:t>Click drop down list and select value</a:t>
            </a:r>
          </a:p>
          <a:p>
            <a:pPr>
              <a:buNone/>
            </a:pPr>
            <a:r>
              <a:rPr lang="en-US" dirty="0" smtClean="0"/>
              <a:t>	-or- </a:t>
            </a:r>
          </a:p>
          <a:p>
            <a:r>
              <a:rPr lang="en-US" dirty="0" smtClean="0"/>
              <a:t>Click into value box and begin typing value</a:t>
            </a:r>
          </a:p>
          <a:p>
            <a:r>
              <a:rPr lang="en-US" dirty="0" smtClean="0"/>
              <a:t>Click </a:t>
            </a:r>
            <a:r>
              <a:rPr lang="en-US" i="1" dirty="0" smtClean="0"/>
              <a:t>Refresh</a:t>
            </a:r>
            <a:endParaRPr lang="en-US" dirty="0" smtClean="0"/>
          </a:p>
          <a:p>
            <a:endParaRPr lang="en-US" dirty="0"/>
          </a:p>
        </p:txBody>
      </p:sp>
      <p:sp>
        <p:nvSpPr>
          <p:cNvPr id="5" name="Down Arrow 4"/>
          <p:cNvSpPr/>
          <p:nvPr>
            <p:custDataLst>
              <p:tags r:id="rId5"/>
            </p:custDataLst>
          </p:nvPr>
        </p:nvSpPr>
        <p:spPr>
          <a:xfrm>
            <a:off x="5755271" y="792338"/>
            <a:ext cx="314794" cy="389744"/>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8" name="Picture 4"/>
          <p:cNvPicPr>
            <a:picLocks noChangeAspect="1" noChangeArrowheads="1"/>
          </p:cNvPicPr>
          <p:nvPr>
            <p:custDataLst>
              <p:tags r:id="rId6"/>
            </p:custDataLst>
          </p:nvPr>
        </p:nvPicPr>
        <p:blipFill>
          <a:blip r:embed="rId11" cstate="print"/>
          <a:srcRect/>
          <a:stretch>
            <a:fillRect/>
          </a:stretch>
        </p:blipFill>
        <p:spPr bwMode="auto">
          <a:xfrm>
            <a:off x="3004458" y="1225109"/>
            <a:ext cx="2336800" cy="2229726"/>
          </a:xfrm>
          <a:prstGeom prst="rect">
            <a:avLst/>
          </a:prstGeom>
          <a:noFill/>
          <a:ln w="9525">
            <a:noFill/>
            <a:miter lim="800000"/>
            <a:headEnd/>
            <a:tailEnd/>
          </a:ln>
        </p:spPr>
      </p:pic>
      <p:sp>
        <p:nvSpPr>
          <p:cNvPr id="9" name="Down Arrow 8"/>
          <p:cNvSpPr/>
          <p:nvPr>
            <p:custDataLst>
              <p:tags r:id="rId7"/>
            </p:custDataLst>
          </p:nvPr>
        </p:nvSpPr>
        <p:spPr>
          <a:xfrm>
            <a:off x="5007785" y="843138"/>
            <a:ext cx="314794" cy="389744"/>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02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custDataLst>
              <p:tags r:id="rId2"/>
            </p:custDataLst>
          </p:nvPr>
        </p:nvPicPr>
        <p:blipFill>
          <a:blip r:embed="rId9" cstate="print"/>
          <a:srcRect/>
          <a:stretch>
            <a:fillRect/>
          </a:stretch>
        </p:blipFill>
        <p:spPr bwMode="auto">
          <a:xfrm>
            <a:off x="3463702" y="1075765"/>
            <a:ext cx="4762500" cy="5029200"/>
          </a:xfrm>
          <a:prstGeom prst="rect">
            <a:avLst/>
          </a:prstGeom>
          <a:noFill/>
          <a:ln w="9525">
            <a:noFill/>
            <a:miter lim="800000"/>
            <a:headEnd/>
            <a:tailEnd/>
          </a:ln>
          <a:effectLst/>
        </p:spPr>
      </p:pic>
      <p:sp>
        <p:nvSpPr>
          <p:cNvPr id="33794" name="Title 1"/>
          <p:cNvSpPr>
            <a:spLocks noGrp="1"/>
          </p:cNvSpPr>
          <p:nvPr>
            <p:ph type="title"/>
            <p:custDataLst>
              <p:tags r:id="rId3"/>
            </p:custDataLst>
          </p:nvPr>
        </p:nvSpPr>
        <p:spPr>
          <a:xfrm>
            <a:off x="341313" y="228600"/>
            <a:ext cx="8153400" cy="881063"/>
          </a:xfrm>
        </p:spPr>
        <p:txBody>
          <a:bodyPr/>
          <a:lstStyle/>
          <a:p>
            <a:r>
              <a:rPr lang="en-US" dirty="0" smtClean="0"/>
              <a:t>Dashboard – Visual Item Controls</a:t>
            </a:r>
          </a:p>
        </p:txBody>
      </p:sp>
      <p:sp>
        <p:nvSpPr>
          <p:cNvPr id="11" name="Left Arrow 10"/>
          <p:cNvSpPr/>
          <p:nvPr>
            <p:custDataLst>
              <p:tags r:id="rId4"/>
            </p:custDataLst>
          </p:nvPr>
        </p:nvSpPr>
        <p:spPr>
          <a:xfrm>
            <a:off x="8193706" y="2043953"/>
            <a:ext cx="788894" cy="466164"/>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Content Placeholder 16"/>
          <p:cNvSpPr>
            <a:spLocks noGrp="1"/>
          </p:cNvSpPr>
          <p:nvPr>
            <p:ph idx="1"/>
            <p:custDataLst>
              <p:tags r:id="rId5"/>
            </p:custDataLst>
          </p:nvPr>
        </p:nvSpPr>
        <p:spPr>
          <a:xfrm>
            <a:off x="457200" y="1685365"/>
            <a:ext cx="8229600" cy="4630768"/>
          </a:xfrm>
        </p:spPr>
        <p:txBody>
          <a:bodyPr/>
          <a:lstStyle/>
          <a:p>
            <a:r>
              <a:rPr lang="en-US" dirty="0" smtClean="0"/>
              <a:t>Move</a:t>
            </a:r>
          </a:p>
          <a:p>
            <a:r>
              <a:rPr lang="en-US" dirty="0" smtClean="0"/>
              <a:t>Minimize</a:t>
            </a:r>
          </a:p>
          <a:p>
            <a:r>
              <a:rPr lang="en-US" dirty="0" smtClean="0"/>
              <a:t>Maximize</a:t>
            </a:r>
          </a:p>
          <a:p>
            <a:r>
              <a:rPr lang="en-US" dirty="0" smtClean="0"/>
              <a:t>Close</a:t>
            </a:r>
          </a:p>
          <a:p>
            <a:r>
              <a:rPr lang="en-US" dirty="0" smtClean="0"/>
              <a:t>Restore</a:t>
            </a:r>
            <a:endParaRPr lang="en-US" dirty="0"/>
          </a:p>
        </p:txBody>
      </p:sp>
      <p:pic>
        <p:nvPicPr>
          <p:cNvPr id="3078" name="Picture 6"/>
          <p:cNvPicPr>
            <a:picLocks noChangeAspect="1" noChangeArrowheads="1"/>
          </p:cNvPicPr>
          <p:nvPr>
            <p:custDataLst>
              <p:tags r:id="rId6"/>
            </p:custDataLst>
          </p:nvPr>
        </p:nvPicPr>
        <p:blipFill>
          <a:blip r:embed="rId10" cstate="print"/>
          <a:srcRect/>
          <a:stretch>
            <a:fillRect/>
          </a:stretch>
        </p:blipFill>
        <p:spPr bwMode="auto">
          <a:xfrm>
            <a:off x="5567934" y="2159094"/>
            <a:ext cx="2604797" cy="584106"/>
          </a:xfrm>
          <a:prstGeom prst="rect">
            <a:avLst/>
          </a:prstGeom>
          <a:noFill/>
          <a:ln w="9525">
            <a:noFill/>
            <a:miter lim="800000"/>
            <a:headEnd/>
            <a:tailEnd/>
          </a:ln>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normAutofit/>
          </a:bodyPr>
          <a:lstStyle/>
          <a:p>
            <a:r>
              <a:rPr lang="en-US" dirty="0" smtClean="0"/>
              <a:t>Dashboard – Minimized Visual Items</a:t>
            </a:r>
          </a:p>
        </p:txBody>
      </p:sp>
      <p:pic>
        <p:nvPicPr>
          <p:cNvPr id="1026" name="Picture 2"/>
          <p:cNvPicPr>
            <a:picLocks noGrp="1" noChangeAspect="1" noChangeArrowheads="1"/>
          </p:cNvPicPr>
          <p:nvPr>
            <p:ph idx="1"/>
            <p:custDataLst>
              <p:tags r:id="rId3"/>
            </p:custDataLst>
          </p:nvPr>
        </p:nvPicPr>
        <p:blipFill>
          <a:blip r:embed="rId7" cstate="print"/>
          <a:srcRect/>
          <a:stretch>
            <a:fillRect/>
          </a:stretch>
        </p:blipFill>
        <p:spPr bwMode="auto">
          <a:xfrm>
            <a:off x="718457" y="1362269"/>
            <a:ext cx="7708622" cy="4596078"/>
          </a:xfrm>
          <a:prstGeom prst="rect">
            <a:avLst/>
          </a:prstGeom>
          <a:noFill/>
          <a:ln w="9525">
            <a:noFill/>
            <a:miter lim="800000"/>
            <a:headEnd/>
            <a:tailEnd/>
          </a:ln>
        </p:spPr>
      </p:pic>
      <p:sp>
        <p:nvSpPr>
          <p:cNvPr id="9" name="Down Arrow 8"/>
          <p:cNvSpPr/>
          <p:nvPr>
            <p:custDataLst>
              <p:tags r:id="rId4"/>
            </p:custDataLst>
          </p:nvPr>
        </p:nvSpPr>
        <p:spPr>
          <a:xfrm>
            <a:off x="951722" y="4833257"/>
            <a:ext cx="559837" cy="746449"/>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custDataLst>
              <p:tags r:id="rId2"/>
            </p:custDataLst>
          </p:nvPr>
        </p:nvPicPr>
        <p:blipFill>
          <a:blip r:embed="rId10" cstate="print"/>
          <a:srcRect/>
          <a:stretch>
            <a:fillRect/>
          </a:stretch>
        </p:blipFill>
        <p:spPr bwMode="auto">
          <a:xfrm>
            <a:off x="3927249" y="2237242"/>
            <a:ext cx="4714875" cy="3457575"/>
          </a:xfrm>
          <a:prstGeom prst="rect">
            <a:avLst/>
          </a:prstGeom>
          <a:noFill/>
          <a:ln w="9525">
            <a:noFill/>
            <a:miter lim="800000"/>
            <a:headEnd/>
            <a:tailEnd/>
          </a:ln>
        </p:spPr>
      </p:pic>
      <p:sp>
        <p:nvSpPr>
          <p:cNvPr id="33794" name="Title 1"/>
          <p:cNvSpPr>
            <a:spLocks noGrp="1"/>
          </p:cNvSpPr>
          <p:nvPr>
            <p:ph type="title"/>
            <p:custDataLst>
              <p:tags r:id="rId3"/>
            </p:custDataLst>
          </p:nvPr>
        </p:nvSpPr>
        <p:spPr>
          <a:xfrm>
            <a:off x="341313" y="228600"/>
            <a:ext cx="8153400" cy="881063"/>
          </a:xfrm>
        </p:spPr>
        <p:txBody>
          <a:bodyPr/>
          <a:lstStyle/>
          <a:p>
            <a:r>
              <a:rPr lang="en-US" dirty="0" smtClean="0"/>
              <a:t>Dashboard – Visual Item - Export</a:t>
            </a:r>
          </a:p>
        </p:txBody>
      </p:sp>
      <p:pic>
        <p:nvPicPr>
          <p:cNvPr id="4100" name="Picture 4"/>
          <p:cNvPicPr>
            <a:picLocks noChangeAspect="1" noChangeArrowheads="1"/>
          </p:cNvPicPr>
          <p:nvPr>
            <p:custDataLst>
              <p:tags r:id="rId4"/>
            </p:custDataLst>
          </p:nvPr>
        </p:nvPicPr>
        <p:blipFill>
          <a:blip r:embed="rId11" cstate="print"/>
          <a:srcRect/>
          <a:stretch>
            <a:fillRect/>
          </a:stretch>
        </p:blipFill>
        <p:spPr bwMode="auto">
          <a:xfrm>
            <a:off x="6159314" y="2240897"/>
            <a:ext cx="2419350" cy="1838325"/>
          </a:xfrm>
          <a:prstGeom prst="rect">
            <a:avLst/>
          </a:prstGeom>
          <a:noFill/>
          <a:ln w="9525">
            <a:noFill/>
            <a:miter lim="800000"/>
            <a:headEnd/>
            <a:tailEnd/>
          </a:ln>
          <a:effectLst/>
        </p:spPr>
      </p:pic>
      <p:sp>
        <p:nvSpPr>
          <p:cNvPr id="10" name="Rectangle 9"/>
          <p:cNvSpPr/>
          <p:nvPr>
            <p:custDataLst>
              <p:tags r:id="rId5"/>
            </p:custDataLst>
          </p:nvPr>
        </p:nvSpPr>
        <p:spPr>
          <a:xfrm>
            <a:off x="349624" y="2510118"/>
            <a:ext cx="3056964" cy="1557349"/>
          </a:xfrm>
          <a:prstGeom prst="rect">
            <a:avLst/>
          </a:prstGeom>
        </p:spPr>
        <p:txBody>
          <a:bodyPr wrap="square">
            <a:spAutoFit/>
          </a:bodyPr>
          <a:lstStyle/>
          <a:p>
            <a:pPr marL="342900" indent="-342900" defTabSz="457200">
              <a:spcBef>
                <a:spcPct val="20000"/>
              </a:spcBef>
              <a:buClr>
                <a:schemeClr val="accent6"/>
              </a:buClr>
            </a:pPr>
            <a:r>
              <a:rPr lang="en-US" sz="2800" dirty="0" smtClean="0">
                <a:solidFill>
                  <a:schemeClr val="tx1">
                    <a:lumMod val="75000"/>
                    <a:lumOff val="25000"/>
                  </a:schemeClr>
                </a:solidFill>
                <a:latin typeface="Century Gothic"/>
                <a:cs typeface="Century Gothic"/>
              </a:rPr>
              <a:t>Export:</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Right-click</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Select</a:t>
            </a:r>
          </a:p>
        </p:txBody>
      </p:sp>
      <p:grpSp>
        <p:nvGrpSpPr>
          <p:cNvPr id="9" name="Group 8"/>
          <p:cNvGrpSpPr/>
          <p:nvPr>
            <p:custDataLst>
              <p:tags r:id="rId6"/>
            </p:custDataLst>
          </p:nvPr>
        </p:nvGrpSpPr>
        <p:grpSpPr>
          <a:xfrm>
            <a:off x="3082946" y="2220685"/>
            <a:ext cx="821396" cy="537029"/>
            <a:chOff x="3082946" y="2220685"/>
            <a:chExt cx="821396" cy="537029"/>
          </a:xfrm>
        </p:grpSpPr>
        <p:sp>
          <p:nvSpPr>
            <p:cNvPr id="6" name="Right Arrow 5"/>
            <p:cNvSpPr/>
            <p:nvPr/>
          </p:nvSpPr>
          <p:spPr>
            <a:xfrm>
              <a:off x="3454400" y="2220685"/>
              <a:ext cx="449942" cy="3048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12" cstate="print"/>
            <a:srcRect/>
            <a:stretch>
              <a:fillRect/>
            </a:stretch>
          </p:blipFill>
          <p:spPr bwMode="auto">
            <a:xfrm>
              <a:off x="3082946" y="2266043"/>
              <a:ext cx="310221" cy="491671"/>
            </a:xfrm>
            <a:prstGeom prst="rect">
              <a:avLst/>
            </a:prstGeom>
            <a:noFill/>
            <a:ln w="9525">
              <a:noFill/>
              <a:miter lim="800000"/>
              <a:headEnd/>
              <a:tailEnd/>
            </a:ln>
          </p:spPr>
        </p:pic>
      </p:grpSp>
      <p:sp>
        <p:nvSpPr>
          <p:cNvPr id="12" name="Left Arrow 11"/>
          <p:cNvSpPr/>
          <p:nvPr>
            <p:custDataLst>
              <p:tags r:id="rId7"/>
            </p:custDataLst>
          </p:nvPr>
        </p:nvSpPr>
        <p:spPr>
          <a:xfrm>
            <a:off x="7953829" y="2380343"/>
            <a:ext cx="478971" cy="362857"/>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410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custDataLst>
              <p:tags r:id="rId2"/>
            </p:custDataLst>
          </p:nvPr>
        </p:nvPicPr>
        <p:blipFill>
          <a:blip r:embed="rId11" cstate="print"/>
          <a:srcRect/>
          <a:stretch>
            <a:fillRect/>
          </a:stretch>
        </p:blipFill>
        <p:spPr bwMode="auto">
          <a:xfrm>
            <a:off x="523313" y="1075765"/>
            <a:ext cx="4762500" cy="5029200"/>
          </a:xfrm>
          <a:prstGeom prst="rect">
            <a:avLst/>
          </a:prstGeom>
          <a:noFill/>
          <a:ln w="9525">
            <a:noFill/>
            <a:miter lim="800000"/>
            <a:headEnd/>
            <a:tailEnd/>
          </a:ln>
          <a:effectLst/>
        </p:spPr>
      </p:pic>
      <p:sp>
        <p:nvSpPr>
          <p:cNvPr id="33794" name="Title 1"/>
          <p:cNvSpPr>
            <a:spLocks noGrp="1"/>
          </p:cNvSpPr>
          <p:nvPr>
            <p:ph type="title"/>
            <p:custDataLst>
              <p:tags r:id="rId3"/>
            </p:custDataLst>
          </p:nvPr>
        </p:nvSpPr>
        <p:spPr>
          <a:xfrm>
            <a:off x="341313" y="228600"/>
            <a:ext cx="8153400" cy="881063"/>
          </a:xfrm>
        </p:spPr>
        <p:txBody>
          <a:bodyPr/>
          <a:lstStyle/>
          <a:p>
            <a:r>
              <a:rPr lang="en-US" dirty="0" smtClean="0"/>
              <a:t>Dashboard – Visual Item Controls</a:t>
            </a:r>
          </a:p>
        </p:txBody>
      </p:sp>
      <p:sp>
        <p:nvSpPr>
          <p:cNvPr id="10" name="Rectangle 9"/>
          <p:cNvSpPr/>
          <p:nvPr>
            <p:custDataLst>
              <p:tags r:id="rId4"/>
            </p:custDataLst>
          </p:nvPr>
        </p:nvSpPr>
        <p:spPr>
          <a:xfrm>
            <a:off x="5746378" y="3263153"/>
            <a:ext cx="3056964" cy="523220"/>
          </a:xfrm>
          <a:prstGeom prst="rect">
            <a:avLst/>
          </a:prstGeom>
        </p:spPr>
        <p:txBody>
          <a:bodyPr wrap="square">
            <a:spAutoFit/>
          </a:bodyPr>
          <a:lstStyle/>
          <a:p>
            <a:pPr marL="342900" indent="-342900" defTabSz="457200">
              <a:spcBef>
                <a:spcPct val="20000"/>
              </a:spcBef>
              <a:buClr>
                <a:schemeClr val="accent6"/>
              </a:buClr>
            </a:pPr>
            <a:r>
              <a:rPr lang="en-US" sz="2800" dirty="0" smtClean="0">
                <a:solidFill>
                  <a:schemeClr val="tx1">
                    <a:lumMod val="75000"/>
                    <a:lumOff val="25000"/>
                  </a:schemeClr>
                </a:solidFill>
                <a:latin typeface="Century Gothic"/>
                <a:cs typeface="Century Gothic"/>
              </a:rPr>
              <a:t>Actions</a:t>
            </a:r>
          </a:p>
        </p:txBody>
      </p:sp>
      <p:pic>
        <p:nvPicPr>
          <p:cNvPr id="7" name="Picture 6" descr="actions.jpg"/>
          <p:cNvPicPr>
            <a:picLocks noChangeAspect="1"/>
          </p:cNvPicPr>
          <p:nvPr>
            <p:custDataLst>
              <p:tags r:id="rId5"/>
            </p:custDataLst>
          </p:nvPr>
        </p:nvPicPr>
        <p:blipFill>
          <a:blip r:embed="rId12" cstate="print"/>
          <a:stretch>
            <a:fillRect/>
          </a:stretch>
        </p:blipFill>
        <p:spPr>
          <a:xfrm>
            <a:off x="4171950" y="2249300"/>
            <a:ext cx="3848100" cy="638175"/>
          </a:xfrm>
          <a:prstGeom prst="rect">
            <a:avLst/>
          </a:prstGeom>
        </p:spPr>
      </p:pic>
      <p:pic>
        <p:nvPicPr>
          <p:cNvPr id="5122" name="Picture 2"/>
          <p:cNvPicPr>
            <a:picLocks noChangeAspect="1" noChangeArrowheads="1"/>
          </p:cNvPicPr>
          <p:nvPr>
            <p:custDataLst>
              <p:tags r:id="rId6"/>
            </p:custDataLst>
          </p:nvPr>
        </p:nvPicPr>
        <p:blipFill>
          <a:blip r:embed="rId13" cstate="print"/>
          <a:srcRect/>
          <a:stretch>
            <a:fillRect/>
          </a:stretch>
        </p:blipFill>
        <p:spPr bwMode="auto">
          <a:xfrm>
            <a:off x="569819" y="2158252"/>
            <a:ext cx="4705350" cy="3581400"/>
          </a:xfrm>
          <a:prstGeom prst="rect">
            <a:avLst/>
          </a:prstGeom>
          <a:noFill/>
          <a:ln w="9525">
            <a:noFill/>
            <a:miter lim="800000"/>
            <a:headEnd/>
            <a:tailEnd/>
          </a:ln>
          <a:effectLst/>
        </p:spPr>
      </p:pic>
      <p:sp>
        <p:nvSpPr>
          <p:cNvPr id="13" name="Up Arrow 12"/>
          <p:cNvSpPr/>
          <p:nvPr>
            <p:custDataLst>
              <p:tags r:id="rId7"/>
            </p:custDataLst>
          </p:nvPr>
        </p:nvSpPr>
        <p:spPr>
          <a:xfrm rot="2700000">
            <a:off x="334430" y="2563907"/>
            <a:ext cx="484094" cy="537882"/>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6564" name="Picture 4" descr="C:\Users\fws\AppData\Local\Temp\SNAGHTML4c5c00c.PNG"/>
          <p:cNvPicPr>
            <a:picLocks noChangeAspect="1" noChangeArrowheads="1"/>
          </p:cNvPicPr>
          <p:nvPr>
            <p:custDataLst>
              <p:tags r:id="rId8"/>
            </p:custDataLst>
          </p:nvPr>
        </p:nvPicPr>
        <p:blipFill>
          <a:blip r:embed="rId14" cstate="print"/>
          <a:srcRect/>
          <a:stretch>
            <a:fillRect/>
          </a:stretch>
        </p:blipFill>
        <p:spPr bwMode="auto">
          <a:xfrm>
            <a:off x="622106" y="2446337"/>
            <a:ext cx="2486025" cy="628651"/>
          </a:xfrm>
          <a:prstGeom prst="rect">
            <a:avLst/>
          </a:prstGeom>
          <a:noFill/>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56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665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custDataLst>
              <p:tags r:id="rId2"/>
            </p:custDataLst>
          </p:nvPr>
        </p:nvSpPr>
        <p:spPr>
          <a:xfrm>
            <a:off x="457200" y="1338733"/>
            <a:ext cx="8229600" cy="4665827"/>
          </a:xfrm>
        </p:spPr>
        <p:txBody>
          <a:bodyPr/>
          <a:lstStyle/>
          <a:p>
            <a:r>
              <a:rPr lang="en-US" dirty="0" smtClean="0"/>
              <a:t>Course Objectives and Benefits</a:t>
            </a:r>
          </a:p>
          <a:p>
            <a:r>
              <a:rPr lang="en-US" dirty="0" smtClean="0"/>
              <a:t>Review</a:t>
            </a:r>
          </a:p>
          <a:p>
            <a:r>
              <a:rPr lang="en-US" dirty="0" smtClean="0"/>
              <a:t>Accessing the BI Portal</a:t>
            </a:r>
          </a:p>
          <a:p>
            <a:r>
              <a:rPr lang="en-US" dirty="0" smtClean="0"/>
              <a:t>Using Dashboards </a:t>
            </a:r>
          </a:p>
          <a:p>
            <a:r>
              <a:rPr lang="en-US" dirty="0" smtClean="0"/>
              <a:t>Running Reports</a:t>
            </a:r>
          </a:p>
          <a:p>
            <a:r>
              <a:rPr lang="en-US" dirty="0" smtClean="0"/>
              <a:t>Collaboration</a:t>
            </a:r>
          </a:p>
          <a:p>
            <a:r>
              <a:rPr lang="en-US" dirty="0" smtClean="0"/>
              <a:t>Next Steps</a:t>
            </a:r>
          </a:p>
          <a:p>
            <a:endParaRPr lang="en-US" dirty="0" smtClean="0"/>
          </a:p>
        </p:txBody>
      </p:sp>
      <p:sp>
        <p:nvSpPr>
          <p:cNvPr id="6146" name="Rectangle 2"/>
          <p:cNvSpPr>
            <a:spLocks noGrp="1" noChangeArrowheads="1"/>
          </p:cNvSpPr>
          <p:nvPr>
            <p:ph type="title"/>
            <p:custDataLst>
              <p:tags r:id="rId3"/>
            </p:custDataLst>
          </p:nvPr>
        </p:nvSpPr>
        <p:spPr>
          <a:xfrm>
            <a:off x="446183" y="282032"/>
            <a:ext cx="8229600" cy="708730"/>
          </a:xfrm>
        </p:spPr>
        <p:txBody>
          <a:bodyPr>
            <a:normAutofit/>
          </a:bodyPr>
          <a:lstStyle/>
          <a:p>
            <a:r>
              <a:rPr lang="en-US" dirty="0" smtClean="0"/>
              <a:t>Course Overview</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lstStyle/>
          <a:p>
            <a:r>
              <a:rPr lang="en-US" dirty="0" smtClean="0"/>
              <a:t>Dashboard – Visual Item – Drill Down</a:t>
            </a:r>
          </a:p>
        </p:txBody>
      </p:sp>
      <p:sp>
        <p:nvSpPr>
          <p:cNvPr id="10" name="Rectangle 9"/>
          <p:cNvSpPr/>
          <p:nvPr>
            <p:custDataLst>
              <p:tags r:id="rId3"/>
            </p:custDataLst>
          </p:nvPr>
        </p:nvSpPr>
        <p:spPr>
          <a:xfrm>
            <a:off x="5746378" y="3263153"/>
            <a:ext cx="3056964" cy="523220"/>
          </a:xfrm>
          <a:prstGeom prst="rect">
            <a:avLst/>
          </a:prstGeom>
        </p:spPr>
        <p:txBody>
          <a:bodyPr wrap="square">
            <a:spAutoFit/>
          </a:bodyPr>
          <a:lstStyle/>
          <a:p>
            <a:pPr marL="342900" indent="-342900" defTabSz="457200">
              <a:spcBef>
                <a:spcPct val="20000"/>
              </a:spcBef>
              <a:buClr>
                <a:schemeClr val="accent6"/>
              </a:buClr>
            </a:pPr>
            <a:r>
              <a:rPr lang="en-US" sz="2800" dirty="0" smtClean="0">
                <a:solidFill>
                  <a:schemeClr val="tx1">
                    <a:lumMod val="75000"/>
                    <a:lumOff val="25000"/>
                  </a:schemeClr>
                </a:solidFill>
                <a:latin typeface="Century Gothic"/>
                <a:cs typeface="Century Gothic"/>
              </a:rPr>
              <a:t>Drill Down</a:t>
            </a:r>
          </a:p>
        </p:txBody>
      </p:sp>
      <p:pic>
        <p:nvPicPr>
          <p:cNvPr id="6146" name="Picture 2"/>
          <p:cNvPicPr>
            <a:picLocks noChangeAspect="1" noChangeArrowheads="1"/>
          </p:cNvPicPr>
          <p:nvPr>
            <p:custDataLst>
              <p:tags r:id="rId4"/>
            </p:custDataLst>
          </p:nvPr>
        </p:nvPicPr>
        <p:blipFill>
          <a:blip r:embed="rId8" cstate="print"/>
          <a:srcRect/>
          <a:stretch>
            <a:fillRect/>
          </a:stretch>
        </p:blipFill>
        <p:spPr bwMode="auto">
          <a:xfrm>
            <a:off x="752756" y="1554816"/>
            <a:ext cx="4733925" cy="3676650"/>
          </a:xfrm>
          <a:prstGeom prst="rect">
            <a:avLst/>
          </a:prstGeom>
          <a:noFill/>
          <a:ln w="9525">
            <a:noFill/>
            <a:miter lim="800000"/>
            <a:headEnd/>
            <a:tailEnd/>
          </a:ln>
          <a:effectLst/>
        </p:spPr>
      </p:pic>
      <p:pic>
        <p:nvPicPr>
          <p:cNvPr id="6147" name="Picture 3"/>
          <p:cNvPicPr>
            <a:picLocks noChangeAspect="1" noChangeArrowheads="1"/>
          </p:cNvPicPr>
          <p:nvPr>
            <p:custDataLst>
              <p:tags r:id="rId5"/>
            </p:custDataLst>
          </p:nvPr>
        </p:nvPicPr>
        <p:blipFill>
          <a:blip r:embed="rId9" cstate="print"/>
          <a:srcRect/>
          <a:stretch>
            <a:fillRect/>
          </a:stretch>
        </p:blipFill>
        <p:spPr bwMode="auto">
          <a:xfrm>
            <a:off x="3484605" y="2898174"/>
            <a:ext cx="1892128" cy="1387561"/>
          </a:xfrm>
          <a:prstGeom prst="rect">
            <a:avLst/>
          </a:prstGeom>
          <a:noFill/>
          <a:ln w="9525">
            <a:noFill/>
            <a:miter lim="800000"/>
            <a:headEnd/>
            <a:tailEnd/>
          </a:ln>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lstStyle/>
          <a:p>
            <a:r>
              <a:rPr lang="en-US" dirty="0" smtClean="0"/>
              <a:t>Dashboard – Visual Item – Drill Down</a:t>
            </a:r>
          </a:p>
        </p:txBody>
      </p:sp>
      <p:sp>
        <p:nvSpPr>
          <p:cNvPr id="10" name="Rectangle 9"/>
          <p:cNvSpPr/>
          <p:nvPr>
            <p:custDataLst>
              <p:tags r:id="rId3"/>
            </p:custDataLst>
          </p:nvPr>
        </p:nvSpPr>
        <p:spPr>
          <a:xfrm>
            <a:off x="5746378" y="2594919"/>
            <a:ext cx="3056964" cy="1040285"/>
          </a:xfrm>
          <a:prstGeom prst="rect">
            <a:avLst/>
          </a:prstGeom>
        </p:spPr>
        <p:txBody>
          <a:bodyPr wrap="square">
            <a:spAutoFit/>
          </a:bodyPr>
          <a:lstStyle/>
          <a:p>
            <a:pPr marL="342900" indent="-342900" defTabSz="457200">
              <a:spcBef>
                <a:spcPct val="20000"/>
              </a:spcBef>
              <a:buClr>
                <a:schemeClr val="accent6"/>
              </a:buClr>
            </a:pPr>
            <a:r>
              <a:rPr lang="en-US" sz="2800" dirty="0" smtClean="0">
                <a:solidFill>
                  <a:schemeClr val="tx1">
                    <a:lumMod val="75000"/>
                    <a:lumOff val="25000"/>
                  </a:schemeClr>
                </a:solidFill>
                <a:latin typeface="Century Gothic"/>
                <a:cs typeface="Century Gothic"/>
              </a:rPr>
              <a:t>Drill Down</a:t>
            </a:r>
          </a:p>
          <a:p>
            <a:pPr marL="342900" indent="-342900" defTabSz="457200">
              <a:spcBef>
                <a:spcPct val="20000"/>
              </a:spcBef>
              <a:buClr>
                <a:schemeClr val="accent6"/>
              </a:buClr>
            </a:pPr>
            <a:r>
              <a:rPr lang="en-US" sz="2800" dirty="0" smtClean="0">
                <a:solidFill>
                  <a:schemeClr val="tx1">
                    <a:lumMod val="75000"/>
                    <a:lumOff val="25000"/>
                  </a:schemeClr>
                </a:solidFill>
                <a:latin typeface="Century Gothic"/>
                <a:cs typeface="Century Gothic"/>
              </a:rPr>
              <a:t>Parameters</a:t>
            </a:r>
          </a:p>
        </p:txBody>
      </p:sp>
      <p:pic>
        <p:nvPicPr>
          <p:cNvPr id="7170" name="Picture 2"/>
          <p:cNvPicPr>
            <a:picLocks noChangeAspect="1" noChangeArrowheads="1"/>
          </p:cNvPicPr>
          <p:nvPr>
            <p:custDataLst>
              <p:tags r:id="rId4"/>
            </p:custDataLst>
          </p:nvPr>
        </p:nvPicPr>
        <p:blipFill>
          <a:blip r:embed="rId8" cstate="print"/>
          <a:srcRect/>
          <a:stretch>
            <a:fillRect/>
          </a:stretch>
        </p:blipFill>
        <p:spPr bwMode="auto">
          <a:xfrm>
            <a:off x="641522" y="1486158"/>
            <a:ext cx="4648200" cy="3638550"/>
          </a:xfrm>
          <a:prstGeom prst="rect">
            <a:avLst/>
          </a:prstGeom>
          <a:noFill/>
          <a:ln w="9525">
            <a:noFill/>
            <a:miter lim="800000"/>
            <a:headEnd/>
            <a:tailEnd/>
          </a:ln>
          <a:effectLst/>
        </p:spPr>
      </p:pic>
      <p:pic>
        <p:nvPicPr>
          <p:cNvPr id="7171" name="Picture 3"/>
          <p:cNvPicPr>
            <a:picLocks noChangeAspect="1" noChangeArrowheads="1"/>
          </p:cNvPicPr>
          <p:nvPr>
            <p:custDataLst>
              <p:tags r:id="rId5"/>
            </p:custDataLst>
          </p:nvPr>
        </p:nvPicPr>
        <p:blipFill>
          <a:blip r:embed="rId9" cstate="print"/>
          <a:srcRect/>
          <a:stretch>
            <a:fillRect/>
          </a:stretch>
        </p:blipFill>
        <p:spPr bwMode="auto">
          <a:xfrm>
            <a:off x="1542109" y="1656320"/>
            <a:ext cx="3616452" cy="1655291"/>
          </a:xfrm>
          <a:prstGeom prst="rect">
            <a:avLst/>
          </a:prstGeom>
          <a:noFill/>
          <a:ln w="9525">
            <a:noFill/>
            <a:miter lim="800000"/>
            <a:headEnd/>
            <a:tailEnd/>
          </a:ln>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lstStyle/>
          <a:p>
            <a:r>
              <a:rPr lang="en-US" dirty="0" smtClean="0"/>
              <a:t>Dashboard – Visual Item - Grids</a:t>
            </a:r>
          </a:p>
        </p:txBody>
      </p:sp>
      <p:sp>
        <p:nvSpPr>
          <p:cNvPr id="7" name="TextBox 6"/>
          <p:cNvSpPr txBox="1"/>
          <p:nvPr>
            <p:custDataLst>
              <p:tags r:id="rId3"/>
            </p:custDataLst>
          </p:nvPr>
        </p:nvSpPr>
        <p:spPr>
          <a:xfrm>
            <a:off x="544200" y="1392530"/>
            <a:ext cx="8002640" cy="1471172"/>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Click column heading to sort</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If drilling supported for a column, data is underlined</a:t>
            </a:r>
          </a:p>
        </p:txBody>
      </p:sp>
      <p:pic>
        <p:nvPicPr>
          <p:cNvPr id="2050" name="Picture 2"/>
          <p:cNvPicPr>
            <a:picLocks noChangeAspect="1" noChangeArrowheads="1"/>
          </p:cNvPicPr>
          <p:nvPr>
            <p:custDataLst>
              <p:tags r:id="rId4"/>
            </p:custDataLst>
          </p:nvPr>
        </p:nvPicPr>
        <p:blipFill>
          <a:blip r:embed="rId9" cstate="print"/>
          <a:srcRect/>
          <a:stretch>
            <a:fillRect/>
          </a:stretch>
        </p:blipFill>
        <p:spPr bwMode="auto">
          <a:xfrm>
            <a:off x="483083" y="2985797"/>
            <a:ext cx="8343675" cy="2643383"/>
          </a:xfrm>
          <a:prstGeom prst="rect">
            <a:avLst/>
          </a:prstGeom>
          <a:noFill/>
          <a:ln w="9525">
            <a:noFill/>
            <a:miter lim="800000"/>
            <a:headEnd/>
            <a:tailEnd/>
          </a:ln>
        </p:spPr>
      </p:pic>
      <p:sp>
        <p:nvSpPr>
          <p:cNvPr id="8" name="Up Arrow 7"/>
          <p:cNvSpPr/>
          <p:nvPr>
            <p:custDataLst>
              <p:tags r:id="rId5"/>
            </p:custDataLst>
          </p:nvPr>
        </p:nvSpPr>
        <p:spPr>
          <a:xfrm>
            <a:off x="877079" y="5635690"/>
            <a:ext cx="373224" cy="578498"/>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Down Arrow 8"/>
          <p:cNvSpPr/>
          <p:nvPr>
            <p:custDataLst>
              <p:tags r:id="rId6"/>
            </p:custDataLst>
          </p:nvPr>
        </p:nvSpPr>
        <p:spPr>
          <a:xfrm>
            <a:off x="3172408" y="2855167"/>
            <a:ext cx="391886" cy="653143"/>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lstStyle/>
          <a:p>
            <a:r>
              <a:rPr lang="en-US" dirty="0" smtClean="0"/>
              <a:t>Dashboard – Visual Item – Heat Maps</a:t>
            </a:r>
          </a:p>
        </p:txBody>
      </p:sp>
      <p:sp>
        <p:nvSpPr>
          <p:cNvPr id="7" name="TextBox 6"/>
          <p:cNvSpPr txBox="1"/>
          <p:nvPr>
            <p:custDataLst>
              <p:tags r:id="rId3"/>
            </p:custDataLst>
          </p:nvPr>
        </p:nvSpPr>
        <p:spPr>
          <a:xfrm>
            <a:off x="469556" y="1952367"/>
            <a:ext cx="3805881" cy="3797963"/>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Compare through size and color</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Hover to see details</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Change metrics using drop down</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Change ranges using slide</a:t>
            </a:r>
          </a:p>
        </p:txBody>
      </p:sp>
      <p:pic>
        <p:nvPicPr>
          <p:cNvPr id="5" name="Picture 4"/>
          <p:cNvPicPr>
            <a:picLocks noChangeArrowheads="1"/>
          </p:cNvPicPr>
          <p:nvPr>
            <p:custDataLst>
              <p:tags r:id="rId4"/>
            </p:custDataLst>
          </p:nvPr>
        </p:nvPicPr>
        <p:blipFill>
          <a:blip r:embed="rId7" cstate="print"/>
          <a:srcRect l="525" t="462" r="616" b="1170"/>
          <a:stretch>
            <a:fillRect/>
          </a:stretch>
        </p:blipFill>
        <p:spPr bwMode="auto">
          <a:xfrm>
            <a:off x="4681182" y="1064313"/>
            <a:ext cx="3736288" cy="4981645"/>
          </a:xfrm>
          <a:prstGeom prst="rect">
            <a:avLst/>
          </a:prstGeom>
          <a:noFill/>
          <a:ln w="12700">
            <a:noFill/>
            <a:round/>
            <a:headEnd/>
            <a:tailEnd/>
          </a:ln>
        </p:spPr>
      </p:pic>
    </p:spTree>
    <p:custDataLst>
      <p:tags r:id="rId1"/>
    </p:custData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lstStyle/>
          <a:p>
            <a:r>
              <a:rPr lang="en-US" dirty="0" smtClean="0"/>
              <a:t>Dashboard – Visual Item – Gauges</a:t>
            </a:r>
          </a:p>
        </p:txBody>
      </p:sp>
      <p:sp>
        <p:nvSpPr>
          <p:cNvPr id="7" name="TextBox 6"/>
          <p:cNvSpPr txBox="1"/>
          <p:nvPr>
            <p:custDataLst>
              <p:tags r:id="rId3"/>
            </p:custDataLst>
          </p:nvPr>
        </p:nvSpPr>
        <p:spPr>
          <a:xfrm>
            <a:off x="578738" y="2689346"/>
            <a:ext cx="3805881" cy="954107"/>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Compare one value to a target</a:t>
            </a:r>
          </a:p>
        </p:txBody>
      </p:sp>
      <p:pic>
        <p:nvPicPr>
          <p:cNvPr id="6" name="Picture 2"/>
          <p:cNvPicPr>
            <a:picLocks noChangeAspect="1" noChangeArrowheads="1"/>
          </p:cNvPicPr>
          <p:nvPr>
            <p:custDataLst>
              <p:tags r:id="rId4"/>
            </p:custDataLst>
          </p:nvPr>
        </p:nvPicPr>
        <p:blipFill>
          <a:blip r:embed="rId7" cstate="print"/>
          <a:srcRect l="20444" t="28557" r="700" b="4559"/>
          <a:stretch>
            <a:fillRect/>
          </a:stretch>
        </p:blipFill>
        <p:spPr bwMode="auto">
          <a:xfrm>
            <a:off x="4626462" y="1986055"/>
            <a:ext cx="4117975" cy="2714625"/>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7761231" cy="4239394"/>
          </a:xfrm>
        </p:spPr>
        <p:txBody>
          <a:bodyPr>
            <a:normAutofit/>
          </a:bodyPr>
          <a:lstStyle/>
          <a:p>
            <a:pPr marL="571500" indent="-514350">
              <a:spcAft>
                <a:spcPts val="1200"/>
              </a:spcAft>
              <a:buFont typeface="+mj-lt"/>
              <a:buAutoNum type="arabicPeriod"/>
            </a:pPr>
            <a:r>
              <a:rPr lang="en-US" dirty="0" smtClean="0"/>
              <a:t>Visual Items can be moved, minimized, maximized, closed, and restored:</a:t>
            </a:r>
          </a:p>
          <a:p>
            <a:pPr marL="971550" lvl="1" indent="-514350">
              <a:spcAft>
                <a:spcPts val="1200"/>
              </a:spcAft>
              <a:buFont typeface="+mj-lt"/>
              <a:buAutoNum type="alphaLcPeriod"/>
            </a:pPr>
            <a:r>
              <a:rPr lang="en-US" sz="2800" dirty="0" smtClean="0"/>
              <a:t>Charts only</a:t>
            </a:r>
          </a:p>
          <a:p>
            <a:pPr marL="971550" lvl="1" indent="-514350">
              <a:spcAft>
                <a:spcPts val="1200"/>
              </a:spcAft>
              <a:buFont typeface="+mj-lt"/>
              <a:buAutoNum type="alphaLcPeriod"/>
            </a:pPr>
            <a:r>
              <a:rPr lang="en-US" sz="2800" dirty="0" smtClean="0"/>
              <a:t>Charts and grids</a:t>
            </a:r>
          </a:p>
          <a:p>
            <a:pPr marL="971550" lvl="1" indent="-514350">
              <a:spcAft>
                <a:spcPts val="1200"/>
              </a:spcAft>
              <a:buFont typeface="+mj-lt"/>
              <a:buAutoNum type="alphaLcPeriod"/>
            </a:pPr>
            <a:r>
              <a:rPr lang="en-US" sz="2800" dirty="0" smtClean="0"/>
              <a:t>All visual items</a:t>
            </a:r>
          </a:p>
          <a:p>
            <a:pPr marL="971550" lvl="1" indent="-514350">
              <a:spcAft>
                <a:spcPts val="1200"/>
              </a:spcAft>
              <a:buFont typeface="+mj-lt"/>
              <a:buAutoNum type="alphaLcPeriod"/>
            </a:pPr>
            <a:r>
              <a:rPr lang="en-US" sz="2800" dirty="0" smtClean="0"/>
              <a:t>All visual items, if allowed by the dashboard designer</a:t>
            </a:r>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4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 presetClass="emph" presetSubtype="1" nodeType="clickEffect">
                                  <p:stCondLst>
                                    <p:cond delay="0"/>
                                  </p:stCondLst>
                                  <p:childTnLst>
                                    <p:set>
                                      <p:cBhvr override="childStyle">
                                        <p:cTn id="16" dur="indefinite"/>
                                        <p:tgtEl>
                                          <p:spTgt spid="10243">
                                            <p:txEl>
                                              <p:pRg st="4" end="4"/>
                                            </p:txEl>
                                          </p:spTgt>
                                        </p:tgtEl>
                                        <p:attrNameLst>
                                          <p:attrName>style.fontStyle</p:attrName>
                                        </p:attrNameLst>
                                      </p:cBhvr>
                                      <p:to>
                                        <p:strVal val="normal"/>
                                      </p:to>
                                    </p:set>
                                    <p:set>
                                      <p:cBhvr override="childStyle">
                                        <p:cTn id="17" dur="indefinite"/>
                                        <p:tgtEl>
                                          <p:spTgt spid="10243">
                                            <p:txEl>
                                              <p:pRg st="4" end="4"/>
                                            </p:txEl>
                                          </p:spTgt>
                                        </p:tgtEl>
                                        <p:attrNameLst>
                                          <p:attrName>style.fontWeight</p:attrName>
                                        </p:attrNameLst>
                                      </p:cBhvr>
                                      <p:to>
                                        <p:strVal val="bold"/>
                                      </p:to>
                                    </p:set>
                                    <p:set>
                                      <p:cBhvr override="childStyle">
                                        <p:cTn id="18" dur="indefinite"/>
                                        <p:tgtEl>
                                          <p:spTgt spid="1024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7761231" cy="4856480"/>
          </a:xfrm>
        </p:spPr>
        <p:txBody>
          <a:bodyPr>
            <a:noAutofit/>
          </a:bodyPr>
          <a:lstStyle/>
          <a:p>
            <a:pPr marL="571500" indent="-514350">
              <a:spcAft>
                <a:spcPts val="1200"/>
              </a:spcAft>
              <a:buFont typeface="+mj-lt"/>
              <a:buAutoNum type="arabicPeriod" startAt="2"/>
            </a:pPr>
            <a:r>
              <a:rPr lang="en-US" dirty="0" smtClean="0"/>
              <a:t>This type of object allows the dashboard user to change key values for the visual items on the dashboard.</a:t>
            </a:r>
          </a:p>
          <a:p>
            <a:pPr marL="971550" lvl="1" indent="-514350">
              <a:spcAft>
                <a:spcPts val="1200"/>
              </a:spcAft>
              <a:buFont typeface="+mj-lt"/>
              <a:buAutoNum type="alphaLcPeriod"/>
            </a:pPr>
            <a:r>
              <a:rPr lang="en-US" sz="2800" dirty="0" smtClean="0"/>
              <a:t>Pie Chart</a:t>
            </a:r>
          </a:p>
          <a:p>
            <a:pPr marL="971550" lvl="1" indent="-514350">
              <a:spcAft>
                <a:spcPts val="1200"/>
              </a:spcAft>
              <a:buFont typeface="+mj-lt"/>
              <a:buAutoNum type="alphaLcPeriod"/>
            </a:pPr>
            <a:r>
              <a:rPr lang="en-US" sz="2800" dirty="0" smtClean="0"/>
              <a:t>Parameter Bar</a:t>
            </a:r>
          </a:p>
          <a:p>
            <a:pPr marL="971550" lvl="1" indent="-514350">
              <a:spcAft>
                <a:spcPts val="1200"/>
              </a:spcAft>
              <a:buFont typeface="+mj-lt"/>
              <a:buAutoNum type="alphaLcPeriod"/>
            </a:pPr>
            <a:r>
              <a:rPr lang="en-US" sz="2800" dirty="0" smtClean="0"/>
              <a:t>Gauge</a:t>
            </a:r>
          </a:p>
          <a:p>
            <a:pPr marL="971550" lvl="1" indent="-514350">
              <a:spcAft>
                <a:spcPts val="1200"/>
              </a:spcAft>
              <a:buFont typeface="+mj-lt"/>
              <a:buAutoNum type="alphaLcPeriod"/>
            </a:pPr>
            <a:r>
              <a:rPr lang="en-US" sz="2800" dirty="0" smtClean="0"/>
              <a:t>Grid</a:t>
            </a:r>
          </a:p>
          <a:p>
            <a:pPr marL="971550" lvl="1" indent="-514350">
              <a:spcAft>
                <a:spcPts val="1200"/>
              </a:spcAft>
              <a:buFont typeface="+mj-lt"/>
              <a:buAutoNum type="alphaLcPeriod"/>
            </a:pPr>
            <a:endParaRPr lang="en-US" sz="2800" dirty="0" smtClean="0"/>
          </a:p>
          <a:p>
            <a:endParaRPr lang="en-US"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childTnLst>
                                    <p:set>
                                      <p:cBhvr override="childStyle">
                                        <p:cTn id="22" dur="indefinite"/>
                                        <p:tgtEl>
                                          <p:spTgt spid="10243">
                                            <p:txEl>
                                              <p:pRg st="2" end="2"/>
                                            </p:txEl>
                                          </p:spTgt>
                                        </p:tgtEl>
                                        <p:attrNameLst>
                                          <p:attrName>style.fontStyle</p:attrName>
                                        </p:attrNameLst>
                                      </p:cBhvr>
                                      <p:to>
                                        <p:strVal val="normal"/>
                                      </p:to>
                                    </p:set>
                                    <p:set>
                                      <p:cBhvr override="childStyle">
                                        <p:cTn id="23" dur="indefinite"/>
                                        <p:tgtEl>
                                          <p:spTgt spid="10243">
                                            <p:txEl>
                                              <p:pRg st="2" end="2"/>
                                            </p:txEl>
                                          </p:spTgt>
                                        </p:tgtEl>
                                        <p:attrNameLst>
                                          <p:attrName>style.fontWeight</p:attrName>
                                        </p:attrNameLst>
                                      </p:cBhvr>
                                      <p:to>
                                        <p:strVal val="bold"/>
                                      </p:to>
                                    </p:set>
                                    <p:set>
                                      <p:cBhvr override="childStyle">
                                        <p:cTn id="24" dur="indefinite"/>
                                        <p:tgtEl>
                                          <p:spTgt spid="1024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374573" y="354842"/>
            <a:ext cx="8571123" cy="958021"/>
          </a:xfrm>
        </p:spPr>
        <p:txBody>
          <a:bodyPr>
            <a:normAutofit/>
          </a:bodyPr>
          <a:lstStyle/>
          <a:p>
            <a:pPr eaLnBrk="1" hangingPunct="1"/>
            <a:r>
              <a:rPr lang="en-US" dirty="0" smtClean="0"/>
              <a:t>Running Reports</a:t>
            </a:r>
          </a:p>
        </p:txBody>
      </p:sp>
      <p:pic>
        <p:nvPicPr>
          <p:cNvPr id="4" name="Picture 2"/>
          <p:cNvPicPr>
            <a:picLocks noChangeAspect="1" noChangeArrowheads="1"/>
          </p:cNvPicPr>
          <p:nvPr>
            <p:custDataLst>
              <p:tags r:id="rId3"/>
            </p:custDataLst>
          </p:nvPr>
        </p:nvPicPr>
        <p:blipFill>
          <a:blip r:embed="rId6" cstate="print"/>
          <a:srcRect/>
          <a:stretch>
            <a:fillRect/>
          </a:stretch>
        </p:blipFill>
        <p:spPr bwMode="auto">
          <a:xfrm>
            <a:off x="3084394" y="1080110"/>
            <a:ext cx="2682679" cy="2201477"/>
          </a:xfrm>
          <a:prstGeom prst="rect">
            <a:avLst/>
          </a:prstGeom>
          <a:noFill/>
          <a:ln w="9525" algn="ctr">
            <a:noFill/>
            <a:miter lim="800000"/>
            <a:headEnd/>
            <a:tailEnd/>
          </a:ln>
        </p:spPr>
      </p:pic>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lstStyle/>
          <a:p>
            <a:r>
              <a:rPr lang="en-US" dirty="0" smtClean="0"/>
              <a:t>Reports - Access</a:t>
            </a:r>
          </a:p>
        </p:txBody>
      </p:sp>
      <p:sp>
        <p:nvSpPr>
          <p:cNvPr id="7" name="TextBox 6"/>
          <p:cNvSpPr txBox="1"/>
          <p:nvPr>
            <p:custDataLst>
              <p:tags r:id="rId3"/>
            </p:custDataLst>
          </p:nvPr>
        </p:nvSpPr>
        <p:spPr>
          <a:xfrm>
            <a:off x="483203" y="1952367"/>
            <a:ext cx="8278660" cy="2203680"/>
          </a:xfrm>
          <a:prstGeom prst="rect">
            <a:avLst/>
          </a:prstGeom>
          <a:noFill/>
        </p:spPr>
        <p:txBody>
          <a:bodyPr wrap="square" rtlCol="0">
            <a:spAutoFit/>
          </a:bodyPr>
          <a:lstStyle/>
          <a:p>
            <a:pPr marL="342900" indent="-342900" defTabSz="457200">
              <a:lnSpc>
                <a:spcPct val="150000"/>
              </a:lnSpc>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Dashboard  – Report Browser Visual Item</a:t>
            </a:r>
          </a:p>
          <a:p>
            <a:pPr marL="342900" indent="-342900" defTabSz="457200">
              <a:lnSpc>
                <a:spcPct val="150000"/>
              </a:lnSpc>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Drill down from visual item or other report</a:t>
            </a:r>
          </a:p>
          <a:p>
            <a:pPr marL="342900" indent="-342900" defTabSz="457200">
              <a:lnSpc>
                <a:spcPct val="150000"/>
              </a:lnSpc>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BI Portal Menu Bar</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lstStyle/>
          <a:p>
            <a:r>
              <a:rPr lang="en-US" dirty="0" smtClean="0"/>
              <a:t>Reports – Dashboard Browse</a:t>
            </a:r>
          </a:p>
        </p:txBody>
      </p:sp>
      <p:sp>
        <p:nvSpPr>
          <p:cNvPr id="7" name="TextBox 6"/>
          <p:cNvSpPr txBox="1"/>
          <p:nvPr>
            <p:custDataLst>
              <p:tags r:id="rId3"/>
            </p:custDataLst>
          </p:nvPr>
        </p:nvSpPr>
        <p:spPr>
          <a:xfrm>
            <a:off x="483203" y="1952367"/>
            <a:ext cx="4252570" cy="2332946"/>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Many dashboards will contain a list of related reports</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Click a report name to run the report</a:t>
            </a:r>
          </a:p>
        </p:txBody>
      </p:sp>
      <p:pic>
        <p:nvPicPr>
          <p:cNvPr id="2050" name="Picture 2"/>
          <p:cNvPicPr>
            <a:picLocks noChangeAspect="1" noChangeArrowheads="1"/>
          </p:cNvPicPr>
          <p:nvPr>
            <p:custDataLst>
              <p:tags r:id="rId4"/>
            </p:custDataLst>
          </p:nvPr>
        </p:nvPicPr>
        <p:blipFill>
          <a:blip r:embed="rId8" cstate="print"/>
          <a:srcRect/>
          <a:stretch>
            <a:fillRect/>
          </a:stretch>
        </p:blipFill>
        <p:spPr bwMode="auto">
          <a:xfrm>
            <a:off x="4731271" y="1959730"/>
            <a:ext cx="3429000" cy="2428875"/>
          </a:xfrm>
          <a:prstGeom prst="rect">
            <a:avLst/>
          </a:prstGeom>
          <a:noFill/>
          <a:ln w="9525">
            <a:noFill/>
            <a:miter lim="800000"/>
            <a:headEnd/>
            <a:tailEnd/>
          </a:ln>
        </p:spPr>
      </p:pic>
      <p:sp>
        <p:nvSpPr>
          <p:cNvPr id="5" name="Right Arrow 4"/>
          <p:cNvSpPr/>
          <p:nvPr>
            <p:custDataLst>
              <p:tags r:id="rId5"/>
            </p:custDataLst>
          </p:nvPr>
        </p:nvSpPr>
        <p:spPr>
          <a:xfrm>
            <a:off x="4542972" y="2569028"/>
            <a:ext cx="493486" cy="391885"/>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custDataLst>
              <p:tags r:id="rId2"/>
            </p:custDataLst>
          </p:nvPr>
        </p:nvSpPr>
        <p:spPr>
          <a:xfrm>
            <a:off x="545334" y="1235676"/>
            <a:ext cx="8229600" cy="4794421"/>
          </a:xfrm>
        </p:spPr>
        <p:txBody>
          <a:bodyPr>
            <a:normAutofit/>
          </a:bodyPr>
          <a:lstStyle/>
          <a:p>
            <a:pPr>
              <a:buNone/>
            </a:pPr>
            <a:r>
              <a:rPr lang="en-US" b="1" dirty="0" smtClean="0"/>
              <a:t>You will be able to:</a:t>
            </a:r>
          </a:p>
          <a:p>
            <a:pPr>
              <a:buNone/>
            </a:pPr>
            <a:endParaRPr lang="en-US" b="1" dirty="0" smtClean="0"/>
          </a:p>
          <a:p>
            <a:r>
              <a:rPr lang="en-US" dirty="0" smtClean="0"/>
              <a:t>Access the BI Portal</a:t>
            </a:r>
          </a:p>
          <a:p>
            <a:r>
              <a:rPr lang="en-US" dirty="0" smtClean="0"/>
              <a:t>Navigate the BI Portal</a:t>
            </a:r>
          </a:p>
          <a:p>
            <a:r>
              <a:rPr lang="en-US" dirty="0" smtClean="0"/>
              <a:t>Understand Portal end-user functionality</a:t>
            </a:r>
          </a:p>
          <a:p>
            <a:endParaRPr lang="en-US" dirty="0" smtClean="0"/>
          </a:p>
          <a:p>
            <a:pPr>
              <a:buNone/>
            </a:pPr>
            <a:endParaRPr lang="en-US" dirty="0" smtClean="0"/>
          </a:p>
          <a:p>
            <a:endParaRPr lang="en-US" dirty="0" smtClean="0"/>
          </a:p>
        </p:txBody>
      </p:sp>
      <p:sp>
        <p:nvSpPr>
          <p:cNvPr id="7170" name="Rectangle 2"/>
          <p:cNvSpPr>
            <a:spLocks noGrp="1" noChangeArrowheads="1"/>
          </p:cNvSpPr>
          <p:nvPr>
            <p:ph type="title"/>
            <p:custDataLst>
              <p:tags r:id="rId3"/>
            </p:custDataLst>
          </p:nvPr>
        </p:nvSpPr>
        <p:spPr>
          <a:xfrm>
            <a:off x="435166" y="259999"/>
            <a:ext cx="8229600" cy="708730"/>
          </a:xfrm>
        </p:spPr>
        <p:txBody>
          <a:bodyPr>
            <a:noAutofit/>
          </a:bodyPr>
          <a:lstStyle/>
          <a:p>
            <a:r>
              <a:rPr lang="en-US" dirty="0" smtClean="0"/>
              <a:t>Course Objectives &amp; Benefits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lstStyle/>
          <a:p>
            <a:r>
              <a:rPr lang="en-US" dirty="0" smtClean="0"/>
              <a:t>Reports – Parameters</a:t>
            </a:r>
          </a:p>
        </p:txBody>
      </p:sp>
      <p:sp>
        <p:nvSpPr>
          <p:cNvPr id="7" name="TextBox 6"/>
          <p:cNvSpPr txBox="1"/>
          <p:nvPr>
            <p:custDataLst>
              <p:tags r:id="rId3"/>
            </p:custDataLst>
          </p:nvPr>
        </p:nvSpPr>
        <p:spPr>
          <a:xfrm>
            <a:off x="483203" y="1952367"/>
            <a:ext cx="4252570" cy="2419124"/>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Reports may require parameters</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Enter parameter values</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Click </a:t>
            </a:r>
            <a:r>
              <a:rPr lang="en-US" sz="2800" i="1" dirty="0" smtClean="0">
                <a:solidFill>
                  <a:schemeClr val="tx1">
                    <a:lumMod val="75000"/>
                    <a:lumOff val="25000"/>
                  </a:schemeClr>
                </a:solidFill>
                <a:latin typeface="Century Gothic"/>
                <a:cs typeface="Century Gothic"/>
              </a:rPr>
              <a:t>Run</a:t>
            </a:r>
            <a:endParaRPr lang="en-US" sz="2800" dirty="0" smtClean="0">
              <a:solidFill>
                <a:schemeClr val="tx1">
                  <a:lumMod val="75000"/>
                  <a:lumOff val="25000"/>
                </a:schemeClr>
              </a:solidFill>
              <a:latin typeface="Century Gothic"/>
              <a:cs typeface="Century Gothic"/>
            </a:endParaRPr>
          </a:p>
        </p:txBody>
      </p:sp>
      <p:pic>
        <p:nvPicPr>
          <p:cNvPr id="12290" name="Picture 2"/>
          <p:cNvPicPr>
            <a:picLocks noChangeAspect="1" noChangeArrowheads="1"/>
          </p:cNvPicPr>
          <p:nvPr>
            <p:custDataLst>
              <p:tags r:id="rId4"/>
            </p:custDataLst>
          </p:nvPr>
        </p:nvPicPr>
        <p:blipFill>
          <a:blip r:embed="rId9" cstate="print"/>
          <a:srcRect/>
          <a:stretch>
            <a:fillRect/>
          </a:stretch>
        </p:blipFill>
        <p:spPr bwMode="auto">
          <a:xfrm>
            <a:off x="5828153" y="914399"/>
            <a:ext cx="2326241" cy="4628866"/>
          </a:xfrm>
          <a:prstGeom prst="rect">
            <a:avLst/>
          </a:prstGeom>
          <a:noFill/>
          <a:ln w="9525">
            <a:noFill/>
            <a:miter lim="800000"/>
            <a:headEnd/>
            <a:tailEnd/>
          </a:ln>
          <a:effectLst/>
        </p:spPr>
      </p:pic>
      <p:sp>
        <p:nvSpPr>
          <p:cNvPr id="6" name="Right Arrow 5"/>
          <p:cNvSpPr/>
          <p:nvPr>
            <p:custDataLst>
              <p:tags r:id="rId5"/>
            </p:custDataLst>
          </p:nvPr>
        </p:nvSpPr>
        <p:spPr>
          <a:xfrm>
            <a:off x="4339988" y="1023582"/>
            <a:ext cx="1446662" cy="682388"/>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custDataLst>
              <p:tags r:id="rId6"/>
            </p:custDataLst>
          </p:nvPr>
        </p:nvSpPr>
        <p:spPr>
          <a:xfrm>
            <a:off x="4260376" y="5092890"/>
            <a:ext cx="1446662" cy="682388"/>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custDataLst>
              <p:tags r:id="rId2"/>
            </p:custDataLst>
          </p:nvPr>
        </p:nvSpPr>
        <p:spPr>
          <a:xfrm>
            <a:off x="341313" y="228600"/>
            <a:ext cx="8153400" cy="881063"/>
          </a:xfrm>
        </p:spPr>
        <p:txBody>
          <a:bodyPr/>
          <a:lstStyle/>
          <a:p>
            <a:r>
              <a:rPr lang="en-US" dirty="0" smtClean="0"/>
              <a:t>Reports – Export</a:t>
            </a:r>
          </a:p>
        </p:txBody>
      </p:sp>
      <p:sp>
        <p:nvSpPr>
          <p:cNvPr id="7" name="TextBox 6"/>
          <p:cNvSpPr txBox="1"/>
          <p:nvPr>
            <p:custDataLst>
              <p:tags r:id="rId3"/>
            </p:custDataLst>
          </p:nvPr>
        </p:nvSpPr>
        <p:spPr>
          <a:xfrm>
            <a:off x="468689" y="2271681"/>
            <a:ext cx="4252570" cy="1040285"/>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Export to PDF or Excel</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Choose option</a:t>
            </a:r>
          </a:p>
        </p:txBody>
      </p:sp>
      <p:pic>
        <p:nvPicPr>
          <p:cNvPr id="14339" name="Picture 3"/>
          <p:cNvPicPr>
            <a:picLocks noChangeAspect="1" noChangeArrowheads="1"/>
          </p:cNvPicPr>
          <p:nvPr>
            <p:custDataLst>
              <p:tags r:id="rId4"/>
            </p:custDataLst>
          </p:nvPr>
        </p:nvPicPr>
        <p:blipFill>
          <a:blip r:embed="rId8" cstate="print"/>
          <a:srcRect/>
          <a:stretch>
            <a:fillRect/>
          </a:stretch>
        </p:blipFill>
        <p:spPr bwMode="auto">
          <a:xfrm>
            <a:off x="4958080" y="2347278"/>
            <a:ext cx="3048000" cy="619125"/>
          </a:xfrm>
          <a:prstGeom prst="rect">
            <a:avLst/>
          </a:prstGeom>
          <a:noFill/>
          <a:ln w="9525">
            <a:noFill/>
            <a:miter lim="800000"/>
            <a:headEnd/>
            <a:tailEnd/>
          </a:ln>
          <a:effectLst/>
        </p:spPr>
      </p:pic>
      <p:sp>
        <p:nvSpPr>
          <p:cNvPr id="9" name="Up Arrow 8"/>
          <p:cNvSpPr/>
          <p:nvPr>
            <p:custDataLst>
              <p:tags r:id="rId5"/>
            </p:custDataLst>
          </p:nvPr>
        </p:nvSpPr>
        <p:spPr>
          <a:xfrm>
            <a:off x="7477760" y="2966720"/>
            <a:ext cx="426720" cy="995680"/>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custDataLst>
              <p:tags r:id="rId2"/>
            </p:custDataLst>
          </p:nvPr>
        </p:nvSpPr>
        <p:spPr>
          <a:xfrm>
            <a:off x="457200" y="361947"/>
            <a:ext cx="8153400" cy="881063"/>
          </a:xfrm>
        </p:spPr>
        <p:txBody>
          <a:bodyPr/>
          <a:lstStyle/>
          <a:p>
            <a:r>
              <a:rPr lang="en-US" dirty="0" smtClean="0"/>
              <a:t>Reports – BI Portal Menu</a:t>
            </a:r>
          </a:p>
        </p:txBody>
      </p:sp>
      <p:pic>
        <p:nvPicPr>
          <p:cNvPr id="13314" name="Picture 2"/>
          <p:cNvPicPr>
            <a:picLocks noChangeAspect="1" noChangeArrowheads="1"/>
          </p:cNvPicPr>
          <p:nvPr>
            <p:custDataLst>
              <p:tags r:id="rId3"/>
            </p:custDataLst>
          </p:nvPr>
        </p:nvPicPr>
        <p:blipFill>
          <a:blip r:embed="rId9" cstate="print"/>
          <a:srcRect/>
          <a:stretch>
            <a:fillRect/>
          </a:stretch>
        </p:blipFill>
        <p:spPr bwMode="auto">
          <a:xfrm>
            <a:off x="307004" y="1291776"/>
            <a:ext cx="4981575" cy="1381125"/>
          </a:xfrm>
          <a:prstGeom prst="rect">
            <a:avLst/>
          </a:prstGeom>
          <a:noFill/>
          <a:ln w="9525">
            <a:noFill/>
            <a:miter lim="800000"/>
            <a:headEnd/>
            <a:tailEnd/>
          </a:ln>
          <a:effectLst/>
        </p:spPr>
      </p:pic>
      <p:pic>
        <p:nvPicPr>
          <p:cNvPr id="13315" name="Picture 3"/>
          <p:cNvPicPr>
            <a:picLocks noChangeAspect="1" noChangeArrowheads="1"/>
          </p:cNvPicPr>
          <p:nvPr>
            <p:custDataLst>
              <p:tags r:id="rId4"/>
            </p:custDataLst>
          </p:nvPr>
        </p:nvPicPr>
        <p:blipFill>
          <a:blip r:embed="rId10" cstate="print"/>
          <a:srcRect/>
          <a:stretch>
            <a:fillRect/>
          </a:stretch>
        </p:blipFill>
        <p:spPr bwMode="auto">
          <a:xfrm>
            <a:off x="2205961" y="1585913"/>
            <a:ext cx="3067050" cy="1857375"/>
          </a:xfrm>
          <a:prstGeom prst="rect">
            <a:avLst/>
          </a:prstGeom>
          <a:noFill/>
          <a:ln w="9525">
            <a:noFill/>
            <a:miter lim="800000"/>
            <a:headEnd/>
            <a:tailEnd/>
          </a:ln>
          <a:effectLst/>
        </p:spPr>
      </p:pic>
      <p:pic>
        <p:nvPicPr>
          <p:cNvPr id="13317" name="Picture 5"/>
          <p:cNvPicPr>
            <a:picLocks noChangeAspect="1" noChangeArrowheads="1"/>
          </p:cNvPicPr>
          <p:nvPr>
            <p:custDataLst>
              <p:tags r:id="rId5"/>
            </p:custDataLst>
          </p:nvPr>
        </p:nvPicPr>
        <p:blipFill>
          <a:blip r:embed="rId11" cstate="print"/>
          <a:srcRect/>
          <a:stretch>
            <a:fillRect/>
          </a:stretch>
        </p:blipFill>
        <p:spPr bwMode="auto">
          <a:xfrm>
            <a:off x="3693994" y="2196082"/>
            <a:ext cx="4876800" cy="2847975"/>
          </a:xfrm>
          <a:prstGeom prst="rect">
            <a:avLst/>
          </a:prstGeom>
          <a:noFill/>
          <a:ln w="9525">
            <a:noFill/>
            <a:miter lim="800000"/>
            <a:headEnd/>
            <a:tailEnd/>
          </a:ln>
          <a:effectLst/>
        </p:spPr>
      </p:pic>
      <p:sp>
        <p:nvSpPr>
          <p:cNvPr id="10" name="TextBox 9"/>
          <p:cNvSpPr txBox="1"/>
          <p:nvPr>
            <p:custDataLst>
              <p:tags r:id="rId6"/>
            </p:custDataLst>
          </p:nvPr>
        </p:nvSpPr>
        <p:spPr>
          <a:xfrm>
            <a:off x="218364" y="3698543"/>
            <a:ext cx="3179929" cy="2062103"/>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000" dirty="0" smtClean="0">
                <a:solidFill>
                  <a:schemeClr val="tx1">
                    <a:lumMod val="75000"/>
                    <a:lumOff val="25000"/>
                  </a:schemeClr>
                </a:solidFill>
                <a:latin typeface="Century Gothic"/>
                <a:cs typeface="Century Gothic"/>
              </a:rPr>
              <a:t>Dashboard menu option - </a:t>
            </a:r>
            <a:r>
              <a:rPr lang="en-US" sz="2000" b="1" i="1" dirty="0" smtClean="0">
                <a:solidFill>
                  <a:schemeClr val="tx1">
                    <a:lumMod val="75000"/>
                    <a:lumOff val="25000"/>
                  </a:schemeClr>
                </a:solidFill>
                <a:latin typeface="Century Gothic"/>
                <a:cs typeface="Century Gothic"/>
              </a:rPr>
              <a:t>Report</a:t>
            </a:r>
            <a:endParaRPr lang="en-US" sz="2000" dirty="0" smtClean="0">
              <a:solidFill>
                <a:schemeClr val="tx1">
                  <a:lumMod val="75000"/>
                  <a:lumOff val="25000"/>
                </a:schemeClr>
              </a:solidFill>
              <a:latin typeface="Century Gothic"/>
              <a:cs typeface="Century Gothic"/>
            </a:endParaRPr>
          </a:p>
          <a:p>
            <a:pPr marL="342900" indent="-342900" defTabSz="457200">
              <a:spcBef>
                <a:spcPct val="20000"/>
              </a:spcBef>
              <a:buClr>
                <a:schemeClr val="accent6"/>
              </a:buClr>
              <a:buFont typeface="Arial"/>
              <a:buChar char="•"/>
            </a:pPr>
            <a:r>
              <a:rPr lang="en-US" sz="2000" dirty="0" smtClean="0">
                <a:solidFill>
                  <a:schemeClr val="tx1">
                    <a:lumMod val="75000"/>
                    <a:lumOff val="25000"/>
                  </a:schemeClr>
                </a:solidFill>
                <a:latin typeface="Century Gothic"/>
                <a:cs typeface="Century Gothic"/>
              </a:rPr>
              <a:t>Organized in folders and subfolders</a:t>
            </a:r>
          </a:p>
          <a:p>
            <a:pPr marL="342900" indent="-342900" defTabSz="457200">
              <a:spcBef>
                <a:spcPct val="20000"/>
              </a:spcBef>
              <a:buClr>
                <a:schemeClr val="accent6"/>
              </a:buClr>
              <a:buFont typeface="Arial"/>
              <a:buChar char="•"/>
            </a:pPr>
            <a:r>
              <a:rPr lang="en-US" sz="2000" dirty="0" smtClean="0">
                <a:solidFill>
                  <a:schemeClr val="tx1">
                    <a:lumMod val="75000"/>
                    <a:lumOff val="25000"/>
                  </a:schemeClr>
                </a:solidFill>
                <a:latin typeface="Century Gothic"/>
                <a:cs typeface="Century Gothic"/>
              </a:rPr>
              <a:t>Highlight desired report to select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custDataLst>
              <p:tags r:id="rId2"/>
            </p:custDataLst>
          </p:nvPr>
        </p:nvSpPr>
        <p:spPr>
          <a:xfrm>
            <a:off x="457200" y="361947"/>
            <a:ext cx="8153400" cy="881063"/>
          </a:xfrm>
        </p:spPr>
        <p:txBody>
          <a:bodyPr/>
          <a:lstStyle/>
          <a:p>
            <a:r>
              <a:rPr lang="en-US" dirty="0" smtClean="0"/>
              <a:t>Reports – Drill Down from Visual Item</a:t>
            </a:r>
          </a:p>
        </p:txBody>
      </p:sp>
      <p:pic>
        <p:nvPicPr>
          <p:cNvPr id="11266" name="Picture 2"/>
          <p:cNvPicPr>
            <a:picLocks noChangeAspect="1" noChangeArrowheads="1"/>
          </p:cNvPicPr>
          <p:nvPr>
            <p:custDataLst>
              <p:tags r:id="rId3"/>
            </p:custDataLst>
          </p:nvPr>
        </p:nvPicPr>
        <p:blipFill>
          <a:blip r:embed="rId8" cstate="print"/>
          <a:srcRect/>
          <a:stretch>
            <a:fillRect/>
          </a:stretch>
        </p:blipFill>
        <p:spPr bwMode="auto">
          <a:xfrm>
            <a:off x="4892122" y="1282816"/>
            <a:ext cx="3642349" cy="2579497"/>
          </a:xfrm>
          <a:prstGeom prst="rect">
            <a:avLst/>
          </a:prstGeom>
          <a:noFill/>
          <a:ln w="9525">
            <a:noFill/>
            <a:miter lim="800000"/>
            <a:headEnd/>
            <a:tailEnd/>
          </a:ln>
          <a:effectLst/>
        </p:spPr>
      </p:pic>
      <p:sp>
        <p:nvSpPr>
          <p:cNvPr id="7" name="TextBox 6"/>
          <p:cNvSpPr txBox="1"/>
          <p:nvPr>
            <p:custDataLst>
              <p:tags r:id="rId4"/>
            </p:custDataLst>
          </p:nvPr>
        </p:nvSpPr>
        <p:spPr>
          <a:xfrm>
            <a:off x="641444" y="1405720"/>
            <a:ext cx="4121625" cy="2382191"/>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400" dirty="0" smtClean="0">
                <a:solidFill>
                  <a:schemeClr val="tx1">
                    <a:lumMod val="75000"/>
                    <a:lumOff val="25000"/>
                  </a:schemeClr>
                </a:solidFill>
                <a:latin typeface="Century Gothic"/>
                <a:cs typeface="Century Gothic"/>
              </a:rPr>
              <a:t>Visual Items can drill down to reports.</a:t>
            </a:r>
          </a:p>
          <a:p>
            <a:pPr marL="342900" indent="-342900" defTabSz="457200">
              <a:spcBef>
                <a:spcPct val="20000"/>
              </a:spcBef>
              <a:buClr>
                <a:schemeClr val="accent6"/>
              </a:buClr>
              <a:buFont typeface="Arial"/>
              <a:buChar char="•"/>
            </a:pPr>
            <a:r>
              <a:rPr lang="en-US" sz="2400" dirty="0" smtClean="0">
                <a:solidFill>
                  <a:schemeClr val="tx1">
                    <a:lumMod val="75000"/>
                    <a:lumOff val="25000"/>
                  </a:schemeClr>
                </a:solidFill>
                <a:latin typeface="Century Gothic"/>
                <a:cs typeface="Century Gothic"/>
              </a:rPr>
              <a:t>Report Parameters will be set based on the selection in the “calling” visual item</a:t>
            </a:r>
          </a:p>
        </p:txBody>
      </p:sp>
      <p:pic>
        <p:nvPicPr>
          <p:cNvPr id="11268" name="Picture 4"/>
          <p:cNvPicPr>
            <a:picLocks noChangeAspect="1" noChangeArrowheads="1"/>
          </p:cNvPicPr>
          <p:nvPr>
            <p:custDataLst>
              <p:tags r:id="rId5"/>
            </p:custDataLst>
          </p:nvPr>
        </p:nvPicPr>
        <p:blipFill>
          <a:blip r:embed="rId9" cstate="print"/>
          <a:srcRect/>
          <a:stretch>
            <a:fillRect/>
          </a:stretch>
        </p:blipFill>
        <p:spPr bwMode="auto">
          <a:xfrm>
            <a:off x="1037230" y="3985096"/>
            <a:ext cx="7632928" cy="2320168"/>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custDataLst>
              <p:tags r:id="rId2"/>
            </p:custDataLst>
          </p:nvPr>
        </p:nvSpPr>
        <p:spPr>
          <a:xfrm>
            <a:off x="457200" y="361947"/>
            <a:ext cx="8153400" cy="881063"/>
          </a:xfrm>
        </p:spPr>
        <p:txBody>
          <a:bodyPr/>
          <a:lstStyle/>
          <a:p>
            <a:r>
              <a:rPr lang="en-US" dirty="0" smtClean="0"/>
              <a:t>Reports – Drill Down from Report</a:t>
            </a:r>
          </a:p>
        </p:txBody>
      </p:sp>
      <p:sp>
        <p:nvSpPr>
          <p:cNvPr id="7" name="TextBox 6"/>
          <p:cNvSpPr txBox="1"/>
          <p:nvPr>
            <p:custDataLst>
              <p:tags r:id="rId3"/>
            </p:custDataLst>
          </p:nvPr>
        </p:nvSpPr>
        <p:spPr>
          <a:xfrm>
            <a:off x="641444" y="1405720"/>
            <a:ext cx="7494850" cy="904863"/>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400" dirty="0" smtClean="0">
                <a:solidFill>
                  <a:schemeClr val="tx1">
                    <a:lumMod val="75000"/>
                    <a:lumOff val="25000"/>
                  </a:schemeClr>
                </a:solidFill>
                <a:latin typeface="Century Gothic"/>
                <a:cs typeface="Century Gothic"/>
              </a:rPr>
              <a:t>Reports can be linked to other reports.</a:t>
            </a:r>
          </a:p>
          <a:p>
            <a:pPr marL="342900" indent="-342900" defTabSz="457200">
              <a:spcBef>
                <a:spcPct val="20000"/>
              </a:spcBef>
              <a:buClr>
                <a:schemeClr val="accent6"/>
              </a:buClr>
              <a:buFont typeface="Arial"/>
              <a:buChar char="•"/>
            </a:pPr>
            <a:r>
              <a:rPr lang="en-US" sz="2400" dirty="0" smtClean="0">
                <a:solidFill>
                  <a:schemeClr val="tx1">
                    <a:lumMod val="75000"/>
                    <a:lumOff val="25000"/>
                  </a:schemeClr>
                </a:solidFill>
                <a:latin typeface="Century Gothic"/>
                <a:cs typeface="Century Gothic"/>
              </a:rPr>
              <a:t>Drill down is indicated by a cursor change </a:t>
            </a:r>
          </a:p>
        </p:txBody>
      </p:sp>
      <p:pic>
        <p:nvPicPr>
          <p:cNvPr id="1028" name="Picture 4"/>
          <p:cNvPicPr>
            <a:picLocks noChangeAspect="1" noChangeArrowheads="1"/>
          </p:cNvPicPr>
          <p:nvPr>
            <p:custDataLst>
              <p:tags r:id="rId4"/>
            </p:custDataLst>
          </p:nvPr>
        </p:nvPicPr>
        <p:blipFill>
          <a:blip r:embed="rId8" cstate="print"/>
          <a:srcRect/>
          <a:stretch>
            <a:fillRect/>
          </a:stretch>
        </p:blipFill>
        <p:spPr bwMode="auto">
          <a:xfrm>
            <a:off x="642938" y="2620055"/>
            <a:ext cx="7856537" cy="2924175"/>
          </a:xfrm>
          <a:prstGeom prst="rect">
            <a:avLst/>
          </a:prstGeom>
          <a:noFill/>
          <a:ln w="9525">
            <a:noFill/>
            <a:miter lim="800000"/>
            <a:headEnd/>
            <a:tailEnd/>
          </a:ln>
        </p:spPr>
      </p:pic>
      <p:sp>
        <p:nvSpPr>
          <p:cNvPr id="9" name="Right Arrow 8"/>
          <p:cNvSpPr/>
          <p:nvPr>
            <p:custDataLst>
              <p:tags r:id="rId5"/>
            </p:custDataLst>
          </p:nvPr>
        </p:nvSpPr>
        <p:spPr>
          <a:xfrm>
            <a:off x="485192" y="3788229"/>
            <a:ext cx="373224" cy="31724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custDataLst>
              <p:tags r:id="rId2"/>
            </p:custDataLst>
          </p:nvPr>
        </p:nvSpPr>
        <p:spPr>
          <a:xfrm>
            <a:off x="457200" y="361947"/>
            <a:ext cx="8153400" cy="881063"/>
          </a:xfrm>
        </p:spPr>
        <p:txBody>
          <a:bodyPr/>
          <a:lstStyle/>
          <a:p>
            <a:r>
              <a:rPr lang="en-US" dirty="0" smtClean="0"/>
              <a:t>Reports – Exit</a:t>
            </a:r>
          </a:p>
        </p:txBody>
      </p:sp>
      <p:sp>
        <p:nvSpPr>
          <p:cNvPr id="7" name="TextBox 6"/>
          <p:cNvSpPr txBox="1"/>
          <p:nvPr>
            <p:custDataLst>
              <p:tags r:id="rId3"/>
            </p:custDataLst>
          </p:nvPr>
        </p:nvSpPr>
        <p:spPr>
          <a:xfrm>
            <a:off x="570007" y="1148545"/>
            <a:ext cx="7494850" cy="461665"/>
          </a:xfrm>
          <a:prstGeom prst="rect">
            <a:avLst/>
          </a:prstGeom>
          <a:noFill/>
        </p:spPr>
        <p:txBody>
          <a:bodyPr wrap="square" rtlCol="0">
            <a:spAutoFit/>
          </a:bodyPr>
          <a:lstStyle/>
          <a:p>
            <a:pPr marL="342900" indent="-342900" defTabSz="457200">
              <a:spcBef>
                <a:spcPct val="20000"/>
              </a:spcBef>
              <a:buClr>
                <a:schemeClr val="accent6"/>
              </a:buClr>
            </a:pPr>
            <a:r>
              <a:rPr lang="en-US" sz="2400" dirty="0" smtClean="0">
                <a:solidFill>
                  <a:schemeClr val="tx1">
                    <a:lumMod val="75000"/>
                    <a:lumOff val="25000"/>
                  </a:schemeClr>
                </a:solidFill>
                <a:latin typeface="Century Gothic"/>
                <a:cs typeface="Century Gothic"/>
              </a:rPr>
              <a:t>Close browser window or tab</a:t>
            </a:r>
          </a:p>
        </p:txBody>
      </p:sp>
      <p:pic>
        <p:nvPicPr>
          <p:cNvPr id="1026" name="Picture 2"/>
          <p:cNvPicPr>
            <a:picLocks noChangeAspect="1" noChangeArrowheads="1"/>
          </p:cNvPicPr>
          <p:nvPr>
            <p:custDataLst>
              <p:tags r:id="rId4"/>
            </p:custDataLst>
          </p:nvPr>
        </p:nvPicPr>
        <p:blipFill>
          <a:blip r:embed="rId8" cstate="print"/>
          <a:srcRect/>
          <a:stretch>
            <a:fillRect/>
          </a:stretch>
        </p:blipFill>
        <p:spPr bwMode="auto">
          <a:xfrm>
            <a:off x="1700213" y="2014538"/>
            <a:ext cx="5066667" cy="4195239"/>
          </a:xfrm>
          <a:prstGeom prst="rect">
            <a:avLst/>
          </a:prstGeom>
          <a:noFill/>
          <a:ln w="9525">
            <a:noFill/>
            <a:miter lim="800000"/>
            <a:headEnd/>
            <a:tailEnd/>
          </a:ln>
        </p:spPr>
      </p:pic>
      <p:grpSp>
        <p:nvGrpSpPr>
          <p:cNvPr id="10" name="Group 9"/>
          <p:cNvGrpSpPr/>
          <p:nvPr>
            <p:custDataLst>
              <p:tags r:id="rId5"/>
            </p:custDataLst>
          </p:nvPr>
        </p:nvGrpSpPr>
        <p:grpSpPr>
          <a:xfrm>
            <a:off x="2347913" y="1471612"/>
            <a:ext cx="4342785" cy="1271588"/>
            <a:chOff x="2347913" y="1471612"/>
            <a:chExt cx="4342785" cy="1271588"/>
          </a:xfrm>
        </p:grpSpPr>
        <p:sp>
          <p:nvSpPr>
            <p:cNvPr id="8" name="Down Arrow 7"/>
            <p:cNvSpPr/>
            <p:nvPr/>
          </p:nvSpPr>
          <p:spPr>
            <a:xfrm>
              <a:off x="6043614" y="1471612"/>
              <a:ext cx="557211" cy="514351"/>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9" cstate="print"/>
            <a:srcRect/>
            <a:stretch>
              <a:fillRect/>
            </a:stretch>
          </p:blipFill>
          <p:spPr bwMode="auto">
            <a:xfrm>
              <a:off x="2347913" y="2038350"/>
              <a:ext cx="4342785" cy="704850"/>
            </a:xfrm>
            <a:prstGeom prst="rect">
              <a:avLst/>
            </a:prstGeom>
            <a:noFill/>
            <a:ln w="9525">
              <a:noFill/>
              <a:miter lim="800000"/>
              <a:headEnd/>
              <a:tailEnd/>
            </a:ln>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7761231" cy="4239394"/>
          </a:xfrm>
        </p:spPr>
        <p:txBody>
          <a:bodyPr>
            <a:normAutofit/>
          </a:bodyPr>
          <a:lstStyle/>
          <a:p>
            <a:pPr marL="571500" indent="-514350">
              <a:spcAft>
                <a:spcPts val="1200"/>
              </a:spcAft>
              <a:buFont typeface="+mj-lt"/>
              <a:buAutoNum type="arabicPeriod"/>
            </a:pPr>
            <a:r>
              <a:rPr lang="en-US" dirty="0" smtClean="0"/>
              <a:t>Which of the following is </a:t>
            </a:r>
            <a:r>
              <a:rPr lang="en-US" u="sng" dirty="0" smtClean="0"/>
              <a:t>NOT</a:t>
            </a:r>
            <a:r>
              <a:rPr lang="en-US" dirty="0" smtClean="0"/>
              <a:t> a way to run BI Portal reports?</a:t>
            </a:r>
          </a:p>
          <a:p>
            <a:pPr marL="971550" lvl="1" indent="-514350">
              <a:spcAft>
                <a:spcPts val="1200"/>
              </a:spcAft>
              <a:buFont typeface="+mj-lt"/>
              <a:buAutoNum type="alphaLcPeriod"/>
            </a:pPr>
            <a:r>
              <a:rPr lang="en-US" sz="2800" dirty="0" smtClean="0"/>
              <a:t>Dashboard listing</a:t>
            </a:r>
          </a:p>
          <a:p>
            <a:pPr marL="971550" lvl="1" indent="-514350">
              <a:spcAft>
                <a:spcPts val="1200"/>
              </a:spcAft>
              <a:buFont typeface="+mj-lt"/>
              <a:buAutoNum type="alphaLcPeriod"/>
            </a:pPr>
            <a:r>
              <a:rPr lang="en-US" sz="2800" dirty="0" smtClean="0"/>
              <a:t>Data Warehouse Designer</a:t>
            </a:r>
          </a:p>
          <a:p>
            <a:pPr marL="971550" lvl="1" indent="-514350">
              <a:spcAft>
                <a:spcPts val="1200"/>
              </a:spcAft>
              <a:buFont typeface="+mj-lt"/>
              <a:buAutoNum type="alphaLcPeriod"/>
            </a:pPr>
            <a:r>
              <a:rPr lang="en-US" sz="2800" dirty="0" smtClean="0"/>
              <a:t>Drill down from visual item</a:t>
            </a:r>
          </a:p>
          <a:p>
            <a:pPr marL="971550" lvl="1" indent="-514350">
              <a:spcAft>
                <a:spcPts val="1200"/>
              </a:spcAft>
              <a:buFont typeface="+mj-lt"/>
              <a:buAutoNum type="alphaLcPeriod"/>
            </a:pPr>
            <a:r>
              <a:rPr lang="en-US" sz="2800" dirty="0" smtClean="0"/>
              <a:t>BI Portal menu</a:t>
            </a:r>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childTnLst>
                                    <p:set>
                                      <p:cBhvr override="childStyle">
                                        <p:cTn id="22" dur="indefinite"/>
                                        <p:tgtEl>
                                          <p:spTgt spid="10243">
                                            <p:txEl>
                                              <p:pRg st="2" end="2"/>
                                            </p:txEl>
                                          </p:spTgt>
                                        </p:tgtEl>
                                        <p:attrNameLst>
                                          <p:attrName>style.fontStyle</p:attrName>
                                        </p:attrNameLst>
                                      </p:cBhvr>
                                      <p:to>
                                        <p:strVal val="normal"/>
                                      </p:to>
                                    </p:set>
                                    <p:set>
                                      <p:cBhvr override="childStyle">
                                        <p:cTn id="23" dur="indefinite"/>
                                        <p:tgtEl>
                                          <p:spTgt spid="10243">
                                            <p:txEl>
                                              <p:pRg st="2" end="2"/>
                                            </p:txEl>
                                          </p:spTgt>
                                        </p:tgtEl>
                                        <p:attrNameLst>
                                          <p:attrName>style.fontWeight</p:attrName>
                                        </p:attrNameLst>
                                      </p:cBhvr>
                                      <p:to>
                                        <p:strVal val="bold"/>
                                      </p:to>
                                    </p:set>
                                    <p:set>
                                      <p:cBhvr override="childStyle">
                                        <p:cTn id="24" dur="indefinite"/>
                                        <p:tgtEl>
                                          <p:spTgt spid="1024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374573" y="354842"/>
            <a:ext cx="8571123" cy="958021"/>
          </a:xfrm>
        </p:spPr>
        <p:txBody>
          <a:bodyPr>
            <a:normAutofit/>
          </a:bodyPr>
          <a:lstStyle/>
          <a:p>
            <a:pPr eaLnBrk="1" hangingPunct="1"/>
            <a:r>
              <a:rPr lang="en-US" dirty="0" smtClean="0"/>
              <a:t>Collaboration</a:t>
            </a: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custDataLst>
              <p:tags r:id="rId2"/>
            </p:custDataLst>
          </p:nvPr>
        </p:nvSpPr>
        <p:spPr>
          <a:xfrm>
            <a:off x="467360" y="1341120"/>
            <a:ext cx="7335520" cy="3625608"/>
          </a:xfrm>
          <a:prstGeom prst="rect">
            <a:avLst/>
          </a:prstGeom>
          <a:noFill/>
        </p:spPr>
        <p:txBody>
          <a:bodyPr wrap="square" rtlCol="0">
            <a:spAutoFit/>
          </a:bodyPr>
          <a:lstStyle/>
          <a:p>
            <a:pPr marL="342900" indent="-342900" defTabSz="457200">
              <a:spcBef>
                <a:spcPct val="20000"/>
              </a:spcBef>
              <a:buClr>
                <a:schemeClr val="accent6"/>
              </a:buClr>
            </a:pPr>
            <a:r>
              <a:rPr lang="en-US" sz="2800" dirty="0" smtClean="0">
                <a:solidFill>
                  <a:schemeClr val="tx1">
                    <a:lumMod val="75000"/>
                    <a:lumOff val="25000"/>
                  </a:schemeClr>
                </a:solidFill>
                <a:latin typeface="Century Gothic"/>
                <a:cs typeface="Century Gothic"/>
              </a:rPr>
              <a:t>Forums</a:t>
            </a:r>
          </a:p>
          <a:p>
            <a:pPr marL="342900" indent="-342900" defTabSz="457200">
              <a:spcBef>
                <a:spcPct val="20000"/>
              </a:spcBef>
              <a:buClr>
                <a:schemeClr val="accent6"/>
              </a:buClr>
            </a:pPr>
            <a:endParaRPr lang="en-US" sz="2800" dirty="0" smtClean="0">
              <a:solidFill>
                <a:schemeClr val="tx1">
                  <a:lumMod val="75000"/>
                  <a:lumOff val="25000"/>
                </a:schemeClr>
              </a:solidFill>
              <a:latin typeface="Century Gothic"/>
              <a:cs typeface="Century Gothic"/>
            </a:endParaRPr>
          </a:p>
          <a:p>
            <a:pPr marL="342900" indent="-342900" defTabSz="457200">
              <a:spcBef>
                <a:spcPct val="20000"/>
              </a:spcBef>
              <a:buClr>
                <a:schemeClr val="accent6"/>
              </a:buClr>
            </a:pPr>
            <a:endParaRPr lang="en-US" sz="2800" dirty="0" smtClean="0">
              <a:solidFill>
                <a:schemeClr val="tx1">
                  <a:lumMod val="75000"/>
                  <a:lumOff val="25000"/>
                </a:schemeClr>
              </a:solidFill>
              <a:latin typeface="Century Gothic"/>
              <a:cs typeface="Century Gothic"/>
            </a:endParaRPr>
          </a:p>
          <a:p>
            <a:pPr marL="342900" indent="-342900" defTabSz="457200">
              <a:spcBef>
                <a:spcPct val="20000"/>
              </a:spcBef>
              <a:buClr>
                <a:schemeClr val="accent6"/>
              </a:buClr>
            </a:pPr>
            <a:r>
              <a:rPr lang="en-US" sz="2800" dirty="0" smtClean="0">
                <a:solidFill>
                  <a:schemeClr val="tx1">
                    <a:lumMod val="75000"/>
                    <a:lumOff val="25000"/>
                  </a:schemeClr>
                </a:solidFill>
                <a:latin typeface="Century Gothic"/>
                <a:cs typeface="Century Gothic"/>
              </a:rPr>
              <a:t>			Topics</a:t>
            </a:r>
          </a:p>
          <a:p>
            <a:pPr marL="342900" indent="-342900" defTabSz="457200">
              <a:spcBef>
                <a:spcPct val="20000"/>
              </a:spcBef>
              <a:buClr>
                <a:schemeClr val="accent6"/>
              </a:buClr>
            </a:pPr>
            <a:endParaRPr lang="en-US" sz="2800" dirty="0" smtClean="0">
              <a:solidFill>
                <a:schemeClr val="tx1">
                  <a:lumMod val="75000"/>
                  <a:lumOff val="25000"/>
                </a:schemeClr>
              </a:solidFill>
              <a:latin typeface="Century Gothic"/>
              <a:cs typeface="Century Gothic"/>
            </a:endParaRPr>
          </a:p>
          <a:p>
            <a:pPr marL="342900" indent="-342900" defTabSz="457200">
              <a:spcBef>
                <a:spcPct val="20000"/>
              </a:spcBef>
              <a:buClr>
                <a:schemeClr val="accent6"/>
              </a:buClr>
            </a:pPr>
            <a:endParaRPr lang="en-US" sz="2800" dirty="0" smtClean="0">
              <a:solidFill>
                <a:schemeClr val="tx1">
                  <a:lumMod val="75000"/>
                  <a:lumOff val="25000"/>
                </a:schemeClr>
              </a:solidFill>
              <a:latin typeface="Century Gothic"/>
              <a:cs typeface="Century Gothic"/>
            </a:endParaRPr>
          </a:p>
          <a:p>
            <a:pPr marL="342900" indent="-342900" defTabSz="457200">
              <a:spcBef>
                <a:spcPct val="20000"/>
              </a:spcBef>
              <a:buClr>
                <a:schemeClr val="accent6"/>
              </a:buClr>
            </a:pPr>
            <a:r>
              <a:rPr lang="en-US" sz="2800" dirty="0" smtClean="0">
                <a:solidFill>
                  <a:schemeClr val="tx1">
                    <a:lumMod val="75000"/>
                    <a:lumOff val="25000"/>
                  </a:schemeClr>
                </a:solidFill>
                <a:latin typeface="Century Gothic"/>
                <a:cs typeface="Century Gothic"/>
              </a:rPr>
              <a:t>				   Comments</a:t>
            </a:r>
          </a:p>
        </p:txBody>
      </p:sp>
      <p:sp>
        <p:nvSpPr>
          <p:cNvPr id="8" name="Bent-Up Arrow 7"/>
          <p:cNvSpPr/>
          <p:nvPr>
            <p:custDataLst>
              <p:tags r:id="rId3"/>
            </p:custDataLst>
          </p:nvPr>
        </p:nvSpPr>
        <p:spPr>
          <a:xfrm rot="5400000">
            <a:off x="447040" y="2296160"/>
            <a:ext cx="1361440" cy="508000"/>
          </a:xfrm>
          <a:prstGeom prst="ben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Bent-Up Arrow 8"/>
          <p:cNvSpPr/>
          <p:nvPr>
            <p:custDataLst>
              <p:tags r:id="rId4"/>
            </p:custDataLst>
          </p:nvPr>
        </p:nvSpPr>
        <p:spPr>
          <a:xfrm rot="5400000">
            <a:off x="1229360" y="3799840"/>
            <a:ext cx="1442720" cy="508000"/>
          </a:xfrm>
          <a:prstGeom prst="ben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6"/>
          <p:cNvSpPr>
            <a:spLocks noGrp="1"/>
          </p:cNvSpPr>
          <p:nvPr>
            <p:ph type="title"/>
          </p:nvPr>
        </p:nvSpPr>
        <p:spPr/>
        <p:txBody>
          <a:bodyPr>
            <a:normAutofit/>
          </a:bodyPr>
          <a:lstStyle/>
          <a:p>
            <a:r>
              <a:rPr lang="en-US" dirty="0" smtClean="0"/>
              <a:t>BI Portal – Collaboration - Components</a:t>
            </a:r>
            <a:endParaRPr lang="en-US" dirty="0"/>
          </a:p>
        </p:txBody>
      </p:sp>
      <p:sp>
        <p:nvSpPr>
          <p:cNvPr id="10" name="Picture Placeholder 9"/>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custDataLst>
              <p:tags r:id="rId2"/>
            </p:custDataLst>
          </p:nvPr>
        </p:nvGrpSpPr>
        <p:grpSpPr>
          <a:xfrm>
            <a:off x="467360" y="1341120"/>
            <a:ext cx="7335520" cy="1611630"/>
            <a:chOff x="467360" y="1341120"/>
            <a:chExt cx="7335520" cy="1611630"/>
          </a:xfrm>
        </p:grpSpPr>
        <p:pic>
          <p:nvPicPr>
            <p:cNvPr id="15362" name="Picture 2"/>
            <p:cNvPicPr>
              <a:picLocks noChangeAspect="1" noChangeArrowheads="1"/>
            </p:cNvPicPr>
            <p:nvPr/>
          </p:nvPicPr>
          <p:blipFill>
            <a:blip r:embed="rId7" cstate="print"/>
            <a:srcRect/>
            <a:stretch>
              <a:fillRect/>
            </a:stretch>
          </p:blipFill>
          <p:spPr bwMode="auto">
            <a:xfrm>
              <a:off x="2168208" y="2076450"/>
              <a:ext cx="4848225" cy="876300"/>
            </a:xfrm>
            <a:prstGeom prst="rect">
              <a:avLst/>
            </a:prstGeom>
            <a:noFill/>
            <a:ln w="9525">
              <a:noFill/>
              <a:miter lim="800000"/>
              <a:headEnd/>
              <a:tailEnd/>
            </a:ln>
            <a:effectLst/>
          </p:spPr>
        </p:pic>
        <p:sp>
          <p:nvSpPr>
            <p:cNvPr id="5" name="TextBox 4"/>
            <p:cNvSpPr txBox="1"/>
            <p:nvPr/>
          </p:nvSpPr>
          <p:spPr>
            <a:xfrm>
              <a:off x="467360" y="1341120"/>
              <a:ext cx="7335520" cy="523220"/>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Select from BI Portal menu</a:t>
              </a:r>
            </a:p>
          </p:txBody>
        </p:sp>
      </p:grpSp>
      <p:sp>
        <p:nvSpPr>
          <p:cNvPr id="7" name="Rectangle 6"/>
          <p:cNvSpPr/>
          <p:nvPr>
            <p:custDataLst>
              <p:tags r:id="rId3"/>
            </p:custDataLst>
          </p:nvPr>
        </p:nvSpPr>
        <p:spPr>
          <a:xfrm>
            <a:off x="471835" y="3295432"/>
            <a:ext cx="7362913" cy="523220"/>
          </a:xfrm>
          <a:prstGeom prst="rect">
            <a:avLst/>
          </a:prstGeom>
        </p:spPr>
        <p:txBody>
          <a:bodyPr wrap="none">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A listing of available forums is displayed</a:t>
            </a:r>
          </a:p>
        </p:txBody>
      </p:sp>
      <p:pic>
        <p:nvPicPr>
          <p:cNvPr id="15363" name="Picture 3"/>
          <p:cNvPicPr>
            <a:picLocks noChangeAspect="1" noChangeArrowheads="1"/>
          </p:cNvPicPr>
          <p:nvPr>
            <p:custDataLst>
              <p:tags r:id="rId4"/>
            </p:custDataLst>
          </p:nvPr>
        </p:nvPicPr>
        <p:blipFill>
          <a:blip r:embed="rId8" cstate="print"/>
          <a:srcRect/>
          <a:stretch>
            <a:fillRect/>
          </a:stretch>
        </p:blipFill>
        <p:spPr bwMode="auto">
          <a:xfrm>
            <a:off x="970598" y="4245928"/>
            <a:ext cx="7323137" cy="1495425"/>
          </a:xfrm>
          <a:prstGeom prst="rect">
            <a:avLst/>
          </a:prstGeom>
          <a:noFill/>
          <a:ln w="9525">
            <a:noFill/>
            <a:miter lim="800000"/>
            <a:headEnd/>
            <a:tailEnd/>
          </a:ln>
          <a:effectLst/>
        </p:spPr>
      </p:pic>
      <p:sp>
        <p:nvSpPr>
          <p:cNvPr id="9" name="Title 8"/>
          <p:cNvSpPr>
            <a:spLocks noGrp="1"/>
          </p:cNvSpPr>
          <p:nvPr>
            <p:ph type="title"/>
          </p:nvPr>
        </p:nvSpPr>
        <p:spPr/>
        <p:txBody>
          <a:bodyPr>
            <a:normAutofit/>
          </a:bodyPr>
          <a:lstStyle/>
          <a:p>
            <a:r>
              <a:rPr lang="en-US" dirty="0" smtClean="0"/>
              <a:t>BI Portal - Collaboration</a:t>
            </a:r>
            <a:endParaRPr lang="en-US" dirty="0"/>
          </a:p>
        </p:txBody>
      </p:sp>
      <p:sp>
        <p:nvSpPr>
          <p:cNvPr id="10" name="Picture Placeholder 9"/>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custDataLst>
              <p:tags r:id="rId2"/>
            </p:custDataLst>
          </p:nvPr>
        </p:nvSpPr>
        <p:spPr/>
        <p:txBody>
          <a:bodyPr/>
          <a:lstStyle/>
          <a:p>
            <a:pPr eaLnBrk="1" hangingPunct="1"/>
            <a:r>
              <a:rPr lang="en-US" dirty="0" smtClean="0"/>
              <a:t>QAD BI - Review</a:t>
            </a: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custDataLst>
              <p:tags r:id="rId2"/>
            </p:custDataLst>
          </p:nvPr>
        </p:nvSpPr>
        <p:spPr>
          <a:xfrm>
            <a:off x="711200" y="1137920"/>
            <a:ext cx="7945120" cy="1557349"/>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On the dashboard or visual item</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Right click on visual item title</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Select desired collaboration type</a:t>
            </a:r>
          </a:p>
        </p:txBody>
      </p:sp>
      <p:pic>
        <p:nvPicPr>
          <p:cNvPr id="16386" name="Picture 2"/>
          <p:cNvPicPr>
            <a:picLocks noChangeAspect="1" noChangeArrowheads="1"/>
          </p:cNvPicPr>
          <p:nvPr>
            <p:custDataLst>
              <p:tags r:id="rId3"/>
            </p:custDataLst>
          </p:nvPr>
        </p:nvPicPr>
        <p:blipFill>
          <a:blip r:embed="rId8" cstate="print"/>
          <a:srcRect/>
          <a:stretch>
            <a:fillRect/>
          </a:stretch>
        </p:blipFill>
        <p:spPr bwMode="auto">
          <a:xfrm>
            <a:off x="1786573" y="3142615"/>
            <a:ext cx="5286375" cy="2686050"/>
          </a:xfrm>
          <a:prstGeom prst="rect">
            <a:avLst/>
          </a:prstGeom>
          <a:noFill/>
          <a:ln w="9525">
            <a:noFill/>
            <a:miter lim="800000"/>
            <a:headEnd/>
            <a:tailEnd/>
          </a:ln>
          <a:effectLst/>
        </p:spPr>
      </p:pic>
      <p:grpSp>
        <p:nvGrpSpPr>
          <p:cNvPr id="7" name="Group 6"/>
          <p:cNvGrpSpPr/>
          <p:nvPr>
            <p:custDataLst>
              <p:tags r:id="rId4"/>
            </p:custDataLst>
          </p:nvPr>
        </p:nvGrpSpPr>
        <p:grpSpPr>
          <a:xfrm>
            <a:off x="1050946" y="4223657"/>
            <a:ext cx="821396" cy="537029"/>
            <a:chOff x="3082946" y="2220685"/>
            <a:chExt cx="821396" cy="537029"/>
          </a:xfrm>
        </p:grpSpPr>
        <p:sp>
          <p:nvSpPr>
            <p:cNvPr id="8" name="Right Arrow 7"/>
            <p:cNvSpPr/>
            <p:nvPr/>
          </p:nvSpPr>
          <p:spPr>
            <a:xfrm>
              <a:off x="3454400" y="2220685"/>
              <a:ext cx="449942" cy="3048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2"/>
            <p:cNvPicPr>
              <a:picLocks noChangeAspect="1" noChangeArrowheads="1"/>
            </p:cNvPicPr>
            <p:nvPr/>
          </p:nvPicPr>
          <p:blipFill>
            <a:blip r:embed="rId9" cstate="print"/>
            <a:srcRect/>
            <a:stretch>
              <a:fillRect/>
            </a:stretch>
          </p:blipFill>
          <p:spPr bwMode="auto">
            <a:xfrm>
              <a:off x="3082946" y="2266043"/>
              <a:ext cx="310221" cy="491671"/>
            </a:xfrm>
            <a:prstGeom prst="rect">
              <a:avLst/>
            </a:prstGeom>
            <a:noFill/>
            <a:ln w="9525">
              <a:noFill/>
              <a:miter lim="800000"/>
              <a:headEnd/>
              <a:tailEnd/>
            </a:ln>
          </p:spPr>
        </p:pic>
      </p:grpSp>
      <p:sp>
        <p:nvSpPr>
          <p:cNvPr id="10" name="Left Arrow 9"/>
          <p:cNvSpPr/>
          <p:nvPr>
            <p:custDataLst>
              <p:tags r:id="rId5"/>
            </p:custDataLst>
          </p:nvPr>
        </p:nvSpPr>
        <p:spPr>
          <a:xfrm>
            <a:off x="6749142" y="4833257"/>
            <a:ext cx="464457" cy="290286"/>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0"/>
          <p:cNvSpPr>
            <a:spLocks noGrp="1"/>
          </p:cNvSpPr>
          <p:nvPr>
            <p:ph type="title"/>
          </p:nvPr>
        </p:nvSpPr>
        <p:spPr/>
        <p:txBody>
          <a:bodyPr>
            <a:normAutofit/>
          </a:bodyPr>
          <a:lstStyle/>
          <a:p>
            <a:r>
              <a:rPr lang="en-US" dirty="0" smtClean="0"/>
              <a:t>BI Portal - Collaboration</a:t>
            </a:r>
            <a:endParaRPr lang="en-US" dirty="0"/>
          </a:p>
        </p:txBody>
      </p:sp>
      <p:sp>
        <p:nvSpPr>
          <p:cNvPr id="12" name="Picture Placeholder 11"/>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custDataLst>
              <p:tags r:id="rId2"/>
            </p:custDataLst>
          </p:nvPr>
        </p:nvSpPr>
        <p:spPr>
          <a:xfrm>
            <a:off x="471835" y="1263432"/>
            <a:ext cx="5093061" cy="523220"/>
          </a:xfrm>
          <a:prstGeom prst="rect">
            <a:avLst/>
          </a:prstGeom>
        </p:spPr>
        <p:txBody>
          <a:bodyPr wrap="none">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Click forum to view topics </a:t>
            </a:r>
          </a:p>
        </p:txBody>
      </p:sp>
      <p:pic>
        <p:nvPicPr>
          <p:cNvPr id="15363" name="Picture 3"/>
          <p:cNvPicPr>
            <a:picLocks noChangeAspect="1" noChangeArrowheads="1"/>
          </p:cNvPicPr>
          <p:nvPr>
            <p:custDataLst>
              <p:tags r:id="rId3"/>
            </p:custDataLst>
          </p:nvPr>
        </p:nvPicPr>
        <p:blipFill>
          <a:blip r:embed="rId9" cstate="print"/>
          <a:srcRect/>
          <a:stretch>
            <a:fillRect/>
          </a:stretch>
        </p:blipFill>
        <p:spPr bwMode="auto">
          <a:xfrm>
            <a:off x="970598" y="2213928"/>
            <a:ext cx="7323137" cy="1495425"/>
          </a:xfrm>
          <a:prstGeom prst="rect">
            <a:avLst/>
          </a:prstGeom>
          <a:noFill/>
          <a:ln w="9525">
            <a:noFill/>
            <a:miter lim="800000"/>
            <a:headEnd/>
            <a:tailEnd/>
          </a:ln>
          <a:effectLst/>
        </p:spPr>
      </p:pic>
      <p:sp>
        <p:nvSpPr>
          <p:cNvPr id="8" name="Rectangle 7"/>
          <p:cNvSpPr/>
          <p:nvPr>
            <p:custDataLst>
              <p:tags r:id="rId4"/>
            </p:custDataLst>
          </p:nvPr>
        </p:nvSpPr>
        <p:spPr>
          <a:xfrm>
            <a:off x="471838" y="4267866"/>
            <a:ext cx="3326552" cy="523220"/>
          </a:xfrm>
          <a:prstGeom prst="rect">
            <a:avLst/>
          </a:prstGeom>
        </p:spPr>
        <p:txBody>
          <a:bodyPr wrap="none">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Click post topic </a:t>
            </a:r>
          </a:p>
        </p:txBody>
      </p:sp>
      <p:pic>
        <p:nvPicPr>
          <p:cNvPr id="17410" name="Picture 2"/>
          <p:cNvPicPr>
            <a:picLocks noChangeAspect="1" noChangeArrowheads="1"/>
          </p:cNvPicPr>
          <p:nvPr>
            <p:custDataLst>
              <p:tags r:id="rId5"/>
            </p:custDataLst>
          </p:nvPr>
        </p:nvPicPr>
        <p:blipFill>
          <a:blip r:embed="rId10" cstate="print"/>
          <a:srcRect/>
          <a:stretch>
            <a:fillRect/>
          </a:stretch>
        </p:blipFill>
        <p:spPr bwMode="auto">
          <a:xfrm>
            <a:off x="1023257" y="5081589"/>
            <a:ext cx="7293429" cy="878408"/>
          </a:xfrm>
          <a:prstGeom prst="rect">
            <a:avLst/>
          </a:prstGeom>
          <a:noFill/>
          <a:ln w="9525">
            <a:noFill/>
            <a:miter lim="800000"/>
            <a:headEnd/>
            <a:tailEnd/>
          </a:ln>
          <a:effectLst/>
        </p:spPr>
      </p:pic>
      <p:sp>
        <p:nvSpPr>
          <p:cNvPr id="9" name="Down Arrow 8"/>
          <p:cNvSpPr/>
          <p:nvPr>
            <p:custDataLst>
              <p:tags r:id="rId6"/>
            </p:custDataLst>
          </p:nvPr>
        </p:nvSpPr>
        <p:spPr>
          <a:xfrm>
            <a:off x="7728855" y="4397828"/>
            <a:ext cx="435428" cy="783771"/>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p:txBody>
          <a:bodyPr>
            <a:normAutofit/>
          </a:bodyPr>
          <a:lstStyle/>
          <a:p>
            <a:r>
              <a:rPr lang="en-US" dirty="0" smtClean="0"/>
              <a:t>BI Portal - Collaboration</a:t>
            </a:r>
            <a:endParaRPr lang="en-US" dirty="0"/>
          </a:p>
        </p:txBody>
      </p:sp>
      <p:sp>
        <p:nvSpPr>
          <p:cNvPr id="11" name="Picture Placeholder 10"/>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custDataLst>
              <p:tags r:id="rId2"/>
            </p:custDataLst>
          </p:nvPr>
        </p:nvPicPr>
        <p:blipFill>
          <a:blip r:embed="rId10" cstate="print"/>
          <a:srcRect/>
          <a:stretch>
            <a:fillRect/>
          </a:stretch>
        </p:blipFill>
        <p:spPr bwMode="auto">
          <a:xfrm>
            <a:off x="1181100" y="990600"/>
            <a:ext cx="6780213" cy="4876800"/>
          </a:xfrm>
          <a:prstGeom prst="rect">
            <a:avLst/>
          </a:prstGeom>
          <a:noFill/>
          <a:ln w="9525">
            <a:noFill/>
            <a:miter lim="800000"/>
            <a:headEnd/>
            <a:tailEnd/>
          </a:ln>
          <a:effectLst/>
        </p:spPr>
      </p:pic>
      <p:sp>
        <p:nvSpPr>
          <p:cNvPr id="7" name="Right Arrow 6"/>
          <p:cNvSpPr/>
          <p:nvPr>
            <p:custDataLst>
              <p:tags r:id="rId3"/>
            </p:custDataLst>
          </p:nvPr>
        </p:nvSpPr>
        <p:spPr>
          <a:xfrm>
            <a:off x="589280" y="1320800"/>
            <a:ext cx="975360" cy="3860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custDataLst>
              <p:tags r:id="rId4"/>
            </p:custDataLst>
          </p:nvPr>
        </p:nvSpPr>
        <p:spPr>
          <a:xfrm>
            <a:off x="1229360" y="1595120"/>
            <a:ext cx="975360" cy="3860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ight Arrow 8"/>
          <p:cNvSpPr/>
          <p:nvPr>
            <p:custDataLst>
              <p:tags r:id="rId5"/>
            </p:custDataLst>
          </p:nvPr>
        </p:nvSpPr>
        <p:spPr>
          <a:xfrm>
            <a:off x="426720" y="3718560"/>
            <a:ext cx="975360" cy="3860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ight Arrow 9"/>
          <p:cNvSpPr/>
          <p:nvPr>
            <p:custDataLst>
              <p:tags r:id="rId6"/>
            </p:custDataLst>
          </p:nvPr>
        </p:nvSpPr>
        <p:spPr>
          <a:xfrm rot="10800000">
            <a:off x="6451600" y="4094480"/>
            <a:ext cx="975360" cy="3860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ight Arrow 10"/>
          <p:cNvSpPr/>
          <p:nvPr>
            <p:custDataLst>
              <p:tags r:id="rId7"/>
            </p:custDataLst>
          </p:nvPr>
        </p:nvSpPr>
        <p:spPr>
          <a:xfrm>
            <a:off x="2987040" y="5405120"/>
            <a:ext cx="975360" cy="3860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le 11"/>
          <p:cNvSpPr>
            <a:spLocks noGrp="1"/>
          </p:cNvSpPr>
          <p:nvPr>
            <p:ph type="title"/>
          </p:nvPr>
        </p:nvSpPr>
        <p:spPr/>
        <p:txBody>
          <a:bodyPr>
            <a:normAutofit/>
          </a:bodyPr>
          <a:lstStyle/>
          <a:p>
            <a:r>
              <a:rPr lang="en-US" dirty="0" smtClean="0"/>
              <a:t>BI Portal - Collaboration</a:t>
            </a:r>
            <a:endParaRPr lang="en-US" dirty="0"/>
          </a:p>
        </p:txBody>
      </p:sp>
      <p:sp>
        <p:nvSpPr>
          <p:cNvPr id="13" name="Picture Placeholder 12"/>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custDataLst>
              <p:tags r:id="rId2"/>
            </p:custDataLst>
          </p:nvPr>
        </p:nvSpPr>
        <p:spPr>
          <a:xfrm>
            <a:off x="657620" y="1810597"/>
            <a:ext cx="4201762" cy="2074414"/>
          </a:xfrm>
          <a:prstGeom prst="rect">
            <a:avLst/>
          </a:prstGeom>
        </p:spPr>
        <p:txBody>
          <a:bodyPr wrap="square">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Select Topic </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Click </a:t>
            </a:r>
            <a:r>
              <a:rPr lang="en-US" sz="2800" i="1" dirty="0" smtClean="0">
                <a:solidFill>
                  <a:schemeClr val="tx1">
                    <a:lumMod val="75000"/>
                    <a:lumOff val="25000"/>
                  </a:schemeClr>
                </a:solidFill>
                <a:latin typeface="Century Gothic"/>
                <a:cs typeface="Century Gothic"/>
              </a:rPr>
              <a:t>Post Comment</a:t>
            </a:r>
            <a:endParaRPr lang="en-US" sz="2800" dirty="0" smtClean="0">
              <a:solidFill>
                <a:schemeClr val="tx1">
                  <a:lumMod val="75000"/>
                  <a:lumOff val="25000"/>
                </a:schemeClr>
              </a:solidFill>
              <a:latin typeface="Century Gothic"/>
              <a:cs typeface="Century Gothic"/>
            </a:endParaRPr>
          </a:p>
          <a:p>
            <a:pPr marL="342900" indent="-342900" defTabSz="457200">
              <a:spcBef>
                <a:spcPct val="20000"/>
              </a:spcBef>
              <a:buClr>
                <a:schemeClr val="accent6"/>
              </a:buClr>
              <a:buFont typeface="Arial"/>
              <a:buChar char="•"/>
            </a:pPr>
            <a:endParaRPr lang="en-US" sz="2800" dirty="0" smtClean="0">
              <a:solidFill>
                <a:schemeClr val="tx1">
                  <a:lumMod val="75000"/>
                  <a:lumOff val="25000"/>
                </a:schemeClr>
              </a:solidFill>
              <a:latin typeface="Century Gothic"/>
              <a:cs typeface="Century Gothic"/>
            </a:endParaRPr>
          </a:p>
          <a:p>
            <a:pPr marL="342900" indent="-342900" defTabSz="457200">
              <a:spcBef>
                <a:spcPct val="20000"/>
              </a:spcBef>
              <a:buClr>
                <a:schemeClr val="accent6"/>
              </a:buClr>
              <a:buFont typeface="Arial"/>
              <a:buChar char="•"/>
            </a:pPr>
            <a:endParaRPr lang="en-US" sz="2800" dirty="0" smtClean="0">
              <a:solidFill>
                <a:schemeClr val="tx1">
                  <a:lumMod val="75000"/>
                  <a:lumOff val="25000"/>
                </a:schemeClr>
              </a:solidFill>
              <a:latin typeface="Century Gothic"/>
              <a:cs typeface="Century Gothic"/>
            </a:endParaRPr>
          </a:p>
        </p:txBody>
      </p:sp>
      <p:pic>
        <p:nvPicPr>
          <p:cNvPr id="19458" name="Picture 2"/>
          <p:cNvPicPr>
            <a:picLocks noChangeAspect="1" noChangeArrowheads="1"/>
          </p:cNvPicPr>
          <p:nvPr>
            <p:custDataLst>
              <p:tags r:id="rId3"/>
            </p:custDataLst>
          </p:nvPr>
        </p:nvPicPr>
        <p:blipFill>
          <a:blip r:embed="rId7" cstate="print"/>
          <a:srcRect/>
          <a:stretch>
            <a:fillRect/>
          </a:stretch>
        </p:blipFill>
        <p:spPr bwMode="auto">
          <a:xfrm>
            <a:off x="973909" y="3774247"/>
            <a:ext cx="6950075" cy="890327"/>
          </a:xfrm>
          <a:prstGeom prst="rect">
            <a:avLst/>
          </a:prstGeom>
          <a:noFill/>
          <a:ln w="9525">
            <a:noFill/>
            <a:miter lim="800000"/>
            <a:headEnd/>
            <a:tailEnd/>
          </a:ln>
          <a:effectLst/>
        </p:spPr>
      </p:pic>
      <p:sp>
        <p:nvSpPr>
          <p:cNvPr id="10" name="Down Arrow 9"/>
          <p:cNvSpPr/>
          <p:nvPr>
            <p:custDataLst>
              <p:tags r:id="rId4"/>
            </p:custDataLst>
          </p:nvPr>
        </p:nvSpPr>
        <p:spPr>
          <a:xfrm>
            <a:off x="7278914" y="3042194"/>
            <a:ext cx="223520" cy="8737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6"/>
          <p:cNvSpPr>
            <a:spLocks noGrp="1"/>
          </p:cNvSpPr>
          <p:nvPr>
            <p:ph type="title"/>
          </p:nvPr>
        </p:nvSpPr>
        <p:spPr/>
        <p:txBody>
          <a:bodyPr>
            <a:normAutofit fontScale="90000"/>
          </a:bodyPr>
          <a:lstStyle/>
          <a:p>
            <a:r>
              <a:rPr lang="en-US" dirty="0" smtClean="0"/>
              <a:t>BI Portal – Collaboration - Forum Comments</a:t>
            </a:r>
            <a:endParaRPr lang="en-US" dirty="0"/>
          </a:p>
        </p:txBody>
      </p:sp>
      <p:sp>
        <p:nvSpPr>
          <p:cNvPr id="9" name="Picture Placeholder 8"/>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custDataLst>
              <p:tags r:id="rId2"/>
            </p:custDataLst>
          </p:nvPr>
        </p:nvPicPr>
        <p:blipFill>
          <a:blip r:embed="rId10" cstate="print"/>
          <a:srcRect/>
          <a:stretch>
            <a:fillRect/>
          </a:stretch>
        </p:blipFill>
        <p:spPr bwMode="auto">
          <a:xfrm>
            <a:off x="3897085" y="2471947"/>
            <a:ext cx="4739142" cy="3362116"/>
          </a:xfrm>
          <a:prstGeom prst="rect">
            <a:avLst/>
          </a:prstGeom>
          <a:noFill/>
          <a:ln w="9525">
            <a:noFill/>
            <a:miter lim="800000"/>
            <a:headEnd/>
            <a:tailEnd/>
          </a:ln>
          <a:effectLst/>
        </p:spPr>
      </p:pic>
      <p:sp>
        <p:nvSpPr>
          <p:cNvPr id="8" name="Rectangle 7"/>
          <p:cNvSpPr/>
          <p:nvPr>
            <p:custDataLst>
              <p:tags r:id="rId3"/>
            </p:custDataLst>
          </p:nvPr>
        </p:nvSpPr>
        <p:spPr>
          <a:xfrm>
            <a:off x="614078" y="1484026"/>
            <a:ext cx="4201762" cy="1557349"/>
          </a:xfrm>
          <a:prstGeom prst="rect">
            <a:avLst/>
          </a:prstGeom>
        </p:spPr>
        <p:txBody>
          <a:bodyPr wrap="square">
            <a:spAutoFit/>
          </a:bodyPr>
          <a:lstStyle/>
          <a:p>
            <a:pPr marL="342900" indent="-342900" defTabSz="457200">
              <a:spcBef>
                <a:spcPct val="20000"/>
              </a:spcBef>
              <a:buClr>
                <a:schemeClr val="accent6"/>
              </a:buClr>
              <a:buFont typeface="Arial"/>
              <a:buChar char="•"/>
            </a:pPr>
            <a:endParaRPr lang="en-US" sz="2800" dirty="0" smtClean="0">
              <a:solidFill>
                <a:schemeClr val="tx1">
                  <a:lumMod val="75000"/>
                  <a:lumOff val="25000"/>
                </a:schemeClr>
              </a:solidFill>
              <a:latin typeface="Century Gothic"/>
              <a:cs typeface="Century Gothic"/>
            </a:endParaRPr>
          </a:p>
          <a:p>
            <a:pPr marL="342900" indent="-342900" defTabSz="457200">
              <a:spcBef>
                <a:spcPct val="20000"/>
              </a:spcBef>
              <a:buClr>
                <a:schemeClr val="accent6"/>
              </a:buClr>
              <a:buFont typeface="Arial"/>
              <a:buChar char="•"/>
            </a:pPr>
            <a:endParaRPr lang="en-US" sz="2800" dirty="0" smtClean="0">
              <a:solidFill>
                <a:schemeClr val="tx1">
                  <a:lumMod val="75000"/>
                  <a:lumOff val="25000"/>
                </a:schemeClr>
              </a:solidFill>
              <a:latin typeface="Century Gothic"/>
              <a:cs typeface="Century Gothic"/>
            </a:endParaRPr>
          </a:p>
          <a:p>
            <a:pPr marL="342900" indent="-342900" defTabSz="457200">
              <a:spcBef>
                <a:spcPct val="20000"/>
              </a:spcBef>
              <a:buClr>
                <a:schemeClr val="accent6"/>
              </a:buClr>
              <a:buFont typeface="Arial"/>
              <a:buChar char="•"/>
            </a:pPr>
            <a:endParaRPr lang="en-US" sz="2800" dirty="0" smtClean="0">
              <a:solidFill>
                <a:schemeClr val="tx1">
                  <a:lumMod val="75000"/>
                  <a:lumOff val="25000"/>
                </a:schemeClr>
              </a:solidFill>
              <a:latin typeface="Century Gothic"/>
              <a:cs typeface="Century Gothic"/>
            </a:endParaRPr>
          </a:p>
        </p:txBody>
      </p:sp>
      <p:sp>
        <p:nvSpPr>
          <p:cNvPr id="10" name="Down Arrow 9"/>
          <p:cNvSpPr/>
          <p:nvPr>
            <p:custDataLst>
              <p:tags r:id="rId4"/>
            </p:custDataLst>
          </p:nvPr>
        </p:nvSpPr>
        <p:spPr>
          <a:xfrm rot="16200000">
            <a:off x="3795481" y="2606766"/>
            <a:ext cx="223520" cy="8737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custDataLst>
              <p:tags r:id="rId5"/>
            </p:custDataLst>
          </p:nvPr>
        </p:nvSpPr>
        <p:spPr>
          <a:xfrm>
            <a:off x="457200" y="1436915"/>
            <a:ext cx="4920343" cy="1557349"/>
          </a:xfrm>
          <a:prstGeom prst="rect">
            <a:avLst/>
          </a:prstGeom>
          <a:noFill/>
        </p:spPr>
        <p:txBody>
          <a:bodyPr wrap="square" rtlCol="0">
            <a:spAutoFit/>
          </a:bodyPr>
          <a:lstStyle/>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Enter Comment Text</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Include Image?</a:t>
            </a:r>
          </a:p>
          <a:p>
            <a:pPr marL="342900" indent="-342900" defTabSz="4572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Click OK</a:t>
            </a:r>
          </a:p>
        </p:txBody>
      </p:sp>
      <p:sp>
        <p:nvSpPr>
          <p:cNvPr id="9" name="Down Arrow 8"/>
          <p:cNvSpPr/>
          <p:nvPr>
            <p:custDataLst>
              <p:tags r:id="rId6"/>
            </p:custDataLst>
          </p:nvPr>
        </p:nvSpPr>
        <p:spPr>
          <a:xfrm rot="5400000">
            <a:off x="7235367" y="4326709"/>
            <a:ext cx="223520" cy="8737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Down Arrow 11"/>
          <p:cNvSpPr/>
          <p:nvPr>
            <p:custDataLst>
              <p:tags r:id="rId7"/>
            </p:custDataLst>
          </p:nvPr>
        </p:nvSpPr>
        <p:spPr>
          <a:xfrm rot="16200000">
            <a:off x="4557481" y="5241109"/>
            <a:ext cx="223520" cy="87376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2"/>
          <p:cNvSpPr>
            <a:spLocks noGrp="1"/>
          </p:cNvSpPr>
          <p:nvPr>
            <p:ph type="title"/>
          </p:nvPr>
        </p:nvSpPr>
        <p:spPr/>
        <p:txBody>
          <a:bodyPr>
            <a:normAutofit fontScale="90000"/>
          </a:bodyPr>
          <a:lstStyle/>
          <a:p>
            <a:r>
              <a:rPr lang="en-US" dirty="0" smtClean="0"/>
              <a:t>BI Portal – Collaboration - Forum Comments</a:t>
            </a:r>
            <a:endParaRPr lang="en-US" dirty="0"/>
          </a:p>
        </p:txBody>
      </p:sp>
      <p:sp>
        <p:nvSpPr>
          <p:cNvPr id="14" name="Picture Placeholder 13"/>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7761231" cy="4239394"/>
          </a:xfrm>
        </p:spPr>
        <p:txBody>
          <a:bodyPr>
            <a:normAutofit/>
          </a:bodyPr>
          <a:lstStyle/>
          <a:p>
            <a:pPr marL="571500" indent="-514350">
              <a:spcAft>
                <a:spcPts val="1200"/>
              </a:spcAft>
              <a:buFont typeface="+mj-lt"/>
              <a:buAutoNum type="arabicPeriod"/>
            </a:pPr>
            <a:r>
              <a:rPr lang="en-US" dirty="0" smtClean="0"/>
              <a:t>True or False:  You can include an image of the dashboard in a forum topic.</a:t>
            </a:r>
          </a:p>
          <a:p>
            <a:pPr marL="971550" lvl="1" indent="-514350">
              <a:spcAft>
                <a:spcPts val="1200"/>
              </a:spcAft>
              <a:buFont typeface="+mj-lt"/>
              <a:buAutoNum type="alphaLcPeriod"/>
            </a:pPr>
            <a:r>
              <a:rPr lang="en-US" sz="2800" dirty="0" smtClean="0"/>
              <a:t>True</a:t>
            </a:r>
          </a:p>
          <a:p>
            <a:pPr marL="971550" lvl="1" indent="-514350">
              <a:spcAft>
                <a:spcPts val="1200"/>
              </a:spcAft>
              <a:buFont typeface="+mj-lt"/>
              <a:buAutoNum type="alphaLcPeriod"/>
            </a:pPr>
            <a:r>
              <a:rPr lang="en-US" sz="2800" dirty="0" smtClean="0"/>
              <a:t>False</a:t>
            </a:r>
          </a:p>
          <a:p>
            <a:pPr marL="971550" lvl="1" indent="-514350">
              <a:spcAft>
                <a:spcPts val="1200"/>
              </a:spcAft>
              <a:buNone/>
            </a:pPr>
            <a:endParaRPr lang="en-US" dirty="0" smtClean="0"/>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pic>
        <p:nvPicPr>
          <p:cNvPr id="6" name="Picture 5" descr="Bar Chart Unformatted.jpg"/>
          <p:cNvPicPr>
            <a:picLocks noChangeAspect="1"/>
          </p:cNvPicPr>
          <p:nvPr>
            <p:custDataLst>
              <p:tags r:id="rId4"/>
            </p:custDataLst>
          </p:nvPr>
        </p:nvPicPr>
        <p:blipFill>
          <a:blip r:embed="rId7" cstate="print"/>
          <a:stretch>
            <a:fillRect/>
          </a:stretch>
        </p:blipFill>
        <p:spPr>
          <a:xfrm>
            <a:off x="7498080" y="447040"/>
            <a:ext cx="942888" cy="535572"/>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10243">
                                            <p:txEl>
                                              <p:pRg st="1" end="1"/>
                                            </p:txEl>
                                          </p:spTgt>
                                        </p:tgtEl>
                                        <p:attrNameLst>
                                          <p:attrName>style.fontStyle</p:attrName>
                                        </p:attrNameLst>
                                      </p:cBhvr>
                                      <p:to>
                                        <p:strVal val="normal"/>
                                      </p:to>
                                    </p:set>
                                    <p:set>
                                      <p:cBhvr override="childStyle">
                                        <p:cTn id="13" dur="indefinite"/>
                                        <p:tgtEl>
                                          <p:spTgt spid="10243">
                                            <p:txEl>
                                              <p:pRg st="1" end="1"/>
                                            </p:txEl>
                                          </p:spTgt>
                                        </p:tgtEl>
                                        <p:attrNameLst>
                                          <p:attrName>style.fontWeight</p:attrName>
                                        </p:attrNameLst>
                                      </p:cBhvr>
                                      <p:to>
                                        <p:strVal val="bold"/>
                                      </p:to>
                                    </p:set>
                                    <p:set>
                                      <p:cBhvr override="childStyle">
                                        <p:cTn id="14" dur="indefinite"/>
                                        <p:tgtEl>
                                          <p:spTgt spid="1024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7761231" cy="4239394"/>
          </a:xfrm>
        </p:spPr>
        <p:txBody>
          <a:bodyPr>
            <a:normAutofit/>
          </a:bodyPr>
          <a:lstStyle/>
          <a:p>
            <a:pPr marL="571500" indent="-514350">
              <a:spcAft>
                <a:spcPts val="1200"/>
              </a:spcAft>
              <a:buFont typeface="+mj-lt"/>
              <a:buAutoNum type="arabicPeriod" startAt="2"/>
            </a:pPr>
            <a:r>
              <a:rPr lang="en-US" dirty="0" smtClean="0"/>
              <a:t>Which of the following is </a:t>
            </a:r>
            <a:r>
              <a:rPr lang="en-US" u="sng" dirty="0" smtClean="0"/>
              <a:t>NOT</a:t>
            </a:r>
            <a:r>
              <a:rPr lang="en-US" dirty="0" smtClean="0"/>
              <a:t> a building block for BI Collaboration?</a:t>
            </a:r>
          </a:p>
          <a:p>
            <a:pPr marL="971550" lvl="1" indent="-514350">
              <a:spcAft>
                <a:spcPts val="1200"/>
              </a:spcAft>
              <a:buFont typeface="+mj-lt"/>
              <a:buAutoNum type="alphaLcPeriod"/>
            </a:pPr>
            <a:r>
              <a:rPr lang="en-US" sz="2800" dirty="0" smtClean="0"/>
              <a:t>Forums</a:t>
            </a:r>
          </a:p>
          <a:p>
            <a:pPr marL="971550" lvl="1" indent="-514350">
              <a:spcAft>
                <a:spcPts val="1200"/>
              </a:spcAft>
              <a:buFont typeface="+mj-lt"/>
              <a:buAutoNum type="alphaLcPeriod"/>
            </a:pPr>
            <a:r>
              <a:rPr lang="en-US" sz="2800" dirty="0" smtClean="0"/>
              <a:t>Parameter Bar</a:t>
            </a:r>
          </a:p>
          <a:p>
            <a:pPr marL="971550" lvl="1" indent="-514350">
              <a:spcAft>
                <a:spcPts val="1200"/>
              </a:spcAft>
              <a:buFont typeface="+mj-lt"/>
              <a:buAutoNum type="alphaLcPeriod"/>
            </a:pPr>
            <a:r>
              <a:rPr lang="en-US" sz="2800" dirty="0" smtClean="0"/>
              <a:t>Topics</a:t>
            </a:r>
          </a:p>
          <a:p>
            <a:pPr marL="971550" lvl="1" indent="-514350">
              <a:spcAft>
                <a:spcPts val="1200"/>
              </a:spcAft>
              <a:buFont typeface="+mj-lt"/>
              <a:buAutoNum type="alphaLcPeriod"/>
            </a:pPr>
            <a:r>
              <a:rPr lang="en-US" sz="2800" dirty="0" smtClean="0"/>
              <a:t>Comments</a:t>
            </a:r>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pic>
        <p:nvPicPr>
          <p:cNvPr id="6" name="Picture 5" descr="Bar Chart Unformatted.jpg"/>
          <p:cNvPicPr>
            <a:picLocks noChangeAspect="1"/>
          </p:cNvPicPr>
          <p:nvPr>
            <p:custDataLst>
              <p:tags r:id="rId4"/>
            </p:custDataLst>
          </p:nvPr>
        </p:nvPicPr>
        <p:blipFill>
          <a:blip r:embed="rId7" cstate="print"/>
          <a:stretch>
            <a:fillRect/>
          </a:stretch>
        </p:blipFill>
        <p:spPr>
          <a:xfrm>
            <a:off x="7498080" y="447040"/>
            <a:ext cx="942888" cy="535572"/>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childTnLst>
                                    <p:set>
                                      <p:cBhvr override="childStyle">
                                        <p:cTn id="22" dur="indefinite"/>
                                        <p:tgtEl>
                                          <p:spTgt spid="10243">
                                            <p:txEl>
                                              <p:pRg st="2" end="2"/>
                                            </p:txEl>
                                          </p:spTgt>
                                        </p:tgtEl>
                                        <p:attrNameLst>
                                          <p:attrName>style.fontStyle</p:attrName>
                                        </p:attrNameLst>
                                      </p:cBhvr>
                                      <p:to>
                                        <p:strVal val="normal"/>
                                      </p:to>
                                    </p:set>
                                    <p:set>
                                      <p:cBhvr override="childStyle">
                                        <p:cTn id="23" dur="indefinite"/>
                                        <p:tgtEl>
                                          <p:spTgt spid="10243">
                                            <p:txEl>
                                              <p:pRg st="2" end="2"/>
                                            </p:txEl>
                                          </p:spTgt>
                                        </p:tgtEl>
                                        <p:attrNameLst>
                                          <p:attrName>style.fontWeight</p:attrName>
                                        </p:attrNameLst>
                                      </p:cBhvr>
                                      <p:to>
                                        <p:strVal val="bold"/>
                                      </p:to>
                                    </p:set>
                                    <p:set>
                                      <p:cBhvr override="childStyle">
                                        <p:cTn id="24" dur="indefinite"/>
                                        <p:tgtEl>
                                          <p:spTgt spid="1024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custDataLst>
              <p:tags r:id="rId2"/>
            </p:custDataLst>
          </p:nvPr>
        </p:nvSpPr>
        <p:spPr/>
        <p:txBody>
          <a:bodyPr/>
          <a:lstStyle/>
          <a:p>
            <a:r>
              <a:rPr lang="en-US" dirty="0" smtClean="0"/>
              <a:t>BI Portal User Introduction</a:t>
            </a:r>
          </a:p>
        </p:txBody>
      </p:sp>
      <p:sp>
        <p:nvSpPr>
          <p:cNvPr id="61443" name="Rectangle 3"/>
          <p:cNvSpPr>
            <a:spLocks noGrp="1" noChangeArrowheads="1"/>
          </p:cNvSpPr>
          <p:nvPr>
            <p:ph type="body" sz="quarter" idx="10"/>
            <p:custDataLst>
              <p:tags r:id="rId3"/>
            </p:custDataLst>
          </p:nvPr>
        </p:nvSpPr>
        <p:spPr/>
        <p:txBody>
          <a:bodyPr/>
          <a:lstStyle/>
          <a:p>
            <a:pPr eaLnBrk="1" hangingPunct="1"/>
            <a:r>
              <a:rPr lang="en-US" sz="1800" dirty="0" smtClean="0"/>
              <a:t>Course Review</a:t>
            </a:r>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defRPr/>
            </a:pPr>
            <a:r>
              <a:rPr lang="en-US" sz="2800" dirty="0" smtClean="0"/>
              <a:t>Dashboards</a:t>
            </a:r>
          </a:p>
          <a:p>
            <a:pPr lvl="1">
              <a:lnSpc>
                <a:spcPct val="150000"/>
              </a:lnSpc>
              <a:defRPr/>
            </a:pPr>
            <a:r>
              <a:rPr lang="en-US" sz="2800" dirty="0" smtClean="0"/>
              <a:t>Parameter bars</a:t>
            </a:r>
          </a:p>
          <a:p>
            <a:pPr lvl="1">
              <a:lnSpc>
                <a:spcPct val="150000"/>
              </a:lnSpc>
              <a:defRPr/>
            </a:pPr>
            <a:r>
              <a:rPr lang="en-US" sz="2800" dirty="0" smtClean="0"/>
              <a:t>Visual Items</a:t>
            </a:r>
          </a:p>
          <a:p>
            <a:pPr lvl="1">
              <a:lnSpc>
                <a:spcPct val="150000"/>
              </a:lnSpc>
              <a:defRPr/>
            </a:pPr>
            <a:r>
              <a:rPr lang="en-US" sz="2800" dirty="0" smtClean="0"/>
              <a:t>Action menus</a:t>
            </a:r>
          </a:p>
          <a:p>
            <a:pPr lvl="1">
              <a:lnSpc>
                <a:spcPct val="150000"/>
              </a:lnSpc>
              <a:defRPr/>
            </a:pPr>
            <a:r>
              <a:rPr lang="en-US" sz="2800" dirty="0" smtClean="0"/>
              <a:t>Reports</a:t>
            </a:r>
          </a:p>
          <a:p>
            <a:pPr lvl="1">
              <a:lnSpc>
                <a:spcPct val="150000"/>
              </a:lnSpc>
              <a:defRPr/>
            </a:pPr>
            <a:r>
              <a:rPr lang="en-US" sz="2800" dirty="0" smtClean="0"/>
              <a:t>Collaboration</a:t>
            </a:r>
          </a:p>
          <a:p>
            <a:pPr lvl="1">
              <a:lnSpc>
                <a:spcPct val="150000"/>
              </a:lnSpc>
              <a:defRPr/>
            </a:pPr>
            <a:endParaRPr lang="en-US" sz="2800" dirty="0" smtClean="0"/>
          </a:p>
          <a:p>
            <a:pPr lvl="1">
              <a:lnSpc>
                <a:spcPct val="150000"/>
              </a:lnSpc>
              <a:defRPr/>
            </a:pPr>
            <a:endParaRPr lang="en-US" sz="2800" dirty="0" smtClean="0"/>
          </a:p>
        </p:txBody>
      </p:sp>
      <p:sp>
        <p:nvSpPr>
          <p:cNvPr id="5" name="Title 4"/>
          <p:cNvSpPr>
            <a:spLocks noGrp="1"/>
          </p:cNvSpPr>
          <p:nvPr>
            <p:ph type="title"/>
          </p:nvPr>
        </p:nvSpPr>
        <p:spPr/>
        <p:txBody>
          <a:bodyPr/>
          <a:lstStyle/>
          <a:p>
            <a:r>
              <a:rPr lang="en-US" dirty="0" smtClean="0"/>
              <a:t>BI Portal User – Review</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custDataLst>
              <p:tags r:id="rId2"/>
            </p:custDataLst>
          </p:nvPr>
        </p:nvSpPr>
        <p:spPr>
          <a:xfrm>
            <a:off x="457199" y="1429555"/>
            <a:ext cx="8351950" cy="3876541"/>
          </a:xfrm>
        </p:spPr>
        <p:txBody>
          <a:bodyPr>
            <a:normAutofit fontScale="92500" lnSpcReduction="20000"/>
          </a:bodyPr>
          <a:lstStyle/>
          <a:p>
            <a:pPr>
              <a:lnSpc>
                <a:spcPct val="140000"/>
              </a:lnSpc>
              <a:buFont typeface="Arial" pitchFamily="34" charset="0"/>
              <a:buChar char="•"/>
            </a:pPr>
            <a:r>
              <a:rPr lang="en-US" dirty="0" smtClean="0"/>
              <a:t>Next </a:t>
            </a:r>
            <a:r>
              <a:rPr lang="en-US" dirty="0" smtClean="0"/>
              <a:t>Steps</a:t>
            </a:r>
          </a:p>
          <a:p>
            <a:pPr lvl="1">
              <a:lnSpc>
                <a:spcPct val="140000"/>
              </a:lnSpc>
              <a:buFont typeface="Century Gothic" pitchFamily="34" charset="0"/>
              <a:buChar char="−"/>
            </a:pPr>
            <a:r>
              <a:rPr lang="en-US" dirty="0" smtClean="0"/>
              <a:t>Complete </a:t>
            </a:r>
            <a:r>
              <a:rPr lang="en-US" dirty="0" smtClean="0"/>
              <a:t>the Learning Validation Questions for this section (separate on-line test</a:t>
            </a:r>
            <a:r>
              <a:rPr lang="en-US" dirty="0" smtClean="0"/>
              <a:t>)</a:t>
            </a:r>
          </a:p>
          <a:p>
            <a:pPr lvl="1">
              <a:lnSpc>
                <a:spcPct val="140000"/>
              </a:lnSpc>
              <a:buFont typeface="Century Gothic" pitchFamily="34" charset="0"/>
              <a:buChar char="−"/>
            </a:pPr>
            <a:r>
              <a:rPr lang="en-US" dirty="0" smtClean="0"/>
              <a:t>Review </a:t>
            </a:r>
            <a:r>
              <a:rPr lang="en-US" dirty="0" smtClean="0"/>
              <a:t>this presentation’s section in the BI Level 1 Certification Training </a:t>
            </a:r>
            <a:r>
              <a:rPr lang="en-US" dirty="0" smtClean="0"/>
              <a:t>Guide</a:t>
            </a:r>
          </a:p>
          <a:p>
            <a:pPr>
              <a:lnSpc>
                <a:spcPct val="140000"/>
              </a:lnSpc>
              <a:buFont typeface="Arial" pitchFamily="34" charset="0"/>
              <a:buChar char="•"/>
            </a:pPr>
            <a:r>
              <a:rPr lang="en-US" dirty="0" smtClean="0"/>
              <a:t>Questions?</a:t>
            </a:r>
          </a:p>
          <a:p>
            <a:pPr lvl="1">
              <a:lnSpc>
                <a:spcPct val="140000"/>
              </a:lnSpc>
              <a:buFont typeface="Century Gothic" pitchFamily="34" charset="0"/>
              <a:buChar char="−"/>
            </a:pPr>
            <a:r>
              <a:rPr lang="en-US" dirty="0" smtClean="0"/>
              <a:t>Email </a:t>
            </a:r>
            <a:r>
              <a:rPr lang="en-US" dirty="0" smtClean="0"/>
              <a:t>the BI Community Forum at:</a:t>
            </a:r>
            <a:br>
              <a:rPr lang="en-US" dirty="0" smtClean="0"/>
            </a:br>
            <a:r>
              <a:rPr lang="en-US" dirty="0" smtClean="0">
                <a:solidFill>
                  <a:srgbClr val="0070C0"/>
                </a:solidFill>
              </a:rPr>
              <a:t>business_intelligence@qadshare.com</a:t>
            </a:r>
            <a:endParaRPr lang="en-US" dirty="0" smtClean="0">
              <a:solidFill>
                <a:srgbClr val="0070C0"/>
              </a:solidFill>
            </a:endParaRPr>
          </a:p>
          <a:p>
            <a:endParaRPr lang="en-US" sz="1800" dirty="0" smtClean="0"/>
          </a:p>
          <a:p>
            <a:pPr eaLnBrk="1" hangingPunct="1"/>
            <a:endParaRPr lang="en-US" sz="1800" dirty="0" smtClean="0"/>
          </a:p>
        </p:txBody>
      </p:sp>
      <p:sp>
        <p:nvSpPr>
          <p:cNvPr id="64514" name="Rectangle 2"/>
          <p:cNvSpPr>
            <a:spLocks noGrp="1" noChangeArrowheads="1"/>
          </p:cNvSpPr>
          <p:nvPr>
            <p:ph type="title"/>
            <p:custDataLst>
              <p:tags r:id="rId3"/>
            </p:custDataLst>
          </p:nvPr>
        </p:nvSpPr>
        <p:spPr>
          <a:xfrm>
            <a:off x="457200" y="324547"/>
            <a:ext cx="8094372" cy="708730"/>
          </a:xfrm>
        </p:spPr>
        <p:txBody>
          <a:bodyPr>
            <a:normAutofit fontScale="90000"/>
          </a:bodyPr>
          <a:lstStyle/>
          <a:p>
            <a:pPr eaLnBrk="1" hangingPunct="1"/>
            <a:r>
              <a:rPr lang="en-US" dirty="0" smtClean="0"/>
              <a:t>QAD BI Level 1 Learning Path -Next Steps for Certification!</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custDataLst>
              <p:tags r:id="rId2"/>
            </p:custDataLst>
          </p:nvPr>
        </p:nvSpPr>
        <p:spPr>
          <a:xfrm>
            <a:off x="873760" y="4836160"/>
            <a:ext cx="7782560" cy="1402080"/>
          </a:xfrm>
          <a:prstGeom prst="rect">
            <a:avLst/>
          </a:prstGeom>
          <a:solidFill>
            <a:srgbClr val="FFFF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530" name="Rectangle 2"/>
          <p:cNvSpPr>
            <a:spLocks noGrp="1" noChangeArrowheads="1"/>
          </p:cNvSpPr>
          <p:nvPr>
            <p:ph type="title"/>
            <p:custDataLst>
              <p:tags r:id="rId3"/>
            </p:custDataLst>
          </p:nvPr>
        </p:nvSpPr>
        <p:spPr>
          <a:xfrm>
            <a:off x="381000" y="237780"/>
            <a:ext cx="8153400" cy="881063"/>
          </a:xfrm>
        </p:spPr>
        <p:txBody>
          <a:bodyPr/>
          <a:lstStyle/>
          <a:p>
            <a:pPr eaLnBrk="1" hangingPunct="1"/>
            <a:r>
              <a:rPr lang="en-US" dirty="0" smtClean="0"/>
              <a:t>QAD BI Components</a:t>
            </a:r>
          </a:p>
        </p:txBody>
      </p:sp>
      <p:sp>
        <p:nvSpPr>
          <p:cNvPr id="22531" name="Rectangle 3"/>
          <p:cNvSpPr>
            <a:spLocks noGrp="1" noChangeArrowheads="1"/>
          </p:cNvSpPr>
          <p:nvPr>
            <p:ph idx="1"/>
            <p:custDataLst>
              <p:tags r:id="rId4"/>
            </p:custDataLst>
          </p:nvPr>
        </p:nvSpPr>
        <p:spPr>
          <a:xfrm>
            <a:off x="468217" y="1137921"/>
            <a:ext cx="8229600" cy="5486686"/>
          </a:xfrm>
        </p:spPr>
        <p:txBody>
          <a:bodyPr/>
          <a:lstStyle/>
          <a:p>
            <a:pPr eaLnBrk="1" hangingPunct="1"/>
            <a:r>
              <a:rPr lang="en-US" b="1" dirty="0" smtClean="0"/>
              <a:t>QAD BI Data Warehouse Designer</a:t>
            </a:r>
          </a:p>
          <a:p>
            <a:pPr lvl="1" eaLnBrk="1" hangingPunct="1"/>
            <a:r>
              <a:rPr lang="en-US" dirty="0" smtClean="0"/>
              <a:t>Easy to Use</a:t>
            </a:r>
          </a:p>
          <a:p>
            <a:pPr lvl="1" eaLnBrk="1" hangingPunct="1"/>
            <a:r>
              <a:rPr lang="en-US" dirty="0" smtClean="0"/>
              <a:t>Consolidated / optimized  -- simple / fast access</a:t>
            </a:r>
          </a:p>
          <a:p>
            <a:pPr lvl="1" eaLnBrk="1" hangingPunct="1"/>
            <a:r>
              <a:rPr lang="en-US" dirty="0" smtClean="0"/>
              <a:t>QAD &amp; non-QAD data sources</a:t>
            </a:r>
          </a:p>
          <a:p>
            <a:pPr eaLnBrk="1" hangingPunct="1"/>
            <a:r>
              <a:rPr lang="en-US" b="1" dirty="0" smtClean="0"/>
              <a:t>Modules</a:t>
            </a:r>
          </a:p>
          <a:p>
            <a:pPr lvl="1" eaLnBrk="1" hangingPunct="1"/>
            <a:r>
              <a:rPr lang="en-US" dirty="0" smtClean="0"/>
              <a:t>Easy to use</a:t>
            </a:r>
          </a:p>
          <a:p>
            <a:pPr lvl="1" eaLnBrk="1" hangingPunct="1"/>
            <a:r>
              <a:rPr lang="en-US" dirty="0" smtClean="0"/>
              <a:t>ERP “aware”</a:t>
            </a:r>
          </a:p>
          <a:p>
            <a:pPr lvl="1" eaLnBrk="1" hangingPunct="1"/>
            <a:r>
              <a:rPr lang="en-US" dirty="0" smtClean="0"/>
              <a:t>Extensible</a:t>
            </a:r>
          </a:p>
          <a:p>
            <a:pPr eaLnBrk="1" hangingPunct="1"/>
            <a:r>
              <a:rPr lang="en-US" b="1" dirty="0" smtClean="0"/>
              <a:t>QAD BI Collaborative Portal</a:t>
            </a:r>
          </a:p>
          <a:p>
            <a:pPr lvl="1" eaLnBrk="1" hangingPunct="1"/>
            <a:r>
              <a:rPr lang="en-US" dirty="0" smtClean="0"/>
              <a:t>Easy to use </a:t>
            </a:r>
          </a:p>
          <a:p>
            <a:pPr lvl="1" eaLnBrk="1" hangingPunct="1"/>
            <a:r>
              <a:rPr lang="en-US" dirty="0" smtClean="0"/>
              <a:t>Create &amp; use queries,  reports and dashboards</a:t>
            </a:r>
          </a:p>
        </p:txBody>
      </p:sp>
      <p:pic>
        <p:nvPicPr>
          <p:cNvPr id="5" name="Picture 4"/>
          <p:cNvPicPr>
            <a:picLocks noChangeAspect="1" noChangeArrowheads="1"/>
          </p:cNvPicPr>
          <p:nvPr>
            <p:custDataLst>
              <p:tags r:id="rId5"/>
            </p:custDataLst>
          </p:nvPr>
        </p:nvPicPr>
        <p:blipFill>
          <a:blip r:embed="rId10" cstate="print"/>
          <a:srcRect/>
          <a:stretch>
            <a:fillRect/>
          </a:stretch>
        </p:blipFill>
        <p:spPr bwMode="auto">
          <a:xfrm>
            <a:off x="7432069" y="1207093"/>
            <a:ext cx="1070058" cy="511404"/>
          </a:xfrm>
          <a:prstGeom prst="rect">
            <a:avLst/>
          </a:prstGeom>
          <a:noFill/>
          <a:ln w="9525">
            <a:noFill/>
            <a:miter lim="800000"/>
            <a:headEnd/>
            <a:tailEnd/>
          </a:ln>
        </p:spPr>
      </p:pic>
      <p:pic>
        <p:nvPicPr>
          <p:cNvPr id="7" name="Picture 6" descr="http://www.centegra.co.uk/resources/Welcome-BI_Cube_Small.jpg"/>
          <p:cNvPicPr>
            <a:picLocks noChangeAspect="1" noChangeArrowheads="1"/>
          </p:cNvPicPr>
          <p:nvPr>
            <p:custDataLst>
              <p:tags r:id="rId6"/>
            </p:custDataLst>
          </p:nvPr>
        </p:nvPicPr>
        <p:blipFill>
          <a:blip r:embed="rId11" cstate="print"/>
          <a:srcRect/>
          <a:stretch>
            <a:fillRect/>
          </a:stretch>
        </p:blipFill>
        <p:spPr bwMode="auto">
          <a:xfrm>
            <a:off x="3902029" y="3250096"/>
            <a:ext cx="942470" cy="706853"/>
          </a:xfrm>
          <a:prstGeom prst="rect">
            <a:avLst/>
          </a:prstGeom>
          <a:noFill/>
          <a:ln w="9525">
            <a:noFill/>
            <a:miter lim="800000"/>
            <a:headEnd/>
            <a:tailEnd/>
          </a:ln>
        </p:spPr>
      </p:pic>
      <p:pic>
        <p:nvPicPr>
          <p:cNvPr id="9" name="Picture 8" descr="Bar Chart Unformatted.jpg"/>
          <p:cNvPicPr>
            <a:picLocks noChangeAspect="1"/>
          </p:cNvPicPr>
          <p:nvPr>
            <p:custDataLst>
              <p:tags r:id="rId7"/>
            </p:custDataLst>
          </p:nvPr>
        </p:nvPicPr>
        <p:blipFill>
          <a:blip r:embed="rId12" cstate="print"/>
          <a:stretch>
            <a:fillRect/>
          </a:stretch>
        </p:blipFill>
        <p:spPr>
          <a:xfrm>
            <a:off x="6096000" y="4836160"/>
            <a:ext cx="942888" cy="535572"/>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531">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531">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531">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531">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531">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531">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2531">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2"/>
            </p:custDataLst>
          </p:nvPr>
        </p:nvSpPr>
        <p:spPr>
          <a:xfrm>
            <a:off x="1361440" y="1584960"/>
            <a:ext cx="1686560" cy="548640"/>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custDataLst>
              <p:tags r:id="rId3"/>
            </p:custDataLst>
          </p:nvPr>
        </p:nvSpPr>
        <p:spPr>
          <a:xfrm>
            <a:off x="493089" y="1426464"/>
            <a:ext cx="8153400" cy="3665756"/>
          </a:xfrm>
        </p:spPr>
        <p:txBody>
          <a:bodyPr/>
          <a:lstStyle/>
          <a:p>
            <a:pPr lvl="1">
              <a:lnSpc>
                <a:spcPct val="150000"/>
              </a:lnSpc>
              <a:defRPr/>
            </a:pPr>
            <a:r>
              <a:rPr lang="en-US" sz="2800" dirty="0" smtClean="0">
                <a:cs typeface="Tahoma" pitchFamily="34" charset="0"/>
              </a:rPr>
              <a:t>End-user</a:t>
            </a:r>
          </a:p>
          <a:p>
            <a:pPr lvl="2">
              <a:lnSpc>
                <a:spcPct val="150000"/>
              </a:lnSpc>
              <a:defRPr/>
            </a:pPr>
            <a:r>
              <a:rPr lang="en-US" dirty="0" smtClean="0">
                <a:cs typeface="Tahoma" pitchFamily="34" charset="0"/>
              </a:rPr>
              <a:t>User</a:t>
            </a:r>
          </a:p>
          <a:p>
            <a:pPr lvl="2">
              <a:lnSpc>
                <a:spcPct val="150000"/>
              </a:lnSpc>
              <a:defRPr/>
            </a:pPr>
            <a:r>
              <a:rPr lang="en-US" dirty="0" smtClean="0">
                <a:cs typeface="Tahoma" pitchFamily="34" charset="0"/>
              </a:rPr>
              <a:t>Dashboard Only</a:t>
            </a:r>
          </a:p>
          <a:p>
            <a:pPr lvl="1">
              <a:lnSpc>
                <a:spcPct val="150000"/>
              </a:lnSpc>
              <a:defRPr/>
            </a:pPr>
            <a:r>
              <a:rPr lang="en-US" sz="2800" dirty="0" smtClean="0">
                <a:cs typeface="Tahoma" pitchFamily="34" charset="0"/>
              </a:rPr>
              <a:t>Designer</a:t>
            </a:r>
          </a:p>
          <a:p>
            <a:pPr lvl="1">
              <a:lnSpc>
                <a:spcPct val="150000"/>
              </a:lnSpc>
              <a:defRPr/>
            </a:pPr>
            <a:r>
              <a:rPr lang="en-US" sz="2800" dirty="0" smtClean="0">
                <a:cs typeface="Tahoma" pitchFamily="34" charset="0"/>
              </a:rPr>
              <a:t>Administrator</a:t>
            </a:r>
          </a:p>
          <a:p>
            <a:pPr lvl="1">
              <a:defRPr/>
            </a:pPr>
            <a:endParaRPr lang="en-US" dirty="0" smtClean="0">
              <a:cs typeface="Tahoma" pitchFamily="34" charset="0"/>
            </a:endParaRPr>
          </a:p>
          <a:p>
            <a:pPr lvl="1">
              <a:defRPr/>
            </a:pPr>
            <a:endParaRPr lang="en-US" dirty="0" smtClean="0">
              <a:cs typeface="Tahoma" pitchFamily="34" charset="0"/>
            </a:endParaRPr>
          </a:p>
          <a:p>
            <a:pPr>
              <a:defRPr/>
            </a:pPr>
            <a:endParaRPr lang="en-US" dirty="0"/>
          </a:p>
        </p:txBody>
      </p:sp>
      <p:sp>
        <p:nvSpPr>
          <p:cNvPr id="5" name="Title 4"/>
          <p:cNvSpPr>
            <a:spLocks noGrp="1"/>
          </p:cNvSpPr>
          <p:nvPr>
            <p:ph type="title"/>
            <p:custDataLst>
              <p:tags r:id="rId4"/>
            </p:custDataLst>
          </p:nvPr>
        </p:nvSpPr>
        <p:spPr/>
        <p:txBody>
          <a:bodyPr/>
          <a:lstStyle/>
          <a:p>
            <a:r>
              <a:rPr lang="en-US" dirty="0" smtClean="0"/>
              <a:t>BI Portal – User Roles</a:t>
            </a:r>
            <a:endParaRPr lang="en-US" dirty="0"/>
          </a:p>
        </p:txBody>
      </p:sp>
      <p:pic>
        <p:nvPicPr>
          <p:cNvPr id="7" name="Picture 6" descr="Bar Chart Unformatted.jpg"/>
          <p:cNvPicPr>
            <a:picLocks noChangeAspect="1"/>
          </p:cNvPicPr>
          <p:nvPr>
            <p:custDataLst>
              <p:tags r:id="rId5"/>
            </p:custDataLst>
          </p:nvPr>
        </p:nvPicPr>
        <p:blipFill>
          <a:blip r:embed="rId8" cstate="print"/>
          <a:stretch>
            <a:fillRect/>
          </a:stretch>
        </p:blipFill>
        <p:spPr>
          <a:xfrm>
            <a:off x="7498080" y="447040"/>
            <a:ext cx="942888" cy="535572"/>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374573" y="607452"/>
            <a:ext cx="8571123" cy="705411"/>
          </a:xfrm>
        </p:spPr>
        <p:txBody>
          <a:bodyPr>
            <a:normAutofit/>
          </a:bodyPr>
          <a:lstStyle/>
          <a:p>
            <a:pPr eaLnBrk="1" hangingPunct="1"/>
            <a:r>
              <a:rPr lang="en-US" dirty="0" smtClean="0"/>
              <a:t>Logging in to the BI Portal</a:t>
            </a:r>
          </a:p>
        </p:txBody>
      </p:sp>
      <p:pic>
        <p:nvPicPr>
          <p:cNvPr id="5" name="Picture 4" descr="Bar Chart Unformatted.jpg"/>
          <p:cNvPicPr>
            <a:picLocks noChangeAspect="1"/>
          </p:cNvPicPr>
          <p:nvPr>
            <p:custDataLst>
              <p:tags r:id="rId3"/>
            </p:custDataLst>
          </p:nvPr>
        </p:nvPicPr>
        <p:blipFill>
          <a:blip r:embed="rId6" cstate="print"/>
          <a:stretch>
            <a:fillRect/>
          </a:stretch>
        </p:blipFill>
        <p:spPr>
          <a:xfrm>
            <a:off x="3088640" y="1544320"/>
            <a:ext cx="3117128" cy="1770566"/>
          </a:xfrm>
          <a:prstGeom prst="rect">
            <a:avLst/>
          </a:prstGeom>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custDataLst>
              <p:tags r:id="rId2"/>
            </p:custDataLst>
          </p:nvPr>
        </p:nvSpPr>
        <p:spPr>
          <a:xfrm>
            <a:off x="593460" y="1299410"/>
            <a:ext cx="8229600" cy="4512265"/>
          </a:xfrm>
        </p:spPr>
        <p:txBody>
          <a:bodyPr>
            <a:normAutofit/>
          </a:bodyPr>
          <a:lstStyle/>
          <a:p>
            <a:r>
              <a:rPr lang="en-US" dirty="0" smtClean="0"/>
              <a:t>Connect via VPN </a:t>
            </a:r>
          </a:p>
          <a:p>
            <a:r>
              <a:rPr lang="en-US" dirty="0" smtClean="0"/>
              <a:t>Launch internet page</a:t>
            </a:r>
          </a:p>
          <a:p>
            <a:r>
              <a:rPr lang="en-US" dirty="0" smtClean="0"/>
              <a:t>URL will vary.   In general:</a:t>
            </a:r>
          </a:p>
          <a:p>
            <a:pPr>
              <a:buNone/>
            </a:pPr>
            <a:endParaRPr lang="en-US" dirty="0" smtClean="0"/>
          </a:p>
          <a:p>
            <a:pPr>
              <a:buNone/>
            </a:pPr>
            <a:r>
              <a:rPr lang="en-US" sz="2400" u="sng" dirty="0" smtClean="0">
                <a:solidFill>
                  <a:srgbClr val="0070C0"/>
                </a:solidFill>
              </a:rPr>
              <a:t>http://&lt;company&gt;/qadbi/Analytics.html#</a:t>
            </a:r>
          </a:p>
          <a:p>
            <a:pPr algn="ctr">
              <a:buNone/>
            </a:pPr>
            <a:r>
              <a:rPr lang="en-US" sz="2400" dirty="0" smtClean="0">
                <a:solidFill>
                  <a:schemeClr val="tx1"/>
                </a:solidFill>
              </a:rPr>
              <a:t>-OR-</a:t>
            </a:r>
          </a:p>
          <a:p>
            <a:pPr>
              <a:buNone/>
            </a:pPr>
            <a:r>
              <a:rPr lang="en-US" sz="2400" u="sng" dirty="0" smtClean="0">
                <a:solidFill>
                  <a:srgbClr val="0070C0"/>
                </a:solidFill>
              </a:rPr>
              <a:t>http://&lt;company&gt;/qadbi:&lt;port&gt;/Analytics.html#</a:t>
            </a:r>
          </a:p>
          <a:p>
            <a:pPr>
              <a:buNone/>
            </a:pPr>
            <a:endParaRPr lang="en-US" dirty="0" smtClean="0"/>
          </a:p>
        </p:txBody>
      </p:sp>
      <p:sp>
        <p:nvSpPr>
          <p:cNvPr id="7170" name="Rectangle 2"/>
          <p:cNvSpPr>
            <a:spLocks noGrp="1" noChangeArrowheads="1"/>
          </p:cNvSpPr>
          <p:nvPr>
            <p:ph type="title"/>
            <p:custDataLst>
              <p:tags r:id="rId3"/>
            </p:custDataLst>
          </p:nvPr>
        </p:nvSpPr>
        <p:spPr>
          <a:xfrm>
            <a:off x="435166" y="259999"/>
            <a:ext cx="8229600" cy="708730"/>
          </a:xfrm>
        </p:spPr>
        <p:txBody>
          <a:bodyPr>
            <a:noAutofit/>
          </a:bodyPr>
          <a:lstStyle/>
          <a:p>
            <a:r>
              <a:rPr lang="en-US" dirty="0" smtClean="0"/>
              <a:t>Access BI Portal</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493089" y="1426464"/>
            <a:ext cx="8153400" cy="3665756"/>
          </a:xfrm>
        </p:spPr>
        <p:txBody>
          <a:bodyPr/>
          <a:lstStyle/>
          <a:p>
            <a:pPr lvl="1">
              <a:defRPr/>
            </a:pPr>
            <a:endParaRPr lang="en-US" dirty="0" smtClean="0">
              <a:cs typeface="Tahoma" pitchFamily="34" charset="0"/>
            </a:endParaRPr>
          </a:p>
          <a:p>
            <a:pPr lvl="1">
              <a:defRPr/>
            </a:pPr>
            <a:endParaRPr lang="en-US" dirty="0" smtClean="0">
              <a:cs typeface="Tahoma" pitchFamily="34" charset="0"/>
            </a:endParaRPr>
          </a:p>
          <a:p>
            <a:pPr>
              <a:defRPr/>
            </a:pPr>
            <a:endParaRPr lang="en-US" dirty="0"/>
          </a:p>
        </p:txBody>
      </p:sp>
      <p:sp>
        <p:nvSpPr>
          <p:cNvPr id="5" name="Title 4"/>
          <p:cNvSpPr>
            <a:spLocks noGrp="1"/>
          </p:cNvSpPr>
          <p:nvPr>
            <p:ph type="title"/>
            <p:custDataLst>
              <p:tags r:id="rId3"/>
            </p:custDataLst>
          </p:nvPr>
        </p:nvSpPr>
        <p:spPr/>
        <p:txBody>
          <a:bodyPr/>
          <a:lstStyle/>
          <a:p>
            <a:r>
              <a:rPr lang="en-US" dirty="0" smtClean="0"/>
              <a:t>Login Screen</a:t>
            </a:r>
            <a:endParaRPr lang="en-US" dirty="0"/>
          </a:p>
        </p:txBody>
      </p:sp>
      <p:pic>
        <p:nvPicPr>
          <p:cNvPr id="1027" name="Picture 3"/>
          <p:cNvPicPr>
            <a:picLocks noChangeAspect="1" noChangeArrowheads="1"/>
          </p:cNvPicPr>
          <p:nvPr>
            <p:custDataLst>
              <p:tags r:id="rId4"/>
            </p:custDataLst>
          </p:nvPr>
        </p:nvPicPr>
        <p:blipFill>
          <a:blip r:embed="rId7" cstate="print"/>
          <a:srcRect/>
          <a:stretch>
            <a:fillRect/>
          </a:stretch>
        </p:blipFill>
        <p:spPr bwMode="auto">
          <a:xfrm>
            <a:off x="2619375" y="1190625"/>
            <a:ext cx="3905250" cy="4476750"/>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gbWs9lhLjt2uxrqbIuO7l4"/>
</p:tagLst>
</file>

<file path=ppt/tags/tag10.xml><?xml version="1.0" encoding="utf-8"?>
<p:tagLst xmlns:a="http://schemas.openxmlformats.org/drawingml/2006/main" xmlns:r="http://schemas.openxmlformats.org/officeDocument/2006/relationships" xmlns:p="http://schemas.openxmlformats.org/presentationml/2006/main">
  <p:tag name="DVSHAPEID" val="Kaza92D40D3jsFbY1LjZlm"/>
</p:tagLst>
</file>

<file path=ppt/tags/tag100.xml><?xml version="1.0" encoding="utf-8"?>
<p:tagLst xmlns:a="http://schemas.openxmlformats.org/drawingml/2006/main" xmlns:r="http://schemas.openxmlformats.org/officeDocument/2006/relationships" xmlns:p="http://schemas.openxmlformats.org/presentationml/2006/main">
  <p:tag name="DVSHAPEID" val="IbE8sJYuR2WY70v9P5bEsn"/>
</p:tagLst>
</file>

<file path=ppt/tags/tag101.xml><?xml version="1.0" encoding="utf-8"?>
<p:tagLst xmlns:a="http://schemas.openxmlformats.org/drawingml/2006/main" xmlns:r="http://schemas.openxmlformats.org/officeDocument/2006/relationships" xmlns:p="http://schemas.openxmlformats.org/presentationml/2006/main">
  <p:tag name="DVSECTIONID" val="4SuJ8Blj5LfHsSdpUiasCw"/>
</p:tagLst>
</file>

<file path=ppt/tags/tag102.xml><?xml version="1.0" encoding="utf-8"?>
<p:tagLst xmlns:a="http://schemas.openxmlformats.org/drawingml/2006/main" xmlns:r="http://schemas.openxmlformats.org/officeDocument/2006/relationships" xmlns:p="http://schemas.openxmlformats.org/presentationml/2006/main">
  <p:tag name="DVSHAPEID" val="sICDgavWgDIFvaXxz7tOqH"/>
</p:tagLst>
</file>

<file path=ppt/tags/tag103.xml><?xml version="1.0" encoding="utf-8"?>
<p:tagLst xmlns:a="http://schemas.openxmlformats.org/drawingml/2006/main" xmlns:r="http://schemas.openxmlformats.org/officeDocument/2006/relationships" xmlns:p="http://schemas.openxmlformats.org/presentationml/2006/main">
  <p:tag name="DVSHAPEID" val="p9YwSFAPDBPlIVvOtNZVMj"/>
</p:tagLst>
</file>

<file path=ppt/tags/tag104.xml><?xml version="1.0" encoding="utf-8"?>
<p:tagLst xmlns:a="http://schemas.openxmlformats.org/drawingml/2006/main" xmlns:r="http://schemas.openxmlformats.org/officeDocument/2006/relationships" xmlns:p="http://schemas.openxmlformats.org/presentationml/2006/main">
  <p:tag name="DVSECTIONID" val="SmzTCMRqjpYNH1eNOcOu5H"/>
</p:tagLst>
</file>

<file path=ppt/tags/tag105.xml><?xml version="1.0" encoding="utf-8"?>
<p:tagLst xmlns:a="http://schemas.openxmlformats.org/drawingml/2006/main" xmlns:r="http://schemas.openxmlformats.org/officeDocument/2006/relationships" xmlns:p="http://schemas.openxmlformats.org/presentationml/2006/main">
  <p:tag name="DVSHAPEID" val="grvlciv3bEXKitFKiQlqZ6"/>
</p:tagLst>
</file>

<file path=ppt/tags/tag106.xml><?xml version="1.0" encoding="utf-8"?>
<p:tagLst xmlns:a="http://schemas.openxmlformats.org/drawingml/2006/main" xmlns:r="http://schemas.openxmlformats.org/officeDocument/2006/relationships" xmlns:p="http://schemas.openxmlformats.org/presentationml/2006/main">
  <p:tag name="DVSHAPEID" val="Qar11KDGOuV6Sw0wtijzqa"/>
</p:tagLst>
</file>

<file path=ppt/tags/tag107.xml><?xml version="1.0" encoding="utf-8"?>
<p:tagLst xmlns:a="http://schemas.openxmlformats.org/drawingml/2006/main" xmlns:r="http://schemas.openxmlformats.org/officeDocument/2006/relationships" xmlns:p="http://schemas.openxmlformats.org/presentationml/2006/main">
  <p:tag name="DVSECTIONID" val="7pa1tmRF1Azy079fZysEsP"/>
</p:tagLst>
</file>

<file path=ppt/tags/tag108.xml><?xml version="1.0" encoding="utf-8"?>
<p:tagLst xmlns:a="http://schemas.openxmlformats.org/drawingml/2006/main" xmlns:r="http://schemas.openxmlformats.org/officeDocument/2006/relationships" xmlns:p="http://schemas.openxmlformats.org/presentationml/2006/main">
  <p:tag name="DVSHAPEID" val="nXC29Ju8Amj9BkUagLpuPs"/>
</p:tagLst>
</file>

<file path=ppt/tags/tag109.xml><?xml version="1.0" encoding="utf-8"?>
<p:tagLst xmlns:a="http://schemas.openxmlformats.org/drawingml/2006/main" xmlns:r="http://schemas.openxmlformats.org/officeDocument/2006/relationships" xmlns:p="http://schemas.openxmlformats.org/presentationml/2006/main">
  <p:tag name="DVSHAPEID" val="PcA9JMn36qGGMtoZBUbGUz"/>
</p:tagLst>
</file>

<file path=ppt/tags/tag11.xml><?xml version="1.0" encoding="utf-8"?>
<p:tagLst xmlns:a="http://schemas.openxmlformats.org/drawingml/2006/main" xmlns:r="http://schemas.openxmlformats.org/officeDocument/2006/relationships" xmlns:p="http://schemas.openxmlformats.org/presentationml/2006/main">
  <p:tag name="DVSHAPEID" val="xCyXOZPk3LqYLMJH0rfDCi"/>
</p:tagLst>
</file>

<file path=ppt/tags/tag110.xml><?xml version="1.0" encoding="utf-8"?>
<p:tagLst xmlns:a="http://schemas.openxmlformats.org/drawingml/2006/main" xmlns:r="http://schemas.openxmlformats.org/officeDocument/2006/relationships" xmlns:p="http://schemas.openxmlformats.org/presentationml/2006/main">
  <p:tag name="DVSHAPEID" val="MIVGBi1y9VkV8qrZ0ILxfS"/>
</p:tagLst>
</file>

<file path=ppt/tags/tag111.xml><?xml version="1.0" encoding="utf-8"?>
<p:tagLst xmlns:a="http://schemas.openxmlformats.org/drawingml/2006/main" xmlns:r="http://schemas.openxmlformats.org/officeDocument/2006/relationships" xmlns:p="http://schemas.openxmlformats.org/presentationml/2006/main">
  <p:tag name="DVSECTIONID" val="JFbbb6uXE7qaeaIAjuyDoo"/>
</p:tagLst>
</file>

<file path=ppt/tags/tag112.xml><?xml version="1.0" encoding="utf-8"?>
<p:tagLst xmlns:a="http://schemas.openxmlformats.org/drawingml/2006/main" xmlns:r="http://schemas.openxmlformats.org/officeDocument/2006/relationships" xmlns:p="http://schemas.openxmlformats.org/presentationml/2006/main">
  <p:tag name="DVSHAPEID" val="sUyrMhavj9ygpRd3a51xhL"/>
</p:tagLst>
</file>

<file path=ppt/tags/tag113.xml><?xml version="1.0" encoding="utf-8"?>
<p:tagLst xmlns:a="http://schemas.openxmlformats.org/drawingml/2006/main" xmlns:r="http://schemas.openxmlformats.org/officeDocument/2006/relationships" xmlns:p="http://schemas.openxmlformats.org/presentationml/2006/main">
  <p:tag name="DVSHAPEID" val="lQlYxBUtUnjUg079wJoEBb"/>
</p:tagLst>
</file>

<file path=ppt/tags/tag114.xml><?xml version="1.0" encoding="utf-8"?>
<p:tagLst xmlns:a="http://schemas.openxmlformats.org/drawingml/2006/main" xmlns:r="http://schemas.openxmlformats.org/officeDocument/2006/relationships" xmlns:p="http://schemas.openxmlformats.org/presentationml/2006/main">
  <p:tag name="DVSECTIONID" val="e906Dydf2qfiGvQhbLb3Wr"/>
</p:tagLst>
</file>

<file path=ppt/tags/tag115.xml><?xml version="1.0" encoding="utf-8"?>
<p:tagLst xmlns:a="http://schemas.openxmlformats.org/drawingml/2006/main" xmlns:r="http://schemas.openxmlformats.org/officeDocument/2006/relationships" xmlns:p="http://schemas.openxmlformats.org/presentationml/2006/main">
  <p:tag name="DVSHAPEID" val="nR0zLXxGvHBHzH6NJyAPfa"/>
</p:tagLst>
</file>

<file path=ppt/tags/tag116.xml><?xml version="1.0" encoding="utf-8"?>
<p:tagLst xmlns:a="http://schemas.openxmlformats.org/drawingml/2006/main" xmlns:r="http://schemas.openxmlformats.org/officeDocument/2006/relationships" xmlns:p="http://schemas.openxmlformats.org/presentationml/2006/main">
  <p:tag name="DVSHAPEID" val="XvBdV0yi9C9attYXPXWeSB"/>
</p:tagLst>
</file>

<file path=ppt/tags/tag117.xml><?xml version="1.0" encoding="utf-8"?>
<p:tagLst xmlns:a="http://schemas.openxmlformats.org/drawingml/2006/main" xmlns:r="http://schemas.openxmlformats.org/officeDocument/2006/relationships" xmlns:p="http://schemas.openxmlformats.org/presentationml/2006/main">
  <p:tag name="DVSECTIONID" val="7QTZwpfX6Oqlr2a4sVKo40"/>
</p:tagLst>
</file>

<file path=ppt/tags/tag118.xml><?xml version="1.0" encoding="utf-8"?>
<p:tagLst xmlns:a="http://schemas.openxmlformats.org/drawingml/2006/main" xmlns:r="http://schemas.openxmlformats.org/officeDocument/2006/relationships" xmlns:p="http://schemas.openxmlformats.org/presentationml/2006/main">
  <p:tag name="DVSHAPEID" val="iyrp3IZP3MWcTuYy1w7dyY"/>
</p:tagLst>
</file>

<file path=ppt/tags/tag119.xml><?xml version="1.0" encoding="utf-8"?>
<p:tagLst xmlns:a="http://schemas.openxmlformats.org/drawingml/2006/main" xmlns:r="http://schemas.openxmlformats.org/officeDocument/2006/relationships" xmlns:p="http://schemas.openxmlformats.org/presentationml/2006/main">
  <p:tag name="DVSHAPEID" val="xoeCPLIDT0ild2MwXQijzn"/>
</p:tagLst>
</file>

<file path=ppt/tags/tag12.xml><?xml version="1.0" encoding="utf-8"?>
<p:tagLst xmlns:a="http://schemas.openxmlformats.org/drawingml/2006/main" xmlns:r="http://schemas.openxmlformats.org/officeDocument/2006/relationships" xmlns:p="http://schemas.openxmlformats.org/presentationml/2006/main">
  <p:tag name="DVSHAPEID" val="WtVkZWMM75GnDWBceEeFAi"/>
</p:tagLst>
</file>

<file path=ppt/tags/tag120.xml><?xml version="1.0" encoding="utf-8"?>
<p:tagLst xmlns:a="http://schemas.openxmlformats.org/drawingml/2006/main" xmlns:r="http://schemas.openxmlformats.org/officeDocument/2006/relationships" xmlns:p="http://schemas.openxmlformats.org/presentationml/2006/main">
  <p:tag name="DVSHAPEID" val="egztZhWp6F3j12aqSd7qSV"/>
</p:tagLst>
</file>

<file path=ppt/tags/tag121.xml><?xml version="1.0" encoding="utf-8"?>
<p:tagLst xmlns:a="http://schemas.openxmlformats.org/drawingml/2006/main" xmlns:r="http://schemas.openxmlformats.org/officeDocument/2006/relationships" xmlns:p="http://schemas.openxmlformats.org/presentationml/2006/main">
  <p:tag name="DVSHAPEID" val="UxgVMuzgUepaaY2lLrHtTD"/>
</p:tagLst>
</file>

<file path=ppt/tags/tag122.xml><?xml version="1.0" encoding="utf-8"?>
<p:tagLst xmlns:a="http://schemas.openxmlformats.org/drawingml/2006/main" xmlns:r="http://schemas.openxmlformats.org/officeDocument/2006/relationships" xmlns:p="http://schemas.openxmlformats.org/presentationml/2006/main">
  <p:tag name="DVSHAPEID" val="iT1JlwY4c9ujm1d4vrQQKP"/>
</p:tagLst>
</file>

<file path=ppt/tags/tag123.xml><?xml version="1.0" encoding="utf-8"?>
<p:tagLst xmlns:a="http://schemas.openxmlformats.org/drawingml/2006/main" xmlns:r="http://schemas.openxmlformats.org/officeDocument/2006/relationships" xmlns:p="http://schemas.openxmlformats.org/presentationml/2006/main">
  <p:tag name="DVSECTIONID" val="UWudK1jNrksM19dE2N05kq"/>
</p:tagLst>
</file>

<file path=ppt/tags/tag124.xml><?xml version="1.0" encoding="utf-8"?>
<p:tagLst xmlns:a="http://schemas.openxmlformats.org/drawingml/2006/main" xmlns:r="http://schemas.openxmlformats.org/officeDocument/2006/relationships" xmlns:p="http://schemas.openxmlformats.org/presentationml/2006/main">
  <p:tag name="DVSHAPEID" val="URRcnwrFIo1hfmT292iQ1f"/>
</p:tagLst>
</file>

<file path=ppt/tags/tag125.xml><?xml version="1.0" encoding="utf-8"?>
<p:tagLst xmlns:a="http://schemas.openxmlformats.org/drawingml/2006/main" xmlns:r="http://schemas.openxmlformats.org/officeDocument/2006/relationships" xmlns:p="http://schemas.openxmlformats.org/presentationml/2006/main">
  <p:tag name="DVSHAPEID" val="FRB08HVfD3SsZaR99rCwq5"/>
</p:tagLst>
</file>

<file path=ppt/tags/tag126.xml><?xml version="1.0" encoding="utf-8"?>
<p:tagLst xmlns:a="http://schemas.openxmlformats.org/drawingml/2006/main" xmlns:r="http://schemas.openxmlformats.org/officeDocument/2006/relationships" xmlns:p="http://schemas.openxmlformats.org/presentationml/2006/main">
  <p:tag name="DVSHAPEID" val="h5MQbsiNxUOFb0AmnKKtLX"/>
</p:tagLst>
</file>

<file path=ppt/tags/tag127.xml><?xml version="1.0" encoding="utf-8"?>
<p:tagLst xmlns:a="http://schemas.openxmlformats.org/drawingml/2006/main" xmlns:r="http://schemas.openxmlformats.org/officeDocument/2006/relationships" xmlns:p="http://schemas.openxmlformats.org/presentationml/2006/main">
  <p:tag name="DVSHAPEID" val="oMnIaZSQduPAzweivsXPvY"/>
</p:tagLst>
</file>

<file path=ppt/tags/tag128.xml><?xml version="1.0" encoding="utf-8"?>
<p:tagLst xmlns:a="http://schemas.openxmlformats.org/drawingml/2006/main" xmlns:r="http://schemas.openxmlformats.org/officeDocument/2006/relationships" xmlns:p="http://schemas.openxmlformats.org/presentationml/2006/main">
  <p:tag name="DVSHAPEID" val="EkZRyM3RMXkjGZtsiiUGGj"/>
</p:tagLst>
</file>

<file path=ppt/tags/tag129.xml><?xml version="1.0" encoding="utf-8"?>
<p:tagLst xmlns:a="http://schemas.openxmlformats.org/drawingml/2006/main" xmlns:r="http://schemas.openxmlformats.org/officeDocument/2006/relationships" xmlns:p="http://schemas.openxmlformats.org/presentationml/2006/main">
  <p:tag name="DVSECTIONID" val="Sl4O76igixn6WXvjFdDjn5"/>
</p:tagLst>
</file>

<file path=ppt/tags/tag13.xml><?xml version="1.0" encoding="utf-8"?>
<p:tagLst xmlns:a="http://schemas.openxmlformats.org/drawingml/2006/main" xmlns:r="http://schemas.openxmlformats.org/officeDocument/2006/relationships" xmlns:p="http://schemas.openxmlformats.org/presentationml/2006/main">
  <p:tag name="DVSHAPEID" val="TtUpfjLSJIKeG51u0TxhEl"/>
</p:tagLst>
</file>

<file path=ppt/tags/tag130.xml><?xml version="1.0" encoding="utf-8"?>
<p:tagLst xmlns:a="http://schemas.openxmlformats.org/drawingml/2006/main" xmlns:r="http://schemas.openxmlformats.org/officeDocument/2006/relationships" xmlns:p="http://schemas.openxmlformats.org/presentationml/2006/main">
  <p:tag name="DVSHAPEID" val="PBq385ehvVrp73Jir6MmHR"/>
</p:tagLst>
</file>

<file path=ppt/tags/tag131.xml><?xml version="1.0" encoding="utf-8"?>
<p:tagLst xmlns:a="http://schemas.openxmlformats.org/drawingml/2006/main" xmlns:r="http://schemas.openxmlformats.org/officeDocument/2006/relationships" xmlns:p="http://schemas.openxmlformats.org/presentationml/2006/main">
  <p:tag name="DVSHAPEID" val="ffQeP3aFUOilunruEYCvro"/>
</p:tagLst>
</file>

<file path=ppt/tags/tag132.xml><?xml version="1.0" encoding="utf-8"?>
<p:tagLst xmlns:a="http://schemas.openxmlformats.org/drawingml/2006/main" xmlns:r="http://schemas.openxmlformats.org/officeDocument/2006/relationships" xmlns:p="http://schemas.openxmlformats.org/presentationml/2006/main">
  <p:tag name="DVSHAPEID" val="ShSqIZQOUjBYladTgb6Q0C"/>
</p:tagLst>
</file>

<file path=ppt/tags/tag133.xml><?xml version="1.0" encoding="utf-8"?>
<p:tagLst xmlns:a="http://schemas.openxmlformats.org/drawingml/2006/main" xmlns:r="http://schemas.openxmlformats.org/officeDocument/2006/relationships" xmlns:p="http://schemas.openxmlformats.org/presentationml/2006/main">
  <p:tag name="DVSHAPEID" val="6MylRWrOJcpQnympkaO6UY"/>
</p:tagLst>
</file>

<file path=ppt/tags/tag134.xml><?xml version="1.0" encoding="utf-8"?>
<p:tagLst xmlns:a="http://schemas.openxmlformats.org/drawingml/2006/main" xmlns:r="http://schemas.openxmlformats.org/officeDocument/2006/relationships" xmlns:p="http://schemas.openxmlformats.org/presentationml/2006/main">
  <p:tag name="DVSECTIONID" val="SF00ROSWoZGt388VUdva1U"/>
</p:tagLst>
</file>

<file path=ppt/tags/tag135.xml><?xml version="1.0" encoding="utf-8"?>
<p:tagLst xmlns:a="http://schemas.openxmlformats.org/drawingml/2006/main" xmlns:r="http://schemas.openxmlformats.org/officeDocument/2006/relationships" xmlns:p="http://schemas.openxmlformats.org/presentationml/2006/main">
  <p:tag name="DVSHAPEID" val="Kw2hhLHroBofa6Rm8Un5Ao"/>
</p:tagLst>
</file>

<file path=ppt/tags/tag136.xml><?xml version="1.0" encoding="utf-8"?>
<p:tagLst xmlns:a="http://schemas.openxmlformats.org/drawingml/2006/main" xmlns:r="http://schemas.openxmlformats.org/officeDocument/2006/relationships" xmlns:p="http://schemas.openxmlformats.org/presentationml/2006/main">
  <p:tag name="DVSHAPEID" val="yuMEwRQV1UH722jAFG6iNO"/>
</p:tagLst>
</file>

<file path=ppt/tags/tag137.xml><?xml version="1.0" encoding="utf-8"?>
<p:tagLst xmlns:a="http://schemas.openxmlformats.org/drawingml/2006/main" xmlns:r="http://schemas.openxmlformats.org/officeDocument/2006/relationships" xmlns:p="http://schemas.openxmlformats.org/presentationml/2006/main">
  <p:tag name="DVSHAPEID" val="s8ogxX2UJPolXxuCeQAszt"/>
</p:tagLst>
</file>

<file path=ppt/tags/tag138.xml><?xml version="1.0" encoding="utf-8"?>
<p:tagLst xmlns:a="http://schemas.openxmlformats.org/drawingml/2006/main" xmlns:r="http://schemas.openxmlformats.org/officeDocument/2006/relationships" xmlns:p="http://schemas.openxmlformats.org/presentationml/2006/main">
  <p:tag name="DVSHAPEID" val="x24O3yeGYhBK2EggjTT7bS"/>
</p:tagLst>
</file>

<file path=ppt/tags/tag139.xml><?xml version="1.0" encoding="utf-8"?>
<p:tagLst xmlns:a="http://schemas.openxmlformats.org/drawingml/2006/main" xmlns:r="http://schemas.openxmlformats.org/officeDocument/2006/relationships" xmlns:p="http://schemas.openxmlformats.org/presentationml/2006/main">
  <p:tag name="DVSHAPEID" val="JH5M52rgHkeYAlcJUuF2R6"/>
</p:tagLst>
</file>

<file path=ppt/tags/tag14.xml><?xml version="1.0" encoding="utf-8"?>
<p:tagLst xmlns:a="http://schemas.openxmlformats.org/drawingml/2006/main" xmlns:r="http://schemas.openxmlformats.org/officeDocument/2006/relationships" xmlns:p="http://schemas.openxmlformats.org/presentationml/2006/main">
  <p:tag name="DVSHAPEID" val="in9M5OcBoWIDzrqAHs0elX"/>
</p:tagLst>
</file>

<file path=ppt/tags/tag140.xml><?xml version="1.0" encoding="utf-8"?>
<p:tagLst xmlns:a="http://schemas.openxmlformats.org/drawingml/2006/main" xmlns:r="http://schemas.openxmlformats.org/officeDocument/2006/relationships" xmlns:p="http://schemas.openxmlformats.org/presentationml/2006/main">
  <p:tag name="DVSHAPEID" val="JdvPlXxHzsiFjnJgsbeIAg"/>
</p:tagLst>
</file>

<file path=ppt/tags/tag141.xml><?xml version="1.0" encoding="utf-8"?>
<p:tagLst xmlns:a="http://schemas.openxmlformats.org/drawingml/2006/main" xmlns:r="http://schemas.openxmlformats.org/officeDocument/2006/relationships" xmlns:p="http://schemas.openxmlformats.org/presentationml/2006/main">
  <p:tag name="DVSECTIONID" val="oUdg8J8Ms03MspO6ftnl8o"/>
</p:tagLst>
</file>

<file path=ppt/tags/tag142.xml><?xml version="1.0" encoding="utf-8"?>
<p:tagLst xmlns:a="http://schemas.openxmlformats.org/drawingml/2006/main" xmlns:r="http://schemas.openxmlformats.org/officeDocument/2006/relationships" xmlns:p="http://schemas.openxmlformats.org/presentationml/2006/main">
  <p:tag name="DVSHAPEID" val="v34V4AYor80CXRhfHuJ0KL"/>
</p:tagLst>
</file>

<file path=ppt/tags/tag143.xml><?xml version="1.0" encoding="utf-8"?>
<p:tagLst xmlns:a="http://schemas.openxmlformats.org/drawingml/2006/main" xmlns:r="http://schemas.openxmlformats.org/officeDocument/2006/relationships" xmlns:p="http://schemas.openxmlformats.org/presentationml/2006/main">
  <p:tag name="DVSHAPEID" val="GU1PZD2tN9wtHrLqTWIb09"/>
</p:tagLst>
</file>

<file path=ppt/tags/tag144.xml><?xml version="1.0" encoding="utf-8"?>
<p:tagLst xmlns:a="http://schemas.openxmlformats.org/drawingml/2006/main" xmlns:r="http://schemas.openxmlformats.org/officeDocument/2006/relationships" xmlns:p="http://schemas.openxmlformats.org/presentationml/2006/main">
  <p:tag name="DVSHAPEID" val="FGpRZcuKZzvKnaTfBkmYlR"/>
</p:tagLst>
</file>

<file path=ppt/tags/tag145.xml><?xml version="1.0" encoding="utf-8"?>
<p:tagLst xmlns:a="http://schemas.openxmlformats.org/drawingml/2006/main" xmlns:r="http://schemas.openxmlformats.org/officeDocument/2006/relationships" xmlns:p="http://schemas.openxmlformats.org/presentationml/2006/main">
  <p:tag name="DVSHAPEID" val="6taPuhAMhzKwflp7DPY29W"/>
</p:tagLst>
</file>

<file path=ppt/tags/tag146.xml><?xml version="1.0" encoding="utf-8"?>
<p:tagLst xmlns:a="http://schemas.openxmlformats.org/drawingml/2006/main" xmlns:r="http://schemas.openxmlformats.org/officeDocument/2006/relationships" xmlns:p="http://schemas.openxmlformats.org/presentationml/2006/main">
  <p:tag name="DVSHAPEID" val="YX4AwElnO2ONAWHaIdaciV"/>
</p:tagLst>
</file>

<file path=ppt/tags/tag147.xml><?xml version="1.0" encoding="utf-8"?>
<p:tagLst xmlns:a="http://schemas.openxmlformats.org/drawingml/2006/main" xmlns:r="http://schemas.openxmlformats.org/officeDocument/2006/relationships" xmlns:p="http://schemas.openxmlformats.org/presentationml/2006/main">
  <p:tag name="DVSECTIONID" val="qsTmaJiqOc3Yg5MAF9OCwF"/>
</p:tagLst>
</file>

<file path=ppt/tags/tag148.xml><?xml version="1.0" encoding="utf-8"?>
<p:tagLst xmlns:a="http://schemas.openxmlformats.org/drawingml/2006/main" xmlns:r="http://schemas.openxmlformats.org/officeDocument/2006/relationships" xmlns:p="http://schemas.openxmlformats.org/presentationml/2006/main">
  <p:tag name="DVSHAPEID" val="ZQVyPtHxZiH9vdKTKWqTKI"/>
</p:tagLst>
</file>

<file path=ppt/tags/tag149.xml><?xml version="1.0" encoding="utf-8"?>
<p:tagLst xmlns:a="http://schemas.openxmlformats.org/drawingml/2006/main" xmlns:r="http://schemas.openxmlformats.org/officeDocument/2006/relationships" xmlns:p="http://schemas.openxmlformats.org/presentationml/2006/main">
  <p:tag name="DVSHAPEID" val="IrKspt7LSXE2XeFYORGh2v"/>
</p:tagLst>
</file>

<file path=ppt/tags/tag15.xml><?xml version="1.0" encoding="utf-8"?>
<p:tagLst xmlns:a="http://schemas.openxmlformats.org/drawingml/2006/main" xmlns:r="http://schemas.openxmlformats.org/officeDocument/2006/relationships" xmlns:p="http://schemas.openxmlformats.org/presentationml/2006/main">
  <p:tag name="DVSHAPEID" val="DogwaKDl8iEybwfseXF8kN"/>
</p:tagLst>
</file>

<file path=ppt/tags/tag150.xml><?xml version="1.0" encoding="utf-8"?>
<p:tagLst xmlns:a="http://schemas.openxmlformats.org/drawingml/2006/main" xmlns:r="http://schemas.openxmlformats.org/officeDocument/2006/relationships" xmlns:p="http://schemas.openxmlformats.org/presentationml/2006/main">
  <p:tag name="DVSHAPEID" val="5rrupOtdMobg7tNm4dpepK"/>
</p:tagLst>
</file>

<file path=ppt/tags/tag151.xml><?xml version="1.0" encoding="utf-8"?>
<p:tagLst xmlns:a="http://schemas.openxmlformats.org/drawingml/2006/main" xmlns:r="http://schemas.openxmlformats.org/officeDocument/2006/relationships" xmlns:p="http://schemas.openxmlformats.org/presentationml/2006/main">
  <p:tag name="DVSECTIONID" val="qhGJ7OX1NGL0uLmMyot1cQ"/>
</p:tagLst>
</file>

<file path=ppt/tags/tag152.xml><?xml version="1.0" encoding="utf-8"?>
<p:tagLst xmlns:a="http://schemas.openxmlformats.org/drawingml/2006/main" xmlns:r="http://schemas.openxmlformats.org/officeDocument/2006/relationships" xmlns:p="http://schemas.openxmlformats.org/presentationml/2006/main">
  <p:tag name="DVSHAPEID" val="usfweL7ycsFdmj1V3ihEaf"/>
</p:tagLst>
</file>

<file path=ppt/tags/tag153.xml><?xml version="1.0" encoding="utf-8"?>
<p:tagLst xmlns:a="http://schemas.openxmlformats.org/drawingml/2006/main" xmlns:r="http://schemas.openxmlformats.org/officeDocument/2006/relationships" xmlns:p="http://schemas.openxmlformats.org/presentationml/2006/main">
  <p:tag name="DVSHAPEID" val="RG7bbsNsSO5kWYeTAI6dbI"/>
</p:tagLst>
</file>

<file path=ppt/tags/tag154.xml><?xml version="1.0" encoding="utf-8"?>
<p:tagLst xmlns:a="http://schemas.openxmlformats.org/drawingml/2006/main" xmlns:r="http://schemas.openxmlformats.org/officeDocument/2006/relationships" xmlns:p="http://schemas.openxmlformats.org/presentationml/2006/main">
  <p:tag name="DVSHAPEID" val="BU7tk8a7WKzfByp2AFLJAQ"/>
</p:tagLst>
</file>

<file path=ppt/tags/tag155.xml><?xml version="1.0" encoding="utf-8"?>
<p:tagLst xmlns:a="http://schemas.openxmlformats.org/drawingml/2006/main" xmlns:r="http://schemas.openxmlformats.org/officeDocument/2006/relationships" xmlns:p="http://schemas.openxmlformats.org/presentationml/2006/main">
  <p:tag name="DVSHAPEID" val="71n3G9IzyX385d4H7FiLSl"/>
</p:tagLst>
</file>

<file path=ppt/tags/tag156.xml><?xml version="1.0" encoding="utf-8"?>
<p:tagLst xmlns:a="http://schemas.openxmlformats.org/drawingml/2006/main" xmlns:r="http://schemas.openxmlformats.org/officeDocument/2006/relationships" xmlns:p="http://schemas.openxmlformats.org/presentationml/2006/main">
  <p:tag name="DVSHAPEID" val="LGmFuy8rss8KM66hs1omcC"/>
</p:tagLst>
</file>

<file path=ppt/tags/tag157.xml><?xml version="1.0" encoding="utf-8"?>
<p:tagLst xmlns:a="http://schemas.openxmlformats.org/drawingml/2006/main" xmlns:r="http://schemas.openxmlformats.org/officeDocument/2006/relationships" xmlns:p="http://schemas.openxmlformats.org/presentationml/2006/main">
  <p:tag name="DVSHAPEID" val="bttcXSy5rPYMgGG0E9r7vB"/>
</p:tagLst>
</file>

<file path=ppt/tags/tag158.xml><?xml version="1.0" encoding="utf-8"?>
<p:tagLst xmlns:a="http://schemas.openxmlformats.org/drawingml/2006/main" xmlns:r="http://schemas.openxmlformats.org/officeDocument/2006/relationships" xmlns:p="http://schemas.openxmlformats.org/presentationml/2006/main">
  <p:tag name="DVSECTIONID" val="It8JjEOexwRL1BFqCusMpn"/>
</p:tagLst>
</file>

<file path=ppt/tags/tag159.xml><?xml version="1.0" encoding="utf-8"?>
<p:tagLst xmlns:a="http://schemas.openxmlformats.org/drawingml/2006/main" xmlns:r="http://schemas.openxmlformats.org/officeDocument/2006/relationships" xmlns:p="http://schemas.openxmlformats.org/presentationml/2006/main">
  <p:tag name="DVSHAPEID" val="0kqXBPdhmw99vTciAfSm0j"/>
</p:tagLst>
</file>

<file path=ppt/tags/tag16.xml><?xml version="1.0" encoding="utf-8"?>
<p:tagLst xmlns:a="http://schemas.openxmlformats.org/drawingml/2006/main" xmlns:r="http://schemas.openxmlformats.org/officeDocument/2006/relationships" xmlns:p="http://schemas.openxmlformats.org/presentationml/2006/main">
  <p:tag name="DVSHAPEID" val="v2vA4qb5gpZkJKvzDsX2Op"/>
</p:tagLst>
</file>

<file path=ppt/tags/tag160.xml><?xml version="1.0" encoding="utf-8"?>
<p:tagLst xmlns:a="http://schemas.openxmlformats.org/drawingml/2006/main" xmlns:r="http://schemas.openxmlformats.org/officeDocument/2006/relationships" xmlns:p="http://schemas.openxmlformats.org/presentationml/2006/main">
  <p:tag name="DVSHAPEID" val="M0QpArmfU46zt8LZgISatr"/>
</p:tagLst>
</file>

<file path=ppt/tags/tag161.xml><?xml version="1.0" encoding="utf-8"?>
<p:tagLst xmlns:a="http://schemas.openxmlformats.org/drawingml/2006/main" xmlns:r="http://schemas.openxmlformats.org/officeDocument/2006/relationships" xmlns:p="http://schemas.openxmlformats.org/presentationml/2006/main">
  <p:tag name="DVSHAPEID" val="C6aNOmzce9BGyp7ceLU7B4"/>
</p:tagLst>
</file>

<file path=ppt/tags/tag162.xml><?xml version="1.0" encoding="utf-8"?>
<p:tagLst xmlns:a="http://schemas.openxmlformats.org/drawingml/2006/main" xmlns:r="http://schemas.openxmlformats.org/officeDocument/2006/relationships" xmlns:p="http://schemas.openxmlformats.org/presentationml/2006/main">
  <p:tag name="DVSHAPEID" val="2Wq4wAY9tQQknJeND0FIQX"/>
</p:tagLst>
</file>

<file path=ppt/tags/tag163.xml><?xml version="1.0" encoding="utf-8"?>
<p:tagLst xmlns:a="http://schemas.openxmlformats.org/drawingml/2006/main" xmlns:r="http://schemas.openxmlformats.org/officeDocument/2006/relationships" xmlns:p="http://schemas.openxmlformats.org/presentationml/2006/main">
  <p:tag name="DVSHAPEID" val="YMzmS4u7fmPy4emJPYd4FK"/>
</p:tagLst>
</file>

<file path=ppt/tags/tag164.xml><?xml version="1.0" encoding="utf-8"?>
<p:tagLst xmlns:a="http://schemas.openxmlformats.org/drawingml/2006/main" xmlns:r="http://schemas.openxmlformats.org/officeDocument/2006/relationships" xmlns:p="http://schemas.openxmlformats.org/presentationml/2006/main">
  <p:tag name="DVSHAPEID" val="Qd1oXq8UrTe4YDuaITFmAu"/>
</p:tagLst>
</file>

<file path=ppt/tags/tag165.xml><?xml version="1.0" encoding="utf-8"?>
<p:tagLst xmlns:a="http://schemas.openxmlformats.org/drawingml/2006/main" xmlns:r="http://schemas.openxmlformats.org/officeDocument/2006/relationships" xmlns:p="http://schemas.openxmlformats.org/presentationml/2006/main">
  <p:tag name="DVSHAPEID" val="uOEZrTbGuLidVmkt73YlUW"/>
</p:tagLst>
</file>

<file path=ppt/tags/tag166.xml><?xml version="1.0" encoding="utf-8"?>
<p:tagLst xmlns:a="http://schemas.openxmlformats.org/drawingml/2006/main" xmlns:r="http://schemas.openxmlformats.org/officeDocument/2006/relationships" xmlns:p="http://schemas.openxmlformats.org/presentationml/2006/main">
  <p:tag name="DVSECTIONID" val="cgA1dTAp8vsAycAouidy8f"/>
</p:tagLst>
</file>

<file path=ppt/tags/tag167.xml><?xml version="1.0" encoding="utf-8"?>
<p:tagLst xmlns:a="http://schemas.openxmlformats.org/drawingml/2006/main" xmlns:r="http://schemas.openxmlformats.org/officeDocument/2006/relationships" xmlns:p="http://schemas.openxmlformats.org/presentationml/2006/main">
  <p:tag name="DVSHAPEID" val="kZgIfEgjpiamIcJXZeIKos"/>
</p:tagLst>
</file>

<file path=ppt/tags/tag168.xml><?xml version="1.0" encoding="utf-8"?>
<p:tagLst xmlns:a="http://schemas.openxmlformats.org/drawingml/2006/main" xmlns:r="http://schemas.openxmlformats.org/officeDocument/2006/relationships" xmlns:p="http://schemas.openxmlformats.org/presentationml/2006/main">
  <p:tag name="DVSHAPEID" val="MKI8QeMCnezyuEJIEwqbmZ"/>
</p:tagLst>
</file>

<file path=ppt/tags/tag169.xml><?xml version="1.0" encoding="utf-8"?>
<p:tagLst xmlns:a="http://schemas.openxmlformats.org/drawingml/2006/main" xmlns:r="http://schemas.openxmlformats.org/officeDocument/2006/relationships" xmlns:p="http://schemas.openxmlformats.org/presentationml/2006/main">
  <p:tag name="DVSHAPEID" val="2zD7K93JCaxSdv06N2xNVW"/>
</p:tagLst>
</file>

<file path=ppt/tags/tag17.xml><?xml version="1.0" encoding="utf-8"?>
<p:tagLst xmlns:a="http://schemas.openxmlformats.org/drawingml/2006/main" xmlns:r="http://schemas.openxmlformats.org/officeDocument/2006/relationships" xmlns:p="http://schemas.openxmlformats.org/presentationml/2006/main">
  <p:tag name="DVSHAPEID" val="Z1fTkee3zdDPSe1AFda22f"/>
</p:tagLst>
</file>

<file path=ppt/tags/tag170.xml><?xml version="1.0" encoding="utf-8"?>
<p:tagLst xmlns:a="http://schemas.openxmlformats.org/drawingml/2006/main" xmlns:r="http://schemas.openxmlformats.org/officeDocument/2006/relationships" xmlns:p="http://schemas.openxmlformats.org/presentationml/2006/main">
  <p:tag name="DVSHAPEID" val="NaI4ehAckd6NH9vJtDyEBp"/>
</p:tagLst>
</file>

<file path=ppt/tags/tag171.xml><?xml version="1.0" encoding="utf-8"?>
<p:tagLst xmlns:a="http://schemas.openxmlformats.org/drawingml/2006/main" xmlns:r="http://schemas.openxmlformats.org/officeDocument/2006/relationships" xmlns:p="http://schemas.openxmlformats.org/presentationml/2006/main">
  <p:tag name="DVSECTIONID" val="8JJL68MYzprkhS8iqUE7om"/>
</p:tagLst>
</file>

<file path=ppt/tags/tag172.xml><?xml version="1.0" encoding="utf-8"?>
<p:tagLst xmlns:a="http://schemas.openxmlformats.org/drawingml/2006/main" xmlns:r="http://schemas.openxmlformats.org/officeDocument/2006/relationships" xmlns:p="http://schemas.openxmlformats.org/presentationml/2006/main">
  <p:tag name="DVSHAPEID" val="0CrdHyInEz46LsoFUM9qPk"/>
</p:tagLst>
</file>

<file path=ppt/tags/tag173.xml><?xml version="1.0" encoding="utf-8"?>
<p:tagLst xmlns:a="http://schemas.openxmlformats.org/drawingml/2006/main" xmlns:r="http://schemas.openxmlformats.org/officeDocument/2006/relationships" xmlns:p="http://schemas.openxmlformats.org/presentationml/2006/main">
  <p:tag name="DVSHAPEID" val="LpNRB4yTehlo96C1z1tWzx"/>
</p:tagLst>
</file>

<file path=ppt/tags/tag174.xml><?xml version="1.0" encoding="utf-8"?>
<p:tagLst xmlns:a="http://schemas.openxmlformats.org/drawingml/2006/main" xmlns:r="http://schemas.openxmlformats.org/officeDocument/2006/relationships" xmlns:p="http://schemas.openxmlformats.org/presentationml/2006/main">
  <p:tag name="DVSHAPEID" val="JBn2kOIMuazGQ2pQXEOKkN"/>
</p:tagLst>
</file>

<file path=ppt/tags/tag175.xml><?xml version="1.0" encoding="utf-8"?>
<p:tagLst xmlns:a="http://schemas.openxmlformats.org/drawingml/2006/main" xmlns:r="http://schemas.openxmlformats.org/officeDocument/2006/relationships" xmlns:p="http://schemas.openxmlformats.org/presentationml/2006/main">
  <p:tag name="DVSHAPEID" val="Lnjh2Tc7XSLeGctyKKbsMa"/>
</p:tagLst>
</file>

<file path=ppt/tags/tag176.xml><?xml version="1.0" encoding="utf-8"?>
<p:tagLst xmlns:a="http://schemas.openxmlformats.org/drawingml/2006/main" xmlns:r="http://schemas.openxmlformats.org/officeDocument/2006/relationships" xmlns:p="http://schemas.openxmlformats.org/presentationml/2006/main">
  <p:tag name="DVSECTIONID" val="ir3sQe09zQfW7RhsMsD9W2"/>
</p:tagLst>
</file>

<file path=ppt/tags/tag177.xml><?xml version="1.0" encoding="utf-8"?>
<p:tagLst xmlns:a="http://schemas.openxmlformats.org/drawingml/2006/main" xmlns:r="http://schemas.openxmlformats.org/officeDocument/2006/relationships" xmlns:p="http://schemas.openxmlformats.org/presentationml/2006/main">
  <p:tag name="DVSHAPEID" val="OtgABJ4O8OcWQZJ2LPzmcG"/>
</p:tagLst>
</file>

<file path=ppt/tags/tag178.xml><?xml version="1.0" encoding="utf-8"?>
<p:tagLst xmlns:a="http://schemas.openxmlformats.org/drawingml/2006/main" xmlns:r="http://schemas.openxmlformats.org/officeDocument/2006/relationships" xmlns:p="http://schemas.openxmlformats.org/presentationml/2006/main">
  <p:tag name="DVSHAPEID" val="UBmdmoU4zR0AzP1sht28KW"/>
</p:tagLst>
</file>

<file path=ppt/tags/tag179.xml><?xml version="1.0" encoding="utf-8"?>
<p:tagLst xmlns:a="http://schemas.openxmlformats.org/drawingml/2006/main" xmlns:r="http://schemas.openxmlformats.org/officeDocument/2006/relationships" xmlns:p="http://schemas.openxmlformats.org/presentationml/2006/main">
  <p:tag name="DVSHAPEID" val="1JltPHYmSqY7zEeomGU3fk"/>
</p:tagLst>
</file>

<file path=ppt/tags/tag18.xml><?xml version="1.0" encoding="utf-8"?>
<p:tagLst xmlns:a="http://schemas.openxmlformats.org/drawingml/2006/main" xmlns:r="http://schemas.openxmlformats.org/officeDocument/2006/relationships" xmlns:p="http://schemas.openxmlformats.org/presentationml/2006/main">
  <p:tag name="DVSHAPEID" val="yQNvXEjcahZ62tka5WRcPM"/>
</p:tagLst>
</file>

<file path=ppt/tags/tag180.xml><?xml version="1.0" encoding="utf-8"?>
<p:tagLst xmlns:a="http://schemas.openxmlformats.org/drawingml/2006/main" xmlns:r="http://schemas.openxmlformats.org/officeDocument/2006/relationships" xmlns:p="http://schemas.openxmlformats.org/presentationml/2006/main">
  <p:tag name="DVSHAPEID" val="WgqT1jx6j3WYACRSyd6dZz"/>
</p:tagLst>
</file>

<file path=ppt/tags/tag181.xml><?xml version="1.0" encoding="utf-8"?>
<p:tagLst xmlns:a="http://schemas.openxmlformats.org/drawingml/2006/main" xmlns:r="http://schemas.openxmlformats.org/officeDocument/2006/relationships" xmlns:p="http://schemas.openxmlformats.org/presentationml/2006/main">
  <p:tag name="DVSHAPEID" val="CrgmdS6meHGHN43VFEOL6U"/>
</p:tagLst>
</file>

<file path=ppt/tags/tag182.xml><?xml version="1.0" encoding="utf-8"?>
<p:tagLst xmlns:a="http://schemas.openxmlformats.org/drawingml/2006/main" xmlns:r="http://schemas.openxmlformats.org/officeDocument/2006/relationships" xmlns:p="http://schemas.openxmlformats.org/presentationml/2006/main">
  <p:tag name="DVSECTIONID" val="9dVHfcSiU0RMqiHDhyYpQA"/>
</p:tagLst>
</file>

<file path=ppt/tags/tag183.xml><?xml version="1.0" encoding="utf-8"?>
<p:tagLst xmlns:a="http://schemas.openxmlformats.org/drawingml/2006/main" xmlns:r="http://schemas.openxmlformats.org/officeDocument/2006/relationships" xmlns:p="http://schemas.openxmlformats.org/presentationml/2006/main">
  <p:tag name="DVSHAPEID" val="bA4Bwt7HX2lmEZDE6E0XPf"/>
</p:tagLst>
</file>

<file path=ppt/tags/tag184.xml><?xml version="1.0" encoding="utf-8"?>
<p:tagLst xmlns:a="http://schemas.openxmlformats.org/drawingml/2006/main" xmlns:r="http://schemas.openxmlformats.org/officeDocument/2006/relationships" xmlns:p="http://schemas.openxmlformats.org/presentationml/2006/main">
  <p:tag name="DVSHAPEID" val="hTPMPDxrodtHfFiCmCewJE"/>
</p:tagLst>
</file>

<file path=ppt/tags/tag185.xml><?xml version="1.0" encoding="utf-8"?>
<p:tagLst xmlns:a="http://schemas.openxmlformats.org/drawingml/2006/main" xmlns:r="http://schemas.openxmlformats.org/officeDocument/2006/relationships" xmlns:p="http://schemas.openxmlformats.org/presentationml/2006/main">
  <p:tag name="DVSHAPEID" val="lqq3h0yaL94WjbLKDuavD8"/>
</p:tagLst>
</file>

<file path=ppt/tags/tag186.xml><?xml version="1.0" encoding="utf-8"?>
<p:tagLst xmlns:a="http://schemas.openxmlformats.org/drawingml/2006/main" xmlns:r="http://schemas.openxmlformats.org/officeDocument/2006/relationships" xmlns:p="http://schemas.openxmlformats.org/presentationml/2006/main">
  <p:tag name="DVSECTIONID" val="5kLg0Y8bueqfiPx8YOhhWe"/>
</p:tagLst>
</file>

<file path=ppt/tags/tag187.xml><?xml version="1.0" encoding="utf-8"?>
<p:tagLst xmlns:a="http://schemas.openxmlformats.org/drawingml/2006/main" xmlns:r="http://schemas.openxmlformats.org/officeDocument/2006/relationships" xmlns:p="http://schemas.openxmlformats.org/presentationml/2006/main">
  <p:tag name="DVSHAPEID" val="TWKXltinIjvCxolMlwSerj"/>
</p:tagLst>
</file>

<file path=ppt/tags/tag188.xml><?xml version="1.0" encoding="utf-8"?>
<p:tagLst xmlns:a="http://schemas.openxmlformats.org/drawingml/2006/main" xmlns:r="http://schemas.openxmlformats.org/officeDocument/2006/relationships" xmlns:p="http://schemas.openxmlformats.org/presentationml/2006/main">
  <p:tag name="DVSHAPEID" val="Cim7QBZKmd0dxujjE4SoqL"/>
</p:tagLst>
</file>

<file path=ppt/tags/tag189.xml><?xml version="1.0" encoding="utf-8"?>
<p:tagLst xmlns:a="http://schemas.openxmlformats.org/drawingml/2006/main" xmlns:r="http://schemas.openxmlformats.org/officeDocument/2006/relationships" xmlns:p="http://schemas.openxmlformats.org/presentationml/2006/main">
  <p:tag name="DVSHAPEID" val="rGDnoR8DDpGzjrBeDGoYWh"/>
</p:tagLst>
</file>

<file path=ppt/tags/tag19.xml><?xml version="1.0" encoding="utf-8"?>
<p:tagLst xmlns:a="http://schemas.openxmlformats.org/drawingml/2006/main" xmlns:r="http://schemas.openxmlformats.org/officeDocument/2006/relationships" xmlns:p="http://schemas.openxmlformats.org/presentationml/2006/main">
  <p:tag name="DVSHAPEID" val="HTRgy2MJSLnJso6PhzKm2m"/>
</p:tagLst>
</file>

<file path=ppt/tags/tag190.xml><?xml version="1.0" encoding="utf-8"?>
<p:tagLst xmlns:a="http://schemas.openxmlformats.org/drawingml/2006/main" xmlns:r="http://schemas.openxmlformats.org/officeDocument/2006/relationships" xmlns:p="http://schemas.openxmlformats.org/presentationml/2006/main">
  <p:tag name="DVSECTIONID" val="5krYK8a4bwcy8AVYbU9IvC"/>
</p:tagLst>
</file>

<file path=ppt/tags/tag191.xml><?xml version="1.0" encoding="utf-8"?>
<p:tagLst xmlns:a="http://schemas.openxmlformats.org/drawingml/2006/main" xmlns:r="http://schemas.openxmlformats.org/officeDocument/2006/relationships" xmlns:p="http://schemas.openxmlformats.org/presentationml/2006/main">
  <p:tag name="DVSHAPEID" val="CkQRt1RNm3TRRFutd7BIAA"/>
</p:tagLst>
</file>

<file path=ppt/tags/tag192.xml><?xml version="1.0" encoding="utf-8"?>
<p:tagLst xmlns:a="http://schemas.openxmlformats.org/drawingml/2006/main" xmlns:r="http://schemas.openxmlformats.org/officeDocument/2006/relationships" xmlns:p="http://schemas.openxmlformats.org/presentationml/2006/main">
  <p:tag name="DVSHAPEID" val="wYbRIqrbZrO94jwwo7LP3D"/>
</p:tagLst>
</file>

<file path=ppt/tags/tag193.xml><?xml version="1.0" encoding="utf-8"?>
<p:tagLst xmlns:a="http://schemas.openxmlformats.org/drawingml/2006/main" xmlns:r="http://schemas.openxmlformats.org/officeDocument/2006/relationships" xmlns:p="http://schemas.openxmlformats.org/presentationml/2006/main">
  <p:tag name="DVSECTIONID" val="ma0S59z97yDQfrP1dZ1q2T"/>
</p:tagLst>
</file>

<file path=ppt/tags/tag194.xml><?xml version="1.0" encoding="utf-8"?>
<p:tagLst xmlns:a="http://schemas.openxmlformats.org/drawingml/2006/main" xmlns:r="http://schemas.openxmlformats.org/officeDocument/2006/relationships" xmlns:p="http://schemas.openxmlformats.org/presentationml/2006/main">
  <p:tag name="DVSHAPEID" val="FsAVKasgneG1NSGBjrma3r"/>
</p:tagLst>
</file>

<file path=ppt/tags/tag195.xml><?xml version="1.0" encoding="utf-8"?>
<p:tagLst xmlns:a="http://schemas.openxmlformats.org/drawingml/2006/main" xmlns:r="http://schemas.openxmlformats.org/officeDocument/2006/relationships" xmlns:p="http://schemas.openxmlformats.org/presentationml/2006/main">
  <p:tag name="DVSHAPEID" val="2HBbWHJuWLwTiIhMGhII4A"/>
</p:tagLst>
</file>

<file path=ppt/tags/tag196.xml><?xml version="1.0" encoding="utf-8"?>
<p:tagLst xmlns:a="http://schemas.openxmlformats.org/drawingml/2006/main" xmlns:r="http://schemas.openxmlformats.org/officeDocument/2006/relationships" xmlns:p="http://schemas.openxmlformats.org/presentationml/2006/main">
  <p:tag name="DVSECTIONID" val="3JHXc0Cn7dJsYgYS21v1pD"/>
</p:tagLst>
</file>

<file path=ppt/tags/tag197.xml><?xml version="1.0" encoding="utf-8"?>
<p:tagLst xmlns:a="http://schemas.openxmlformats.org/drawingml/2006/main" xmlns:r="http://schemas.openxmlformats.org/officeDocument/2006/relationships" xmlns:p="http://schemas.openxmlformats.org/presentationml/2006/main">
  <p:tag name="DVSHAPEID" val="s2vDQMNksTzepSjzdLxThV"/>
</p:tagLst>
</file>

<file path=ppt/tags/tag198.xml><?xml version="1.0" encoding="utf-8"?>
<p:tagLst xmlns:a="http://schemas.openxmlformats.org/drawingml/2006/main" xmlns:r="http://schemas.openxmlformats.org/officeDocument/2006/relationships" xmlns:p="http://schemas.openxmlformats.org/presentationml/2006/main">
  <p:tag name="DVSHAPEID" val="uUzXkwL4rlnsfzFjQWGCiD"/>
</p:tagLst>
</file>

<file path=ppt/tags/tag199.xml><?xml version="1.0" encoding="utf-8"?>
<p:tagLst xmlns:a="http://schemas.openxmlformats.org/drawingml/2006/main" xmlns:r="http://schemas.openxmlformats.org/officeDocument/2006/relationships" xmlns:p="http://schemas.openxmlformats.org/presentationml/2006/main">
  <p:tag name="DVSECTIONID" val="Vhlu89GaH5As7gb8WzxJrp"/>
</p:tagLst>
</file>

<file path=ppt/tags/tag2.xml><?xml version="1.0" encoding="utf-8"?>
<p:tagLst xmlns:a="http://schemas.openxmlformats.org/drawingml/2006/main" xmlns:r="http://schemas.openxmlformats.org/officeDocument/2006/relationships" xmlns:p="http://schemas.openxmlformats.org/presentationml/2006/main">
  <p:tag name="DVSHAPEID" val="o6PDMk26F4GRvRjlkQLEyt"/>
</p:tagLst>
</file>

<file path=ppt/tags/tag20.xml><?xml version="1.0" encoding="utf-8"?>
<p:tagLst xmlns:a="http://schemas.openxmlformats.org/drawingml/2006/main" xmlns:r="http://schemas.openxmlformats.org/officeDocument/2006/relationships" xmlns:p="http://schemas.openxmlformats.org/presentationml/2006/main">
  <p:tag name="DVSHAPEID" val="QMbxgv7dbPpM9TDG6hqqod"/>
</p:tagLst>
</file>

<file path=ppt/tags/tag200.xml><?xml version="1.0" encoding="utf-8"?>
<p:tagLst xmlns:a="http://schemas.openxmlformats.org/drawingml/2006/main" xmlns:r="http://schemas.openxmlformats.org/officeDocument/2006/relationships" xmlns:p="http://schemas.openxmlformats.org/presentationml/2006/main">
  <p:tag name="DVSHAPEID" val="j4ios64XbaixxA4Ssgzore"/>
</p:tagLst>
</file>

<file path=ppt/tags/tag201.xml><?xml version="1.0" encoding="utf-8"?>
<p:tagLst xmlns:a="http://schemas.openxmlformats.org/drawingml/2006/main" xmlns:r="http://schemas.openxmlformats.org/officeDocument/2006/relationships" xmlns:p="http://schemas.openxmlformats.org/presentationml/2006/main">
  <p:tag name="DVSHAPEID" val="QXDKTTUAcFCRAuEW4E0u9c"/>
</p:tagLst>
</file>

<file path=ppt/tags/tag202.xml><?xml version="1.0" encoding="utf-8"?>
<p:tagLst xmlns:a="http://schemas.openxmlformats.org/drawingml/2006/main" xmlns:r="http://schemas.openxmlformats.org/officeDocument/2006/relationships" xmlns:p="http://schemas.openxmlformats.org/presentationml/2006/main">
  <p:tag name="DVSECTIONID" val="7Mtz3lWZU1uqOpCIRsGXwD"/>
</p:tagLst>
</file>

<file path=ppt/tags/tag203.xml><?xml version="1.0" encoding="utf-8"?>
<p:tagLst xmlns:a="http://schemas.openxmlformats.org/drawingml/2006/main" xmlns:r="http://schemas.openxmlformats.org/officeDocument/2006/relationships" xmlns:p="http://schemas.openxmlformats.org/presentationml/2006/main">
  <p:tag name="DVSHAPEID" val="9H15eYup2Ub5elKIda2AYD"/>
</p:tagLst>
</file>

<file path=ppt/tags/tag204.xml><?xml version="1.0" encoding="utf-8"?>
<p:tagLst xmlns:a="http://schemas.openxmlformats.org/drawingml/2006/main" xmlns:r="http://schemas.openxmlformats.org/officeDocument/2006/relationships" xmlns:p="http://schemas.openxmlformats.org/presentationml/2006/main">
  <p:tag name="DVSHAPEID" val="UFZzewcVoX4DOVINFW6MCI"/>
</p:tagLst>
</file>

<file path=ppt/tags/tag205.xml><?xml version="1.0" encoding="utf-8"?>
<p:tagLst xmlns:a="http://schemas.openxmlformats.org/drawingml/2006/main" xmlns:r="http://schemas.openxmlformats.org/officeDocument/2006/relationships" xmlns:p="http://schemas.openxmlformats.org/presentationml/2006/main">
  <p:tag name="DVSHAPEID" val="GvgjbmqPrzewNm6FKYd7wd"/>
</p:tagLst>
</file>

<file path=ppt/tags/tag206.xml><?xml version="1.0" encoding="utf-8"?>
<p:tagLst xmlns:a="http://schemas.openxmlformats.org/drawingml/2006/main" xmlns:r="http://schemas.openxmlformats.org/officeDocument/2006/relationships" xmlns:p="http://schemas.openxmlformats.org/presentationml/2006/main">
  <p:tag name="DVSHAPEID" val="0AwOZpv6ub0cZtiUkQuywv"/>
</p:tagLst>
</file>

<file path=ppt/tags/tag207.xml><?xml version="1.0" encoding="utf-8"?>
<p:tagLst xmlns:a="http://schemas.openxmlformats.org/drawingml/2006/main" xmlns:r="http://schemas.openxmlformats.org/officeDocument/2006/relationships" xmlns:p="http://schemas.openxmlformats.org/presentationml/2006/main">
  <p:tag name="DVSECTIONID" val="Sv9HGU5WuFcv9y1z6ldIay"/>
</p:tagLst>
</file>

<file path=ppt/tags/tag208.xml><?xml version="1.0" encoding="utf-8"?>
<p:tagLst xmlns:a="http://schemas.openxmlformats.org/drawingml/2006/main" xmlns:r="http://schemas.openxmlformats.org/officeDocument/2006/relationships" xmlns:p="http://schemas.openxmlformats.org/presentationml/2006/main">
  <p:tag name="DVSHAPEID" val="pi8mHZc8zvbsuGMmm0kk52"/>
</p:tagLst>
</file>

<file path=ppt/tags/tag209.xml><?xml version="1.0" encoding="utf-8"?>
<p:tagLst xmlns:a="http://schemas.openxmlformats.org/drawingml/2006/main" xmlns:r="http://schemas.openxmlformats.org/officeDocument/2006/relationships" xmlns:p="http://schemas.openxmlformats.org/presentationml/2006/main">
  <p:tag name="DVSHAPEID" val="vAmCnPDmCXHvaeFCIvUlBv"/>
</p:tagLst>
</file>

<file path=ppt/tags/tag21.xml><?xml version="1.0" encoding="utf-8"?>
<p:tagLst xmlns:a="http://schemas.openxmlformats.org/drawingml/2006/main" xmlns:r="http://schemas.openxmlformats.org/officeDocument/2006/relationships" xmlns:p="http://schemas.openxmlformats.org/presentationml/2006/main">
  <p:tag name="DVSHAPEID" val="Ii1V4gFhstJk3540MhCEAx"/>
</p:tagLst>
</file>

<file path=ppt/tags/tag210.xml><?xml version="1.0" encoding="utf-8"?>
<p:tagLst xmlns:a="http://schemas.openxmlformats.org/drawingml/2006/main" xmlns:r="http://schemas.openxmlformats.org/officeDocument/2006/relationships" xmlns:p="http://schemas.openxmlformats.org/presentationml/2006/main">
  <p:tag name="DVSHAPEID" val="0xZC7YttebpmNx04CmudSe"/>
</p:tagLst>
</file>

<file path=ppt/tags/tag211.xml><?xml version="1.0" encoding="utf-8"?>
<p:tagLst xmlns:a="http://schemas.openxmlformats.org/drawingml/2006/main" xmlns:r="http://schemas.openxmlformats.org/officeDocument/2006/relationships" xmlns:p="http://schemas.openxmlformats.org/presentationml/2006/main">
  <p:tag name="DVSHAPEID" val="KYvyGJiOqJr0APDLHFS9Jw"/>
</p:tagLst>
</file>

<file path=ppt/tags/tag212.xml><?xml version="1.0" encoding="utf-8"?>
<p:tagLst xmlns:a="http://schemas.openxmlformats.org/drawingml/2006/main" xmlns:r="http://schemas.openxmlformats.org/officeDocument/2006/relationships" xmlns:p="http://schemas.openxmlformats.org/presentationml/2006/main">
  <p:tag name="DVSHAPEID" val="6Nq7CDTxQoDMM06zhKbqKG"/>
</p:tagLst>
</file>

<file path=ppt/tags/tag213.xml><?xml version="1.0" encoding="utf-8"?>
<p:tagLst xmlns:a="http://schemas.openxmlformats.org/drawingml/2006/main" xmlns:r="http://schemas.openxmlformats.org/officeDocument/2006/relationships" xmlns:p="http://schemas.openxmlformats.org/presentationml/2006/main">
  <p:tag name="DVSECTIONID" val="YHsLweH43tTtTXplE2UYwO"/>
</p:tagLst>
</file>

<file path=ppt/tags/tag214.xml><?xml version="1.0" encoding="utf-8"?>
<p:tagLst xmlns:a="http://schemas.openxmlformats.org/drawingml/2006/main" xmlns:r="http://schemas.openxmlformats.org/officeDocument/2006/relationships" xmlns:p="http://schemas.openxmlformats.org/presentationml/2006/main">
  <p:tag name="DVSHAPEID" val="VNXarRFPkJveSH7y7EUTS2"/>
</p:tagLst>
</file>

<file path=ppt/tags/tag215.xml><?xml version="1.0" encoding="utf-8"?>
<p:tagLst xmlns:a="http://schemas.openxmlformats.org/drawingml/2006/main" xmlns:r="http://schemas.openxmlformats.org/officeDocument/2006/relationships" xmlns:p="http://schemas.openxmlformats.org/presentationml/2006/main">
  <p:tag name="DVSHAPEID" val="mO2CE8o8XiMpSDasc1R13U"/>
</p:tagLst>
</file>

<file path=ppt/tags/tag216.xml><?xml version="1.0" encoding="utf-8"?>
<p:tagLst xmlns:a="http://schemas.openxmlformats.org/drawingml/2006/main" xmlns:r="http://schemas.openxmlformats.org/officeDocument/2006/relationships" xmlns:p="http://schemas.openxmlformats.org/presentationml/2006/main">
  <p:tag name="DVSHAPEID" val="gy7orICxvQNSq87OcxrcLc"/>
</p:tagLst>
</file>

<file path=ppt/tags/tag217.xml><?xml version="1.0" encoding="utf-8"?>
<p:tagLst xmlns:a="http://schemas.openxmlformats.org/drawingml/2006/main" xmlns:r="http://schemas.openxmlformats.org/officeDocument/2006/relationships" xmlns:p="http://schemas.openxmlformats.org/presentationml/2006/main">
  <p:tag name="DVSHAPEID" val="ssPtoFrT1RZsxuufGFvpNV"/>
</p:tagLst>
</file>

<file path=ppt/tags/tag218.xml><?xml version="1.0" encoding="utf-8"?>
<p:tagLst xmlns:a="http://schemas.openxmlformats.org/drawingml/2006/main" xmlns:r="http://schemas.openxmlformats.org/officeDocument/2006/relationships" xmlns:p="http://schemas.openxmlformats.org/presentationml/2006/main">
  <p:tag name="DVSECTIONID" val="dig3GhmlKNtjwsfUoQepCI"/>
</p:tagLst>
</file>

<file path=ppt/tags/tag219.xml><?xml version="1.0" encoding="utf-8"?>
<p:tagLst xmlns:a="http://schemas.openxmlformats.org/drawingml/2006/main" xmlns:r="http://schemas.openxmlformats.org/officeDocument/2006/relationships" xmlns:p="http://schemas.openxmlformats.org/presentationml/2006/main">
  <p:tag name="DVSHAPEID" val="CZd1knOkAQ846FzXjX5COW"/>
</p:tagLst>
</file>

<file path=ppt/tags/tag22.xml><?xml version="1.0" encoding="utf-8"?>
<p:tagLst xmlns:a="http://schemas.openxmlformats.org/drawingml/2006/main" xmlns:r="http://schemas.openxmlformats.org/officeDocument/2006/relationships" xmlns:p="http://schemas.openxmlformats.org/presentationml/2006/main">
  <p:tag name="DVSHAPEID" val="kFeccAtsWCXC4TwlqRyUnV"/>
</p:tagLst>
</file>

<file path=ppt/tags/tag220.xml><?xml version="1.0" encoding="utf-8"?>
<p:tagLst xmlns:a="http://schemas.openxmlformats.org/drawingml/2006/main" xmlns:r="http://schemas.openxmlformats.org/officeDocument/2006/relationships" xmlns:p="http://schemas.openxmlformats.org/presentationml/2006/main">
  <p:tag name="DVSHAPEID" val="TXBDkXQLGmpwQQgmk44Hg8"/>
</p:tagLst>
</file>

<file path=ppt/tags/tag221.xml><?xml version="1.0" encoding="utf-8"?>
<p:tagLst xmlns:a="http://schemas.openxmlformats.org/drawingml/2006/main" xmlns:r="http://schemas.openxmlformats.org/officeDocument/2006/relationships" xmlns:p="http://schemas.openxmlformats.org/presentationml/2006/main">
  <p:tag name="DVSHAPEID" val="ktoPGJmxja6F5gqH3RuO9L"/>
</p:tagLst>
</file>

<file path=ppt/tags/tag222.xml><?xml version="1.0" encoding="utf-8"?>
<p:tagLst xmlns:a="http://schemas.openxmlformats.org/drawingml/2006/main" xmlns:r="http://schemas.openxmlformats.org/officeDocument/2006/relationships" xmlns:p="http://schemas.openxmlformats.org/presentationml/2006/main">
  <p:tag name="DVSHAPEID" val="EzOJHXC1y7FKC7euh6p82e"/>
</p:tagLst>
</file>

<file path=ppt/tags/tag223.xml><?xml version="1.0" encoding="utf-8"?>
<p:tagLst xmlns:a="http://schemas.openxmlformats.org/drawingml/2006/main" xmlns:r="http://schemas.openxmlformats.org/officeDocument/2006/relationships" xmlns:p="http://schemas.openxmlformats.org/presentationml/2006/main">
  <p:tag name="DVSHAPEID" val="qaKZVD1ccsYyOP0W2oUiCY"/>
</p:tagLst>
</file>

<file path=ppt/tags/tag224.xml><?xml version="1.0" encoding="utf-8"?>
<p:tagLst xmlns:a="http://schemas.openxmlformats.org/drawingml/2006/main" xmlns:r="http://schemas.openxmlformats.org/officeDocument/2006/relationships" xmlns:p="http://schemas.openxmlformats.org/presentationml/2006/main">
  <p:tag name="DVSECTIONID" val="BGF3aLHaNb1at9vsxqHII5"/>
</p:tagLst>
</file>

<file path=ppt/tags/tag225.xml><?xml version="1.0" encoding="utf-8"?>
<p:tagLst xmlns:a="http://schemas.openxmlformats.org/drawingml/2006/main" xmlns:r="http://schemas.openxmlformats.org/officeDocument/2006/relationships" xmlns:p="http://schemas.openxmlformats.org/presentationml/2006/main">
  <p:tag name="DVSHAPEID" val="0lDjsyAop0Jp9EZH1ZZlVd"/>
</p:tagLst>
</file>

<file path=ppt/tags/tag226.xml><?xml version="1.0" encoding="utf-8"?>
<p:tagLst xmlns:a="http://schemas.openxmlformats.org/drawingml/2006/main" xmlns:r="http://schemas.openxmlformats.org/officeDocument/2006/relationships" xmlns:p="http://schemas.openxmlformats.org/presentationml/2006/main">
  <p:tag name="DVSHAPEID" val="L3iptk40eKCrapmCbtCO2X"/>
</p:tagLst>
</file>

<file path=ppt/tags/tag227.xml><?xml version="1.0" encoding="utf-8"?>
<p:tagLst xmlns:a="http://schemas.openxmlformats.org/drawingml/2006/main" xmlns:r="http://schemas.openxmlformats.org/officeDocument/2006/relationships" xmlns:p="http://schemas.openxmlformats.org/presentationml/2006/main">
  <p:tag name="DVSHAPEID" val="PpGmXkmVig3Mzz024gjoMY"/>
</p:tagLst>
</file>

<file path=ppt/tags/tag228.xml><?xml version="1.0" encoding="utf-8"?>
<p:tagLst xmlns:a="http://schemas.openxmlformats.org/drawingml/2006/main" xmlns:r="http://schemas.openxmlformats.org/officeDocument/2006/relationships" xmlns:p="http://schemas.openxmlformats.org/presentationml/2006/main">
  <p:tag name="DVSHAPEID" val="NHuzlpOwJ6aOdTJ7mJDirm"/>
</p:tagLst>
</file>

<file path=ppt/tags/tag229.xml><?xml version="1.0" encoding="utf-8"?>
<p:tagLst xmlns:a="http://schemas.openxmlformats.org/drawingml/2006/main" xmlns:r="http://schemas.openxmlformats.org/officeDocument/2006/relationships" xmlns:p="http://schemas.openxmlformats.org/presentationml/2006/main">
  <p:tag name="DVSECTIONID" val="0zrX5JE3K7cuHznD7BDz0h"/>
</p:tagLst>
</file>

<file path=ppt/tags/tag23.xml><?xml version="1.0" encoding="utf-8"?>
<p:tagLst xmlns:a="http://schemas.openxmlformats.org/drawingml/2006/main" xmlns:r="http://schemas.openxmlformats.org/officeDocument/2006/relationships" xmlns:p="http://schemas.openxmlformats.org/presentationml/2006/main">
  <p:tag name="DVSHAPEID" val="3PQxB5v8OKDaYlGR44NZx7"/>
</p:tagLst>
</file>

<file path=ppt/tags/tag230.xml><?xml version="1.0" encoding="utf-8"?>
<p:tagLst xmlns:a="http://schemas.openxmlformats.org/drawingml/2006/main" xmlns:r="http://schemas.openxmlformats.org/officeDocument/2006/relationships" xmlns:p="http://schemas.openxmlformats.org/presentationml/2006/main">
  <p:tag name="DVSHAPEID" val="onQMB8omuDaRCYSoZX7MwW"/>
</p:tagLst>
</file>

<file path=ppt/tags/tag231.xml><?xml version="1.0" encoding="utf-8"?>
<p:tagLst xmlns:a="http://schemas.openxmlformats.org/drawingml/2006/main" xmlns:r="http://schemas.openxmlformats.org/officeDocument/2006/relationships" xmlns:p="http://schemas.openxmlformats.org/presentationml/2006/main">
  <p:tag name="DVSHAPEID" val="BKm7jXTzLuxqj6JzNF8nBx"/>
</p:tagLst>
</file>

<file path=ppt/tags/tag232.xml><?xml version="1.0" encoding="utf-8"?>
<p:tagLst xmlns:a="http://schemas.openxmlformats.org/drawingml/2006/main" xmlns:r="http://schemas.openxmlformats.org/officeDocument/2006/relationships" xmlns:p="http://schemas.openxmlformats.org/presentationml/2006/main">
  <p:tag name="DVSHAPEID" val="DmhLeYKGaFPrL5quPqsVSG"/>
</p:tagLst>
</file>

<file path=ppt/tags/tag233.xml><?xml version="1.0" encoding="utf-8"?>
<p:tagLst xmlns:a="http://schemas.openxmlformats.org/drawingml/2006/main" xmlns:r="http://schemas.openxmlformats.org/officeDocument/2006/relationships" xmlns:p="http://schemas.openxmlformats.org/presentationml/2006/main">
  <p:tag name="DVSHAPEID" val="jbFLEq9rD9l47ZPyIUP5jR"/>
</p:tagLst>
</file>

<file path=ppt/tags/tag234.xml><?xml version="1.0" encoding="utf-8"?>
<p:tagLst xmlns:a="http://schemas.openxmlformats.org/drawingml/2006/main" xmlns:r="http://schemas.openxmlformats.org/officeDocument/2006/relationships" xmlns:p="http://schemas.openxmlformats.org/presentationml/2006/main">
  <p:tag name="DVSECTIONID" val="ro7cGvvdGfwfWQg0E3fQXb"/>
</p:tagLst>
</file>

<file path=ppt/tags/tag235.xml><?xml version="1.0" encoding="utf-8"?>
<p:tagLst xmlns:a="http://schemas.openxmlformats.org/drawingml/2006/main" xmlns:r="http://schemas.openxmlformats.org/officeDocument/2006/relationships" xmlns:p="http://schemas.openxmlformats.org/presentationml/2006/main">
  <p:tag name="DVSHAPEID" val="onQMB8omuDaRCYSoZX7MwW"/>
</p:tagLst>
</file>

<file path=ppt/tags/tag236.xml><?xml version="1.0" encoding="utf-8"?>
<p:tagLst xmlns:a="http://schemas.openxmlformats.org/drawingml/2006/main" xmlns:r="http://schemas.openxmlformats.org/officeDocument/2006/relationships" xmlns:p="http://schemas.openxmlformats.org/presentationml/2006/main">
  <p:tag name="DVSHAPEID" val="BKm7jXTzLuxqj6JzNF8nBx"/>
</p:tagLst>
</file>

<file path=ppt/tags/tag237.xml><?xml version="1.0" encoding="utf-8"?>
<p:tagLst xmlns:a="http://schemas.openxmlformats.org/drawingml/2006/main" xmlns:r="http://schemas.openxmlformats.org/officeDocument/2006/relationships" xmlns:p="http://schemas.openxmlformats.org/presentationml/2006/main">
  <p:tag name="DVSHAPEID" val="n1FNJ7m7eZfmJDvrpApoI7"/>
</p:tagLst>
</file>

<file path=ppt/tags/tag238.xml><?xml version="1.0" encoding="utf-8"?>
<p:tagLst xmlns:a="http://schemas.openxmlformats.org/drawingml/2006/main" xmlns:r="http://schemas.openxmlformats.org/officeDocument/2006/relationships" xmlns:p="http://schemas.openxmlformats.org/presentationml/2006/main">
  <p:tag name="DVSHAPEID" val="rVFXRSlnVyCg06xSMoQy0w"/>
</p:tagLst>
</file>

<file path=ppt/tags/tag239.xml><?xml version="1.0" encoding="utf-8"?>
<p:tagLst xmlns:a="http://schemas.openxmlformats.org/drawingml/2006/main" xmlns:r="http://schemas.openxmlformats.org/officeDocument/2006/relationships" xmlns:p="http://schemas.openxmlformats.org/presentationml/2006/main">
  <p:tag name="DVSECTIONID" val="hmZ6pVjOHUZvG5CdFYwJrU"/>
</p:tagLst>
</file>

<file path=ppt/tags/tag24.xml><?xml version="1.0" encoding="utf-8"?>
<p:tagLst xmlns:a="http://schemas.openxmlformats.org/drawingml/2006/main" xmlns:r="http://schemas.openxmlformats.org/officeDocument/2006/relationships" xmlns:p="http://schemas.openxmlformats.org/presentationml/2006/main">
  <p:tag name="DVSHAPEID" val="nq0burRL5GaoCpmEYnXNNc"/>
</p:tagLst>
</file>

<file path=ppt/tags/tag240.xml><?xml version="1.0" encoding="utf-8"?>
<p:tagLst xmlns:a="http://schemas.openxmlformats.org/drawingml/2006/main" xmlns:r="http://schemas.openxmlformats.org/officeDocument/2006/relationships" xmlns:p="http://schemas.openxmlformats.org/presentationml/2006/main">
  <p:tag name="DVSHAPEID" val="ASlE9jQHUGEX356tkkwJ1G"/>
</p:tagLst>
</file>

<file path=ppt/tags/tag241.xml><?xml version="1.0" encoding="utf-8"?>
<p:tagLst xmlns:a="http://schemas.openxmlformats.org/drawingml/2006/main" xmlns:r="http://schemas.openxmlformats.org/officeDocument/2006/relationships" xmlns:p="http://schemas.openxmlformats.org/presentationml/2006/main">
  <p:tag name="DVSHAPEID" val="6GXqEgHy5NmrAMp0hQBVeE"/>
</p:tagLst>
</file>

<file path=ppt/tags/tag242.xml><?xml version="1.0" encoding="utf-8"?>
<p:tagLst xmlns:a="http://schemas.openxmlformats.org/drawingml/2006/main" xmlns:r="http://schemas.openxmlformats.org/officeDocument/2006/relationships" xmlns:p="http://schemas.openxmlformats.org/presentationml/2006/main">
  <p:tag name="DVSECTIONID" val="XYrV5Ui6495Ih5YZjIKVpi"/>
</p:tagLst>
</file>

<file path=ppt/tags/tag243.xml><?xml version="1.0" encoding="utf-8"?>
<p:tagLst xmlns:a="http://schemas.openxmlformats.org/drawingml/2006/main" xmlns:r="http://schemas.openxmlformats.org/officeDocument/2006/relationships" xmlns:p="http://schemas.openxmlformats.org/presentationml/2006/main">
  <p:tag name="DVSHAPEID" val="paWJsfAvyAQUMEGIEz0mBR"/>
</p:tagLst>
</file>

<file path=ppt/tags/tag244.xml><?xml version="1.0" encoding="utf-8"?>
<p:tagLst xmlns:a="http://schemas.openxmlformats.org/drawingml/2006/main" xmlns:r="http://schemas.openxmlformats.org/officeDocument/2006/relationships" xmlns:p="http://schemas.openxmlformats.org/presentationml/2006/main">
  <p:tag name="DVSECTIONID" val="ucTi1UVF2gPmo0EtQpvBPQ"/>
</p:tagLst>
</file>

<file path=ppt/tags/tag245.xml><?xml version="1.0" encoding="utf-8"?>
<p:tagLst xmlns:a="http://schemas.openxmlformats.org/drawingml/2006/main" xmlns:r="http://schemas.openxmlformats.org/officeDocument/2006/relationships" xmlns:p="http://schemas.openxmlformats.org/presentationml/2006/main">
  <p:tag name="DVSHAPEID" val="BG0Ljyb1VR3xzle8cgsTsJ"/>
</p:tagLst>
</file>

<file path=ppt/tags/tag246.xml><?xml version="1.0" encoding="utf-8"?>
<p:tagLst xmlns:a="http://schemas.openxmlformats.org/drawingml/2006/main" xmlns:r="http://schemas.openxmlformats.org/officeDocument/2006/relationships" xmlns:p="http://schemas.openxmlformats.org/presentationml/2006/main">
  <p:tag name="DVSHAPEID" val="sknSeKLyp0DOZPihZtu6bz"/>
</p:tagLst>
</file>

<file path=ppt/tags/tag247.xml><?xml version="1.0" encoding="utf-8"?>
<p:tagLst xmlns:a="http://schemas.openxmlformats.org/drawingml/2006/main" xmlns:r="http://schemas.openxmlformats.org/officeDocument/2006/relationships" xmlns:p="http://schemas.openxmlformats.org/presentationml/2006/main">
  <p:tag name="DVSHAPEID" val="oJd9FFfG7ljSdGorkqgms2"/>
</p:tagLst>
</file>

<file path=ppt/tags/tag248.xml><?xml version="1.0" encoding="utf-8"?>
<p:tagLst xmlns:a="http://schemas.openxmlformats.org/drawingml/2006/main" xmlns:r="http://schemas.openxmlformats.org/officeDocument/2006/relationships" xmlns:p="http://schemas.openxmlformats.org/presentationml/2006/main">
  <p:tag name="DVSECTIONID" val="qXNwfFENZwvFuf2MSoap6O"/>
</p:tagLst>
</file>

<file path=ppt/tags/tag249.xml><?xml version="1.0" encoding="utf-8"?>
<p:tagLst xmlns:a="http://schemas.openxmlformats.org/drawingml/2006/main" xmlns:r="http://schemas.openxmlformats.org/officeDocument/2006/relationships" xmlns:p="http://schemas.openxmlformats.org/presentationml/2006/main">
  <p:tag name="DVSHAPEID" val="u7BCTy93QO7lOrNgPlp9WY"/>
</p:tagLst>
</file>

<file path=ppt/tags/tag25.xml><?xml version="1.0" encoding="utf-8"?>
<p:tagLst xmlns:a="http://schemas.openxmlformats.org/drawingml/2006/main" xmlns:r="http://schemas.openxmlformats.org/officeDocument/2006/relationships" xmlns:p="http://schemas.openxmlformats.org/presentationml/2006/main">
  <p:tag name="DVSHAPEID" val="YTUaEzMu6noVrpwqB3h3EX"/>
</p:tagLst>
</file>

<file path=ppt/tags/tag250.xml><?xml version="1.0" encoding="utf-8"?>
<p:tagLst xmlns:a="http://schemas.openxmlformats.org/drawingml/2006/main" xmlns:r="http://schemas.openxmlformats.org/officeDocument/2006/relationships" xmlns:p="http://schemas.openxmlformats.org/presentationml/2006/main">
  <p:tag name="DVSHAPEID" val="jkKKLfma3K9CheNe0IPluK"/>
</p:tagLst>
</file>

<file path=ppt/tags/tag251.xml><?xml version="1.0" encoding="utf-8"?>
<p:tagLst xmlns:a="http://schemas.openxmlformats.org/drawingml/2006/main" xmlns:r="http://schemas.openxmlformats.org/officeDocument/2006/relationships" xmlns:p="http://schemas.openxmlformats.org/presentationml/2006/main">
  <p:tag name="DVSHAPEID" val="LAOdhOgXjJlvNgS9MTHFLn"/>
</p:tagLst>
</file>

<file path=ppt/tags/tag252.xml><?xml version="1.0" encoding="utf-8"?>
<p:tagLst xmlns:a="http://schemas.openxmlformats.org/drawingml/2006/main" xmlns:r="http://schemas.openxmlformats.org/officeDocument/2006/relationships" xmlns:p="http://schemas.openxmlformats.org/presentationml/2006/main">
  <p:tag name="DVSECTIONID" val="SVGXlQSlqNsEMWuuFg1ehj"/>
</p:tagLst>
</file>

<file path=ppt/tags/tag253.xml><?xml version="1.0" encoding="utf-8"?>
<p:tagLst xmlns:a="http://schemas.openxmlformats.org/drawingml/2006/main" xmlns:r="http://schemas.openxmlformats.org/officeDocument/2006/relationships" xmlns:p="http://schemas.openxmlformats.org/presentationml/2006/main">
  <p:tag name="DVSHAPEID" val="gLqxmRVVEOZooC2IlFDBpK"/>
</p:tagLst>
</file>

<file path=ppt/tags/tag254.xml><?xml version="1.0" encoding="utf-8"?>
<p:tagLst xmlns:a="http://schemas.openxmlformats.org/drawingml/2006/main" xmlns:r="http://schemas.openxmlformats.org/officeDocument/2006/relationships" xmlns:p="http://schemas.openxmlformats.org/presentationml/2006/main">
  <p:tag name="DVSHAPEID" val="1eHIdeV9KFVMVo8VesMoXF"/>
</p:tagLst>
</file>

<file path=ppt/tags/tag255.xml><?xml version="1.0" encoding="utf-8"?>
<p:tagLst xmlns:a="http://schemas.openxmlformats.org/drawingml/2006/main" xmlns:r="http://schemas.openxmlformats.org/officeDocument/2006/relationships" xmlns:p="http://schemas.openxmlformats.org/presentationml/2006/main">
  <p:tag name="DVSHAPEID" val="AaLjvfcfrPZwKbPEEH0u3j"/>
</p:tagLst>
</file>

<file path=ppt/tags/tag256.xml><?xml version="1.0" encoding="utf-8"?>
<p:tagLst xmlns:a="http://schemas.openxmlformats.org/drawingml/2006/main" xmlns:r="http://schemas.openxmlformats.org/officeDocument/2006/relationships" xmlns:p="http://schemas.openxmlformats.org/presentationml/2006/main">
  <p:tag name="DVSHAPEID" val="sBGEAqqaP1NlEwWTIGWvd6"/>
</p:tagLst>
</file>

<file path=ppt/tags/tag257.xml><?xml version="1.0" encoding="utf-8"?>
<p:tagLst xmlns:a="http://schemas.openxmlformats.org/drawingml/2006/main" xmlns:r="http://schemas.openxmlformats.org/officeDocument/2006/relationships" xmlns:p="http://schemas.openxmlformats.org/presentationml/2006/main">
  <p:tag name="DVSECTIONID" val="RIwor3w6qqJB4SPhkNVE5H"/>
</p:tagLst>
</file>

<file path=ppt/tags/tag258.xml><?xml version="1.0" encoding="utf-8"?>
<p:tagLst xmlns:a="http://schemas.openxmlformats.org/drawingml/2006/main" xmlns:r="http://schemas.openxmlformats.org/officeDocument/2006/relationships" xmlns:p="http://schemas.openxmlformats.org/presentationml/2006/main">
  <p:tag name="DVSHAPEID" val="IoxjHKYjyy5mOg0DkPlKDl"/>
</p:tagLst>
</file>

<file path=ppt/tags/tag259.xml><?xml version="1.0" encoding="utf-8"?>
<p:tagLst xmlns:a="http://schemas.openxmlformats.org/drawingml/2006/main" xmlns:r="http://schemas.openxmlformats.org/officeDocument/2006/relationships" xmlns:p="http://schemas.openxmlformats.org/presentationml/2006/main">
  <p:tag name="DVSHAPEID" val="JnNMfQ09FW6PGfpLT464T3"/>
</p:tagLst>
</file>

<file path=ppt/tags/tag26.xml><?xml version="1.0" encoding="utf-8"?>
<p:tagLst xmlns:a="http://schemas.openxmlformats.org/drawingml/2006/main" xmlns:r="http://schemas.openxmlformats.org/officeDocument/2006/relationships" xmlns:p="http://schemas.openxmlformats.org/presentationml/2006/main">
  <p:tag name="DVSHAPEID" val="0zIguq5q1Jkas7gjMiYBAM"/>
</p:tagLst>
</file>

<file path=ppt/tags/tag260.xml><?xml version="1.0" encoding="utf-8"?>
<p:tagLst xmlns:a="http://schemas.openxmlformats.org/drawingml/2006/main" xmlns:r="http://schemas.openxmlformats.org/officeDocument/2006/relationships" xmlns:p="http://schemas.openxmlformats.org/presentationml/2006/main">
  <p:tag name="DVSHAPEID" val="bmlmR1sZVgknF9vUu7joS9"/>
</p:tagLst>
</file>

<file path=ppt/tags/tag261.xml><?xml version="1.0" encoding="utf-8"?>
<p:tagLst xmlns:a="http://schemas.openxmlformats.org/drawingml/2006/main" xmlns:r="http://schemas.openxmlformats.org/officeDocument/2006/relationships" xmlns:p="http://schemas.openxmlformats.org/presentationml/2006/main">
  <p:tag name="DVSHAPEID" val="fZAKdyWhDzrGcrqTZZHG0P"/>
</p:tagLst>
</file>

<file path=ppt/tags/tag262.xml><?xml version="1.0" encoding="utf-8"?>
<p:tagLst xmlns:a="http://schemas.openxmlformats.org/drawingml/2006/main" xmlns:r="http://schemas.openxmlformats.org/officeDocument/2006/relationships" xmlns:p="http://schemas.openxmlformats.org/presentationml/2006/main">
  <p:tag name="DVSHAPEID" val="uizfgYzYLva26mM6NT2DCL"/>
</p:tagLst>
</file>

<file path=ppt/tags/tag263.xml><?xml version="1.0" encoding="utf-8"?>
<p:tagLst xmlns:a="http://schemas.openxmlformats.org/drawingml/2006/main" xmlns:r="http://schemas.openxmlformats.org/officeDocument/2006/relationships" xmlns:p="http://schemas.openxmlformats.org/presentationml/2006/main">
  <p:tag name="DVSECTIONID" val="dPt5ioJUoSxz3YrXpPOjn1"/>
</p:tagLst>
</file>

<file path=ppt/tags/tag264.xml><?xml version="1.0" encoding="utf-8"?>
<p:tagLst xmlns:a="http://schemas.openxmlformats.org/drawingml/2006/main" xmlns:r="http://schemas.openxmlformats.org/officeDocument/2006/relationships" xmlns:p="http://schemas.openxmlformats.org/presentationml/2006/main">
  <p:tag name="DVSHAPEID" val="val47SbODmdJnBibuXQrOY"/>
</p:tagLst>
</file>

<file path=ppt/tags/tag265.xml><?xml version="1.0" encoding="utf-8"?>
<p:tagLst xmlns:a="http://schemas.openxmlformats.org/drawingml/2006/main" xmlns:r="http://schemas.openxmlformats.org/officeDocument/2006/relationships" xmlns:p="http://schemas.openxmlformats.org/presentationml/2006/main">
  <p:tag name="DVSHAPEID" val="TGRvVPA3VYXZtNJpug8RyL"/>
</p:tagLst>
</file>

<file path=ppt/tags/tag266.xml><?xml version="1.0" encoding="utf-8"?>
<p:tagLst xmlns:a="http://schemas.openxmlformats.org/drawingml/2006/main" xmlns:r="http://schemas.openxmlformats.org/officeDocument/2006/relationships" xmlns:p="http://schemas.openxmlformats.org/presentationml/2006/main">
  <p:tag name="DVSHAPEID" val="cLUzF6uKOm7xgEdCWldzre"/>
</p:tagLst>
</file>

<file path=ppt/tags/tag267.xml><?xml version="1.0" encoding="utf-8"?>
<p:tagLst xmlns:a="http://schemas.openxmlformats.org/drawingml/2006/main" xmlns:r="http://schemas.openxmlformats.org/officeDocument/2006/relationships" xmlns:p="http://schemas.openxmlformats.org/presentationml/2006/main">
  <p:tag name="DVSHAPEID" val="Ln8vs5tAiWp8t5AlauzaaA"/>
</p:tagLst>
</file>

<file path=ppt/tags/tag268.xml><?xml version="1.0" encoding="utf-8"?>
<p:tagLst xmlns:a="http://schemas.openxmlformats.org/drawingml/2006/main" xmlns:r="http://schemas.openxmlformats.org/officeDocument/2006/relationships" xmlns:p="http://schemas.openxmlformats.org/presentationml/2006/main">
  <p:tag name="DVSHAPEID" val="RVw4bSjNEYjYZwr9Dphd4b"/>
</p:tagLst>
</file>

<file path=ppt/tags/tag269.xml><?xml version="1.0" encoding="utf-8"?>
<p:tagLst xmlns:a="http://schemas.openxmlformats.org/drawingml/2006/main" xmlns:r="http://schemas.openxmlformats.org/officeDocument/2006/relationships" xmlns:p="http://schemas.openxmlformats.org/presentationml/2006/main">
  <p:tag name="DVSHAPEID" val="87b81BaJ0h4bwcYnTBhuiq"/>
</p:tagLst>
</file>

<file path=ppt/tags/tag27.xml><?xml version="1.0" encoding="utf-8"?>
<p:tagLst xmlns:a="http://schemas.openxmlformats.org/drawingml/2006/main" xmlns:r="http://schemas.openxmlformats.org/officeDocument/2006/relationships" xmlns:p="http://schemas.openxmlformats.org/presentationml/2006/main">
  <p:tag name="DVSHAPEID" val="0HYX7yMTwKy1Tlro4mpFlE"/>
</p:tagLst>
</file>

<file path=ppt/tags/tag270.xml><?xml version="1.0" encoding="utf-8"?>
<p:tagLst xmlns:a="http://schemas.openxmlformats.org/drawingml/2006/main" xmlns:r="http://schemas.openxmlformats.org/officeDocument/2006/relationships" xmlns:p="http://schemas.openxmlformats.org/presentationml/2006/main">
  <p:tag name="DVSECTIONID" val="UaRCEnVdjDe9vGUlL7nv2R"/>
</p:tagLst>
</file>

<file path=ppt/tags/tag271.xml><?xml version="1.0" encoding="utf-8"?>
<p:tagLst xmlns:a="http://schemas.openxmlformats.org/drawingml/2006/main" xmlns:r="http://schemas.openxmlformats.org/officeDocument/2006/relationships" xmlns:p="http://schemas.openxmlformats.org/presentationml/2006/main">
  <p:tag name="DVSHAPEID" val="UOZfafvGWzSHiF2WH9TQn7"/>
</p:tagLst>
</file>

<file path=ppt/tags/tag272.xml><?xml version="1.0" encoding="utf-8"?>
<p:tagLst xmlns:a="http://schemas.openxmlformats.org/drawingml/2006/main" xmlns:r="http://schemas.openxmlformats.org/officeDocument/2006/relationships" xmlns:p="http://schemas.openxmlformats.org/presentationml/2006/main">
  <p:tag name="DVSHAPEID" val="EQozuQJzRnrMBh4EQAEd0X"/>
</p:tagLst>
</file>

<file path=ppt/tags/tag273.xml><?xml version="1.0" encoding="utf-8"?>
<p:tagLst xmlns:a="http://schemas.openxmlformats.org/drawingml/2006/main" xmlns:r="http://schemas.openxmlformats.org/officeDocument/2006/relationships" xmlns:p="http://schemas.openxmlformats.org/presentationml/2006/main">
  <p:tag name="DVSHAPEID" val="N66d1U0u18EMa9QBLFWnHu"/>
</p:tagLst>
</file>

<file path=ppt/tags/tag274.xml><?xml version="1.0" encoding="utf-8"?>
<p:tagLst xmlns:a="http://schemas.openxmlformats.org/drawingml/2006/main" xmlns:r="http://schemas.openxmlformats.org/officeDocument/2006/relationships" xmlns:p="http://schemas.openxmlformats.org/presentationml/2006/main">
  <p:tag name="DVSECTIONID" val="3vORQno6PLkbVjeFKlYayT"/>
</p:tagLst>
</file>

<file path=ppt/tags/tag275.xml><?xml version="1.0" encoding="utf-8"?>
<p:tagLst xmlns:a="http://schemas.openxmlformats.org/drawingml/2006/main" xmlns:r="http://schemas.openxmlformats.org/officeDocument/2006/relationships" xmlns:p="http://schemas.openxmlformats.org/presentationml/2006/main">
  <p:tag name="DVSHAPEID" val="fw4KS3iica7G2itgPPynmj"/>
</p:tagLst>
</file>

<file path=ppt/tags/tag276.xml><?xml version="1.0" encoding="utf-8"?>
<p:tagLst xmlns:a="http://schemas.openxmlformats.org/drawingml/2006/main" xmlns:r="http://schemas.openxmlformats.org/officeDocument/2006/relationships" xmlns:p="http://schemas.openxmlformats.org/presentationml/2006/main">
  <p:tag name="DVSHAPEID" val="Ft6x8vP6Oj8VpgDXf4udUu"/>
</p:tagLst>
</file>

<file path=ppt/tags/tag277.xml><?xml version="1.0" encoding="utf-8"?>
<p:tagLst xmlns:a="http://schemas.openxmlformats.org/drawingml/2006/main" xmlns:r="http://schemas.openxmlformats.org/officeDocument/2006/relationships" xmlns:p="http://schemas.openxmlformats.org/presentationml/2006/main">
  <p:tag name="DVSHAPEID" val="qKsT7yNBcDoC9DOg6j99OW"/>
</p:tagLst>
</file>

<file path=ppt/tags/tag278.xml><?xml version="1.0" encoding="utf-8"?>
<p:tagLst xmlns:a="http://schemas.openxmlformats.org/drawingml/2006/main" xmlns:r="http://schemas.openxmlformats.org/officeDocument/2006/relationships" xmlns:p="http://schemas.openxmlformats.org/presentationml/2006/main">
  <p:tag name="DVSHAPEID" val="9UaSD4I7eHAa3m5engjd7v"/>
</p:tagLst>
</file>

<file path=ppt/tags/tag279.xml><?xml version="1.0" encoding="utf-8"?>
<p:tagLst xmlns:a="http://schemas.openxmlformats.org/drawingml/2006/main" xmlns:r="http://schemas.openxmlformats.org/officeDocument/2006/relationships" xmlns:p="http://schemas.openxmlformats.org/presentationml/2006/main">
  <p:tag name="DVSHAPEID" val="xM7Z9ZXa4KGuAxJeVIS5oG"/>
</p:tagLst>
</file>

<file path=ppt/tags/tag28.xml><?xml version="1.0" encoding="utf-8"?>
<p:tagLst xmlns:a="http://schemas.openxmlformats.org/drawingml/2006/main" xmlns:r="http://schemas.openxmlformats.org/officeDocument/2006/relationships" xmlns:p="http://schemas.openxmlformats.org/presentationml/2006/main">
  <p:tag name="DVSHAPEID" val="BgXp9hhZ43ndy1ixjwD8dz"/>
</p:tagLst>
</file>

<file path=ppt/tags/tag280.xml><?xml version="1.0" encoding="utf-8"?>
<p:tagLst xmlns:a="http://schemas.openxmlformats.org/drawingml/2006/main" xmlns:r="http://schemas.openxmlformats.org/officeDocument/2006/relationships" xmlns:p="http://schemas.openxmlformats.org/presentationml/2006/main">
  <p:tag name="DVSHAPEID" val="2YAraRVSPAPDnnLDVJ94DP"/>
</p:tagLst>
</file>

<file path=ppt/tags/tag281.xml><?xml version="1.0" encoding="utf-8"?>
<p:tagLst xmlns:a="http://schemas.openxmlformats.org/drawingml/2006/main" xmlns:r="http://schemas.openxmlformats.org/officeDocument/2006/relationships" xmlns:p="http://schemas.openxmlformats.org/presentationml/2006/main">
  <p:tag name="DVSECTIONID" val="lUtK233HWSZ36mNMxyOdOs"/>
</p:tagLst>
</file>

<file path=ppt/tags/tag282.xml><?xml version="1.0" encoding="utf-8"?>
<p:tagLst xmlns:a="http://schemas.openxmlformats.org/drawingml/2006/main" xmlns:r="http://schemas.openxmlformats.org/officeDocument/2006/relationships" xmlns:p="http://schemas.openxmlformats.org/presentationml/2006/main">
  <p:tag name="DVSHAPEID" val="uzLxv9kBk17QJ8pHO5ebU5"/>
</p:tagLst>
</file>

<file path=ppt/tags/tag283.xml><?xml version="1.0" encoding="utf-8"?>
<p:tagLst xmlns:a="http://schemas.openxmlformats.org/drawingml/2006/main" xmlns:r="http://schemas.openxmlformats.org/officeDocument/2006/relationships" xmlns:p="http://schemas.openxmlformats.org/presentationml/2006/main">
  <p:tag name="DVSHAPEID" val="EXaltiN9Vj2du1FDmMxegN"/>
</p:tagLst>
</file>

<file path=ppt/tags/tag284.xml><?xml version="1.0" encoding="utf-8"?>
<p:tagLst xmlns:a="http://schemas.openxmlformats.org/drawingml/2006/main" xmlns:r="http://schemas.openxmlformats.org/officeDocument/2006/relationships" xmlns:p="http://schemas.openxmlformats.org/presentationml/2006/main">
  <p:tag name="DVSHAPEID" val="vwDDedV4PsVoUOn9F2Na5N"/>
</p:tagLst>
</file>

<file path=ppt/tags/tag285.xml><?xml version="1.0" encoding="utf-8"?>
<p:tagLst xmlns:a="http://schemas.openxmlformats.org/drawingml/2006/main" xmlns:r="http://schemas.openxmlformats.org/officeDocument/2006/relationships" xmlns:p="http://schemas.openxmlformats.org/presentationml/2006/main">
  <p:tag name="DVSECTIONID" val="PjLB75n1wRi99Uo5kk27Or"/>
</p:tagLst>
</file>

<file path=ppt/tags/tag286.xml><?xml version="1.0" encoding="utf-8"?>
<p:tagLst xmlns:a="http://schemas.openxmlformats.org/drawingml/2006/main" xmlns:r="http://schemas.openxmlformats.org/officeDocument/2006/relationships" xmlns:p="http://schemas.openxmlformats.org/presentationml/2006/main">
  <p:tag name="DVSHAPEID" val="OwEn1aJsDFPRrDIQ3zeRuA"/>
</p:tagLst>
</file>

<file path=ppt/tags/tag287.xml><?xml version="1.0" encoding="utf-8"?>
<p:tagLst xmlns:a="http://schemas.openxmlformats.org/drawingml/2006/main" xmlns:r="http://schemas.openxmlformats.org/officeDocument/2006/relationships" xmlns:p="http://schemas.openxmlformats.org/presentationml/2006/main">
  <p:tag name="DVSHAPEID" val="h57Rgc6vq5HII6YQbKkmOf"/>
</p:tagLst>
</file>

<file path=ppt/tags/tag288.xml><?xml version="1.0" encoding="utf-8"?>
<p:tagLst xmlns:a="http://schemas.openxmlformats.org/drawingml/2006/main" xmlns:r="http://schemas.openxmlformats.org/officeDocument/2006/relationships" xmlns:p="http://schemas.openxmlformats.org/presentationml/2006/main">
  <p:tag name="DVSHAPEID" val="z2nJrPYeWejdfygaUwl8eK"/>
</p:tagLst>
</file>

<file path=ppt/tags/tag289.xml><?xml version="1.0" encoding="utf-8"?>
<p:tagLst xmlns:a="http://schemas.openxmlformats.org/drawingml/2006/main" xmlns:r="http://schemas.openxmlformats.org/officeDocument/2006/relationships" xmlns:p="http://schemas.openxmlformats.org/presentationml/2006/main">
  <p:tag name="DVSECTIONID" val="cScRSXOqll5S59ZrWYkVl8"/>
</p:tagLst>
</file>

<file path=ppt/tags/tag29.xml><?xml version="1.0" encoding="utf-8"?>
<p:tagLst xmlns:a="http://schemas.openxmlformats.org/drawingml/2006/main" xmlns:r="http://schemas.openxmlformats.org/officeDocument/2006/relationships" xmlns:p="http://schemas.openxmlformats.org/presentationml/2006/main">
  <p:tag name="DVSHAPEID" val="CreVSodCcUqm5H0HpvCxFv"/>
</p:tagLst>
</file>

<file path=ppt/tags/tag290.xml><?xml version="1.0" encoding="utf-8"?>
<p:tagLst xmlns:a="http://schemas.openxmlformats.org/drawingml/2006/main" xmlns:r="http://schemas.openxmlformats.org/officeDocument/2006/relationships" xmlns:p="http://schemas.openxmlformats.org/presentationml/2006/main">
  <p:tag name="DVSHAPEID" val="aJVBRdntw7M2w4uwKgwc8t"/>
</p:tagLst>
</file>

<file path=ppt/tags/tag291.xml><?xml version="1.0" encoding="utf-8"?>
<p:tagLst xmlns:a="http://schemas.openxmlformats.org/drawingml/2006/main" xmlns:r="http://schemas.openxmlformats.org/officeDocument/2006/relationships" xmlns:p="http://schemas.openxmlformats.org/presentationml/2006/main">
  <p:tag name="DVSHAPEID" val="ovRqz1PO1F0PSDOQYLQsHb"/>
</p:tagLst>
</file>

<file path=ppt/tags/tag292.xml><?xml version="1.0" encoding="utf-8"?>
<p:tagLst xmlns:a="http://schemas.openxmlformats.org/drawingml/2006/main" xmlns:r="http://schemas.openxmlformats.org/officeDocument/2006/relationships" xmlns:p="http://schemas.openxmlformats.org/presentationml/2006/main">
  <p:tag name="DVSECTIONID" val="KWcToseuaGDn7Spfdqc6vX"/>
</p:tagLst>
</file>

<file path=ppt/tags/tag293.xml><?xml version="1.0" encoding="utf-8"?>
<p:tagLst xmlns:a="http://schemas.openxmlformats.org/drawingml/2006/main" xmlns:r="http://schemas.openxmlformats.org/officeDocument/2006/relationships" xmlns:p="http://schemas.openxmlformats.org/presentationml/2006/main">
  <p:tag name="DVSHAPEID" val="qc2cFoL4C2BGkpJqDmEI67"/>
</p:tagLst>
</file>

<file path=ppt/tags/tag294.xml><?xml version="1.0" encoding="utf-8"?>
<p:tagLst xmlns:a="http://schemas.openxmlformats.org/drawingml/2006/main" xmlns:r="http://schemas.openxmlformats.org/officeDocument/2006/relationships" xmlns:p="http://schemas.openxmlformats.org/presentationml/2006/main">
  <p:tag name="DVSECTIONID" val="nToxDeuvvLoYe7Te60oMOV"/>
</p:tagLst>
</file>

<file path=ppt/tags/tag295.xml><?xml version="1.0" encoding="utf-8"?>
<p:tagLst xmlns:a="http://schemas.openxmlformats.org/drawingml/2006/main" xmlns:r="http://schemas.openxmlformats.org/officeDocument/2006/relationships" xmlns:p="http://schemas.openxmlformats.org/presentationml/2006/main">
  <p:tag name="DVSHAPEID" val="w9Pc2Au6s5k00J3cqT4TNK"/>
</p:tagLst>
</file>

<file path=ppt/tags/tag296.xml><?xml version="1.0" encoding="utf-8"?>
<p:tagLst xmlns:a="http://schemas.openxmlformats.org/drawingml/2006/main" xmlns:r="http://schemas.openxmlformats.org/officeDocument/2006/relationships" xmlns:p="http://schemas.openxmlformats.org/presentationml/2006/main">
  <p:tag name="DVSHAPEID" val="aFs5YsXdUuBQi3KkTqQEGE"/>
</p:tagLst>
</file>

<file path=ppt/tags/tag3.xml><?xml version="1.0" encoding="utf-8"?>
<p:tagLst xmlns:a="http://schemas.openxmlformats.org/drawingml/2006/main" xmlns:r="http://schemas.openxmlformats.org/officeDocument/2006/relationships" xmlns:p="http://schemas.openxmlformats.org/presentationml/2006/main">
  <p:tag name="DVSHAPEID" val="eo4Hl6ZixYpbNPDwzXJdNY"/>
</p:tagLst>
</file>

<file path=ppt/tags/tag30.xml><?xml version="1.0" encoding="utf-8"?>
<p:tagLst xmlns:a="http://schemas.openxmlformats.org/drawingml/2006/main" xmlns:r="http://schemas.openxmlformats.org/officeDocument/2006/relationships" xmlns:p="http://schemas.openxmlformats.org/presentationml/2006/main">
  <p:tag name="DVSHAPEID" val="DFNq6x3S2dq1DwbdpTLsQt"/>
</p:tagLst>
</file>

<file path=ppt/tags/tag31.xml><?xml version="1.0" encoding="utf-8"?>
<p:tagLst xmlns:a="http://schemas.openxmlformats.org/drawingml/2006/main" xmlns:r="http://schemas.openxmlformats.org/officeDocument/2006/relationships" xmlns:p="http://schemas.openxmlformats.org/presentationml/2006/main">
  <p:tag name="DVSHAPEID" val="McVAwB77vGU7Ny8rhGzkRd"/>
</p:tagLst>
</file>

<file path=ppt/tags/tag32.xml><?xml version="1.0" encoding="utf-8"?>
<p:tagLst xmlns:a="http://schemas.openxmlformats.org/drawingml/2006/main" xmlns:r="http://schemas.openxmlformats.org/officeDocument/2006/relationships" xmlns:p="http://schemas.openxmlformats.org/presentationml/2006/main">
  <p:tag name="DVSHAPEID" val="V43uwb6ILdEaSBuv0rKVHK"/>
</p:tagLst>
</file>

<file path=ppt/tags/tag33.xml><?xml version="1.0" encoding="utf-8"?>
<p:tagLst xmlns:a="http://schemas.openxmlformats.org/drawingml/2006/main" xmlns:r="http://schemas.openxmlformats.org/officeDocument/2006/relationships" xmlns:p="http://schemas.openxmlformats.org/presentationml/2006/main">
  <p:tag name="DVSHAPEID" val="7wIC5XB4SwBzgRw25V0NUH"/>
</p:tagLst>
</file>

<file path=ppt/tags/tag34.xml><?xml version="1.0" encoding="utf-8"?>
<p:tagLst xmlns:a="http://schemas.openxmlformats.org/drawingml/2006/main" xmlns:r="http://schemas.openxmlformats.org/officeDocument/2006/relationships" xmlns:p="http://schemas.openxmlformats.org/presentationml/2006/main">
  <p:tag name="DVSHAPEID" val="tDGxXMG7zWvaWxLT597Hk7"/>
</p:tagLst>
</file>

<file path=ppt/tags/tag35.xml><?xml version="1.0" encoding="utf-8"?>
<p:tagLst xmlns:a="http://schemas.openxmlformats.org/drawingml/2006/main" xmlns:r="http://schemas.openxmlformats.org/officeDocument/2006/relationships" xmlns:p="http://schemas.openxmlformats.org/presentationml/2006/main">
  <p:tag name="DVSHAPEID" val="yjkCYXmPUUQq25WyZPoKXF"/>
</p:tagLst>
</file>

<file path=ppt/tags/tag36.xml><?xml version="1.0" encoding="utf-8"?>
<p:tagLst xmlns:a="http://schemas.openxmlformats.org/drawingml/2006/main" xmlns:r="http://schemas.openxmlformats.org/officeDocument/2006/relationships" xmlns:p="http://schemas.openxmlformats.org/presentationml/2006/main">
  <p:tag name="DVSHAPEID" val="45UZhbQRFcml4mckNILK1A"/>
</p:tagLst>
</file>

<file path=ppt/tags/tag37.xml><?xml version="1.0" encoding="utf-8"?>
<p:tagLst xmlns:a="http://schemas.openxmlformats.org/drawingml/2006/main" xmlns:r="http://schemas.openxmlformats.org/officeDocument/2006/relationships" xmlns:p="http://schemas.openxmlformats.org/presentationml/2006/main">
  <p:tag name="DVSHAPEID" val="kwuFWxaijzaSfeHZGaY3eD"/>
</p:tagLst>
</file>

<file path=ppt/tags/tag38.xml><?xml version="1.0" encoding="utf-8"?>
<p:tagLst xmlns:a="http://schemas.openxmlformats.org/drawingml/2006/main" xmlns:r="http://schemas.openxmlformats.org/officeDocument/2006/relationships" xmlns:p="http://schemas.openxmlformats.org/presentationml/2006/main">
  <p:tag name="DVSHAPEID" val="3G1zmE1FZdDtLovBeiHnTN"/>
</p:tagLst>
</file>

<file path=ppt/tags/tag39.xml><?xml version="1.0" encoding="utf-8"?>
<p:tagLst xmlns:a="http://schemas.openxmlformats.org/drawingml/2006/main" xmlns:r="http://schemas.openxmlformats.org/officeDocument/2006/relationships" xmlns:p="http://schemas.openxmlformats.org/presentationml/2006/main">
  <p:tag name="DVSHAPEID" val="bb7XDO2ALYlHtNEnbvgEzW"/>
</p:tagLst>
</file>

<file path=ppt/tags/tag4.xml><?xml version="1.0" encoding="utf-8"?>
<p:tagLst xmlns:a="http://schemas.openxmlformats.org/drawingml/2006/main" xmlns:r="http://schemas.openxmlformats.org/officeDocument/2006/relationships" xmlns:p="http://schemas.openxmlformats.org/presentationml/2006/main">
  <p:tag name="DVSHAPEID" val="OFVzRn9YmGwVSry5YV6nwH"/>
</p:tagLst>
</file>

<file path=ppt/tags/tag40.xml><?xml version="1.0" encoding="utf-8"?>
<p:tagLst xmlns:a="http://schemas.openxmlformats.org/drawingml/2006/main" xmlns:r="http://schemas.openxmlformats.org/officeDocument/2006/relationships" xmlns:p="http://schemas.openxmlformats.org/presentationml/2006/main">
  <p:tag name="DVSHAPEID" val="fLtju4WFlQJgvPso1dCorE"/>
</p:tagLst>
</file>

<file path=ppt/tags/tag41.xml><?xml version="1.0" encoding="utf-8"?>
<p:tagLst xmlns:a="http://schemas.openxmlformats.org/drawingml/2006/main" xmlns:r="http://schemas.openxmlformats.org/officeDocument/2006/relationships" xmlns:p="http://schemas.openxmlformats.org/presentationml/2006/main">
  <p:tag name="DVSHAPEID" val="74UHWR7b7fdeWlujkXE5Du"/>
</p:tagLst>
</file>

<file path=ppt/tags/tag42.xml><?xml version="1.0" encoding="utf-8"?>
<p:tagLst xmlns:a="http://schemas.openxmlformats.org/drawingml/2006/main" xmlns:r="http://schemas.openxmlformats.org/officeDocument/2006/relationships" xmlns:p="http://schemas.openxmlformats.org/presentationml/2006/main">
  <p:tag name="DVSHAPEID" val="XdiOVMt31bvAEppM74yaJu"/>
</p:tagLst>
</file>

<file path=ppt/tags/tag43.xml><?xml version="1.0" encoding="utf-8"?>
<p:tagLst xmlns:a="http://schemas.openxmlformats.org/drawingml/2006/main" xmlns:r="http://schemas.openxmlformats.org/officeDocument/2006/relationships" xmlns:p="http://schemas.openxmlformats.org/presentationml/2006/main">
  <p:tag name="DVSHAPEID" val="2gT6UISEKm1C6Hp8WlH4d2"/>
</p:tagLst>
</file>

<file path=ppt/tags/tag44.xml><?xml version="1.0" encoding="utf-8"?>
<p:tagLst xmlns:a="http://schemas.openxmlformats.org/drawingml/2006/main" xmlns:r="http://schemas.openxmlformats.org/officeDocument/2006/relationships" xmlns:p="http://schemas.openxmlformats.org/presentationml/2006/main">
  <p:tag name="DVSHAPEID" val="JlH4UyPzxtLta2VOSLamq8"/>
</p:tagLst>
</file>

<file path=ppt/tags/tag45.xml><?xml version="1.0" encoding="utf-8"?>
<p:tagLst xmlns:a="http://schemas.openxmlformats.org/drawingml/2006/main" xmlns:r="http://schemas.openxmlformats.org/officeDocument/2006/relationships" xmlns:p="http://schemas.openxmlformats.org/presentationml/2006/main">
  <p:tag name="DVSHAPEID" val="y2jHnZ8csFg0wxpPNkPaOy"/>
</p:tagLst>
</file>

<file path=ppt/tags/tag46.xml><?xml version="1.0" encoding="utf-8"?>
<p:tagLst xmlns:a="http://schemas.openxmlformats.org/drawingml/2006/main" xmlns:r="http://schemas.openxmlformats.org/officeDocument/2006/relationships" xmlns:p="http://schemas.openxmlformats.org/presentationml/2006/main">
  <p:tag name="DVSHAPEID" val="QCwmd7sVTRBANFLcaPrk06"/>
</p:tagLst>
</file>

<file path=ppt/tags/tag47.xml><?xml version="1.0" encoding="utf-8"?>
<p:tagLst xmlns:a="http://schemas.openxmlformats.org/drawingml/2006/main" xmlns:r="http://schemas.openxmlformats.org/officeDocument/2006/relationships" xmlns:p="http://schemas.openxmlformats.org/presentationml/2006/main">
  <p:tag name="DVSHAPEID" val="davnp2YPxgkZbGb0M1JwLo"/>
</p:tagLst>
</file>

<file path=ppt/tags/tag48.xml><?xml version="1.0" encoding="utf-8"?>
<p:tagLst xmlns:a="http://schemas.openxmlformats.org/drawingml/2006/main" xmlns:r="http://schemas.openxmlformats.org/officeDocument/2006/relationships" xmlns:p="http://schemas.openxmlformats.org/presentationml/2006/main">
  <p:tag name="DVSHAPEID" val="pVKJ4A9ZJuxKpmRPHqX4jl"/>
</p:tagLst>
</file>

<file path=ppt/tags/tag49.xml><?xml version="1.0" encoding="utf-8"?>
<p:tagLst xmlns:a="http://schemas.openxmlformats.org/drawingml/2006/main" xmlns:r="http://schemas.openxmlformats.org/officeDocument/2006/relationships" xmlns:p="http://schemas.openxmlformats.org/presentationml/2006/main">
  <p:tag name="DVSHAPEID" val="gNt41a3pAukOLACFXnFywQ"/>
</p:tagLst>
</file>

<file path=ppt/tags/tag5.xml><?xml version="1.0" encoding="utf-8"?>
<p:tagLst xmlns:a="http://schemas.openxmlformats.org/drawingml/2006/main" xmlns:r="http://schemas.openxmlformats.org/officeDocument/2006/relationships" xmlns:p="http://schemas.openxmlformats.org/presentationml/2006/main">
  <p:tag name="DVSHAPEID" val="rj4uHOhOVlFgzoLMfC8zBJ"/>
</p:tagLst>
</file>

<file path=ppt/tags/tag50.xml><?xml version="1.0" encoding="utf-8"?>
<p:tagLst xmlns:a="http://schemas.openxmlformats.org/drawingml/2006/main" xmlns:r="http://schemas.openxmlformats.org/officeDocument/2006/relationships" xmlns:p="http://schemas.openxmlformats.org/presentationml/2006/main">
  <p:tag name="DVSHAPEID" val="rqgO8XkjyH53FXgZzYVkT3"/>
</p:tagLst>
</file>

<file path=ppt/tags/tag51.xml><?xml version="1.0" encoding="utf-8"?>
<p:tagLst xmlns:a="http://schemas.openxmlformats.org/drawingml/2006/main" xmlns:r="http://schemas.openxmlformats.org/officeDocument/2006/relationships" xmlns:p="http://schemas.openxmlformats.org/presentationml/2006/main">
  <p:tag name="DVSHAPEID" val="qABhd1tAoKOql3Oc165hWC"/>
</p:tagLst>
</file>

<file path=ppt/tags/tag52.xml><?xml version="1.0" encoding="utf-8"?>
<p:tagLst xmlns:a="http://schemas.openxmlformats.org/drawingml/2006/main" xmlns:r="http://schemas.openxmlformats.org/officeDocument/2006/relationships" xmlns:p="http://schemas.openxmlformats.org/presentationml/2006/main">
  <p:tag name="DVSHAPEID" val="IHUEpXNGCcWoZFdRJiPYjl"/>
</p:tagLst>
</file>

<file path=ppt/tags/tag53.xml><?xml version="1.0" encoding="utf-8"?>
<p:tagLst xmlns:a="http://schemas.openxmlformats.org/drawingml/2006/main" xmlns:r="http://schemas.openxmlformats.org/officeDocument/2006/relationships" xmlns:p="http://schemas.openxmlformats.org/presentationml/2006/main">
  <p:tag name="DVSHAPEID" val="feCcbmXPeB7NRTmyBvMH7B"/>
</p:tagLst>
</file>

<file path=ppt/tags/tag54.xml><?xml version="1.0" encoding="utf-8"?>
<p:tagLst xmlns:a="http://schemas.openxmlformats.org/drawingml/2006/main" xmlns:r="http://schemas.openxmlformats.org/officeDocument/2006/relationships" xmlns:p="http://schemas.openxmlformats.org/presentationml/2006/main">
  <p:tag name="DVSHAPEID" val="tW38ZamMrYjnrG1dLrJNXl"/>
</p:tagLst>
</file>

<file path=ppt/tags/tag55.xml><?xml version="1.0" encoding="utf-8"?>
<p:tagLst xmlns:a="http://schemas.openxmlformats.org/drawingml/2006/main" xmlns:r="http://schemas.openxmlformats.org/officeDocument/2006/relationships" xmlns:p="http://schemas.openxmlformats.org/presentationml/2006/main">
  <p:tag name="DVSHAPEID" val="hcOjvaHkbCdDLG83mNts99"/>
</p:tagLst>
</file>

<file path=ppt/tags/tag56.xml><?xml version="1.0" encoding="utf-8"?>
<p:tagLst xmlns:a="http://schemas.openxmlformats.org/drawingml/2006/main" xmlns:r="http://schemas.openxmlformats.org/officeDocument/2006/relationships" xmlns:p="http://schemas.openxmlformats.org/presentationml/2006/main">
  <p:tag name="DVSHAPEID" val="uusGwoJlXkE8FRkFEb47MH"/>
</p:tagLst>
</file>

<file path=ppt/tags/tag57.xml><?xml version="1.0" encoding="utf-8"?>
<p:tagLst xmlns:a="http://schemas.openxmlformats.org/drawingml/2006/main" xmlns:r="http://schemas.openxmlformats.org/officeDocument/2006/relationships" xmlns:p="http://schemas.openxmlformats.org/presentationml/2006/main">
  <p:tag name="DVSHAPEID" val="aOVl4I4Wkvb8HjRPDjAQET"/>
</p:tagLst>
</file>

<file path=ppt/tags/tag58.xml><?xml version="1.0" encoding="utf-8"?>
<p:tagLst xmlns:a="http://schemas.openxmlformats.org/drawingml/2006/main" xmlns:r="http://schemas.openxmlformats.org/officeDocument/2006/relationships" xmlns:p="http://schemas.openxmlformats.org/presentationml/2006/main">
  <p:tag name="DVSHAPEID" val="ZC1hJG8hn1mNjDLbj1g008"/>
</p:tagLst>
</file>

<file path=ppt/tags/tag59.xml><?xml version="1.0" encoding="utf-8"?>
<p:tagLst xmlns:a="http://schemas.openxmlformats.org/drawingml/2006/main" xmlns:r="http://schemas.openxmlformats.org/officeDocument/2006/relationships" xmlns:p="http://schemas.openxmlformats.org/presentationml/2006/main">
  <p:tag name="DVSHAPEID" val="Wwa0OPxLwW2gPikNZnO28a"/>
</p:tagLst>
</file>

<file path=ppt/tags/tag6.xml><?xml version="1.0" encoding="utf-8"?>
<p:tagLst xmlns:a="http://schemas.openxmlformats.org/drawingml/2006/main" xmlns:r="http://schemas.openxmlformats.org/officeDocument/2006/relationships" xmlns:p="http://schemas.openxmlformats.org/presentationml/2006/main">
  <p:tag name="DVSHAPEID" val="FSXcXtYN6qr6eCunFlGyKb"/>
</p:tagLst>
</file>

<file path=ppt/tags/tag60.xml><?xml version="1.0" encoding="utf-8"?>
<p:tagLst xmlns:a="http://schemas.openxmlformats.org/drawingml/2006/main" xmlns:r="http://schemas.openxmlformats.org/officeDocument/2006/relationships" xmlns:p="http://schemas.openxmlformats.org/presentationml/2006/main">
  <p:tag name="DVSHAPEID" val="LU0e4sZzAETRGu7JSjJBvq"/>
</p:tagLst>
</file>

<file path=ppt/tags/tag61.xml><?xml version="1.0" encoding="utf-8"?>
<p:tagLst xmlns:a="http://schemas.openxmlformats.org/drawingml/2006/main" xmlns:r="http://schemas.openxmlformats.org/officeDocument/2006/relationships" xmlns:p="http://schemas.openxmlformats.org/presentationml/2006/main">
  <p:tag name="DVSHAPEID" val="K3OsQw2ScXZMLf0AL4LXmo"/>
</p:tagLst>
</file>

<file path=ppt/tags/tag62.xml><?xml version="1.0" encoding="utf-8"?>
<p:tagLst xmlns:a="http://schemas.openxmlformats.org/drawingml/2006/main" xmlns:r="http://schemas.openxmlformats.org/officeDocument/2006/relationships" xmlns:p="http://schemas.openxmlformats.org/presentationml/2006/main">
  <p:tag name="DVSHAPEID" val="nYBQGfvuiwFl9WpBCtxHrW"/>
</p:tagLst>
</file>

<file path=ppt/tags/tag63.xml><?xml version="1.0" encoding="utf-8"?>
<p:tagLst xmlns:a="http://schemas.openxmlformats.org/drawingml/2006/main" xmlns:r="http://schemas.openxmlformats.org/officeDocument/2006/relationships" xmlns:p="http://schemas.openxmlformats.org/presentationml/2006/main">
  <p:tag name="DVSHAPEID" val="RUJRIiyEPx4mFQR0QMnHEs"/>
</p:tagLst>
</file>

<file path=ppt/tags/tag64.xml><?xml version="1.0" encoding="utf-8"?>
<p:tagLst xmlns:a="http://schemas.openxmlformats.org/drawingml/2006/main" xmlns:r="http://schemas.openxmlformats.org/officeDocument/2006/relationships" xmlns:p="http://schemas.openxmlformats.org/presentationml/2006/main">
  <p:tag name="DVSHAPEID" val="7p63a9siqEWr6H6OxdWEG7"/>
</p:tagLst>
</file>

<file path=ppt/tags/tag65.xml><?xml version="1.0" encoding="utf-8"?>
<p:tagLst xmlns:a="http://schemas.openxmlformats.org/drawingml/2006/main" xmlns:r="http://schemas.openxmlformats.org/officeDocument/2006/relationships" xmlns:p="http://schemas.openxmlformats.org/presentationml/2006/main">
  <p:tag name="DVSHAPEID" val="gMgzKBDKkKhoMjKF7ocx7p"/>
</p:tagLst>
</file>

<file path=ppt/tags/tag66.xml><?xml version="1.0" encoding="utf-8"?>
<p:tagLst xmlns:a="http://schemas.openxmlformats.org/drawingml/2006/main" xmlns:r="http://schemas.openxmlformats.org/officeDocument/2006/relationships" xmlns:p="http://schemas.openxmlformats.org/presentationml/2006/main">
  <p:tag name="DVSHAPEID" val="qeJ9T1f9K0LZ8jMBpREFjb"/>
</p:tagLst>
</file>

<file path=ppt/tags/tag67.xml><?xml version="1.0" encoding="utf-8"?>
<p:tagLst xmlns:a="http://schemas.openxmlformats.org/drawingml/2006/main" xmlns:r="http://schemas.openxmlformats.org/officeDocument/2006/relationships" xmlns:p="http://schemas.openxmlformats.org/presentationml/2006/main">
  <p:tag name="DVSHAPEID" val="9IUN4R5yr90Rl2PAHCvaZh"/>
</p:tagLst>
</file>

<file path=ppt/tags/tag68.xml><?xml version="1.0" encoding="utf-8"?>
<p:tagLst xmlns:a="http://schemas.openxmlformats.org/drawingml/2006/main" xmlns:r="http://schemas.openxmlformats.org/officeDocument/2006/relationships" xmlns:p="http://schemas.openxmlformats.org/presentationml/2006/main">
  <p:tag name="DVSHAPEID" val="CNarTwYlSs5f51e6Xn3cyC"/>
</p:tagLst>
</file>

<file path=ppt/tags/tag69.xml><?xml version="1.0" encoding="utf-8"?>
<p:tagLst xmlns:a="http://schemas.openxmlformats.org/drawingml/2006/main" xmlns:r="http://schemas.openxmlformats.org/officeDocument/2006/relationships" xmlns:p="http://schemas.openxmlformats.org/presentationml/2006/main">
  <p:tag name="DVSHAPEID" val="ZhYKLO9299bR57DCYzz6gx"/>
</p:tagLst>
</file>

<file path=ppt/tags/tag7.xml><?xml version="1.0" encoding="utf-8"?>
<p:tagLst xmlns:a="http://schemas.openxmlformats.org/drawingml/2006/main" xmlns:r="http://schemas.openxmlformats.org/officeDocument/2006/relationships" xmlns:p="http://schemas.openxmlformats.org/presentationml/2006/main">
  <p:tag name="DVSHAPEID" val="fBR9jcFueX5IEcwvQNQ8ff"/>
</p:tagLst>
</file>

<file path=ppt/tags/tag70.xml><?xml version="1.0" encoding="utf-8"?>
<p:tagLst xmlns:a="http://schemas.openxmlformats.org/drawingml/2006/main" xmlns:r="http://schemas.openxmlformats.org/officeDocument/2006/relationships" xmlns:p="http://schemas.openxmlformats.org/presentationml/2006/main">
  <p:tag name="DVSHAPEID" val="L6XOmBF77NJ0NSs8K9bQiW"/>
</p:tagLst>
</file>

<file path=ppt/tags/tag71.xml><?xml version="1.0" encoding="utf-8"?>
<p:tagLst xmlns:a="http://schemas.openxmlformats.org/drawingml/2006/main" xmlns:r="http://schemas.openxmlformats.org/officeDocument/2006/relationships" xmlns:p="http://schemas.openxmlformats.org/presentationml/2006/main">
  <p:tag name="DVSHAPEID" val="3dW6tkpuCrmrwRMXsxn11n"/>
</p:tagLst>
</file>

<file path=ppt/tags/tag72.xml><?xml version="1.0" encoding="utf-8"?>
<p:tagLst xmlns:a="http://schemas.openxmlformats.org/drawingml/2006/main" xmlns:r="http://schemas.openxmlformats.org/officeDocument/2006/relationships" xmlns:p="http://schemas.openxmlformats.org/presentationml/2006/main">
  <p:tag name="DVSHAPEID" val="85kKaPOqUqfO2JSf8lIDah"/>
</p:tagLst>
</file>

<file path=ppt/tags/tag73.xml><?xml version="1.0" encoding="utf-8"?>
<p:tagLst xmlns:a="http://schemas.openxmlformats.org/drawingml/2006/main" xmlns:r="http://schemas.openxmlformats.org/officeDocument/2006/relationships" xmlns:p="http://schemas.openxmlformats.org/presentationml/2006/main">
  <p:tag name="DVSHAPEID" val="DlmBmNHEthUG4QMIaAFcxV"/>
</p:tagLst>
</file>

<file path=ppt/tags/tag74.xml><?xml version="1.0" encoding="utf-8"?>
<p:tagLst xmlns:a="http://schemas.openxmlformats.org/drawingml/2006/main" xmlns:r="http://schemas.openxmlformats.org/officeDocument/2006/relationships" xmlns:p="http://schemas.openxmlformats.org/presentationml/2006/main">
  <p:tag name="DVSHAPEID" val="cHP24cp1jocRrYoyt0JgWX"/>
</p:tagLst>
</file>

<file path=ppt/tags/tag75.xml><?xml version="1.0" encoding="utf-8"?>
<p:tagLst xmlns:a="http://schemas.openxmlformats.org/drawingml/2006/main" xmlns:r="http://schemas.openxmlformats.org/officeDocument/2006/relationships" xmlns:p="http://schemas.openxmlformats.org/presentationml/2006/main">
  <p:tag name="DVSHAPEID" val="UmF1tpb8XYKI8FLjJufrYw"/>
</p:tagLst>
</file>

<file path=ppt/tags/tag76.xml><?xml version="1.0" encoding="utf-8"?>
<p:tagLst xmlns:a="http://schemas.openxmlformats.org/drawingml/2006/main" xmlns:r="http://schemas.openxmlformats.org/officeDocument/2006/relationships" xmlns:p="http://schemas.openxmlformats.org/presentationml/2006/main">
  <p:tag name="DVSHAPEID" val="tdpNkB6EtgYeNsn3JZQare"/>
</p:tagLst>
</file>

<file path=ppt/tags/tag77.xml><?xml version="1.0" encoding="utf-8"?>
<p:tagLst xmlns:a="http://schemas.openxmlformats.org/drawingml/2006/main" xmlns:r="http://schemas.openxmlformats.org/officeDocument/2006/relationships" xmlns:p="http://schemas.openxmlformats.org/presentationml/2006/main">
  <p:tag name="DVSHAPEID" val="6JQINahe1vZnTrCG5z1ivt"/>
</p:tagLst>
</file>

<file path=ppt/tags/tag78.xml><?xml version="1.0" encoding="utf-8"?>
<p:tagLst xmlns:a="http://schemas.openxmlformats.org/drawingml/2006/main" xmlns:r="http://schemas.openxmlformats.org/officeDocument/2006/relationships" xmlns:p="http://schemas.openxmlformats.org/presentationml/2006/main">
  <p:tag name="DVSHAPEID" val="JUSiVFKfAN5e6FXBOWneft"/>
</p:tagLst>
</file>

<file path=ppt/tags/tag79.xml><?xml version="1.0" encoding="utf-8"?>
<p:tagLst xmlns:a="http://schemas.openxmlformats.org/drawingml/2006/main" xmlns:r="http://schemas.openxmlformats.org/officeDocument/2006/relationships" xmlns:p="http://schemas.openxmlformats.org/presentationml/2006/main">
  <p:tag name="DVSHAPEID" val="epzVr3Ug98JC0VQueBuLUc"/>
</p:tagLst>
</file>

<file path=ppt/tags/tag8.xml><?xml version="1.0" encoding="utf-8"?>
<p:tagLst xmlns:a="http://schemas.openxmlformats.org/drawingml/2006/main" xmlns:r="http://schemas.openxmlformats.org/officeDocument/2006/relationships" xmlns:p="http://schemas.openxmlformats.org/presentationml/2006/main">
  <p:tag name="DVSHAPEID" val="Ota9hSWNS3YtCmlNaL7Bbu"/>
</p:tagLst>
</file>

<file path=ppt/tags/tag80.xml><?xml version="1.0" encoding="utf-8"?>
<p:tagLst xmlns:a="http://schemas.openxmlformats.org/drawingml/2006/main" xmlns:r="http://schemas.openxmlformats.org/officeDocument/2006/relationships" xmlns:p="http://schemas.openxmlformats.org/presentationml/2006/main">
  <p:tag name="DVSECTIONID" val="nue9VUb4dd4Tc8M41G68eM"/>
</p:tagLst>
</file>

<file path=ppt/tags/tag81.xml><?xml version="1.0" encoding="utf-8"?>
<p:tagLst xmlns:a="http://schemas.openxmlformats.org/drawingml/2006/main" xmlns:r="http://schemas.openxmlformats.org/officeDocument/2006/relationships" xmlns:p="http://schemas.openxmlformats.org/presentationml/2006/main">
  <p:tag name="DVSECTIONID" val="W5cXhe5tKyEn3cg6rSWAaa"/>
</p:tagLst>
</file>

<file path=ppt/tags/tag82.xml><?xml version="1.0" encoding="utf-8"?>
<p:tagLst xmlns:a="http://schemas.openxmlformats.org/drawingml/2006/main" xmlns:r="http://schemas.openxmlformats.org/officeDocument/2006/relationships" xmlns:p="http://schemas.openxmlformats.org/presentationml/2006/main">
  <p:tag name="DVSHAPEID" val="8wHcCZBMRjwsj9OZpznnix"/>
</p:tagLst>
</file>

<file path=ppt/tags/tag83.xml><?xml version="1.0" encoding="utf-8"?>
<p:tagLst xmlns:a="http://schemas.openxmlformats.org/drawingml/2006/main" xmlns:r="http://schemas.openxmlformats.org/officeDocument/2006/relationships" xmlns:p="http://schemas.openxmlformats.org/presentationml/2006/main">
  <p:tag name="DVSHAPEID" val="UZnV4fezYh7k4neMMtNZ8g"/>
</p:tagLst>
</file>

<file path=ppt/tags/tag84.xml><?xml version="1.0" encoding="utf-8"?>
<p:tagLst xmlns:a="http://schemas.openxmlformats.org/drawingml/2006/main" xmlns:r="http://schemas.openxmlformats.org/officeDocument/2006/relationships" xmlns:p="http://schemas.openxmlformats.org/presentationml/2006/main">
  <p:tag name="DVSECTIONID" val="RXwC6hxsvNEBx8XYCXYJtv"/>
</p:tagLst>
</file>

<file path=ppt/tags/tag85.xml><?xml version="1.0" encoding="utf-8"?>
<p:tagLst xmlns:a="http://schemas.openxmlformats.org/drawingml/2006/main" xmlns:r="http://schemas.openxmlformats.org/officeDocument/2006/relationships" xmlns:p="http://schemas.openxmlformats.org/presentationml/2006/main">
  <p:tag name="DVSHAPEID" val="U96E2j3jFuoBBHPGVmyhke"/>
</p:tagLst>
</file>

<file path=ppt/tags/tag86.xml><?xml version="1.0" encoding="utf-8"?>
<p:tagLst xmlns:a="http://schemas.openxmlformats.org/drawingml/2006/main" xmlns:r="http://schemas.openxmlformats.org/officeDocument/2006/relationships" xmlns:p="http://schemas.openxmlformats.org/presentationml/2006/main">
  <p:tag name="DVSHAPEID" val="lZ4rKDMUAipD5dOpcUwECC"/>
</p:tagLst>
</file>

<file path=ppt/tags/tag87.xml><?xml version="1.0" encoding="utf-8"?>
<p:tagLst xmlns:a="http://schemas.openxmlformats.org/drawingml/2006/main" xmlns:r="http://schemas.openxmlformats.org/officeDocument/2006/relationships" xmlns:p="http://schemas.openxmlformats.org/presentationml/2006/main">
  <p:tag name="DVSECTIONID" val="eP5zNUfdbECLeeqF8OVi2R"/>
</p:tagLst>
</file>

<file path=ppt/tags/tag88.xml><?xml version="1.0" encoding="utf-8"?>
<p:tagLst xmlns:a="http://schemas.openxmlformats.org/drawingml/2006/main" xmlns:r="http://schemas.openxmlformats.org/officeDocument/2006/relationships" xmlns:p="http://schemas.openxmlformats.org/presentationml/2006/main">
  <p:tag name="DVSHAPEID" val="VsLxW6xrrQWFO7zBzpxLU6"/>
</p:tagLst>
</file>

<file path=ppt/tags/tag89.xml><?xml version="1.0" encoding="utf-8"?>
<p:tagLst xmlns:a="http://schemas.openxmlformats.org/drawingml/2006/main" xmlns:r="http://schemas.openxmlformats.org/officeDocument/2006/relationships" xmlns:p="http://schemas.openxmlformats.org/presentationml/2006/main">
  <p:tag name="DVSECTIONID" val="IrE78sfZBqHlJGwwtCdhC0"/>
</p:tagLst>
</file>

<file path=ppt/tags/tag9.xml><?xml version="1.0" encoding="utf-8"?>
<p:tagLst xmlns:a="http://schemas.openxmlformats.org/drawingml/2006/main" xmlns:r="http://schemas.openxmlformats.org/officeDocument/2006/relationships" xmlns:p="http://schemas.openxmlformats.org/presentationml/2006/main">
  <p:tag name="DVSHAPEID" val="0vXiRauTICW0NnZaVNyq42"/>
</p:tagLst>
</file>

<file path=ppt/tags/tag90.xml><?xml version="1.0" encoding="utf-8"?>
<p:tagLst xmlns:a="http://schemas.openxmlformats.org/drawingml/2006/main" xmlns:r="http://schemas.openxmlformats.org/officeDocument/2006/relationships" xmlns:p="http://schemas.openxmlformats.org/presentationml/2006/main">
  <p:tag name="DVSHAPEID" val="cYBBRw9DKGCI3BFdGGm8Qy"/>
</p:tagLst>
</file>

<file path=ppt/tags/tag91.xml><?xml version="1.0" encoding="utf-8"?>
<p:tagLst xmlns:a="http://schemas.openxmlformats.org/drawingml/2006/main" xmlns:r="http://schemas.openxmlformats.org/officeDocument/2006/relationships" xmlns:p="http://schemas.openxmlformats.org/presentationml/2006/main">
  <p:tag name="DVSHAPEID" val="HpoHPAl77QIPfNVke1hO6g"/>
</p:tagLst>
</file>

<file path=ppt/tags/tag92.xml><?xml version="1.0" encoding="utf-8"?>
<p:tagLst xmlns:a="http://schemas.openxmlformats.org/drawingml/2006/main" xmlns:r="http://schemas.openxmlformats.org/officeDocument/2006/relationships" xmlns:p="http://schemas.openxmlformats.org/presentationml/2006/main">
  <p:tag name="DVSHAPEID" val="364YWmIRpLfEgcdaGyhDyL"/>
</p:tagLst>
</file>

<file path=ppt/tags/tag93.xml><?xml version="1.0" encoding="utf-8"?>
<p:tagLst xmlns:a="http://schemas.openxmlformats.org/drawingml/2006/main" xmlns:r="http://schemas.openxmlformats.org/officeDocument/2006/relationships" xmlns:p="http://schemas.openxmlformats.org/presentationml/2006/main">
  <p:tag name="DVSHAPEID" val="ZdlRhmrkR2srmiCREZogrX"/>
</p:tagLst>
</file>

<file path=ppt/tags/tag94.xml><?xml version="1.0" encoding="utf-8"?>
<p:tagLst xmlns:a="http://schemas.openxmlformats.org/drawingml/2006/main" xmlns:r="http://schemas.openxmlformats.org/officeDocument/2006/relationships" xmlns:p="http://schemas.openxmlformats.org/presentationml/2006/main">
  <p:tag name="DVSHAPEID" val="ABxJ74lJwsHh7RC44mp4Tc"/>
</p:tagLst>
</file>

<file path=ppt/tags/tag95.xml><?xml version="1.0" encoding="utf-8"?>
<p:tagLst xmlns:a="http://schemas.openxmlformats.org/drawingml/2006/main" xmlns:r="http://schemas.openxmlformats.org/officeDocument/2006/relationships" xmlns:p="http://schemas.openxmlformats.org/presentationml/2006/main">
  <p:tag name="DVSHAPEID" val="cOPUxOTieik1CKjyenY8wZ"/>
</p:tagLst>
</file>

<file path=ppt/tags/tag96.xml><?xml version="1.0" encoding="utf-8"?>
<p:tagLst xmlns:a="http://schemas.openxmlformats.org/drawingml/2006/main" xmlns:r="http://schemas.openxmlformats.org/officeDocument/2006/relationships" xmlns:p="http://schemas.openxmlformats.org/presentationml/2006/main">
  <p:tag name="DVSECTIONID" val="ZMUJxXO9Natn7DUGLMYc2b"/>
</p:tagLst>
</file>

<file path=ppt/tags/tag97.xml><?xml version="1.0" encoding="utf-8"?>
<p:tagLst xmlns:a="http://schemas.openxmlformats.org/drawingml/2006/main" xmlns:r="http://schemas.openxmlformats.org/officeDocument/2006/relationships" xmlns:p="http://schemas.openxmlformats.org/presentationml/2006/main">
  <p:tag name="DVSHAPEID" val="K4bLfzV2Qm3ooITcwxPeeo"/>
</p:tagLst>
</file>

<file path=ppt/tags/tag98.xml><?xml version="1.0" encoding="utf-8"?>
<p:tagLst xmlns:a="http://schemas.openxmlformats.org/drawingml/2006/main" xmlns:r="http://schemas.openxmlformats.org/officeDocument/2006/relationships" xmlns:p="http://schemas.openxmlformats.org/presentationml/2006/main">
  <p:tag name="DVSHAPEID" val="W5eRKv726LFd4KJMykmbrY"/>
</p:tagLst>
</file>

<file path=ppt/tags/tag99.xml><?xml version="1.0" encoding="utf-8"?>
<p:tagLst xmlns:a="http://schemas.openxmlformats.org/drawingml/2006/main" xmlns:r="http://schemas.openxmlformats.org/officeDocument/2006/relationships" xmlns:p="http://schemas.openxmlformats.org/presentationml/2006/main">
  <p:tag name="DVSHAPEID" val="XelBF2QriiKm85woOqVOgh"/>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35243</TotalTime>
  <Words>2773</Words>
  <Application>Microsoft Office PowerPoint</Application>
  <PresentationFormat>On-screen Show (4:3)</PresentationFormat>
  <Paragraphs>420</Paragraphs>
  <Slides>49</Slides>
  <Notes>49</Notes>
  <HiddenSlides>0</HiddenSlides>
  <MMClips>0</MMClips>
  <ScaleCrop>false</ScaleCrop>
  <HeadingPairs>
    <vt:vector size="4" baseType="variant">
      <vt:variant>
        <vt:lpstr>Theme</vt:lpstr>
      </vt:variant>
      <vt:variant>
        <vt:i4>2</vt:i4>
      </vt:variant>
      <vt:variant>
        <vt:lpstr>Slide Titles</vt:lpstr>
      </vt:variant>
      <vt:variant>
        <vt:i4>49</vt:i4>
      </vt:variant>
    </vt:vector>
  </HeadingPairs>
  <TitlesOfParts>
    <vt:vector size="51" baseType="lpstr">
      <vt:lpstr>1_EX06PP_template</vt:lpstr>
      <vt:lpstr>QAD 2010 Template</vt:lpstr>
      <vt:lpstr>BI Portal User</vt:lpstr>
      <vt:lpstr>Course Overview</vt:lpstr>
      <vt:lpstr>Course Objectives &amp; Benefits</vt:lpstr>
      <vt:lpstr>QAD BI - Review</vt:lpstr>
      <vt:lpstr>QAD BI Components</vt:lpstr>
      <vt:lpstr>BI Portal – User Roles</vt:lpstr>
      <vt:lpstr>Logging in to the BI Portal</vt:lpstr>
      <vt:lpstr>Access BI Portal</vt:lpstr>
      <vt:lpstr>Login Screen</vt:lpstr>
      <vt:lpstr>Using Dashboards</vt:lpstr>
      <vt:lpstr>Dashboards</vt:lpstr>
      <vt:lpstr>Dashboards</vt:lpstr>
      <vt:lpstr>Dashboards</vt:lpstr>
      <vt:lpstr>Parameter Bar</vt:lpstr>
      <vt:lpstr>Enter Parameters</vt:lpstr>
      <vt:lpstr>Dashboard – Visual Item Controls</vt:lpstr>
      <vt:lpstr>Dashboard – Minimized Visual Items</vt:lpstr>
      <vt:lpstr>Dashboard – Visual Item - Export</vt:lpstr>
      <vt:lpstr>Dashboard – Visual Item Controls</vt:lpstr>
      <vt:lpstr>Dashboard – Visual Item – Drill Down</vt:lpstr>
      <vt:lpstr>Dashboard – Visual Item – Drill Down</vt:lpstr>
      <vt:lpstr>Dashboard – Visual Item - Grids</vt:lpstr>
      <vt:lpstr>Dashboard – Visual Item – Heat Maps</vt:lpstr>
      <vt:lpstr>Dashboard – Visual Item – Gauges</vt:lpstr>
      <vt:lpstr>Review Questions</vt:lpstr>
      <vt:lpstr>Review Questions</vt:lpstr>
      <vt:lpstr>Running Reports</vt:lpstr>
      <vt:lpstr>Reports - Access</vt:lpstr>
      <vt:lpstr>Reports – Dashboard Browse</vt:lpstr>
      <vt:lpstr>Reports – Parameters</vt:lpstr>
      <vt:lpstr>Reports – Export</vt:lpstr>
      <vt:lpstr>Reports – BI Portal Menu</vt:lpstr>
      <vt:lpstr>Reports – Drill Down from Visual Item</vt:lpstr>
      <vt:lpstr>Reports – Drill Down from Report</vt:lpstr>
      <vt:lpstr>Reports – Exit</vt:lpstr>
      <vt:lpstr>Review Questions</vt:lpstr>
      <vt:lpstr>Collaboration</vt:lpstr>
      <vt:lpstr>BI Portal – Collaboration - Components</vt:lpstr>
      <vt:lpstr>BI Portal - Collaboration</vt:lpstr>
      <vt:lpstr>BI Portal - Collaboration</vt:lpstr>
      <vt:lpstr>BI Portal - Collaboration</vt:lpstr>
      <vt:lpstr>BI Portal - Collaboration</vt:lpstr>
      <vt:lpstr>BI Portal – Collaboration - Forum Comments</vt:lpstr>
      <vt:lpstr>BI Portal – Collaboration - Forum Comments</vt:lpstr>
      <vt:lpstr>Review Questions</vt:lpstr>
      <vt:lpstr>Review Questions</vt:lpstr>
      <vt:lpstr>BI Portal User Introduction</vt:lpstr>
      <vt:lpstr>BI Portal User – Review</vt:lpstr>
      <vt:lpstr>QAD BI Level 1 Learning Path -Next Steps for Certification!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qad</cp:lastModifiedBy>
  <cp:revision>2732</cp:revision>
  <dcterms:created xsi:type="dcterms:W3CDTF">2006-09-26T21:40:50Z</dcterms:created>
  <dcterms:modified xsi:type="dcterms:W3CDTF">2013-10-10T23:26:45Z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false</vt:lpwstr>
  </property>
  <property fmtid="{D5CDD505-2E9C-101B-9397-08002B2CF9AE}" pid="3" name="Google.Documents.DocumentId">
    <vt:lpwstr>17yNV6q_cPFgNDW9LpfOeWiTqyGu0lqgHCybxBTJLvwk</vt:lpwstr>
  </property>
  <property fmtid="{D5CDD505-2E9C-101B-9397-08002B2CF9AE}" pid="4" name="Google.Documents.RevisionId">
    <vt:lpwstr>06563638416467017298</vt:lpwstr>
  </property>
  <property fmtid="{D5CDD505-2E9C-101B-9397-08002B2CF9AE}" pid="5" name="Google.Documents.PreviousRevisionId">
    <vt:lpwstr>02037715363649219798</vt:lpwstr>
  </property>
  <property fmtid="{D5CDD505-2E9C-101B-9397-08002B2CF9AE}" pid="6" name="Google.Documents.PluginVersion">
    <vt:lpwstr>2.0.2662.553</vt:lpwstr>
  </property>
  <property fmtid="{D5CDD505-2E9C-101B-9397-08002B2CF9AE}" pid="7" name="Google.Documents.MergeIncapabilityFlags">
    <vt:i4>0</vt:i4>
  </property>
</Properties>
</file>