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tags/tag8.xml" ContentType="application/vnd.openxmlformats-officedocument.presentationml.tags+xml"/>
  <Override PartName="/ppt/tags/tag140.xml" ContentType="application/vnd.openxmlformats-officedocument.presentationml.tags+xml"/>
  <Override PartName="/ppt/tags/tag238.xml" ContentType="application/vnd.openxmlformats-officedocument.presentationml.tags+xml"/>
  <Override PartName="/ppt/tags/tag285.xml" ContentType="application/vnd.openxmlformats-officedocument.presentationml.tags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216.xml" ContentType="application/vnd.openxmlformats-officedocument.presentationml.tags+xml"/>
  <Override PartName="/ppt/tags/tag263.xml" ContentType="application/vnd.openxmlformats-officedocument.presentationml.tags+xml"/>
  <Default Extension="xml" ContentType="application/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notesSlides/notesSlide16.xml" ContentType="application/vnd.openxmlformats-officedocument.presentationml.notesSlide+xml"/>
  <Override PartName="/ppt/tags/tag241.xml" ContentType="application/vnd.openxmlformats-officedocument.presentationml.tags+xml"/>
  <Override PartName="/ppt/comments/comment33.xml" ContentType="application/vnd.openxmlformats-officedocument.presentationml.comments+xml"/>
  <Override PartName="/ppt/tags/tag339.xml" ContentType="application/vnd.openxmlformats-officedocument.presentationml.tags+xml"/>
  <Override PartName="/ppt/tags/tag16.xml" ContentType="application/vnd.openxmlformats-officedocument.presentationml.tags+xml"/>
  <Override PartName="/ppt/tags/tag63.xml" ContentType="application/vnd.openxmlformats-officedocument.presentationml.tags+xml"/>
  <Override PartName="/ppt/comments/comment11.xml" ContentType="application/vnd.openxmlformats-officedocument.presentationml.comments+xml"/>
  <Override PartName="/ppt/tags/tag178.xml" ContentType="application/vnd.openxmlformats-officedocument.presentationml.tags+xml"/>
  <Override PartName="/ppt/tags/tag317.xml" ContentType="application/vnd.openxmlformats-officedocument.presentationml.tags+xml"/>
  <Override PartName="/ppt/notesSlides/notesSlide41.xml" ContentType="application/vnd.openxmlformats-officedocument.presentationml.notesSlide+xml"/>
  <Override PartName="/ppt/tags/tag364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279.xml" ContentType="application/vnd.openxmlformats-officedocument.presentationml.tags+xml"/>
  <Override PartName="/ppt/tags/tag342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tags/tag320.xml" ContentType="application/vnd.openxmlformats-officedocument.presentationml.tags+xml"/>
  <Override PartName="/ppt/slides/slide19.xml" ContentType="application/vnd.openxmlformats-officedocument.presentationml.slide+xml"/>
  <Default Extension="png" ContentType="image/png"/>
  <Override PartName="/ppt/tags/tag112.xml" ContentType="application/vnd.openxmlformats-officedocument.presentationml.tags+xml"/>
  <Override PartName="/ppt/tags/tag257.xml" ContentType="application/vnd.openxmlformats-officedocument.presentationml.tags+xml"/>
  <Override PartName="/ppt/tags/tag5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comments/comment9.xml" ContentType="application/vnd.openxmlformats-officedocument.presentationml.comments+xml"/>
  <Override PartName="/ppt/comments/comment27.xml" ContentType="application/vnd.openxmlformats-officedocument.presentationml.comments+xml"/>
  <Override PartName="/ppt/slides/slide44.xml" ContentType="application/vnd.openxmlformats-officedocument.presentationml.slide+xml"/>
  <Override PartName="/ppt/tags/tag235.xml" ContentType="application/vnd.openxmlformats-officedocument.presentationml.tags+xml"/>
  <Override PartName="/ppt/tags/tag282.xml" ContentType="application/vnd.openxmlformats-officedocument.presentationml.tags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ppt/tags/tag260.xml" ContentType="application/vnd.openxmlformats-officedocument.presentationml.tags+xml"/>
  <Override PartName="/ppt/notesSlides/notesSlide35.xml" ContentType="application/vnd.openxmlformats-officedocument.presentationml.notesSlide+xml"/>
  <Override PartName="/ppt/tags/tag358.xml" ContentType="application/vnd.openxmlformats-officedocument.presentationml.tags+xml"/>
  <Override PartName="/ppt/tags/tag35.xml" ContentType="application/vnd.openxmlformats-officedocument.presentationml.tags+xml"/>
  <Override PartName="/ppt/slideLayouts/slideLayout21.xml" ContentType="application/vnd.openxmlformats-officedocument.presentationml.slideLayout+xml"/>
  <Override PartName="/ppt/tags/tag82.xml" ContentType="application/vnd.openxmlformats-officedocument.presentationml.tags+xml"/>
  <Override PartName="/ppt/notesSlides/notesSlide13.xml" ContentType="application/vnd.openxmlformats-officedocument.presentationml.notesSlide+xml"/>
  <Override PartName="/ppt/tags/tag197.xml" ContentType="application/vnd.openxmlformats-officedocument.presentationml.tags+xml"/>
  <Override PartName="/ppt/comments/comment30.xml" ContentType="application/vnd.openxmlformats-officedocument.presentationml.comments+xml"/>
  <Override PartName="/ppt/tags/tag336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298.xml" ContentType="application/vnd.openxmlformats-officedocument.presentationml.tags+xml"/>
  <Override PartName="/ppt/tags/tag314.xml" ContentType="application/vnd.openxmlformats-officedocument.presentationml.tags+xml"/>
  <Override PartName="/ppt/tags/tag361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ppt/tags/tag153.xml" ContentType="application/vnd.openxmlformats-officedocument.presentationml.tags+xml"/>
  <Override PartName="/ppt/slides/slide38.xml" ContentType="application/vnd.openxmlformats-officedocument.presentationml.slide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tags/tag276.xml" ContentType="application/vnd.openxmlformats-officedocument.presentationml.tags+xml"/>
  <Override PartName="/ppt/tags/tag98.xml" ContentType="application/vnd.openxmlformats-officedocument.presentationml.tags+xml"/>
  <Override PartName="/ppt/tags/tag207.xml" ContentType="application/vnd.openxmlformats-officedocument.presentationml.tags+xml"/>
  <Override PartName="/ppt/tags/tag254.xml" ContentType="application/vnd.openxmlformats-officedocument.presentationml.tags+xml"/>
  <Override PartName="/ppt/notesSlides/notesSlide29.xml" ContentType="application/vnd.openxmlformats-officedocument.presentationml.notesSlide+xml"/>
  <Override PartName="/ppt/comments/comment46.xml" ContentType="application/vnd.openxmlformats-officedocument.presentationml.comments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comments/comment6.xml" ContentType="application/vnd.openxmlformats-officedocument.presentationml.comments+xml"/>
  <Override PartName="/ppt/comments/comment24.xml" ContentType="application/vnd.openxmlformats-officedocument.presentationml.comments+xml"/>
  <Override PartName="/ppt/tags/tag232.xml" ContentType="application/vnd.openxmlformats-officedocument.presentationml.tags+xml"/>
  <Override PartName="/ppt/tags/tag54.xml" ContentType="application/vnd.openxmlformats-officedocument.presentationml.tags+xml"/>
  <Override PartName="/ppt/tags/tag169.xml" ContentType="application/vnd.openxmlformats-officedocument.presentationml.tags+xml"/>
  <Override PartName="/ppt/tags/tag210.xml" ContentType="application/vnd.openxmlformats-officedocument.presentationml.tags+xml"/>
  <Override PartName="/ppt/notesSlides/notesSlide32.xml" ContentType="application/vnd.openxmlformats-officedocument.presentationml.notesSlide+xml"/>
  <Override PartName="/ppt/tags/tag308.xml" ContentType="application/vnd.openxmlformats-officedocument.presentationml.tags+xml"/>
  <Override PartName="/ppt/tags/tag355.xml" ContentType="application/vnd.openxmlformats-officedocument.presentationml.tags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tags/tag33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125.xml" ContentType="application/vnd.openxmlformats-officedocument.presentationml.tags+xml"/>
  <Override PartName="/ppt/tags/tag172.xml" ContentType="application/vnd.openxmlformats-officedocument.presentationml.tags+xml"/>
  <Override PartName="/ppt/tags/tag311.xml" ContentType="application/vnd.openxmlformats-officedocument.presentationml.tags+xml"/>
  <Override PartName="/ppt/slideMasters/slideMaster2.xml" ContentType="application/vnd.openxmlformats-officedocument.presentationml.slideMaster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tags/tag150.xml" ContentType="application/vnd.openxmlformats-officedocument.presentationml.tags+xml"/>
  <Override PartName="/ppt/tags/tag248.xml" ContentType="application/vnd.openxmlformats-officedocument.presentationml.tags+xml"/>
  <Override PartName="/ppt/tags/tag295.xml" ContentType="application/vnd.openxmlformats-officedocument.presentationml.tags+xml"/>
  <Override PartName="/ppt/comments/comment18.xml" ContentType="application/vnd.openxmlformats-officedocument.presentationml.comments+xml"/>
  <Override PartName="/ppt/tags/tag226.xml" ContentType="application/vnd.openxmlformats-officedocument.presentationml.tags+xml"/>
  <Override PartName="/ppt/tags/tag273.xml" ContentType="application/vnd.openxmlformats-officedocument.presentationml.tags+xml"/>
  <Override PartName="/ppt/notesSlides/notesSlide48.xml" ContentType="application/vnd.openxmlformats-officedocument.presentationml.notesSlide+xml"/>
  <Override PartName="/ppt/slides/slide35.xml" ContentType="application/vnd.openxmlformats-officedocument.presentationml.slide+xml"/>
  <Override PartName="/ppt/slides/slide13.xml" ContentType="application/vnd.openxmlformats-officedocument.presentationml.slide+xml"/>
  <Override PartName="/ppt/tags/tag48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204.xml" ContentType="application/vnd.openxmlformats-officedocument.presentationml.tags+xml"/>
  <Override PartName="/ppt/notesSlides/notesSlide26.xml" ContentType="application/vnd.openxmlformats-officedocument.presentationml.notesSlide+xml"/>
  <Override PartName="/ppt/tags/tag251.xml" ContentType="application/vnd.openxmlformats-officedocument.presentationml.tags+xml"/>
  <Override PartName="/ppt/comments/comment43.xml" ContentType="application/vnd.openxmlformats-officedocument.presentationml.comments+xml"/>
  <Override PartName="/ppt/tags/tag349.xml" ContentType="application/vnd.openxmlformats-officedocument.presentationml.tags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73.xml" ContentType="application/vnd.openxmlformats-officedocument.presentationml.tags+xml"/>
  <Override PartName="/ppt/comments/comment3.xml" ContentType="application/vnd.openxmlformats-officedocument.presentationml.comments+xml"/>
  <Override PartName="/ppt/tags/tag177.xml" ContentType="application/vnd.openxmlformats-officedocument.presentationml.tags+xml"/>
  <Override PartName="/ppt/comments/comment21.xml" ContentType="application/vnd.openxmlformats-officedocument.presentationml.comments+xml"/>
  <Override PartName="/ppt/tags/tag240.xml" ContentType="application/vnd.openxmlformats-officedocument.presentationml.tags+xml"/>
  <Override PartName="/ppt/tags/tag327.xml" ContentType="application/vnd.openxmlformats-officedocument.presentationml.tags+xml"/>
  <Override PartName="/ppt/tags/tag15.xml" ContentType="application/vnd.openxmlformats-officedocument.presentationml.tags+xml"/>
  <Override PartName="/ppt/tags/tag62.xml" ContentType="application/vnd.openxmlformats-officedocument.presentationml.tags+xml"/>
  <Override PartName="/ppt/comments/comment10.xml" ContentType="application/vnd.openxmlformats-officedocument.presentationml.comments+xml"/>
  <Override PartName="/ppt/tags/tag119.xml" ContentType="application/vnd.openxmlformats-officedocument.presentationml.tags+xml"/>
  <Override PartName="/ppt/tags/tag166.xml" ContentType="application/vnd.openxmlformats-officedocument.presentationml.tags+xml"/>
  <Override PartName="/ppt/tags/tag316.xml" ContentType="application/vnd.openxmlformats-officedocument.presentationml.tags+xml"/>
  <Override PartName="/ppt/notesSlides/notesSlide40.xml" ContentType="application/vnd.openxmlformats-officedocument.presentationml.notesSlide+xml"/>
  <Override PartName="/ppt/tags/tag363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tags/tag108.xml" ContentType="application/vnd.openxmlformats-officedocument.presentationml.tags+xml"/>
  <Override PartName="/ppt/tags/tag155.xml" ContentType="application/vnd.openxmlformats-officedocument.presentationml.tags+xml"/>
  <Override PartName="/ppt/tags/tag289.xml" ContentType="application/vnd.openxmlformats-officedocument.presentationml.tags+xml"/>
  <Override PartName="/ppt/tags/tag305.xml" ContentType="application/vnd.openxmlformats-officedocument.presentationml.tags+xml"/>
  <Override PartName="/ppt/tags/tag341.xml" ContentType="application/vnd.openxmlformats-officedocument.presentationml.tags+xml"/>
  <Override PartName="/ppt/tags/tag352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tags/tag278.xml" ContentType="application/vnd.openxmlformats-officedocument.presentationml.tags+xml"/>
  <Override PartName="/ppt/tags/tag330.xml" ContentType="application/vnd.openxmlformats-officedocument.presentationml.tags+xml"/>
  <Override PartName="/ppt/slides/slide29.xml" ContentType="application/vnd.openxmlformats-officedocument.presentationml.slide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tags/tag256.xml" ContentType="application/vnd.openxmlformats-officedocument.presentationml.tags+xml"/>
  <Override PartName="/ppt/tags/tag267.xml" ContentType="application/vnd.openxmlformats-officedocument.presentationml.tags+xml"/>
  <Override PartName="/ppt/comments/comment48.xml" ContentType="application/vnd.openxmlformats-officedocument.presentationml.comment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ags/tag245.xml" ContentType="application/vnd.openxmlformats-officedocument.presentationml.tags+xml"/>
  <Override PartName="/ppt/tags/tag292.xml" ContentType="application/vnd.openxmlformats-officedocument.presentationml.tags+xml"/>
  <Override PartName="/ppt/comments/comment37.xml" ContentType="application/vnd.openxmlformats-officedocument.presentationml.comment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comments/comment8.xml" ContentType="application/vnd.openxmlformats-officedocument.presentationml.comments+xml"/>
  <Override PartName="/ppt/tags/tag234.xml" ContentType="application/vnd.openxmlformats-officedocument.presentationml.tags+xml"/>
  <Override PartName="/ppt/comments/comment26.xml" ContentType="application/vnd.openxmlformats-officedocument.presentationml.comments+xml"/>
  <Override PartName="/ppt/tags/tag281.xml" ContentType="application/vnd.openxmlformats-officedocument.presentationml.tags+xml"/>
  <Override PartName="/ppt/notesSlides/notesSlide45.xml" ContentType="application/vnd.openxmlformats-officedocument.presentationml.notesSlide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comments/comment15.xml" ContentType="application/vnd.openxmlformats-officedocument.presentationml.comments+xml"/>
  <Override PartName="/ppt/tags/tag223.xml" ContentType="application/vnd.openxmlformats-officedocument.presentationml.tags+xml"/>
  <Override PartName="/ppt/tags/tag270.xml" ContentType="application/vnd.openxmlformats-officedocument.presentationml.tags+xml"/>
  <Override PartName="/ppt/notesSlides/notesSlide34.xml" ContentType="application/vnd.openxmlformats-officedocument.presentationml.notesSlide+xml"/>
  <Override PartName="/ppt/tags/tag35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slideLayouts/slideLayout20.xml" ContentType="application/vnd.openxmlformats-officedocument.presentationml.slideLayout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ppt/notesSlides/notesSlide23.xml" ContentType="application/vnd.openxmlformats-officedocument.presentationml.notesSlide+xml"/>
  <Override PartName="/ppt/comments/comment40.xml" ContentType="application/vnd.openxmlformats-officedocument.presentationml.comments+xml"/>
  <Override PartName="/ppt/tags/tag346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notesSlides/notesSlide12.xml" ContentType="application/vnd.openxmlformats-officedocument.presentationml.notesSlide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324.xml" ContentType="application/vnd.openxmlformats-officedocument.presentationml.tags+xml"/>
  <Override PartName="/ppt/tags/tag33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tags/tag313.xml" ContentType="application/vnd.openxmlformats-officedocument.presentationml.tags+xml"/>
  <Override PartName="/ppt/tags/tag36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297.xml" ContentType="application/vnd.openxmlformats-officedocument.presentationml.tags+xml"/>
  <Override PartName="/ppt/tags/tag302.xml" ContentType="application/vnd.openxmlformats-officedocument.presentationml.tags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  <Override PartName="/ppt/tags/tag141.xml" ContentType="application/vnd.openxmlformats-officedocument.presentationml.tags+xml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tags/tag275.xml" ContentType="application/vnd.openxmlformats-officedocument.presentationml.tags+xml"/>
  <Override PartName="/ppt/tags/tag286.xml" ContentType="application/vnd.openxmlformats-officedocument.presentationml.tag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tags/tag264.xml" ContentType="application/vnd.openxmlformats-officedocument.presentationml.tags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notesSlides/notesSlide17.xml" ContentType="application/vnd.openxmlformats-officedocument.presentationml.notesSlide+xml"/>
  <Override PartName="/ppt/tags/tag206.xml" ContentType="application/vnd.openxmlformats-officedocument.presentationml.tags+xml"/>
  <Override PartName="/ppt/tags/tag253.xml" ContentType="application/vnd.openxmlformats-officedocument.presentationml.tags+xml"/>
  <Override PartName="/ppt/notesSlides/notesSlide28.xml" ContentType="application/vnd.openxmlformats-officedocument.presentationml.notesSlide+xml"/>
  <Override PartName="/ppt/comments/comment34.xml" ContentType="application/vnd.openxmlformats-officedocument.presentationml.comments+xml"/>
  <Override PartName="/ppt/comments/comment45.xml" ContentType="application/vnd.openxmlformats-officedocument.presentationml.comments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slideLayouts/slideLayout14.xml" ContentType="application/vnd.openxmlformats-officedocument.presentationml.slideLayout+xml"/>
  <Override PartName="/ppt/tags/tag75.xml" ContentType="application/vnd.openxmlformats-officedocument.presentationml.tags+xml"/>
  <Override PartName="/ppt/comments/comment5.xml" ContentType="application/vnd.openxmlformats-officedocument.presentationml.comments+xml"/>
  <Override PartName="/ppt/tags/tag179.xml" ContentType="application/vnd.openxmlformats-officedocument.presentationml.tags+xml"/>
  <Override PartName="/ppt/comments/comment23.xml" ContentType="application/vnd.openxmlformats-officedocument.presentationml.comments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tags/tag329.xml" ContentType="application/vnd.openxmlformats-officedocument.presentationml.tags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comments/comment12.xml" ContentType="application/vnd.openxmlformats-officedocument.presentationml.comments+xml"/>
  <Override PartName="/ppt/tags/tag168.xml" ContentType="application/vnd.openxmlformats-officedocument.presentationml.tags+xml"/>
  <Override PartName="/ppt/tags/tag220.xml" ContentType="application/vnd.openxmlformats-officedocument.presentationml.tags+xml"/>
  <Override PartName="/ppt/tags/tag318.xml" ContentType="application/vnd.openxmlformats-officedocument.presentationml.tags+xml"/>
  <Override PartName="/ppt/notesSlides/notesSlide42.xml" ContentType="application/vnd.openxmlformats-officedocument.presentationml.notesSlide+xml"/>
  <Override PartName="/ppt/tags/tag365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tags/tag157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307.xml" ContentType="application/vnd.openxmlformats-officedocument.presentationml.tags+xml"/>
  <Override PartName="/ppt/tags/tag343.xml" ContentType="application/vnd.openxmlformats-officedocument.presentationml.tags+xml"/>
  <Override PartName="/ppt/tags/tag354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tags/tag332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ppt/tags/tag269.xml" ContentType="application/vnd.openxmlformats-officedocument.presentationml.tags+xml"/>
  <Override PartName="/ppt/tags/tag32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Layouts/slideLayout19.xml" ContentType="application/vnd.openxmlformats-officedocument.presentationml.slideLayout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tags/tag247.xml" ContentType="application/vnd.openxmlformats-officedocument.presentationml.tags+xml"/>
  <Override PartName="/ppt/tags/tag258.xml" ContentType="application/vnd.openxmlformats-officedocument.presentationml.tags+xml"/>
  <Override PartName="/ppt/tags/tag294.xml" ContentType="application/vnd.openxmlformats-officedocument.presentationml.tags+xml"/>
  <Override PartName="/ppt/tags/tag310.xml" ContentType="application/vnd.openxmlformats-officedocument.presentationml.tags+xml"/>
  <Override PartName="/ppt/comments/comment39.xml" ContentType="application/vnd.openxmlformats-officedocument.presentationml.comments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tags/tag102.xml" ContentType="application/vnd.openxmlformats-officedocument.presentationml.tags+xml"/>
  <Override PartName="/ppt/tags/tag236.xml" ContentType="application/vnd.openxmlformats-officedocument.presentationml.tags+xml"/>
  <Override PartName="/ppt/comments/comment28.xml" ContentType="application/vnd.openxmlformats-officedocument.presentationml.comments+xml"/>
  <Override PartName="/ppt/tags/tag283.xml" ContentType="application/vnd.openxmlformats-officedocument.presentationml.tags+xml"/>
  <Override PartName="/ppt/notesSlides/notesSlide47.xml" ContentType="application/vnd.openxmlformats-officedocument.presentationml.notesSlide+xml"/>
  <Override PartName="/ppt/slides/slide34.xml" ContentType="application/vnd.openxmlformats-officedocument.presentationml.slide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comments/comment17.xml" ContentType="application/vnd.openxmlformats-officedocument.presentationml.comments+xml"/>
  <Override PartName="/ppt/tags/tag225.xml" ContentType="application/vnd.openxmlformats-officedocument.presentationml.tags+xml"/>
  <Override PartName="/ppt/tags/tag272.xml" ContentType="application/vnd.openxmlformats-officedocument.presentationml.tags+xml"/>
  <Override PartName="/ppt/notesSlides/notesSlide36.xml" ContentType="application/vnd.openxmlformats-officedocument.presentationml.notesSlide+xml"/>
  <Override PartName="/ppt/tags/tag35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notesSlides/notesSlide25.xml" ContentType="application/vnd.openxmlformats-officedocument.presentationml.notesSlide+xml"/>
  <Override PartName="/ppt/tags/tag250.xml" ContentType="application/vnd.openxmlformats-officedocument.presentationml.tags+xml"/>
  <Override PartName="/ppt/tags/tag261.xml" ContentType="application/vnd.openxmlformats-officedocument.presentationml.tags+xml"/>
  <Override PartName="/ppt/comments/comment42.xml" ContentType="application/vnd.openxmlformats-officedocument.presentationml.comments+xml"/>
  <Override PartName="/ppt/tags/tag348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notesSlides/notesSlide14.xml" ContentType="application/vnd.openxmlformats-officedocument.presentationml.notesSlide+xml"/>
  <Override PartName="/ppt/tags/tag187.xml" ContentType="application/vnd.openxmlformats-officedocument.presentationml.tags+xml"/>
  <Override PartName="/ppt/comments/comment31.xml" ContentType="application/vnd.openxmlformats-officedocument.presentationml.comments+xml"/>
  <Override PartName="/ppt/tags/tag337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comments/comment2.xml" ContentType="application/vnd.openxmlformats-officedocument.presentationml.comment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comments/comment20.xml" ContentType="application/vnd.openxmlformats-officedocument.presentationml.comments+xml"/>
  <Override PartName="/ppt/tags/tag315.xml" ContentType="application/vnd.openxmlformats-officedocument.presentationml.tags+xml"/>
  <Override PartName="/ppt/tags/tag326.xml" ContentType="application/vnd.openxmlformats-officedocument.presentationml.tags+xml"/>
  <Override PartName="/ppt/tags/tag36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54.xml" ContentType="application/vnd.openxmlformats-officedocument.presentationml.tags+xml"/>
  <Override PartName="/ppt/tags/tag299.xml" ContentType="application/vnd.openxmlformats-officedocument.presentationml.tags+xml"/>
  <Override PartName="/ppt/tags/tag304.xml" ContentType="application/vnd.openxmlformats-officedocument.presentationml.tags+xml"/>
  <Override PartName="/ppt/tags/tag351.xml" ContentType="application/vnd.openxmlformats-officedocument.presentationml.tags+xml"/>
  <Override PartName="/ppt/notesSlides/notesSlide5.xml" ContentType="application/vnd.openxmlformats-officedocument.presentationml.notesSlide+xml"/>
  <Override PartName="/ppt/tags/tag143.xml" ContentType="application/vnd.openxmlformats-officedocument.presentationml.tags+xml"/>
  <Override PartName="/ppt/tags/tag190.xml" ContentType="application/vnd.openxmlformats-officedocument.presentationml.tags+xml"/>
  <Override PartName="/ppt/tags/tag277.xml" ContentType="application/vnd.openxmlformats-officedocument.presentationml.tags+xml"/>
  <Override PartName="/ppt/tags/tag288.xml" ContentType="application/vnd.openxmlformats-officedocument.presentationml.tags+xml"/>
  <Override PartName="/ppt/tags/tag340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ags/tag132.xml" ContentType="application/vnd.openxmlformats-officedocument.presentationml.tags+xml"/>
  <Override PartName="/ppt/tags/tag219.xml" ContentType="application/vnd.openxmlformats-officedocument.presentationml.tags+xml"/>
  <Override PartName="/ppt/tags/tag266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notesSlides/notesSlide19.xml" ContentType="application/vnd.openxmlformats-officedocument.presentationml.notesSlide+xml"/>
  <Override PartName="/ppt/tags/tag208.xml" ContentType="application/vnd.openxmlformats-officedocument.presentationml.tags+xml"/>
  <Override PartName="/ppt/tags/tag255.xml" ContentType="application/vnd.openxmlformats-officedocument.presentationml.tags+xml"/>
  <Override PartName="/ppt/comments/comment36.xml" ContentType="application/vnd.openxmlformats-officedocument.presentationml.comments+xml"/>
  <Override PartName="/ppt/comments/comment47.xml" ContentType="application/vnd.openxmlformats-officedocument.presentationml.comments+xml"/>
  <Override PartName="/ppt/tags/tag3.xml" ContentType="application/vnd.openxmlformats-officedocument.presentationml.tags+xml"/>
  <Default Extension="jpeg" ContentType="image/jpeg"/>
  <Override PartName="/ppt/slideLayouts/slideLayout16.xml" ContentType="application/vnd.openxmlformats-officedocument.presentationml.slideLayout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comments/comment7.xml" ContentType="application/vnd.openxmlformats-officedocument.presentationml.comments+xml"/>
  <Override PartName="/ppt/tags/tag233.xml" ContentType="application/vnd.openxmlformats-officedocument.presentationml.tags+xml"/>
  <Override PartName="/ppt/comments/comment25.xml" ContentType="application/vnd.openxmlformats-officedocument.presentationml.comments+xml"/>
  <Override PartName="/ppt/tags/tag244.xml" ContentType="application/vnd.openxmlformats-officedocument.presentationml.tags+xml"/>
  <Override PartName="/ppt/tags/tag280.xml" ContentType="application/vnd.openxmlformats-officedocument.presentationml.tags+xml"/>
  <Override PartName="/ppt/tags/tag291.xml" ContentType="application/vnd.openxmlformats-officedocument.presentationml.tags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9.xml" ContentType="application/vnd.openxmlformats-officedocument.presentationml.tags+xml"/>
  <Override PartName="/ppt/tags/tag66.xml" ContentType="application/vnd.openxmlformats-officedocument.presentationml.tags+xml"/>
  <Override PartName="/ppt/comments/comment14.xml" ContentType="application/vnd.openxmlformats-officedocument.presentationml.comments+xml"/>
  <Override PartName="/ppt/tags/tag222.xml" ContentType="application/vnd.openxmlformats-officedocument.presentationml.tags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tags/tag55.xml" ContentType="application/vnd.openxmlformats-officedocument.presentationml.tags+xml"/>
  <Override PartName="/ppt/tags/tag159.xml" ContentType="application/vnd.openxmlformats-officedocument.presentationml.tags+xml"/>
  <Override PartName="/ppt/notesSlides/notesSlide22.xml" ContentType="application/vnd.openxmlformats-officedocument.presentationml.notesSlide+xml"/>
  <Override PartName="/ppt/tags/tag211.xml" ContentType="application/vnd.openxmlformats-officedocument.presentationml.tags+xml"/>
  <Override PartName="/ppt/notesSlides/notesSlide33.xml" ContentType="application/vnd.openxmlformats-officedocument.presentationml.notesSlide+xml"/>
  <Override PartName="/ppt/tags/tag309.xml" ContentType="application/vnd.openxmlformats-officedocument.presentationml.tags+xml"/>
  <Override PartName="/ppt/tags/tag345.xml" ContentType="application/vnd.openxmlformats-officedocument.presentationml.tags+xml"/>
  <Override PartName="/ppt/tags/tag356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notesSlides/notesSlide11.xml" ContentType="application/vnd.openxmlformats-officedocument.presentationml.notesSlide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334.xml" ContentType="application/vnd.openxmlformats-officedocument.presentationml.tags+xml"/>
  <Override PartName="/ppt/tags/tag22.xml" ContentType="application/vnd.openxmlformats-officedocument.presentationml.tags+xml"/>
  <Override PartName="/ppt/tags/tag126.xml" ContentType="application/vnd.openxmlformats-officedocument.presentationml.tags+xml"/>
  <Override PartName="/ppt/tags/tag173.xml" ContentType="application/vnd.openxmlformats-officedocument.presentationml.tags+xml"/>
  <Override PartName="/ppt/tags/tag32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62.xml" ContentType="application/vnd.openxmlformats-officedocument.presentationml.tags+xml"/>
  <Override PartName="/ppt/tags/tag249.xml" ContentType="application/vnd.openxmlformats-officedocument.presentationml.tags+xml"/>
  <Override PartName="/ppt/tags/tag296.xml" ContentType="application/vnd.openxmlformats-officedocument.presentationml.tags+xml"/>
  <Override PartName="/ppt/tags/tag301.xml" ContentType="application/vnd.openxmlformats-officedocument.presentationml.tags+xml"/>
  <Override PartName="/ppt/tags/tag312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51.xml" ContentType="application/vnd.openxmlformats-officedocument.presentationml.tags+xml"/>
  <Override PartName="/ppt/slides/slide36.xml" ContentType="application/vnd.openxmlformats-officedocument.presentationml.slide+xml"/>
  <Override PartName="/ppt/comments/comment19.xml" ContentType="application/vnd.openxmlformats-officedocument.presentationml.comments+xml"/>
  <Override PartName="/ppt/tags/tag227.xml" ContentType="application/vnd.openxmlformats-officedocument.presentationml.tags+xml"/>
  <Override PartName="/ppt/tags/tag274.xml" ContentType="application/vnd.openxmlformats-officedocument.presentationml.tags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notesSlides/notesSlide27.xml" ContentType="application/vnd.openxmlformats-officedocument.presentationml.notesSlide+xml"/>
  <Override PartName="/ppt/tags/tag252.xml" ContentType="application/vnd.openxmlformats-officedocument.presentationml.tags+xml"/>
  <Override PartName="/ppt/comments/comment44.xml" ContentType="application/vnd.openxmlformats-officedocument.presentationml.comments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189.xml" ContentType="application/vnd.openxmlformats-officedocument.presentationml.tags+xml"/>
  <Override PartName="/ppt/tableStyles.xml" ContentType="application/vnd.openxmlformats-officedocument.presentationml.tableStyles+xml"/>
  <Override PartName="/ppt/tags/tag27.xml" ContentType="application/vnd.openxmlformats-officedocument.presentationml.tags+xml"/>
  <Override PartName="/ppt/tags/tag74.xml" ContentType="application/vnd.openxmlformats-officedocument.presentationml.tags+xml"/>
  <Override PartName="/ppt/comments/comment4.xml" ContentType="application/vnd.openxmlformats-officedocument.presentationml.comments+xml"/>
  <Override PartName="/ppt/comments/comment22.xml" ContentType="application/vnd.openxmlformats-officedocument.presentationml.comments+xml"/>
  <Override PartName="/ppt/tags/tag230.xml" ContentType="application/vnd.openxmlformats-officedocument.presentationml.tags+xml"/>
  <Override PartName="/ppt/tags/tag328.xml" ContentType="application/vnd.openxmlformats-officedocument.presentationml.tags+xml"/>
  <Override PartName="/ppt/tags/tag52.xml" ContentType="application/vnd.openxmlformats-officedocument.presentationml.tags+xml"/>
  <Override PartName="/ppt/tags/tag167.xml" ContentType="application/vnd.openxmlformats-officedocument.presentationml.tags+xml"/>
  <Override PartName="/ppt/notesSlides/notesSlide30.xml" ContentType="application/vnd.openxmlformats-officedocument.presentationml.notesSlide+xml"/>
  <Override PartName="/ppt/tags/tag306.xml" ContentType="application/vnd.openxmlformats-officedocument.presentationml.tags+xml"/>
  <Override PartName="/ppt/tags/tag353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30.xml" ContentType="application/vnd.openxmlformats-officedocument.presentationml.tags+xml"/>
  <Override PartName="/ppt/tags/tag268.xml" ContentType="application/vnd.openxmlformats-officedocument.presentationml.tags+xml"/>
  <Override PartName="/ppt/tags/tag331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ags/tag101.xml" ContentType="application/vnd.openxmlformats-officedocument.presentationml.tags+xml"/>
  <Override PartName="/ppt/tags/tag246.xml" ContentType="application/vnd.openxmlformats-officedocument.presentationml.tags+xml"/>
  <Override PartName="/ppt/tags/tag293.xml" ContentType="application/vnd.openxmlformats-officedocument.presentationml.tags+xml"/>
  <Override PartName="/ppt/comments/comment38.xml" ContentType="application/vnd.openxmlformats-officedocument.presentationml.comments+xml"/>
  <Override PartName="/ppt/slides/slide33.xml" ContentType="application/vnd.openxmlformats-officedocument.presentationml.slide+xml"/>
  <Override PartName="/ppt/tags/tag68.xml" ContentType="application/vnd.openxmlformats-officedocument.presentationml.tags+xml"/>
  <Override PartName="/ppt/comments/comment16.xml" ContentType="application/vnd.openxmlformats-officedocument.presentationml.comments+xml"/>
  <Override PartName="/ppt/tags/tag224.xml" ContentType="application/vnd.openxmlformats-officedocument.presentationml.tags+xml"/>
  <Override PartName="/ppt/tags/tag271.xml" ContentType="application/vnd.openxmlformats-officedocument.presentationml.tags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notesSlides/notesSlide24.xml" ContentType="application/vnd.openxmlformats-officedocument.presentationml.notesSlide+xml"/>
  <Override PartName="/ppt/tags/tag34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46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202.xml" ContentType="application/vnd.openxmlformats-officedocument.presentationml.tags+xml"/>
  <Override PartName="/ppt/comments/comment41.xml" ContentType="application/vnd.openxmlformats-officedocument.presentationml.comment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comments/comment1.xml" ContentType="application/vnd.openxmlformats-officedocument.presentationml.comments+xml"/>
  <Override PartName="/ppt/tags/tag325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tags/tag142.xml" ContentType="application/vnd.openxmlformats-officedocument.presentationml.tags+xml"/>
  <Override PartName="/ppt/tags/tag287.xml" ContentType="application/vnd.openxmlformats-officedocument.presentationml.tags+xml"/>
  <Override PartName="/ppt/tags/tag303.xml" ContentType="application/vnd.openxmlformats-officedocument.presentationml.tags+xml"/>
  <Override PartName="/ppt/tags/tag350.xml" ContentType="application/vnd.openxmlformats-officedocument.presentationml.tag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ags/tag120.xml" ContentType="application/vnd.openxmlformats-officedocument.presentationml.tags+xml"/>
  <Override PartName="/ppt/tags/tag218.xml" ContentType="application/vnd.openxmlformats-officedocument.presentationml.tags+xml"/>
  <Override PartName="/ppt/tags/tag265.xml" ContentType="application/vnd.openxmlformats-officedocument.presentationml.tags+xml"/>
  <Override PartName="/ppt/slides/slide2.xml" ContentType="application/vnd.openxmlformats-officedocument.presentationml.slide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Override PartName="/ppt/tags/tag243.xml" ContentType="application/vnd.openxmlformats-officedocument.presentationml.tags+xml"/>
  <Override PartName="/ppt/tags/tag290.xml" ContentType="application/vnd.openxmlformats-officedocument.presentationml.tags+xml"/>
  <Override PartName="/ppt/comments/comment35.xml" ContentType="application/vnd.openxmlformats-officedocument.presentationml.comments+xml"/>
  <Override PartName="/ppt/comments/comment13.xml" ContentType="application/vnd.openxmlformats-officedocument.presentationml.comments+xml"/>
  <Override PartName="/ppt/tags/tag319.xml" ContentType="application/vnd.openxmlformats-officedocument.presentationml.tags+xml"/>
  <Override PartName="/ppt/notesSlides/notesSlide43.xml" ContentType="application/vnd.openxmlformats-officedocument.presentationml.notesSlide+xml"/>
  <Override PartName="/ppt/tags/tag366.xml" ContentType="application/vnd.openxmlformats-officedocument.presentationml.tags+xml"/>
  <Override PartName="/ppt/slides/slide30.xml" ContentType="application/vnd.openxmlformats-officedocument.presentationml.slide+xml"/>
  <Override PartName="/ppt/tags/tag18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221.xml" ContentType="application/vnd.openxmlformats-officedocument.presentationml.tags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344.xml" ContentType="application/vnd.openxmlformats-officedocument.presentationml.tags+xml"/>
  <Override PartName="/ppt/tags/tag136.xml" ContentType="application/vnd.openxmlformats-officedocument.presentationml.tags+xml"/>
  <Override PartName="/ppt/tags/tag183.xml" ContentType="application/vnd.openxmlformats-officedocument.presentationml.tags+xml"/>
  <Override PartName="/ppt/tags/tag322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61.xml" ContentType="application/vnd.openxmlformats-officedocument.presentationml.tags+xml"/>
  <Override PartName="/ppt/tags/tag259.xml" ContentType="application/vnd.openxmlformats-officedocument.presentationml.tags+xml"/>
  <Override PartName="/ppt/tags/tag7.xml" ContentType="application/vnd.openxmlformats-officedocument.presentationml.tags+xml"/>
  <Override PartName="/ppt/theme/theme4.xml" ContentType="application/vnd.openxmlformats-officedocument.theme+xml"/>
  <Override PartName="/ppt/comments/comment29.xml" ContentType="application/vnd.openxmlformats-officedocument.presentationml.comments+xml"/>
  <Override PartName="/ppt/tags/tag300.xml" ContentType="application/vnd.openxmlformats-officedocument.presentationml.tags+xml"/>
  <Override PartName="/ppt/slides/slide46.xml" ContentType="application/vnd.openxmlformats-officedocument.presentationml.slide+xml"/>
  <Override PartName="/ppt/tags/tag237.xml" ContentType="application/vnd.openxmlformats-officedocument.presentationml.tags+xml"/>
  <Override PartName="/ppt/tags/tag284.xml" ContentType="application/vnd.openxmlformats-officedocument.presentationml.tags+xml"/>
  <Override PartName="/ppt/slides/slide24.xml" ContentType="application/vnd.openxmlformats-officedocument.presentationml.slide+xml"/>
  <Override PartName="/ppt/tags/tag59.xml" ContentType="application/vnd.openxmlformats-officedocument.presentationml.tags+xml"/>
  <Override PartName="/ppt/tags/tag215.xml" ContentType="application/vnd.openxmlformats-officedocument.presentationml.tags+xml"/>
  <Override PartName="/ppt/tags/tag262.xml" ContentType="application/vnd.openxmlformats-officedocument.presentationml.tags+xml"/>
  <Override PartName="/ppt/notesSlides/notesSlide37.xml" ContentType="application/vnd.openxmlformats-officedocument.presentationml.notesSlide+xml"/>
  <Override PartName="/ppt/slideLayouts/slideLayout1.xml" ContentType="application/vnd.openxmlformats-officedocument.presentationml.slideLayout+xml"/>
  <Override PartName="/ppt/tags/tag37.xml" ContentType="application/vnd.openxmlformats-officedocument.presentationml.tags+xml"/>
  <Override PartName="/ppt/tags/tag84.xml" ContentType="application/vnd.openxmlformats-officedocument.presentationml.tags+xml"/>
  <Override PartName="/ppt/notesSlides/notesSlide15.xml" ContentType="application/vnd.openxmlformats-officedocument.presentationml.notesSlide+xml"/>
  <Override PartName="/ppt/tags/tag199.xml" ContentType="application/vnd.openxmlformats-officedocument.presentationml.tags+xml"/>
  <Override PartName="/ppt/comments/comment32.xml" ContentType="application/vnd.openxmlformats-officedocument.presentationml.comments+xml"/>
  <Override PartName="/ppt/tags/tag338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953" r:id="rId1"/>
    <p:sldMasterId id="2147485046" r:id="rId2"/>
  </p:sldMasterIdLst>
  <p:notesMasterIdLst>
    <p:notesMasterId r:id="rId51"/>
  </p:notesMasterIdLst>
  <p:handoutMasterIdLst>
    <p:handoutMasterId r:id="rId52"/>
  </p:handoutMasterIdLst>
  <p:sldIdLst>
    <p:sldId id="257" r:id="rId3"/>
    <p:sldId id="327" r:id="rId4"/>
    <p:sldId id="1171" r:id="rId5"/>
    <p:sldId id="348" r:id="rId6"/>
    <p:sldId id="941" r:id="rId7"/>
    <p:sldId id="1290" r:id="rId8"/>
    <p:sldId id="1116" r:id="rId9"/>
    <p:sldId id="1251" r:id="rId10"/>
    <p:sldId id="1143" r:id="rId11"/>
    <p:sldId id="1145" r:id="rId12"/>
    <p:sldId id="1210" r:id="rId13"/>
    <p:sldId id="1252" r:id="rId14"/>
    <p:sldId id="1255" r:id="rId15"/>
    <p:sldId id="1254" r:id="rId16"/>
    <p:sldId id="1253" r:id="rId17"/>
    <p:sldId id="1257" r:id="rId18"/>
    <p:sldId id="1256" r:id="rId19"/>
    <p:sldId id="1259" r:id="rId20"/>
    <p:sldId id="1258" r:id="rId21"/>
    <p:sldId id="1262" r:id="rId22"/>
    <p:sldId id="1284" r:id="rId23"/>
    <p:sldId id="1283" r:id="rId24"/>
    <p:sldId id="1261" r:id="rId25"/>
    <p:sldId id="1260" r:id="rId26"/>
    <p:sldId id="1263" r:id="rId27"/>
    <p:sldId id="1267" r:id="rId28"/>
    <p:sldId id="1268" r:id="rId29"/>
    <p:sldId id="1264" r:id="rId30"/>
    <p:sldId id="1266" r:id="rId31"/>
    <p:sldId id="1265" r:id="rId32"/>
    <p:sldId id="1272" r:id="rId33"/>
    <p:sldId id="1270" r:id="rId34"/>
    <p:sldId id="1269" r:id="rId35"/>
    <p:sldId id="1274" r:id="rId36"/>
    <p:sldId id="1271" r:id="rId37"/>
    <p:sldId id="1278" r:id="rId38"/>
    <p:sldId id="1273" r:id="rId39"/>
    <p:sldId id="1277" r:id="rId40"/>
    <p:sldId id="1281" r:id="rId41"/>
    <p:sldId id="1280" r:id="rId42"/>
    <p:sldId id="1286" r:id="rId43"/>
    <p:sldId id="1285" r:id="rId44"/>
    <p:sldId id="1287" r:id="rId45"/>
    <p:sldId id="1288" r:id="rId46"/>
    <p:sldId id="1289" r:id="rId47"/>
    <p:sldId id="1113" r:id="rId48"/>
    <p:sldId id="1282" r:id="rId49"/>
    <p:sldId id="1291" r:id="rId50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ad" initials="q" lastIdx="5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0000"/>
    <a:srgbClr val="808080"/>
    <a:srgbClr val="FF99CC"/>
    <a:srgbClr val="000000"/>
    <a:srgbClr val="FFFFCC"/>
    <a:srgbClr val="33CC33"/>
    <a:srgbClr val="0069B8"/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02" autoAdjust="0"/>
    <p:restoredTop sz="71537" autoAdjust="0"/>
  </p:normalViewPr>
  <p:slideViewPr>
    <p:cSldViewPr snapToGrid="0">
      <p:cViewPr varScale="1">
        <p:scale>
          <a:sx n="82" d="100"/>
          <a:sy n="82" d="100"/>
        </p:scale>
        <p:origin x="-24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-3864" y="-96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00:35.449" idx="1">
    <p:pos x="494" y="502"/>
    <p:text>U</p:tex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08:53.832" idx="10">
    <p:pos x="518" y="494"/>
    <p:text>H1</p:tex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09:09.100" idx="11">
    <p:pos x="485" y="181"/>
    <p:text>H2</p:text>
  </p:cm>
</p:cmLst>
</file>

<file path=ppt/comments/comment1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09:17.235" idx="12">
    <p:pos x="453" y="181"/>
    <p:text>H2</p:text>
  </p:cm>
</p:cmLst>
</file>

<file path=ppt/comments/comment1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09:46.767" idx="13">
    <p:pos x="543" y="181"/>
    <p:text>H2</p:text>
  </p:cm>
</p:cmLst>
</file>

<file path=ppt/comments/comment1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0:02.936" idx="14">
    <p:pos x="543" y="181"/>
    <p:text>H2</p:text>
  </p:cm>
</p:cmLst>
</file>

<file path=ppt/comments/comment1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0:12.919" idx="15">
    <p:pos x="543" y="181"/>
    <p:text>H2</p:text>
  </p:cm>
</p:cmLst>
</file>

<file path=ppt/comments/comment1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0:29.388" idx="16">
    <p:pos x="518" y="181"/>
    <p:text>H2</p:text>
  </p:cm>
</p:cmLst>
</file>

<file path=ppt/comments/comment1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0:40.370" idx="17">
    <p:pos x="527" y="181"/>
    <p:text>H2</p:text>
  </p:cm>
</p:cmLst>
</file>

<file path=ppt/comments/comment1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0:50.219" idx="18">
    <p:pos x="518" y="181"/>
    <p:text>H2</p:text>
  </p:cm>
</p:cmLst>
</file>

<file path=ppt/comments/comment1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0:56.461" idx="19">
    <p:pos x="453" y="181"/>
    <p:text>H2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07:56.416" idx="2">
    <p:pos x="535" y="247"/>
    <p:text>H1</p:text>
  </p:cm>
</p:cmLst>
</file>

<file path=ppt/comments/comment2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1:04.795" idx="20">
    <p:pos x="518" y="181"/>
    <p:text>H2</p:text>
  </p:cm>
</p:cmLst>
</file>

<file path=ppt/comments/comment2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1:14.661" idx="21">
    <p:pos x="518" y="181"/>
    <p:text>H2</p:text>
  </p:cm>
</p:cmLst>
</file>

<file path=ppt/comments/comment2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1:40.876" idx="22">
    <p:pos x="518" y="181"/>
    <p:text>H2S</p:text>
  </p:cm>
</p:cmLst>
</file>

<file path=ppt/comments/comment2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1:50.267" idx="23">
    <p:pos x="518" y="181"/>
    <p:text>H2S</p:text>
  </p:cm>
</p:cmLst>
</file>

<file path=ppt/comments/comment2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2:10.639" idx="24">
    <p:pos x="502" y="181"/>
    <p:text>H2</p:text>
  </p:cm>
</p:cmLst>
</file>

<file path=ppt/comments/comment2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2:15.485" idx="25">
    <p:pos x="453" y="181"/>
    <p:text>H2</p:text>
  </p:cm>
</p:cmLst>
</file>

<file path=ppt/comments/comment2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2:20.749" idx="26">
    <p:pos x="560" y="494"/>
    <p:text>H1</p:text>
  </p:cm>
</p:cmLst>
</file>

<file path=ppt/comments/comment2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2:26.926" idx="27">
    <p:pos x="551" y="181"/>
    <p:text>H2</p:text>
  </p:cm>
</p:cmLst>
</file>

<file path=ppt/comments/comment2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2:48" idx="28">
    <p:pos x="461" y="181"/>
    <p:text>H2</p:text>
  </p:cm>
</p:cmLst>
</file>

<file path=ppt/comments/comment2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3:13.998" idx="29">
    <p:pos x="461" y="181"/>
    <p:text>H2S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08:06.854" idx="3">
    <p:pos x="535" y="247"/>
    <p:text>H1</p:text>
  </p:cm>
</p:cmLst>
</file>

<file path=ppt/comments/comment3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3:36.825" idx="30">
    <p:pos x="461" y="181"/>
    <p:text>H2S</p:text>
  </p:cm>
</p:cmLst>
</file>

<file path=ppt/comments/comment3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3:59.342" idx="31">
    <p:pos x="551" y="181"/>
    <p:text>H2</p:text>
  </p:cm>
</p:cmLst>
</file>

<file path=ppt/comments/comment3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4:09.632" idx="32">
    <p:pos x="518" y="181"/>
    <p:text>H2</p:text>
  </p:cm>
</p:cmLst>
</file>

<file path=ppt/comments/comment3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4:14.724" idx="33">
    <p:pos x="494" y="181"/>
    <p:text>H2</p:text>
  </p:cm>
</p:cmLst>
</file>

<file path=ppt/comments/comment3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4:22.201" idx="34">
    <p:pos x="453" y="181"/>
    <p:text>H2</p:text>
  </p:cm>
</p:cmLst>
</file>

<file path=ppt/comments/comment3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4:27.265" idx="35">
    <p:pos x="411" y="181"/>
    <p:text>H2</p:text>
  </p:cm>
</p:cmLst>
</file>

<file path=ppt/comments/comment3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4:38.183" idx="36">
    <p:pos x="518" y="494"/>
    <p:text>H1</p:text>
  </p:cm>
</p:cmLst>
</file>

<file path=ppt/comments/comment3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4:50.839" idx="37">
    <p:pos x="543" y="181"/>
    <p:text>H2</p:text>
  </p:cm>
</p:cmLst>
</file>

<file path=ppt/comments/comment3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4:56.495" idx="38">
    <p:pos x="543" y="181"/>
    <p:text>H2</p:text>
  </p:cm>
</p:cmLst>
</file>

<file path=ppt/comments/comment3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5:04.944" idx="39">
    <p:pos x="543" y="181"/>
    <p:text>H2S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08:12.894" idx="4">
    <p:pos x="560" y="453"/>
    <p:text>H1</p:text>
  </p:cm>
</p:cmLst>
</file>

<file path=ppt/comments/comment4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5:20.251" idx="40">
    <p:pos x="518" y="181"/>
    <p:text>H2</p:text>
  </p:cm>
</p:cmLst>
</file>

<file path=ppt/comments/comment4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5:31.161" idx="41">
    <p:pos x="518" y="181"/>
    <p:text>H2S</p:text>
  </p:cm>
</p:cmLst>
</file>

<file path=ppt/comments/comment4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5:37.722" idx="42">
    <p:pos x="395" y="288"/>
    <p:text>H2</p:text>
  </p:cm>
</p:cmLst>
</file>

<file path=ppt/comments/comment4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6:29.815" idx="43">
    <p:pos x="395" y="288"/>
    <p:text>H2</p:text>
  </p:cm>
</p:cmLst>
</file>

<file path=ppt/comments/comment4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16T15:01:25.768" idx="44">
    <p:pos x="395" y="288"/>
    <p:text>H2S</p:text>
  </p:cm>
</p:cmLst>
</file>

<file path=ppt/comments/comment4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6:40.985" idx="45">
    <p:pos x="395" y="288"/>
    <p:text>H2</p:text>
  </p:cm>
</p:cmLst>
</file>

<file path=ppt/comments/comment4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6:52.726" idx="46">
    <p:pos x="494" y="197"/>
    <p:text>H1</p:text>
  </p:cm>
</p:cmLst>
</file>

<file path=ppt/comments/comment4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16:59.655" idx="47">
    <p:pos x="535" y="247"/>
    <p:text>H1</p:text>
  </p:cm>
</p:cmLst>
</file>

<file path=ppt/comments/comment4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09:36:52.721" idx="51">
    <p:pos x="1138" y="327"/>
    <p:text>H1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08:19" idx="5">
    <p:pos x="510" y="272"/>
    <p:text>H2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08:26.080" idx="6">
    <p:pos x="494" y="181"/>
    <p:text>H2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08:34.590" idx="7">
    <p:pos x="494" y="181"/>
    <p:text>H2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08:40.894" idx="8">
    <p:pos x="518" y="403"/>
    <p:text>H2</p:tex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4:08:45.642" idx="9">
    <p:pos x="551" y="181"/>
    <p:text>H2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6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6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6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2FB1695-E9ED-44CA-8552-0AB6DC6752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t" anchorCtr="0" compatLnSpc="1">
            <a:prstTxWarp prst="textNoShape">
              <a:avLst/>
            </a:prstTxWarp>
          </a:bodyPr>
          <a:lstStyle>
            <a:lvl1pPr algn="l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t" anchorCtr="0" compatLnSpc="1">
            <a:prstTxWarp prst="textNoShape">
              <a:avLst/>
            </a:prstTxWarp>
          </a:bodyPr>
          <a:lstStyle>
            <a:lvl1pPr algn="r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4838"/>
            <a:ext cx="548640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b" anchorCtr="0" compatLnSpc="1">
            <a:prstTxWarp prst="textNoShape">
              <a:avLst/>
            </a:prstTxWarp>
          </a:bodyPr>
          <a:lstStyle>
            <a:lvl1pPr algn="l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b" anchorCtr="0" compatLnSpc="1">
            <a:prstTxWarp prst="textNoShape">
              <a:avLst/>
            </a:prstTxWarp>
          </a:bodyPr>
          <a:lstStyle>
            <a:lvl1pPr algn="r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0128CE9-76D0-4B44-B752-A9A4E08BA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2BBF8621-2CD6-44CD-9BA7-3990D79A0160}" type="slidenum">
              <a:rPr lang="en-US" smtClean="0"/>
              <a:pPr defTabSz="922338">
                <a:defRPr/>
              </a:pPr>
              <a:t>1</a:t>
            </a:fld>
            <a:endParaRPr lang="en-US" dirty="0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10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r>
              <a:rPr lang="en-US" b="1" dirty="0" smtClean="0">
                <a:cs typeface="Tahoma" pitchFamily="34" charset="0"/>
              </a:rPr>
              <a:t>Parameter</a:t>
            </a:r>
            <a:r>
              <a:rPr lang="en-US" b="1" baseline="0" dirty="0" smtClean="0">
                <a:cs typeface="Tahoma" pitchFamily="34" charset="0"/>
              </a:rPr>
              <a:t> Bars</a:t>
            </a:r>
            <a:endParaRPr lang="en-US" b="0" baseline="0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endParaRPr lang="en-US" b="0" baseline="0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r>
              <a:rPr lang="en-US" b="0" baseline="0" dirty="0" smtClean="0">
                <a:cs typeface="Tahoma" pitchFamily="34" charset="0"/>
              </a:rPr>
              <a:t>Parameter bars can be placed on dashboards to allow users to set the parameters for one or more visual items on a dashboard.</a:t>
            </a:r>
            <a:endParaRPr lang="en-US" b="1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endParaRPr lang="en-US" b="1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Parameter bars do not </a:t>
            </a:r>
            <a:r>
              <a:rPr lang="en-US" sz="1200" u="sng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require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an </a:t>
            </a:r>
            <a:r>
              <a:rPr lang="en-US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underying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query.   </a:t>
            </a:r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However, we can use queries to control the values a user will see and the default value for the parameter.</a:t>
            </a:r>
          </a:p>
          <a:p>
            <a:r>
              <a:rPr lang="en-US" sz="1200" kern="120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  <a:endParaRPr lang="en-US" b="0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26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="1" i="0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After you have completed this course, and done some on-line self-study work with the BI Portal Designer you will feel confident in working with customers to develop their dashboards.</a:t>
            </a:r>
          </a:p>
          <a:p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30</a:t>
            </a:fld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="1" i="0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32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33</a:t>
            </a:fld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34</a:t>
            </a:fld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35</a:t>
            </a:fld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36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37</a:t>
            </a:fld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38</a:t>
            </a:fld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4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40</a:t>
            </a:fld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41</a:t>
            </a:fld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09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The system supports 14 different languages.  Designers can add translations for object names.</a:t>
            </a:r>
          </a:p>
          <a:p>
            <a:endParaRPr lang="en-US" dirty="0" smtClean="0"/>
          </a:p>
        </p:txBody>
      </p:sp>
      <p:sp>
        <p:nvSpPr>
          <p:cNvPr id="210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FA759E-2D94-4C07-A532-A238899828DE}" type="slidenum">
              <a:rPr lang="en-US" smtClean="0"/>
              <a:pPr/>
              <a:t>42</a:t>
            </a:fld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09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The system supports 14 different languages.  Designers can add translations for object names.</a:t>
            </a:r>
          </a:p>
          <a:p>
            <a:endParaRPr lang="en-US" dirty="0" smtClean="0"/>
          </a:p>
        </p:txBody>
      </p:sp>
      <p:sp>
        <p:nvSpPr>
          <p:cNvPr id="210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FA759E-2D94-4C07-A532-A238899828DE}" type="slidenum">
              <a:rPr lang="en-US" smtClean="0"/>
              <a:pPr/>
              <a:t>43</a:t>
            </a:fld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09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The system supports 14 different languages.  Designers can add translations for object names.</a:t>
            </a:r>
          </a:p>
          <a:p>
            <a:endParaRPr lang="en-US" dirty="0" smtClean="0"/>
          </a:p>
        </p:txBody>
      </p:sp>
      <p:sp>
        <p:nvSpPr>
          <p:cNvPr id="210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FA759E-2D94-4C07-A532-A238899828DE}" type="slidenum">
              <a:rPr lang="en-US" smtClean="0"/>
              <a:pPr/>
              <a:t>44</a:t>
            </a:fld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09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The system supports 14 different languages.  Designers can add translations for object names.</a:t>
            </a:r>
          </a:p>
          <a:p>
            <a:endParaRPr lang="en-US" dirty="0" smtClean="0"/>
          </a:p>
        </p:txBody>
      </p:sp>
      <p:sp>
        <p:nvSpPr>
          <p:cNvPr id="210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FA759E-2D94-4C07-A532-A238899828DE}" type="slidenum">
              <a:rPr lang="en-US" smtClean="0"/>
              <a:pPr/>
              <a:t>45</a:t>
            </a:fld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0D45D16-358B-4B77-8302-45CD7EB404C1}" type="slidenum">
              <a:rPr lang="en-US" smtClean="0"/>
              <a:pPr defTabSz="922338">
                <a:defRPr/>
              </a:pPr>
              <a:t>46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47</a:t>
            </a:fld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0D45D16-358B-4B77-8302-45CD7EB404C1}" type="slidenum">
              <a:rPr lang="en-US" smtClean="0"/>
              <a:pPr defTabSz="922338">
                <a:defRPr/>
              </a:pPr>
              <a:t>48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613" y="8828887"/>
            <a:ext cx="2971800" cy="46592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B63FFD0-79FA-4DA4-8951-7E495F0A944A}" type="slidenum">
              <a:rPr lang="en-US"/>
              <a:pPr/>
              <a:t>5</a:t>
            </a:fld>
            <a:endParaRPr 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b="1" dirty="0" smtClean="0"/>
              <a:t>Key Concept:</a:t>
            </a:r>
          </a:p>
          <a:p>
            <a:pPr eaLnBrk="1" hangingPunct="1"/>
            <a:endParaRPr lang="en-US" b="1" dirty="0" smtClean="0"/>
          </a:p>
          <a:p>
            <a:pPr eaLnBrk="1" hangingPunct="1"/>
            <a:r>
              <a:rPr lang="en-US" b="1" dirty="0" smtClean="0"/>
              <a:t>QAD</a:t>
            </a:r>
            <a:r>
              <a:rPr lang="en-US" b="1" baseline="0" dirty="0" smtClean="0"/>
              <a:t> BI Components:</a:t>
            </a:r>
          </a:p>
          <a:p>
            <a:pPr eaLnBrk="1" hangingPunct="1"/>
            <a:endParaRPr lang="en-US" b="1" dirty="0" smtClean="0"/>
          </a:p>
          <a:p>
            <a:pPr eaLnBrk="1" hangingPunct="1"/>
            <a:r>
              <a:rPr lang="en-US" b="1" dirty="0" smtClean="0"/>
              <a:t>QAD BI Data Warehouse Developer</a:t>
            </a:r>
            <a:r>
              <a:rPr lang="en-US" b="1" baseline="0" dirty="0" smtClean="0"/>
              <a:t> (DWD)</a:t>
            </a:r>
            <a:endParaRPr lang="en-US" b="1" dirty="0" smtClean="0"/>
          </a:p>
          <a:p>
            <a:pPr lvl="1" eaLnBrk="1" hangingPunct="1"/>
            <a:r>
              <a:rPr lang="en-US" dirty="0" smtClean="0"/>
              <a:t>Consolidate into a single warehouse optimized for simple, fast access</a:t>
            </a:r>
          </a:p>
          <a:p>
            <a:pPr lvl="1" eaLnBrk="1" hangingPunct="1"/>
            <a:r>
              <a:rPr lang="en-US" dirty="0" smtClean="0"/>
              <a:t>QAD and non-QAD data sources</a:t>
            </a:r>
          </a:p>
          <a:p>
            <a:pPr eaLnBrk="1" hangingPunct="1"/>
            <a:r>
              <a:rPr lang="en-US" b="1" dirty="0" smtClean="0"/>
              <a:t>Modules</a:t>
            </a:r>
          </a:p>
          <a:p>
            <a:pPr lvl="1" eaLnBrk="1" hangingPunct="1"/>
            <a:r>
              <a:rPr lang="en-US" dirty="0" smtClean="0"/>
              <a:t>ERP “aware” streamlines access to current and historical QAD ERP data</a:t>
            </a:r>
          </a:p>
          <a:p>
            <a:pPr lvl="1" eaLnBrk="1" hangingPunct="1"/>
            <a:r>
              <a:rPr lang="en-US" dirty="0" smtClean="0"/>
              <a:t>Extensible to support non-QAD data sources</a:t>
            </a:r>
          </a:p>
          <a:p>
            <a:pPr eaLnBrk="1" hangingPunct="1"/>
            <a:r>
              <a:rPr lang="en-US" b="1" dirty="0" smtClean="0"/>
              <a:t>QAD BI Collaborative Portal</a:t>
            </a:r>
          </a:p>
          <a:p>
            <a:pPr lvl="1" eaLnBrk="1" hangingPunct="1"/>
            <a:r>
              <a:rPr lang="en-US" dirty="0" smtClean="0"/>
              <a:t>Easy to use and create dashboard and reporting environment</a:t>
            </a:r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/>
              <a:t>Our focus for this course is the 3</a:t>
            </a:r>
            <a:r>
              <a:rPr lang="en-US" baseline="30000" dirty="0" smtClean="0"/>
              <a:t>rd</a:t>
            </a:r>
            <a:r>
              <a:rPr lang="en-US" dirty="0" smtClean="0"/>
              <a:t> of these components, the BI Portal.</a:t>
            </a:r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b="1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r>
              <a:rPr lang="en-US" baseline="0" dirty="0" smtClean="0">
                <a:cs typeface="Tahoma" pitchFamily="34" charset="0"/>
              </a:rPr>
              <a:t>Users will experience the BI Portal based on their role.</a:t>
            </a:r>
          </a:p>
          <a:p>
            <a:pPr lvl="0">
              <a:buFont typeface="Arial" pitchFamily="34" charset="0"/>
              <a:buNone/>
              <a:defRPr/>
            </a:pPr>
            <a:endParaRPr lang="en-US" baseline="0" dirty="0" smtClean="0">
              <a:cs typeface="Tahoma" pitchFamily="34" charset="0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The BI Portal user roles are: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End-user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                           -- User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                           -- Dashboard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Only</a:t>
            </a:r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Designer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 Administrator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This is the first in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a series of courses describing the Designer role within the BI Portal.</a:t>
            </a:r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b="0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endParaRPr lang="en-US" baseline="0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r>
              <a:rPr lang="en-US" dirty="0" smtClean="0">
                <a:cs typeface="Tahoma" pitchFamily="34" charset="0"/>
              </a:rPr>
              <a:t>This</a:t>
            </a:r>
            <a:r>
              <a:rPr lang="en-US" baseline="0" dirty="0" smtClean="0">
                <a:cs typeface="Tahoma" pitchFamily="34" charset="0"/>
              </a:rPr>
              <a:t> course expands on Part 1, Visual Items and Dashboards.</a:t>
            </a: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In Part 1 of this course, we discussed charts and grids.  In this course, we’ll look at some other types of visual items.</a:t>
            </a:r>
          </a:p>
          <a:p>
            <a:endParaRPr lang="en-US" i="0" dirty="0" smtClean="0"/>
          </a:p>
          <a:p>
            <a:r>
              <a:rPr lang="en-US" dirty="0" smtClean="0"/>
              <a:t>First, we’ll look at parameter bars.</a:t>
            </a:r>
            <a:endParaRPr lang="en-US" i="0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9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2.jpeg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4.png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4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60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1"/>
            </p:custDataLst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1"/>
            </p:custDataLst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  <p:custDataLst>
              <p:tags r:id="rId2"/>
            </p:custDataLst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500188"/>
            <a:ext cx="8153400" cy="50530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sldNum" sz="quarter" idx="10"/>
            <p:custDataLst>
              <p:tags r:id="rId3"/>
            </p:custDataLst>
          </p:nvPr>
        </p:nvSpPr>
        <p:spPr>
          <a:xfrm>
            <a:off x="6889750" y="6565900"/>
            <a:ext cx="21336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98B16-122C-4B1D-B76A-E266B7AEFB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  <p:custDataLst>
              <p:tags r:id="rId6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  <p:custDataLst>
              <p:tags r:id="rId2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ags" Target="../tags/tag48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ags" Target="../tags/tag47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ags" Target="../tags/tag46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3.png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ags" Target="../tags/tag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  <p:custDataLst>
              <p:tags r:id="rId16"/>
            </p:custDataLst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  <a:latin typeface="Tahoma" charset="0"/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  <p:custDataLst>
              <p:tags r:id="rId19"/>
            </p:custDataLst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3" r:id="rId1"/>
    <p:sldLayoutId id="2147485033" r:id="rId2"/>
    <p:sldLayoutId id="2147485034" r:id="rId3"/>
    <p:sldLayoutId id="2147485035" r:id="rId4"/>
    <p:sldLayoutId id="2147485036" r:id="rId5"/>
    <p:sldLayoutId id="2147485037" r:id="rId6"/>
    <p:sldLayoutId id="2147485038" r:id="rId7"/>
    <p:sldLayoutId id="2147485039" r:id="rId8"/>
    <p:sldLayoutId id="2147485040" r:id="rId9"/>
    <p:sldLayoutId id="2147485041" r:id="rId10"/>
    <p:sldLayoutId id="2147485042" r:id="rId11"/>
    <p:sldLayoutId id="2147485044" r:id="rId12"/>
    <p:sldLayoutId id="2147485045" r:id="rId1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  <p:custDataLst>
              <p:tags r:id="rId14"/>
            </p:custDataLst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47" r:id="rId1"/>
    <p:sldLayoutId id="2147485048" r:id="rId2"/>
    <p:sldLayoutId id="2147485049" r:id="rId3"/>
    <p:sldLayoutId id="2147485050" r:id="rId4"/>
    <p:sldLayoutId id="2147485051" r:id="rId5"/>
    <p:sldLayoutId id="2147485052" r:id="rId6"/>
    <p:sldLayoutId id="2147485053" r:id="rId7"/>
    <p:sldLayoutId id="2147485054" r:id="rId8"/>
    <p:sldLayoutId id="2147485055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comments" Target="../comments/commen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5" Type="http://schemas.openxmlformats.org/officeDocument/2006/relationships/comments" Target="../comments/comment10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comments" Target="../comments/comment11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image" Target="../media/image11.png"/><Relationship Id="rId3" Type="http://schemas.openxmlformats.org/officeDocument/2006/relationships/tags" Target="../tags/tag117.xml"/><Relationship Id="rId7" Type="http://schemas.openxmlformats.org/officeDocument/2006/relationships/tags" Target="../tags/tag121.xml"/><Relationship Id="rId12" Type="http://schemas.openxmlformats.org/officeDocument/2006/relationships/image" Target="../media/image10.png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notesSlide" Target="../notesSlides/notesSlide12.xml"/><Relationship Id="rId5" Type="http://schemas.openxmlformats.org/officeDocument/2006/relationships/tags" Target="../tags/tag119.xml"/><Relationship Id="rId15" Type="http://schemas.openxmlformats.org/officeDocument/2006/relationships/comments" Target="../comments/comment12.xml"/><Relationship Id="rId10" Type="http://schemas.openxmlformats.org/officeDocument/2006/relationships/slideLayout" Target="../slideLayouts/slideLayout22.xml"/><Relationship Id="rId4" Type="http://schemas.openxmlformats.org/officeDocument/2006/relationships/tags" Target="../tags/tag118.xml"/><Relationship Id="rId9" Type="http://schemas.openxmlformats.org/officeDocument/2006/relationships/tags" Target="../tags/tag123.xml"/><Relationship Id="rId1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openxmlformats.org/officeDocument/2006/relationships/image" Target="../media/image14.png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12" Type="http://schemas.openxmlformats.org/officeDocument/2006/relationships/image" Target="../media/image13.png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notesSlide" Target="../notesSlides/notesSlide13.xml"/><Relationship Id="rId5" Type="http://schemas.openxmlformats.org/officeDocument/2006/relationships/tags" Target="../tags/tag128.xml"/><Relationship Id="rId15" Type="http://schemas.openxmlformats.org/officeDocument/2006/relationships/comments" Target="../comments/comment13.xml"/><Relationship Id="rId10" Type="http://schemas.openxmlformats.org/officeDocument/2006/relationships/slideLayout" Target="../slideLayouts/slideLayout22.xml"/><Relationship Id="rId4" Type="http://schemas.openxmlformats.org/officeDocument/2006/relationships/tags" Target="../tags/tag127.xml"/><Relationship Id="rId9" Type="http://schemas.openxmlformats.org/officeDocument/2006/relationships/tags" Target="../tags/tag132.xml"/><Relationship Id="rId1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40.xml"/><Relationship Id="rId13" Type="http://schemas.openxmlformats.org/officeDocument/2006/relationships/tags" Target="../tags/tag145.xml"/><Relationship Id="rId18" Type="http://schemas.openxmlformats.org/officeDocument/2006/relationships/image" Target="../media/image16.png"/><Relationship Id="rId3" Type="http://schemas.openxmlformats.org/officeDocument/2006/relationships/tags" Target="../tags/tag135.xml"/><Relationship Id="rId21" Type="http://schemas.openxmlformats.org/officeDocument/2006/relationships/image" Target="../media/image19.png"/><Relationship Id="rId7" Type="http://schemas.openxmlformats.org/officeDocument/2006/relationships/tags" Target="../tags/tag139.xml"/><Relationship Id="rId12" Type="http://schemas.openxmlformats.org/officeDocument/2006/relationships/tags" Target="../tags/tag144.xml"/><Relationship Id="rId17" Type="http://schemas.openxmlformats.org/officeDocument/2006/relationships/notesSlide" Target="../notesSlides/notesSlide14.xml"/><Relationship Id="rId2" Type="http://schemas.openxmlformats.org/officeDocument/2006/relationships/tags" Target="../tags/tag134.xml"/><Relationship Id="rId16" Type="http://schemas.openxmlformats.org/officeDocument/2006/relationships/slideLayout" Target="../slideLayouts/slideLayout22.xml"/><Relationship Id="rId20" Type="http://schemas.openxmlformats.org/officeDocument/2006/relationships/image" Target="../media/image18.png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openxmlformats.org/officeDocument/2006/relationships/tags" Target="../tags/tag143.xml"/><Relationship Id="rId5" Type="http://schemas.openxmlformats.org/officeDocument/2006/relationships/tags" Target="../tags/tag137.xml"/><Relationship Id="rId15" Type="http://schemas.openxmlformats.org/officeDocument/2006/relationships/tags" Target="../tags/tag147.xml"/><Relationship Id="rId10" Type="http://schemas.openxmlformats.org/officeDocument/2006/relationships/tags" Target="../tags/tag142.xml"/><Relationship Id="rId19" Type="http://schemas.openxmlformats.org/officeDocument/2006/relationships/image" Target="../media/image17.png"/><Relationship Id="rId4" Type="http://schemas.openxmlformats.org/officeDocument/2006/relationships/tags" Target="../tags/tag136.xml"/><Relationship Id="rId9" Type="http://schemas.openxmlformats.org/officeDocument/2006/relationships/tags" Target="../tags/tag141.xml"/><Relationship Id="rId14" Type="http://schemas.openxmlformats.org/officeDocument/2006/relationships/tags" Target="../tags/tag146.xml"/><Relationship Id="rId22" Type="http://schemas.openxmlformats.org/officeDocument/2006/relationships/comments" Target="../comments/comment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150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10" Type="http://schemas.openxmlformats.org/officeDocument/2006/relationships/comments" Target="../comments/comment15.xml"/><Relationship Id="rId4" Type="http://schemas.openxmlformats.org/officeDocument/2006/relationships/tags" Target="../tags/tag151.xml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comments" Target="../comments/comment16.xml"/><Relationship Id="rId5" Type="http://schemas.openxmlformats.org/officeDocument/2006/relationships/tags" Target="../tags/tag158.xml"/><Relationship Id="rId10" Type="http://schemas.openxmlformats.org/officeDocument/2006/relationships/notesSlide" Target="../notesSlides/notesSlide16.xml"/><Relationship Id="rId4" Type="http://schemas.openxmlformats.org/officeDocument/2006/relationships/tags" Target="../tags/tag157.xml"/><Relationship Id="rId9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4.png"/><Relationship Id="rId3" Type="http://schemas.openxmlformats.org/officeDocument/2006/relationships/tags" Target="../tags/tag164.xml"/><Relationship Id="rId7" Type="http://schemas.openxmlformats.org/officeDocument/2006/relationships/tags" Target="../tags/tag168.xml"/><Relationship Id="rId12" Type="http://schemas.openxmlformats.org/officeDocument/2006/relationships/image" Target="../media/image23.png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11" Type="http://schemas.openxmlformats.org/officeDocument/2006/relationships/image" Target="../media/image22.png"/><Relationship Id="rId5" Type="http://schemas.openxmlformats.org/officeDocument/2006/relationships/tags" Target="../tags/tag166.xml"/><Relationship Id="rId10" Type="http://schemas.openxmlformats.org/officeDocument/2006/relationships/image" Target="../media/image21.jpeg"/><Relationship Id="rId4" Type="http://schemas.openxmlformats.org/officeDocument/2006/relationships/tags" Target="../tags/tag165.xml"/><Relationship Id="rId9" Type="http://schemas.openxmlformats.org/officeDocument/2006/relationships/notesSlide" Target="../notesSlides/notesSlide17.xml"/><Relationship Id="rId14" Type="http://schemas.openxmlformats.org/officeDocument/2006/relationships/comments" Target="../comments/comment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76.xml"/><Relationship Id="rId13" Type="http://schemas.openxmlformats.org/officeDocument/2006/relationships/tags" Target="../tags/tag181.xml"/><Relationship Id="rId18" Type="http://schemas.openxmlformats.org/officeDocument/2006/relationships/slideLayout" Target="../slideLayouts/slideLayout22.xml"/><Relationship Id="rId26" Type="http://schemas.openxmlformats.org/officeDocument/2006/relationships/image" Target="../media/image31.png"/><Relationship Id="rId3" Type="http://schemas.openxmlformats.org/officeDocument/2006/relationships/tags" Target="../tags/tag171.xml"/><Relationship Id="rId21" Type="http://schemas.openxmlformats.org/officeDocument/2006/relationships/image" Target="../media/image26.png"/><Relationship Id="rId7" Type="http://schemas.openxmlformats.org/officeDocument/2006/relationships/tags" Target="../tags/tag175.xml"/><Relationship Id="rId12" Type="http://schemas.openxmlformats.org/officeDocument/2006/relationships/tags" Target="../tags/tag180.xml"/><Relationship Id="rId17" Type="http://schemas.openxmlformats.org/officeDocument/2006/relationships/tags" Target="../tags/tag185.xml"/><Relationship Id="rId25" Type="http://schemas.openxmlformats.org/officeDocument/2006/relationships/image" Target="../media/image30.png"/><Relationship Id="rId2" Type="http://schemas.openxmlformats.org/officeDocument/2006/relationships/tags" Target="../tags/tag170.xml"/><Relationship Id="rId16" Type="http://schemas.openxmlformats.org/officeDocument/2006/relationships/tags" Target="../tags/tag184.xml"/><Relationship Id="rId20" Type="http://schemas.openxmlformats.org/officeDocument/2006/relationships/image" Target="../media/image25.png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11" Type="http://schemas.openxmlformats.org/officeDocument/2006/relationships/tags" Target="../tags/tag179.xml"/><Relationship Id="rId24" Type="http://schemas.openxmlformats.org/officeDocument/2006/relationships/image" Target="../media/image29.png"/><Relationship Id="rId5" Type="http://schemas.openxmlformats.org/officeDocument/2006/relationships/tags" Target="../tags/tag173.xml"/><Relationship Id="rId15" Type="http://schemas.openxmlformats.org/officeDocument/2006/relationships/tags" Target="../tags/tag183.xml"/><Relationship Id="rId23" Type="http://schemas.openxmlformats.org/officeDocument/2006/relationships/image" Target="../media/image28.png"/><Relationship Id="rId10" Type="http://schemas.openxmlformats.org/officeDocument/2006/relationships/tags" Target="../tags/tag178.xml"/><Relationship Id="rId19" Type="http://schemas.openxmlformats.org/officeDocument/2006/relationships/notesSlide" Target="../notesSlides/notesSlide18.xml"/><Relationship Id="rId4" Type="http://schemas.openxmlformats.org/officeDocument/2006/relationships/tags" Target="../tags/tag172.xml"/><Relationship Id="rId9" Type="http://schemas.openxmlformats.org/officeDocument/2006/relationships/tags" Target="../tags/tag177.xml"/><Relationship Id="rId14" Type="http://schemas.openxmlformats.org/officeDocument/2006/relationships/tags" Target="../tags/tag182.xml"/><Relationship Id="rId22" Type="http://schemas.openxmlformats.org/officeDocument/2006/relationships/image" Target="../media/image27.png"/><Relationship Id="rId27" Type="http://schemas.openxmlformats.org/officeDocument/2006/relationships/comments" Target="../comments/comment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188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11" Type="http://schemas.openxmlformats.org/officeDocument/2006/relationships/comments" Target="../comments/comment19.xml"/><Relationship Id="rId5" Type="http://schemas.openxmlformats.org/officeDocument/2006/relationships/tags" Target="../tags/tag190.xml"/><Relationship Id="rId10" Type="http://schemas.openxmlformats.org/officeDocument/2006/relationships/image" Target="../media/image33.png"/><Relationship Id="rId4" Type="http://schemas.openxmlformats.org/officeDocument/2006/relationships/tags" Target="../tags/tag189.xml"/><Relationship Id="rId9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2.xml"/><Relationship Id="rId3" Type="http://schemas.openxmlformats.org/officeDocument/2006/relationships/tags" Target="../tags/tag82.xml"/><Relationship Id="rId7" Type="http://schemas.openxmlformats.org/officeDocument/2006/relationships/image" Target="../media/image5.png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8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13" Type="http://schemas.openxmlformats.org/officeDocument/2006/relationships/image" Target="../media/image36.png"/><Relationship Id="rId3" Type="http://schemas.openxmlformats.org/officeDocument/2006/relationships/tags" Target="../tags/tag194.xml"/><Relationship Id="rId7" Type="http://schemas.openxmlformats.org/officeDocument/2006/relationships/tags" Target="../tags/tag198.xml"/><Relationship Id="rId12" Type="http://schemas.openxmlformats.org/officeDocument/2006/relationships/image" Target="../media/image35.png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11" Type="http://schemas.openxmlformats.org/officeDocument/2006/relationships/image" Target="../media/image34.png"/><Relationship Id="rId5" Type="http://schemas.openxmlformats.org/officeDocument/2006/relationships/tags" Target="../tags/tag196.xml"/><Relationship Id="rId10" Type="http://schemas.openxmlformats.org/officeDocument/2006/relationships/notesSlide" Target="../notesSlides/notesSlide20.xml"/><Relationship Id="rId4" Type="http://schemas.openxmlformats.org/officeDocument/2006/relationships/tags" Target="../tags/tag195.xml"/><Relationship Id="rId9" Type="http://schemas.openxmlformats.org/officeDocument/2006/relationships/slideLayout" Target="../slideLayouts/slideLayout22.xml"/><Relationship Id="rId14" Type="http://schemas.openxmlformats.org/officeDocument/2006/relationships/comments" Target="../comments/comment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tags" Target="../tags/tag202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slideLayout" Target="../slideLayouts/slideLayout22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9" Type="http://schemas.openxmlformats.org/officeDocument/2006/relationships/comments" Target="../comments/comment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207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10" Type="http://schemas.openxmlformats.org/officeDocument/2006/relationships/comments" Target="../comments/comment22.xml"/><Relationship Id="rId4" Type="http://schemas.openxmlformats.org/officeDocument/2006/relationships/tags" Target="../tags/tag208.xml"/><Relationship Id="rId9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213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10" Type="http://schemas.openxmlformats.org/officeDocument/2006/relationships/comments" Target="../comments/comment23.xml"/><Relationship Id="rId4" Type="http://schemas.openxmlformats.org/officeDocument/2006/relationships/tags" Target="../tags/tag214.xml"/><Relationship Id="rId9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24.xml"/><Relationship Id="rId13" Type="http://schemas.openxmlformats.org/officeDocument/2006/relationships/tags" Target="../tags/tag229.xml"/><Relationship Id="rId18" Type="http://schemas.openxmlformats.org/officeDocument/2006/relationships/image" Target="../media/image41.png"/><Relationship Id="rId3" Type="http://schemas.openxmlformats.org/officeDocument/2006/relationships/tags" Target="../tags/tag219.xml"/><Relationship Id="rId21" Type="http://schemas.openxmlformats.org/officeDocument/2006/relationships/image" Target="../media/image44.png"/><Relationship Id="rId7" Type="http://schemas.openxmlformats.org/officeDocument/2006/relationships/tags" Target="../tags/tag223.xml"/><Relationship Id="rId12" Type="http://schemas.openxmlformats.org/officeDocument/2006/relationships/tags" Target="../tags/tag228.xml"/><Relationship Id="rId17" Type="http://schemas.openxmlformats.org/officeDocument/2006/relationships/image" Target="../media/image40.png"/><Relationship Id="rId2" Type="http://schemas.openxmlformats.org/officeDocument/2006/relationships/tags" Target="../tags/tag218.xml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tags" Target="../tags/tag217.xml"/><Relationship Id="rId6" Type="http://schemas.openxmlformats.org/officeDocument/2006/relationships/tags" Target="../tags/tag222.xml"/><Relationship Id="rId11" Type="http://schemas.openxmlformats.org/officeDocument/2006/relationships/tags" Target="../tags/tag227.xml"/><Relationship Id="rId24" Type="http://schemas.openxmlformats.org/officeDocument/2006/relationships/comments" Target="../comments/comment24.xml"/><Relationship Id="rId5" Type="http://schemas.openxmlformats.org/officeDocument/2006/relationships/tags" Target="../tags/tag221.xml"/><Relationship Id="rId15" Type="http://schemas.openxmlformats.org/officeDocument/2006/relationships/notesSlide" Target="../notesSlides/notesSlide24.xml"/><Relationship Id="rId23" Type="http://schemas.openxmlformats.org/officeDocument/2006/relationships/image" Target="../media/image46.png"/><Relationship Id="rId10" Type="http://schemas.openxmlformats.org/officeDocument/2006/relationships/tags" Target="../tags/tag226.xml"/><Relationship Id="rId19" Type="http://schemas.openxmlformats.org/officeDocument/2006/relationships/image" Target="../media/image42.png"/><Relationship Id="rId4" Type="http://schemas.openxmlformats.org/officeDocument/2006/relationships/tags" Target="../tags/tag220.xml"/><Relationship Id="rId9" Type="http://schemas.openxmlformats.org/officeDocument/2006/relationships/tags" Target="../tags/tag225.xml"/><Relationship Id="rId14" Type="http://schemas.openxmlformats.org/officeDocument/2006/relationships/slideLayout" Target="../slideLayouts/slideLayout22.xml"/><Relationship Id="rId22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37.xml"/><Relationship Id="rId13" Type="http://schemas.openxmlformats.org/officeDocument/2006/relationships/image" Target="../media/image47.png"/><Relationship Id="rId18" Type="http://schemas.openxmlformats.org/officeDocument/2006/relationships/comments" Target="../comments/comment25.xml"/><Relationship Id="rId3" Type="http://schemas.openxmlformats.org/officeDocument/2006/relationships/tags" Target="../tags/tag232.xml"/><Relationship Id="rId7" Type="http://schemas.openxmlformats.org/officeDocument/2006/relationships/tags" Target="../tags/tag236.xml"/><Relationship Id="rId12" Type="http://schemas.openxmlformats.org/officeDocument/2006/relationships/notesSlide" Target="../notesSlides/notesSlide25.xml"/><Relationship Id="rId17" Type="http://schemas.openxmlformats.org/officeDocument/2006/relationships/image" Target="../media/image51.png"/><Relationship Id="rId2" Type="http://schemas.openxmlformats.org/officeDocument/2006/relationships/tags" Target="../tags/tag231.xml"/><Relationship Id="rId16" Type="http://schemas.openxmlformats.org/officeDocument/2006/relationships/image" Target="../media/image50.png"/><Relationship Id="rId1" Type="http://schemas.openxmlformats.org/officeDocument/2006/relationships/tags" Target="../tags/tag230.xml"/><Relationship Id="rId6" Type="http://schemas.openxmlformats.org/officeDocument/2006/relationships/tags" Target="../tags/tag235.xml"/><Relationship Id="rId11" Type="http://schemas.openxmlformats.org/officeDocument/2006/relationships/slideLayout" Target="../slideLayouts/slideLayout22.xml"/><Relationship Id="rId5" Type="http://schemas.openxmlformats.org/officeDocument/2006/relationships/tags" Target="../tags/tag234.xml"/><Relationship Id="rId15" Type="http://schemas.openxmlformats.org/officeDocument/2006/relationships/image" Target="../media/image49.png"/><Relationship Id="rId10" Type="http://schemas.openxmlformats.org/officeDocument/2006/relationships/tags" Target="../tags/tag239.xml"/><Relationship Id="rId4" Type="http://schemas.openxmlformats.org/officeDocument/2006/relationships/tags" Target="../tags/tag233.xml"/><Relationship Id="rId9" Type="http://schemas.openxmlformats.org/officeDocument/2006/relationships/tags" Target="../tags/tag238.xml"/><Relationship Id="rId1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5" Type="http://schemas.openxmlformats.org/officeDocument/2006/relationships/comments" Target="../comments/comment26.xml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tags" Target="../tags/tag244.xml"/><Relationship Id="rId7" Type="http://schemas.openxmlformats.org/officeDocument/2006/relationships/tags" Target="../tags/tag248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6" Type="http://schemas.openxmlformats.org/officeDocument/2006/relationships/tags" Target="../tags/tag247.xml"/><Relationship Id="rId11" Type="http://schemas.openxmlformats.org/officeDocument/2006/relationships/comments" Target="../comments/comment27.xml"/><Relationship Id="rId5" Type="http://schemas.openxmlformats.org/officeDocument/2006/relationships/tags" Target="../tags/tag246.xml"/><Relationship Id="rId10" Type="http://schemas.openxmlformats.org/officeDocument/2006/relationships/image" Target="../media/image9.png"/><Relationship Id="rId4" Type="http://schemas.openxmlformats.org/officeDocument/2006/relationships/tags" Target="../tags/tag245.xml"/><Relationship Id="rId9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3" Type="http://schemas.openxmlformats.org/officeDocument/2006/relationships/tags" Target="../tags/tag251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6" Type="http://schemas.openxmlformats.org/officeDocument/2006/relationships/tags" Target="../tags/tag254.xml"/><Relationship Id="rId11" Type="http://schemas.openxmlformats.org/officeDocument/2006/relationships/comments" Target="../comments/comment28.xml"/><Relationship Id="rId5" Type="http://schemas.openxmlformats.org/officeDocument/2006/relationships/tags" Target="../tags/tag253.xml"/><Relationship Id="rId10" Type="http://schemas.openxmlformats.org/officeDocument/2006/relationships/image" Target="../media/image53.png"/><Relationship Id="rId4" Type="http://schemas.openxmlformats.org/officeDocument/2006/relationships/tags" Target="../tags/tag252.xml"/><Relationship Id="rId9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9.xml"/><Relationship Id="rId3" Type="http://schemas.openxmlformats.org/officeDocument/2006/relationships/tags" Target="../tags/tag257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6" Type="http://schemas.openxmlformats.org/officeDocument/2006/relationships/tags" Target="../tags/tag260.xml"/><Relationship Id="rId11" Type="http://schemas.openxmlformats.org/officeDocument/2006/relationships/comments" Target="../comments/comment29.xml"/><Relationship Id="rId5" Type="http://schemas.openxmlformats.org/officeDocument/2006/relationships/tags" Target="../tags/tag259.xml"/><Relationship Id="rId10" Type="http://schemas.openxmlformats.org/officeDocument/2006/relationships/image" Target="../media/image55.png"/><Relationship Id="rId4" Type="http://schemas.openxmlformats.org/officeDocument/2006/relationships/tags" Target="../tags/tag258.xml"/><Relationship Id="rId9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comments" Target="../comments/comment3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68.xml"/><Relationship Id="rId13" Type="http://schemas.openxmlformats.org/officeDocument/2006/relationships/tags" Target="../tags/tag273.xml"/><Relationship Id="rId18" Type="http://schemas.openxmlformats.org/officeDocument/2006/relationships/image" Target="../media/image57.png"/><Relationship Id="rId3" Type="http://schemas.openxmlformats.org/officeDocument/2006/relationships/tags" Target="../tags/tag263.xml"/><Relationship Id="rId7" Type="http://schemas.openxmlformats.org/officeDocument/2006/relationships/tags" Target="../tags/tag267.xml"/><Relationship Id="rId12" Type="http://schemas.openxmlformats.org/officeDocument/2006/relationships/tags" Target="../tags/tag272.xml"/><Relationship Id="rId17" Type="http://schemas.openxmlformats.org/officeDocument/2006/relationships/image" Target="../media/image56.png"/><Relationship Id="rId2" Type="http://schemas.openxmlformats.org/officeDocument/2006/relationships/tags" Target="../tags/tag262.xml"/><Relationship Id="rId16" Type="http://schemas.openxmlformats.org/officeDocument/2006/relationships/notesSlide" Target="../notesSlides/notesSlide30.xml"/><Relationship Id="rId20" Type="http://schemas.openxmlformats.org/officeDocument/2006/relationships/comments" Target="../comments/comment30.xml"/><Relationship Id="rId1" Type="http://schemas.openxmlformats.org/officeDocument/2006/relationships/tags" Target="../tags/tag261.xml"/><Relationship Id="rId6" Type="http://schemas.openxmlformats.org/officeDocument/2006/relationships/tags" Target="../tags/tag266.xml"/><Relationship Id="rId11" Type="http://schemas.openxmlformats.org/officeDocument/2006/relationships/tags" Target="../tags/tag271.xml"/><Relationship Id="rId5" Type="http://schemas.openxmlformats.org/officeDocument/2006/relationships/tags" Target="../tags/tag265.xml"/><Relationship Id="rId15" Type="http://schemas.openxmlformats.org/officeDocument/2006/relationships/slideLayout" Target="../slideLayouts/slideLayout22.xml"/><Relationship Id="rId10" Type="http://schemas.openxmlformats.org/officeDocument/2006/relationships/tags" Target="../tags/tag270.xml"/><Relationship Id="rId19" Type="http://schemas.openxmlformats.org/officeDocument/2006/relationships/image" Target="../media/image58.png"/><Relationship Id="rId4" Type="http://schemas.openxmlformats.org/officeDocument/2006/relationships/tags" Target="../tags/tag264.xml"/><Relationship Id="rId9" Type="http://schemas.openxmlformats.org/officeDocument/2006/relationships/tags" Target="../tags/tag269.xml"/><Relationship Id="rId14" Type="http://schemas.openxmlformats.org/officeDocument/2006/relationships/tags" Target="../tags/tag27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31.xml"/><Relationship Id="rId3" Type="http://schemas.openxmlformats.org/officeDocument/2006/relationships/tags" Target="../tags/tag277.xml"/><Relationship Id="rId7" Type="http://schemas.openxmlformats.org/officeDocument/2006/relationships/image" Target="../media/image9.png"/><Relationship Id="rId2" Type="http://schemas.openxmlformats.org/officeDocument/2006/relationships/tags" Target="../tags/tag276.xml"/><Relationship Id="rId1" Type="http://schemas.openxmlformats.org/officeDocument/2006/relationships/tags" Target="../tags/tag275.xml"/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27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2.xml"/><Relationship Id="rId3" Type="http://schemas.openxmlformats.org/officeDocument/2006/relationships/tags" Target="../tags/tag281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280.xml"/><Relationship Id="rId1" Type="http://schemas.openxmlformats.org/officeDocument/2006/relationships/tags" Target="../tags/tag279.xml"/><Relationship Id="rId6" Type="http://schemas.openxmlformats.org/officeDocument/2006/relationships/tags" Target="../tags/tag284.xml"/><Relationship Id="rId5" Type="http://schemas.openxmlformats.org/officeDocument/2006/relationships/tags" Target="../tags/tag283.xml"/><Relationship Id="rId10" Type="http://schemas.openxmlformats.org/officeDocument/2006/relationships/comments" Target="../comments/comment32.xml"/><Relationship Id="rId4" Type="http://schemas.openxmlformats.org/officeDocument/2006/relationships/tags" Target="../tags/tag282.xml"/><Relationship Id="rId9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tags" Target="../tags/tag287.xml"/><Relationship Id="rId7" Type="http://schemas.openxmlformats.org/officeDocument/2006/relationships/tags" Target="../tags/tag291.xml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6" Type="http://schemas.openxmlformats.org/officeDocument/2006/relationships/tags" Target="../tags/tag290.xml"/><Relationship Id="rId11" Type="http://schemas.openxmlformats.org/officeDocument/2006/relationships/comments" Target="../comments/comment33.xml"/><Relationship Id="rId5" Type="http://schemas.openxmlformats.org/officeDocument/2006/relationships/tags" Target="../tags/tag289.xml"/><Relationship Id="rId10" Type="http://schemas.openxmlformats.org/officeDocument/2006/relationships/image" Target="../media/image60.png"/><Relationship Id="rId4" Type="http://schemas.openxmlformats.org/officeDocument/2006/relationships/tags" Target="../tags/tag288.xml"/><Relationship Id="rId9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tags" Target="../tags/tag294.xml"/><Relationship Id="rId7" Type="http://schemas.openxmlformats.org/officeDocument/2006/relationships/tags" Target="../tags/tag298.xml"/><Relationship Id="rId2" Type="http://schemas.openxmlformats.org/officeDocument/2006/relationships/tags" Target="../tags/tag293.xml"/><Relationship Id="rId1" Type="http://schemas.openxmlformats.org/officeDocument/2006/relationships/tags" Target="../tags/tag292.xml"/><Relationship Id="rId6" Type="http://schemas.openxmlformats.org/officeDocument/2006/relationships/tags" Target="../tags/tag297.xml"/><Relationship Id="rId11" Type="http://schemas.openxmlformats.org/officeDocument/2006/relationships/comments" Target="../comments/comment34.xml"/><Relationship Id="rId5" Type="http://schemas.openxmlformats.org/officeDocument/2006/relationships/tags" Target="../tags/tag296.xml"/><Relationship Id="rId10" Type="http://schemas.openxmlformats.org/officeDocument/2006/relationships/image" Target="../media/image61.png"/><Relationship Id="rId4" Type="http://schemas.openxmlformats.org/officeDocument/2006/relationships/tags" Target="../tags/tag295.xml"/><Relationship Id="rId9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35.xml"/><Relationship Id="rId3" Type="http://schemas.openxmlformats.org/officeDocument/2006/relationships/tags" Target="../tags/tag301.xml"/><Relationship Id="rId7" Type="http://schemas.openxmlformats.org/officeDocument/2006/relationships/image" Target="../media/image62.png"/><Relationship Id="rId2" Type="http://schemas.openxmlformats.org/officeDocument/2006/relationships/tags" Target="../tags/tag300.xml"/><Relationship Id="rId1" Type="http://schemas.openxmlformats.org/officeDocument/2006/relationships/tags" Target="../tags/tag299.xml"/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22.xml"/><Relationship Id="rId4" Type="http://schemas.openxmlformats.org/officeDocument/2006/relationships/tags" Target="../tags/tag30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04.xml"/><Relationship Id="rId1" Type="http://schemas.openxmlformats.org/officeDocument/2006/relationships/tags" Target="../tags/tag303.xml"/><Relationship Id="rId5" Type="http://schemas.openxmlformats.org/officeDocument/2006/relationships/comments" Target="../comments/comment36.xml"/><Relationship Id="rId4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312.xml"/><Relationship Id="rId13" Type="http://schemas.openxmlformats.org/officeDocument/2006/relationships/image" Target="../media/image64.png"/><Relationship Id="rId3" Type="http://schemas.openxmlformats.org/officeDocument/2006/relationships/tags" Target="../tags/tag307.xml"/><Relationship Id="rId7" Type="http://schemas.openxmlformats.org/officeDocument/2006/relationships/tags" Target="../tags/tag311.xml"/><Relationship Id="rId12" Type="http://schemas.openxmlformats.org/officeDocument/2006/relationships/image" Target="../media/image63.png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6" Type="http://schemas.openxmlformats.org/officeDocument/2006/relationships/tags" Target="../tags/tag310.xml"/><Relationship Id="rId11" Type="http://schemas.openxmlformats.org/officeDocument/2006/relationships/notesSlide" Target="../notesSlides/notesSlide37.xml"/><Relationship Id="rId5" Type="http://schemas.openxmlformats.org/officeDocument/2006/relationships/tags" Target="../tags/tag309.xml"/><Relationship Id="rId15" Type="http://schemas.openxmlformats.org/officeDocument/2006/relationships/comments" Target="../comments/comment37.xml"/><Relationship Id="rId10" Type="http://schemas.openxmlformats.org/officeDocument/2006/relationships/slideLayout" Target="../slideLayouts/slideLayout22.xml"/><Relationship Id="rId4" Type="http://schemas.openxmlformats.org/officeDocument/2006/relationships/tags" Target="../tags/tag308.xml"/><Relationship Id="rId9" Type="http://schemas.openxmlformats.org/officeDocument/2006/relationships/tags" Target="../tags/tag313.xml"/><Relationship Id="rId14" Type="http://schemas.openxmlformats.org/officeDocument/2006/relationships/image" Target="../media/image6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8.xml"/><Relationship Id="rId3" Type="http://schemas.openxmlformats.org/officeDocument/2006/relationships/tags" Target="../tags/tag316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315.xml"/><Relationship Id="rId1" Type="http://schemas.openxmlformats.org/officeDocument/2006/relationships/tags" Target="../tags/tag314.xml"/><Relationship Id="rId6" Type="http://schemas.openxmlformats.org/officeDocument/2006/relationships/tags" Target="../tags/tag319.xml"/><Relationship Id="rId11" Type="http://schemas.openxmlformats.org/officeDocument/2006/relationships/comments" Target="../comments/comment38.xml"/><Relationship Id="rId5" Type="http://schemas.openxmlformats.org/officeDocument/2006/relationships/tags" Target="../tags/tag318.xml"/><Relationship Id="rId10" Type="http://schemas.openxmlformats.org/officeDocument/2006/relationships/image" Target="../media/image67.png"/><Relationship Id="rId4" Type="http://schemas.openxmlformats.org/officeDocument/2006/relationships/tags" Target="../tags/tag317.xml"/><Relationship Id="rId9" Type="http://schemas.openxmlformats.org/officeDocument/2006/relationships/image" Target="../media/image66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9.xml"/><Relationship Id="rId3" Type="http://schemas.openxmlformats.org/officeDocument/2006/relationships/tags" Target="../tags/tag322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321.xml"/><Relationship Id="rId1" Type="http://schemas.openxmlformats.org/officeDocument/2006/relationships/tags" Target="../tags/tag320.xml"/><Relationship Id="rId6" Type="http://schemas.openxmlformats.org/officeDocument/2006/relationships/tags" Target="../tags/tag325.xml"/><Relationship Id="rId11" Type="http://schemas.openxmlformats.org/officeDocument/2006/relationships/comments" Target="../comments/comment39.xml"/><Relationship Id="rId5" Type="http://schemas.openxmlformats.org/officeDocument/2006/relationships/tags" Target="../tags/tag324.xml"/><Relationship Id="rId10" Type="http://schemas.openxmlformats.org/officeDocument/2006/relationships/image" Target="../media/image68.png"/><Relationship Id="rId4" Type="http://schemas.openxmlformats.org/officeDocument/2006/relationships/tags" Target="../tags/tag323.xml"/><Relationship Id="rId9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5" Type="http://schemas.openxmlformats.org/officeDocument/2006/relationships/comments" Target="../comments/comment4.xml"/><Relationship Id="rId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0.xml"/><Relationship Id="rId3" Type="http://schemas.openxmlformats.org/officeDocument/2006/relationships/tags" Target="../tags/tag328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327.xml"/><Relationship Id="rId1" Type="http://schemas.openxmlformats.org/officeDocument/2006/relationships/tags" Target="../tags/tag326.xml"/><Relationship Id="rId6" Type="http://schemas.openxmlformats.org/officeDocument/2006/relationships/tags" Target="../tags/tag331.xml"/><Relationship Id="rId5" Type="http://schemas.openxmlformats.org/officeDocument/2006/relationships/tags" Target="../tags/tag330.xml"/><Relationship Id="rId10" Type="http://schemas.openxmlformats.org/officeDocument/2006/relationships/comments" Target="../comments/comment40.xml"/><Relationship Id="rId4" Type="http://schemas.openxmlformats.org/officeDocument/2006/relationships/tags" Target="../tags/tag329.xml"/><Relationship Id="rId9" Type="http://schemas.openxmlformats.org/officeDocument/2006/relationships/image" Target="../media/image69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1.xml"/><Relationship Id="rId3" Type="http://schemas.openxmlformats.org/officeDocument/2006/relationships/tags" Target="../tags/tag334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333.xml"/><Relationship Id="rId1" Type="http://schemas.openxmlformats.org/officeDocument/2006/relationships/tags" Target="../tags/tag332.xml"/><Relationship Id="rId6" Type="http://schemas.openxmlformats.org/officeDocument/2006/relationships/tags" Target="../tags/tag337.xml"/><Relationship Id="rId5" Type="http://schemas.openxmlformats.org/officeDocument/2006/relationships/tags" Target="../tags/tag336.xml"/><Relationship Id="rId10" Type="http://schemas.openxmlformats.org/officeDocument/2006/relationships/comments" Target="../comments/comment41.xml"/><Relationship Id="rId4" Type="http://schemas.openxmlformats.org/officeDocument/2006/relationships/tags" Target="../tags/tag335.xml"/><Relationship Id="rId9" Type="http://schemas.openxmlformats.org/officeDocument/2006/relationships/image" Target="../media/image6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340.xml"/><Relationship Id="rId2" Type="http://schemas.openxmlformats.org/officeDocument/2006/relationships/tags" Target="../tags/tag339.xml"/><Relationship Id="rId1" Type="http://schemas.openxmlformats.org/officeDocument/2006/relationships/tags" Target="../tags/tag338.xml"/><Relationship Id="rId6" Type="http://schemas.openxmlformats.org/officeDocument/2006/relationships/comments" Target="../comments/comment42.xml"/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3.xml"/><Relationship Id="rId3" Type="http://schemas.openxmlformats.org/officeDocument/2006/relationships/tags" Target="../tags/tag343.xml"/><Relationship Id="rId7" Type="http://schemas.openxmlformats.org/officeDocument/2006/relationships/slideLayout" Target="../slideLayouts/slideLayout15.xml"/><Relationship Id="rId12" Type="http://schemas.openxmlformats.org/officeDocument/2006/relationships/comments" Target="../comments/comment43.xml"/><Relationship Id="rId2" Type="http://schemas.openxmlformats.org/officeDocument/2006/relationships/tags" Target="../tags/tag342.xml"/><Relationship Id="rId1" Type="http://schemas.openxmlformats.org/officeDocument/2006/relationships/tags" Target="../tags/tag341.xml"/><Relationship Id="rId6" Type="http://schemas.openxmlformats.org/officeDocument/2006/relationships/tags" Target="../tags/tag346.xml"/><Relationship Id="rId11" Type="http://schemas.openxmlformats.org/officeDocument/2006/relationships/image" Target="../media/image72.png"/><Relationship Id="rId5" Type="http://schemas.openxmlformats.org/officeDocument/2006/relationships/tags" Target="../tags/tag345.xml"/><Relationship Id="rId10" Type="http://schemas.openxmlformats.org/officeDocument/2006/relationships/image" Target="../media/image71.png"/><Relationship Id="rId4" Type="http://schemas.openxmlformats.org/officeDocument/2006/relationships/tags" Target="../tags/tag344.xml"/><Relationship Id="rId9" Type="http://schemas.openxmlformats.org/officeDocument/2006/relationships/image" Target="../media/image7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354.xml"/><Relationship Id="rId13" Type="http://schemas.openxmlformats.org/officeDocument/2006/relationships/image" Target="../media/image74.png"/><Relationship Id="rId3" Type="http://schemas.openxmlformats.org/officeDocument/2006/relationships/tags" Target="../tags/tag349.xml"/><Relationship Id="rId7" Type="http://schemas.openxmlformats.org/officeDocument/2006/relationships/tags" Target="../tags/tag353.xml"/><Relationship Id="rId12" Type="http://schemas.openxmlformats.org/officeDocument/2006/relationships/image" Target="../media/image73.png"/><Relationship Id="rId2" Type="http://schemas.openxmlformats.org/officeDocument/2006/relationships/tags" Target="../tags/tag348.xml"/><Relationship Id="rId1" Type="http://schemas.openxmlformats.org/officeDocument/2006/relationships/tags" Target="../tags/tag347.xml"/><Relationship Id="rId6" Type="http://schemas.openxmlformats.org/officeDocument/2006/relationships/tags" Target="../tags/tag352.xml"/><Relationship Id="rId11" Type="http://schemas.openxmlformats.org/officeDocument/2006/relationships/image" Target="../media/image70.png"/><Relationship Id="rId5" Type="http://schemas.openxmlformats.org/officeDocument/2006/relationships/tags" Target="../tags/tag351.xml"/><Relationship Id="rId10" Type="http://schemas.openxmlformats.org/officeDocument/2006/relationships/notesSlide" Target="../notesSlides/notesSlide44.xml"/><Relationship Id="rId4" Type="http://schemas.openxmlformats.org/officeDocument/2006/relationships/tags" Target="../tags/tag350.xml"/><Relationship Id="rId9" Type="http://schemas.openxmlformats.org/officeDocument/2006/relationships/slideLayout" Target="../slideLayouts/slideLayout15.xml"/><Relationship Id="rId14" Type="http://schemas.openxmlformats.org/officeDocument/2006/relationships/comments" Target="../comments/comment44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45.xml"/><Relationship Id="rId3" Type="http://schemas.openxmlformats.org/officeDocument/2006/relationships/tags" Target="../tags/tag357.xml"/><Relationship Id="rId7" Type="http://schemas.openxmlformats.org/officeDocument/2006/relationships/image" Target="../media/image75.png"/><Relationship Id="rId2" Type="http://schemas.openxmlformats.org/officeDocument/2006/relationships/tags" Target="../tags/tag356.xml"/><Relationship Id="rId1" Type="http://schemas.openxmlformats.org/officeDocument/2006/relationships/tags" Target="../tags/tag355.xml"/><Relationship Id="rId6" Type="http://schemas.openxmlformats.org/officeDocument/2006/relationships/notesSlide" Target="../notesSlides/notesSlide45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35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60.xml"/><Relationship Id="rId1" Type="http://schemas.openxmlformats.org/officeDocument/2006/relationships/tags" Target="../tags/tag359.xml"/><Relationship Id="rId5" Type="http://schemas.openxmlformats.org/officeDocument/2006/relationships/comments" Target="../comments/comment46.xml"/><Relationship Id="rId4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" Type="http://schemas.openxmlformats.org/officeDocument/2006/relationships/tags" Target="../tags/tag361.xml"/><Relationship Id="rId6" Type="http://schemas.openxmlformats.org/officeDocument/2006/relationships/comments" Target="../comments/comment47.xml"/><Relationship Id="rId5" Type="http://schemas.openxmlformats.org/officeDocument/2006/relationships/notesSlide" Target="../notesSlides/notesSlide47.xml"/><Relationship Id="rId4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366.xml"/><Relationship Id="rId2" Type="http://schemas.openxmlformats.org/officeDocument/2006/relationships/tags" Target="../tags/tag365.xml"/><Relationship Id="rId1" Type="http://schemas.openxmlformats.org/officeDocument/2006/relationships/tags" Target="../tags/tag364.xml"/><Relationship Id="rId6" Type="http://schemas.openxmlformats.org/officeDocument/2006/relationships/comments" Target="../comments/comment48.xml"/><Relationship Id="rId5" Type="http://schemas.openxmlformats.org/officeDocument/2006/relationships/notesSlide" Target="../notesSlides/notesSlide48.xml"/><Relationship Id="rId4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comments" Target="../comments/comment5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12" Type="http://schemas.openxmlformats.org/officeDocument/2006/relationships/image" Target="../media/image8.jpeg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image" Target="../media/image7.jpeg"/><Relationship Id="rId5" Type="http://schemas.openxmlformats.org/officeDocument/2006/relationships/tags" Target="../tags/tag93.xml"/><Relationship Id="rId10" Type="http://schemas.openxmlformats.org/officeDocument/2006/relationships/image" Target="../media/image6.png"/><Relationship Id="rId4" Type="http://schemas.openxmlformats.org/officeDocument/2006/relationships/tags" Target="../tags/tag92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96.xml"/><Relationship Id="rId4" Type="http://schemas.openxmlformats.org/officeDocument/2006/relationships/comments" Target="../comments/commen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7.xml"/><Relationship Id="rId3" Type="http://schemas.openxmlformats.org/officeDocument/2006/relationships/tags" Target="../tags/tag99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slideLayout" Target="../slideLayouts/slideLayout22.xml"/><Relationship Id="rId5" Type="http://schemas.openxmlformats.org/officeDocument/2006/relationships/tags" Target="../tags/tag101.xml"/><Relationship Id="rId4" Type="http://schemas.openxmlformats.org/officeDocument/2006/relationships/tags" Target="../tags/tag10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comments" Target="../comments/comment8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07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slideLayout" Target="../slideLayouts/slideLayout15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9" Type="http://schemas.openxmlformats.org/officeDocument/2006/relationships/comments" Target="../comments/commen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1290796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/>
              <a:t>BI Portal Designer – Visual Items and Dashboards – Part 2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499244" y="1955410"/>
            <a:ext cx="37825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9pPr>
          </a:lstStyle>
          <a:p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Application Level 1 </a:t>
            </a:r>
          </a:p>
          <a:p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Course  1-8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840348"/>
          </a:xfrm>
        </p:spPr>
        <p:txBody>
          <a:bodyPr>
            <a:normAutofit/>
          </a:bodyPr>
          <a:lstStyle/>
          <a:p>
            <a:r>
              <a:rPr lang="en-US" dirty="0" smtClean="0"/>
              <a:t>Visual Items:  Parameter Bar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93089" y="1426464"/>
            <a:ext cx="8153400" cy="4730496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cs typeface="Tahoma" pitchFamily="34" charset="0"/>
              </a:rPr>
              <a:t>Year</a:t>
            </a:r>
          </a:p>
          <a:p>
            <a:pPr lvl="1">
              <a:defRPr/>
            </a:pPr>
            <a:r>
              <a:rPr lang="en-US" dirty="0" smtClean="0">
                <a:cs typeface="Tahoma" pitchFamily="34" charset="0"/>
              </a:rPr>
              <a:t>Display combo box</a:t>
            </a:r>
          </a:p>
          <a:p>
            <a:pPr lvl="1">
              <a:defRPr/>
            </a:pPr>
            <a:r>
              <a:rPr lang="en-US" dirty="0" smtClean="0">
                <a:cs typeface="Tahoma" pitchFamily="34" charset="0"/>
              </a:rPr>
              <a:t>Display parameter selection in descending order</a:t>
            </a:r>
          </a:p>
          <a:p>
            <a:pPr lvl="1">
              <a:defRPr/>
            </a:pPr>
            <a:r>
              <a:rPr lang="en-US" dirty="0" smtClean="0">
                <a:cs typeface="Tahoma" pitchFamily="34" charset="0"/>
              </a:rPr>
              <a:t>Limit parameter selection to 2005 to current</a:t>
            </a:r>
          </a:p>
          <a:p>
            <a:pPr lvl="1">
              <a:defRPr/>
            </a:pPr>
            <a:r>
              <a:rPr lang="en-US" dirty="0" smtClean="0">
                <a:cs typeface="Tahoma" pitchFamily="34" charset="0"/>
              </a:rPr>
              <a:t>Default current fiscal year</a:t>
            </a:r>
          </a:p>
          <a:p>
            <a:pPr>
              <a:defRPr/>
            </a:pPr>
            <a:r>
              <a:rPr lang="en-US" dirty="0" smtClean="0">
                <a:cs typeface="Tahoma" pitchFamily="34" charset="0"/>
              </a:rPr>
              <a:t>Month</a:t>
            </a:r>
          </a:p>
          <a:p>
            <a:pPr lvl="1">
              <a:defRPr/>
            </a:pPr>
            <a:r>
              <a:rPr lang="en-US" dirty="0" smtClean="0">
                <a:cs typeface="Tahoma" pitchFamily="34" charset="0"/>
              </a:rPr>
              <a:t>Display combo box</a:t>
            </a:r>
          </a:p>
          <a:p>
            <a:pPr lvl="1">
              <a:defRPr/>
            </a:pPr>
            <a:r>
              <a:rPr lang="en-US" dirty="0" smtClean="0">
                <a:cs typeface="Tahoma" pitchFamily="34" charset="0"/>
              </a:rPr>
              <a:t>Display parameter selection in ascending order</a:t>
            </a:r>
          </a:p>
          <a:p>
            <a:pPr lvl="1">
              <a:defRPr/>
            </a:pPr>
            <a:r>
              <a:rPr lang="en-US" dirty="0" smtClean="0">
                <a:cs typeface="Tahoma" pitchFamily="34" charset="0"/>
              </a:rPr>
              <a:t>Default current fiscal month</a:t>
            </a:r>
          </a:p>
          <a:p>
            <a:pPr lvl="1">
              <a:buNone/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Parameter Bar – Example Requirements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Lookup Queries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44913" y="1028319"/>
            <a:ext cx="3820753" cy="4823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ight Arrow 7"/>
          <p:cNvSpPr/>
          <p:nvPr>
            <p:custDataLst>
              <p:tags r:id="rId4"/>
            </p:custDataLst>
          </p:nvPr>
        </p:nvSpPr>
        <p:spPr>
          <a:xfrm>
            <a:off x="1935480" y="3124200"/>
            <a:ext cx="731520" cy="6553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64833" y="1151573"/>
            <a:ext cx="7799387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Down Arrow 9"/>
          <p:cNvSpPr/>
          <p:nvPr>
            <p:custDataLst>
              <p:tags r:id="rId6"/>
            </p:custDataLst>
          </p:nvPr>
        </p:nvSpPr>
        <p:spPr>
          <a:xfrm>
            <a:off x="3886200" y="1737360"/>
            <a:ext cx="594360" cy="74676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>
            <p:custDataLst>
              <p:tags r:id="rId7"/>
            </p:custDataLst>
          </p:nvPr>
        </p:nvSpPr>
        <p:spPr>
          <a:xfrm>
            <a:off x="6964680" y="2026920"/>
            <a:ext cx="594360" cy="74676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04813" y="1190625"/>
            <a:ext cx="8332787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Down Arrow 13"/>
          <p:cNvSpPr/>
          <p:nvPr>
            <p:custDataLst>
              <p:tags r:id="rId9"/>
            </p:custDataLst>
          </p:nvPr>
        </p:nvSpPr>
        <p:spPr>
          <a:xfrm>
            <a:off x="7056120" y="2225040"/>
            <a:ext cx="533400" cy="6553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82980" y="1054418"/>
            <a:ext cx="6932613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Create Parameter Bar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534728" y="1096328"/>
            <a:ext cx="10382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Down Arrow 5"/>
          <p:cNvSpPr/>
          <p:nvPr>
            <p:custDataLst>
              <p:tags r:id="rId6"/>
            </p:custDataLst>
          </p:nvPr>
        </p:nvSpPr>
        <p:spPr>
          <a:xfrm>
            <a:off x="2255520" y="1630680"/>
            <a:ext cx="381000" cy="51816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>
            <p:custDataLst>
              <p:tags r:id="rId7"/>
            </p:custDataLst>
          </p:nvPr>
        </p:nvSpPr>
        <p:spPr>
          <a:xfrm>
            <a:off x="3672840" y="731520"/>
            <a:ext cx="411480" cy="3962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306674" y="1102188"/>
            <a:ext cx="574357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ight Arrow 11"/>
          <p:cNvSpPr/>
          <p:nvPr>
            <p:custDataLst>
              <p:tags r:id="rId9"/>
            </p:custDataLst>
          </p:nvPr>
        </p:nvSpPr>
        <p:spPr>
          <a:xfrm>
            <a:off x="1018572" y="3877519"/>
            <a:ext cx="451413" cy="393539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Create Parameter Bar - Year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76238" y="1028700"/>
            <a:ext cx="838993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Down Arrow 7"/>
          <p:cNvSpPr/>
          <p:nvPr>
            <p:custDataLst>
              <p:tags r:id="rId5"/>
            </p:custDataLst>
          </p:nvPr>
        </p:nvSpPr>
        <p:spPr>
          <a:xfrm>
            <a:off x="2986268" y="1203768"/>
            <a:ext cx="416689" cy="509286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8" name="Picture 6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23838" y="990600"/>
            <a:ext cx="869473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ight Arrow 10"/>
          <p:cNvSpPr/>
          <p:nvPr>
            <p:custDataLst>
              <p:tags r:id="rId7"/>
            </p:custDataLst>
          </p:nvPr>
        </p:nvSpPr>
        <p:spPr>
          <a:xfrm>
            <a:off x="2367642" y="1747155"/>
            <a:ext cx="424542" cy="37555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9" name="Picture 7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26106" y="1019176"/>
            <a:ext cx="8493351" cy="5167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Down Arrow 13"/>
          <p:cNvSpPr/>
          <p:nvPr>
            <p:custDataLst>
              <p:tags r:id="rId9"/>
            </p:custDataLst>
          </p:nvPr>
        </p:nvSpPr>
        <p:spPr>
          <a:xfrm>
            <a:off x="5355771" y="1371602"/>
            <a:ext cx="391886" cy="489857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>
            <p:custDataLst>
              <p:tags r:id="rId10"/>
            </p:custDataLst>
          </p:nvPr>
        </p:nvSpPr>
        <p:spPr>
          <a:xfrm>
            <a:off x="2188028" y="1649185"/>
            <a:ext cx="473529" cy="424543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80" name="Picture 8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04800" y="981075"/>
            <a:ext cx="853281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Right Arrow 17"/>
          <p:cNvSpPr/>
          <p:nvPr>
            <p:custDataLst>
              <p:tags r:id="rId12"/>
            </p:custDataLst>
          </p:nvPr>
        </p:nvSpPr>
        <p:spPr>
          <a:xfrm>
            <a:off x="3804558" y="3004465"/>
            <a:ext cx="587829" cy="47352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>
            <p:custDataLst>
              <p:tags r:id="rId13"/>
            </p:custDataLst>
          </p:nvPr>
        </p:nvSpPr>
        <p:spPr>
          <a:xfrm>
            <a:off x="3777345" y="4022279"/>
            <a:ext cx="587829" cy="47352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>
            <p:custDataLst>
              <p:tags r:id="rId14"/>
            </p:custDataLst>
          </p:nvPr>
        </p:nvSpPr>
        <p:spPr>
          <a:xfrm>
            <a:off x="2865120" y="1097280"/>
            <a:ext cx="426720" cy="5283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>
            <p:custDataLst>
              <p:tags r:id="rId15"/>
            </p:custDataLst>
          </p:nvPr>
        </p:nvSpPr>
        <p:spPr>
          <a:xfrm>
            <a:off x="5334000" y="1320800"/>
            <a:ext cx="416560" cy="5486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 animBg="1"/>
      <p:bldP spid="14" grpId="0" animBg="1"/>
      <p:bldP spid="14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7" grpId="0" animBg="1"/>
      <p:bldP spid="17" grpId="1" animBg="1"/>
      <p:bldP spid="20" grpId="0" animBg="1"/>
      <p:bldP spid="2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Create Parameter Bar - Month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4500" y="1326487"/>
            <a:ext cx="8153400" cy="40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ight Arrow 5"/>
          <p:cNvSpPr/>
          <p:nvPr>
            <p:custDataLst>
              <p:tags r:id="rId4"/>
            </p:custDataLst>
          </p:nvPr>
        </p:nvSpPr>
        <p:spPr>
          <a:xfrm>
            <a:off x="2269673" y="2204355"/>
            <a:ext cx="506186" cy="40821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>
            <p:custDataLst>
              <p:tags r:id="rId5"/>
            </p:custDataLst>
          </p:nvPr>
        </p:nvSpPr>
        <p:spPr>
          <a:xfrm>
            <a:off x="3641267" y="2824838"/>
            <a:ext cx="522514" cy="4572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>
            <p:custDataLst>
              <p:tags r:id="rId6"/>
            </p:custDataLst>
          </p:nvPr>
        </p:nvSpPr>
        <p:spPr>
          <a:xfrm>
            <a:off x="3679367" y="3858980"/>
            <a:ext cx="522514" cy="4572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Define Corporate Dashboard Template</a:t>
            </a:r>
            <a:endParaRPr lang="en-US" dirty="0"/>
          </a:p>
        </p:txBody>
      </p:sp>
      <p:sp>
        <p:nvSpPr>
          <p:cNvPr id="4" name="Rectangle 3"/>
          <p:cNvSpPr/>
          <p:nvPr>
            <p:custDataLst>
              <p:tags r:id="rId4"/>
            </p:custDataLst>
          </p:nvPr>
        </p:nvSpPr>
        <p:spPr>
          <a:xfrm>
            <a:off x="800100" y="1191986"/>
            <a:ext cx="7576457" cy="447402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>
            <p:custDataLst>
              <p:tags r:id="rId5"/>
            </p:custDataLst>
          </p:nvPr>
        </p:nvSpPr>
        <p:spPr>
          <a:xfrm>
            <a:off x="4881148" y="1288878"/>
            <a:ext cx="3429002" cy="402772"/>
          </a:xfrm>
          <a:prstGeom prst="rect">
            <a:avLst/>
          </a:prstGeom>
          <a:solidFill>
            <a:schemeClr val="accent1">
              <a:alpha val="2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Forum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>
            <p:custDataLst>
              <p:tags r:id="rId6"/>
            </p:custDataLst>
          </p:nvPr>
        </p:nvSpPr>
        <p:spPr>
          <a:xfrm>
            <a:off x="908955" y="1270363"/>
            <a:ext cx="3429002" cy="402772"/>
          </a:xfrm>
          <a:prstGeom prst="rect">
            <a:avLst/>
          </a:prstGeom>
          <a:solidFill>
            <a:schemeClr val="accent1">
              <a:alpha val="2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Parameter Bar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>
            <p:custDataLst>
              <p:tags r:id="rId7"/>
            </p:custDataLst>
          </p:nvPr>
        </p:nvSpPr>
        <p:spPr>
          <a:xfrm>
            <a:off x="6193971" y="2351302"/>
            <a:ext cx="2106386" cy="408215"/>
          </a:xfrm>
          <a:prstGeom prst="rect">
            <a:avLst/>
          </a:prstGeom>
          <a:solidFill>
            <a:schemeClr val="accent1">
              <a:alpha val="2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Links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>
            <p:custDataLst>
              <p:tags r:id="rId8"/>
            </p:custDataLst>
          </p:nvPr>
        </p:nvSpPr>
        <p:spPr>
          <a:xfrm>
            <a:off x="6193971" y="1834252"/>
            <a:ext cx="2106386" cy="408215"/>
          </a:xfrm>
          <a:prstGeom prst="rect">
            <a:avLst/>
          </a:prstGeom>
          <a:solidFill>
            <a:schemeClr val="accent1">
              <a:alpha val="2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Messages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Add Parameter Bar to Dashboard</a:t>
            </a:r>
            <a:endParaRPr lang="en-US" dirty="0"/>
          </a:p>
        </p:txBody>
      </p:sp>
      <p:pic>
        <p:nvPicPr>
          <p:cNvPr id="6" name="Picture 5" descr="pic2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751113" y="962219"/>
            <a:ext cx="7102929" cy="4585682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69159" y="1322614"/>
            <a:ext cx="3282570" cy="222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87924" y="3122909"/>
            <a:ext cx="1527013" cy="141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657391" y="1328557"/>
            <a:ext cx="1096060" cy="1090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1.66667E-6 0.162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7.40741E-7 L 0.17517 -0.2261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5" name="Picture 1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80975" y="1139825"/>
            <a:ext cx="8782050" cy="457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Visual Item Properties</a:t>
            </a:r>
            <a:endParaRPr lang="en-US" dirty="0"/>
          </a:p>
        </p:txBody>
      </p:sp>
      <p:sp>
        <p:nvSpPr>
          <p:cNvPr id="6" name="Right Arrow 5"/>
          <p:cNvSpPr/>
          <p:nvPr>
            <p:custDataLst>
              <p:tags r:id="rId5"/>
            </p:custDataLst>
          </p:nvPr>
        </p:nvSpPr>
        <p:spPr>
          <a:xfrm>
            <a:off x="739237" y="1440084"/>
            <a:ext cx="1006998" cy="43983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404235" y="1614488"/>
            <a:ext cx="184785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657475" y="1519238"/>
            <a:ext cx="382905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ight Arrow 8"/>
          <p:cNvSpPr/>
          <p:nvPr>
            <p:custDataLst>
              <p:tags r:id="rId8"/>
            </p:custDataLst>
          </p:nvPr>
        </p:nvSpPr>
        <p:spPr>
          <a:xfrm>
            <a:off x="1798320" y="1737360"/>
            <a:ext cx="853440" cy="3200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>
            <p:custDataLst>
              <p:tags r:id="rId9"/>
            </p:custDataLst>
          </p:nvPr>
        </p:nvSpPr>
        <p:spPr>
          <a:xfrm>
            <a:off x="1798320" y="4145280"/>
            <a:ext cx="853440" cy="3200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>
            <p:custDataLst>
              <p:tags r:id="rId10"/>
            </p:custDataLst>
          </p:nvPr>
        </p:nvSpPr>
        <p:spPr>
          <a:xfrm>
            <a:off x="1783080" y="4343400"/>
            <a:ext cx="853440" cy="3200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>
            <p:custDataLst>
              <p:tags r:id="rId11"/>
            </p:custDataLst>
          </p:nvPr>
        </p:nvSpPr>
        <p:spPr>
          <a:xfrm>
            <a:off x="1813560" y="4556760"/>
            <a:ext cx="853440" cy="3200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>
            <p:custDataLst>
              <p:tags r:id="rId12"/>
            </p:custDataLst>
          </p:nvPr>
        </p:nvSpPr>
        <p:spPr>
          <a:xfrm>
            <a:off x="2415540" y="1661160"/>
            <a:ext cx="762000" cy="3962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50" name="Picture 6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2667000" y="1524953"/>
            <a:ext cx="38100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2636520" y="1524953"/>
            <a:ext cx="38100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2662238" y="1509713"/>
            <a:ext cx="381952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3" name="Picture 9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2662238" y="1519238"/>
            <a:ext cx="381952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1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33375" y="1292225"/>
            <a:ext cx="8782050" cy="457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Test Dashboard</a:t>
            </a:r>
            <a:endParaRPr lang="en-US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72279" y="1035050"/>
            <a:ext cx="5697842" cy="464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Left Arrow 7"/>
          <p:cNvSpPr/>
          <p:nvPr>
            <p:custDataLst>
              <p:tags r:id="rId4"/>
            </p:custDataLst>
          </p:nvPr>
        </p:nvSpPr>
        <p:spPr>
          <a:xfrm>
            <a:off x="3505200" y="1798320"/>
            <a:ext cx="701040" cy="24384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6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0835" y="836930"/>
            <a:ext cx="8303679" cy="492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Left-Right Arrow 9"/>
          <p:cNvSpPr/>
          <p:nvPr>
            <p:custDataLst>
              <p:tags r:id="rId6"/>
            </p:custDataLst>
          </p:nvPr>
        </p:nvSpPr>
        <p:spPr>
          <a:xfrm>
            <a:off x="4785360" y="1828800"/>
            <a:ext cx="3942080" cy="2214880"/>
          </a:xfrm>
          <a:prstGeom prst="left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29905" y="1158240"/>
            <a:ext cx="8229600" cy="4335212"/>
          </a:xfrm>
        </p:spPr>
        <p:txBody>
          <a:bodyPr>
            <a:normAutofit/>
          </a:bodyPr>
          <a:lstStyle/>
          <a:p>
            <a:r>
              <a:rPr lang="en-US" dirty="0" smtClean="0"/>
              <a:t>Course Objectives and Benefits</a:t>
            </a:r>
          </a:p>
          <a:p>
            <a:r>
              <a:rPr lang="en-US" dirty="0" smtClean="0"/>
              <a:t>Review</a:t>
            </a:r>
          </a:p>
          <a:p>
            <a:r>
              <a:rPr lang="en-US" dirty="0" smtClean="0"/>
              <a:t>Visual Items</a:t>
            </a:r>
          </a:p>
          <a:p>
            <a:r>
              <a:rPr lang="en-US" dirty="0" smtClean="0"/>
              <a:t>Dashboard Design</a:t>
            </a:r>
          </a:p>
          <a:p>
            <a:r>
              <a:rPr lang="en-US" dirty="0" smtClean="0"/>
              <a:t>Next Steps</a:t>
            </a:r>
          </a:p>
          <a:p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Course Overview</a:t>
            </a:r>
          </a:p>
        </p:txBody>
      </p:sp>
      <p:grpSp>
        <p:nvGrpSpPr>
          <p:cNvPr id="14" name="Group 13"/>
          <p:cNvGrpSpPr/>
          <p:nvPr>
            <p:custDataLst>
              <p:tags r:id="rId4"/>
            </p:custDataLst>
          </p:nvPr>
        </p:nvGrpSpPr>
        <p:grpSpPr>
          <a:xfrm>
            <a:off x="4626586" y="2825087"/>
            <a:ext cx="3878101" cy="3061363"/>
            <a:chOff x="4203918" y="2398713"/>
            <a:chExt cx="4682907" cy="3487737"/>
          </a:xfrm>
        </p:grpSpPr>
        <p:pic>
          <p:nvPicPr>
            <p:cNvPr id="6148" name="Picture 5" descr="C:\Users\nnm\AppData\Local\Microsoft\Windows\Temporary Internet Files\Content.IE5\JNNYX0BE\MC900433921[1]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105525" y="2759075"/>
              <a:ext cx="2781300" cy="3127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9" name="TextBox 5"/>
            <p:cNvSpPr txBox="1">
              <a:spLocks noChangeArrowheads="1"/>
            </p:cNvSpPr>
            <p:nvPr/>
          </p:nvSpPr>
          <p:spPr bwMode="auto">
            <a:xfrm>
              <a:off x="5861050" y="2398713"/>
              <a:ext cx="272702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+mj-lt"/>
                </a:rPr>
                <a:t>Think in terms of an Hourglass</a:t>
              </a:r>
            </a:p>
          </p:txBody>
        </p:sp>
        <p:sp>
          <p:nvSpPr>
            <p:cNvPr id="6150" name="TextBox 6"/>
            <p:cNvSpPr txBox="1">
              <a:spLocks noChangeArrowheads="1"/>
            </p:cNvSpPr>
            <p:nvPr/>
          </p:nvSpPr>
          <p:spPr bwMode="auto">
            <a:xfrm>
              <a:off x="4659009" y="3133441"/>
              <a:ext cx="109036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+mj-lt"/>
                </a:rPr>
                <a:t>Big Picture</a:t>
              </a:r>
            </a:p>
          </p:txBody>
        </p:sp>
        <p:sp>
          <p:nvSpPr>
            <p:cNvPr id="6151" name="TextBox 7"/>
            <p:cNvSpPr txBox="1">
              <a:spLocks noChangeArrowheads="1"/>
            </p:cNvSpPr>
            <p:nvPr/>
          </p:nvSpPr>
          <p:spPr bwMode="auto">
            <a:xfrm>
              <a:off x="4546818" y="3997326"/>
              <a:ext cx="148630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+mj-lt"/>
                </a:rPr>
                <a:t>Digestible Bites</a:t>
              </a:r>
            </a:p>
          </p:txBody>
        </p:sp>
        <p:sp>
          <p:nvSpPr>
            <p:cNvPr id="6152" name="TextBox 8"/>
            <p:cNvSpPr txBox="1">
              <a:spLocks noChangeArrowheads="1"/>
            </p:cNvSpPr>
            <p:nvPr/>
          </p:nvSpPr>
          <p:spPr bwMode="auto">
            <a:xfrm>
              <a:off x="4731277" y="4862513"/>
              <a:ext cx="109036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+mj-lt"/>
                </a:rPr>
                <a:t>Big Picture</a:t>
              </a:r>
            </a:p>
          </p:txBody>
        </p:sp>
        <p:sp>
          <p:nvSpPr>
            <p:cNvPr id="6153" name="Right Arrow 11"/>
            <p:cNvSpPr>
              <a:spLocks noChangeArrowheads="1"/>
            </p:cNvSpPr>
            <p:nvPr/>
          </p:nvSpPr>
          <p:spPr bwMode="auto">
            <a:xfrm>
              <a:off x="5978525" y="3227388"/>
              <a:ext cx="276225" cy="214312"/>
            </a:xfrm>
            <a:prstGeom prst="rightArrow">
              <a:avLst>
                <a:gd name="adj1" fmla="val 50000"/>
                <a:gd name="adj2" fmla="val 50350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pPr algn="ctr"/>
              <a:endParaRPr lang="en-US" sz="2800" dirty="0"/>
            </a:p>
          </p:txBody>
        </p:sp>
        <p:sp>
          <p:nvSpPr>
            <p:cNvPr id="6154" name="Right Arrow 12"/>
            <p:cNvSpPr>
              <a:spLocks noChangeArrowheads="1"/>
            </p:cNvSpPr>
            <p:nvPr/>
          </p:nvSpPr>
          <p:spPr bwMode="auto">
            <a:xfrm>
              <a:off x="6278563" y="4051300"/>
              <a:ext cx="276225" cy="215900"/>
            </a:xfrm>
            <a:prstGeom prst="rightArrow">
              <a:avLst>
                <a:gd name="adj1" fmla="val 50000"/>
                <a:gd name="adj2" fmla="val 49980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pPr algn="ctr"/>
              <a:endParaRPr lang="en-US" sz="2800" dirty="0"/>
            </a:p>
          </p:txBody>
        </p:sp>
        <p:sp>
          <p:nvSpPr>
            <p:cNvPr id="6155" name="Right Arrow 13"/>
            <p:cNvSpPr>
              <a:spLocks noChangeArrowheads="1"/>
            </p:cNvSpPr>
            <p:nvPr/>
          </p:nvSpPr>
          <p:spPr bwMode="auto">
            <a:xfrm>
              <a:off x="6015038" y="4905375"/>
              <a:ext cx="276225" cy="215900"/>
            </a:xfrm>
            <a:prstGeom prst="rightArrow">
              <a:avLst>
                <a:gd name="adj1" fmla="val 50000"/>
                <a:gd name="adj2" fmla="val 49980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pPr algn="ctr"/>
              <a:endParaRPr lang="en-US" sz="2800" dirty="0"/>
            </a:p>
          </p:txBody>
        </p:sp>
        <p:sp>
          <p:nvSpPr>
            <p:cNvPr id="13" name="5-Point Star 12"/>
            <p:cNvSpPr/>
            <p:nvPr/>
          </p:nvSpPr>
          <p:spPr bwMode="auto">
            <a:xfrm>
              <a:off x="4203918" y="3936048"/>
              <a:ext cx="392111" cy="330200"/>
            </a:xfrm>
            <a:prstGeom prst="star5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endParaRPr lang="en-US" sz="2800" dirty="0">
                <a:latin typeface="Tahoma" charset="0"/>
                <a:cs typeface="Arial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Dashboard Properties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7520" y="1485900"/>
            <a:ext cx="8520077" cy="3370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Down Arrow 5"/>
          <p:cNvSpPr/>
          <p:nvPr>
            <p:custDataLst>
              <p:tags r:id="rId5"/>
            </p:custDataLst>
          </p:nvPr>
        </p:nvSpPr>
        <p:spPr>
          <a:xfrm>
            <a:off x="6400800" y="1168400"/>
            <a:ext cx="325120" cy="48768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2" name="Picture 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143250" y="1585278"/>
            <a:ext cx="28575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108643" y="1585278"/>
            <a:ext cx="28860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Down Arrow 8"/>
          <p:cNvSpPr/>
          <p:nvPr>
            <p:custDataLst>
              <p:tags r:id="rId8"/>
            </p:custDataLst>
          </p:nvPr>
        </p:nvSpPr>
        <p:spPr>
          <a:xfrm>
            <a:off x="3058160" y="1168400"/>
            <a:ext cx="294640" cy="4470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 animBg="1"/>
      <p:bldP spid="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Visual Item – Pie Chart</a:t>
            </a:r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75" y="882650"/>
            <a:ext cx="794385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Up Arrow 7"/>
          <p:cNvSpPr/>
          <p:nvPr>
            <p:custDataLst>
              <p:tags r:id="rId5"/>
            </p:custDataLst>
          </p:nvPr>
        </p:nvSpPr>
        <p:spPr>
          <a:xfrm>
            <a:off x="3576320" y="2865120"/>
            <a:ext cx="294640" cy="375920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Visual Item – Pie Chart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2620" y="1234440"/>
            <a:ext cx="7899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eft Arrow 6"/>
          <p:cNvSpPr/>
          <p:nvPr>
            <p:custDataLst>
              <p:tags r:id="rId5"/>
            </p:custDataLst>
          </p:nvPr>
        </p:nvSpPr>
        <p:spPr>
          <a:xfrm>
            <a:off x="6248400" y="2712720"/>
            <a:ext cx="782320" cy="41656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>
                <a:solidFill>
                  <a:srgbClr val="FFFF00"/>
                </a:solidFill>
              </a:rPr>
              <a:t>Year</a:t>
            </a:r>
            <a:endParaRPr lang="en-US" sz="1000" b="1" dirty="0">
              <a:solidFill>
                <a:srgbClr val="FFFF00"/>
              </a:solidFill>
            </a:endParaRPr>
          </a:p>
        </p:txBody>
      </p:sp>
      <p:sp>
        <p:nvSpPr>
          <p:cNvPr id="9" name="Left Arrow 8"/>
          <p:cNvSpPr/>
          <p:nvPr>
            <p:custDataLst>
              <p:tags r:id="rId6"/>
            </p:custDataLst>
          </p:nvPr>
        </p:nvSpPr>
        <p:spPr>
          <a:xfrm>
            <a:off x="6522720" y="2865120"/>
            <a:ext cx="782320" cy="41656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>
                <a:solidFill>
                  <a:srgbClr val="FFFF00"/>
                </a:solidFill>
              </a:rPr>
              <a:t>Month</a:t>
            </a:r>
            <a:endParaRPr lang="en-US" sz="1000" b="1" dirty="0">
              <a:solidFill>
                <a:srgbClr val="FFFF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Visual Item – Pie Chart</a:t>
            </a:r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0075" y="882650"/>
            <a:ext cx="794385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eft Arrow 8"/>
          <p:cNvSpPr/>
          <p:nvPr>
            <p:custDataLst>
              <p:tags r:id="rId5"/>
            </p:custDataLst>
          </p:nvPr>
        </p:nvSpPr>
        <p:spPr>
          <a:xfrm>
            <a:off x="4175760" y="4033520"/>
            <a:ext cx="782320" cy="41656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>
                <a:solidFill>
                  <a:srgbClr val="FFFF00"/>
                </a:solidFill>
              </a:rPr>
              <a:t>Year</a:t>
            </a:r>
            <a:endParaRPr lang="en-US" sz="1000" b="1" dirty="0">
              <a:solidFill>
                <a:srgbClr val="FFFF00"/>
              </a:solidFill>
            </a:endParaRPr>
          </a:p>
        </p:txBody>
      </p:sp>
      <p:sp>
        <p:nvSpPr>
          <p:cNvPr id="11" name="Left Arrow 10"/>
          <p:cNvSpPr/>
          <p:nvPr>
            <p:custDataLst>
              <p:tags r:id="rId6"/>
            </p:custDataLst>
          </p:nvPr>
        </p:nvSpPr>
        <p:spPr>
          <a:xfrm>
            <a:off x="4165600" y="4460240"/>
            <a:ext cx="782320" cy="41656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>
                <a:solidFill>
                  <a:srgbClr val="FFFF00"/>
                </a:solidFill>
              </a:rPr>
              <a:t>Month</a:t>
            </a:r>
            <a:endParaRPr lang="en-US" sz="1000" b="1" dirty="0">
              <a:solidFill>
                <a:srgbClr val="FFFF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Use Parameter Bar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90220" y="1437091"/>
            <a:ext cx="8153400" cy="306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06056" y="3549088"/>
            <a:ext cx="972273" cy="121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ight Arrow 5"/>
          <p:cNvSpPr/>
          <p:nvPr>
            <p:custDataLst>
              <p:tags r:id="rId5"/>
            </p:custDataLst>
          </p:nvPr>
        </p:nvSpPr>
        <p:spPr>
          <a:xfrm>
            <a:off x="185195" y="3472404"/>
            <a:ext cx="451413" cy="335666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905315" y="1894573"/>
            <a:ext cx="2375161" cy="21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754486" y="1903915"/>
            <a:ext cx="1422481" cy="1487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Left Arrow 8"/>
          <p:cNvSpPr/>
          <p:nvPr>
            <p:custDataLst>
              <p:tags r:id="rId8"/>
            </p:custDataLst>
          </p:nvPr>
        </p:nvSpPr>
        <p:spPr>
          <a:xfrm>
            <a:off x="6319778" y="2118167"/>
            <a:ext cx="335666" cy="243069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491355" y="2446338"/>
            <a:ext cx="2354263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491355" y="2452053"/>
            <a:ext cx="2354263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483418" y="2431733"/>
            <a:ext cx="2370137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498340" y="2426970"/>
            <a:ext cx="2362200" cy="265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Down Arrow 14"/>
          <p:cNvSpPr/>
          <p:nvPr>
            <p:custDataLst>
              <p:tags r:id="rId13"/>
            </p:custDataLst>
          </p:nvPr>
        </p:nvSpPr>
        <p:spPr>
          <a:xfrm>
            <a:off x="5191760" y="4358640"/>
            <a:ext cx="386080" cy="43688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94265E-6 L 0.55521 -0.0809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" y="-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9" dur="indefinite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 animBg="1"/>
      <p:bldP spid="9" grpId="1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Test Dashboard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02920" y="1264920"/>
            <a:ext cx="8305014" cy="3356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Down Arrow 7"/>
          <p:cNvSpPr/>
          <p:nvPr>
            <p:custDataLst>
              <p:tags r:id="rId5"/>
            </p:custDataLst>
          </p:nvPr>
        </p:nvSpPr>
        <p:spPr>
          <a:xfrm>
            <a:off x="2290975" y="1173480"/>
            <a:ext cx="381000" cy="4724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>
            <p:custDataLst>
              <p:tags r:id="rId6"/>
            </p:custDataLst>
          </p:nvPr>
        </p:nvSpPr>
        <p:spPr>
          <a:xfrm>
            <a:off x="4465320" y="1127760"/>
            <a:ext cx="381000" cy="4724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53201" y="2413795"/>
            <a:ext cx="1812608" cy="65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926216" y="1623019"/>
            <a:ext cx="3405806" cy="24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772521" y="1828799"/>
            <a:ext cx="2809092" cy="2612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291449" y="2414067"/>
            <a:ext cx="1285813" cy="52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840348"/>
          </a:xfrm>
        </p:spPr>
        <p:txBody>
          <a:bodyPr>
            <a:normAutofit/>
          </a:bodyPr>
          <a:lstStyle/>
          <a:p>
            <a:r>
              <a:rPr lang="en-US" dirty="0" smtClean="0"/>
              <a:t>Other Types of Visual Items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37681" y="1611000"/>
            <a:ext cx="2921186" cy="4275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502920" y="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Visual Item types</a:t>
            </a:r>
          </a:p>
        </p:txBody>
      </p:sp>
      <p:sp>
        <p:nvSpPr>
          <p:cNvPr id="5" name="Rounded Rectangle 4"/>
          <p:cNvSpPr/>
          <p:nvPr>
            <p:custDataLst>
              <p:tags r:id="rId4"/>
            </p:custDataLst>
          </p:nvPr>
        </p:nvSpPr>
        <p:spPr>
          <a:xfrm>
            <a:off x="3429000" y="3108960"/>
            <a:ext cx="2301240" cy="54864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>
            <p:custDataLst>
              <p:tags r:id="rId5"/>
            </p:custDataLst>
          </p:nvPr>
        </p:nvSpPr>
        <p:spPr>
          <a:xfrm>
            <a:off x="3413760" y="2438400"/>
            <a:ext cx="2301240" cy="44196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>
            <p:custDataLst>
              <p:tags r:id="rId6"/>
            </p:custDataLst>
          </p:nvPr>
        </p:nvSpPr>
        <p:spPr>
          <a:xfrm>
            <a:off x="3429000" y="4892040"/>
            <a:ext cx="2301240" cy="74676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>
            <p:custDataLst>
              <p:tags r:id="rId7"/>
            </p:custDataLst>
          </p:nvPr>
        </p:nvSpPr>
        <p:spPr>
          <a:xfrm>
            <a:off x="3444240" y="1859280"/>
            <a:ext cx="2301240" cy="54864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9" grpId="0" animBg="1"/>
      <p:bldP spid="11" grpId="0" animBg="1"/>
      <p:bldP spid="11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Free Form Visual Item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654" y="1306283"/>
            <a:ext cx="823955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76957" y="1792865"/>
            <a:ext cx="441007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Down Arrow 6"/>
          <p:cNvSpPr/>
          <p:nvPr>
            <p:custDataLst>
              <p:tags r:id="rId6"/>
            </p:custDataLst>
          </p:nvPr>
        </p:nvSpPr>
        <p:spPr>
          <a:xfrm>
            <a:off x="4779037" y="1207699"/>
            <a:ext cx="552090" cy="690113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Free Form Visual Item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0053" y="1257300"/>
            <a:ext cx="7918985" cy="424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88026" y="2103120"/>
            <a:ext cx="1585732" cy="164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ight Arrow 6"/>
          <p:cNvSpPr/>
          <p:nvPr>
            <p:custDataLst>
              <p:tags r:id="rId6"/>
            </p:custDataLst>
          </p:nvPr>
        </p:nvSpPr>
        <p:spPr>
          <a:xfrm>
            <a:off x="5394960" y="2611120"/>
            <a:ext cx="447040" cy="31496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29905" y="1158240"/>
            <a:ext cx="8229600" cy="433521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dirty="0" smtClean="0"/>
              <a:t>Understand all available types of Visual Items</a:t>
            </a:r>
            <a:endParaRPr lang="en-US" b="1" dirty="0" smtClean="0"/>
          </a:p>
          <a:p>
            <a:pPr>
              <a:lnSpc>
                <a:spcPct val="200000"/>
              </a:lnSpc>
            </a:pPr>
            <a:r>
              <a:rPr lang="en-US" dirty="0" smtClean="0"/>
              <a:t>Create more advanced dashboards</a:t>
            </a:r>
          </a:p>
          <a:p>
            <a:pPr>
              <a:lnSpc>
                <a:spcPct val="200000"/>
              </a:lnSpc>
            </a:pPr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Course Objectives and Benefits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Free Form Visual Item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74700" y="1736090"/>
            <a:ext cx="7357432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ight Arrow 5"/>
          <p:cNvSpPr/>
          <p:nvPr>
            <p:custDataLst>
              <p:tags r:id="rId5"/>
            </p:custDataLst>
          </p:nvPr>
        </p:nvSpPr>
        <p:spPr>
          <a:xfrm>
            <a:off x="1463040" y="2225040"/>
            <a:ext cx="655320" cy="4724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168844" y="2054543"/>
            <a:ext cx="1324572" cy="1283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Down Arrow 6"/>
          <p:cNvSpPr/>
          <p:nvPr>
            <p:custDataLst>
              <p:tags r:id="rId7"/>
            </p:custDataLst>
          </p:nvPr>
        </p:nvSpPr>
        <p:spPr>
          <a:xfrm>
            <a:off x="2758440" y="1630680"/>
            <a:ext cx="396240" cy="4724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152650" y="2053590"/>
            <a:ext cx="6000750" cy="3369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ight Arrow 9"/>
          <p:cNvSpPr/>
          <p:nvPr>
            <p:custDataLst>
              <p:tags r:id="rId9"/>
            </p:custDataLst>
          </p:nvPr>
        </p:nvSpPr>
        <p:spPr>
          <a:xfrm>
            <a:off x="4739640" y="2606040"/>
            <a:ext cx="426720" cy="2743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/>
          <p:cNvSpPr/>
          <p:nvPr>
            <p:custDataLst>
              <p:tags r:id="rId10"/>
            </p:custDataLst>
          </p:nvPr>
        </p:nvSpPr>
        <p:spPr>
          <a:xfrm>
            <a:off x="7970520" y="2362200"/>
            <a:ext cx="594360" cy="44196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>
            <p:custDataLst>
              <p:tags r:id="rId11"/>
            </p:custDataLst>
          </p:nvPr>
        </p:nvSpPr>
        <p:spPr>
          <a:xfrm>
            <a:off x="5013960" y="2042160"/>
            <a:ext cx="365760" cy="48768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>
            <p:custDataLst>
              <p:tags r:id="rId12"/>
            </p:custDataLst>
          </p:nvPr>
        </p:nvSpPr>
        <p:spPr>
          <a:xfrm>
            <a:off x="3368040" y="2758440"/>
            <a:ext cx="441960" cy="2590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>
            <p:custDataLst>
              <p:tags r:id="rId13"/>
            </p:custDataLst>
          </p:nvPr>
        </p:nvSpPr>
        <p:spPr>
          <a:xfrm>
            <a:off x="3368040" y="2484120"/>
            <a:ext cx="441960" cy="2590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>
            <p:custDataLst>
              <p:tags r:id="rId14"/>
            </p:custDataLst>
          </p:nvPr>
        </p:nvSpPr>
        <p:spPr>
          <a:xfrm>
            <a:off x="2194560" y="1661160"/>
            <a:ext cx="396240" cy="4724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6" grpId="0" animBg="1"/>
      <p:bldP spid="16" grpId="1" animBg="1"/>
      <p:bldP spid="16" grpId="2" animBg="1"/>
      <p:bldP spid="16" grpId="3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37681" y="1611000"/>
            <a:ext cx="2921186" cy="4275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502920" y="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Visual Item types</a:t>
            </a:r>
          </a:p>
        </p:txBody>
      </p:sp>
      <p:sp>
        <p:nvSpPr>
          <p:cNvPr id="10" name="Right Arrow 9"/>
          <p:cNvSpPr/>
          <p:nvPr>
            <p:custDataLst>
              <p:tags r:id="rId4"/>
            </p:custDataLst>
          </p:nvPr>
        </p:nvSpPr>
        <p:spPr>
          <a:xfrm>
            <a:off x="2477086" y="5099538"/>
            <a:ext cx="896816" cy="404447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Visual Item Type:  Links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5760" y="1518920"/>
            <a:ext cx="8439303" cy="40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ight Arrow 5"/>
          <p:cNvSpPr/>
          <p:nvPr>
            <p:custDataLst>
              <p:tags r:id="rId5"/>
            </p:custDataLst>
          </p:nvPr>
        </p:nvSpPr>
        <p:spPr>
          <a:xfrm>
            <a:off x="5852160" y="4511040"/>
            <a:ext cx="701040" cy="4114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>
            <p:custDataLst>
              <p:tags r:id="rId6"/>
            </p:custDataLst>
          </p:nvPr>
        </p:nvSpPr>
        <p:spPr>
          <a:xfrm>
            <a:off x="5821680" y="3078480"/>
            <a:ext cx="701040" cy="4114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Report Browser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5495" y="1493520"/>
            <a:ext cx="72072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ight Arrow 5"/>
          <p:cNvSpPr/>
          <p:nvPr>
            <p:custDataLst>
              <p:tags r:id="rId5"/>
            </p:custDataLst>
          </p:nvPr>
        </p:nvSpPr>
        <p:spPr>
          <a:xfrm>
            <a:off x="365760" y="2484120"/>
            <a:ext cx="411480" cy="2590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>
            <p:custDataLst>
              <p:tags r:id="rId6"/>
            </p:custDataLst>
          </p:nvPr>
        </p:nvSpPr>
        <p:spPr>
          <a:xfrm>
            <a:off x="1981200" y="2072640"/>
            <a:ext cx="411480" cy="2590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>
            <p:custDataLst>
              <p:tags r:id="rId7"/>
            </p:custDataLst>
          </p:nvPr>
        </p:nvSpPr>
        <p:spPr>
          <a:xfrm>
            <a:off x="3535680" y="2255520"/>
            <a:ext cx="411480" cy="2590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Link List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6550" y="1546225"/>
            <a:ext cx="8470900" cy="376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Down Arrow 5"/>
          <p:cNvSpPr/>
          <p:nvPr>
            <p:custDataLst>
              <p:tags r:id="rId5"/>
            </p:custDataLst>
          </p:nvPr>
        </p:nvSpPr>
        <p:spPr>
          <a:xfrm>
            <a:off x="3749040" y="2438400"/>
            <a:ext cx="426720" cy="5791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>
            <p:custDataLst>
              <p:tags r:id="rId6"/>
            </p:custDataLst>
          </p:nvPr>
        </p:nvSpPr>
        <p:spPr>
          <a:xfrm>
            <a:off x="4312920" y="2423160"/>
            <a:ext cx="426720" cy="5791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>
            <p:custDataLst>
              <p:tags r:id="rId7"/>
            </p:custDataLst>
          </p:nvPr>
        </p:nvSpPr>
        <p:spPr>
          <a:xfrm>
            <a:off x="2362200" y="2636520"/>
            <a:ext cx="426720" cy="5791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Image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6271" y="1203960"/>
            <a:ext cx="7922738" cy="4321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840348"/>
          </a:xfrm>
        </p:spPr>
        <p:txBody>
          <a:bodyPr>
            <a:normAutofit/>
          </a:bodyPr>
          <a:lstStyle/>
          <a:p>
            <a:r>
              <a:rPr lang="en-US" dirty="0" smtClean="0"/>
              <a:t>Visual Items:  Collaboration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Collaboration - Messages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36550" y="1304925"/>
            <a:ext cx="84709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ight Arrow 6"/>
          <p:cNvSpPr/>
          <p:nvPr>
            <p:custDataLst>
              <p:tags r:id="rId5"/>
            </p:custDataLst>
          </p:nvPr>
        </p:nvSpPr>
        <p:spPr>
          <a:xfrm>
            <a:off x="1569720" y="2346960"/>
            <a:ext cx="426720" cy="2743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42900" y="1314450"/>
            <a:ext cx="84582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Down Arrow 8"/>
          <p:cNvSpPr/>
          <p:nvPr>
            <p:custDataLst>
              <p:tags r:id="rId7"/>
            </p:custDataLst>
          </p:nvPr>
        </p:nvSpPr>
        <p:spPr>
          <a:xfrm>
            <a:off x="8336280" y="1828800"/>
            <a:ext cx="396240" cy="5029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9" name="Picture 5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572390" y="2225040"/>
            <a:ext cx="5236329" cy="3275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Left Arrow 11"/>
          <p:cNvSpPr/>
          <p:nvPr>
            <p:custDataLst>
              <p:tags r:id="rId9"/>
            </p:custDataLst>
          </p:nvPr>
        </p:nvSpPr>
        <p:spPr>
          <a:xfrm>
            <a:off x="7665720" y="4983480"/>
            <a:ext cx="624840" cy="33528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9" grpId="1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Collaboration Forums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3880" y="1283335"/>
            <a:ext cx="7868615" cy="3745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1023" y="1312545"/>
            <a:ext cx="6723697" cy="103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Down Arrow 5"/>
          <p:cNvSpPr/>
          <p:nvPr>
            <p:custDataLst>
              <p:tags r:id="rId6"/>
            </p:custDataLst>
          </p:nvPr>
        </p:nvSpPr>
        <p:spPr>
          <a:xfrm>
            <a:off x="2362200" y="975360"/>
            <a:ext cx="533400" cy="74676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Collaboration Forums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3400" y="1222375"/>
            <a:ext cx="8028681" cy="3822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44253" y="1501140"/>
            <a:ext cx="19335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ight Arrow 6"/>
          <p:cNvSpPr/>
          <p:nvPr>
            <p:custDataLst>
              <p:tags r:id="rId6"/>
            </p:custDataLst>
          </p:nvPr>
        </p:nvSpPr>
        <p:spPr>
          <a:xfrm>
            <a:off x="3078480" y="1645920"/>
            <a:ext cx="563880" cy="3810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BI - Review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Visual Item Type - Forums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4840" y="1264920"/>
            <a:ext cx="8011433" cy="3548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ight Arrow 5"/>
          <p:cNvSpPr/>
          <p:nvPr>
            <p:custDataLst>
              <p:tags r:id="rId5"/>
            </p:custDataLst>
          </p:nvPr>
        </p:nvSpPr>
        <p:spPr>
          <a:xfrm>
            <a:off x="304800" y="3535680"/>
            <a:ext cx="533400" cy="3962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>
            <p:custDataLst>
              <p:tags r:id="rId6"/>
            </p:custDataLst>
          </p:nvPr>
        </p:nvSpPr>
        <p:spPr>
          <a:xfrm>
            <a:off x="3566160" y="1295400"/>
            <a:ext cx="457200" cy="4572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endParaRPr lang="en-US" sz="2800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Visual Item Type - Forums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4840" y="1264920"/>
            <a:ext cx="8011433" cy="3548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ight Arrow 5"/>
          <p:cNvSpPr/>
          <p:nvPr>
            <p:custDataLst>
              <p:tags r:id="rId5"/>
            </p:custDataLst>
          </p:nvPr>
        </p:nvSpPr>
        <p:spPr>
          <a:xfrm>
            <a:off x="304800" y="3535680"/>
            <a:ext cx="533400" cy="3962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>
            <p:custDataLst>
              <p:tags r:id="rId6"/>
            </p:custDataLst>
          </p:nvPr>
        </p:nvSpPr>
        <p:spPr>
          <a:xfrm>
            <a:off x="3566160" y="1295400"/>
            <a:ext cx="457200" cy="4572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25116" y="260434"/>
            <a:ext cx="8153400" cy="881062"/>
          </a:xfrm>
        </p:spPr>
        <p:txBody>
          <a:bodyPr/>
          <a:lstStyle/>
          <a:p>
            <a:r>
              <a:rPr lang="en-US" dirty="0" smtClean="0"/>
              <a:t>Internationalization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881235" y="1130587"/>
            <a:ext cx="5790224" cy="5103958"/>
          </a:xfrm>
        </p:spPr>
        <p:txBody>
          <a:bodyPr>
            <a:normAutofit fontScale="92500" lnSpcReduction="20000"/>
          </a:bodyPr>
          <a:lstStyle/>
          <a:p>
            <a:pPr lvl="1">
              <a:lnSpc>
                <a:spcPct val="150000"/>
              </a:lnSpc>
              <a:buNone/>
              <a:defRPr/>
            </a:pPr>
            <a:r>
              <a:rPr lang="en-US" sz="2800" dirty="0" smtClean="0">
                <a:cs typeface="Tahoma" pitchFamily="34" charset="0"/>
              </a:rPr>
              <a:t>Languages Supported</a:t>
            </a:r>
          </a:p>
          <a:p>
            <a:pPr lvl="2">
              <a:defRPr/>
            </a:pPr>
            <a:r>
              <a:rPr lang="en-US" dirty="0" smtClean="0">
                <a:cs typeface="Tahoma" pitchFamily="34" charset="0"/>
              </a:rPr>
              <a:t>Chinese</a:t>
            </a:r>
          </a:p>
          <a:p>
            <a:pPr lvl="2">
              <a:defRPr/>
            </a:pPr>
            <a:r>
              <a:rPr lang="en-US" dirty="0" smtClean="0">
                <a:cs typeface="Tahoma" pitchFamily="34" charset="0"/>
              </a:rPr>
              <a:t>Chinese (Traditional)</a:t>
            </a:r>
          </a:p>
          <a:p>
            <a:pPr lvl="2">
              <a:defRPr/>
            </a:pPr>
            <a:r>
              <a:rPr lang="en-US" dirty="0" smtClean="0">
                <a:cs typeface="Tahoma" pitchFamily="34" charset="0"/>
              </a:rPr>
              <a:t>Czech</a:t>
            </a:r>
          </a:p>
          <a:p>
            <a:pPr lvl="2">
              <a:defRPr/>
            </a:pPr>
            <a:r>
              <a:rPr lang="en-US" dirty="0" smtClean="0">
                <a:cs typeface="Tahoma" pitchFamily="34" charset="0"/>
              </a:rPr>
              <a:t>Dutch</a:t>
            </a:r>
          </a:p>
          <a:p>
            <a:pPr lvl="2">
              <a:defRPr/>
            </a:pPr>
            <a:r>
              <a:rPr lang="en-US" dirty="0" smtClean="0">
                <a:cs typeface="Tahoma" pitchFamily="34" charset="0"/>
              </a:rPr>
              <a:t>English (US)</a:t>
            </a:r>
          </a:p>
          <a:p>
            <a:pPr lvl="2">
              <a:defRPr/>
            </a:pPr>
            <a:r>
              <a:rPr lang="en-US" dirty="0" smtClean="0">
                <a:cs typeface="Tahoma" pitchFamily="34" charset="0"/>
              </a:rPr>
              <a:t>French</a:t>
            </a:r>
          </a:p>
          <a:p>
            <a:pPr lvl="2">
              <a:defRPr/>
            </a:pPr>
            <a:r>
              <a:rPr lang="en-US" dirty="0" smtClean="0">
                <a:cs typeface="Tahoma" pitchFamily="34" charset="0"/>
              </a:rPr>
              <a:t>German</a:t>
            </a:r>
          </a:p>
          <a:p>
            <a:pPr lvl="2">
              <a:defRPr/>
            </a:pPr>
            <a:r>
              <a:rPr lang="en-US" dirty="0" smtClean="0">
                <a:cs typeface="Tahoma" pitchFamily="34" charset="0"/>
              </a:rPr>
              <a:t>Italian</a:t>
            </a:r>
          </a:p>
          <a:p>
            <a:pPr lvl="2">
              <a:defRPr/>
            </a:pPr>
            <a:r>
              <a:rPr lang="en-US" dirty="0" smtClean="0">
                <a:cs typeface="Tahoma" pitchFamily="34" charset="0"/>
              </a:rPr>
              <a:t>Japanese</a:t>
            </a:r>
          </a:p>
          <a:p>
            <a:pPr lvl="2">
              <a:defRPr/>
            </a:pPr>
            <a:r>
              <a:rPr lang="en-US" dirty="0" smtClean="0">
                <a:cs typeface="Tahoma" pitchFamily="34" charset="0"/>
              </a:rPr>
              <a:t>Korean</a:t>
            </a:r>
          </a:p>
          <a:p>
            <a:pPr lvl="2">
              <a:defRPr/>
            </a:pPr>
            <a:r>
              <a:rPr lang="en-US" dirty="0" smtClean="0">
                <a:cs typeface="Tahoma" pitchFamily="34" charset="0"/>
              </a:rPr>
              <a:t>Polish</a:t>
            </a:r>
          </a:p>
          <a:p>
            <a:pPr lvl="2">
              <a:defRPr/>
            </a:pPr>
            <a:r>
              <a:rPr lang="en-US" dirty="0" smtClean="0">
                <a:cs typeface="Tahoma" pitchFamily="34" charset="0"/>
              </a:rPr>
              <a:t>Portuguese (Brazil)</a:t>
            </a:r>
          </a:p>
          <a:p>
            <a:pPr lvl="2">
              <a:defRPr/>
            </a:pPr>
            <a:r>
              <a:rPr lang="en-US" dirty="0" smtClean="0">
                <a:cs typeface="Tahoma" pitchFamily="34" charset="0"/>
              </a:rPr>
              <a:t>Spanish</a:t>
            </a:r>
          </a:p>
          <a:p>
            <a:pPr lvl="2">
              <a:defRPr/>
            </a:pPr>
            <a:r>
              <a:rPr lang="en-US" dirty="0" smtClean="0">
                <a:cs typeface="Tahoma" pitchFamily="34" charset="0"/>
              </a:rPr>
              <a:t>Spanish (Mexico)</a:t>
            </a: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38432" y="1125854"/>
            <a:ext cx="5972711" cy="5277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25116" y="260434"/>
            <a:ext cx="8153400" cy="881062"/>
          </a:xfrm>
        </p:spPr>
        <p:txBody>
          <a:bodyPr/>
          <a:lstStyle/>
          <a:p>
            <a:r>
              <a:rPr lang="en-US" dirty="0" smtClean="0"/>
              <a:t>Internationalization - Designer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15231" y="2871561"/>
            <a:ext cx="6264705" cy="81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own Arrow 8"/>
          <p:cNvSpPr/>
          <p:nvPr>
            <p:custDataLst>
              <p:tags r:id="rId5"/>
            </p:custDataLst>
          </p:nvPr>
        </p:nvSpPr>
        <p:spPr>
          <a:xfrm>
            <a:off x="7109460" y="2743200"/>
            <a:ext cx="251460" cy="33147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636068" y="3115945"/>
            <a:ext cx="1036600" cy="633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38432" y="1125854"/>
            <a:ext cx="5972711" cy="5277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25116" y="260434"/>
            <a:ext cx="8153400" cy="881062"/>
          </a:xfrm>
        </p:spPr>
        <p:txBody>
          <a:bodyPr/>
          <a:lstStyle/>
          <a:p>
            <a:r>
              <a:rPr lang="en-US" dirty="0" smtClean="0"/>
              <a:t>Internationalization - Designer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92350" y="1527175"/>
            <a:ext cx="4557713" cy="380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286000" y="1535747"/>
            <a:ext cx="4572000" cy="380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ight Arrow 9"/>
          <p:cNvSpPr/>
          <p:nvPr>
            <p:custDataLst>
              <p:tags r:id="rId6"/>
            </p:custDataLst>
          </p:nvPr>
        </p:nvSpPr>
        <p:spPr>
          <a:xfrm>
            <a:off x="1840230" y="2800350"/>
            <a:ext cx="525780" cy="2971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>
            <p:custDataLst>
              <p:tags r:id="rId7"/>
            </p:custDataLst>
          </p:nvPr>
        </p:nvSpPr>
        <p:spPr>
          <a:xfrm>
            <a:off x="2358390" y="3272790"/>
            <a:ext cx="525780" cy="2971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>
            <p:custDataLst>
              <p:tags r:id="rId8"/>
            </p:custDataLst>
          </p:nvPr>
        </p:nvSpPr>
        <p:spPr>
          <a:xfrm>
            <a:off x="2476500" y="4545330"/>
            <a:ext cx="525780" cy="2971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25116" y="260434"/>
            <a:ext cx="8153400" cy="881062"/>
          </a:xfrm>
        </p:spPr>
        <p:txBody>
          <a:bodyPr/>
          <a:lstStyle/>
          <a:p>
            <a:r>
              <a:rPr lang="en-US" dirty="0" smtClean="0"/>
              <a:t>Internationalization – Portal User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20010" y="1367767"/>
            <a:ext cx="5303980" cy="4198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ight Arrow 5"/>
          <p:cNvSpPr/>
          <p:nvPr>
            <p:custDataLst>
              <p:tags r:id="rId4"/>
            </p:custDataLst>
          </p:nvPr>
        </p:nvSpPr>
        <p:spPr>
          <a:xfrm>
            <a:off x="1371600" y="2823210"/>
            <a:ext cx="880110" cy="44577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304801"/>
            <a:ext cx="8229600" cy="1396678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BI Portal Designer – Visual Items and Dashboards – Part 2 –  Course Review</a:t>
            </a:r>
            <a:endParaRPr lang="en-US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29905" y="975360"/>
            <a:ext cx="8229600" cy="49530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200000"/>
              </a:lnSpc>
            </a:pPr>
            <a:r>
              <a:rPr lang="en-US" dirty="0" smtClean="0"/>
              <a:t>Visual Items</a:t>
            </a:r>
          </a:p>
          <a:p>
            <a:pPr lvl="1"/>
            <a:r>
              <a:rPr lang="en-US" dirty="0" smtClean="0"/>
              <a:t>Parameter bars</a:t>
            </a:r>
          </a:p>
          <a:p>
            <a:pPr lvl="1"/>
            <a:r>
              <a:rPr lang="en-US" dirty="0" smtClean="0"/>
              <a:t>Free form</a:t>
            </a:r>
          </a:p>
          <a:p>
            <a:pPr lvl="1"/>
            <a:r>
              <a:rPr lang="en-US" dirty="0" smtClean="0"/>
              <a:t>Links</a:t>
            </a:r>
          </a:p>
          <a:p>
            <a:pPr lvl="2"/>
            <a:r>
              <a:rPr lang="en-US" dirty="0" smtClean="0"/>
              <a:t>Report Browser</a:t>
            </a:r>
          </a:p>
          <a:p>
            <a:pPr lvl="2"/>
            <a:r>
              <a:rPr lang="en-US" dirty="0" smtClean="0"/>
              <a:t>Link Lists</a:t>
            </a:r>
          </a:p>
          <a:p>
            <a:pPr lvl="1"/>
            <a:r>
              <a:rPr lang="en-US" dirty="0" smtClean="0"/>
              <a:t>Collaboration</a:t>
            </a:r>
          </a:p>
          <a:p>
            <a:pPr lvl="2"/>
            <a:r>
              <a:rPr lang="en-US" dirty="0" smtClean="0"/>
              <a:t>Messages</a:t>
            </a:r>
          </a:p>
          <a:p>
            <a:pPr lvl="2"/>
            <a:r>
              <a:rPr lang="en-US" dirty="0" smtClean="0"/>
              <a:t>Forums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Dashboards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Parameter bars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Images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Lines</a:t>
            </a:r>
          </a:p>
          <a:p>
            <a:pPr lvl="1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200000"/>
              </a:lnSpc>
            </a:pPr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Course Summary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57199" y="1429555"/>
            <a:ext cx="8351950" cy="387654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40000"/>
              </a:lnSpc>
              <a:buFont typeface="Arial" pitchFamily="34" charset="0"/>
              <a:buChar char="•"/>
            </a:pPr>
            <a:r>
              <a:rPr lang="en-US" dirty="0" smtClean="0"/>
              <a:t>Next Steps</a:t>
            </a:r>
          </a:p>
          <a:p>
            <a:pPr lvl="1">
              <a:lnSpc>
                <a:spcPct val="140000"/>
              </a:lnSpc>
              <a:buFont typeface="Century Gothic" pitchFamily="34" charset="0"/>
              <a:buChar char="−"/>
            </a:pPr>
            <a:r>
              <a:rPr lang="en-US" dirty="0" smtClean="0"/>
              <a:t>Complete the Learning Validation Questions for this section (separate on-line test)</a:t>
            </a:r>
          </a:p>
          <a:p>
            <a:pPr lvl="1">
              <a:lnSpc>
                <a:spcPct val="140000"/>
              </a:lnSpc>
              <a:buFont typeface="Century Gothic" pitchFamily="34" charset="0"/>
              <a:buChar char="−"/>
            </a:pPr>
            <a:r>
              <a:rPr lang="en-US" dirty="0" smtClean="0"/>
              <a:t>Review this presentation’s section in the BI Level 1 Certification Training Guide</a:t>
            </a:r>
          </a:p>
          <a:p>
            <a:pPr>
              <a:lnSpc>
                <a:spcPct val="140000"/>
              </a:lnSpc>
              <a:buFont typeface="Arial" pitchFamily="34" charset="0"/>
              <a:buChar char="•"/>
            </a:pPr>
            <a:r>
              <a:rPr lang="en-US" dirty="0" smtClean="0"/>
              <a:t>Questions?</a:t>
            </a:r>
          </a:p>
          <a:p>
            <a:pPr lvl="1">
              <a:lnSpc>
                <a:spcPct val="140000"/>
              </a:lnSpc>
              <a:buFont typeface="Century Gothic" pitchFamily="34" charset="0"/>
              <a:buChar char="−"/>
            </a:pPr>
            <a:r>
              <a:rPr lang="en-US" dirty="0" smtClean="0"/>
              <a:t>Email the BI Community Forum at:</a:t>
            </a:r>
            <a:br>
              <a:rPr lang="en-US" dirty="0" smtClean="0"/>
            </a:br>
            <a:r>
              <a:rPr lang="en-US" dirty="0" smtClean="0">
                <a:solidFill>
                  <a:srgbClr val="0070C0"/>
                </a:solidFill>
              </a:rPr>
              <a:t>business_intelligence@qadshare.com</a:t>
            </a:r>
          </a:p>
          <a:p>
            <a:endParaRPr lang="en-US" sz="1800" dirty="0" smtClean="0"/>
          </a:p>
          <a:p>
            <a:pPr eaLnBrk="1" hangingPunct="1"/>
            <a:endParaRPr lang="en-US" sz="1800" dirty="0" smtClean="0"/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324547"/>
            <a:ext cx="8094372" cy="7087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BI Level 1 Learning Path -Next Steps for Certification!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>
            <p:custDataLst>
              <p:tags r:id="rId2"/>
            </p:custDataLst>
          </p:nvPr>
        </p:nvSpPr>
        <p:spPr>
          <a:xfrm>
            <a:off x="411015" y="4814888"/>
            <a:ext cx="7819863" cy="1544541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81000" y="237780"/>
            <a:ext cx="8153400" cy="881063"/>
          </a:xfrm>
        </p:spPr>
        <p:txBody>
          <a:bodyPr/>
          <a:lstStyle/>
          <a:p>
            <a:r>
              <a:rPr lang="en-US" dirty="0" smtClean="0"/>
              <a:t>QAD BI Components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  <p:custDataLst>
              <p:tags r:id="rId4"/>
            </p:custDataLst>
          </p:nvPr>
        </p:nvSpPr>
        <p:spPr>
          <a:xfrm>
            <a:off x="468217" y="1137921"/>
            <a:ext cx="8229600" cy="5486686"/>
          </a:xfrm>
        </p:spPr>
        <p:txBody>
          <a:bodyPr/>
          <a:lstStyle/>
          <a:p>
            <a:pPr eaLnBrk="1" hangingPunct="1"/>
            <a:r>
              <a:rPr lang="en-US" b="1" dirty="0" smtClean="0"/>
              <a:t>QAD BI Data Warehouse Designer</a:t>
            </a:r>
          </a:p>
          <a:p>
            <a:pPr lvl="1" eaLnBrk="1" hangingPunct="1"/>
            <a:r>
              <a:rPr lang="en-US" dirty="0" smtClean="0"/>
              <a:t>Easy to Use</a:t>
            </a:r>
          </a:p>
          <a:p>
            <a:pPr lvl="1" eaLnBrk="1" hangingPunct="1"/>
            <a:r>
              <a:rPr lang="en-US" dirty="0" smtClean="0"/>
              <a:t>Consolidated / optimized  -- simple / fast access</a:t>
            </a:r>
          </a:p>
          <a:p>
            <a:pPr lvl="1" eaLnBrk="1" hangingPunct="1"/>
            <a:r>
              <a:rPr lang="en-US" dirty="0" smtClean="0"/>
              <a:t>QAD &amp; non-QAD data sources</a:t>
            </a:r>
          </a:p>
          <a:p>
            <a:pPr eaLnBrk="1" hangingPunct="1"/>
            <a:r>
              <a:rPr lang="en-US" b="1" dirty="0" smtClean="0"/>
              <a:t>Modules</a:t>
            </a:r>
          </a:p>
          <a:p>
            <a:pPr lvl="1" eaLnBrk="1" hangingPunct="1"/>
            <a:r>
              <a:rPr lang="en-US" dirty="0" smtClean="0"/>
              <a:t>Easy to use</a:t>
            </a:r>
          </a:p>
          <a:p>
            <a:pPr lvl="1" eaLnBrk="1" hangingPunct="1"/>
            <a:r>
              <a:rPr lang="en-US" dirty="0" smtClean="0"/>
              <a:t>ERP “aware”</a:t>
            </a:r>
          </a:p>
          <a:p>
            <a:pPr lvl="1" eaLnBrk="1" hangingPunct="1"/>
            <a:r>
              <a:rPr lang="en-US" dirty="0" smtClean="0"/>
              <a:t>Extensible</a:t>
            </a:r>
          </a:p>
          <a:p>
            <a:pPr eaLnBrk="1" hangingPunct="1"/>
            <a:r>
              <a:rPr lang="en-US" b="1" dirty="0" smtClean="0"/>
              <a:t>QAD BI Collaborative Portal</a:t>
            </a:r>
          </a:p>
          <a:p>
            <a:pPr lvl="1" eaLnBrk="1" hangingPunct="1"/>
            <a:r>
              <a:rPr lang="en-US" dirty="0" smtClean="0"/>
              <a:t>Easy to use </a:t>
            </a:r>
          </a:p>
          <a:p>
            <a:pPr lvl="1" eaLnBrk="1" hangingPunct="1"/>
            <a:r>
              <a:rPr lang="en-US" dirty="0" smtClean="0"/>
              <a:t>Create &amp; use queries,  reports and dashboards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432069" y="1207093"/>
            <a:ext cx="1070058" cy="511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www.centegra.co.uk/resources/Welcome-BI_Cube_Small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902029" y="3250096"/>
            <a:ext cx="942470" cy="706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Bar Chart Unformatted.jp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6096000" y="4836160"/>
            <a:ext cx="942888" cy="53557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66482" y="3249706"/>
            <a:ext cx="2563906" cy="69924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039" y="1464564"/>
            <a:ext cx="8153400" cy="3665756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End-users</a:t>
            </a:r>
          </a:p>
          <a:p>
            <a:pPr lvl="2">
              <a:lnSpc>
                <a:spcPct val="150000"/>
              </a:lnSpc>
              <a:defRPr/>
            </a:pPr>
            <a:r>
              <a:rPr lang="en-US" dirty="0" smtClean="0">
                <a:cs typeface="Tahoma" pitchFamily="34" charset="0"/>
              </a:rPr>
              <a:t>Users</a:t>
            </a:r>
          </a:p>
          <a:p>
            <a:pPr lvl="2">
              <a:lnSpc>
                <a:spcPct val="150000"/>
              </a:lnSpc>
              <a:defRPr/>
            </a:pPr>
            <a:r>
              <a:rPr lang="en-US" dirty="0" smtClean="0">
                <a:cs typeface="Tahoma" pitchFamily="34" charset="0"/>
              </a:rPr>
              <a:t>Dashboard Only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Designer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Administrators</a:t>
            </a: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 Portal – User Roles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>
            <p:custDataLst>
              <p:tags r:id="rId2"/>
            </p:custDataLst>
          </p:nvPr>
        </p:nvSpPr>
        <p:spPr>
          <a:xfrm>
            <a:off x="716278" y="3362325"/>
            <a:ext cx="2900363" cy="54292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>
            <p:custDataLst>
              <p:tags r:id="rId3"/>
            </p:custDataLst>
          </p:nvPr>
        </p:nvSpPr>
        <p:spPr>
          <a:xfrm>
            <a:off x="716278" y="2630805"/>
            <a:ext cx="2900363" cy="54292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Queries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Reports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Visual Items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Dashboards</a:t>
            </a:r>
          </a:p>
          <a:p>
            <a:pPr marL="747713" lvl="1" indent="-284163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Collaboration</a:t>
            </a:r>
          </a:p>
          <a:p>
            <a:pPr marL="747713" lvl="1" indent="-284163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Security</a:t>
            </a: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BI Portal – Key Components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4801" y="1859280"/>
            <a:ext cx="8153400" cy="3269516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Create visual item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Link visual items</a:t>
            </a:r>
          </a:p>
          <a:p>
            <a:pPr marL="747713" lvl="1" indent="-284163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Simple dashboard</a:t>
            </a: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82880"/>
            <a:ext cx="8229600" cy="1417320"/>
          </a:xfrm>
        </p:spPr>
        <p:txBody>
          <a:bodyPr>
            <a:normAutofit/>
          </a:bodyPr>
          <a:lstStyle/>
          <a:p>
            <a:r>
              <a:rPr lang="en-US" dirty="0" smtClean="0"/>
              <a:t>Visual Items and Dashboards - Review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502920" y="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Visual Item types</a:t>
            </a:r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37681" y="1611000"/>
            <a:ext cx="2921186" cy="4275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ounded Rectangle 8"/>
          <p:cNvSpPr/>
          <p:nvPr>
            <p:custDataLst>
              <p:tags r:id="rId4"/>
            </p:custDataLst>
          </p:nvPr>
        </p:nvSpPr>
        <p:spPr>
          <a:xfrm>
            <a:off x="3261360" y="1691640"/>
            <a:ext cx="2148840" cy="68580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>
            <p:custDataLst>
              <p:tags r:id="rId5"/>
            </p:custDataLst>
          </p:nvPr>
        </p:nvSpPr>
        <p:spPr>
          <a:xfrm>
            <a:off x="3261360" y="3154680"/>
            <a:ext cx="2148840" cy="44196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FOBSBIP9WjL7LcZWU1Bu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W6lBGmR1NOaLPH0nObKr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30ImlEAeGNlEtQfffT3U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PoHyphrHQDCZwFEQcQNJO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CKLgrL1lzPrndT7JfSnH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rNXLlgXSHROedC1NWn9wP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JEWaBp33faKUWUBDVaKYV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QQdGfgtl3eILhaEVAPoQH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bhs1OoUqAh6h3iPbFxOEB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tjF7cisYLQeYtFIzAE9OA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OFQiOJvcah9xN9lHbCYBv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34O9t5XauM30v0gUtItz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oVHFGBbpyskTz4dGJf5Kj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EF9hLxG9iTnfTV3LwLSdL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PWRzdTtxQYXyBLtEgpf0M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EsCX4jhyjfGnbxwXuVFTW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uNDlrg8f8Wz6fSiUR3GXW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3WpuqOs4kGass3VSscoBQ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n2gJSOiCYtHr1GFOsnRJA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YvwAmmxbjPqpKGVWQkN4C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VNqeZZBuyke2YUYQs6w8m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23jeWvm4NMo5zJa7myAOh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aHI1YZSHxuwBKnVK258tx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J7lPxDvRMCtFIpU0GfPnf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ESlfFkJYyx3WSCvUxmc6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yXYMcBvuGNyI2PGJkxYzV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xOujf7yLhqdKjngS87s4Q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oazFeN2E8FYAqahTmnVVv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yvJvezhWyShP4zHlqtfGh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viwjsrpQ6R7hqkJzTKJDi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MJW6BfK48VKgFh9UlBfhz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s9KX9MubbSPXvMmmQ961J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w9FsqYp8o1XFgNmD6XAXJ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qHLmxZK5ayngDAiGmwL3t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qW7V98sumnWNczjQ4yTHG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ZPvzZc38rMsDIXH3qqnjQ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i09LlpA4bFpDHVRXZy12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NZRkZj5lGaXAxvpeQExnB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GKwPhFti2cffuKZnzJk1V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e5fLbsqOhOiHcaU1phYPZ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F7nmxLHnuJ00LL4e7CVRT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hQifjPegoLN0q7nPVF7Uk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Gcp8Wb9mU7lwQx4irR8dl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dLlWQiHfKYOI96QbT271R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FThQLCefL6esYEMZlRFEm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pTmNMIzPUVl1HoHBtnoig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H8nXrfY55jmx6sF0w41vd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tG7coUHgmdiib9sNbYgF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6qykjkkBDR9ZEHQfQ4oPW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eNgwyIS2exHzAGE4AmVLz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9cuLXW7chbYXcK4NMCIBC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h569AMt1TbAND41NLWU2f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ADuTZMAj3XOxUpENlkIgh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no6ZMZQMGAmLutFGMHqz8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acC676WnuTQlPYZohBtfP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Y69B8XAzjZeNf5M0ZBsh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JUdkGPbhux1IxezlmKUws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a9Ua8Ey0PHFLq0QbQTb7g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wHezUMIP7RlJV0GYOV1ia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8uFM9OKy59YODdWzKLiZA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pG4PuS5f6XcZzJU7CT5yL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AP4Wm3TwlfhRAkdbymmEH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L7ns1eafZbWk4YIjjStP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CEEdFD8pT22eVWs1QR5QX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2eEWoizd4V8KvJOOzx7Ah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hQ2LRi1CKd2BBpyIePPGX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5arJd1hxInJ8XNTDrhbsb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saSU8s4wjnrjasAr1KDDr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IU7ofQihLAWaKRk740kcu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RtsLOBnxvuVbswCOLqfrB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o8V0narJyGZ5BN1aKTuYx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bM22ikdb8Yq22EWu1GTd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zoNvfeTW33IhFJMi3kkm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KpuXShoyxn4KxsDvOXWe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ZkngLfoQTK5iPYjynWvow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Ew8g9Memn8Unq9ABw9aGt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EeDEcgA0JDQjGQ8u6BBxm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4YoFb626TbmeqV1lFJ4C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ZZRt270EnKCIs2sLGJcX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nry9YLqldPbkSTDuAYLnp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w6tJt13z5WXIRb63iPAnq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8lYeRB1DLZx6UrFehoiEJ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na2roxFWN1QvY8Learysa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aKgEo4xc5LhTYOcqduXPc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fptxt3dQ6h4pZhaK9BoBW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d59X1Ke4vlLEvRaQAuYeF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OzOUftklqByabonw1tC2M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EkMizi0UCIpdgA87uLJ9U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5kGMt4suCDe5Ut8WT2lwY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gd46LUIaSPzEbS3FpXvE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LY7NnUZRjDOtesCNPWr85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YbFEZxRGNnbeyHEFGyvLk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grfFk6dp4PLZZW7JVrZCP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hZTU89fTDkrnUepjdLsoi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tzIIyXD3LHMP9fMpX4abc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yC1TjBeeaq8VwkcqBhfAz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RvIqaoBsaJNN4WCIZlGrM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A55axOOoe69305GEE1Oxx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dJscwtTWCRO1WO94qqMc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Lsj7KWCeL1cfoRr4BhUl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rZxZf3UrtAlJEpVl5VcR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bb3KQvWo7L9Frg85MxgHQ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CMxWIZO8RQQeh73057hmU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Inm59pdKTVUs7SWKVEvq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5JpaWwvn5sGmyhcUNWzYU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OdZ01Mr8qtVbGOwx3iDtL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xVyLNbkkNVwNUcbVuJWW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qnAonfTgkqwqG4rgYgO5G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FTTkl8OUxPlkubboN4rwA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gtv7teKG7WwrHHv3TKrqS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5mzg4AsJD9oyCpOeEAaRH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IQETQ5XwS3GEBbA5gK7U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9ORzI1jeszDywD6eVs7Yn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qCR4IWJIVeO2Nk35ecfpP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N2ttTKaG5adzo9xd99dnj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2945eF6Rf1ZGywMBGIzX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l30FHrr0Ej5q0kpNvvAeU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zIA0rysvOmiPO04yYFpfn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TBPKLep2WmO5WKe4Hh1bZ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A7wrbTc4mQj8ti5G0Tx9v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8awoIXwVOFPU7stZmziKZ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wFwMthEwHeaRZlVNafxr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jzaCc0wXQKJFEQRWteghX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4Q9oguBpINQThbFpw2Ac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Jgt74zp3cyqSmXCR5EZKn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E45CHQpjbANxJffYaviTh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7kH4VeLiaJGIPU94WXyNy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eMuUjC9Ciddk88qZEahTn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cD7II0H2bARW5Uz0U99yr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uvL0DWjnvENxAQNBU8Uf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sc3wqDf8KPfJ8BXHmLJN4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eHnjQauXoETdXLE9xzCDa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8ykIdje0DbrR2yX7wF8nT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QHbEcM9weyf3ubHqWTJ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Ha7LO7at5Tq4J1qkKPD2Q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ihyoKef3FHjaft01F2euF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jMvsWOfcu9LeyqCfsxTty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WSfHHogQvIo4XMThirNtc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p1UzopzHAcEsQCde7RVDE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QttQmaesF4EMtdN7ZQhO7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qvVh44jWxyvlaq6y3os7w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N48ZqZR5mPVE3YV5699Iw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g73m1rNSl0FPHQ84Ek5sc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wm7CXijYN3HN0W4Yphtu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eh4W1vOD3TAHwZTPPA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IDlUzwV4na338YguFuffI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hp0ZPI6wS5ncPneoZfOdc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MZ288zlFbIbuy8Qx0gO9a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Odiq55ArTsS6rh1OTVtXS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ocYQ2hPjdTGNaPPHug5JP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BrHyvbmSFd6EP6re2jCze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pE7cZbrdS9kEBw9tLDXkd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Gw0IgfdL6guB13rjcbrsk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jauV5yyZCTMWXAcgVbZ73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aZv51rqMTK9JcPdkaEd6D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P55R6VfftdUe0vpZw6yQ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sdsDYchLzYaSsuqTxEx0w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Dwhuj0XJhEh1qYiRlMRSM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Meom2A0kTWrzap0akvwDg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PLVgV8zmPW08LuHlo5y8N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PXPIVb86xNAMiRsKSEe9j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NqlZYlL3jmMRoqxkFPcNo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Yn78IADSo7BR9omVcMluu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0rt1cxYpWwzasXSQDaqqX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fwh8XKCqrT8KnGFGo5TZb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iZWo2m8a43glbWK4AeMw4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UOXf57U2mkmPGwy35PaUO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0GTs3g99NA6Ma8sVxJNCB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1HAcaXMlxYtaehczHgihO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t1uJVjvFcE0CXeOQbboJw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S1HsS0wveNQWeyHr1sQSL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9BkXKQ56S5za9s1sru8Gq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L10g8K9WTDx4S58UgFq7U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0hdNa0nLjD06R7jG3rsNA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3pfpy0mK4nWQjWuIkXWc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C4AVkwdsfjh0DWQTkAVxT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GVfOYMX69YzsrkFuet8iO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EQF0DPZm1E19nFGvyqu9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SgwM4LWAIIqccLKw90Bpb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qbvveQmroBEDgp9X886MW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WObMl0JYTVzNF2hXUEB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qhX0NIVHNFTlptu8A80zg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vKohlBim2nnwLeye2DwGO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JVZGs0xXMmE0McBwmjprC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XSIgzm6n3zBv1thF8hO4B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SKrmCvgchnndX6XcraRoj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ogb8fHb7CxVX0XOdKA6Qh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8NvaIWQEdcGNlbaugz19K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hZ60ndqhhsNa8nC4YfhYk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LFjhqC6OcUEVOCWhcnccR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hdBD2gjxP7uiwv4HzCdVU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0b2NRbALSLvzIToJb9XKD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GPR70gFEKoO3cqAfp8W3f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XNbjPr3XaAlvdVKaj5e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KEGX8VKPNzqX2UjPXQcGr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OAErJoLIr0KkvhZYd1KAF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RVnjFXDX1HGc8ulGwj8m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Vxa1qlmf1kF6bO2LC5RaB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glIakB9GnjhsWncheCgIZ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bhjDELty8YF27ewkBBXfr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lYWHa1zM0bUhvQsMlkuUv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15XFjVUegbowhPjf1L6lW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PISFykQfUTpTkDcEhdM9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3q5nYYBvBEqFffNDmzn0h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7ouG3mtSyNjJEszbmREoh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sEnXRERcL2OyjHShVe2J6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OtaKiYGDQp3Hon76K0fTS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mwAk4bdwlSdmVQj5uP0l2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U69Si4VpmxEPiQmwAFZfG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kWM2YQKdIKA5CubbS8BWv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I5ysIXekmNAYLc6g64F9O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xhW8zROdcYImkllIr5eqT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eceSkoNRDKqEeGuv7MYon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vDJZ5C1wgmQNQmeQCQxv9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Et9LsSp8DqFgtQtTtvRv8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y6XpLBXTbqwrGB8libP7u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NqP8gh97QSEG4C1GQpyma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hpFDHhxmF1luixzDkGK3A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M0wwkCkqz7Tn9qsDzSzud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kzku6c4SC6PDDF6bWV1es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BUn9bH6St6p8FWcQw8lGu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YqP9dvQX0x12PGBxwNdHM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KN8RtVlmdgl56KdIRKcq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0w75Pp2SIXTPqEL2rHXMY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yvMMxoVEsZb6Yp6W1nLKD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euZaZ6pTTLJPmSmoaIWPE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WzYNKz6YVK9OhhMnoPey6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18ThCRxJ1nDouJViFTiGp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m92dzDd2NN5NxqbblQMUQ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fq1MiVZ4hqtkoHfVTZpgw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GxB4BNj7A5kwdPKwZtLSW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JtJmbdtoLbzmtuCu1pIGc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t1cmrPQj9Y2kN8keC6Dcj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XQlfUurl9g9J0I9OLExs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8w6rCSoF5C3gp0t2pakf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j9GuaNNB2ZGk4m0bUmRNO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a38C4NlZER7lwcyqkExxe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3GENNAJbAeNyYClxI0g2l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cIPOCu1dfgx00sXh0Kfsg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orcRBd7jp6dTSsgPzBKX5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yYeV4MWxgbOetWYZXeanY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0XCTAqZvMSykaQAGqfgHZ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cLZ1i1N1iST1YgjacvyLp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F8M8ogOU7gwFLRUz8YILA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8Sknf3L9eWh5QfaCxcn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tuUGXpDws6u5YYzIYq0jh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U9ke2K0ig9BA2AAqkMWX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viusfCnz2DlZIDg4SyRl6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IuL4kXmbzcUNDzPVZqoAc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V68BUxEDvpwdA0GbipdR4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5V0GfWzrXw5pyFVI3PxVH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gpZPfN7YnkeN1dAdhH44s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7uOMF3qOwyybw2xnani7Q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7ar1fzmnk8qAEAHpHLjZ9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aKEI7PxPQC2giOndyxBZ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mqyZvRZjKsQmZGnxrwQui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cmol1XFyBEGNE1bKEsL9C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xniS1udLnaJ4od98jFPxS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qVPHQ1548wNyTbGCQv6Z5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iiqGf8gX18cx2Ppg4XSsC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CUianjdbELVXWn3kDcFi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PjYrHPkqTuJiVoGDMRXR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CVejzvRUjMFoDtQoSvmkk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td47VXyTq4mecoK77jsvA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4ThVPfTlBxIAs1erzTmpm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tlVoT5mkY2dBRaO11e4Uj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ODKglbYOszO1B6Qr61yBv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zbr1UkqKjVtFhxiCoFRTu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YD1fAokKqXcMZDKjOFVvs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Fe6x7WH380FdeC4OTXVyS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2pgsEKo2ROsL8aQ08iZ4t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ODKglbYOszO1B6Qr61yBv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vCVISGKz9aluRSEnB9XzF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7HT3BzL3ph7dTExVRIhiF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qEjXlKHQ6U9CudPO4bN5K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Z6ApqSt54NvhZtrEXmW9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mDZ0QFhfhmePhfJEd0mya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ODKglbYOszO1B6Qr61yBv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oakyweMxy8bHNcTZ3l8Rl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3g9j62D6uAxmhGXkU2zRC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oEWA4qXNJbS8AIQxzeCbR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xaZsGndacCf6SUQZ66dSq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13WvCBpvfTQ3IYOZWnM5K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871CUXAHrHJV9WvbLBLGm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cbq03VbCLjyRfZWIwPz3V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ODKglbYOszO1B6Qr61yBv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iUX3GS5kZjAgSvmvYc8HQ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t86funtlfrVKm1D1K5Hpc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32Q3xTXByETw2cwmZNhxyx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kZJDr145iI1IMgHlNbYLn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yjPla3gp3aNWrOXqoIQE4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YY0HXUilforefACIfjmst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l88kSWs3Zr9TAMp9cp5Po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XqAO3jGYyyvoYHdQbjXZa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ToxDeuvvLoYe7Te60oMOV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9Pc2Au6s5k00J3cqT4TNK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Fs5YsXdUuBQi3KkTqQEG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uAK5IoCvLDvEQkOSMKttQ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G5qDhIyWSznZv9TljFsMX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7qnwUoeiTt1UFE57UXOK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r7AOlOLQmltb6RKZB1avP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hQPFZqqO04viRjcUbDxEh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vteeGexyO8DhPzxRUXNtS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vCNlScIjg6EOlmrKJcgrg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FztDnkIzQNA6XCqllkPuR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D1ebpadBcr99WeSePoAGf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deoOjoQVBLv8VrobUymfA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XOFcs7vrTahNNZNAQOKhP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OirPEu2k0f4hz97WJqaR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Q8DpojIxujkzaQT1hQXRP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xJIdrJS1QEwjXaNqfakNv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jv5QSySmHF62l1gFAxAmT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KHpidVszd0uzBUGbSYEts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3RTJdQBMx2MBZ1O8vWzhr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PoySK4il82t4EyptHBYqs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NZVFnJtIUbex1uak5wucT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7UmfJ1eXj13nBzX5HyRq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Q6wUinvrVgy3R0i70rtWS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tETBn0PVktCP4gJOIRrR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OyHXNzyqWaqDDR1HZvB0V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r1V2nbICv07GQlTpdfmT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pqCSN1RWf5RI7F1KcnIkF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CUElXS9afVS1O5JuVdXZD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wW1GNAhmD2zZCupvoHKz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P7edns3ZbbL0UGR6dhETr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973wlHY0z6Eu7TsAcPiDQ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eCAIEhttUSz0X6aR6m0aB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lqzXED5OANYMSrWC2Hw6b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U7VlplIWDFLzga9GDQn6h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1beJUtjjDutzvr1idK6Da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0jaMtm3GJ5u85K7GqeCj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5GEHEkCDZDBJaUy80XfX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5mmhbxjR0QgJet7LHI35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53vJJWqDUtwiTacwA0dwp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xmzc7idF44uGBhln85k7C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srG40ffxUGiePZIZp1ElM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fxSQpkAXLYdMU8w2iYqxa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omrlF9FithYfb8c9PVWWU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135zsnIFUf2q9vo4Eqhsu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NEWnQ88uAdT3lof5HiANn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dLZGLLgwEsQ5frD4xAxqF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x5aZOzIZSGy4rbo9nmd3y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dEciI9ZCE1vtFM3u6c4Hf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HWDBnfZzBJMjUpYpOyTs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akcbV6BnoUmNPAQd9cJB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pg3chRrTwD5kti1NGxlqp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e3qF0UqDFECI6J6KMXoY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DBXiNdlulWu9xSpTgI0TU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RgODVihE2OYLqOIH6chbj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3e4ylDhevTTJu0RgaqMIA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eXbdkSHFYcyEJGtah3cGU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bLsAbzCNBIFc2RrHXoXnP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ln1Qr69E0y11cO7JwNBh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dL42eVUeYDLyMqLKH83bA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rKO0WpmVEHMhTHwucb5QT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vvbyhpCXL6oUTaxx0k2x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YxECIA6OIxPoyGv9kGSnK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qt41WcHPkEboNxnBdk7aU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JnS4eyNmjd4W6axHDT6Tc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aTYLJtxfA8cKH8RY91X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jRqd4vGe301x9IbfM4TLY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NUqQyMVXRfQgQ2yyFXQ0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RP4Y8yGJpZDSEo1xaDmZk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fUUpc1Bpcgi53mbTgV1FA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SmNzUOO6vfBrCQaFtXUYf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IjJFzycsk2Be8Bfcwc7BU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40349</TotalTime>
  <Words>800</Words>
  <Application>Microsoft Office PowerPoint</Application>
  <PresentationFormat>On-screen Show (4:3)</PresentationFormat>
  <Paragraphs>280</Paragraphs>
  <Slides>48</Slides>
  <Notes>48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50" baseType="lpstr">
      <vt:lpstr>1_EX06PP_template</vt:lpstr>
      <vt:lpstr>QAD 2010 Template</vt:lpstr>
      <vt:lpstr>BI Portal Designer – Visual Items and Dashboards – Part 2</vt:lpstr>
      <vt:lpstr>Course Overview</vt:lpstr>
      <vt:lpstr>Course Objectives and Benefits</vt:lpstr>
      <vt:lpstr>QAD BI - Review</vt:lpstr>
      <vt:lpstr>QAD BI Components</vt:lpstr>
      <vt:lpstr>BI Portal – User Roles</vt:lpstr>
      <vt:lpstr>BI Portal – Key Components</vt:lpstr>
      <vt:lpstr>Visual Items and Dashboards - Review</vt:lpstr>
      <vt:lpstr>Visual Item types</vt:lpstr>
      <vt:lpstr>Visual Items:  Parameter Bar</vt:lpstr>
      <vt:lpstr>Parameter Bar – Example Requirements</vt:lpstr>
      <vt:lpstr>Lookup Queries</vt:lpstr>
      <vt:lpstr>Create Parameter Bar</vt:lpstr>
      <vt:lpstr>Create Parameter Bar - Year</vt:lpstr>
      <vt:lpstr>Create Parameter Bar - Month</vt:lpstr>
      <vt:lpstr>Define Corporate Dashboard Template</vt:lpstr>
      <vt:lpstr>Add Parameter Bar to Dashboard</vt:lpstr>
      <vt:lpstr>Visual Item Properties</vt:lpstr>
      <vt:lpstr>Test Dashboard</vt:lpstr>
      <vt:lpstr>Dashboard Properties</vt:lpstr>
      <vt:lpstr>Visual Item – Pie Chart</vt:lpstr>
      <vt:lpstr>Visual Item – Pie Chart</vt:lpstr>
      <vt:lpstr>Visual Item – Pie Chart</vt:lpstr>
      <vt:lpstr>Use Parameter Bar</vt:lpstr>
      <vt:lpstr>Test Dashboard</vt:lpstr>
      <vt:lpstr>Other Types of Visual Items  </vt:lpstr>
      <vt:lpstr>Visual Item types</vt:lpstr>
      <vt:lpstr>Free Form Visual Item</vt:lpstr>
      <vt:lpstr>Free Form Visual Item</vt:lpstr>
      <vt:lpstr>Free Form Visual Item</vt:lpstr>
      <vt:lpstr>Visual Item types</vt:lpstr>
      <vt:lpstr>Visual Item Type:  Links</vt:lpstr>
      <vt:lpstr>Report Browser</vt:lpstr>
      <vt:lpstr>Link List</vt:lpstr>
      <vt:lpstr>Image</vt:lpstr>
      <vt:lpstr>Visual Items:  Collaboration</vt:lpstr>
      <vt:lpstr>Collaboration - Messages</vt:lpstr>
      <vt:lpstr>Collaboration Forums</vt:lpstr>
      <vt:lpstr>Collaboration Forums</vt:lpstr>
      <vt:lpstr>Visual Item Type - Forums</vt:lpstr>
      <vt:lpstr>Visual Item Type - Forums</vt:lpstr>
      <vt:lpstr>Internationalization</vt:lpstr>
      <vt:lpstr>Internationalization - Designer</vt:lpstr>
      <vt:lpstr>Internationalization - Designer</vt:lpstr>
      <vt:lpstr>Internationalization – Portal User</vt:lpstr>
      <vt:lpstr>BI Portal Designer – Visual Items and Dashboards – Part 2 –  Course Review</vt:lpstr>
      <vt:lpstr>Course Summary</vt:lpstr>
      <vt:lpstr>QAD BI Level 1 Learning Path -Next Steps for Certification!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 Launch/Sales Launch</dc:title>
  <dc:creator>QAD</dc:creator>
  <cp:lastModifiedBy>qad</cp:lastModifiedBy>
  <cp:revision>3527</cp:revision>
  <dcterms:created xsi:type="dcterms:W3CDTF">2006-09-26T21:40:50Z</dcterms:created>
  <dcterms:modified xsi:type="dcterms:W3CDTF">2013-10-16T22:01:28Z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DocumentId">
    <vt:lpwstr>18wPEO2eeXqyEvi4ujtUsTHQVwqlCtBrtWCwCKsgxnn8</vt:lpwstr>
  </property>
  <property fmtid="{D5CDD505-2E9C-101B-9397-08002B2CF9AE}" pid="3" name="Google.Documents.RevisionId">
    <vt:lpwstr>08083483758602602672</vt:lpwstr>
  </property>
  <property fmtid="{D5CDD505-2E9C-101B-9397-08002B2CF9AE}" pid="4" name="Google.Documents.PreviousRevisionId">
    <vt:lpwstr>12487687868257221409</vt:lpwstr>
  </property>
  <property fmtid="{D5CDD505-2E9C-101B-9397-08002B2CF9AE}" pid="5" name="Google.Documents.PluginVersion">
    <vt:lpwstr>2.0.2154.5604</vt:lpwstr>
  </property>
  <property fmtid="{D5CDD505-2E9C-101B-9397-08002B2CF9AE}" pid="6" name="Google.Documents.MergeIncapabilityFlags">
    <vt:i4>0</vt:i4>
  </property>
  <property fmtid="{D5CDD505-2E9C-101B-9397-08002B2CF9AE}" pid="7" name="Google.Documents.Tracking">
    <vt:lpwstr>false</vt:lpwstr>
  </property>
</Properties>
</file>