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diagrams/quickStyle1.xml" ContentType="application/vnd.openxmlformats-officedocument.drawingml.diagramStyl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707" r:id="rId2"/>
  </p:sldMasterIdLst>
  <p:notesMasterIdLst>
    <p:notesMasterId r:id="rId80"/>
  </p:notesMasterIdLst>
  <p:handoutMasterIdLst>
    <p:handoutMasterId r:id="rId81"/>
  </p:handoutMasterIdLst>
  <p:sldIdLst>
    <p:sldId id="262" r:id="rId3"/>
    <p:sldId id="922" r:id="rId4"/>
    <p:sldId id="923" r:id="rId5"/>
    <p:sldId id="915" r:id="rId6"/>
    <p:sldId id="916" r:id="rId7"/>
    <p:sldId id="912" r:id="rId8"/>
    <p:sldId id="919" r:id="rId9"/>
    <p:sldId id="1115" r:id="rId10"/>
    <p:sldId id="1113" r:id="rId11"/>
    <p:sldId id="1126" r:id="rId12"/>
    <p:sldId id="921" r:id="rId13"/>
    <p:sldId id="924" r:id="rId14"/>
    <p:sldId id="926" r:id="rId15"/>
    <p:sldId id="925" r:id="rId16"/>
    <p:sldId id="928" r:id="rId17"/>
    <p:sldId id="929" r:id="rId18"/>
    <p:sldId id="1125" r:id="rId19"/>
    <p:sldId id="1149" r:id="rId20"/>
    <p:sldId id="1148" r:id="rId21"/>
    <p:sldId id="932" r:id="rId22"/>
    <p:sldId id="1127" r:id="rId23"/>
    <p:sldId id="934" r:id="rId24"/>
    <p:sldId id="935" r:id="rId25"/>
    <p:sldId id="1117" r:id="rId26"/>
    <p:sldId id="936" r:id="rId27"/>
    <p:sldId id="940" r:id="rId28"/>
    <p:sldId id="941" r:id="rId29"/>
    <p:sldId id="942" r:id="rId30"/>
    <p:sldId id="1076" r:id="rId31"/>
    <p:sldId id="1128" r:id="rId32"/>
    <p:sldId id="1150" r:id="rId33"/>
    <p:sldId id="1151" r:id="rId34"/>
    <p:sldId id="969" r:id="rId35"/>
    <p:sldId id="1041" r:id="rId36"/>
    <p:sldId id="949" r:id="rId37"/>
    <p:sldId id="970" r:id="rId38"/>
    <p:sldId id="1121" r:id="rId39"/>
    <p:sldId id="1122" r:id="rId40"/>
    <p:sldId id="1130" r:id="rId41"/>
    <p:sldId id="1152" r:id="rId42"/>
    <p:sldId id="1153" r:id="rId43"/>
    <p:sldId id="953" r:id="rId44"/>
    <p:sldId id="1123" r:id="rId45"/>
    <p:sldId id="1079" r:id="rId46"/>
    <p:sldId id="1080" r:id="rId47"/>
    <p:sldId id="1133" r:id="rId48"/>
    <p:sldId id="1134" r:id="rId49"/>
    <p:sldId id="1124" r:id="rId50"/>
    <p:sldId id="1131" r:id="rId51"/>
    <p:sldId id="1154" r:id="rId52"/>
    <p:sldId id="1155" r:id="rId53"/>
    <p:sldId id="952" r:id="rId54"/>
    <p:sldId id="1044" r:id="rId55"/>
    <p:sldId id="1042" r:id="rId56"/>
    <p:sldId id="1137" r:id="rId57"/>
    <p:sldId id="1138" r:id="rId58"/>
    <p:sldId id="1156" r:id="rId59"/>
    <p:sldId id="1157" r:id="rId60"/>
    <p:sldId id="1084" r:id="rId61"/>
    <p:sldId id="1085" r:id="rId62"/>
    <p:sldId id="956" r:id="rId63"/>
    <p:sldId id="1088" r:id="rId64"/>
    <p:sldId id="1141" r:id="rId65"/>
    <p:sldId id="1143" r:id="rId66"/>
    <p:sldId id="1144" r:id="rId67"/>
    <p:sldId id="1145" r:id="rId68"/>
    <p:sldId id="1146" r:id="rId69"/>
    <p:sldId id="1158" r:id="rId70"/>
    <p:sldId id="1159" r:id="rId71"/>
    <p:sldId id="1110" r:id="rId72"/>
    <p:sldId id="1101" r:id="rId73"/>
    <p:sldId id="1109" r:id="rId74"/>
    <p:sldId id="1111" r:id="rId75"/>
    <p:sldId id="1105" r:id="rId76"/>
    <p:sldId id="1162" r:id="rId77"/>
    <p:sldId id="1160" r:id="rId78"/>
    <p:sldId id="1161" r:id="rId79"/>
  </p:sldIdLst>
  <p:sldSz cx="9144000" cy="6858000" type="screen4x3"/>
  <p:notesSz cx="9601200" cy="7315200"/>
  <p:custDataLst>
    <p:tags r:id="rId82"/>
  </p:custDataLst>
  <p:defaultTextStyle>
    <a:defPPr>
      <a:defRPr lang="en-US"/>
    </a:defPPr>
    <a:lvl1pPr algn="l" rtl="0" fontAlgn="base">
      <a:spcBef>
        <a:spcPct val="0"/>
      </a:spcBef>
      <a:spcAft>
        <a:spcPct val="0"/>
      </a:spcAft>
      <a:defRPr sz="2800" b="1" kern="1200">
        <a:solidFill>
          <a:schemeClr val="tx1"/>
        </a:solidFill>
        <a:latin typeface="Tahoma" pitchFamily="34" charset="0"/>
        <a:ea typeface="+mn-ea"/>
        <a:cs typeface="+mn-cs"/>
      </a:defRPr>
    </a:lvl1pPr>
    <a:lvl2pPr marL="457200" algn="l" rtl="0" fontAlgn="base">
      <a:spcBef>
        <a:spcPct val="0"/>
      </a:spcBef>
      <a:spcAft>
        <a:spcPct val="0"/>
      </a:spcAft>
      <a:defRPr sz="2800" b="1" kern="1200">
        <a:solidFill>
          <a:schemeClr val="tx1"/>
        </a:solidFill>
        <a:latin typeface="Tahoma" pitchFamily="34" charset="0"/>
        <a:ea typeface="+mn-ea"/>
        <a:cs typeface="+mn-cs"/>
      </a:defRPr>
    </a:lvl2pPr>
    <a:lvl3pPr marL="914400" algn="l" rtl="0" fontAlgn="base">
      <a:spcBef>
        <a:spcPct val="0"/>
      </a:spcBef>
      <a:spcAft>
        <a:spcPct val="0"/>
      </a:spcAft>
      <a:defRPr sz="2800" b="1" kern="1200">
        <a:solidFill>
          <a:schemeClr val="tx1"/>
        </a:solidFill>
        <a:latin typeface="Tahoma" pitchFamily="34" charset="0"/>
        <a:ea typeface="+mn-ea"/>
        <a:cs typeface="+mn-cs"/>
      </a:defRPr>
    </a:lvl3pPr>
    <a:lvl4pPr marL="1371600" algn="l" rtl="0" fontAlgn="base">
      <a:spcBef>
        <a:spcPct val="0"/>
      </a:spcBef>
      <a:spcAft>
        <a:spcPct val="0"/>
      </a:spcAft>
      <a:defRPr sz="2800" b="1" kern="1200">
        <a:solidFill>
          <a:schemeClr val="tx1"/>
        </a:solidFill>
        <a:latin typeface="Tahoma" pitchFamily="34" charset="0"/>
        <a:ea typeface="+mn-ea"/>
        <a:cs typeface="+mn-cs"/>
      </a:defRPr>
    </a:lvl4pPr>
    <a:lvl5pPr marL="1828800" algn="l" rtl="0" fontAlgn="base">
      <a:spcBef>
        <a:spcPct val="0"/>
      </a:spcBef>
      <a:spcAft>
        <a:spcPct val="0"/>
      </a:spcAft>
      <a:defRPr sz="2800" b="1" kern="1200">
        <a:solidFill>
          <a:schemeClr val="tx1"/>
        </a:solidFill>
        <a:latin typeface="Tahoma" pitchFamily="34" charset="0"/>
        <a:ea typeface="+mn-ea"/>
        <a:cs typeface="+mn-cs"/>
      </a:defRPr>
    </a:lvl5pPr>
    <a:lvl6pPr marL="2286000" algn="l" defTabSz="914400" rtl="0" eaLnBrk="1" latinLnBrk="0" hangingPunct="1">
      <a:defRPr sz="2800" b="1" kern="1200">
        <a:solidFill>
          <a:schemeClr val="tx1"/>
        </a:solidFill>
        <a:latin typeface="Tahoma" pitchFamily="34" charset="0"/>
        <a:ea typeface="+mn-ea"/>
        <a:cs typeface="+mn-cs"/>
      </a:defRPr>
    </a:lvl6pPr>
    <a:lvl7pPr marL="2743200" algn="l" defTabSz="914400" rtl="0" eaLnBrk="1" latinLnBrk="0" hangingPunct="1">
      <a:defRPr sz="2800" b="1" kern="1200">
        <a:solidFill>
          <a:schemeClr val="tx1"/>
        </a:solidFill>
        <a:latin typeface="Tahoma" pitchFamily="34" charset="0"/>
        <a:ea typeface="+mn-ea"/>
        <a:cs typeface="+mn-cs"/>
      </a:defRPr>
    </a:lvl7pPr>
    <a:lvl8pPr marL="3200400" algn="l" defTabSz="914400" rtl="0" eaLnBrk="1" latinLnBrk="0" hangingPunct="1">
      <a:defRPr sz="2800" b="1" kern="1200">
        <a:solidFill>
          <a:schemeClr val="tx1"/>
        </a:solidFill>
        <a:latin typeface="Tahoma" pitchFamily="34" charset="0"/>
        <a:ea typeface="+mn-ea"/>
        <a:cs typeface="+mn-cs"/>
      </a:defRPr>
    </a:lvl8pPr>
    <a:lvl9pPr marL="3657600" algn="l" defTabSz="914400" rtl="0" eaLnBrk="1" latinLnBrk="0" hangingPunct="1">
      <a:defRPr sz="2800" b="1"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8FC4"/>
    <a:srgbClr val="6287C6"/>
    <a:srgbClr val="FEA46A"/>
    <a:srgbClr val="FF8500"/>
    <a:srgbClr val="FFE354"/>
    <a:srgbClr val="6A9913"/>
    <a:srgbClr val="4BB69D"/>
    <a:srgbClr val="2461AA"/>
    <a:srgbClr val="716FB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444" autoAdjust="0"/>
    <p:restoredTop sz="96237" autoAdjust="0"/>
  </p:normalViewPr>
  <p:slideViewPr>
    <p:cSldViewPr snapToGrid="0">
      <p:cViewPr varScale="1">
        <p:scale>
          <a:sx n="79" d="100"/>
          <a:sy n="79" d="100"/>
        </p:scale>
        <p:origin x="-86" y="-446"/>
      </p:cViewPr>
      <p:guideLst>
        <p:guide orient="horz" pos="2361"/>
        <p:guide orient="horz" pos="1757"/>
        <p:guide orient="horz" pos="1913"/>
        <p:guide pos="2880"/>
        <p:guide pos="258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9440"/>
    </p:cViewPr>
  </p:sorterViewPr>
  <p:notesViewPr>
    <p:cSldViewPr snapToGrid="0">
      <p:cViewPr>
        <p:scale>
          <a:sx n="100" d="100"/>
          <a:sy n="100" d="100"/>
        </p:scale>
        <p:origin x="-684" y="-78"/>
      </p:cViewPr>
      <p:guideLst>
        <p:guide orient="horz" pos="2304"/>
        <p:guide pos="302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ags" Target="tags/tag1.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handoutMaster" Target="handoutMasters/handoutMaster1.xml"/><Relationship Id="rId86"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9156D1-A3A9-422E-8BD6-2D58E39E4CDF}" type="doc">
      <dgm:prSet loTypeId="urn:microsoft.com/office/officeart/2005/8/layout/cycle6" loCatId="relationship" qsTypeId="urn:microsoft.com/office/officeart/2005/8/quickstyle/simple1" qsCatId="simple" csTypeId="urn:microsoft.com/office/officeart/2005/8/colors/accent1_2" csCatId="accent1" phldr="1"/>
      <dgm:spPr/>
      <dgm:t>
        <a:bodyPr/>
        <a:lstStyle/>
        <a:p>
          <a:endParaRPr lang="en-US"/>
        </a:p>
      </dgm:t>
    </dgm:pt>
    <dgm:pt modelId="{B0DB31C5-E8F6-40A9-81E8-2FC1CA2B6882}">
      <dgm:prSet phldrT="[Text]"/>
      <dgm:spPr/>
      <dgm:t>
        <a:bodyPr/>
        <a:lstStyle/>
        <a:p>
          <a:r>
            <a:rPr lang="en-US" dirty="0" smtClean="0"/>
            <a:t>Telephone</a:t>
          </a:r>
          <a:endParaRPr lang="en-US" dirty="0"/>
        </a:p>
      </dgm:t>
    </dgm:pt>
    <dgm:pt modelId="{934F4E51-6E17-493C-A95D-9665B49435DC}" type="parTrans" cxnId="{406CC758-0E31-45CC-AF61-732186CE4CA7}">
      <dgm:prSet/>
      <dgm:spPr/>
      <dgm:t>
        <a:bodyPr/>
        <a:lstStyle/>
        <a:p>
          <a:endParaRPr lang="en-US"/>
        </a:p>
      </dgm:t>
    </dgm:pt>
    <dgm:pt modelId="{93852DD9-8504-4BC3-9C1B-0908EA40F844}" type="sibTrans" cxnId="{406CC758-0E31-45CC-AF61-732186CE4CA7}">
      <dgm:prSet/>
      <dgm:spPr/>
      <dgm:t>
        <a:bodyPr/>
        <a:lstStyle/>
        <a:p>
          <a:endParaRPr lang="en-US"/>
        </a:p>
      </dgm:t>
    </dgm:pt>
    <dgm:pt modelId="{B99E17F1-5F5D-40CD-922B-A7F6354D054C}">
      <dgm:prSet phldrT="[Text]"/>
      <dgm:spPr/>
      <dgm:t>
        <a:bodyPr/>
        <a:lstStyle/>
        <a:p>
          <a:r>
            <a:rPr lang="en-US" dirty="0" smtClean="0"/>
            <a:t>Appointment</a:t>
          </a:r>
          <a:endParaRPr lang="en-US" dirty="0"/>
        </a:p>
      </dgm:t>
    </dgm:pt>
    <dgm:pt modelId="{BB922321-0A9C-4898-91C4-D9FEA6B4BDD3}" type="parTrans" cxnId="{2644893A-90D5-4980-9DB1-3F69AD0FF312}">
      <dgm:prSet/>
      <dgm:spPr/>
      <dgm:t>
        <a:bodyPr/>
        <a:lstStyle/>
        <a:p>
          <a:endParaRPr lang="en-US"/>
        </a:p>
      </dgm:t>
    </dgm:pt>
    <dgm:pt modelId="{F18F20D6-A144-429D-96CC-CA751AD223FB}" type="sibTrans" cxnId="{2644893A-90D5-4980-9DB1-3F69AD0FF312}">
      <dgm:prSet/>
      <dgm:spPr/>
      <dgm:t>
        <a:bodyPr/>
        <a:lstStyle/>
        <a:p>
          <a:endParaRPr lang="en-US"/>
        </a:p>
      </dgm:t>
    </dgm:pt>
    <dgm:pt modelId="{84AA3BA3-6C3D-4866-9812-C777959AAABF}">
      <dgm:prSet phldrT="[Text]"/>
      <dgm:spPr/>
      <dgm:t>
        <a:bodyPr/>
        <a:lstStyle/>
        <a:p>
          <a:r>
            <a:rPr lang="en-US" dirty="0" smtClean="0"/>
            <a:t>Letter</a:t>
          </a:r>
          <a:endParaRPr lang="en-US" dirty="0"/>
        </a:p>
      </dgm:t>
    </dgm:pt>
    <dgm:pt modelId="{F10AD05B-704F-4793-91AD-E59ECFBE706E}" type="parTrans" cxnId="{9EB1030F-8D63-4EBB-8264-0CF84F67F01A}">
      <dgm:prSet/>
      <dgm:spPr/>
      <dgm:t>
        <a:bodyPr/>
        <a:lstStyle/>
        <a:p>
          <a:endParaRPr lang="en-US"/>
        </a:p>
      </dgm:t>
    </dgm:pt>
    <dgm:pt modelId="{033DA0AB-255F-470E-B574-AFECB7B41343}" type="sibTrans" cxnId="{9EB1030F-8D63-4EBB-8264-0CF84F67F01A}">
      <dgm:prSet/>
      <dgm:spPr/>
      <dgm:t>
        <a:bodyPr/>
        <a:lstStyle/>
        <a:p>
          <a:endParaRPr lang="en-US"/>
        </a:p>
      </dgm:t>
    </dgm:pt>
    <dgm:pt modelId="{B5BA04AF-F9FC-4D3B-B34A-9C41D98151A0}">
      <dgm:prSet phldrT="[Text]"/>
      <dgm:spPr/>
      <dgm:t>
        <a:bodyPr/>
        <a:lstStyle/>
        <a:p>
          <a:r>
            <a:rPr lang="en-US" dirty="0" smtClean="0"/>
            <a:t>Email</a:t>
          </a:r>
          <a:endParaRPr lang="en-US" dirty="0"/>
        </a:p>
      </dgm:t>
    </dgm:pt>
    <dgm:pt modelId="{F267CEB3-23C6-426A-BC44-54F701FCA242}" type="parTrans" cxnId="{AFF5F61C-8C77-4C8F-B22F-FC06C6C9883E}">
      <dgm:prSet/>
      <dgm:spPr/>
      <dgm:t>
        <a:bodyPr/>
        <a:lstStyle/>
        <a:p>
          <a:endParaRPr lang="en-US"/>
        </a:p>
      </dgm:t>
    </dgm:pt>
    <dgm:pt modelId="{C78D4585-7D37-438B-BF57-8119CD0C80DB}" type="sibTrans" cxnId="{AFF5F61C-8C77-4C8F-B22F-FC06C6C9883E}">
      <dgm:prSet/>
      <dgm:spPr/>
      <dgm:t>
        <a:bodyPr/>
        <a:lstStyle/>
        <a:p>
          <a:endParaRPr lang="en-US"/>
        </a:p>
      </dgm:t>
    </dgm:pt>
    <dgm:pt modelId="{5CBF7221-2DB4-4EF2-9DA0-3E4D06F92EE9}">
      <dgm:prSet phldrT="[Text]"/>
      <dgm:spPr/>
      <dgm:t>
        <a:bodyPr/>
        <a:lstStyle/>
        <a:p>
          <a:r>
            <a:rPr lang="en-US" dirty="0" smtClean="0"/>
            <a:t>Script</a:t>
          </a:r>
          <a:endParaRPr lang="en-US" dirty="0"/>
        </a:p>
      </dgm:t>
    </dgm:pt>
    <dgm:pt modelId="{50203885-F1AF-4A8C-BA18-64F5396B369D}" type="parTrans" cxnId="{6E409806-12E9-4843-A112-B53F4FC448FE}">
      <dgm:prSet/>
      <dgm:spPr/>
      <dgm:t>
        <a:bodyPr/>
        <a:lstStyle/>
        <a:p>
          <a:endParaRPr lang="en-US"/>
        </a:p>
      </dgm:t>
    </dgm:pt>
    <dgm:pt modelId="{12800F6B-B3CB-4CB7-BE77-0AAB7070B280}" type="sibTrans" cxnId="{6E409806-12E9-4843-A112-B53F4FC448FE}">
      <dgm:prSet/>
      <dgm:spPr/>
      <dgm:t>
        <a:bodyPr/>
        <a:lstStyle/>
        <a:p>
          <a:endParaRPr lang="en-US"/>
        </a:p>
      </dgm:t>
    </dgm:pt>
    <dgm:pt modelId="{0A61F400-E8B3-424B-AB64-B81822727B6E}" type="pres">
      <dgm:prSet presAssocID="{EE9156D1-A3A9-422E-8BD6-2D58E39E4CDF}" presName="cycle" presStyleCnt="0">
        <dgm:presLayoutVars>
          <dgm:dir/>
          <dgm:resizeHandles val="exact"/>
        </dgm:presLayoutVars>
      </dgm:prSet>
      <dgm:spPr/>
      <dgm:t>
        <a:bodyPr/>
        <a:lstStyle/>
        <a:p>
          <a:endParaRPr lang="en-US"/>
        </a:p>
      </dgm:t>
    </dgm:pt>
    <dgm:pt modelId="{AAF0B259-F597-4B99-B246-2389EABFD5D1}" type="pres">
      <dgm:prSet presAssocID="{B0DB31C5-E8F6-40A9-81E8-2FC1CA2B6882}" presName="node" presStyleLbl="node1" presStyleIdx="0" presStyleCnt="5">
        <dgm:presLayoutVars>
          <dgm:bulletEnabled val="1"/>
        </dgm:presLayoutVars>
      </dgm:prSet>
      <dgm:spPr/>
      <dgm:t>
        <a:bodyPr/>
        <a:lstStyle/>
        <a:p>
          <a:endParaRPr lang="en-US"/>
        </a:p>
      </dgm:t>
    </dgm:pt>
    <dgm:pt modelId="{9223CC41-A1DA-44E0-B36B-10D355C627FC}" type="pres">
      <dgm:prSet presAssocID="{B0DB31C5-E8F6-40A9-81E8-2FC1CA2B6882}" presName="spNode" presStyleCnt="0"/>
      <dgm:spPr/>
    </dgm:pt>
    <dgm:pt modelId="{402033B9-7EE2-4A5C-A800-DABC3B4254B3}" type="pres">
      <dgm:prSet presAssocID="{93852DD9-8504-4BC3-9C1B-0908EA40F844}" presName="sibTrans" presStyleLbl="sibTrans1D1" presStyleIdx="0" presStyleCnt="5"/>
      <dgm:spPr/>
      <dgm:t>
        <a:bodyPr/>
        <a:lstStyle/>
        <a:p>
          <a:endParaRPr lang="en-US"/>
        </a:p>
      </dgm:t>
    </dgm:pt>
    <dgm:pt modelId="{6044663A-E88C-4E57-9621-68BA951418E0}" type="pres">
      <dgm:prSet presAssocID="{B99E17F1-5F5D-40CD-922B-A7F6354D054C}" presName="node" presStyleLbl="node1" presStyleIdx="1" presStyleCnt="5">
        <dgm:presLayoutVars>
          <dgm:bulletEnabled val="1"/>
        </dgm:presLayoutVars>
      </dgm:prSet>
      <dgm:spPr/>
      <dgm:t>
        <a:bodyPr/>
        <a:lstStyle/>
        <a:p>
          <a:endParaRPr lang="en-US"/>
        </a:p>
      </dgm:t>
    </dgm:pt>
    <dgm:pt modelId="{2091A425-7739-4F59-A808-254C7AC9C64E}" type="pres">
      <dgm:prSet presAssocID="{B99E17F1-5F5D-40CD-922B-A7F6354D054C}" presName="spNode" presStyleCnt="0"/>
      <dgm:spPr/>
    </dgm:pt>
    <dgm:pt modelId="{6BB40513-DF13-4020-AF81-FBF8A697885E}" type="pres">
      <dgm:prSet presAssocID="{F18F20D6-A144-429D-96CC-CA751AD223FB}" presName="sibTrans" presStyleLbl="sibTrans1D1" presStyleIdx="1" presStyleCnt="5"/>
      <dgm:spPr/>
      <dgm:t>
        <a:bodyPr/>
        <a:lstStyle/>
        <a:p>
          <a:endParaRPr lang="en-US"/>
        </a:p>
      </dgm:t>
    </dgm:pt>
    <dgm:pt modelId="{9DF6B0D3-A325-44FA-9797-1D387BA7BBF2}" type="pres">
      <dgm:prSet presAssocID="{84AA3BA3-6C3D-4866-9812-C777959AAABF}" presName="node" presStyleLbl="node1" presStyleIdx="2" presStyleCnt="5">
        <dgm:presLayoutVars>
          <dgm:bulletEnabled val="1"/>
        </dgm:presLayoutVars>
      </dgm:prSet>
      <dgm:spPr/>
      <dgm:t>
        <a:bodyPr/>
        <a:lstStyle/>
        <a:p>
          <a:endParaRPr lang="en-US"/>
        </a:p>
      </dgm:t>
    </dgm:pt>
    <dgm:pt modelId="{E6CDEDBE-EA9F-4F74-BE51-7ABBD963F3BF}" type="pres">
      <dgm:prSet presAssocID="{84AA3BA3-6C3D-4866-9812-C777959AAABF}" presName="spNode" presStyleCnt="0"/>
      <dgm:spPr/>
    </dgm:pt>
    <dgm:pt modelId="{0A3F2B6E-12DD-4B9B-AC7D-EAD7CBF08C1E}" type="pres">
      <dgm:prSet presAssocID="{033DA0AB-255F-470E-B574-AFECB7B41343}" presName="sibTrans" presStyleLbl="sibTrans1D1" presStyleIdx="2" presStyleCnt="5"/>
      <dgm:spPr/>
      <dgm:t>
        <a:bodyPr/>
        <a:lstStyle/>
        <a:p>
          <a:endParaRPr lang="en-US"/>
        </a:p>
      </dgm:t>
    </dgm:pt>
    <dgm:pt modelId="{5F6E6BBE-10A2-4F32-BB19-01372F69345A}" type="pres">
      <dgm:prSet presAssocID="{B5BA04AF-F9FC-4D3B-B34A-9C41D98151A0}" presName="node" presStyleLbl="node1" presStyleIdx="3" presStyleCnt="5">
        <dgm:presLayoutVars>
          <dgm:bulletEnabled val="1"/>
        </dgm:presLayoutVars>
      </dgm:prSet>
      <dgm:spPr/>
      <dgm:t>
        <a:bodyPr/>
        <a:lstStyle/>
        <a:p>
          <a:endParaRPr lang="en-US"/>
        </a:p>
      </dgm:t>
    </dgm:pt>
    <dgm:pt modelId="{096EB589-015E-49A2-8E07-0344E8D31432}" type="pres">
      <dgm:prSet presAssocID="{B5BA04AF-F9FC-4D3B-B34A-9C41D98151A0}" presName="spNode" presStyleCnt="0"/>
      <dgm:spPr/>
    </dgm:pt>
    <dgm:pt modelId="{99652B29-2C74-48E1-8C25-164D3148812C}" type="pres">
      <dgm:prSet presAssocID="{C78D4585-7D37-438B-BF57-8119CD0C80DB}" presName="sibTrans" presStyleLbl="sibTrans1D1" presStyleIdx="3" presStyleCnt="5"/>
      <dgm:spPr/>
      <dgm:t>
        <a:bodyPr/>
        <a:lstStyle/>
        <a:p>
          <a:endParaRPr lang="en-US"/>
        </a:p>
      </dgm:t>
    </dgm:pt>
    <dgm:pt modelId="{DF15B1F1-7757-41F0-A6BF-F91E74A33301}" type="pres">
      <dgm:prSet presAssocID="{5CBF7221-2DB4-4EF2-9DA0-3E4D06F92EE9}" presName="node" presStyleLbl="node1" presStyleIdx="4" presStyleCnt="5">
        <dgm:presLayoutVars>
          <dgm:bulletEnabled val="1"/>
        </dgm:presLayoutVars>
      </dgm:prSet>
      <dgm:spPr/>
      <dgm:t>
        <a:bodyPr/>
        <a:lstStyle/>
        <a:p>
          <a:endParaRPr lang="en-US"/>
        </a:p>
      </dgm:t>
    </dgm:pt>
    <dgm:pt modelId="{AE0BF923-AA52-4AE9-9011-826A08CFF759}" type="pres">
      <dgm:prSet presAssocID="{5CBF7221-2DB4-4EF2-9DA0-3E4D06F92EE9}" presName="spNode" presStyleCnt="0"/>
      <dgm:spPr/>
    </dgm:pt>
    <dgm:pt modelId="{567CE9F3-0450-4AF3-A9B1-004B193F1135}" type="pres">
      <dgm:prSet presAssocID="{12800F6B-B3CB-4CB7-BE77-0AAB7070B280}" presName="sibTrans" presStyleLbl="sibTrans1D1" presStyleIdx="4" presStyleCnt="5"/>
      <dgm:spPr/>
      <dgm:t>
        <a:bodyPr/>
        <a:lstStyle/>
        <a:p>
          <a:endParaRPr lang="en-US"/>
        </a:p>
      </dgm:t>
    </dgm:pt>
  </dgm:ptLst>
  <dgm:cxnLst>
    <dgm:cxn modelId="{B27D90BB-4C9A-46D1-A9D0-E62919F7046F}" type="presOf" srcId="{C78D4585-7D37-438B-BF57-8119CD0C80DB}" destId="{99652B29-2C74-48E1-8C25-164D3148812C}" srcOrd="0" destOrd="0" presId="urn:microsoft.com/office/officeart/2005/8/layout/cycle6"/>
    <dgm:cxn modelId="{406CC758-0E31-45CC-AF61-732186CE4CA7}" srcId="{EE9156D1-A3A9-422E-8BD6-2D58E39E4CDF}" destId="{B0DB31C5-E8F6-40A9-81E8-2FC1CA2B6882}" srcOrd="0" destOrd="0" parTransId="{934F4E51-6E17-493C-A95D-9665B49435DC}" sibTransId="{93852DD9-8504-4BC3-9C1B-0908EA40F844}"/>
    <dgm:cxn modelId="{126B4816-8AE3-457F-BE5E-04FF42BEFF69}" type="presOf" srcId="{033DA0AB-255F-470E-B574-AFECB7B41343}" destId="{0A3F2B6E-12DD-4B9B-AC7D-EAD7CBF08C1E}" srcOrd="0" destOrd="0" presId="urn:microsoft.com/office/officeart/2005/8/layout/cycle6"/>
    <dgm:cxn modelId="{EF7074B4-0003-4F9F-8C65-058722849822}" type="presOf" srcId="{93852DD9-8504-4BC3-9C1B-0908EA40F844}" destId="{402033B9-7EE2-4A5C-A800-DABC3B4254B3}" srcOrd="0" destOrd="0" presId="urn:microsoft.com/office/officeart/2005/8/layout/cycle6"/>
    <dgm:cxn modelId="{CCBA39A4-6D43-46EF-8DC1-45D9D679597E}" type="presOf" srcId="{84AA3BA3-6C3D-4866-9812-C777959AAABF}" destId="{9DF6B0D3-A325-44FA-9797-1D387BA7BBF2}" srcOrd="0" destOrd="0" presId="urn:microsoft.com/office/officeart/2005/8/layout/cycle6"/>
    <dgm:cxn modelId="{6E409806-12E9-4843-A112-B53F4FC448FE}" srcId="{EE9156D1-A3A9-422E-8BD6-2D58E39E4CDF}" destId="{5CBF7221-2DB4-4EF2-9DA0-3E4D06F92EE9}" srcOrd="4" destOrd="0" parTransId="{50203885-F1AF-4A8C-BA18-64F5396B369D}" sibTransId="{12800F6B-B3CB-4CB7-BE77-0AAB7070B280}"/>
    <dgm:cxn modelId="{4A5698BA-C800-464A-83E3-19A01B44F7A8}" type="presOf" srcId="{B5BA04AF-F9FC-4D3B-B34A-9C41D98151A0}" destId="{5F6E6BBE-10A2-4F32-BB19-01372F69345A}" srcOrd="0" destOrd="0" presId="urn:microsoft.com/office/officeart/2005/8/layout/cycle6"/>
    <dgm:cxn modelId="{206042BE-FB8A-40AD-864A-32D7EC855937}" type="presOf" srcId="{B99E17F1-5F5D-40CD-922B-A7F6354D054C}" destId="{6044663A-E88C-4E57-9621-68BA951418E0}" srcOrd="0" destOrd="0" presId="urn:microsoft.com/office/officeart/2005/8/layout/cycle6"/>
    <dgm:cxn modelId="{F56949C7-C24F-4B2D-AF01-AB27CFC421F2}" type="presOf" srcId="{12800F6B-B3CB-4CB7-BE77-0AAB7070B280}" destId="{567CE9F3-0450-4AF3-A9B1-004B193F1135}" srcOrd="0" destOrd="0" presId="urn:microsoft.com/office/officeart/2005/8/layout/cycle6"/>
    <dgm:cxn modelId="{9EB1030F-8D63-4EBB-8264-0CF84F67F01A}" srcId="{EE9156D1-A3A9-422E-8BD6-2D58E39E4CDF}" destId="{84AA3BA3-6C3D-4866-9812-C777959AAABF}" srcOrd="2" destOrd="0" parTransId="{F10AD05B-704F-4793-91AD-E59ECFBE706E}" sibTransId="{033DA0AB-255F-470E-B574-AFECB7B41343}"/>
    <dgm:cxn modelId="{2644893A-90D5-4980-9DB1-3F69AD0FF312}" srcId="{EE9156D1-A3A9-422E-8BD6-2D58E39E4CDF}" destId="{B99E17F1-5F5D-40CD-922B-A7F6354D054C}" srcOrd="1" destOrd="0" parTransId="{BB922321-0A9C-4898-91C4-D9FEA6B4BDD3}" sibTransId="{F18F20D6-A144-429D-96CC-CA751AD223FB}"/>
    <dgm:cxn modelId="{AFF5F61C-8C77-4C8F-B22F-FC06C6C9883E}" srcId="{EE9156D1-A3A9-422E-8BD6-2D58E39E4CDF}" destId="{B5BA04AF-F9FC-4D3B-B34A-9C41D98151A0}" srcOrd="3" destOrd="0" parTransId="{F267CEB3-23C6-426A-BC44-54F701FCA242}" sibTransId="{C78D4585-7D37-438B-BF57-8119CD0C80DB}"/>
    <dgm:cxn modelId="{847A1844-EC9D-417E-9897-183C1E46C4CE}" type="presOf" srcId="{B0DB31C5-E8F6-40A9-81E8-2FC1CA2B6882}" destId="{AAF0B259-F597-4B99-B246-2389EABFD5D1}" srcOrd="0" destOrd="0" presId="urn:microsoft.com/office/officeart/2005/8/layout/cycle6"/>
    <dgm:cxn modelId="{BFC5962A-8914-4D25-A4D4-B4B0240855C9}" type="presOf" srcId="{EE9156D1-A3A9-422E-8BD6-2D58E39E4CDF}" destId="{0A61F400-E8B3-424B-AB64-B81822727B6E}" srcOrd="0" destOrd="0" presId="urn:microsoft.com/office/officeart/2005/8/layout/cycle6"/>
    <dgm:cxn modelId="{3D383751-9B3D-4C12-9131-A684F2D8123D}" type="presOf" srcId="{F18F20D6-A144-429D-96CC-CA751AD223FB}" destId="{6BB40513-DF13-4020-AF81-FBF8A697885E}" srcOrd="0" destOrd="0" presId="urn:microsoft.com/office/officeart/2005/8/layout/cycle6"/>
    <dgm:cxn modelId="{DBF58683-2E1C-4F6C-BE5C-87490CDE27A6}" type="presOf" srcId="{5CBF7221-2DB4-4EF2-9DA0-3E4D06F92EE9}" destId="{DF15B1F1-7757-41F0-A6BF-F91E74A33301}" srcOrd="0" destOrd="0" presId="urn:microsoft.com/office/officeart/2005/8/layout/cycle6"/>
    <dgm:cxn modelId="{F69C47BD-4E21-429F-BE16-51C541D846F5}" type="presParOf" srcId="{0A61F400-E8B3-424B-AB64-B81822727B6E}" destId="{AAF0B259-F597-4B99-B246-2389EABFD5D1}" srcOrd="0" destOrd="0" presId="urn:microsoft.com/office/officeart/2005/8/layout/cycle6"/>
    <dgm:cxn modelId="{D3AEB5C1-20AF-41D3-8A83-C9B06B1B8614}" type="presParOf" srcId="{0A61F400-E8B3-424B-AB64-B81822727B6E}" destId="{9223CC41-A1DA-44E0-B36B-10D355C627FC}" srcOrd="1" destOrd="0" presId="urn:microsoft.com/office/officeart/2005/8/layout/cycle6"/>
    <dgm:cxn modelId="{9D50B51E-4627-4082-8EC8-207FC9D08967}" type="presParOf" srcId="{0A61F400-E8B3-424B-AB64-B81822727B6E}" destId="{402033B9-7EE2-4A5C-A800-DABC3B4254B3}" srcOrd="2" destOrd="0" presId="urn:microsoft.com/office/officeart/2005/8/layout/cycle6"/>
    <dgm:cxn modelId="{7BDD5772-BE74-4480-833E-18598EAB0310}" type="presParOf" srcId="{0A61F400-E8B3-424B-AB64-B81822727B6E}" destId="{6044663A-E88C-4E57-9621-68BA951418E0}" srcOrd="3" destOrd="0" presId="urn:microsoft.com/office/officeart/2005/8/layout/cycle6"/>
    <dgm:cxn modelId="{E969AD8E-C9A7-4470-A042-F9B8EAA8AAB8}" type="presParOf" srcId="{0A61F400-E8B3-424B-AB64-B81822727B6E}" destId="{2091A425-7739-4F59-A808-254C7AC9C64E}" srcOrd="4" destOrd="0" presId="urn:microsoft.com/office/officeart/2005/8/layout/cycle6"/>
    <dgm:cxn modelId="{B5373992-5A70-4346-9C73-1AA8D5061B1D}" type="presParOf" srcId="{0A61F400-E8B3-424B-AB64-B81822727B6E}" destId="{6BB40513-DF13-4020-AF81-FBF8A697885E}" srcOrd="5" destOrd="0" presId="urn:microsoft.com/office/officeart/2005/8/layout/cycle6"/>
    <dgm:cxn modelId="{43856EAE-5B7D-4CAC-B06E-40660100868D}" type="presParOf" srcId="{0A61F400-E8B3-424B-AB64-B81822727B6E}" destId="{9DF6B0D3-A325-44FA-9797-1D387BA7BBF2}" srcOrd="6" destOrd="0" presId="urn:microsoft.com/office/officeart/2005/8/layout/cycle6"/>
    <dgm:cxn modelId="{34A52681-E918-4174-ADB1-4FF5162EE4D8}" type="presParOf" srcId="{0A61F400-E8B3-424B-AB64-B81822727B6E}" destId="{E6CDEDBE-EA9F-4F74-BE51-7ABBD963F3BF}" srcOrd="7" destOrd="0" presId="urn:microsoft.com/office/officeart/2005/8/layout/cycle6"/>
    <dgm:cxn modelId="{4F03A62A-A69D-4F80-857A-42591E430332}" type="presParOf" srcId="{0A61F400-E8B3-424B-AB64-B81822727B6E}" destId="{0A3F2B6E-12DD-4B9B-AC7D-EAD7CBF08C1E}" srcOrd="8" destOrd="0" presId="urn:microsoft.com/office/officeart/2005/8/layout/cycle6"/>
    <dgm:cxn modelId="{CDF90458-519B-496B-B1EF-EA0107DC8366}" type="presParOf" srcId="{0A61F400-E8B3-424B-AB64-B81822727B6E}" destId="{5F6E6BBE-10A2-4F32-BB19-01372F69345A}" srcOrd="9" destOrd="0" presId="urn:microsoft.com/office/officeart/2005/8/layout/cycle6"/>
    <dgm:cxn modelId="{7F694355-D278-4368-93FD-EDD098B93ACB}" type="presParOf" srcId="{0A61F400-E8B3-424B-AB64-B81822727B6E}" destId="{096EB589-015E-49A2-8E07-0344E8D31432}" srcOrd="10" destOrd="0" presId="urn:microsoft.com/office/officeart/2005/8/layout/cycle6"/>
    <dgm:cxn modelId="{75314EEE-917E-4173-9728-56FAF6A85A02}" type="presParOf" srcId="{0A61F400-E8B3-424B-AB64-B81822727B6E}" destId="{99652B29-2C74-48E1-8C25-164D3148812C}" srcOrd="11" destOrd="0" presId="urn:microsoft.com/office/officeart/2005/8/layout/cycle6"/>
    <dgm:cxn modelId="{C831A179-D5AE-4CE2-949D-65B9DC7A6D47}" type="presParOf" srcId="{0A61F400-E8B3-424B-AB64-B81822727B6E}" destId="{DF15B1F1-7757-41F0-A6BF-F91E74A33301}" srcOrd="12" destOrd="0" presId="urn:microsoft.com/office/officeart/2005/8/layout/cycle6"/>
    <dgm:cxn modelId="{02EE6DD8-5B10-4136-91CD-2ED10458279F}" type="presParOf" srcId="{0A61F400-E8B3-424B-AB64-B81822727B6E}" destId="{AE0BF923-AA52-4AE9-9011-826A08CFF759}" srcOrd="13" destOrd="0" presId="urn:microsoft.com/office/officeart/2005/8/layout/cycle6"/>
    <dgm:cxn modelId="{EB5ADAA7-DED5-4C32-8411-B286B3DF16F9}" type="presParOf" srcId="{0A61F400-E8B3-424B-AB64-B81822727B6E}" destId="{567CE9F3-0450-4AF3-A9B1-004B193F1135}" srcOrd="14" destOrd="0" presId="urn:microsoft.com/office/officeart/2005/8/layout/cycle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AF0B259-F597-4B99-B246-2389EABFD5D1}">
      <dsp:nvSpPr>
        <dsp:cNvPr id="0" name=""/>
        <dsp:cNvSpPr/>
      </dsp:nvSpPr>
      <dsp:spPr>
        <a:xfrm>
          <a:off x="2310343" y="2300"/>
          <a:ext cx="1295641" cy="84216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Telephone</a:t>
          </a:r>
          <a:endParaRPr lang="en-US" sz="1300" kern="1200" dirty="0"/>
        </a:p>
      </dsp:txBody>
      <dsp:txXfrm>
        <a:off x="2310343" y="2300"/>
        <a:ext cx="1295641" cy="842166"/>
      </dsp:txXfrm>
    </dsp:sp>
    <dsp:sp modelId="{402033B9-7EE2-4A5C-A800-DABC3B4254B3}">
      <dsp:nvSpPr>
        <dsp:cNvPr id="0" name=""/>
        <dsp:cNvSpPr/>
      </dsp:nvSpPr>
      <dsp:spPr>
        <a:xfrm>
          <a:off x="1276635" y="423384"/>
          <a:ext cx="3363057" cy="3363057"/>
        </a:xfrm>
        <a:custGeom>
          <a:avLst/>
          <a:gdLst/>
          <a:ahLst/>
          <a:cxnLst/>
          <a:rect l="0" t="0" r="0" b="0"/>
          <a:pathLst>
            <a:path>
              <a:moveTo>
                <a:pt x="2338236" y="133538"/>
              </a:moveTo>
              <a:arcTo wR="1681528" hR="1681528" stAng="17579295" swAng="1959991"/>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044663A-E88C-4E57-9621-68BA951418E0}">
      <dsp:nvSpPr>
        <dsp:cNvPr id="0" name=""/>
        <dsp:cNvSpPr/>
      </dsp:nvSpPr>
      <dsp:spPr>
        <a:xfrm>
          <a:off x="3909572" y="1164208"/>
          <a:ext cx="1295641" cy="84216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Appointment</a:t>
          </a:r>
          <a:endParaRPr lang="en-US" sz="1300" kern="1200" dirty="0"/>
        </a:p>
      </dsp:txBody>
      <dsp:txXfrm>
        <a:off x="3909572" y="1164208"/>
        <a:ext cx="1295641" cy="842166"/>
      </dsp:txXfrm>
    </dsp:sp>
    <dsp:sp modelId="{6BB40513-DF13-4020-AF81-FBF8A697885E}">
      <dsp:nvSpPr>
        <dsp:cNvPr id="0" name=""/>
        <dsp:cNvSpPr/>
      </dsp:nvSpPr>
      <dsp:spPr>
        <a:xfrm>
          <a:off x="1276635" y="423384"/>
          <a:ext cx="3363057" cy="3363057"/>
        </a:xfrm>
        <a:custGeom>
          <a:avLst/>
          <a:gdLst/>
          <a:ahLst/>
          <a:cxnLst/>
          <a:rect l="0" t="0" r="0" b="0"/>
          <a:pathLst>
            <a:path>
              <a:moveTo>
                <a:pt x="3360763" y="1593734"/>
              </a:moveTo>
              <a:arcTo wR="1681528" hR="1681528" stAng="21420430" swAng="219511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DF6B0D3-A325-44FA-9797-1D387BA7BBF2}">
      <dsp:nvSpPr>
        <dsp:cNvPr id="0" name=""/>
        <dsp:cNvSpPr/>
      </dsp:nvSpPr>
      <dsp:spPr>
        <a:xfrm>
          <a:off x="3298721" y="3044214"/>
          <a:ext cx="1295641" cy="84216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Letter</a:t>
          </a:r>
          <a:endParaRPr lang="en-US" sz="1300" kern="1200" dirty="0"/>
        </a:p>
      </dsp:txBody>
      <dsp:txXfrm>
        <a:off x="3298721" y="3044214"/>
        <a:ext cx="1295641" cy="842166"/>
      </dsp:txXfrm>
    </dsp:sp>
    <dsp:sp modelId="{0A3F2B6E-12DD-4B9B-AC7D-EAD7CBF08C1E}">
      <dsp:nvSpPr>
        <dsp:cNvPr id="0" name=""/>
        <dsp:cNvSpPr/>
      </dsp:nvSpPr>
      <dsp:spPr>
        <a:xfrm>
          <a:off x="1276635" y="423384"/>
          <a:ext cx="3363057" cy="3363057"/>
        </a:xfrm>
        <a:custGeom>
          <a:avLst/>
          <a:gdLst/>
          <a:ahLst/>
          <a:cxnLst/>
          <a:rect l="0" t="0" r="0" b="0"/>
          <a:pathLst>
            <a:path>
              <a:moveTo>
                <a:pt x="2015412" y="3329575"/>
              </a:moveTo>
              <a:arcTo wR="1681528" hR="1681528" stAng="4712834" swAng="137433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F6E6BBE-10A2-4F32-BB19-01372F69345A}">
      <dsp:nvSpPr>
        <dsp:cNvPr id="0" name=""/>
        <dsp:cNvSpPr/>
      </dsp:nvSpPr>
      <dsp:spPr>
        <a:xfrm>
          <a:off x="1321965" y="3044214"/>
          <a:ext cx="1295641" cy="84216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Email</a:t>
          </a:r>
          <a:endParaRPr lang="en-US" sz="1300" kern="1200" dirty="0"/>
        </a:p>
      </dsp:txBody>
      <dsp:txXfrm>
        <a:off x="1321965" y="3044214"/>
        <a:ext cx="1295641" cy="842166"/>
      </dsp:txXfrm>
    </dsp:sp>
    <dsp:sp modelId="{99652B29-2C74-48E1-8C25-164D3148812C}">
      <dsp:nvSpPr>
        <dsp:cNvPr id="0" name=""/>
        <dsp:cNvSpPr/>
      </dsp:nvSpPr>
      <dsp:spPr>
        <a:xfrm>
          <a:off x="1276635" y="423384"/>
          <a:ext cx="3363057" cy="3363057"/>
        </a:xfrm>
        <a:custGeom>
          <a:avLst/>
          <a:gdLst/>
          <a:ahLst/>
          <a:cxnLst/>
          <a:rect l="0" t="0" r="0" b="0"/>
          <a:pathLst>
            <a:path>
              <a:moveTo>
                <a:pt x="280824" y="2611886"/>
              </a:moveTo>
              <a:arcTo wR="1681528" hR="1681528" stAng="8784456" swAng="219511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F15B1F1-7757-41F0-A6BF-F91E74A33301}">
      <dsp:nvSpPr>
        <dsp:cNvPr id="0" name=""/>
        <dsp:cNvSpPr/>
      </dsp:nvSpPr>
      <dsp:spPr>
        <a:xfrm>
          <a:off x="711114" y="1164208"/>
          <a:ext cx="1295641" cy="84216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Script</a:t>
          </a:r>
          <a:endParaRPr lang="en-US" sz="1300" kern="1200" dirty="0"/>
        </a:p>
      </dsp:txBody>
      <dsp:txXfrm>
        <a:off x="711114" y="1164208"/>
        <a:ext cx="1295641" cy="842166"/>
      </dsp:txXfrm>
    </dsp:sp>
    <dsp:sp modelId="{567CE9F3-0450-4AF3-A9B1-004B193F1135}">
      <dsp:nvSpPr>
        <dsp:cNvPr id="0" name=""/>
        <dsp:cNvSpPr/>
      </dsp:nvSpPr>
      <dsp:spPr>
        <a:xfrm>
          <a:off x="1276635" y="423384"/>
          <a:ext cx="3363057" cy="3363057"/>
        </a:xfrm>
        <a:custGeom>
          <a:avLst/>
          <a:gdLst/>
          <a:ahLst/>
          <a:cxnLst/>
          <a:rect l="0" t="0" r="0" b="0"/>
          <a:pathLst>
            <a:path>
              <a:moveTo>
                <a:pt x="293169" y="732847"/>
              </a:moveTo>
              <a:arcTo wR="1681528" hR="1681528" stAng="12860714" swAng="1959991"/>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7474" name="Rectangle 2"/>
          <p:cNvSpPr>
            <a:spLocks noGrp="1" noChangeArrowheads="1"/>
          </p:cNvSpPr>
          <p:nvPr>
            <p:ph type="hdr" sz="quarter"/>
          </p:nvPr>
        </p:nvSpPr>
        <p:spPr bwMode="auto">
          <a:xfrm>
            <a:off x="0" y="0"/>
            <a:ext cx="4160838" cy="366713"/>
          </a:xfrm>
          <a:prstGeom prst="rect">
            <a:avLst/>
          </a:prstGeom>
          <a:noFill/>
          <a:ln w="9525">
            <a:noFill/>
            <a:miter lim="800000"/>
            <a:headEnd/>
            <a:tailEnd/>
          </a:ln>
          <a:effectLst/>
        </p:spPr>
        <p:txBody>
          <a:bodyPr vert="horz" wrap="square" lIns="94837" tIns="47418" rIns="94837" bIns="47418" numCol="1" anchor="t" anchorCtr="0" compatLnSpc="1">
            <a:prstTxWarp prst="textNoShape">
              <a:avLst/>
            </a:prstTxWarp>
          </a:bodyPr>
          <a:lstStyle>
            <a:lvl1pPr defTabSz="946150">
              <a:defRPr sz="1200" b="0">
                <a:latin typeface="Arial" charset="0"/>
              </a:defRPr>
            </a:lvl1pPr>
          </a:lstStyle>
          <a:p>
            <a:pPr>
              <a:defRPr/>
            </a:pPr>
            <a:endParaRPr lang="en-US" dirty="0"/>
          </a:p>
        </p:txBody>
      </p:sp>
      <p:sp>
        <p:nvSpPr>
          <p:cNvPr id="617475" name="Rectangle 3"/>
          <p:cNvSpPr>
            <a:spLocks noGrp="1" noChangeArrowheads="1"/>
          </p:cNvSpPr>
          <p:nvPr>
            <p:ph type="dt" sz="quarter" idx="1"/>
          </p:nvPr>
        </p:nvSpPr>
        <p:spPr bwMode="auto">
          <a:xfrm>
            <a:off x="5438775" y="0"/>
            <a:ext cx="4160838" cy="366713"/>
          </a:xfrm>
          <a:prstGeom prst="rect">
            <a:avLst/>
          </a:prstGeom>
          <a:noFill/>
          <a:ln w="9525">
            <a:noFill/>
            <a:miter lim="800000"/>
            <a:headEnd/>
            <a:tailEnd/>
          </a:ln>
          <a:effectLst/>
        </p:spPr>
        <p:txBody>
          <a:bodyPr vert="horz" wrap="square" lIns="94837" tIns="47418" rIns="94837" bIns="47418" numCol="1" anchor="t" anchorCtr="0" compatLnSpc="1">
            <a:prstTxWarp prst="textNoShape">
              <a:avLst/>
            </a:prstTxWarp>
          </a:bodyPr>
          <a:lstStyle>
            <a:lvl1pPr algn="r" defTabSz="946150">
              <a:defRPr sz="1200" b="0">
                <a:latin typeface="Arial" charset="0"/>
              </a:defRPr>
            </a:lvl1pPr>
          </a:lstStyle>
          <a:p>
            <a:pPr>
              <a:defRPr/>
            </a:pPr>
            <a:endParaRPr lang="en-US" dirty="0"/>
          </a:p>
        </p:txBody>
      </p:sp>
      <p:sp>
        <p:nvSpPr>
          <p:cNvPr id="617476" name="Rectangle 4"/>
          <p:cNvSpPr>
            <a:spLocks noGrp="1" noChangeArrowheads="1"/>
          </p:cNvSpPr>
          <p:nvPr>
            <p:ph type="ftr" sz="quarter" idx="2"/>
          </p:nvPr>
        </p:nvSpPr>
        <p:spPr bwMode="auto">
          <a:xfrm>
            <a:off x="0" y="6946900"/>
            <a:ext cx="4160838" cy="366713"/>
          </a:xfrm>
          <a:prstGeom prst="rect">
            <a:avLst/>
          </a:prstGeom>
          <a:noFill/>
          <a:ln w="9525">
            <a:noFill/>
            <a:miter lim="800000"/>
            <a:headEnd/>
            <a:tailEnd/>
          </a:ln>
          <a:effectLst/>
        </p:spPr>
        <p:txBody>
          <a:bodyPr vert="horz" wrap="square" lIns="94837" tIns="47418" rIns="94837" bIns="47418" numCol="1" anchor="b" anchorCtr="0" compatLnSpc="1">
            <a:prstTxWarp prst="textNoShape">
              <a:avLst/>
            </a:prstTxWarp>
          </a:bodyPr>
          <a:lstStyle>
            <a:lvl1pPr defTabSz="946150">
              <a:defRPr sz="1200" b="0">
                <a:latin typeface="Arial" charset="0"/>
              </a:defRPr>
            </a:lvl1pPr>
          </a:lstStyle>
          <a:p>
            <a:pPr>
              <a:defRPr/>
            </a:pPr>
            <a:r>
              <a:rPr lang="en-US" dirty="0"/>
              <a:t>2008-CRM-</a:t>
            </a:r>
          </a:p>
        </p:txBody>
      </p:sp>
      <p:sp>
        <p:nvSpPr>
          <p:cNvPr id="617477" name="Rectangle 5"/>
          <p:cNvSpPr>
            <a:spLocks noGrp="1" noChangeArrowheads="1"/>
          </p:cNvSpPr>
          <p:nvPr>
            <p:ph type="sldNum" sz="quarter" idx="3"/>
          </p:nvPr>
        </p:nvSpPr>
        <p:spPr bwMode="auto">
          <a:xfrm>
            <a:off x="5438775" y="6946900"/>
            <a:ext cx="4160838" cy="366713"/>
          </a:xfrm>
          <a:prstGeom prst="rect">
            <a:avLst/>
          </a:prstGeom>
          <a:noFill/>
          <a:ln w="9525">
            <a:noFill/>
            <a:miter lim="800000"/>
            <a:headEnd/>
            <a:tailEnd/>
          </a:ln>
          <a:effectLst/>
        </p:spPr>
        <p:txBody>
          <a:bodyPr vert="horz" wrap="square" lIns="94837" tIns="47418" rIns="94837" bIns="47418" numCol="1" anchor="b" anchorCtr="0" compatLnSpc="1">
            <a:prstTxWarp prst="textNoShape">
              <a:avLst/>
            </a:prstTxWarp>
          </a:bodyPr>
          <a:lstStyle>
            <a:lvl1pPr algn="r" defTabSz="946150">
              <a:defRPr sz="1200" b="0">
                <a:latin typeface="Arial" charset="0"/>
              </a:defRPr>
            </a:lvl1pPr>
          </a:lstStyle>
          <a:p>
            <a:pPr>
              <a:defRPr/>
            </a:pPr>
            <a:fld id="{C4DFCA1F-B736-40FF-9E0A-C7589F08EF3A}"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4160838" cy="366713"/>
          </a:xfrm>
          <a:prstGeom prst="rect">
            <a:avLst/>
          </a:prstGeom>
          <a:noFill/>
          <a:ln w="9525">
            <a:noFill/>
            <a:miter lim="800000"/>
            <a:headEnd/>
            <a:tailEnd/>
          </a:ln>
          <a:effectLst/>
        </p:spPr>
        <p:txBody>
          <a:bodyPr vert="horz" wrap="square" lIns="96639" tIns="48320" rIns="96639" bIns="48320" numCol="1" anchor="t" anchorCtr="0" compatLnSpc="1">
            <a:prstTxWarp prst="textNoShape">
              <a:avLst/>
            </a:prstTxWarp>
          </a:bodyPr>
          <a:lstStyle>
            <a:lvl1pPr defTabSz="966788">
              <a:defRPr sz="1200" b="0">
                <a:latin typeface="Arial" charset="0"/>
              </a:defRPr>
            </a:lvl1pPr>
          </a:lstStyle>
          <a:p>
            <a:pPr>
              <a:defRPr/>
            </a:pPr>
            <a:endParaRPr lang="en-US" dirty="0"/>
          </a:p>
        </p:txBody>
      </p:sp>
      <p:sp>
        <p:nvSpPr>
          <p:cNvPr id="39939" name="Rectangle 3"/>
          <p:cNvSpPr>
            <a:spLocks noGrp="1" noChangeArrowheads="1"/>
          </p:cNvSpPr>
          <p:nvPr>
            <p:ph type="dt" idx="1"/>
          </p:nvPr>
        </p:nvSpPr>
        <p:spPr bwMode="auto">
          <a:xfrm>
            <a:off x="5438775" y="0"/>
            <a:ext cx="4160838" cy="366713"/>
          </a:xfrm>
          <a:prstGeom prst="rect">
            <a:avLst/>
          </a:prstGeom>
          <a:noFill/>
          <a:ln w="9525">
            <a:noFill/>
            <a:miter lim="800000"/>
            <a:headEnd/>
            <a:tailEnd/>
          </a:ln>
          <a:effectLst/>
        </p:spPr>
        <p:txBody>
          <a:bodyPr vert="horz" wrap="square" lIns="96639" tIns="48320" rIns="96639" bIns="48320" numCol="1" anchor="t" anchorCtr="0" compatLnSpc="1">
            <a:prstTxWarp prst="textNoShape">
              <a:avLst/>
            </a:prstTxWarp>
          </a:bodyPr>
          <a:lstStyle>
            <a:lvl1pPr algn="r" defTabSz="966788">
              <a:defRPr sz="1200" b="0">
                <a:latin typeface="Arial" charset="0"/>
              </a:defRPr>
            </a:lvl1pPr>
          </a:lstStyle>
          <a:p>
            <a:pPr>
              <a:defRPr/>
            </a:pPr>
            <a:endParaRPr lang="en-US" dirty="0"/>
          </a:p>
        </p:txBody>
      </p:sp>
      <p:sp>
        <p:nvSpPr>
          <p:cNvPr id="98308" name="Rectangle 4"/>
          <p:cNvSpPr>
            <a:spLocks noGrp="1" noRot="1" noChangeAspect="1" noChangeArrowheads="1" noTextEdit="1"/>
          </p:cNvSpPr>
          <p:nvPr>
            <p:ph type="sldImg" idx="2"/>
          </p:nvPr>
        </p:nvSpPr>
        <p:spPr bwMode="auto">
          <a:xfrm>
            <a:off x="301625" y="471488"/>
            <a:ext cx="3760788" cy="2820987"/>
          </a:xfrm>
          <a:prstGeom prst="rect">
            <a:avLst/>
          </a:prstGeom>
          <a:noFill/>
          <a:ln w="9525">
            <a:solidFill>
              <a:srgbClr val="000000"/>
            </a:solidFill>
            <a:miter lim="800000"/>
            <a:headEnd/>
            <a:tailEnd/>
          </a:ln>
        </p:spPr>
      </p:sp>
      <p:sp>
        <p:nvSpPr>
          <p:cNvPr id="39942" name="Rectangle 6"/>
          <p:cNvSpPr>
            <a:spLocks noGrp="1" noChangeArrowheads="1"/>
          </p:cNvSpPr>
          <p:nvPr>
            <p:ph type="ftr" sz="quarter" idx="4"/>
          </p:nvPr>
        </p:nvSpPr>
        <p:spPr bwMode="auto">
          <a:xfrm>
            <a:off x="0" y="6946900"/>
            <a:ext cx="4160838" cy="366713"/>
          </a:xfrm>
          <a:prstGeom prst="rect">
            <a:avLst/>
          </a:prstGeom>
          <a:noFill/>
          <a:ln w="9525">
            <a:noFill/>
            <a:miter lim="800000"/>
            <a:headEnd/>
            <a:tailEnd/>
          </a:ln>
          <a:effectLst/>
        </p:spPr>
        <p:txBody>
          <a:bodyPr vert="horz" wrap="square" lIns="96639" tIns="48320" rIns="96639" bIns="48320" numCol="1" anchor="b" anchorCtr="0" compatLnSpc="1">
            <a:prstTxWarp prst="textNoShape">
              <a:avLst/>
            </a:prstTxWarp>
          </a:bodyPr>
          <a:lstStyle>
            <a:lvl1pPr defTabSz="966788">
              <a:defRPr sz="1200" b="0">
                <a:latin typeface="Arial" charset="0"/>
              </a:defRPr>
            </a:lvl1pPr>
          </a:lstStyle>
          <a:p>
            <a:pPr>
              <a:defRPr/>
            </a:pPr>
            <a:r>
              <a:rPr lang="en-US" dirty="0"/>
              <a:t>2008-CRM-</a:t>
            </a:r>
          </a:p>
        </p:txBody>
      </p:sp>
      <p:sp>
        <p:nvSpPr>
          <p:cNvPr id="39943" name="Rectangle 7"/>
          <p:cNvSpPr>
            <a:spLocks noGrp="1" noChangeArrowheads="1"/>
          </p:cNvSpPr>
          <p:nvPr>
            <p:ph type="sldNum" sz="quarter" idx="5"/>
          </p:nvPr>
        </p:nvSpPr>
        <p:spPr bwMode="auto">
          <a:xfrm>
            <a:off x="5440363" y="6948488"/>
            <a:ext cx="4160837" cy="366712"/>
          </a:xfrm>
          <a:prstGeom prst="rect">
            <a:avLst/>
          </a:prstGeom>
          <a:noFill/>
          <a:ln w="9525">
            <a:noFill/>
            <a:miter lim="800000"/>
            <a:headEnd/>
            <a:tailEnd/>
          </a:ln>
          <a:effectLst/>
        </p:spPr>
        <p:txBody>
          <a:bodyPr vert="horz" wrap="square" lIns="96639" tIns="48320" rIns="96639" bIns="48320" numCol="1" anchor="b" anchorCtr="0" compatLnSpc="1">
            <a:prstTxWarp prst="textNoShape">
              <a:avLst/>
            </a:prstTxWarp>
          </a:bodyPr>
          <a:lstStyle>
            <a:lvl1pPr algn="r" defTabSz="966788">
              <a:defRPr sz="1200" b="0">
                <a:latin typeface="Arial" charset="0"/>
              </a:defRPr>
            </a:lvl1pPr>
          </a:lstStyle>
          <a:p>
            <a:pPr>
              <a:defRPr/>
            </a:pPr>
            <a:r>
              <a:rPr lang="en-US" dirty="0"/>
              <a:t>Page </a:t>
            </a:r>
            <a:fld id="{1B0381FB-01CB-485F-AFFC-F0EB1C13A78F}" type="slidenum">
              <a:rPr lang="en-US"/>
              <a:pPr>
                <a:defRPr/>
              </a:pPr>
              <a:t>‹#›</a:t>
            </a:fld>
            <a:endParaRPr lang="en-US" dirty="0"/>
          </a:p>
        </p:txBody>
      </p:sp>
      <p:sp>
        <p:nvSpPr>
          <p:cNvPr id="39945" name="Text Box 9"/>
          <p:cNvSpPr txBox="1">
            <a:spLocks noChangeArrowheads="1"/>
          </p:cNvSpPr>
          <p:nvPr/>
        </p:nvSpPr>
        <p:spPr bwMode="auto">
          <a:xfrm>
            <a:off x="161925" y="3421063"/>
            <a:ext cx="3992563" cy="3152775"/>
          </a:xfrm>
          <a:prstGeom prst="rect">
            <a:avLst/>
          </a:prstGeom>
          <a:noFill/>
          <a:ln w="12700" algn="ctr">
            <a:solidFill>
              <a:schemeClr val="tx1"/>
            </a:solidFill>
            <a:miter lim="800000"/>
            <a:headEnd/>
            <a:tailEnd/>
          </a:ln>
          <a:effectLst/>
        </p:spPr>
        <p:txBody>
          <a:bodyPr lIns="96639" tIns="96639" rIns="96639" bIns="96639">
            <a:spAutoFit/>
          </a:bodyPr>
          <a:lstStyle/>
          <a:p>
            <a:pPr defTabSz="966788">
              <a:spcBef>
                <a:spcPct val="50000"/>
              </a:spcBef>
              <a:defRPr/>
            </a:pPr>
            <a:r>
              <a:rPr lang="en-US" sz="1200" dirty="0"/>
              <a:t>Notes:</a:t>
            </a:r>
          </a:p>
          <a:p>
            <a:pPr defTabSz="966788">
              <a:spcBef>
                <a:spcPct val="50000"/>
              </a:spcBef>
              <a:defRPr/>
            </a:pPr>
            <a:r>
              <a:rPr lang="en-US" sz="1200" dirty="0"/>
              <a:t>____________________________________</a:t>
            </a:r>
          </a:p>
          <a:p>
            <a:pPr defTabSz="966788">
              <a:lnSpc>
                <a:spcPct val="120000"/>
              </a:lnSpc>
              <a:spcBef>
                <a:spcPct val="50000"/>
              </a:spcBef>
              <a:defRPr/>
            </a:pPr>
            <a:r>
              <a:rPr lang="en-US" sz="1200" dirty="0"/>
              <a:t>____________________________________</a:t>
            </a:r>
          </a:p>
          <a:p>
            <a:pPr defTabSz="966788">
              <a:lnSpc>
                <a:spcPct val="120000"/>
              </a:lnSpc>
              <a:spcBef>
                <a:spcPct val="50000"/>
              </a:spcBef>
              <a:defRPr/>
            </a:pPr>
            <a:r>
              <a:rPr lang="en-US" sz="1200" dirty="0"/>
              <a:t>____________________________________</a:t>
            </a:r>
          </a:p>
          <a:p>
            <a:pPr defTabSz="966788">
              <a:lnSpc>
                <a:spcPct val="120000"/>
              </a:lnSpc>
              <a:spcBef>
                <a:spcPct val="50000"/>
              </a:spcBef>
              <a:defRPr/>
            </a:pPr>
            <a:r>
              <a:rPr lang="en-US" sz="1200" dirty="0"/>
              <a:t>____________________________________</a:t>
            </a:r>
          </a:p>
          <a:p>
            <a:pPr defTabSz="966788">
              <a:lnSpc>
                <a:spcPct val="120000"/>
              </a:lnSpc>
              <a:spcBef>
                <a:spcPct val="50000"/>
              </a:spcBef>
              <a:defRPr/>
            </a:pPr>
            <a:r>
              <a:rPr lang="en-US" sz="1200" dirty="0"/>
              <a:t>____________________________________</a:t>
            </a:r>
          </a:p>
          <a:p>
            <a:pPr defTabSz="966788">
              <a:lnSpc>
                <a:spcPct val="120000"/>
              </a:lnSpc>
              <a:spcBef>
                <a:spcPct val="50000"/>
              </a:spcBef>
              <a:defRPr/>
            </a:pPr>
            <a:r>
              <a:rPr lang="en-US" sz="1200" dirty="0"/>
              <a:t>____________________________________</a:t>
            </a:r>
          </a:p>
          <a:p>
            <a:pPr defTabSz="966788">
              <a:lnSpc>
                <a:spcPct val="120000"/>
              </a:lnSpc>
              <a:spcBef>
                <a:spcPct val="50000"/>
              </a:spcBef>
              <a:defRPr/>
            </a:pPr>
            <a:r>
              <a:rPr lang="en-US" sz="1200" dirty="0"/>
              <a:t>____________________________________</a:t>
            </a:r>
          </a:p>
          <a:p>
            <a:pPr defTabSz="966788">
              <a:lnSpc>
                <a:spcPct val="120000"/>
              </a:lnSpc>
              <a:spcBef>
                <a:spcPct val="50000"/>
              </a:spcBef>
              <a:defRPr/>
            </a:pPr>
            <a:r>
              <a:rPr lang="en-US" sz="1200" dirty="0"/>
              <a:t>____________________________________</a:t>
            </a:r>
          </a:p>
          <a:p>
            <a:pPr defTabSz="966788">
              <a:lnSpc>
                <a:spcPct val="120000"/>
              </a:lnSpc>
              <a:spcBef>
                <a:spcPct val="50000"/>
              </a:spcBef>
              <a:defRPr/>
            </a:pPr>
            <a:r>
              <a:rPr lang="en-US" sz="1200" dirty="0"/>
              <a:t>____________________________________</a:t>
            </a:r>
          </a:p>
        </p:txBody>
      </p:sp>
      <p:sp>
        <p:nvSpPr>
          <p:cNvPr id="39949" name="Rectangle 13"/>
          <p:cNvSpPr>
            <a:spLocks noGrp="1" noChangeArrowheads="1"/>
          </p:cNvSpPr>
          <p:nvPr>
            <p:ph type="body" sz="quarter" idx="3"/>
          </p:nvPr>
        </p:nvSpPr>
        <p:spPr bwMode="auto">
          <a:xfrm>
            <a:off x="4465638" y="485775"/>
            <a:ext cx="4908550" cy="6261100"/>
          </a:xfrm>
          <a:prstGeom prst="rect">
            <a:avLst/>
          </a:prstGeom>
          <a:noFill/>
          <a:ln w="12700">
            <a:solidFill>
              <a:schemeClr val="tx1"/>
            </a:solidFill>
            <a:miter lim="800000"/>
            <a:headEnd/>
            <a:tailEnd/>
          </a:ln>
          <a:effectLst/>
        </p:spPr>
        <p:txBody>
          <a:bodyPr vert="horz" wrap="square" lIns="96639" tIns="48320" rIns="96639" bIns="48320" numCol="1" anchor="t" anchorCtr="0" compatLnSpc="1">
            <a:prstTxWarp prst="textNoShape">
              <a:avLst/>
            </a:prstTxWarp>
          </a:bodyPr>
          <a:lstStyle/>
          <a:p>
            <a:pPr lvl="0"/>
            <a:r>
              <a:rPr lang="en-US" noProof="0" smtClean="0"/>
              <a:t>Key Points:</a:t>
            </a:r>
          </a:p>
        </p:txBody>
      </p:sp>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b="1" kern="1200">
        <a:solidFill>
          <a:schemeClr val="tx1"/>
        </a:solidFill>
        <a:latin typeface="Arial"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Arial"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Arial"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Arial"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ftr" sz="quarter" idx="4"/>
          </p:nvPr>
        </p:nvSpPr>
        <p:spPr>
          <a:noFill/>
        </p:spPr>
        <p:txBody>
          <a:bodyPr/>
          <a:lstStyle/>
          <a:p>
            <a:r>
              <a:rPr lang="en-US" dirty="0" smtClean="0"/>
              <a:t>2008-CRM-</a:t>
            </a:r>
          </a:p>
        </p:txBody>
      </p:sp>
      <p:sp>
        <p:nvSpPr>
          <p:cNvPr id="99331" name="Rectangle 7"/>
          <p:cNvSpPr>
            <a:spLocks noGrp="1" noChangeArrowheads="1"/>
          </p:cNvSpPr>
          <p:nvPr>
            <p:ph type="sldNum" sz="quarter" idx="5"/>
          </p:nvPr>
        </p:nvSpPr>
        <p:spPr>
          <a:noFill/>
        </p:spPr>
        <p:txBody>
          <a:bodyPr/>
          <a:lstStyle/>
          <a:p>
            <a:r>
              <a:rPr lang="en-US" dirty="0" smtClean="0"/>
              <a:t>Page </a:t>
            </a:r>
            <a:fld id="{62F5D1C7-448F-4C53-834D-5760B00070D5}" type="slidenum">
              <a:rPr lang="en-US" smtClean="0"/>
              <a:pPr/>
              <a:t>1</a:t>
            </a:fld>
            <a:endParaRPr lang="en-US" dirty="0" smtClean="0"/>
          </a:p>
        </p:txBody>
      </p:sp>
      <p:sp>
        <p:nvSpPr>
          <p:cNvPr id="99332" name="Rectangle 2"/>
          <p:cNvSpPr>
            <a:spLocks noGrp="1" noRot="1" noChangeAspect="1" noChangeArrowheads="1" noTextEdit="1"/>
          </p:cNvSpPr>
          <p:nvPr>
            <p:ph type="sldImg"/>
          </p:nvPr>
        </p:nvSpPr>
        <p:spPr>
          <a:xfrm>
            <a:off x="298450" y="471488"/>
            <a:ext cx="3760788" cy="2820987"/>
          </a:xfrm>
          <a:ln/>
        </p:spPr>
      </p:sp>
      <p:sp>
        <p:nvSpPr>
          <p:cNvPr id="99333" name="Rectangle 3"/>
          <p:cNvSpPr>
            <a:spLocks noGrp="1" noChangeArrowheads="1"/>
          </p:cNvSpPr>
          <p:nvPr>
            <p:ph type="body" idx="1"/>
          </p:nvPr>
        </p:nvSpPr>
        <p:spPr>
          <a:solidFill>
            <a:srgbClr val="FFFFFF"/>
          </a:solidFill>
        </p:spPr>
        <p:txBody>
          <a:bodyPr lIns="94837" tIns="47418" rIns="94837" bIns="47418"/>
          <a:lstStyle/>
          <a:p>
            <a:pPr marL="228600" indent="-228600" eaLnBrk="1" hangingPunct="1"/>
            <a:r>
              <a:rPr lang="en-US" dirty="0" smtClean="0"/>
              <a:t>Instructor Notes-Welcome to CRM Sales Management Training </a:t>
            </a:r>
          </a:p>
          <a:p>
            <a:pPr marL="228600" indent="-228600" eaLnBrk="1" hangingPunct="1"/>
            <a:r>
              <a:rPr lang="en-US" sz="1000" dirty="0" smtClean="0"/>
              <a:t>Instructor Overview</a:t>
            </a:r>
          </a:p>
          <a:p>
            <a:pPr marL="228600" indent="-228600" eaLnBrk="1" hangingPunct="1">
              <a:buFontTx/>
              <a:buChar char="•"/>
            </a:pPr>
            <a:r>
              <a:rPr lang="en-US" sz="1000" b="0" dirty="0" smtClean="0">
                <a:latin typeface="Times New Roman" pitchFamily="18" charset="0"/>
              </a:rPr>
              <a:t>This class is developed for Instructor-led Classroom or Self-Paced Independent Study.  The training materials could be adapted to instructor-led virtual, web-based training. </a:t>
            </a:r>
          </a:p>
          <a:p>
            <a:pPr marL="228600" indent="-228600" eaLnBrk="1" hangingPunct="1">
              <a:buFontTx/>
              <a:buChar char="•"/>
            </a:pPr>
            <a:r>
              <a:rPr lang="en-US" sz="1000" b="0" dirty="0" smtClean="0">
                <a:latin typeface="Times New Roman" pitchFamily="18" charset="0"/>
              </a:rPr>
              <a:t>The class is developed in the SE 2008.01 with Add-Ons VDMS Surgient Environment. </a:t>
            </a:r>
          </a:p>
          <a:p>
            <a:pPr marL="228600" indent="-228600" eaLnBrk="1" hangingPunct="1">
              <a:buFontTx/>
              <a:buChar char="•"/>
            </a:pPr>
            <a:r>
              <a:rPr lang="en-US" sz="1000" b="0" dirty="0" smtClean="0">
                <a:latin typeface="Times New Roman" pitchFamily="18" charset="0"/>
              </a:rPr>
              <a:t>When CRM is available for EE there will be additional updates.</a:t>
            </a:r>
          </a:p>
          <a:p>
            <a:pPr marL="228600" indent="-228600" eaLnBrk="1" hangingPunct="1"/>
            <a:r>
              <a:rPr lang="en-US" sz="1000" dirty="0" smtClean="0"/>
              <a:t>Training Materials</a:t>
            </a:r>
          </a:p>
          <a:p>
            <a:pPr marL="228600" indent="-228600" eaLnBrk="1" hangingPunct="1">
              <a:buFontTx/>
              <a:buChar char="•"/>
            </a:pPr>
            <a:r>
              <a:rPr lang="en-US" sz="1000" b="0" dirty="0" smtClean="0">
                <a:latin typeface="Times New Roman" pitchFamily="18" charset="0"/>
              </a:rPr>
              <a:t>Power Points presentation</a:t>
            </a:r>
          </a:p>
          <a:p>
            <a:pPr marL="228600" indent="-228600" eaLnBrk="1" hangingPunct="1">
              <a:buFontTx/>
              <a:buChar char="•"/>
            </a:pPr>
            <a:r>
              <a:rPr lang="en-US" sz="1000" b="0" dirty="0" smtClean="0">
                <a:latin typeface="Times New Roman" pitchFamily="18" charset="0"/>
              </a:rPr>
              <a:t>Instructor Notes (Power Point Notes)</a:t>
            </a:r>
          </a:p>
          <a:p>
            <a:pPr marL="228600" indent="-228600" eaLnBrk="1" hangingPunct="1">
              <a:buFontTx/>
              <a:buChar char="•"/>
            </a:pPr>
            <a:r>
              <a:rPr lang="en-US" sz="1000" b="0" dirty="0" smtClean="0">
                <a:latin typeface="Times New Roman" pitchFamily="18" charset="0"/>
              </a:rPr>
              <a:t>Participant Training Guide with Instructor Step-by-Step Activities and Solutions to Participant Hands-On Activities</a:t>
            </a:r>
          </a:p>
          <a:p>
            <a:pPr marL="228600" indent="-228600" eaLnBrk="1" hangingPunct="1">
              <a:buFontTx/>
              <a:buChar char="•"/>
            </a:pPr>
            <a:r>
              <a:rPr lang="en-US" sz="1000" b="0" dirty="0" smtClean="0">
                <a:latin typeface="Times New Roman" pitchFamily="18" charset="0"/>
              </a:rPr>
              <a:t>On-Line Help </a:t>
            </a:r>
          </a:p>
          <a:p>
            <a:pPr marL="228600" indent="-228600" eaLnBrk="1" hangingPunct="1">
              <a:buFontTx/>
              <a:buChar char="•"/>
            </a:pPr>
            <a:r>
              <a:rPr lang="en-US" sz="1000" b="0" dirty="0" smtClean="0">
                <a:latin typeface="Times New Roman" pitchFamily="18" charset="0"/>
              </a:rPr>
              <a:t>Hard Copy Training Guide</a:t>
            </a:r>
          </a:p>
          <a:p>
            <a:pPr marL="228600" indent="-228600" eaLnBrk="1" hangingPunct="1"/>
            <a:r>
              <a:rPr lang="en-US" sz="1000" dirty="0" smtClean="0"/>
              <a:t>How to use the training materials:</a:t>
            </a:r>
          </a:p>
          <a:p>
            <a:pPr marL="228600" indent="-228600" eaLnBrk="1" hangingPunct="1">
              <a:buFontTx/>
              <a:buChar char="•"/>
            </a:pPr>
            <a:r>
              <a:rPr lang="en-US" sz="1000" b="0" dirty="0" smtClean="0">
                <a:latin typeface="Times New Roman" pitchFamily="18" charset="0"/>
              </a:rPr>
              <a:t>The training materials are developed to work together with the least amount of redundancy. </a:t>
            </a:r>
          </a:p>
          <a:p>
            <a:pPr marL="228600" indent="-228600" eaLnBrk="1" hangingPunct="1">
              <a:buFontTx/>
              <a:buChar char="•"/>
            </a:pPr>
            <a:r>
              <a:rPr lang="en-US" sz="1000" b="0" dirty="0" smtClean="0">
                <a:latin typeface="Times New Roman" pitchFamily="18" charset="0"/>
              </a:rPr>
              <a:t>The power point slide presentation contains the instructor notes and is integrated throughout the Training Guide.  Slides become a bookmark and participants are “queued” to where they should be in the training guide. </a:t>
            </a:r>
          </a:p>
          <a:p>
            <a:pPr marL="228600" indent="-228600" eaLnBrk="1" hangingPunct="1">
              <a:buFontTx/>
              <a:buChar char="•"/>
            </a:pPr>
            <a:r>
              <a:rPr lang="en-US" sz="1000" b="0" dirty="0" smtClean="0">
                <a:latin typeface="Times New Roman" pitchFamily="18" charset="0"/>
              </a:rPr>
              <a:t>It is the instructor’s role to encourage participants to write, underline, and use the training guide as a working document that they can continue to use when they return to their organizations. </a:t>
            </a:r>
          </a:p>
          <a:p>
            <a:pPr marL="228600" indent="-228600" eaLnBrk="1" hangingPunct="1">
              <a:buFontTx/>
              <a:buChar char="•"/>
            </a:pPr>
            <a:r>
              <a:rPr lang="en-US" sz="1000" b="0" dirty="0" smtClean="0">
                <a:latin typeface="Times New Roman" pitchFamily="18" charset="0"/>
              </a:rPr>
              <a:t>Instructor’s are also tasked with bringing the class into the On-line Help or User Guide.  Please note that for QAD CRM the On-line Help is the User guide. </a:t>
            </a:r>
          </a:p>
          <a:p>
            <a:pPr marL="228600" indent="-228600" eaLnBrk="1" hangingPunct="1">
              <a:buFontTx/>
              <a:buChar char="•"/>
            </a:pPr>
            <a:r>
              <a:rPr lang="en-US" sz="1000" b="0" dirty="0" smtClean="0">
                <a:latin typeface="Times New Roman" pitchFamily="18" charset="0"/>
              </a:rPr>
              <a:t>Please open the Training Guide to this first slide and let’s get started!</a:t>
            </a:r>
          </a:p>
          <a:p>
            <a:pPr marL="228600" indent="-228600" eaLnBrk="1" hangingPunct="1"/>
            <a:r>
              <a:rPr lang="en-US" sz="1000" dirty="0" smtClean="0"/>
              <a:t>Guidance:</a:t>
            </a:r>
          </a:p>
          <a:p>
            <a:pPr marL="228600" indent="-228600" eaLnBrk="1" hangingPunct="1">
              <a:buFontTx/>
              <a:buAutoNum type="arabicPeriod"/>
            </a:pPr>
            <a:r>
              <a:rPr lang="en-US" sz="1000" b="0" dirty="0" smtClean="0">
                <a:latin typeface="Times New Roman" pitchFamily="18" charset="0"/>
              </a:rPr>
              <a:t>Make sure that each participant has a copy of the training guide, log-on instructions, name tent or tag.  </a:t>
            </a:r>
          </a:p>
          <a:p>
            <a:pPr marL="228600" indent="-228600" eaLnBrk="1" hangingPunct="1">
              <a:buFontTx/>
              <a:buAutoNum type="arabicPeriod"/>
            </a:pPr>
            <a:r>
              <a:rPr lang="en-US" sz="1000" b="0" dirty="0" smtClean="0">
                <a:latin typeface="Times New Roman" pitchFamily="18" charset="0"/>
              </a:rPr>
              <a:t>Review the Course Goals.  You could write these on the board and then revisit at the end of class to ensure that the goals are met.  Write any other goals that participants may have if appropriate on the board as well. </a:t>
            </a:r>
          </a:p>
          <a:p>
            <a:pPr marL="228600" indent="-228600" eaLnBrk="1" hangingPunct="1">
              <a:buFontTx/>
              <a:buAutoNum type="arabicPeriod"/>
            </a:pPr>
            <a:r>
              <a:rPr lang="en-US" sz="1000" b="0" dirty="0" smtClean="0">
                <a:latin typeface="Times New Roman" pitchFamily="18" charset="0"/>
              </a:rPr>
              <a:t>Discuss the class prerequisites and gain an understanding of the level of knowledge in the classroom. </a:t>
            </a:r>
          </a:p>
          <a:p>
            <a:pPr marL="228600" indent="-228600" eaLnBrk="1" hangingPunct="1">
              <a:buFontTx/>
              <a:buChar char="•"/>
            </a:pPr>
            <a:endParaRPr lang="en-US" sz="1000" dirty="0" smtClean="0"/>
          </a:p>
          <a:p>
            <a:pPr marL="228600" indent="-228600" eaLnBrk="1" hangingPunct="1"/>
            <a:endParaRPr lang="en-US" sz="1000" b="0" dirty="0" smtClean="0">
              <a:latin typeface="Times New Roman" pitchFamily="18" charset="0"/>
            </a:endParaRPr>
          </a:p>
          <a:p>
            <a:pPr marL="228600" indent="-228600" eaLnBrk="1" hangingPunct="1"/>
            <a:endParaRPr lang="en-US" sz="1000" b="0" dirty="0" smtClean="0">
              <a:latin typeface="Times New Roman" pitchFamily="18" charset="0"/>
            </a:endParaRPr>
          </a:p>
          <a:p>
            <a:pPr marL="228600" indent="-228600" eaLnBrk="1" hangingPunct="1"/>
            <a:endParaRPr lang="en-US" sz="1000" dirty="0" smtClean="0"/>
          </a:p>
          <a:p>
            <a:pPr marL="228600" indent="-228600" eaLnBrk="1" hangingPunct="1"/>
            <a:endParaRPr lang="en-US" b="0" dirty="0" smtClean="0">
              <a:latin typeface="Times New Roman" pitchFamily="18" charset="0"/>
            </a:endParaRPr>
          </a:p>
          <a:p>
            <a:pPr marL="228600" indent="-228600" eaLnBrk="1" hangingPunct="1"/>
            <a:endParaRPr lang="en-US" b="0" dirty="0" smtClean="0"/>
          </a:p>
          <a:p>
            <a:pPr marL="228600" indent="-228600" eaLnBrk="1" hangingPunct="1">
              <a:buFontTx/>
              <a:buChar char="•"/>
            </a:pPr>
            <a:endParaRPr lang="en-US" b="0" dirty="0" smtClean="0"/>
          </a:p>
          <a:p>
            <a:pPr marL="228600" indent="-228600" eaLnBrk="1" hangingPunct="1"/>
            <a:endParaRPr lang="en-US" dirty="0" smtClean="0"/>
          </a:p>
          <a:p>
            <a:pPr marL="228600" indent="-228600" eaLnBrk="1" hangingPunct="1"/>
            <a:endParaRPr lang="en-US" dirty="0" smtClean="0"/>
          </a:p>
          <a:p>
            <a:pPr marL="228600" indent="-228600" eaLnBrk="1" hangingPunct="1"/>
            <a:endParaRPr lang="en-US" dirty="0" smtClean="0"/>
          </a:p>
          <a:p>
            <a:pPr marL="228600" indent="-228600" eaLnBrk="1" hangingPunct="1"/>
            <a:endParaRPr lang="en-US" b="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6"/>
          <p:cNvSpPr>
            <a:spLocks noGrp="1" noChangeArrowheads="1"/>
          </p:cNvSpPr>
          <p:nvPr>
            <p:ph type="ftr" sz="quarter" idx="4"/>
          </p:nvPr>
        </p:nvSpPr>
        <p:spPr>
          <a:noFill/>
        </p:spPr>
        <p:txBody>
          <a:bodyPr/>
          <a:lstStyle/>
          <a:p>
            <a:r>
              <a:rPr lang="en-US" dirty="0" smtClean="0"/>
              <a:t>2008-CRM-</a:t>
            </a:r>
          </a:p>
        </p:txBody>
      </p:sp>
      <p:sp>
        <p:nvSpPr>
          <p:cNvPr id="110595" name="Rectangle 7"/>
          <p:cNvSpPr>
            <a:spLocks noGrp="1" noChangeArrowheads="1"/>
          </p:cNvSpPr>
          <p:nvPr>
            <p:ph type="sldNum" sz="quarter" idx="5"/>
          </p:nvPr>
        </p:nvSpPr>
        <p:spPr>
          <a:noFill/>
        </p:spPr>
        <p:txBody>
          <a:bodyPr/>
          <a:lstStyle/>
          <a:p>
            <a:r>
              <a:rPr lang="en-US" dirty="0" smtClean="0"/>
              <a:t>Page </a:t>
            </a:r>
            <a:fld id="{2261F62F-E408-4E25-BD35-E82D3E12AF91}" type="slidenum">
              <a:rPr lang="en-US" smtClean="0"/>
              <a:pPr/>
              <a:t>11</a:t>
            </a:fld>
            <a:endParaRPr lang="en-US" dirty="0" smtClean="0"/>
          </a:p>
        </p:txBody>
      </p:sp>
      <p:sp>
        <p:nvSpPr>
          <p:cNvPr id="110596" name="Rectangle 2"/>
          <p:cNvSpPr>
            <a:spLocks noGrp="1" noRot="1" noChangeAspect="1" noChangeArrowheads="1" noTextEdit="1"/>
          </p:cNvSpPr>
          <p:nvPr>
            <p:ph type="sldImg"/>
          </p:nvPr>
        </p:nvSpPr>
        <p:spPr>
          <a:xfrm>
            <a:off x="330200" y="290513"/>
            <a:ext cx="3760788" cy="2820987"/>
          </a:xfrm>
          <a:ln/>
        </p:spPr>
      </p:sp>
      <p:sp>
        <p:nvSpPr>
          <p:cNvPr id="110597" name="Rectangle 3"/>
          <p:cNvSpPr>
            <a:spLocks noGrp="1" noChangeArrowheads="1"/>
          </p:cNvSpPr>
          <p:nvPr>
            <p:ph type="body" idx="1"/>
          </p:nvPr>
        </p:nvSpPr>
        <p:spPr>
          <a:xfrm>
            <a:off x="4437063" y="304800"/>
            <a:ext cx="4908550" cy="6261100"/>
          </a:xfrm>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Briefly review the Key Points with the participants</a:t>
            </a:r>
          </a:p>
          <a:p>
            <a:pPr marL="228600" indent="-228600" eaLnBrk="1" hangingPunct="1">
              <a:buFontTx/>
              <a:buChar char="•"/>
            </a:pPr>
            <a:r>
              <a:rPr lang="en-US" sz="1000" b="0" dirty="0" smtClean="0">
                <a:latin typeface="Times New Roman" pitchFamily="18" charset="0"/>
              </a:rPr>
              <a:t>This is now a time to see if there are any questions and if anyone needs additional information. </a:t>
            </a:r>
          </a:p>
          <a:p>
            <a:pPr marL="228600" indent="-228600" eaLnBrk="1" hangingPunct="1"/>
            <a:endParaRPr lang="en-US" b="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6"/>
          <p:cNvSpPr>
            <a:spLocks noGrp="1" noChangeArrowheads="1"/>
          </p:cNvSpPr>
          <p:nvPr>
            <p:ph type="ftr" sz="quarter" idx="4"/>
          </p:nvPr>
        </p:nvSpPr>
        <p:spPr>
          <a:noFill/>
        </p:spPr>
        <p:txBody>
          <a:bodyPr/>
          <a:lstStyle/>
          <a:p>
            <a:r>
              <a:rPr lang="en-US" dirty="0" smtClean="0"/>
              <a:t>2008-CRM-</a:t>
            </a:r>
          </a:p>
        </p:txBody>
      </p:sp>
      <p:sp>
        <p:nvSpPr>
          <p:cNvPr id="111619" name="Rectangle 7"/>
          <p:cNvSpPr>
            <a:spLocks noGrp="1" noChangeArrowheads="1"/>
          </p:cNvSpPr>
          <p:nvPr>
            <p:ph type="sldNum" sz="quarter" idx="5"/>
          </p:nvPr>
        </p:nvSpPr>
        <p:spPr>
          <a:noFill/>
        </p:spPr>
        <p:txBody>
          <a:bodyPr/>
          <a:lstStyle/>
          <a:p>
            <a:r>
              <a:rPr lang="en-US" dirty="0" smtClean="0"/>
              <a:t>Page </a:t>
            </a:r>
            <a:fld id="{F0E91972-47F7-4951-A770-5DE105017BAC}" type="slidenum">
              <a:rPr lang="en-US" smtClean="0"/>
              <a:pPr/>
              <a:t>12</a:t>
            </a:fld>
            <a:endParaRPr lang="en-US" dirty="0" smtClean="0"/>
          </a:p>
        </p:txBody>
      </p:sp>
      <p:sp>
        <p:nvSpPr>
          <p:cNvPr id="111620" name="Rectangle 2"/>
          <p:cNvSpPr>
            <a:spLocks noGrp="1" noRot="1" noChangeAspect="1" noChangeArrowheads="1" noTextEdit="1"/>
          </p:cNvSpPr>
          <p:nvPr>
            <p:ph type="sldImg"/>
          </p:nvPr>
        </p:nvSpPr>
        <p:spPr>
          <a:ln/>
        </p:spPr>
      </p:sp>
      <p:sp>
        <p:nvSpPr>
          <p:cNvPr id="111621" name="Rectangle 3"/>
          <p:cNvSpPr>
            <a:spLocks noGrp="1" noChangeArrowheads="1"/>
          </p:cNvSpPr>
          <p:nvPr>
            <p:ph type="body" idx="1"/>
          </p:nvPr>
        </p:nvSpPr>
        <p:spPr>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This slide shows the QAD CRM Log On Screen and the first page of On-Line Help.</a:t>
            </a:r>
          </a:p>
          <a:p>
            <a:pPr marL="228600" indent="-228600" eaLnBrk="1" hangingPunct="1">
              <a:buFontTx/>
              <a:buChar char="•"/>
            </a:pPr>
            <a:r>
              <a:rPr lang="en-US" sz="1000" b="0" dirty="0" smtClean="0">
                <a:latin typeface="Times New Roman" pitchFamily="18" charset="0"/>
              </a:rPr>
              <a:t>In this Chapter/Module, participants log in, navigate and use On-line Help.</a:t>
            </a:r>
          </a:p>
          <a:p>
            <a:pPr marL="228600" indent="-228600" eaLnBrk="1" hangingPunct="1">
              <a:buFontTx/>
              <a:buChar char="•"/>
            </a:pPr>
            <a:r>
              <a:rPr lang="en-US" sz="1000" b="0" dirty="0" smtClean="0">
                <a:latin typeface="Times New Roman" pitchFamily="18" charset="0"/>
              </a:rPr>
              <a:t>Review the Learning Objectives.</a:t>
            </a:r>
          </a:p>
          <a:p>
            <a:pPr marL="228600" indent="-228600" eaLnBrk="1" hangingPunct="1">
              <a:buFontTx/>
              <a:buChar char="•"/>
            </a:pPr>
            <a:r>
              <a:rPr lang="en-US" sz="1000" b="0" dirty="0" smtClean="0">
                <a:latin typeface="Times New Roman" pitchFamily="18" charset="0"/>
              </a:rPr>
              <a:t>Next Page:</a:t>
            </a:r>
          </a:p>
          <a:p>
            <a:pPr marL="685800" lvl="1" indent="-228600" eaLnBrk="1" hangingPunct="1">
              <a:buFontTx/>
              <a:buChar char="•"/>
            </a:pPr>
            <a:r>
              <a:rPr lang="en-US" sz="1000" dirty="0" smtClean="0">
                <a:latin typeface="Times New Roman" pitchFamily="18" charset="0"/>
              </a:rPr>
              <a:t>Review the QAD CRM flavors – Standalone, Integrated, Remote Sales</a:t>
            </a:r>
          </a:p>
          <a:p>
            <a:pPr marL="685800" lvl="1" indent="-228600" eaLnBrk="1" hangingPunct="1">
              <a:buFontTx/>
              <a:buChar char="•"/>
            </a:pPr>
            <a:r>
              <a:rPr lang="en-US" sz="1000" dirty="0" smtClean="0">
                <a:latin typeface="Times New Roman" pitchFamily="18" charset="0"/>
              </a:rPr>
              <a:t>Participant logs on as an Account Manager</a:t>
            </a:r>
            <a:r>
              <a:rPr lang="en-US" sz="1000" b="1" dirty="0" smtClean="0">
                <a:latin typeface="Times New Roman" pitchFamily="18" charset="0"/>
              </a:rPr>
              <a:t>:</a:t>
            </a:r>
          </a:p>
          <a:p>
            <a:pPr lvl="2" eaLnBrk="1" hangingPunct="1">
              <a:buFontTx/>
              <a:buChar char="•"/>
            </a:pPr>
            <a:r>
              <a:rPr lang="en-US" sz="1000" b="1" dirty="0" smtClean="0">
                <a:latin typeface="Times New Roman" pitchFamily="18" charset="0"/>
              </a:rPr>
              <a:t>User ID = AM1</a:t>
            </a:r>
          </a:p>
          <a:p>
            <a:pPr lvl="2" eaLnBrk="1" hangingPunct="1">
              <a:buFontTx/>
              <a:buChar char="•"/>
            </a:pPr>
            <a:r>
              <a:rPr lang="en-US" sz="1000" b="1" dirty="0" smtClean="0">
                <a:latin typeface="Times New Roman" pitchFamily="18" charset="0"/>
              </a:rPr>
              <a:t>Password = qad</a:t>
            </a:r>
          </a:p>
          <a:p>
            <a:pPr lvl="2" eaLnBrk="1" hangingPunct="1"/>
            <a:r>
              <a:rPr lang="en-US" sz="1000" b="1" dirty="0" smtClean="0">
                <a:latin typeface="Times New Roman" pitchFamily="18" charset="0"/>
              </a:rPr>
              <a:t>                  OR</a:t>
            </a:r>
          </a:p>
          <a:p>
            <a:pPr lvl="2" eaLnBrk="1" hangingPunct="1">
              <a:buFontTx/>
              <a:buChar char="•"/>
            </a:pPr>
            <a:r>
              <a:rPr lang="en-US" sz="1000" b="1" dirty="0" smtClean="0">
                <a:latin typeface="Times New Roman" pitchFamily="18" charset="0"/>
              </a:rPr>
              <a:t>User ID = Demo</a:t>
            </a:r>
          </a:p>
          <a:p>
            <a:pPr lvl="2" eaLnBrk="1" hangingPunct="1">
              <a:buFontTx/>
              <a:buChar char="•"/>
            </a:pPr>
            <a:r>
              <a:rPr lang="en-US" sz="1000" b="1" dirty="0" smtClean="0">
                <a:latin typeface="Times New Roman" pitchFamily="18" charset="0"/>
              </a:rPr>
              <a:t>Password = qad</a:t>
            </a:r>
          </a:p>
          <a:p>
            <a:pPr marL="685800" lvl="1" indent="-228600" eaLnBrk="1" hangingPunct="1">
              <a:buFontTx/>
              <a:buChar char="•"/>
            </a:pPr>
            <a:r>
              <a:rPr lang="en-US" sz="1000" dirty="0" smtClean="0">
                <a:latin typeface="Times New Roman" pitchFamily="18" charset="0"/>
              </a:rPr>
              <a:t>Review the Logon Window – especially the Application Language Field</a:t>
            </a:r>
            <a:r>
              <a:rPr lang="en-US" sz="1000" b="1" dirty="0" smtClean="0">
                <a:latin typeface="Times New Roman" pitchFamily="18" charset="0"/>
              </a:rPr>
              <a:t>.</a:t>
            </a:r>
          </a:p>
          <a:p>
            <a:pPr marL="685800" lvl="1" indent="-228600" eaLnBrk="1" hangingPunct="1">
              <a:buFontTx/>
              <a:buChar char="•"/>
            </a:pPr>
            <a:r>
              <a:rPr lang="en-US" sz="1000" dirty="0" smtClean="0">
                <a:latin typeface="Times New Roman" pitchFamily="18" charset="0"/>
              </a:rPr>
              <a:t>Make sure that everyone is logged in.</a:t>
            </a:r>
            <a:r>
              <a:rPr lang="en-US" sz="1000" b="1" dirty="0" smtClean="0">
                <a:latin typeface="Times New Roman" pitchFamily="18" charset="0"/>
              </a:rPr>
              <a:t>  </a:t>
            </a:r>
          </a:p>
          <a:p>
            <a:pPr marL="228600" indent="-228600" eaLnBrk="1" hangingPunct="1">
              <a:buFontTx/>
              <a:buChar char="•"/>
            </a:pPr>
            <a:r>
              <a:rPr lang="en-US" sz="1000" b="0" dirty="0" smtClean="0">
                <a:latin typeface="Times New Roman" pitchFamily="18" charset="0"/>
              </a:rPr>
              <a:t>Next Page: </a:t>
            </a:r>
          </a:p>
          <a:p>
            <a:pPr marL="685800" lvl="1" indent="-228600" eaLnBrk="1" hangingPunct="1">
              <a:buFontTx/>
              <a:buChar char="•"/>
            </a:pPr>
            <a:r>
              <a:rPr lang="en-US" sz="1000" dirty="0" smtClean="0">
                <a:latin typeface="Times New Roman" pitchFamily="18" charset="0"/>
              </a:rPr>
              <a:t>Review the Log out Dialogue Box</a:t>
            </a:r>
          </a:p>
          <a:p>
            <a:pPr marL="685800" lvl="1" indent="-228600" eaLnBrk="1" hangingPunct="1">
              <a:buFontTx/>
              <a:buChar char="•"/>
            </a:pPr>
            <a:r>
              <a:rPr lang="en-US" sz="1000" dirty="0" smtClean="0">
                <a:latin typeface="Times New Roman" pitchFamily="18" charset="0"/>
              </a:rPr>
              <a:t>Remember Settings Check box</a:t>
            </a:r>
          </a:p>
          <a:p>
            <a:pPr marL="228600" indent="-228600" eaLnBrk="1" hangingPunct="1">
              <a:buFontTx/>
              <a:buChar char="•"/>
            </a:pPr>
            <a:endParaRPr lang="en-US" sz="1000" dirty="0" smtClean="0">
              <a:latin typeface="Times New Roman" pitchFamily="18" charset="0"/>
            </a:endParaRPr>
          </a:p>
          <a:p>
            <a:pPr marL="228600" indent="-228600" eaLnBrk="1" hangingPunct="1">
              <a:buFontTx/>
              <a:buChar char="•"/>
            </a:pPr>
            <a:endParaRPr lang="en-US" sz="1000" b="0" dirty="0" smtClean="0">
              <a:latin typeface="Times New Roman" pitchFamily="18" charset="0"/>
            </a:endParaRPr>
          </a:p>
          <a:p>
            <a:pPr marL="228600" indent="-228600" eaLnBrk="1" hangingPunct="1">
              <a:buFontTx/>
              <a:buChar char="•"/>
            </a:pPr>
            <a:endParaRPr lang="en-US" sz="1000" b="0" dirty="0" smtClean="0">
              <a:latin typeface="Times New Roman" pitchFamily="18" charset="0"/>
            </a:endParaRPr>
          </a:p>
          <a:p>
            <a:pPr marL="685800" lvl="1" indent="-228600" eaLnBrk="1" hangingPunct="1">
              <a:buFontTx/>
              <a:buChar char="•"/>
            </a:pPr>
            <a:endParaRPr lang="en-US" sz="1000" b="1" dirty="0" smtClean="0">
              <a:latin typeface="Times New Roman"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6"/>
          <p:cNvSpPr>
            <a:spLocks noGrp="1" noChangeArrowheads="1"/>
          </p:cNvSpPr>
          <p:nvPr>
            <p:ph type="ftr" sz="quarter" idx="4"/>
          </p:nvPr>
        </p:nvSpPr>
        <p:spPr>
          <a:noFill/>
        </p:spPr>
        <p:txBody>
          <a:bodyPr/>
          <a:lstStyle/>
          <a:p>
            <a:r>
              <a:rPr lang="en-US" dirty="0" smtClean="0"/>
              <a:t>2008-CRM-</a:t>
            </a:r>
          </a:p>
        </p:txBody>
      </p:sp>
      <p:sp>
        <p:nvSpPr>
          <p:cNvPr id="112643" name="Rectangle 7"/>
          <p:cNvSpPr>
            <a:spLocks noGrp="1" noChangeArrowheads="1"/>
          </p:cNvSpPr>
          <p:nvPr>
            <p:ph type="sldNum" sz="quarter" idx="5"/>
          </p:nvPr>
        </p:nvSpPr>
        <p:spPr>
          <a:noFill/>
        </p:spPr>
        <p:txBody>
          <a:bodyPr/>
          <a:lstStyle/>
          <a:p>
            <a:r>
              <a:rPr lang="en-US" dirty="0" smtClean="0"/>
              <a:t>Page </a:t>
            </a:r>
            <a:fld id="{E01E6AA1-8B91-4C57-89C7-EB9071FDB515}" type="slidenum">
              <a:rPr lang="en-US" smtClean="0"/>
              <a:pPr/>
              <a:t>13</a:t>
            </a:fld>
            <a:endParaRPr lang="en-US" dirty="0" smtClean="0"/>
          </a:p>
        </p:txBody>
      </p:sp>
      <p:sp>
        <p:nvSpPr>
          <p:cNvPr id="112644" name="Rectangle 2"/>
          <p:cNvSpPr>
            <a:spLocks noGrp="1" noRot="1" noChangeAspect="1" noChangeArrowheads="1" noTextEdit="1"/>
          </p:cNvSpPr>
          <p:nvPr>
            <p:ph type="sldImg"/>
          </p:nvPr>
        </p:nvSpPr>
        <p:spPr>
          <a:ln/>
        </p:spPr>
      </p:sp>
      <p:sp>
        <p:nvSpPr>
          <p:cNvPr id="112645" name="Rectangle 3"/>
          <p:cNvSpPr>
            <a:spLocks noGrp="1" noChangeArrowheads="1"/>
          </p:cNvSpPr>
          <p:nvPr>
            <p:ph type="body" idx="1"/>
          </p:nvPr>
        </p:nvSpPr>
        <p:spPr>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Navigation is a tough subject to talk about and not demonstrate.</a:t>
            </a:r>
          </a:p>
          <a:p>
            <a:pPr marL="228600" indent="-228600" eaLnBrk="1" hangingPunct="1">
              <a:buFontTx/>
              <a:buChar char="•"/>
            </a:pPr>
            <a:r>
              <a:rPr lang="en-US" sz="1000" b="0" dirty="0" smtClean="0">
                <a:latin typeface="Times New Roman" pitchFamily="18" charset="0"/>
              </a:rPr>
              <a:t>We have provided 3 methods to learn about navigation:</a:t>
            </a:r>
          </a:p>
          <a:p>
            <a:pPr marL="685800" lvl="1" indent="-228600" eaLnBrk="1" hangingPunct="1">
              <a:buFontTx/>
              <a:buChar char="•"/>
            </a:pPr>
            <a:r>
              <a:rPr lang="en-US" sz="1000" dirty="0" smtClean="0">
                <a:latin typeface="Times New Roman" pitchFamily="18" charset="0"/>
              </a:rPr>
              <a:t>Pre-recorded demonstration</a:t>
            </a:r>
          </a:p>
          <a:p>
            <a:pPr marL="685800" lvl="1" indent="-228600" eaLnBrk="1" hangingPunct="1">
              <a:buFontTx/>
              <a:buChar char="•"/>
            </a:pPr>
            <a:r>
              <a:rPr lang="en-US" sz="1000" dirty="0" smtClean="0">
                <a:latin typeface="Times New Roman" pitchFamily="18" charset="0"/>
              </a:rPr>
              <a:t>Instructor demonstration</a:t>
            </a:r>
          </a:p>
          <a:p>
            <a:pPr marL="685800" lvl="1" indent="-228600" eaLnBrk="1" hangingPunct="1">
              <a:buFontTx/>
              <a:buChar char="•"/>
            </a:pPr>
            <a:r>
              <a:rPr lang="en-US" sz="1000" dirty="0" smtClean="0">
                <a:latin typeface="Times New Roman" pitchFamily="18" charset="0"/>
              </a:rPr>
              <a:t>Training Guide Overview</a:t>
            </a:r>
          </a:p>
          <a:p>
            <a:pPr marL="228600" indent="-228600" eaLnBrk="1" hangingPunct="1">
              <a:buFontTx/>
              <a:buChar char="•"/>
            </a:pPr>
            <a:r>
              <a:rPr lang="en-US" sz="1000" b="0" dirty="0" smtClean="0">
                <a:latin typeface="Times New Roman" pitchFamily="18" charset="0"/>
              </a:rPr>
              <a:t>The most robust navigation training is the instructor-led where you can demonstrate how to get around QAD CRM in person and answer any questions.</a:t>
            </a:r>
          </a:p>
          <a:p>
            <a:pPr marL="228600" indent="-228600" eaLnBrk="1" hangingPunct="1">
              <a:buFontTx/>
              <a:buChar char="•"/>
            </a:pPr>
            <a:r>
              <a:rPr lang="en-US" sz="1000" b="0" dirty="0" smtClean="0">
                <a:latin typeface="Times New Roman" pitchFamily="18" charset="0"/>
              </a:rPr>
              <a:t>Make sure that participants understand that QAD CRM Navigation is not the same as QAD ERP.  QAD CRM does not use the .NET UI interface or Business Process Maps at this time. </a:t>
            </a:r>
          </a:p>
          <a:p>
            <a:pPr marL="228600" indent="-228600" eaLnBrk="1" hangingPunct="1">
              <a:buFontTx/>
              <a:buChar char="•"/>
            </a:pPr>
            <a:r>
              <a:rPr lang="en-US" sz="1000" b="0" dirty="0" smtClean="0">
                <a:latin typeface="Times New Roman" pitchFamily="18" charset="0"/>
              </a:rPr>
              <a:t>Toggle from the slide presentation to the system.  </a:t>
            </a:r>
          </a:p>
          <a:p>
            <a:pPr marL="228600" indent="-228600" eaLnBrk="1" hangingPunct="1">
              <a:buFontTx/>
              <a:buChar char="•"/>
            </a:pPr>
            <a:r>
              <a:rPr lang="en-US" sz="1000" b="0" dirty="0" smtClean="0">
                <a:latin typeface="Times New Roman" pitchFamily="18" charset="0"/>
              </a:rPr>
              <a:t>It is preferable that you allow participants to follow your navigation – hands-on.  It is not recommended that you simply demonstrate and the participants watch. </a:t>
            </a:r>
          </a:p>
          <a:p>
            <a:pPr marL="228600" indent="-228600" eaLnBrk="1" hangingPunct="1">
              <a:buFontTx/>
              <a:buChar char="•"/>
            </a:pPr>
            <a:endParaRPr lang="en-US" sz="1000" b="0" dirty="0" smtClean="0">
              <a:latin typeface="Times New Roman" pitchFamily="18" charset="0"/>
            </a:endParaRPr>
          </a:p>
          <a:p>
            <a:pPr marL="228600" indent="-228600" eaLnBrk="1" hangingPunct="1">
              <a:buFontTx/>
              <a:buChar char="•"/>
            </a:pPr>
            <a:endParaRPr lang="en-US" sz="1000" b="0" dirty="0" smtClean="0">
              <a:latin typeface="Times New Roman" pitchFamily="18" charset="0"/>
            </a:endParaRPr>
          </a:p>
          <a:p>
            <a:pPr marL="228600" indent="-228600" eaLnBrk="1" hangingPunct="1">
              <a:buFontTx/>
              <a:buChar char="•"/>
            </a:pPr>
            <a:endParaRPr lang="en-US" sz="1000" b="0" dirty="0" smtClean="0">
              <a:latin typeface="Times New Roman" pitchFamily="18" charset="0"/>
            </a:endParaRPr>
          </a:p>
          <a:p>
            <a:pPr marL="228600" indent="-228600" eaLnBrk="1" hangingPunct="1">
              <a:buFontTx/>
              <a:buChar char="•"/>
            </a:pPr>
            <a:endParaRPr lang="en-US" sz="1000" b="0" dirty="0" smtClean="0">
              <a:latin typeface="Times New Roman" pitchFamily="18" charset="0"/>
            </a:endParaRPr>
          </a:p>
          <a:p>
            <a:pPr marL="228600" indent="-228600" eaLnBrk="1" hangingPunct="1"/>
            <a:endParaRPr lang="en-US" sz="1000" b="0" dirty="0" smtClean="0">
              <a:latin typeface="Times New Roman" pitchFamily="18" charset="0"/>
            </a:endParaRPr>
          </a:p>
          <a:p>
            <a:pPr marL="228600" indent="-228600" eaLnBrk="1" hangingPunct="1"/>
            <a:endParaRPr lang="en-US" sz="1000" b="0" dirty="0" smtClean="0">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6"/>
          <p:cNvSpPr>
            <a:spLocks noGrp="1" noChangeArrowheads="1"/>
          </p:cNvSpPr>
          <p:nvPr>
            <p:ph type="ftr" sz="quarter" idx="4"/>
          </p:nvPr>
        </p:nvSpPr>
        <p:spPr>
          <a:noFill/>
        </p:spPr>
        <p:txBody>
          <a:bodyPr/>
          <a:lstStyle/>
          <a:p>
            <a:r>
              <a:rPr lang="en-US" dirty="0" smtClean="0"/>
              <a:t>2008-CRM-</a:t>
            </a:r>
          </a:p>
        </p:txBody>
      </p:sp>
      <p:sp>
        <p:nvSpPr>
          <p:cNvPr id="114691" name="Rectangle 7"/>
          <p:cNvSpPr>
            <a:spLocks noGrp="1" noChangeArrowheads="1"/>
          </p:cNvSpPr>
          <p:nvPr>
            <p:ph type="sldNum" sz="quarter" idx="5"/>
          </p:nvPr>
        </p:nvSpPr>
        <p:spPr>
          <a:noFill/>
        </p:spPr>
        <p:txBody>
          <a:bodyPr/>
          <a:lstStyle/>
          <a:p>
            <a:r>
              <a:rPr lang="en-US" dirty="0" smtClean="0"/>
              <a:t>Page </a:t>
            </a:r>
            <a:fld id="{B55AA47D-9E8E-431D-875E-A057E57560FC}" type="slidenum">
              <a:rPr lang="en-US" smtClean="0"/>
              <a:pPr/>
              <a:t>14</a:t>
            </a:fld>
            <a:endParaRPr lang="en-US" dirty="0" smtClean="0"/>
          </a:p>
        </p:txBody>
      </p:sp>
      <p:sp>
        <p:nvSpPr>
          <p:cNvPr id="114692" name="Rectangle 2"/>
          <p:cNvSpPr>
            <a:spLocks noGrp="1" noRot="1" noChangeAspect="1" noChangeArrowheads="1" noTextEdit="1"/>
          </p:cNvSpPr>
          <p:nvPr>
            <p:ph type="sldImg"/>
          </p:nvPr>
        </p:nvSpPr>
        <p:spPr>
          <a:ln/>
        </p:spPr>
      </p:sp>
      <p:sp>
        <p:nvSpPr>
          <p:cNvPr id="114693" name="Rectangle 3"/>
          <p:cNvSpPr>
            <a:spLocks noGrp="1" noChangeArrowheads="1"/>
          </p:cNvSpPr>
          <p:nvPr>
            <p:ph type="body" idx="1"/>
          </p:nvPr>
        </p:nvSpPr>
        <p:spPr>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Have the class navigate to the All Profiles Screen. </a:t>
            </a:r>
          </a:p>
          <a:p>
            <a:pPr marL="228600" indent="-228600" eaLnBrk="1" hangingPunct="1">
              <a:buFontTx/>
              <a:buChar char="•"/>
            </a:pPr>
            <a:r>
              <a:rPr lang="en-US" sz="1000" b="0" dirty="0" smtClean="0">
                <a:latin typeface="Times New Roman" pitchFamily="18" charset="0"/>
              </a:rPr>
              <a:t>This Step-by-Step is self-explanatory.</a:t>
            </a:r>
          </a:p>
          <a:p>
            <a:pPr marL="228600" indent="-228600" eaLnBrk="1" hangingPunct="1">
              <a:buFontTx/>
              <a:buChar char="•"/>
            </a:pPr>
            <a:r>
              <a:rPr lang="en-US" sz="1000" b="0" dirty="0" smtClean="0">
                <a:latin typeface="Times New Roman" pitchFamily="18" charset="0"/>
              </a:rPr>
              <a:t>The big take-away is how easy it is to change your personal view by using the Show Column functionality.</a:t>
            </a:r>
          </a:p>
          <a:p>
            <a:pPr marL="228600" indent="-228600" eaLnBrk="1" hangingPunct="1">
              <a:buFontTx/>
              <a:buChar char="•"/>
            </a:pPr>
            <a:r>
              <a:rPr lang="en-US" sz="1000" b="0" dirty="0" smtClean="0">
                <a:latin typeface="Times New Roman" pitchFamily="18" charset="0"/>
              </a:rPr>
              <a:t>Ask the participants how they would use this functionality.   Have them change their view to the order that they think will be most productive. </a:t>
            </a:r>
          </a:p>
          <a:p>
            <a:pPr marL="228600" indent="-228600" eaLnBrk="1" hangingPunct="1">
              <a:buFontTx/>
              <a:buChar char="•"/>
            </a:pPr>
            <a:r>
              <a:rPr lang="en-US" sz="1000" b="0" dirty="0" smtClean="0">
                <a:latin typeface="Times New Roman" pitchFamily="18" charset="0"/>
              </a:rPr>
              <a:t> Note:  Changes to the Columns are for this session </a:t>
            </a:r>
            <a:r>
              <a:rPr lang="en-US" sz="1000" i="1" dirty="0" smtClean="0">
                <a:latin typeface="Times New Roman" pitchFamily="18" charset="0"/>
              </a:rPr>
              <a:t>only</a:t>
            </a:r>
            <a:r>
              <a:rPr lang="en-US" sz="1000" b="0" dirty="0" smtClean="0">
                <a:latin typeface="Times New Roman" pitchFamily="18" charset="0"/>
              </a:rPr>
              <a:t> unless you check the Remember Settings Check Box when you exit.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6"/>
          <p:cNvSpPr>
            <a:spLocks noGrp="1" noChangeArrowheads="1"/>
          </p:cNvSpPr>
          <p:nvPr>
            <p:ph type="ftr" sz="quarter" idx="4"/>
          </p:nvPr>
        </p:nvSpPr>
        <p:spPr>
          <a:noFill/>
        </p:spPr>
        <p:txBody>
          <a:bodyPr/>
          <a:lstStyle/>
          <a:p>
            <a:r>
              <a:rPr lang="en-US" dirty="0" smtClean="0"/>
              <a:t>2008-CRM-</a:t>
            </a:r>
          </a:p>
        </p:txBody>
      </p:sp>
      <p:sp>
        <p:nvSpPr>
          <p:cNvPr id="115715" name="Rectangle 7"/>
          <p:cNvSpPr>
            <a:spLocks noGrp="1" noChangeArrowheads="1"/>
          </p:cNvSpPr>
          <p:nvPr>
            <p:ph type="sldNum" sz="quarter" idx="5"/>
          </p:nvPr>
        </p:nvSpPr>
        <p:spPr>
          <a:noFill/>
        </p:spPr>
        <p:txBody>
          <a:bodyPr/>
          <a:lstStyle/>
          <a:p>
            <a:r>
              <a:rPr lang="en-US" dirty="0" smtClean="0"/>
              <a:t>Page </a:t>
            </a:r>
            <a:fld id="{17C9DB89-35DC-49C0-8084-CDB28256CBA1}" type="slidenum">
              <a:rPr lang="en-US" smtClean="0"/>
              <a:pPr/>
              <a:t>15</a:t>
            </a:fld>
            <a:endParaRPr lang="en-US" dirty="0" smtClean="0"/>
          </a:p>
        </p:txBody>
      </p:sp>
      <p:sp>
        <p:nvSpPr>
          <p:cNvPr id="115716" name="Rectangle 2"/>
          <p:cNvSpPr>
            <a:spLocks noGrp="1" noRot="1" noChangeAspect="1" noChangeArrowheads="1" noTextEdit="1"/>
          </p:cNvSpPr>
          <p:nvPr>
            <p:ph type="sldImg"/>
          </p:nvPr>
        </p:nvSpPr>
        <p:spPr>
          <a:ln/>
        </p:spPr>
      </p:sp>
      <p:sp>
        <p:nvSpPr>
          <p:cNvPr id="115717" name="Rectangle 3"/>
          <p:cNvSpPr>
            <a:spLocks noGrp="1" noChangeArrowheads="1"/>
          </p:cNvSpPr>
          <p:nvPr>
            <p:ph type="body" idx="1"/>
          </p:nvPr>
        </p:nvSpPr>
        <p:spPr>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There is no context sensitive help in QAD CRM.  </a:t>
            </a:r>
          </a:p>
          <a:p>
            <a:pPr marL="228600" indent="-228600" eaLnBrk="1" hangingPunct="1">
              <a:buFontTx/>
              <a:buChar char="•"/>
            </a:pPr>
            <a:r>
              <a:rPr lang="en-US" sz="1000" b="0" dirty="0" smtClean="0">
                <a:latin typeface="Times New Roman" pitchFamily="18" charset="0"/>
              </a:rPr>
              <a:t>Each time you access Help you receive the same view – the QAD CRM User Guide. </a:t>
            </a:r>
          </a:p>
          <a:p>
            <a:pPr marL="228600" indent="-228600" eaLnBrk="1" hangingPunct="1">
              <a:buFontTx/>
              <a:buChar char="•"/>
            </a:pPr>
            <a:r>
              <a:rPr lang="en-US" sz="1000" b="0" dirty="0" smtClean="0">
                <a:latin typeface="Times New Roman" pitchFamily="18" charset="0"/>
              </a:rPr>
              <a:t>When using help you have to navigate to the subject that you wish to view.</a:t>
            </a:r>
          </a:p>
          <a:p>
            <a:pPr marL="228600" indent="-228600" eaLnBrk="1" hangingPunct="1">
              <a:buFontTx/>
              <a:buChar char="•"/>
            </a:pPr>
            <a:r>
              <a:rPr lang="en-US" sz="1000" b="0" dirty="0" smtClean="0">
                <a:latin typeface="Times New Roman" pitchFamily="18" charset="0"/>
              </a:rPr>
              <a:t>You can use the index or search or just expand the sidebar.</a:t>
            </a:r>
          </a:p>
          <a:p>
            <a:pPr marL="228600" indent="-228600" eaLnBrk="1" hangingPunct="1">
              <a:buFontTx/>
              <a:buChar char="•"/>
            </a:pPr>
            <a:r>
              <a:rPr lang="en-US" sz="1000" b="0" dirty="0" smtClean="0">
                <a:latin typeface="Times New Roman" pitchFamily="18" charset="0"/>
              </a:rPr>
              <a:t>In addition, there are a number of different buttons that launch help from within the application. </a:t>
            </a:r>
          </a:p>
          <a:p>
            <a:pPr marL="228600" indent="-228600" eaLnBrk="1" hangingPunct="1">
              <a:buFontTx/>
              <a:buChar char="•"/>
            </a:pPr>
            <a:r>
              <a:rPr lang="en-US" sz="1000" b="0" dirty="0" smtClean="0">
                <a:latin typeface="Times New Roman" pitchFamily="18" charset="0"/>
              </a:rPr>
              <a:t>If you “Type a Question for Help”  --- the Help file will open to the relevant help file for you.  </a:t>
            </a:r>
          </a:p>
          <a:p>
            <a:pPr marL="228600" indent="-228600" eaLnBrk="1" hangingPunct="1">
              <a:buFontTx/>
              <a:buChar char="•"/>
            </a:pPr>
            <a:r>
              <a:rPr lang="en-US" sz="1000" b="0" dirty="0" smtClean="0">
                <a:latin typeface="Times New Roman" pitchFamily="18" charset="0"/>
              </a:rPr>
              <a:t>Have the participants type </a:t>
            </a:r>
            <a:r>
              <a:rPr lang="en-US" sz="1000" b="0" i="1" dirty="0" smtClean="0">
                <a:latin typeface="Times New Roman" pitchFamily="18" charset="0"/>
              </a:rPr>
              <a:t>Profiles</a:t>
            </a:r>
            <a:r>
              <a:rPr lang="en-US" sz="1000" b="0" dirty="0" smtClean="0">
                <a:latin typeface="Times New Roman" pitchFamily="18" charset="0"/>
              </a:rPr>
              <a:t> or </a:t>
            </a:r>
            <a:r>
              <a:rPr lang="en-US" sz="1000" b="0" i="1" dirty="0" smtClean="0">
                <a:latin typeface="Times New Roman" pitchFamily="18" charset="0"/>
              </a:rPr>
              <a:t> Contacts </a:t>
            </a:r>
            <a:r>
              <a:rPr lang="en-US" sz="1000" b="0" dirty="0" smtClean="0">
                <a:latin typeface="Times New Roman" pitchFamily="18" charset="0"/>
              </a:rPr>
              <a:t> into the  “Ask a Question for Help” to demonstrate this feature.  Make sure you test beforehand.</a:t>
            </a:r>
          </a:p>
          <a:p>
            <a:pPr marL="228600" indent="-228600" eaLnBrk="1" hangingPunct="1">
              <a:buFontTx/>
              <a:buChar char="•"/>
            </a:pPr>
            <a:r>
              <a:rPr lang="en-US" sz="1000" b="0" dirty="0" smtClean="0">
                <a:latin typeface="Times New Roman" pitchFamily="18" charset="0"/>
              </a:rPr>
              <a:t>Next Page discusses QAD Security.  Review the following:</a:t>
            </a:r>
          </a:p>
          <a:p>
            <a:pPr marL="685800" lvl="1" indent="-228600" eaLnBrk="1" hangingPunct="1">
              <a:buFontTx/>
              <a:buChar char="•"/>
            </a:pPr>
            <a:r>
              <a:rPr lang="en-US" sz="1000" dirty="0" smtClean="0">
                <a:latin typeface="Times New Roman" pitchFamily="18" charset="0"/>
              </a:rPr>
              <a:t>Login – 3 strikes your out</a:t>
            </a:r>
          </a:p>
          <a:p>
            <a:pPr marL="685800" lvl="1" indent="-228600" eaLnBrk="1" hangingPunct="1">
              <a:buFontTx/>
              <a:buChar char="•"/>
            </a:pPr>
            <a:r>
              <a:rPr lang="en-US" sz="1000" dirty="0" smtClean="0">
                <a:latin typeface="Times New Roman" pitchFamily="18" charset="0"/>
              </a:rPr>
              <a:t>Business Unit – We are set up with just one Business Unit but if we had two.</a:t>
            </a:r>
          </a:p>
          <a:p>
            <a:pPr marL="685800" lvl="1" indent="-228600" eaLnBrk="1" hangingPunct="1">
              <a:buFontTx/>
              <a:buChar char="•"/>
            </a:pPr>
            <a:r>
              <a:rPr lang="en-US" sz="1000" dirty="0" smtClean="0">
                <a:latin typeface="Times New Roman" pitchFamily="18" charset="0"/>
              </a:rPr>
              <a:t>Teams – Pre Create Opportunities for both teams and demonstrate</a:t>
            </a:r>
          </a:p>
          <a:p>
            <a:pPr marL="685800" lvl="1" indent="-228600" eaLnBrk="1" hangingPunct="1">
              <a:buFontTx/>
              <a:buChar char="•"/>
            </a:pPr>
            <a:r>
              <a:rPr lang="en-US" sz="1000" dirty="0" smtClean="0">
                <a:latin typeface="Times New Roman" pitchFamily="18" charset="0"/>
              </a:rPr>
              <a:t>Permission Groups</a:t>
            </a:r>
          </a:p>
          <a:p>
            <a:pPr marL="228600" indent="-228600" eaLnBrk="1" hangingPunct="1">
              <a:buFontTx/>
              <a:buChar char="•"/>
            </a:pPr>
            <a:endParaRPr lang="en-US" sz="1000" b="0" dirty="0" smtClean="0">
              <a:latin typeface="Times New Roman" pitchFamily="18" charset="0"/>
            </a:endParaRPr>
          </a:p>
          <a:p>
            <a:pPr marL="228600" indent="-228600" eaLnBrk="1" hangingPunct="1"/>
            <a:endParaRPr lang="en-US" sz="100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6"/>
          <p:cNvSpPr>
            <a:spLocks noGrp="1" noChangeArrowheads="1"/>
          </p:cNvSpPr>
          <p:nvPr>
            <p:ph type="ftr" sz="quarter" idx="4"/>
          </p:nvPr>
        </p:nvSpPr>
        <p:spPr>
          <a:noFill/>
        </p:spPr>
        <p:txBody>
          <a:bodyPr/>
          <a:lstStyle/>
          <a:p>
            <a:r>
              <a:rPr lang="en-US" dirty="0" smtClean="0"/>
              <a:t>2008-CRM-</a:t>
            </a:r>
          </a:p>
        </p:txBody>
      </p:sp>
      <p:sp>
        <p:nvSpPr>
          <p:cNvPr id="116739" name="Rectangle 7"/>
          <p:cNvSpPr>
            <a:spLocks noGrp="1" noChangeArrowheads="1"/>
          </p:cNvSpPr>
          <p:nvPr>
            <p:ph type="sldNum" sz="quarter" idx="5"/>
          </p:nvPr>
        </p:nvSpPr>
        <p:spPr>
          <a:noFill/>
        </p:spPr>
        <p:txBody>
          <a:bodyPr/>
          <a:lstStyle/>
          <a:p>
            <a:r>
              <a:rPr lang="en-US" dirty="0" smtClean="0"/>
              <a:t>Page </a:t>
            </a:r>
            <a:fld id="{A3DD7ADD-6687-4E88-BBDC-7C7EE57D475B}" type="slidenum">
              <a:rPr lang="en-US" smtClean="0"/>
              <a:pPr/>
              <a:t>16</a:t>
            </a:fld>
            <a:endParaRPr lang="en-US" dirty="0" smtClean="0"/>
          </a:p>
        </p:txBody>
      </p:sp>
      <p:sp>
        <p:nvSpPr>
          <p:cNvPr id="116740" name="Rectangle 2"/>
          <p:cNvSpPr>
            <a:spLocks noGrp="1" noRot="1" noChangeAspect="1" noChangeArrowheads="1" noTextEdit="1"/>
          </p:cNvSpPr>
          <p:nvPr>
            <p:ph type="sldImg"/>
          </p:nvPr>
        </p:nvSpPr>
        <p:spPr>
          <a:ln/>
        </p:spPr>
      </p:sp>
      <p:sp>
        <p:nvSpPr>
          <p:cNvPr id="116741" name="Rectangle 3"/>
          <p:cNvSpPr>
            <a:spLocks noGrp="1" noChangeArrowheads="1"/>
          </p:cNvSpPr>
          <p:nvPr>
            <p:ph type="body" idx="1"/>
          </p:nvPr>
        </p:nvSpPr>
        <p:spPr>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Have participants navigate to My settings.</a:t>
            </a:r>
          </a:p>
          <a:p>
            <a:pPr marL="228600" indent="-228600" eaLnBrk="1" hangingPunct="1">
              <a:buFontTx/>
              <a:buChar char="•"/>
            </a:pPr>
            <a:r>
              <a:rPr lang="en-US" sz="1000" b="0" dirty="0" smtClean="0">
                <a:latin typeface="Times New Roman" pitchFamily="18" charset="0"/>
              </a:rPr>
              <a:t>Review the Preferences Dialogue Box</a:t>
            </a:r>
          </a:p>
          <a:p>
            <a:pPr marL="228600" indent="-228600" eaLnBrk="1" hangingPunct="1">
              <a:buFontTx/>
              <a:buChar char="•"/>
            </a:pPr>
            <a:r>
              <a:rPr lang="en-US" sz="1000" b="0" dirty="0" smtClean="0">
                <a:latin typeface="Times New Roman" pitchFamily="18" charset="0"/>
              </a:rPr>
              <a:t>Follow the step-by-step.</a:t>
            </a:r>
          </a:p>
          <a:p>
            <a:pPr marL="228600" indent="-228600" eaLnBrk="1" hangingPunct="1">
              <a:buFontTx/>
              <a:buChar char="•"/>
            </a:pPr>
            <a:r>
              <a:rPr lang="en-US" sz="1000" b="0" dirty="0" smtClean="0">
                <a:latin typeface="Times New Roman" pitchFamily="18" charset="0"/>
              </a:rPr>
              <a:t>Remember this part of the training is more informational.  Your purpose is more to let the participants understand how robust QAD CRM is.  How easy it is to configure and change.</a:t>
            </a:r>
          </a:p>
          <a:p>
            <a:pPr marL="228600" indent="-228600" eaLnBrk="1" hangingPunct="1"/>
            <a:endParaRPr lang="en-US" sz="1000" b="0" dirty="0" smtClean="0">
              <a:latin typeface="Times New Roman"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6"/>
          <p:cNvSpPr>
            <a:spLocks noGrp="1" noChangeArrowheads="1"/>
          </p:cNvSpPr>
          <p:nvPr>
            <p:ph type="ftr" sz="quarter" idx="4"/>
          </p:nvPr>
        </p:nvSpPr>
        <p:spPr>
          <a:noFill/>
        </p:spPr>
        <p:txBody>
          <a:bodyPr/>
          <a:lstStyle/>
          <a:p>
            <a:r>
              <a:rPr lang="en-US" dirty="0" smtClean="0"/>
              <a:t>2008-CRM-</a:t>
            </a:r>
          </a:p>
        </p:txBody>
      </p:sp>
      <p:sp>
        <p:nvSpPr>
          <p:cNvPr id="109571" name="Rectangle 7"/>
          <p:cNvSpPr>
            <a:spLocks noGrp="1" noChangeArrowheads="1"/>
          </p:cNvSpPr>
          <p:nvPr>
            <p:ph type="sldNum" sz="quarter" idx="5"/>
          </p:nvPr>
        </p:nvSpPr>
        <p:spPr>
          <a:noFill/>
        </p:spPr>
        <p:txBody>
          <a:bodyPr/>
          <a:lstStyle/>
          <a:p>
            <a:r>
              <a:rPr lang="en-US" dirty="0" smtClean="0"/>
              <a:t>Page </a:t>
            </a:r>
            <a:fld id="{88942D89-AECA-40C7-8BB9-9B4F4A3D58A0}" type="slidenum">
              <a:rPr lang="en-US" smtClean="0"/>
              <a:pPr/>
              <a:t>17</a:t>
            </a:fld>
            <a:endParaRPr lang="en-US" dirty="0" smtClean="0"/>
          </a:p>
        </p:txBody>
      </p:sp>
      <p:sp>
        <p:nvSpPr>
          <p:cNvPr id="109572" name="Rectangle 2"/>
          <p:cNvSpPr>
            <a:spLocks noGrp="1" noRot="1" noChangeAspect="1" noChangeArrowheads="1" noTextEdit="1"/>
          </p:cNvSpPr>
          <p:nvPr>
            <p:ph type="sldImg"/>
          </p:nvPr>
        </p:nvSpPr>
        <p:spPr>
          <a:xfrm>
            <a:off x="301625" y="442913"/>
            <a:ext cx="3760788" cy="2820987"/>
          </a:xfrm>
          <a:ln/>
        </p:spPr>
      </p:sp>
      <p:sp>
        <p:nvSpPr>
          <p:cNvPr id="109573" name="Rectangle 3"/>
          <p:cNvSpPr>
            <a:spLocks noGrp="1" noChangeArrowheads="1"/>
          </p:cNvSpPr>
          <p:nvPr>
            <p:ph type="body" idx="1"/>
          </p:nvPr>
        </p:nvSpPr>
        <p:spPr>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Answers to the Knowledge Check are in the back of the book.</a:t>
            </a:r>
          </a:p>
          <a:p>
            <a:pPr marL="228600" indent="-228600" eaLnBrk="1" hangingPunct="1">
              <a:buFontTx/>
              <a:buChar char="•"/>
            </a:pPr>
            <a:r>
              <a:rPr lang="en-US" sz="1000" b="0" dirty="0" smtClean="0">
                <a:latin typeface="Times New Roman" pitchFamily="18" charset="0"/>
              </a:rPr>
              <a:t>Review with the class when they have completed or use this is an opportunity to get the class participating and answer the questions together. </a:t>
            </a:r>
          </a:p>
          <a:p>
            <a:pPr marL="228600" indent="-228600" eaLnBrk="1" hangingPunct="1"/>
            <a:endParaRPr lang="en-US" sz="1000" b="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6"/>
          <p:cNvSpPr>
            <a:spLocks noGrp="1" noChangeArrowheads="1"/>
          </p:cNvSpPr>
          <p:nvPr>
            <p:ph type="ftr" sz="quarter" idx="4"/>
          </p:nvPr>
        </p:nvSpPr>
        <p:spPr>
          <a:noFill/>
        </p:spPr>
        <p:txBody>
          <a:bodyPr/>
          <a:lstStyle/>
          <a:p>
            <a:r>
              <a:rPr lang="en-US" dirty="0" smtClean="0"/>
              <a:t>2008-CRM-</a:t>
            </a:r>
          </a:p>
        </p:txBody>
      </p:sp>
      <p:sp>
        <p:nvSpPr>
          <p:cNvPr id="110595" name="Rectangle 7"/>
          <p:cNvSpPr>
            <a:spLocks noGrp="1" noChangeArrowheads="1"/>
          </p:cNvSpPr>
          <p:nvPr>
            <p:ph type="sldNum" sz="quarter" idx="5"/>
          </p:nvPr>
        </p:nvSpPr>
        <p:spPr>
          <a:noFill/>
        </p:spPr>
        <p:txBody>
          <a:bodyPr/>
          <a:lstStyle/>
          <a:p>
            <a:r>
              <a:rPr lang="en-US" dirty="0" smtClean="0"/>
              <a:t>Page </a:t>
            </a:r>
            <a:fld id="{2261F62F-E408-4E25-BD35-E82D3E12AF91}" type="slidenum">
              <a:rPr lang="en-US" smtClean="0"/>
              <a:pPr/>
              <a:t>18</a:t>
            </a:fld>
            <a:endParaRPr lang="en-US" dirty="0" smtClean="0"/>
          </a:p>
        </p:txBody>
      </p:sp>
      <p:sp>
        <p:nvSpPr>
          <p:cNvPr id="110596" name="Rectangle 2"/>
          <p:cNvSpPr>
            <a:spLocks noGrp="1" noRot="1" noChangeAspect="1" noChangeArrowheads="1" noTextEdit="1"/>
          </p:cNvSpPr>
          <p:nvPr>
            <p:ph type="sldImg"/>
          </p:nvPr>
        </p:nvSpPr>
        <p:spPr>
          <a:xfrm>
            <a:off x="330200" y="290513"/>
            <a:ext cx="3760788" cy="2820987"/>
          </a:xfrm>
          <a:ln/>
        </p:spPr>
      </p:sp>
      <p:sp>
        <p:nvSpPr>
          <p:cNvPr id="110597" name="Rectangle 3"/>
          <p:cNvSpPr>
            <a:spLocks noGrp="1" noChangeArrowheads="1"/>
          </p:cNvSpPr>
          <p:nvPr>
            <p:ph type="body" idx="1"/>
          </p:nvPr>
        </p:nvSpPr>
        <p:spPr>
          <a:xfrm>
            <a:off x="4437063" y="304800"/>
            <a:ext cx="4908550" cy="6261100"/>
          </a:xfrm>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Briefly review the Key Points with the participants</a:t>
            </a:r>
          </a:p>
          <a:p>
            <a:pPr marL="228600" indent="-228600" eaLnBrk="1" hangingPunct="1">
              <a:buFontTx/>
              <a:buChar char="•"/>
            </a:pPr>
            <a:r>
              <a:rPr lang="en-US" sz="1000" b="0" dirty="0" smtClean="0">
                <a:latin typeface="Times New Roman" pitchFamily="18" charset="0"/>
              </a:rPr>
              <a:t>This is now a time to see if there are any questions and if anyone needs additional information. </a:t>
            </a:r>
          </a:p>
          <a:p>
            <a:pPr marL="228600" indent="-228600" eaLnBrk="1" hangingPunct="1"/>
            <a:endParaRPr lang="en-US" b="0"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6"/>
          <p:cNvSpPr>
            <a:spLocks noGrp="1" noChangeArrowheads="1"/>
          </p:cNvSpPr>
          <p:nvPr>
            <p:ph type="ftr" sz="quarter" idx="4"/>
          </p:nvPr>
        </p:nvSpPr>
        <p:spPr>
          <a:noFill/>
        </p:spPr>
        <p:txBody>
          <a:bodyPr/>
          <a:lstStyle/>
          <a:p>
            <a:r>
              <a:rPr lang="en-US" dirty="0" smtClean="0"/>
              <a:t>2008-CRM-</a:t>
            </a:r>
          </a:p>
        </p:txBody>
      </p:sp>
      <p:sp>
        <p:nvSpPr>
          <p:cNvPr id="120835" name="Rectangle 7"/>
          <p:cNvSpPr>
            <a:spLocks noGrp="1" noChangeArrowheads="1"/>
          </p:cNvSpPr>
          <p:nvPr>
            <p:ph type="sldNum" sz="quarter" idx="5"/>
          </p:nvPr>
        </p:nvSpPr>
        <p:spPr>
          <a:noFill/>
        </p:spPr>
        <p:txBody>
          <a:bodyPr/>
          <a:lstStyle/>
          <a:p>
            <a:r>
              <a:rPr lang="en-US" dirty="0" smtClean="0"/>
              <a:t>Page </a:t>
            </a:r>
            <a:fld id="{33102264-FA37-4872-A836-9E719A3869C1}" type="slidenum">
              <a:rPr lang="en-US" smtClean="0"/>
              <a:pPr/>
              <a:t>20</a:t>
            </a:fld>
            <a:endParaRPr lang="en-US" dirty="0" smtClean="0"/>
          </a:p>
        </p:txBody>
      </p:sp>
      <p:sp>
        <p:nvSpPr>
          <p:cNvPr id="120836" name="Rectangle 2"/>
          <p:cNvSpPr>
            <a:spLocks noGrp="1" noRot="1" noChangeAspect="1" noChangeArrowheads="1" noTextEdit="1"/>
          </p:cNvSpPr>
          <p:nvPr>
            <p:ph type="sldImg"/>
          </p:nvPr>
        </p:nvSpPr>
        <p:spPr>
          <a:xfrm>
            <a:off x="296863" y="419100"/>
            <a:ext cx="3803650" cy="2852738"/>
          </a:xfrm>
          <a:ln/>
        </p:spPr>
      </p:sp>
      <p:sp>
        <p:nvSpPr>
          <p:cNvPr id="120837" name="Rectangle 3"/>
          <p:cNvSpPr>
            <a:spLocks noGrp="1" noChangeArrowheads="1"/>
          </p:cNvSpPr>
          <p:nvPr>
            <p:ph type="body" idx="1"/>
          </p:nvPr>
        </p:nvSpPr>
        <p:spPr>
          <a:xfrm>
            <a:off x="4541838" y="384175"/>
            <a:ext cx="4767262" cy="6253163"/>
          </a:xfrm>
          <a:noFill/>
        </p:spPr>
        <p:txBody>
          <a:bodyPr/>
          <a:lstStyle/>
          <a:p>
            <a:pPr marL="228600" indent="-228600" eaLnBrk="1" hangingPunct="1">
              <a:spcBef>
                <a:spcPct val="0"/>
              </a:spcBef>
            </a:pPr>
            <a:r>
              <a:rPr lang="en-US" dirty="0" smtClean="0"/>
              <a:t>Instructor Notes</a:t>
            </a:r>
            <a:endParaRPr lang="nl-NL"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6"/>
          <p:cNvSpPr>
            <a:spLocks noGrp="1" noChangeArrowheads="1"/>
          </p:cNvSpPr>
          <p:nvPr>
            <p:ph type="ftr" sz="quarter" idx="4"/>
          </p:nvPr>
        </p:nvSpPr>
        <p:spPr>
          <a:noFill/>
        </p:spPr>
        <p:txBody>
          <a:bodyPr/>
          <a:lstStyle/>
          <a:p>
            <a:r>
              <a:rPr lang="en-US" dirty="0" smtClean="0"/>
              <a:t>2008-CRM-</a:t>
            </a:r>
          </a:p>
        </p:txBody>
      </p:sp>
      <p:sp>
        <p:nvSpPr>
          <p:cNvPr id="122883" name="Rectangle 7"/>
          <p:cNvSpPr>
            <a:spLocks noGrp="1" noChangeArrowheads="1"/>
          </p:cNvSpPr>
          <p:nvPr>
            <p:ph type="sldNum" sz="quarter" idx="5"/>
          </p:nvPr>
        </p:nvSpPr>
        <p:spPr>
          <a:noFill/>
        </p:spPr>
        <p:txBody>
          <a:bodyPr/>
          <a:lstStyle/>
          <a:p>
            <a:r>
              <a:rPr lang="en-US" dirty="0" smtClean="0"/>
              <a:t>Page </a:t>
            </a:r>
            <a:fld id="{A10BEFC3-1B3D-4B56-9170-53AF13723F7E}" type="slidenum">
              <a:rPr lang="en-US" smtClean="0"/>
              <a:pPr/>
              <a:t>21</a:t>
            </a:fld>
            <a:endParaRPr lang="en-US" dirty="0" smtClean="0"/>
          </a:p>
        </p:txBody>
      </p:sp>
      <p:sp>
        <p:nvSpPr>
          <p:cNvPr id="122884" name="Rectangle 2"/>
          <p:cNvSpPr>
            <a:spLocks noGrp="1" noRot="1" noChangeAspect="1" noChangeArrowheads="1" noTextEdit="1"/>
          </p:cNvSpPr>
          <p:nvPr>
            <p:ph type="sldImg"/>
          </p:nvPr>
        </p:nvSpPr>
        <p:spPr>
          <a:ln/>
        </p:spPr>
      </p:sp>
      <p:sp>
        <p:nvSpPr>
          <p:cNvPr id="122885" name="Rectangle 3"/>
          <p:cNvSpPr>
            <a:spLocks noGrp="1" noChangeArrowheads="1"/>
          </p:cNvSpPr>
          <p:nvPr>
            <p:ph type="body" idx="1"/>
          </p:nvPr>
        </p:nvSpPr>
        <p:spPr>
          <a:noFill/>
        </p:spPr>
        <p:txBody>
          <a:bodyPr/>
          <a:lstStyle/>
          <a:p>
            <a:pPr eaLnBrk="1" hangingPunct="1"/>
            <a:r>
              <a:rPr lang="en-US" dirty="0" smtClean="0"/>
              <a:t>Instructor Notes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6"/>
          <p:cNvSpPr>
            <a:spLocks noGrp="1" noChangeArrowheads="1"/>
          </p:cNvSpPr>
          <p:nvPr>
            <p:ph type="ftr" sz="quarter" idx="4"/>
          </p:nvPr>
        </p:nvSpPr>
        <p:spPr>
          <a:noFill/>
        </p:spPr>
        <p:txBody>
          <a:bodyPr/>
          <a:lstStyle/>
          <a:p>
            <a:r>
              <a:rPr lang="en-US" dirty="0" smtClean="0"/>
              <a:t>2008-CRM-</a:t>
            </a:r>
          </a:p>
        </p:txBody>
      </p:sp>
      <p:sp>
        <p:nvSpPr>
          <p:cNvPr id="102403" name="Rectangle 7"/>
          <p:cNvSpPr>
            <a:spLocks noGrp="1" noChangeArrowheads="1"/>
          </p:cNvSpPr>
          <p:nvPr>
            <p:ph type="sldNum" sz="quarter" idx="5"/>
          </p:nvPr>
        </p:nvSpPr>
        <p:spPr>
          <a:noFill/>
        </p:spPr>
        <p:txBody>
          <a:bodyPr/>
          <a:lstStyle/>
          <a:p>
            <a:r>
              <a:rPr lang="en-US" dirty="0" smtClean="0"/>
              <a:t>Page </a:t>
            </a:r>
            <a:fld id="{BDB90D2E-23C5-4779-9079-39FFE95967C0}" type="slidenum">
              <a:rPr lang="en-US" smtClean="0"/>
              <a:pPr/>
              <a:t>2</a:t>
            </a:fld>
            <a:endParaRPr lang="en-US" dirty="0" smtClean="0"/>
          </a:p>
        </p:txBody>
      </p:sp>
      <p:sp>
        <p:nvSpPr>
          <p:cNvPr id="102404" name="Rectangle 2"/>
          <p:cNvSpPr>
            <a:spLocks noGrp="1" noRot="1" noChangeAspect="1" noChangeArrowheads="1" noTextEdit="1"/>
          </p:cNvSpPr>
          <p:nvPr>
            <p:ph type="sldImg"/>
          </p:nvPr>
        </p:nvSpPr>
        <p:spPr>
          <a:ln/>
        </p:spPr>
      </p:sp>
      <p:sp>
        <p:nvSpPr>
          <p:cNvPr id="102405" name="Rectangle 3"/>
          <p:cNvSpPr>
            <a:spLocks noGrp="1" noChangeArrowheads="1"/>
          </p:cNvSpPr>
          <p:nvPr>
            <p:ph type="body" idx="1"/>
          </p:nvPr>
        </p:nvSpPr>
        <p:spPr>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When will class start?  9:00 a.m. – 4:00 p.m., 1hr for lunch?</a:t>
            </a:r>
          </a:p>
          <a:p>
            <a:pPr marL="228600" indent="-228600" eaLnBrk="1" hangingPunct="1">
              <a:buFontTx/>
              <a:buChar char="•"/>
            </a:pPr>
            <a:r>
              <a:rPr lang="en-US" sz="1000" b="0" dirty="0" smtClean="0">
                <a:latin typeface="Times New Roman" pitchFamily="18" charset="0"/>
              </a:rPr>
              <a:t>Now is the time to understand any timing issues that the class may have. </a:t>
            </a:r>
          </a:p>
          <a:p>
            <a:pPr marL="228600" indent="-228600" eaLnBrk="1" hangingPunct="1">
              <a:buFontTx/>
              <a:buChar char="•"/>
            </a:pPr>
            <a:r>
              <a:rPr lang="en-US" sz="1000" b="0" dirty="0" smtClean="0">
                <a:latin typeface="Times New Roman" pitchFamily="18" charset="0"/>
              </a:rPr>
              <a:t>Review the Agenda with the participants.</a:t>
            </a:r>
          </a:p>
          <a:p>
            <a:pPr marL="228600" indent="-228600" eaLnBrk="1" hangingPunct="1">
              <a:buFontTx/>
              <a:buChar char="•"/>
            </a:pPr>
            <a:r>
              <a:rPr lang="en-US" sz="1000" b="0" dirty="0" smtClean="0">
                <a:latin typeface="Times New Roman" pitchFamily="18" charset="0"/>
              </a:rPr>
              <a:t>Notice there are no times on the agenda.  </a:t>
            </a:r>
          </a:p>
          <a:p>
            <a:pPr marL="228600" indent="-228600" eaLnBrk="1" hangingPunct="1">
              <a:buFontTx/>
              <a:buChar char="•"/>
            </a:pPr>
            <a:r>
              <a:rPr lang="en-US" sz="1000" b="0" dirty="0" smtClean="0">
                <a:latin typeface="Times New Roman" pitchFamily="18" charset="0"/>
              </a:rPr>
              <a:t>Depending on the number of participants you may want to estimate how long each topic will take.</a:t>
            </a:r>
          </a:p>
          <a:p>
            <a:pPr marL="228600" indent="-228600" eaLnBrk="1" hangingPunct="1"/>
            <a:endParaRPr lang="en-US" sz="1000" b="0" dirty="0" smtClean="0">
              <a:latin typeface="Times New Roman" pitchFamily="18" charset="0"/>
            </a:endParaRPr>
          </a:p>
          <a:p>
            <a:pPr marL="228600" indent="-228600" eaLnBrk="1" hangingPunct="1"/>
            <a:endParaRPr lang="en-US" sz="1000" b="0" dirty="0" smtClean="0">
              <a:latin typeface="Times New Roman" pitchFamily="18" charset="0"/>
            </a:endParaRPr>
          </a:p>
          <a:p>
            <a:pPr marL="228600" indent="-228600" eaLnBrk="1" hangingPunct="1">
              <a:buFontTx/>
              <a:buChar char="•"/>
            </a:pPr>
            <a:endParaRPr lang="en-US" sz="1000" b="0" dirty="0" smtClean="0">
              <a:latin typeface="Times New Roman" pitchFamily="18" charset="0"/>
            </a:endParaRPr>
          </a:p>
          <a:p>
            <a:pPr marL="228600" indent="-228600" eaLnBrk="1" hangingPunct="1">
              <a:buFontTx/>
              <a:buChar char="•"/>
            </a:pPr>
            <a:endParaRPr lang="en-US" sz="1000" b="0" dirty="0" smtClean="0">
              <a:latin typeface="Times New Roman" pitchFamily="18" charset="0"/>
            </a:endParaRPr>
          </a:p>
          <a:p>
            <a:pPr marL="228600" indent="-228600" eaLnBrk="1" hangingPunct="1"/>
            <a:endParaRPr lang="en-US" sz="1000" dirty="0" smtClean="0"/>
          </a:p>
          <a:p>
            <a:pPr marL="228600" indent="-228600"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6"/>
          <p:cNvSpPr>
            <a:spLocks noGrp="1" noChangeArrowheads="1"/>
          </p:cNvSpPr>
          <p:nvPr>
            <p:ph type="ftr" sz="quarter" idx="4"/>
          </p:nvPr>
        </p:nvSpPr>
        <p:spPr>
          <a:noFill/>
        </p:spPr>
        <p:txBody>
          <a:bodyPr/>
          <a:lstStyle/>
          <a:p>
            <a:r>
              <a:rPr lang="en-US" dirty="0" smtClean="0"/>
              <a:t>2008-CRM-</a:t>
            </a:r>
          </a:p>
        </p:txBody>
      </p:sp>
      <p:sp>
        <p:nvSpPr>
          <p:cNvPr id="122883" name="Rectangle 7"/>
          <p:cNvSpPr>
            <a:spLocks noGrp="1" noChangeArrowheads="1"/>
          </p:cNvSpPr>
          <p:nvPr>
            <p:ph type="sldNum" sz="quarter" idx="5"/>
          </p:nvPr>
        </p:nvSpPr>
        <p:spPr>
          <a:noFill/>
        </p:spPr>
        <p:txBody>
          <a:bodyPr/>
          <a:lstStyle/>
          <a:p>
            <a:r>
              <a:rPr lang="en-US" dirty="0" smtClean="0"/>
              <a:t>Page </a:t>
            </a:r>
            <a:fld id="{A10BEFC3-1B3D-4B56-9170-53AF13723F7E}" type="slidenum">
              <a:rPr lang="en-US" smtClean="0"/>
              <a:pPr/>
              <a:t>22</a:t>
            </a:fld>
            <a:endParaRPr lang="en-US" dirty="0" smtClean="0"/>
          </a:p>
        </p:txBody>
      </p:sp>
      <p:sp>
        <p:nvSpPr>
          <p:cNvPr id="122884" name="Rectangle 2"/>
          <p:cNvSpPr>
            <a:spLocks noGrp="1" noRot="1" noChangeAspect="1" noChangeArrowheads="1" noTextEdit="1"/>
          </p:cNvSpPr>
          <p:nvPr>
            <p:ph type="sldImg"/>
          </p:nvPr>
        </p:nvSpPr>
        <p:spPr>
          <a:ln/>
        </p:spPr>
      </p:sp>
      <p:sp>
        <p:nvSpPr>
          <p:cNvPr id="122885" name="Rectangle 3"/>
          <p:cNvSpPr>
            <a:spLocks noGrp="1" noChangeArrowheads="1"/>
          </p:cNvSpPr>
          <p:nvPr>
            <p:ph type="body" idx="1"/>
          </p:nvPr>
        </p:nvSpPr>
        <p:spPr>
          <a:noFill/>
        </p:spPr>
        <p:txBody>
          <a:bodyPr/>
          <a:lstStyle/>
          <a:p>
            <a:pPr eaLnBrk="1" hangingPunct="1"/>
            <a:r>
              <a:rPr lang="en-US" dirty="0" smtClean="0"/>
              <a:t>Instructor Notes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6"/>
          <p:cNvSpPr>
            <a:spLocks noGrp="1" noChangeArrowheads="1"/>
          </p:cNvSpPr>
          <p:nvPr>
            <p:ph type="ftr" sz="quarter" idx="4"/>
          </p:nvPr>
        </p:nvSpPr>
        <p:spPr>
          <a:noFill/>
        </p:spPr>
        <p:txBody>
          <a:bodyPr/>
          <a:lstStyle/>
          <a:p>
            <a:r>
              <a:rPr lang="en-US" dirty="0" smtClean="0"/>
              <a:t>2008-CRM-</a:t>
            </a:r>
          </a:p>
        </p:txBody>
      </p:sp>
      <p:sp>
        <p:nvSpPr>
          <p:cNvPr id="123907" name="Rectangle 7"/>
          <p:cNvSpPr>
            <a:spLocks noGrp="1" noChangeArrowheads="1"/>
          </p:cNvSpPr>
          <p:nvPr>
            <p:ph type="sldNum" sz="quarter" idx="5"/>
          </p:nvPr>
        </p:nvSpPr>
        <p:spPr>
          <a:noFill/>
        </p:spPr>
        <p:txBody>
          <a:bodyPr/>
          <a:lstStyle/>
          <a:p>
            <a:r>
              <a:rPr lang="en-US" dirty="0" smtClean="0"/>
              <a:t>Page </a:t>
            </a:r>
            <a:fld id="{EF2DDCCA-6019-4E9C-883A-E523992BA7D7}" type="slidenum">
              <a:rPr lang="en-US" smtClean="0"/>
              <a:pPr/>
              <a:t>23</a:t>
            </a:fld>
            <a:endParaRPr lang="en-US" dirty="0" smtClean="0"/>
          </a:p>
        </p:txBody>
      </p:sp>
      <p:sp>
        <p:nvSpPr>
          <p:cNvPr id="123908" name="Rectangle 2"/>
          <p:cNvSpPr>
            <a:spLocks noGrp="1" noRot="1" noChangeAspect="1" noChangeArrowheads="1" noTextEdit="1"/>
          </p:cNvSpPr>
          <p:nvPr>
            <p:ph type="sldImg"/>
          </p:nvPr>
        </p:nvSpPr>
        <p:spPr>
          <a:ln/>
        </p:spPr>
      </p:sp>
      <p:sp>
        <p:nvSpPr>
          <p:cNvPr id="123909" name="Rectangle 3"/>
          <p:cNvSpPr>
            <a:spLocks noGrp="1" noChangeArrowheads="1"/>
          </p:cNvSpPr>
          <p:nvPr>
            <p:ph type="body" idx="1"/>
          </p:nvPr>
        </p:nvSpPr>
        <p:spPr>
          <a:noFill/>
        </p:spPr>
        <p:txBody>
          <a:bodyPr/>
          <a:lstStyle/>
          <a:p>
            <a:pPr marL="228600" indent="-228600" eaLnBrk="1" hangingPunct="1"/>
            <a:r>
              <a:rPr lang="en-US" sz="1400" dirty="0" smtClean="0"/>
              <a:t>Searching - Navigation</a:t>
            </a:r>
            <a:endParaRPr lang="en-US" dirty="0" smtClean="0"/>
          </a:p>
          <a:p>
            <a:pPr marL="228600" indent="-228600" eaLnBrk="1" hangingPunct="1"/>
            <a:r>
              <a:rPr lang="en-US" b="0" dirty="0" smtClean="0">
                <a:latin typeface="Times New Roman" pitchFamily="18" charset="0"/>
              </a:rPr>
              <a:t>The Profile and Contact Search function is used to locate one or </a:t>
            </a:r>
          </a:p>
          <a:p>
            <a:pPr marL="228600" indent="-228600" eaLnBrk="1" hangingPunct="1"/>
            <a:r>
              <a:rPr lang="en-US" b="0" dirty="0" smtClean="0">
                <a:latin typeface="Times New Roman" pitchFamily="18" charset="0"/>
              </a:rPr>
              <a:t>multiple records based on your search criteria.  You will use this </a:t>
            </a:r>
          </a:p>
          <a:p>
            <a:pPr marL="228600" indent="-228600" eaLnBrk="1" hangingPunct="1"/>
            <a:r>
              <a:rPr lang="en-US" b="0" dirty="0" smtClean="0">
                <a:latin typeface="Times New Roman" pitchFamily="18" charset="0"/>
              </a:rPr>
              <a:t>functionality daily.  Set-Up a favorite so you have easy and quick access to </a:t>
            </a:r>
          </a:p>
          <a:p>
            <a:pPr marL="228600" indent="-228600" eaLnBrk="1" hangingPunct="1"/>
            <a:r>
              <a:rPr lang="en-US" b="0" dirty="0" smtClean="0">
                <a:latin typeface="Times New Roman" pitchFamily="18" charset="0"/>
              </a:rPr>
              <a:t>this screen.</a:t>
            </a:r>
          </a:p>
          <a:p>
            <a:pPr marL="228600" indent="-228600" eaLnBrk="1" hangingPunct="1"/>
            <a:endParaRPr lang="en-US" b="0" dirty="0" smtClean="0">
              <a:latin typeface="Times New Roman" pitchFamily="18" charset="0"/>
            </a:endParaRPr>
          </a:p>
          <a:p>
            <a:pPr marL="228600" indent="-228600" eaLnBrk="1" hangingPunct="1"/>
            <a:r>
              <a:rPr lang="en-US" dirty="0" smtClean="0"/>
              <a:t>Creating a Favorite</a:t>
            </a:r>
            <a:endParaRPr lang="en-US" b="0" dirty="0" smtClean="0"/>
          </a:p>
          <a:p>
            <a:pPr marL="228600" indent="-228600" eaLnBrk="1" hangingPunct="1"/>
            <a:r>
              <a:rPr lang="en-US" i="1" dirty="0" smtClean="0">
                <a:latin typeface="Times New Roman" pitchFamily="18" charset="0"/>
              </a:rPr>
              <a:t>Step-by-Step:</a:t>
            </a:r>
          </a:p>
          <a:p>
            <a:pPr marL="228600" indent="-228600" eaLnBrk="1" hangingPunct="1">
              <a:buFontTx/>
              <a:buAutoNum type="arabicPeriod"/>
            </a:pPr>
            <a:r>
              <a:rPr lang="en-US" b="0" dirty="0" smtClean="0">
                <a:latin typeface="Times New Roman" pitchFamily="18" charset="0"/>
              </a:rPr>
              <a:t>Navigation:  Main Menu | Sales Management | Addresses | Search a Profile or Contact</a:t>
            </a:r>
          </a:p>
          <a:p>
            <a:pPr marL="228600" indent="-228600" eaLnBrk="1" hangingPunct="1">
              <a:buFontTx/>
              <a:buAutoNum type="arabicPeriod"/>
            </a:pPr>
            <a:r>
              <a:rPr lang="en-US" b="0" dirty="0" smtClean="0">
                <a:latin typeface="Times New Roman" pitchFamily="18" charset="0"/>
              </a:rPr>
              <a:t>Right-Click, Search a Profile or Contact</a:t>
            </a:r>
          </a:p>
          <a:p>
            <a:pPr marL="228600" indent="-228600" eaLnBrk="1" hangingPunct="1">
              <a:buFontTx/>
              <a:buAutoNum type="arabicPeriod"/>
            </a:pPr>
            <a:r>
              <a:rPr lang="en-US" b="0" dirty="0" smtClean="0">
                <a:latin typeface="Times New Roman" pitchFamily="18" charset="0"/>
              </a:rPr>
              <a:t>Click, Add to Favorites</a:t>
            </a:r>
          </a:p>
          <a:p>
            <a:pPr marL="228600" indent="-228600" eaLnBrk="1" hangingPunct="1">
              <a:buFontTx/>
              <a:buAutoNum type="arabicPeriod"/>
            </a:pPr>
            <a:r>
              <a:rPr lang="en-US" b="0" dirty="0" smtClean="0">
                <a:latin typeface="Times New Roman" pitchFamily="18" charset="0"/>
              </a:rPr>
              <a:t>Add Favorite Dialogue Box Displays </a:t>
            </a:r>
          </a:p>
          <a:p>
            <a:pPr marL="228600" indent="-228600" eaLnBrk="1" hangingPunct="1">
              <a:buFontTx/>
              <a:buAutoNum type="arabicPeriod"/>
            </a:pPr>
            <a:r>
              <a:rPr lang="en-US" b="0" dirty="0" smtClean="0">
                <a:latin typeface="Times New Roman" pitchFamily="18" charset="0"/>
              </a:rPr>
              <a:t>Select Arrow</a:t>
            </a:r>
          </a:p>
          <a:p>
            <a:pPr marL="228600" indent="-228600" eaLnBrk="1" hangingPunct="1"/>
            <a:endParaRPr lang="en-US" b="0" dirty="0" smtClean="0">
              <a:latin typeface="Times New Roman" pitchFamily="18" charset="0"/>
            </a:endParaRPr>
          </a:p>
          <a:p>
            <a:pPr marL="228600" indent="-228600" eaLnBrk="1" hangingPunct="1"/>
            <a:r>
              <a:rPr lang="en-US" i="1" dirty="0" smtClean="0">
                <a:latin typeface="Times New Roman" pitchFamily="18" charset="0"/>
              </a:rPr>
              <a:t>Result </a:t>
            </a:r>
            <a:r>
              <a:rPr lang="en-US" b="0" i="1" dirty="0" smtClean="0">
                <a:latin typeface="Times New Roman" pitchFamily="18" charset="0"/>
              </a:rPr>
              <a:t>- </a:t>
            </a:r>
            <a:r>
              <a:rPr lang="en-US" b="0" dirty="0" smtClean="0">
                <a:latin typeface="Times New Roman" pitchFamily="18" charset="0"/>
              </a:rPr>
              <a:t>Favorite created in two places:</a:t>
            </a:r>
          </a:p>
          <a:p>
            <a:pPr marL="228600" indent="-228600" eaLnBrk="1" hangingPunct="1">
              <a:buFontTx/>
              <a:buAutoNum type="arabicPeriod"/>
            </a:pPr>
            <a:r>
              <a:rPr lang="en-US" b="0" dirty="0" smtClean="0">
                <a:latin typeface="Times New Roman" pitchFamily="18" charset="0"/>
              </a:rPr>
              <a:t>Application Tool Bar under </a:t>
            </a:r>
            <a:r>
              <a:rPr lang="en-US" b="0" u="sng" dirty="0" smtClean="0">
                <a:latin typeface="Times New Roman" pitchFamily="18" charset="0"/>
              </a:rPr>
              <a:t>T</a:t>
            </a:r>
            <a:r>
              <a:rPr lang="en-US" b="0" dirty="0" smtClean="0">
                <a:latin typeface="Times New Roman" pitchFamily="18" charset="0"/>
              </a:rPr>
              <a:t>ools</a:t>
            </a:r>
          </a:p>
          <a:p>
            <a:pPr marL="228600" indent="-228600" eaLnBrk="1" hangingPunct="1">
              <a:buFontTx/>
              <a:buAutoNum type="arabicPeriod"/>
            </a:pPr>
            <a:r>
              <a:rPr lang="en-US" b="0" dirty="0" smtClean="0">
                <a:latin typeface="Times New Roman" pitchFamily="18" charset="0"/>
              </a:rPr>
              <a:t>QAD CRM Bar </a:t>
            </a:r>
          </a:p>
          <a:p>
            <a:pPr marL="228600" indent="-228600" eaLnBrk="1" hangingPunct="1"/>
            <a:endParaRPr lang="en-US" b="0" i="1" dirty="0" smtClean="0">
              <a:latin typeface="Times New Roman" pitchFamily="18" charset="0"/>
            </a:endParaRPr>
          </a:p>
          <a:p>
            <a:pPr marL="228600" indent="-228600" eaLnBrk="1" hangingPunct="1">
              <a:buFontTx/>
              <a:buAutoNum type="arabicPeriod"/>
            </a:pPr>
            <a:endParaRPr lang="en-US" b="0" dirty="0" smtClean="0"/>
          </a:p>
          <a:p>
            <a:pPr marL="228600" indent="-228600" eaLnBrk="1" hangingPunct="1"/>
            <a:endParaRPr lang="en-US" b="0" i="1" dirty="0" smtClean="0"/>
          </a:p>
          <a:p>
            <a:pPr marL="228600" indent="-228600" eaLnBrk="1" hangingPunct="1"/>
            <a:endParaRPr lang="en-US" b="0" dirty="0" smtClean="0"/>
          </a:p>
          <a:p>
            <a:pPr marL="228600" indent="-228600" eaLnBrk="1" hangingPunct="1"/>
            <a:endParaRPr lang="en-US" i="1"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6"/>
          <p:cNvSpPr>
            <a:spLocks noGrp="1" noChangeArrowheads="1"/>
          </p:cNvSpPr>
          <p:nvPr>
            <p:ph type="ftr" sz="quarter" idx="4"/>
          </p:nvPr>
        </p:nvSpPr>
        <p:spPr>
          <a:noFill/>
        </p:spPr>
        <p:txBody>
          <a:bodyPr/>
          <a:lstStyle/>
          <a:p>
            <a:r>
              <a:rPr lang="en-US" dirty="0" smtClean="0"/>
              <a:t>2008-CRM-</a:t>
            </a:r>
          </a:p>
        </p:txBody>
      </p:sp>
      <p:sp>
        <p:nvSpPr>
          <p:cNvPr id="121859" name="Rectangle 7"/>
          <p:cNvSpPr>
            <a:spLocks noGrp="1" noChangeArrowheads="1"/>
          </p:cNvSpPr>
          <p:nvPr>
            <p:ph type="sldNum" sz="quarter" idx="5"/>
          </p:nvPr>
        </p:nvSpPr>
        <p:spPr>
          <a:noFill/>
        </p:spPr>
        <p:txBody>
          <a:bodyPr/>
          <a:lstStyle/>
          <a:p>
            <a:r>
              <a:rPr lang="en-US" dirty="0" smtClean="0"/>
              <a:t>Page </a:t>
            </a:r>
            <a:fld id="{8665A443-8BFF-4968-A920-7D21D10DDFDC}" type="slidenum">
              <a:rPr lang="en-US" smtClean="0"/>
              <a:pPr/>
              <a:t>24</a:t>
            </a:fld>
            <a:endParaRPr lang="en-US" dirty="0" smtClean="0"/>
          </a:p>
        </p:txBody>
      </p:sp>
      <p:sp>
        <p:nvSpPr>
          <p:cNvPr id="121860" name="Rectangle 2"/>
          <p:cNvSpPr>
            <a:spLocks noGrp="1" noRot="1" noChangeAspect="1" noChangeArrowheads="1" noTextEdit="1"/>
          </p:cNvSpPr>
          <p:nvPr>
            <p:ph type="sldImg"/>
          </p:nvPr>
        </p:nvSpPr>
        <p:spPr>
          <a:ln/>
        </p:spPr>
      </p:sp>
      <p:sp>
        <p:nvSpPr>
          <p:cNvPr id="121861" name="Rectangle 3"/>
          <p:cNvSpPr>
            <a:spLocks noGrp="1" noChangeArrowheads="1"/>
          </p:cNvSpPr>
          <p:nvPr>
            <p:ph type="body" idx="1"/>
          </p:nvPr>
        </p:nvSpPr>
        <p:spPr>
          <a:noFill/>
        </p:spPr>
        <p:txBody>
          <a:bodyPr/>
          <a:lstStyle/>
          <a:p>
            <a:pPr eaLnBrk="1" hangingPunct="1"/>
            <a:r>
              <a:rPr lang="en-US" dirty="0" smtClean="0"/>
              <a:t>Instructor Notes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6"/>
          <p:cNvSpPr>
            <a:spLocks noGrp="1" noChangeArrowheads="1"/>
          </p:cNvSpPr>
          <p:nvPr>
            <p:ph type="ftr" sz="quarter" idx="4"/>
          </p:nvPr>
        </p:nvSpPr>
        <p:spPr>
          <a:noFill/>
        </p:spPr>
        <p:txBody>
          <a:bodyPr/>
          <a:lstStyle/>
          <a:p>
            <a:r>
              <a:rPr lang="en-US" dirty="0" smtClean="0"/>
              <a:t>2008-CRM-</a:t>
            </a:r>
          </a:p>
        </p:txBody>
      </p:sp>
      <p:sp>
        <p:nvSpPr>
          <p:cNvPr id="124931" name="Rectangle 7"/>
          <p:cNvSpPr>
            <a:spLocks noGrp="1" noChangeArrowheads="1"/>
          </p:cNvSpPr>
          <p:nvPr>
            <p:ph type="sldNum" sz="quarter" idx="5"/>
          </p:nvPr>
        </p:nvSpPr>
        <p:spPr>
          <a:noFill/>
        </p:spPr>
        <p:txBody>
          <a:bodyPr/>
          <a:lstStyle/>
          <a:p>
            <a:r>
              <a:rPr lang="en-US" dirty="0" smtClean="0"/>
              <a:t>Page </a:t>
            </a:r>
            <a:fld id="{02C5BA6C-773C-43C9-8024-711DB8B940DA}" type="slidenum">
              <a:rPr lang="en-US" smtClean="0"/>
              <a:pPr/>
              <a:t>25</a:t>
            </a:fld>
            <a:endParaRPr lang="en-US" dirty="0" smtClean="0"/>
          </a:p>
        </p:txBody>
      </p:sp>
      <p:sp>
        <p:nvSpPr>
          <p:cNvPr id="124932" name="Rectangle 2"/>
          <p:cNvSpPr>
            <a:spLocks noGrp="1" noRot="1" noChangeAspect="1" noChangeArrowheads="1" noTextEdit="1"/>
          </p:cNvSpPr>
          <p:nvPr>
            <p:ph type="sldImg"/>
          </p:nvPr>
        </p:nvSpPr>
        <p:spPr>
          <a:ln/>
        </p:spPr>
      </p:sp>
      <p:sp>
        <p:nvSpPr>
          <p:cNvPr id="124933" name="Rectangle 3"/>
          <p:cNvSpPr>
            <a:spLocks noGrp="1" noChangeArrowheads="1"/>
          </p:cNvSpPr>
          <p:nvPr>
            <p:ph type="body" idx="1"/>
          </p:nvPr>
        </p:nvSpPr>
        <p:spPr>
          <a:noFill/>
        </p:spPr>
        <p:txBody>
          <a:bodyPr/>
          <a:lstStyle/>
          <a:p>
            <a:pPr eaLnBrk="1" hangingPunct="1"/>
            <a:r>
              <a:rPr lang="en-US" dirty="0" smtClean="0"/>
              <a:t>Instructor Notes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6"/>
          <p:cNvSpPr>
            <a:spLocks noGrp="1" noChangeArrowheads="1"/>
          </p:cNvSpPr>
          <p:nvPr>
            <p:ph type="ftr" sz="quarter" idx="4"/>
          </p:nvPr>
        </p:nvSpPr>
        <p:spPr>
          <a:noFill/>
        </p:spPr>
        <p:txBody>
          <a:bodyPr/>
          <a:lstStyle/>
          <a:p>
            <a:r>
              <a:rPr lang="en-US" dirty="0" smtClean="0"/>
              <a:t>2008-CRM-</a:t>
            </a:r>
          </a:p>
        </p:txBody>
      </p:sp>
      <p:sp>
        <p:nvSpPr>
          <p:cNvPr id="128003" name="Rectangle 7"/>
          <p:cNvSpPr>
            <a:spLocks noGrp="1" noChangeArrowheads="1"/>
          </p:cNvSpPr>
          <p:nvPr>
            <p:ph type="sldNum" sz="quarter" idx="5"/>
          </p:nvPr>
        </p:nvSpPr>
        <p:spPr>
          <a:noFill/>
        </p:spPr>
        <p:txBody>
          <a:bodyPr/>
          <a:lstStyle/>
          <a:p>
            <a:r>
              <a:rPr lang="en-US" dirty="0" smtClean="0"/>
              <a:t>Page </a:t>
            </a:r>
            <a:fld id="{6154EDE2-2B5B-4D51-9D69-61E481A5B466}" type="slidenum">
              <a:rPr lang="en-US" smtClean="0"/>
              <a:pPr/>
              <a:t>26</a:t>
            </a:fld>
            <a:endParaRPr lang="en-US" dirty="0" smtClean="0"/>
          </a:p>
        </p:txBody>
      </p:sp>
      <p:sp>
        <p:nvSpPr>
          <p:cNvPr id="128004" name="Rectangle 2"/>
          <p:cNvSpPr>
            <a:spLocks noGrp="1" noRot="1" noChangeAspect="1" noChangeArrowheads="1" noTextEdit="1"/>
          </p:cNvSpPr>
          <p:nvPr>
            <p:ph type="sldImg"/>
          </p:nvPr>
        </p:nvSpPr>
        <p:spPr>
          <a:ln/>
        </p:spPr>
      </p:sp>
      <p:sp>
        <p:nvSpPr>
          <p:cNvPr id="128005" name="Rectangle 3"/>
          <p:cNvSpPr>
            <a:spLocks noGrp="1" noChangeArrowheads="1"/>
          </p:cNvSpPr>
          <p:nvPr>
            <p:ph type="body" idx="1"/>
          </p:nvPr>
        </p:nvSpPr>
        <p:spPr>
          <a:noFill/>
        </p:spPr>
        <p:txBody>
          <a:bodyPr/>
          <a:lstStyle/>
          <a:p>
            <a:pPr marL="228600" indent="-228600" eaLnBrk="1" hangingPunct="1"/>
            <a:r>
              <a:rPr lang="en-US" sz="1400" dirty="0" smtClean="0"/>
              <a:t>All Profiles Screen </a:t>
            </a:r>
          </a:p>
          <a:p>
            <a:pPr marL="228600" indent="-228600" eaLnBrk="1" hangingPunct="1"/>
            <a:r>
              <a:rPr lang="en-US" b="0" dirty="0" smtClean="0">
                <a:latin typeface="Times New Roman" pitchFamily="18" charset="0"/>
              </a:rPr>
              <a:t>The All Profiles Screen accesses all the Profiles and Contacts in the data </a:t>
            </a:r>
          </a:p>
          <a:p>
            <a:pPr marL="228600" indent="-228600" eaLnBrk="1" hangingPunct="1"/>
            <a:r>
              <a:rPr lang="en-US" b="0" dirty="0" smtClean="0">
                <a:latin typeface="Times New Roman" pitchFamily="18" charset="0"/>
              </a:rPr>
              <a:t>base.  The Screen has three (3) parts:  Profile Browser, Contact Browser and </a:t>
            </a:r>
          </a:p>
          <a:p>
            <a:pPr marL="228600" indent="-228600" eaLnBrk="1" hangingPunct="1"/>
            <a:r>
              <a:rPr lang="en-US" b="0" dirty="0" smtClean="0">
                <a:latin typeface="Times New Roman" pitchFamily="18" charset="0"/>
              </a:rPr>
              <a:t>Profile Record Detail.  </a:t>
            </a:r>
          </a:p>
          <a:p>
            <a:pPr marL="228600" indent="-228600" eaLnBrk="1" hangingPunct="1"/>
            <a:endParaRPr lang="en-US" b="0" dirty="0" smtClean="0">
              <a:latin typeface="Times New Roman" pitchFamily="18" charset="0"/>
            </a:endParaRPr>
          </a:p>
          <a:p>
            <a:pPr marL="228600" indent="-228600" eaLnBrk="1" hangingPunct="1"/>
            <a:r>
              <a:rPr lang="en-US" b="0" dirty="0" smtClean="0">
                <a:latin typeface="Times New Roman" pitchFamily="18" charset="0"/>
              </a:rPr>
              <a:t>The Profile Browser Window contains a list of Profiles.  The selected </a:t>
            </a:r>
          </a:p>
          <a:p>
            <a:pPr marL="228600" indent="-228600" eaLnBrk="1" hangingPunct="1"/>
            <a:r>
              <a:rPr lang="en-US" b="0" dirty="0" smtClean="0">
                <a:latin typeface="Times New Roman" pitchFamily="18" charset="0"/>
              </a:rPr>
              <a:t>Profile determines the list of contacts that are listed in the Contact Browser</a:t>
            </a:r>
          </a:p>
          <a:p>
            <a:pPr marL="228600" indent="-228600" eaLnBrk="1" hangingPunct="1"/>
            <a:r>
              <a:rPr lang="en-US" b="0" dirty="0" smtClean="0">
                <a:latin typeface="Times New Roman" pitchFamily="18" charset="0"/>
              </a:rPr>
              <a:t>Window.  The Profile Record Detail opens the selected Profile Record in </a:t>
            </a:r>
          </a:p>
          <a:p>
            <a:pPr marL="228600" indent="-228600" eaLnBrk="1" hangingPunct="1"/>
            <a:r>
              <a:rPr lang="en-US" b="0" dirty="0" smtClean="0">
                <a:latin typeface="Times New Roman" pitchFamily="18" charset="0"/>
              </a:rPr>
              <a:t>edit mode.</a:t>
            </a:r>
          </a:p>
          <a:p>
            <a:pPr marL="228600" indent="-228600" eaLnBrk="1" hangingPunct="1"/>
            <a:endParaRPr lang="en-US" b="0" dirty="0" smtClean="0">
              <a:latin typeface="Times New Roman" pitchFamily="18" charset="0"/>
            </a:endParaRPr>
          </a:p>
          <a:p>
            <a:pPr marL="228600" indent="-228600" eaLnBrk="1" hangingPunct="1"/>
            <a:r>
              <a:rPr lang="en-US" b="0" dirty="0" smtClean="0">
                <a:latin typeface="Times New Roman" pitchFamily="18" charset="0"/>
              </a:rPr>
              <a:t>In the example the selected profile, Capitol Game Place, has five (5) </a:t>
            </a:r>
          </a:p>
          <a:p>
            <a:pPr marL="228600" indent="-228600" eaLnBrk="1" hangingPunct="1"/>
            <a:r>
              <a:rPr lang="en-US" b="0" dirty="0" smtClean="0">
                <a:latin typeface="Times New Roman" pitchFamily="18" charset="0"/>
              </a:rPr>
              <a:t>contacts.  Notice that the Profiles in the Profile Window are displayed </a:t>
            </a:r>
          </a:p>
          <a:p>
            <a:pPr marL="228600" indent="-228600" eaLnBrk="1" hangingPunct="1"/>
            <a:r>
              <a:rPr lang="en-US" b="0" dirty="0" smtClean="0">
                <a:latin typeface="Times New Roman" pitchFamily="18" charset="0"/>
              </a:rPr>
              <a:t>Alphabetically by the</a:t>
            </a:r>
          </a:p>
          <a:p>
            <a:pPr marL="228600" indent="-228600" eaLnBrk="1" hangingPunct="1"/>
            <a:r>
              <a:rPr lang="en-US" b="0" dirty="0" smtClean="0">
                <a:latin typeface="Times New Roman" pitchFamily="18" charset="0"/>
              </a:rPr>
              <a:t>letter “C”.</a:t>
            </a:r>
          </a:p>
          <a:p>
            <a:pPr marL="228600" indent="-228600" eaLnBrk="1" hangingPunct="1"/>
            <a:endParaRPr lang="en-US" b="0" dirty="0" smtClean="0">
              <a:latin typeface="Times New Roman" pitchFamily="18" charset="0"/>
            </a:endParaRPr>
          </a:p>
          <a:p>
            <a:pPr marL="228600" indent="-228600" eaLnBrk="1" hangingPunct="1"/>
            <a:r>
              <a:rPr lang="en-US" b="0" dirty="0" smtClean="0">
                <a:latin typeface="Times New Roman" pitchFamily="18" charset="0"/>
              </a:rPr>
              <a:t>All Profiles are displayed </a:t>
            </a:r>
          </a:p>
          <a:p>
            <a:pPr marL="228600" indent="-228600" eaLnBrk="1" hangingPunct="1"/>
            <a:r>
              <a:rPr lang="en-US" b="0" dirty="0" smtClean="0">
                <a:latin typeface="Times New Roman" pitchFamily="18" charset="0"/>
              </a:rPr>
              <a:t>by clicking the ‘All’ button </a:t>
            </a:r>
          </a:p>
          <a:p>
            <a:pPr marL="228600" indent="-228600" eaLnBrk="1" hangingPunct="1"/>
            <a:r>
              <a:rPr lang="en-US" b="0" dirty="0" smtClean="0">
                <a:latin typeface="Times New Roman" pitchFamily="18" charset="0"/>
              </a:rPr>
              <a:t>which is after the letters of </a:t>
            </a:r>
          </a:p>
          <a:p>
            <a:pPr marL="228600" indent="-228600" eaLnBrk="1" hangingPunct="1"/>
            <a:r>
              <a:rPr lang="en-US" b="0" dirty="0" smtClean="0">
                <a:latin typeface="Times New Roman" pitchFamily="18" charset="0"/>
              </a:rPr>
              <a:t>the alphabet.</a:t>
            </a:r>
          </a:p>
          <a:p>
            <a:pPr marL="228600" indent="-228600" eaLnBrk="1" hangingPunct="1"/>
            <a:endParaRPr lang="en-US" b="0" dirty="0" smtClean="0">
              <a:latin typeface="Times New Roman" pitchFamily="18" charset="0"/>
            </a:endParaRPr>
          </a:p>
          <a:p>
            <a:pPr marL="228600" indent="-228600" eaLnBrk="1" hangingPunct="1"/>
            <a:r>
              <a:rPr lang="en-US" b="0" dirty="0" smtClean="0">
                <a:latin typeface="Times New Roman" pitchFamily="18" charset="0"/>
              </a:rPr>
              <a:t>If you want to access a </a:t>
            </a:r>
          </a:p>
          <a:p>
            <a:pPr marL="228600" indent="-228600" eaLnBrk="1" hangingPunct="1"/>
            <a:r>
              <a:rPr lang="en-US" b="0" dirty="0" smtClean="0">
                <a:latin typeface="Times New Roman" pitchFamily="18" charset="0"/>
              </a:rPr>
              <a:t>list of all Profiles with a </a:t>
            </a:r>
          </a:p>
          <a:p>
            <a:pPr marL="228600" indent="-228600" eaLnBrk="1" hangingPunct="1"/>
            <a:r>
              <a:rPr lang="en-US" b="0" dirty="0" smtClean="0">
                <a:latin typeface="Times New Roman" pitchFamily="18" charset="0"/>
              </a:rPr>
              <a:t>name Beginning with “A”,</a:t>
            </a:r>
          </a:p>
          <a:p>
            <a:pPr marL="228600" indent="-228600" eaLnBrk="1" hangingPunct="1"/>
            <a:r>
              <a:rPr lang="en-US" b="0" dirty="0" smtClean="0">
                <a:latin typeface="Times New Roman" pitchFamily="18" charset="0"/>
              </a:rPr>
              <a:t>select the letter “A” </a:t>
            </a:r>
          </a:p>
          <a:p>
            <a:pPr marL="228600" indent="-228600" eaLnBrk="1" hangingPunct="1"/>
            <a:r>
              <a:rPr lang="en-US" b="0" dirty="0" smtClean="0">
                <a:latin typeface="Times New Roman" pitchFamily="18" charset="0"/>
              </a:rPr>
              <a:t>Button. </a:t>
            </a:r>
          </a:p>
          <a:p>
            <a:pPr marL="228600" indent="-228600" eaLnBrk="1" hangingPunct="1"/>
            <a:endParaRPr lang="en-US" b="0" dirty="0" smtClean="0"/>
          </a:p>
          <a:p>
            <a:pPr marL="228600" indent="-228600" eaLnBrk="1" hangingPunct="1"/>
            <a:endParaRPr lang="en-US" i="1" dirty="0" smtClean="0"/>
          </a:p>
        </p:txBody>
      </p:sp>
      <p:pic>
        <p:nvPicPr>
          <p:cNvPr id="128006" name="Picture 4"/>
          <p:cNvPicPr>
            <a:picLocks noChangeAspect="1" noChangeArrowheads="1"/>
          </p:cNvPicPr>
          <p:nvPr/>
        </p:nvPicPr>
        <p:blipFill>
          <a:blip r:embed="rId3"/>
          <a:srcRect l="16135" t="12158" r="57874" b="33275"/>
          <a:stretch>
            <a:fillRect/>
          </a:stretch>
        </p:blipFill>
        <p:spPr bwMode="auto">
          <a:xfrm>
            <a:off x="6526213" y="3444875"/>
            <a:ext cx="2452687" cy="3211513"/>
          </a:xfrm>
          <a:prstGeom prst="rect">
            <a:avLst/>
          </a:prstGeom>
          <a:noFill/>
          <a:ln w="9525" algn="ctr">
            <a:solidFill>
              <a:schemeClr val="tx1"/>
            </a:solidFill>
            <a:miter lim="800000"/>
            <a:headEnd/>
            <a:tailEnd/>
          </a:ln>
        </p:spPr>
      </p:pic>
      <p:sp>
        <p:nvSpPr>
          <p:cNvPr id="128007" name="Rectangle 5"/>
          <p:cNvSpPr>
            <a:spLocks noChangeArrowheads="1"/>
          </p:cNvSpPr>
          <p:nvPr/>
        </p:nvSpPr>
        <p:spPr bwMode="auto">
          <a:xfrm>
            <a:off x="6848475" y="5095875"/>
            <a:ext cx="209550" cy="171450"/>
          </a:xfrm>
          <a:prstGeom prst="rect">
            <a:avLst/>
          </a:prstGeom>
          <a:noFill/>
          <a:ln w="25400" algn="ctr">
            <a:solidFill>
              <a:srgbClr val="FF0000"/>
            </a:solidFill>
            <a:miter lim="800000"/>
            <a:headEnd/>
            <a:tailEnd/>
          </a:ln>
        </p:spPr>
        <p:txBody>
          <a:bodyPr wrap="none" tIns="91440" bIns="91440" anchor="ctr"/>
          <a:lstStyle/>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6"/>
          <p:cNvSpPr>
            <a:spLocks noGrp="1" noChangeArrowheads="1"/>
          </p:cNvSpPr>
          <p:nvPr>
            <p:ph type="ftr" sz="quarter" idx="4"/>
          </p:nvPr>
        </p:nvSpPr>
        <p:spPr>
          <a:noFill/>
        </p:spPr>
        <p:txBody>
          <a:bodyPr/>
          <a:lstStyle/>
          <a:p>
            <a:r>
              <a:rPr lang="en-US" dirty="0" smtClean="0"/>
              <a:t>2008-CRM-</a:t>
            </a:r>
          </a:p>
        </p:txBody>
      </p:sp>
      <p:sp>
        <p:nvSpPr>
          <p:cNvPr id="130051" name="Rectangle 7"/>
          <p:cNvSpPr>
            <a:spLocks noGrp="1" noChangeArrowheads="1"/>
          </p:cNvSpPr>
          <p:nvPr>
            <p:ph type="sldNum" sz="quarter" idx="5"/>
          </p:nvPr>
        </p:nvSpPr>
        <p:spPr>
          <a:noFill/>
        </p:spPr>
        <p:txBody>
          <a:bodyPr/>
          <a:lstStyle/>
          <a:p>
            <a:r>
              <a:rPr lang="en-US" dirty="0" smtClean="0"/>
              <a:t>Page </a:t>
            </a:r>
            <a:fld id="{F49C5025-5C84-454B-AB89-2120B0813165}" type="slidenum">
              <a:rPr lang="en-US" smtClean="0"/>
              <a:pPr/>
              <a:t>27</a:t>
            </a:fld>
            <a:endParaRPr lang="en-US" dirty="0" smtClean="0"/>
          </a:p>
        </p:txBody>
      </p:sp>
      <p:sp>
        <p:nvSpPr>
          <p:cNvPr id="130052" name="Rectangle 2"/>
          <p:cNvSpPr>
            <a:spLocks noGrp="1" noRot="1" noChangeAspect="1" noChangeArrowheads="1" noTextEdit="1"/>
          </p:cNvSpPr>
          <p:nvPr>
            <p:ph type="sldImg"/>
          </p:nvPr>
        </p:nvSpPr>
        <p:spPr>
          <a:ln/>
        </p:spPr>
      </p:sp>
      <p:sp>
        <p:nvSpPr>
          <p:cNvPr id="130053" name="Rectangle 3"/>
          <p:cNvSpPr>
            <a:spLocks noGrp="1" noChangeArrowheads="1"/>
          </p:cNvSpPr>
          <p:nvPr>
            <p:ph type="body" idx="1"/>
          </p:nvPr>
        </p:nvSpPr>
        <p:spPr>
          <a:noFill/>
        </p:spPr>
        <p:txBody>
          <a:bodyPr/>
          <a:lstStyle/>
          <a:p>
            <a:pPr eaLnBrk="1" hangingPunct="1">
              <a:buFont typeface="Wingdings" pitchFamily="2" charset="2"/>
              <a:buChar char="v"/>
            </a:pPr>
            <a:r>
              <a:rPr lang="en-US" dirty="0" smtClean="0"/>
              <a:t>Use the Filter on</a:t>
            </a:r>
            <a:r>
              <a:rPr lang="en-US" baseline="0" dirty="0" smtClean="0"/>
              <a:t> the Application Toolbar.</a:t>
            </a:r>
          </a:p>
          <a:p>
            <a:pPr lvl="0" algn="l" eaLnBrk="1" hangingPunct="1">
              <a:buFont typeface="Wingdings" pitchFamily="2" charset="2"/>
              <a:buNone/>
            </a:pPr>
            <a:r>
              <a:rPr lang="en-US" b="0" baseline="0" dirty="0" smtClean="0"/>
              <a:t>    When No Filter is used, it displays all the profile records. The other filters are editable in Profile Filter.</a:t>
            </a:r>
          </a:p>
          <a:p>
            <a:pPr eaLnBrk="1" hangingPunct="1">
              <a:buFont typeface="Wingdings" pitchFamily="2" charset="2"/>
              <a:buChar char="v"/>
            </a:pPr>
            <a:r>
              <a:rPr lang="en-US" dirty="0" smtClean="0"/>
              <a:t>You</a:t>
            </a:r>
            <a:r>
              <a:rPr lang="en-US" baseline="0" dirty="0" smtClean="0"/>
              <a:t> can create and modify filters using Profile Filter.</a:t>
            </a: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6"/>
          <p:cNvSpPr>
            <a:spLocks noGrp="1" noChangeArrowheads="1"/>
          </p:cNvSpPr>
          <p:nvPr>
            <p:ph type="ftr" sz="quarter" idx="4"/>
          </p:nvPr>
        </p:nvSpPr>
        <p:spPr>
          <a:noFill/>
        </p:spPr>
        <p:txBody>
          <a:bodyPr/>
          <a:lstStyle/>
          <a:p>
            <a:r>
              <a:rPr lang="en-US" dirty="0" smtClean="0"/>
              <a:t>2008-CRM-</a:t>
            </a:r>
          </a:p>
        </p:txBody>
      </p:sp>
      <p:sp>
        <p:nvSpPr>
          <p:cNvPr id="131075" name="Rectangle 7"/>
          <p:cNvSpPr>
            <a:spLocks noGrp="1" noChangeArrowheads="1"/>
          </p:cNvSpPr>
          <p:nvPr>
            <p:ph type="sldNum" sz="quarter" idx="5"/>
          </p:nvPr>
        </p:nvSpPr>
        <p:spPr>
          <a:noFill/>
        </p:spPr>
        <p:txBody>
          <a:bodyPr/>
          <a:lstStyle/>
          <a:p>
            <a:r>
              <a:rPr lang="en-US" dirty="0" smtClean="0"/>
              <a:t>Page </a:t>
            </a:r>
            <a:fld id="{AC0A4E90-4EBA-4E14-8D99-2B5E15DBB876}" type="slidenum">
              <a:rPr lang="en-US" smtClean="0"/>
              <a:pPr/>
              <a:t>28</a:t>
            </a:fld>
            <a:endParaRPr lang="en-US" dirty="0" smtClean="0"/>
          </a:p>
        </p:txBody>
      </p:sp>
      <p:sp>
        <p:nvSpPr>
          <p:cNvPr id="131076" name="Rectangle 2"/>
          <p:cNvSpPr>
            <a:spLocks noGrp="1" noRot="1" noChangeAspect="1" noChangeArrowheads="1" noTextEdit="1"/>
          </p:cNvSpPr>
          <p:nvPr>
            <p:ph type="sldImg"/>
          </p:nvPr>
        </p:nvSpPr>
        <p:spPr>
          <a:ln/>
        </p:spPr>
      </p:sp>
      <p:sp>
        <p:nvSpPr>
          <p:cNvPr id="131077" name="Rectangle 3"/>
          <p:cNvSpPr>
            <a:spLocks noGrp="1" noChangeArrowheads="1"/>
          </p:cNvSpPr>
          <p:nvPr>
            <p:ph type="body" idx="1"/>
          </p:nvPr>
        </p:nvSpPr>
        <p:spPr>
          <a:noFill/>
        </p:spPr>
        <p:txBody>
          <a:bodyPr/>
          <a:lstStyle/>
          <a:p>
            <a:pPr eaLnBrk="1" hangingPunct="1"/>
            <a:r>
              <a:rPr lang="en-US" dirty="0" smtClean="0"/>
              <a:t>Instructor Notes</a:t>
            </a:r>
          </a:p>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6"/>
          <p:cNvSpPr>
            <a:spLocks noGrp="1" noChangeArrowheads="1"/>
          </p:cNvSpPr>
          <p:nvPr>
            <p:ph type="ftr" sz="quarter" idx="4"/>
          </p:nvPr>
        </p:nvSpPr>
        <p:spPr>
          <a:noFill/>
        </p:spPr>
        <p:txBody>
          <a:bodyPr/>
          <a:lstStyle/>
          <a:p>
            <a:r>
              <a:rPr lang="en-US" dirty="0" smtClean="0"/>
              <a:t>2008-CRM-</a:t>
            </a:r>
          </a:p>
        </p:txBody>
      </p:sp>
      <p:sp>
        <p:nvSpPr>
          <p:cNvPr id="132099" name="Rectangle 7"/>
          <p:cNvSpPr>
            <a:spLocks noGrp="1" noChangeArrowheads="1"/>
          </p:cNvSpPr>
          <p:nvPr>
            <p:ph type="sldNum" sz="quarter" idx="5"/>
          </p:nvPr>
        </p:nvSpPr>
        <p:spPr>
          <a:noFill/>
        </p:spPr>
        <p:txBody>
          <a:bodyPr/>
          <a:lstStyle/>
          <a:p>
            <a:r>
              <a:rPr lang="en-US" dirty="0" smtClean="0"/>
              <a:t>Page </a:t>
            </a:r>
            <a:fld id="{3E1177FE-1A63-4EE6-ACB2-DE48AEDE5F36}" type="slidenum">
              <a:rPr lang="en-US" smtClean="0"/>
              <a:pPr/>
              <a:t>29</a:t>
            </a:fld>
            <a:endParaRPr lang="en-US" dirty="0" smtClean="0"/>
          </a:p>
        </p:txBody>
      </p:sp>
      <p:sp>
        <p:nvSpPr>
          <p:cNvPr id="132100" name="Rectangle 2"/>
          <p:cNvSpPr>
            <a:spLocks noGrp="1" noRot="1" noChangeAspect="1" noChangeArrowheads="1" noTextEdit="1"/>
          </p:cNvSpPr>
          <p:nvPr>
            <p:ph type="sldImg"/>
          </p:nvPr>
        </p:nvSpPr>
        <p:spPr>
          <a:ln/>
        </p:spPr>
      </p:sp>
      <p:sp>
        <p:nvSpPr>
          <p:cNvPr id="132101" name="Rectangle 3"/>
          <p:cNvSpPr>
            <a:spLocks noGrp="1" noChangeArrowheads="1"/>
          </p:cNvSpPr>
          <p:nvPr>
            <p:ph type="body" idx="1"/>
          </p:nvPr>
        </p:nvSpPr>
        <p:spPr>
          <a:noFill/>
        </p:spPr>
        <p:txBody>
          <a:bodyPr/>
          <a:lstStyle/>
          <a:p>
            <a:pPr eaLnBrk="1" hangingPunct="1"/>
            <a:r>
              <a:rPr lang="en-US" dirty="0" smtClean="0"/>
              <a:t>Instructor Notes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6"/>
          <p:cNvSpPr>
            <a:spLocks noGrp="1" noChangeArrowheads="1"/>
          </p:cNvSpPr>
          <p:nvPr>
            <p:ph type="ftr" sz="quarter" idx="4"/>
          </p:nvPr>
        </p:nvSpPr>
        <p:spPr>
          <a:noFill/>
        </p:spPr>
        <p:txBody>
          <a:bodyPr/>
          <a:lstStyle/>
          <a:p>
            <a:r>
              <a:rPr lang="en-US" dirty="0" smtClean="0"/>
              <a:t>2008-CRM-</a:t>
            </a:r>
          </a:p>
        </p:txBody>
      </p:sp>
      <p:sp>
        <p:nvSpPr>
          <p:cNvPr id="109571" name="Rectangle 7"/>
          <p:cNvSpPr>
            <a:spLocks noGrp="1" noChangeArrowheads="1"/>
          </p:cNvSpPr>
          <p:nvPr>
            <p:ph type="sldNum" sz="quarter" idx="5"/>
          </p:nvPr>
        </p:nvSpPr>
        <p:spPr>
          <a:noFill/>
        </p:spPr>
        <p:txBody>
          <a:bodyPr/>
          <a:lstStyle/>
          <a:p>
            <a:r>
              <a:rPr lang="en-US" dirty="0" smtClean="0"/>
              <a:t>Page </a:t>
            </a:r>
            <a:fld id="{88942D89-AECA-40C7-8BB9-9B4F4A3D58A0}" type="slidenum">
              <a:rPr lang="en-US" smtClean="0"/>
              <a:pPr/>
              <a:t>30</a:t>
            </a:fld>
            <a:endParaRPr lang="en-US" dirty="0" smtClean="0"/>
          </a:p>
        </p:txBody>
      </p:sp>
      <p:sp>
        <p:nvSpPr>
          <p:cNvPr id="109572" name="Rectangle 2"/>
          <p:cNvSpPr>
            <a:spLocks noGrp="1" noRot="1" noChangeAspect="1" noChangeArrowheads="1" noTextEdit="1"/>
          </p:cNvSpPr>
          <p:nvPr>
            <p:ph type="sldImg"/>
          </p:nvPr>
        </p:nvSpPr>
        <p:spPr>
          <a:xfrm>
            <a:off x="301625" y="442913"/>
            <a:ext cx="3760788" cy="2820987"/>
          </a:xfrm>
          <a:ln/>
        </p:spPr>
      </p:sp>
      <p:sp>
        <p:nvSpPr>
          <p:cNvPr id="109573" name="Rectangle 3"/>
          <p:cNvSpPr>
            <a:spLocks noGrp="1" noChangeArrowheads="1"/>
          </p:cNvSpPr>
          <p:nvPr>
            <p:ph type="body" idx="1"/>
          </p:nvPr>
        </p:nvSpPr>
        <p:spPr>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Answers to the Knowledge Check are in the back of the book.</a:t>
            </a:r>
          </a:p>
          <a:p>
            <a:pPr marL="228600" indent="-228600" eaLnBrk="1" hangingPunct="1">
              <a:buFontTx/>
              <a:buChar char="•"/>
            </a:pPr>
            <a:r>
              <a:rPr lang="en-US" sz="1000" b="0" dirty="0" smtClean="0">
                <a:latin typeface="Times New Roman" pitchFamily="18" charset="0"/>
              </a:rPr>
              <a:t>Review with the class when they have completed or use this is an opportunity to get the class participating and answer the questions together. </a:t>
            </a:r>
          </a:p>
          <a:p>
            <a:pPr marL="228600" indent="-228600" eaLnBrk="1" hangingPunct="1"/>
            <a:endParaRPr lang="en-US" sz="1000" b="0"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6"/>
          <p:cNvSpPr>
            <a:spLocks noGrp="1" noChangeArrowheads="1"/>
          </p:cNvSpPr>
          <p:nvPr>
            <p:ph type="ftr" sz="quarter" idx="4"/>
          </p:nvPr>
        </p:nvSpPr>
        <p:spPr>
          <a:noFill/>
        </p:spPr>
        <p:txBody>
          <a:bodyPr/>
          <a:lstStyle/>
          <a:p>
            <a:r>
              <a:rPr lang="en-US" dirty="0" smtClean="0"/>
              <a:t>2008-CRM-</a:t>
            </a:r>
          </a:p>
        </p:txBody>
      </p:sp>
      <p:sp>
        <p:nvSpPr>
          <p:cNvPr id="110595" name="Rectangle 7"/>
          <p:cNvSpPr>
            <a:spLocks noGrp="1" noChangeArrowheads="1"/>
          </p:cNvSpPr>
          <p:nvPr>
            <p:ph type="sldNum" sz="quarter" idx="5"/>
          </p:nvPr>
        </p:nvSpPr>
        <p:spPr>
          <a:noFill/>
        </p:spPr>
        <p:txBody>
          <a:bodyPr/>
          <a:lstStyle/>
          <a:p>
            <a:r>
              <a:rPr lang="en-US" dirty="0" smtClean="0"/>
              <a:t>Page </a:t>
            </a:r>
            <a:fld id="{2261F62F-E408-4E25-BD35-E82D3E12AF91}" type="slidenum">
              <a:rPr lang="en-US" smtClean="0"/>
              <a:pPr/>
              <a:t>31</a:t>
            </a:fld>
            <a:endParaRPr lang="en-US" dirty="0" smtClean="0"/>
          </a:p>
        </p:txBody>
      </p:sp>
      <p:sp>
        <p:nvSpPr>
          <p:cNvPr id="110596" name="Rectangle 2"/>
          <p:cNvSpPr>
            <a:spLocks noGrp="1" noRot="1" noChangeAspect="1" noChangeArrowheads="1" noTextEdit="1"/>
          </p:cNvSpPr>
          <p:nvPr>
            <p:ph type="sldImg"/>
          </p:nvPr>
        </p:nvSpPr>
        <p:spPr>
          <a:xfrm>
            <a:off x="330200" y="290513"/>
            <a:ext cx="3760788" cy="2820987"/>
          </a:xfrm>
          <a:ln/>
        </p:spPr>
      </p:sp>
      <p:sp>
        <p:nvSpPr>
          <p:cNvPr id="110597" name="Rectangle 3"/>
          <p:cNvSpPr>
            <a:spLocks noGrp="1" noChangeArrowheads="1"/>
          </p:cNvSpPr>
          <p:nvPr>
            <p:ph type="body" idx="1"/>
          </p:nvPr>
        </p:nvSpPr>
        <p:spPr>
          <a:xfrm>
            <a:off x="4437063" y="304800"/>
            <a:ext cx="4908550" cy="6261100"/>
          </a:xfrm>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Briefly review the Key Points with the participants</a:t>
            </a:r>
          </a:p>
          <a:p>
            <a:pPr marL="228600" indent="-228600" eaLnBrk="1" hangingPunct="1">
              <a:buFontTx/>
              <a:buChar char="•"/>
            </a:pPr>
            <a:r>
              <a:rPr lang="en-US" sz="1000" b="0" dirty="0" smtClean="0">
                <a:latin typeface="Times New Roman" pitchFamily="18" charset="0"/>
              </a:rPr>
              <a:t>This is now a time to see if there are any questions and if anyone needs additional information. </a:t>
            </a:r>
          </a:p>
          <a:p>
            <a:pPr marL="228600" indent="-228600" eaLnBrk="1" hangingPunct="1"/>
            <a:endParaRPr lang="en-US" b="0"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6"/>
          <p:cNvSpPr>
            <a:spLocks noGrp="1" noChangeArrowheads="1"/>
          </p:cNvSpPr>
          <p:nvPr>
            <p:ph type="ftr" sz="quarter" idx="4"/>
          </p:nvPr>
        </p:nvSpPr>
        <p:spPr>
          <a:noFill/>
        </p:spPr>
        <p:txBody>
          <a:bodyPr/>
          <a:lstStyle/>
          <a:p>
            <a:r>
              <a:rPr lang="en-US" dirty="0" smtClean="0"/>
              <a:t>2008-CRM-</a:t>
            </a:r>
          </a:p>
        </p:txBody>
      </p:sp>
      <p:sp>
        <p:nvSpPr>
          <p:cNvPr id="103427" name="Rectangle 7"/>
          <p:cNvSpPr>
            <a:spLocks noGrp="1" noChangeArrowheads="1"/>
          </p:cNvSpPr>
          <p:nvPr>
            <p:ph type="sldNum" sz="quarter" idx="5"/>
          </p:nvPr>
        </p:nvSpPr>
        <p:spPr>
          <a:noFill/>
        </p:spPr>
        <p:txBody>
          <a:bodyPr/>
          <a:lstStyle/>
          <a:p>
            <a:r>
              <a:rPr lang="en-US" dirty="0" smtClean="0"/>
              <a:t>Page </a:t>
            </a:r>
            <a:fld id="{9125D0FE-38F1-491B-86BB-35A17AD9D0ED}" type="slidenum">
              <a:rPr lang="en-US" smtClean="0"/>
              <a:pPr/>
              <a:t>3</a:t>
            </a:fld>
            <a:endParaRPr lang="en-US" dirty="0" smtClean="0"/>
          </a:p>
        </p:txBody>
      </p:sp>
      <p:sp>
        <p:nvSpPr>
          <p:cNvPr id="103428" name="Rectangle 2"/>
          <p:cNvSpPr>
            <a:spLocks noGrp="1" noRot="1" noChangeAspect="1" noChangeArrowheads="1" noTextEdit="1"/>
          </p:cNvSpPr>
          <p:nvPr>
            <p:ph type="sldImg"/>
          </p:nvPr>
        </p:nvSpPr>
        <p:spPr>
          <a:ln/>
        </p:spPr>
      </p:sp>
      <p:sp>
        <p:nvSpPr>
          <p:cNvPr id="103429" name="Rectangle 3"/>
          <p:cNvSpPr>
            <a:spLocks noGrp="1" noChangeArrowheads="1"/>
          </p:cNvSpPr>
          <p:nvPr>
            <p:ph type="body" idx="1"/>
          </p:nvPr>
        </p:nvSpPr>
        <p:spPr>
          <a:noFill/>
        </p:spPr>
        <p:txBody>
          <a:bodyPr/>
          <a:lstStyle/>
          <a:p>
            <a:pPr eaLnBrk="1" hangingPunct="1"/>
            <a:r>
              <a:rPr lang="en-US" dirty="0" smtClean="0"/>
              <a:t>Instructor Notes</a:t>
            </a:r>
            <a:endParaRPr lang="en-US" sz="1400" dirty="0" smtClean="0"/>
          </a:p>
          <a:p>
            <a:pPr eaLnBrk="1" hangingPunct="1"/>
            <a:endParaRPr lang="en-US" sz="1400"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6"/>
          <p:cNvSpPr>
            <a:spLocks noGrp="1" noChangeArrowheads="1"/>
          </p:cNvSpPr>
          <p:nvPr>
            <p:ph type="ftr" sz="quarter" idx="4"/>
          </p:nvPr>
        </p:nvSpPr>
        <p:spPr>
          <a:noFill/>
        </p:spPr>
        <p:txBody>
          <a:bodyPr/>
          <a:lstStyle/>
          <a:p>
            <a:r>
              <a:rPr lang="en-US" dirty="0" smtClean="0"/>
              <a:t>2008-CRM-</a:t>
            </a:r>
          </a:p>
        </p:txBody>
      </p:sp>
      <p:sp>
        <p:nvSpPr>
          <p:cNvPr id="136195" name="Rectangle 7"/>
          <p:cNvSpPr>
            <a:spLocks noGrp="1" noChangeArrowheads="1"/>
          </p:cNvSpPr>
          <p:nvPr>
            <p:ph type="sldNum" sz="quarter" idx="5"/>
          </p:nvPr>
        </p:nvSpPr>
        <p:spPr>
          <a:noFill/>
        </p:spPr>
        <p:txBody>
          <a:bodyPr/>
          <a:lstStyle/>
          <a:p>
            <a:r>
              <a:rPr lang="en-US" dirty="0" smtClean="0"/>
              <a:t>Page </a:t>
            </a:r>
            <a:fld id="{7617FC3E-BC13-403D-B2A6-9B760FCE1BF7}" type="slidenum">
              <a:rPr lang="en-US" smtClean="0"/>
              <a:pPr/>
              <a:t>33</a:t>
            </a:fld>
            <a:endParaRPr lang="en-US" dirty="0" smtClean="0"/>
          </a:p>
        </p:txBody>
      </p:sp>
      <p:sp>
        <p:nvSpPr>
          <p:cNvPr id="136196" name="Rectangle 2"/>
          <p:cNvSpPr>
            <a:spLocks noGrp="1" noRot="1" noChangeAspect="1" noChangeArrowheads="1" noTextEdit="1"/>
          </p:cNvSpPr>
          <p:nvPr>
            <p:ph type="sldImg"/>
          </p:nvPr>
        </p:nvSpPr>
        <p:spPr>
          <a:xfrm>
            <a:off x="296863" y="419100"/>
            <a:ext cx="3803650" cy="2852738"/>
          </a:xfrm>
          <a:ln/>
        </p:spPr>
      </p:sp>
      <p:sp>
        <p:nvSpPr>
          <p:cNvPr id="136197" name="Rectangle 3"/>
          <p:cNvSpPr>
            <a:spLocks noGrp="1" noChangeArrowheads="1"/>
          </p:cNvSpPr>
          <p:nvPr>
            <p:ph type="body" idx="1"/>
          </p:nvPr>
        </p:nvSpPr>
        <p:spPr>
          <a:xfrm>
            <a:off x="4541838" y="384175"/>
            <a:ext cx="4767262" cy="6253163"/>
          </a:xfrm>
          <a:noFill/>
        </p:spPr>
        <p:txBody>
          <a:bodyPr/>
          <a:lstStyle/>
          <a:p>
            <a:pPr marL="228600" indent="-228600" eaLnBrk="1" hangingPunct="1">
              <a:spcBef>
                <a:spcPct val="0"/>
              </a:spcBef>
            </a:pPr>
            <a:r>
              <a:rPr lang="en-US" dirty="0" smtClean="0"/>
              <a:t>Instructor Notes</a:t>
            </a:r>
            <a:endParaRPr lang="nl-NL"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6"/>
          <p:cNvSpPr>
            <a:spLocks noGrp="1" noChangeArrowheads="1"/>
          </p:cNvSpPr>
          <p:nvPr>
            <p:ph type="ftr" sz="quarter" idx="4"/>
          </p:nvPr>
        </p:nvSpPr>
        <p:spPr>
          <a:noFill/>
        </p:spPr>
        <p:txBody>
          <a:bodyPr/>
          <a:lstStyle/>
          <a:p>
            <a:r>
              <a:rPr lang="en-US" dirty="0" smtClean="0"/>
              <a:t>2008-CRM-</a:t>
            </a:r>
          </a:p>
        </p:txBody>
      </p:sp>
      <p:sp>
        <p:nvSpPr>
          <p:cNvPr id="137219" name="Rectangle 7"/>
          <p:cNvSpPr>
            <a:spLocks noGrp="1" noChangeArrowheads="1"/>
          </p:cNvSpPr>
          <p:nvPr>
            <p:ph type="sldNum" sz="quarter" idx="5"/>
          </p:nvPr>
        </p:nvSpPr>
        <p:spPr>
          <a:noFill/>
        </p:spPr>
        <p:txBody>
          <a:bodyPr/>
          <a:lstStyle/>
          <a:p>
            <a:r>
              <a:rPr lang="en-US" dirty="0" smtClean="0"/>
              <a:t>Page </a:t>
            </a:r>
            <a:fld id="{E7FCD955-543E-4662-9C8A-BA40F046191F}" type="slidenum">
              <a:rPr lang="en-US" smtClean="0"/>
              <a:pPr/>
              <a:t>34</a:t>
            </a:fld>
            <a:endParaRPr lang="en-US" dirty="0" smtClean="0"/>
          </a:p>
        </p:txBody>
      </p:sp>
      <p:sp>
        <p:nvSpPr>
          <p:cNvPr id="137220" name="Rectangle 2"/>
          <p:cNvSpPr>
            <a:spLocks noGrp="1" noRot="1" noChangeAspect="1" noChangeArrowheads="1" noTextEdit="1"/>
          </p:cNvSpPr>
          <p:nvPr>
            <p:ph type="sldImg"/>
          </p:nvPr>
        </p:nvSpPr>
        <p:spPr>
          <a:ln/>
        </p:spPr>
      </p:sp>
      <p:sp>
        <p:nvSpPr>
          <p:cNvPr id="137221"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6"/>
          <p:cNvSpPr>
            <a:spLocks noGrp="1" noChangeArrowheads="1"/>
          </p:cNvSpPr>
          <p:nvPr>
            <p:ph type="ftr" sz="quarter" idx="4"/>
          </p:nvPr>
        </p:nvSpPr>
        <p:spPr>
          <a:noFill/>
        </p:spPr>
        <p:txBody>
          <a:bodyPr/>
          <a:lstStyle/>
          <a:p>
            <a:r>
              <a:rPr lang="en-US" dirty="0" smtClean="0"/>
              <a:t>2008-CRM-</a:t>
            </a:r>
          </a:p>
        </p:txBody>
      </p:sp>
      <p:sp>
        <p:nvSpPr>
          <p:cNvPr id="138243" name="Rectangle 7"/>
          <p:cNvSpPr>
            <a:spLocks noGrp="1" noChangeArrowheads="1"/>
          </p:cNvSpPr>
          <p:nvPr>
            <p:ph type="sldNum" sz="quarter" idx="5"/>
          </p:nvPr>
        </p:nvSpPr>
        <p:spPr>
          <a:noFill/>
        </p:spPr>
        <p:txBody>
          <a:bodyPr/>
          <a:lstStyle/>
          <a:p>
            <a:r>
              <a:rPr lang="en-US" dirty="0" smtClean="0"/>
              <a:t>Page </a:t>
            </a:r>
            <a:fld id="{8E33E61D-6685-4273-8C47-281AD0E0D4DA}" type="slidenum">
              <a:rPr lang="en-US" smtClean="0"/>
              <a:pPr/>
              <a:t>35</a:t>
            </a:fld>
            <a:endParaRPr lang="en-US" dirty="0" smtClean="0"/>
          </a:p>
        </p:txBody>
      </p:sp>
      <p:sp>
        <p:nvSpPr>
          <p:cNvPr id="138244" name="Rectangle 2"/>
          <p:cNvSpPr>
            <a:spLocks noGrp="1" noRot="1" noChangeAspect="1" noChangeArrowheads="1" noTextEdit="1"/>
          </p:cNvSpPr>
          <p:nvPr>
            <p:ph type="sldImg"/>
          </p:nvPr>
        </p:nvSpPr>
        <p:spPr>
          <a:xfrm>
            <a:off x="296863" y="419100"/>
            <a:ext cx="3803650" cy="2852738"/>
          </a:xfrm>
          <a:ln/>
        </p:spPr>
      </p:sp>
      <p:sp>
        <p:nvSpPr>
          <p:cNvPr id="138245" name="Rectangle 3"/>
          <p:cNvSpPr>
            <a:spLocks noGrp="1" noChangeArrowheads="1"/>
          </p:cNvSpPr>
          <p:nvPr>
            <p:ph type="body" idx="1"/>
          </p:nvPr>
        </p:nvSpPr>
        <p:spPr>
          <a:xfrm>
            <a:off x="4541838" y="384175"/>
            <a:ext cx="4767262" cy="6253163"/>
          </a:xfrm>
          <a:noFill/>
        </p:spPr>
        <p:txBody>
          <a:bodyPr/>
          <a:lstStyle/>
          <a:p>
            <a:pPr marL="228600" indent="-228600" eaLnBrk="1" hangingPunct="1">
              <a:spcBef>
                <a:spcPct val="0"/>
              </a:spcBef>
            </a:pPr>
            <a:r>
              <a:rPr lang="en-US" dirty="0" smtClean="0"/>
              <a:t>Instructor Notes</a:t>
            </a:r>
            <a:endParaRPr lang="nl-NL"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6"/>
          <p:cNvSpPr>
            <a:spLocks noGrp="1" noChangeArrowheads="1"/>
          </p:cNvSpPr>
          <p:nvPr>
            <p:ph type="ftr" sz="quarter" idx="4"/>
          </p:nvPr>
        </p:nvSpPr>
        <p:spPr>
          <a:noFill/>
        </p:spPr>
        <p:txBody>
          <a:bodyPr/>
          <a:lstStyle/>
          <a:p>
            <a:r>
              <a:rPr lang="en-US" dirty="0" smtClean="0"/>
              <a:t>2008-CRM-</a:t>
            </a:r>
          </a:p>
        </p:txBody>
      </p:sp>
      <p:sp>
        <p:nvSpPr>
          <p:cNvPr id="140291" name="Rectangle 7"/>
          <p:cNvSpPr>
            <a:spLocks noGrp="1" noChangeArrowheads="1"/>
          </p:cNvSpPr>
          <p:nvPr>
            <p:ph type="sldNum" sz="quarter" idx="5"/>
          </p:nvPr>
        </p:nvSpPr>
        <p:spPr>
          <a:noFill/>
        </p:spPr>
        <p:txBody>
          <a:bodyPr/>
          <a:lstStyle/>
          <a:p>
            <a:r>
              <a:rPr lang="en-US" dirty="0" smtClean="0"/>
              <a:t>Page </a:t>
            </a:r>
            <a:fld id="{46C54A2E-DA87-4816-AEB6-E7ADDE563EBC}" type="slidenum">
              <a:rPr lang="en-US" smtClean="0"/>
              <a:pPr/>
              <a:t>36</a:t>
            </a:fld>
            <a:endParaRPr lang="en-US" dirty="0" smtClean="0"/>
          </a:p>
        </p:txBody>
      </p:sp>
      <p:sp>
        <p:nvSpPr>
          <p:cNvPr id="140292" name="Rectangle 2"/>
          <p:cNvSpPr>
            <a:spLocks noGrp="1" noRot="1" noChangeAspect="1" noChangeArrowheads="1" noTextEdit="1"/>
          </p:cNvSpPr>
          <p:nvPr>
            <p:ph type="sldImg"/>
          </p:nvPr>
        </p:nvSpPr>
        <p:spPr>
          <a:ln/>
        </p:spPr>
      </p:sp>
      <p:sp>
        <p:nvSpPr>
          <p:cNvPr id="140293"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6"/>
          <p:cNvSpPr>
            <a:spLocks noGrp="1" noChangeArrowheads="1"/>
          </p:cNvSpPr>
          <p:nvPr>
            <p:ph type="ftr" sz="quarter" idx="4"/>
          </p:nvPr>
        </p:nvSpPr>
        <p:spPr>
          <a:noFill/>
        </p:spPr>
        <p:txBody>
          <a:bodyPr/>
          <a:lstStyle/>
          <a:p>
            <a:r>
              <a:rPr lang="en-US" dirty="0" smtClean="0"/>
              <a:t>2008-CRM-</a:t>
            </a:r>
          </a:p>
        </p:txBody>
      </p:sp>
      <p:sp>
        <p:nvSpPr>
          <p:cNvPr id="140291" name="Rectangle 7"/>
          <p:cNvSpPr>
            <a:spLocks noGrp="1" noChangeArrowheads="1"/>
          </p:cNvSpPr>
          <p:nvPr>
            <p:ph type="sldNum" sz="quarter" idx="5"/>
          </p:nvPr>
        </p:nvSpPr>
        <p:spPr>
          <a:noFill/>
        </p:spPr>
        <p:txBody>
          <a:bodyPr/>
          <a:lstStyle/>
          <a:p>
            <a:r>
              <a:rPr lang="en-US" dirty="0" smtClean="0"/>
              <a:t>Page </a:t>
            </a:r>
            <a:fld id="{46C54A2E-DA87-4816-AEB6-E7ADDE563EBC}" type="slidenum">
              <a:rPr lang="en-US" smtClean="0"/>
              <a:pPr/>
              <a:t>37</a:t>
            </a:fld>
            <a:endParaRPr lang="en-US" dirty="0" smtClean="0"/>
          </a:p>
        </p:txBody>
      </p:sp>
      <p:sp>
        <p:nvSpPr>
          <p:cNvPr id="140292" name="Rectangle 2"/>
          <p:cNvSpPr>
            <a:spLocks noGrp="1" noRot="1" noChangeAspect="1" noChangeArrowheads="1" noTextEdit="1"/>
          </p:cNvSpPr>
          <p:nvPr>
            <p:ph type="sldImg"/>
          </p:nvPr>
        </p:nvSpPr>
        <p:spPr>
          <a:ln/>
        </p:spPr>
      </p:sp>
      <p:sp>
        <p:nvSpPr>
          <p:cNvPr id="140293"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6"/>
          <p:cNvSpPr>
            <a:spLocks noGrp="1" noChangeArrowheads="1"/>
          </p:cNvSpPr>
          <p:nvPr>
            <p:ph type="ftr" sz="quarter" idx="4"/>
          </p:nvPr>
        </p:nvSpPr>
        <p:spPr>
          <a:noFill/>
        </p:spPr>
        <p:txBody>
          <a:bodyPr/>
          <a:lstStyle/>
          <a:p>
            <a:r>
              <a:rPr lang="en-US" dirty="0" smtClean="0"/>
              <a:t>2008-CRM-</a:t>
            </a:r>
          </a:p>
        </p:txBody>
      </p:sp>
      <p:sp>
        <p:nvSpPr>
          <p:cNvPr id="140291" name="Rectangle 7"/>
          <p:cNvSpPr>
            <a:spLocks noGrp="1" noChangeArrowheads="1"/>
          </p:cNvSpPr>
          <p:nvPr>
            <p:ph type="sldNum" sz="quarter" idx="5"/>
          </p:nvPr>
        </p:nvSpPr>
        <p:spPr>
          <a:noFill/>
        </p:spPr>
        <p:txBody>
          <a:bodyPr/>
          <a:lstStyle/>
          <a:p>
            <a:r>
              <a:rPr lang="en-US" dirty="0" smtClean="0"/>
              <a:t>Page </a:t>
            </a:r>
            <a:fld id="{46C54A2E-DA87-4816-AEB6-E7ADDE563EBC}" type="slidenum">
              <a:rPr lang="en-US" smtClean="0"/>
              <a:pPr/>
              <a:t>38</a:t>
            </a:fld>
            <a:endParaRPr lang="en-US" dirty="0" smtClean="0"/>
          </a:p>
        </p:txBody>
      </p:sp>
      <p:sp>
        <p:nvSpPr>
          <p:cNvPr id="140292" name="Rectangle 2"/>
          <p:cNvSpPr>
            <a:spLocks noGrp="1" noRot="1" noChangeAspect="1" noChangeArrowheads="1" noTextEdit="1"/>
          </p:cNvSpPr>
          <p:nvPr>
            <p:ph type="sldImg"/>
          </p:nvPr>
        </p:nvSpPr>
        <p:spPr>
          <a:ln/>
        </p:spPr>
      </p:sp>
      <p:sp>
        <p:nvSpPr>
          <p:cNvPr id="140293"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6"/>
          <p:cNvSpPr>
            <a:spLocks noGrp="1" noChangeArrowheads="1"/>
          </p:cNvSpPr>
          <p:nvPr>
            <p:ph type="ftr" sz="quarter" idx="4"/>
          </p:nvPr>
        </p:nvSpPr>
        <p:spPr>
          <a:noFill/>
        </p:spPr>
        <p:txBody>
          <a:bodyPr/>
          <a:lstStyle/>
          <a:p>
            <a:r>
              <a:rPr lang="en-US" dirty="0" smtClean="0"/>
              <a:t>2008-CRM-</a:t>
            </a:r>
          </a:p>
        </p:txBody>
      </p:sp>
      <p:sp>
        <p:nvSpPr>
          <p:cNvPr id="109571" name="Rectangle 7"/>
          <p:cNvSpPr>
            <a:spLocks noGrp="1" noChangeArrowheads="1"/>
          </p:cNvSpPr>
          <p:nvPr>
            <p:ph type="sldNum" sz="quarter" idx="5"/>
          </p:nvPr>
        </p:nvSpPr>
        <p:spPr>
          <a:noFill/>
        </p:spPr>
        <p:txBody>
          <a:bodyPr/>
          <a:lstStyle/>
          <a:p>
            <a:r>
              <a:rPr lang="en-US" dirty="0" smtClean="0"/>
              <a:t>Page </a:t>
            </a:r>
            <a:fld id="{88942D89-AECA-40C7-8BB9-9B4F4A3D58A0}" type="slidenum">
              <a:rPr lang="en-US" smtClean="0"/>
              <a:pPr/>
              <a:t>39</a:t>
            </a:fld>
            <a:endParaRPr lang="en-US" dirty="0" smtClean="0"/>
          </a:p>
        </p:txBody>
      </p:sp>
      <p:sp>
        <p:nvSpPr>
          <p:cNvPr id="109572" name="Rectangle 2"/>
          <p:cNvSpPr>
            <a:spLocks noGrp="1" noRot="1" noChangeAspect="1" noChangeArrowheads="1" noTextEdit="1"/>
          </p:cNvSpPr>
          <p:nvPr>
            <p:ph type="sldImg"/>
          </p:nvPr>
        </p:nvSpPr>
        <p:spPr>
          <a:xfrm>
            <a:off x="301625" y="442913"/>
            <a:ext cx="3760788" cy="2820987"/>
          </a:xfrm>
          <a:ln/>
        </p:spPr>
      </p:sp>
      <p:sp>
        <p:nvSpPr>
          <p:cNvPr id="109573" name="Rectangle 3"/>
          <p:cNvSpPr>
            <a:spLocks noGrp="1" noChangeArrowheads="1"/>
          </p:cNvSpPr>
          <p:nvPr>
            <p:ph type="body" idx="1"/>
          </p:nvPr>
        </p:nvSpPr>
        <p:spPr>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Answers to the Knowledge Check are in the back of the book.</a:t>
            </a:r>
          </a:p>
          <a:p>
            <a:pPr marL="228600" indent="-228600" eaLnBrk="1" hangingPunct="1">
              <a:buFontTx/>
              <a:buChar char="•"/>
            </a:pPr>
            <a:r>
              <a:rPr lang="en-US" sz="1000" b="0" dirty="0" smtClean="0">
                <a:latin typeface="Times New Roman" pitchFamily="18" charset="0"/>
              </a:rPr>
              <a:t>Review with the class when they have completed or use this is an opportunity to get the class participating and answer the questions together. </a:t>
            </a:r>
          </a:p>
          <a:p>
            <a:pPr marL="228600" indent="-228600" eaLnBrk="1" hangingPunct="1"/>
            <a:endParaRPr lang="en-US" sz="1000" b="0"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6"/>
          <p:cNvSpPr>
            <a:spLocks noGrp="1" noChangeArrowheads="1"/>
          </p:cNvSpPr>
          <p:nvPr>
            <p:ph type="ftr" sz="quarter" idx="4"/>
          </p:nvPr>
        </p:nvSpPr>
        <p:spPr>
          <a:noFill/>
        </p:spPr>
        <p:txBody>
          <a:bodyPr/>
          <a:lstStyle/>
          <a:p>
            <a:r>
              <a:rPr lang="en-US" dirty="0" smtClean="0"/>
              <a:t>2008-CRM-</a:t>
            </a:r>
          </a:p>
        </p:txBody>
      </p:sp>
      <p:sp>
        <p:nvSpPr>
          <p:cNvPr id="110595" name="Rectangle 7"/>
          <p:cNvSpPr>
            <a:spLocks noGrp="1" noChangeArrowheads="1"/>
          </p:cNvSpPr>
          <p:nvPr>
            <p:ph type="sldNum" sz="quarter" idx="5"/>
          </p:nvPr>
        </p:nvSpPr>
        <p:spPr>
          <a:noFill/>
        </p:spPr>
        <p:txBody>
          <a:bodyPr/>
          <a:lstStyle/>
          <a:p>
            <a:r>
              <a:rPr lang="en-US" dirty="0" smtClean="0"/>
              <a:t>Page </a:t>
            </a:r>
            <a:fld id="{2261F62F-E408-4E25-BD35-E82D3E12AF91}" type="slidenum">
              <a:rPr lang="en-US" smtClean="0"/>
              <a:pPr/>
              <a:t>40</a:t>
            </a:fld>
            <a:endParaRPr lang="en-US" dirty="0" smtClean="0"/>
          </a:p>
        </p:txBody>
      </p:sp>
      <p:sp>
        <p:nvSpPr>
          <p:cNvPr id="110596" name="Rectangle 2"/>
          <p:cNvSpPr>
            <a:spLocks noGrp="1" noRot="1" noChangeAspect="1" noChangeArrowheads="1" noTextEdit="1"/>
          </p:cNvSpPr>
          <p:nvPr>
            <p:ph type="sldImg"/>
          </p:nvPr>
        </p:nvSpPr>
        <p:spPr>
          <a:xfrm>
            <a:off x="330200" y="290513"/>
            <a:ext cx="3760788" cy="2820987"/>
          </a:xfrm>
          <a:ln/>
        </p:spPr>
      </p:sp>
      <p:sp>
        <p:nvSpPr>
          <p:cNvPr id="110597" name="Rectangle 3"/>
          <p:cNvSpPr>
            <a:spLocks noGrp="1" noChangeArrowheads="1"/>
          </p:cNvSpPr>
          <p:nvPr>
            <p:ph type="body" idx="1"/>
          </p:nvPr>
        </p:nvSpPr>
        <p:spPr>
          <a:xfrm>
            <a:off x="4437063" y="304800"/>
            <a:ext cx="4908550" cy="6261100"/>
          </a:xfrm>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Briefly review the Key Points with the participants</a:t>
            </a:r>
          </a:p>
          <a:p>
            <a:pPr marL="228600" indent="-228600" eaLnBrk="1" hangingPunct="1">
              <a:buFontTx/>
              <a:buChar char="•"/>
            </a:pPr>
            <a:r>
              <a:rPr lang="en-US" sz="1000" b="0" dirty="0" smtClean="0">
                <a:latin typeface="Times New Roman" pitchFamily="18" charset="0"/>
              </a:rPr>
              <a:t>This is now a time to see if there are any questions and if anyone needs additional information. </a:t>
            </a:r>
          </a:p>
          <a:p>
            <a:pPr marL="228600" indent="-228600" eaLnBrk="1" hangingPunct="1"/>
            <a:endParaRPr lang="en-US" b="0"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6"/>
          <p:cNvSpPr>
            <a:spLocks noGrp="1" noChangeArrowheads="1"/>
          </p:cNvSpPr>
          <p:nvPr>
            <p:ph type="ftr" sz="quarter" idx="4"/>
          </p:nvPr>
        </p:nvSpPr>
        <p:spPr>
          <a:noFill/>
        </p:spPr>
        <p:txBody>
          <a:bodyPr/>
          <a:lstStyle/>
          <a:p>
            <a:r>
              <a:rPr lang="en-US" dirty="0" smtClean="0"/>
              <a:t>2008-CRM-</a:t>
            </a:r>
          </a:p>
        </p:txBody>
      </p:sp>
      <p:sp>
        <p:nvSpPr>
          <p:cNvPr id="145411" name="Rectangle 7"/>
          <p:cNvSpPr>
            <a:spLocks noGrp="1" noChangeArrowheads="1"/>
          </p:cNvSpPr>
          <p:nvPr>
            <p:ph type="sldNum" sz="quarter" idx="5"/>
          </p:nvPr>
        </p:nvSpPr>
        <p:spPr>
          <a:noFill/>
        </p:spPr>
        <p:txBody>
          <a:bodyPr/>
          <a:lstStyle/>
          <a:p>
            <a:r>
              <a:rPr lang="en-US" dirty="0" smtClean="0"/>
              <a:t>Page </a:t>
            </a:r>
            <a:fld id="{5F6AE3F4-2EB2-40C7-991F-F453A00118EB}" type="slidenum">
              <a:rPr lang="en-US" smtClean="0"/>
              <a:pPr/>
              <a:t>42</a:t>
            </a:fld>
            <a:endParaRPr lang="en-US" dirty="0" smtClean="0"/>
          </a:p>
        </p:txBody>
      </p:sp>
      <p:sp>
        <p:nvSpPr>
          <p:cNvPr id="145412" name="Rectangle 2"/>
          <p:cNvSpPr>
            <a:spLocks noGrp="1" noRot="1" noChangeAspect="1" noChangeArrowheads="1" noTextEdit="1"/>
          </p:cNvSpPr>
          <p:nvPr>
            <p:ph type="sldImg"/>
          </p:nvPr>
        </p:nvSpPr>
        <p:spPr>
          <a:xfrm>
            <a:off x="296863" y="419100"/>
            <a:ext cx="3803650" cy="2852738"/>
          </a:xfrm>
          <a:ln/>
        </p:spPr>
      </p:sp>
      <p:sp>
        <p:nvSpPr>
          <p:cNvPr id="145413" name="Rectangle 3"/>
          <p:cNvSpPr>
            <a:spLocks noGrp="1" noChangeArrowheads="1"/>
          </p:cNvSpPr>
          <p:nvPr>
            <p:ph type="body" idx="1"/>
          </p:nvPr>
        </p:nvSpPr>
        <p:spPr>
          <a:xfrm>
            <a:off x="4541838" y="384175"/>
            <a:ext cx="4767262" cy="6253163"/>
          </a:xfrm>
          <a:noFill/>
        </p:spPr>
        <p:txBody>
          <a:bodyPr/>
          <a:lstStyle/>
          <a:p>
            <a:pPr marL="228600" indent="-228600" eaLnBrk="1" hangingPunct="1">
              <a:spcBef>
                <a:spcPct val="0"/>
              </a:spcBef>
            </a:pPr>
            <a:r>
              <a:rPr lang="en-US" dirty="0" smtClean="0"/>
              <a:t>Instructor Notes</a:t>
            </a:r>
            <a:endParaRPr lang="nl-NL"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6"/>
          <p:cNvSpPr>
            <a:spLocks noGrp="1" noChangeArrowheads="1"/>
          </p:cNvSpPr>
          <p:nvPr>
            <p:ph type="ftr" sz="quarter" idx="4"/>
          </p:nvPr>
        </p:nvSpPr>
        <p:spPr>
          <a:noFill/>
        </p:spPr>
        <p:txBody>
          <a:bodyPr/>
          <a:lstStyle/>
          <a:p>
            <a:r>
              <a:rPr lang="en-US" dirty="0" smtClean="0"/>
              <a:t>2008-CRM-</a:t>
            </a:r>
          </a:p>
        </p:txBody>
      </p:sp>
      <p:sp>
        <p:nvSpPr>
          <p:cNvPr id="147459" name="Rectangle 7"/>
          <p:cNvSpPr>
            <a:spLocks noGrp="1" noChangeArrowheads="1"/>
          </p:cNvSpPr>
          <p:nvPr>
            <p:ph type="sldNum" sz="quarter" idx="5"/>
          </p:nvPr>
        </p:nvSpPr>
        <p:spPr>
          <a:noFill/>
        </p:spPr>
        <p:txBody>
          <a:bodyPr/>
          <a:lstStyle/>
          <a:p>
            <a:r>
              <a:rPr lang="en-US" dirty="0" smtClean="0"/>
              <a:t>Page </a:t>
            </a:r>
            <a:fld id="{CEA503A8-F735-4997-97DD-AD84506DC73A}" type="slidenum">
              <a:rPr lang="en-US" smtClean="0"/>
              <a:pPr/>
              <a:t>44</a:t>
            </a:fld>
            <a:endParaRPr lang="en-US" dirty="0" smtClean="0"/>
          </a:p>
        </p:txBody>
      </p:sp>
      <p:sp>
        <p:nvSpPr>
          <p:cNvPr id="147460" name="Rectangle 2"/>
          <p:cNvSpPr>
            <a:spLocks noGrp="1" noRot="1" noChangeAspect="1" noChangeArrowheads="1" noTextEdit="1"/>
          </p:cNvSpPr>
          <p:nvPr>
            <p:ph type="sldImg"/>
          </p:nvPr>
        </p:nvSpPr>
        <p:spPr>
          <a:ln/>
        </p:spPr>
      </p:sp>
      <p:sp>
        <p:nvSpPr>
          <p:cNvPr id="147461" name="Rectangle 3"/>
          <p:cNvSpPr>
            <a:spLocks noGrp="1" noChangeArrowheads="1"/>
          </p:cNvSpPr>
          <p:nvPr>
            <p:ph type="body" idx="1"/>
          </p:nvPr>
        </p:nvSpPr>
        <p:spPr>
          <a:noFill/>
        </p:spPr>
        <p:txBody>
          <a:bodyPr/>
          <a:lstStyle/>
          <a:p>
            <a:pPr eaLnBrk="1" hangingPunct="1"/>
            <a:r>
              <a:rPr lang="en-US" dirty="0" smtClean="0"/>
              <a:t>Instructor Notes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6"/>
          <p:cNvSpPr>
            <a:spLocks noGrp="1" noChangeArrowheads="1"/>
          </p:cNvSpPr>
          <p:nvPr>
            <p:ph type="ftr" sz="quarter" idx="4"/>
          </p:nvPr>
        </p:nvSpPr>
        <p:spPr>
          <a:noFill/>
        </p:spPr>
        <p:txBody>
          <a:bodyPr/>
          <a:lstStyle/>
          <a:p>
            <a:r>
              <a:rPr lang="en-US" dirty="0" smtClean="0"/>
              <a:t>2008-CRM-</a:t>
            </a:r>
          </a:p>
        </p:txBody>
      </p:sp>
      <p:sp>
        <p:nvSpPr>
          <p:cNvPr id="104451" name="Rectangle 7"/>
          <p:cNvSpPr>
            <a:spLocks noGrp="1" noChangeArrowheads="1"/>
          </p:cNvSpPr>
          <p:nvPr>
            <p:ph type="sldNum" sz="quarter" idx="5"/>
          </p:nvPr>
        </p:nvSpPr>
        <p:spPr>
          <a:noFill/>
        </p:spPr>
        <p:txBody>
          <a:bodyPr/>
          <a:lstStyle/>
          <a:p>
            <a:r>
              <a:rPr lang="en-US" dirty="0" smtClean="0"/>
              <a:t>Page </a:t>
            </a:r>
            <a:fld id="{B93B0551-16C4-459C-9A2E-420FA0096F40}" type="slidenum">
              <a:rPr lang="en-US" smtClean="0"/>
              <a:pPr/>
              <a:t>4</a:t>
            </a:fld>
            <a:endParaRPr lang="en-US" dirty="0" smtClean="0"/>
          </a:p>
        </p:txBody>
      </p:sp>
      <p:sp>
        <p:nvSpPr>
          <p:cNvPr id="104452" name="Rectangle 2"/>
          <p:cNvSpPr>
            <a:spLocks noGrp="1" noRot="1" noChangeAspect="1" noChangeArrowheads="1" noTextEdit="1"/>
          </p:cNvSpPr>
          <p:nvPr>
            <p:ph type="sldImg"/>
          </p:nvPr>
        </p:nvSpPr>
        <p:spPr>
          <a:xfrm>
            <a:off x="296863" y="419100"/>
            <a:ext cx="3803650" cy="2852738"/>
          </a:xfrm>
          <a:ln/>
        </p:spPr>
      </p:sp>
      <p:sp>
        <p:nvSpPr>
          <p:cNvPr id="104453" name="Rectangle 3"/>
          <p:cNvSpPr>
            <a:spLocks noGrp="1" noChangeArrowheads="1"/>
          </p:cNvSpPr>
          <p:nvPr>
            <p:ph type="body" idx="1"/>
          </p:nvPr>
        </p:nvSpPr>
        <p:spPr>
          <a:xfrm>
            <a:off x="4541838" y="384175"/>
            <a:ext cx="4767262" cy="6253163"/>
          </a:xfrm>
          <a:noFill/>
        </p:spPr>
        <p:txBody>
          <a:bodyPr/>
          <a:lstStyle/>
          <a:p>
            <a:pPr marL="228600" indent="-228600" eaLnBrk="1" hangingPunct="1">
              <a:spcBef>
                <a:spcPct val="0"/>
              </a:spcBef>
            </a:pPr>
            <a:r>
              <a:rPr lang="en-US" dirty="0" smtClean="0"/>
              <a:t>Instructor Notes</a:t>
            </a:r>
          </a:p>
          <a:p>
            <a:pPr marL="228600" indent="-228600" eaLnBrk="1" hangingPunct="1">
              <a:spcBef>
                <a:spcPct val="0"/>
              </a:spcBef>
            </a:pPr>
            <a:r>
              <a:rPr lang="en-US" sz="1000" dirty="0" smtClean="0"/>
              <a:t>Guidance</a:t>
            </a:r>
          </a:p>
          <a:p>
            <a:pPr marL="228600" indent="-228600" eaLnBrk="1" hangingPunct="1">
              <a:spcBef>
                <a:spcPct val="0"/>
              </a:spcBef>
              <a:buFontTx/>
              <a:buChar char="•"/>
            </a:pPr>
            <a:r>
              <a:rPr lang="nl-NL" sz="1000" b="0" smtClean="0">
                <a:latin typeface="Times New Roman" pitchFamily="18" charset="0"/>
              </a:rPr>
              <a:t>Review the QAD Product wheel.  </a:t>
            </a:r>
          </a:p>
          <a:p>
            <a:pPr marL="228600" indent="-228600" eaLnBrk="1" hangingPunct="1">
              <a:spcBef>
                <a:spcPct val="0"/>
              </a:spcBef>
              <a:buFontTx/>
              <a:buChar char="•"/>
            </a:pPr>
            <a:r>
              <a:rPr lang="nl-NL" sz="1000" b="0" smtClean="0">
                <a:latin typeface="Times New Roman" pitchFamily="18" charset="0"/>
              </a:rPr>
              <a:t>Point out the CRM  - Customer Relationship Management is part of the QAD Customer Management Suite of Products.</a:t>
            </a:r>
          </a:p>
          <a:p>
            <a:pPr marL="228600" indent="-228600" eaLnBrk="1" hangingPunct="1">
              <a:spcBef>
                <a:spcPct val="0"/>
              </a:spcBef>
              <a:buFontTx/>
              <a:buChar char="•"/>
            </a:pPr>
            <a:r>
              <a:rPr lang="nl-NL" sz="1000" b="0" smtClean="0">
                <a:latin typeface="Times New Roman" pitchFamily="18" charset="0"/>
              </a:rPr>
              <a:t>Ask question – what products are participants currently using?</a:t>
            </a:r>
          </a:p>
          <a:p>
            <a:pPr marL="228600" indent="-228600" eaLnBrk="1" hangingPunct="1">
              <a:spcBef>
                <a:spcPct val="0"/>
              </a:spcBef>
              <a:buFontTx/>
              <a:buChar char="•"/>
            </a:pPr>
            <a:r>
              <a:rPr lang="nl-NL" sz="1000" b="0" smtClean="0">
                <a:latin typeface="Times New Roman" pitchFamily="18" charset="0"/>
              </a:rPr>
              <a:t>Pay attention to the second paragraph on this page – make sure you point out the CRM capabilities.</a:t>
            </a:r>
          </a:p>
          <a:p>
            <a:pPr marL="228600" indent="-228600" eaLnBrk="1" hangingPunct="1">
              <a:spcBef>
                <a:spcPct val="0"/>
              </a:spcBef>
              <a:buFontTx/>
              <a:buChar char="•"/>
            </a:pPr>
            <a:r>
              <a:rPr lang="nl-NL" sz="1000" b="0" smtClean="0">
                <a:latin typeface="Times New Roman" pitchFamily="18" charset="0"/>
              </a:rPr>
              <a:t>Go over the Learning Objectives for the Chapter.</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6"/>
          <p:cNvSpPr>
            <a:spLocks noGrp="1" noChangeArrowheads="1"/>
          </p:cNvSpPr>
          <p:nvPr>
            <p:ph type="ftr" sz="quarter" idx="4"/>
          </p:nvPr>
        </p:nvSpPr>
        <p:spPr>
          <a:noFill/>
        </p:spPr>
        <p:txBody>
          <a:bodyPr/>
          <a:lstStyle/>
          <a:p>
            <a:r>
              <a:rPr lang="en-US" dirty="0" smtClean="0"/>
              <a:t>2008-CRM-</a:t>
            </a:r>
          </a:p>
        </p:txBody>
      </p:sp>
      <p:sp>
        <p:nvSpPr>
          <p:cNvPr id="148483" name="Rectangle 7"/>
          <p:cNvSpPr>
            <a:spLocks noGrp="1" noChangeArrowheads="1"/>
          </p:cNvSpPr>
          <p:nvPr>
            <p:ph type="sldNum" sz="quarter" idx="5"/>
          </p:nvPr>
        </p:nvSpPr>
        <p:spPr>
          <a:noFill/>
        </p:spPr>
        <p:txBody>
          <a:bodyPr/>
          <a:lstStyle/>
          <a:p>
            <a:r>
              <a:rPr lang="en-US" dirty="0" smtClean="0"/>
              <a:t>Page </a:t>
            </a:r>
            <a:fld id="{6B1CCB73-4498-4772-964D-D05300764101}" type="slidenum">
              <a:rPr lang="en-US" smtClean="0"/>
              <a:pPr/>
              <a:t>45</a:t>
            </a:fld>
            <a:endParaRPr lang="en-US" dirty="0" smtClean="0"/>
          </a:p>
        </p:txBody>
      </p:sp>
      <p:sp>
        <p:nvSpPr>
          <p:cNvPr id="148484" name="Rectangle 2"/>
          <p:cNvSpPr>
            <a:spLocks noGrp="1" noRot="1" noChangeAspect="1" noChangeArrowheads="1" noTextEdit="1"/>
          </p:cNvSpPr>
          <p:nvPr>
            <p:ph type="sldImg"/>
          </p:nvPr>
        </p:nvSpPr>
        <p:spPr>
          <a:ln/>
        </p:spPr>
      </p:sp>
      <p:sp>
        <p:nvSpPr>
          <p:cNvPr id="148485" name="Rectangle 3"/>
          <p:cNvSpPr>
            <a:spLocks noGrp="1" noChangeArrowheads="1"/>
          </p:cNvSpPr>
          <p:nvPr>
            <p:ph type="body" idx="1"/>
          </p:nvPr>
        </p:nvSpPr>
        <p:spPr>
          <a:noFill/>
        </p:spPr>
        <p:txBody>
          <a:bodyPr/>
          <a:lstStyle/>
          <a:p>
            <a:pPr eaLnBrk="1" hangingPunct="1"/>
            <a:r>
              <a:rPr lang="en-US" dirty="0" smtClean="0"/>
              <a:t>Instructor Notes</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6"/>
          <p:cNvSpPr>
            <a:spLocks noGrp="1" noChangeArrowheads="1"/>
          </p:cNvSpPr>
          <p:nvPr>
            <p:ph type="ftr" sz="quarter" idx="4"/>
          </p:nvPr>
        </p:nvSpPr>
        <p:spPr>
          <a:noFill/>
        </p:spPr>
        <p:txBody>
          <a:bodyPr/>
          <a:lstStyle/>
          <a:p>
            <a:r>
              <a:rPr lang="en-US" dirty="0" smtClean="0"/>
              <a:t>2008-CRM-</a:t>
            </a:r>
          </a:p>
        </p:txBody>
      </p:sp>
      <p:sp>
        <p:nvSpPr>
          <p:cNvPr id="150531" name="Rectangle 7"/>
          <p:cNvSpPr>
            <a:spLocks noGrp="1" noChangeArrowheads="1"/>
          </p:cNvSpPr>
          <p:nvPr>
            <p:ph type="sldNum" sz="quarter" idx="5"/>
          </p:nvPr>
        </p:nvSpPr>
        <p:spPr>
          <a:noFill/>
        </p:spPr>
        <p:txBody>
          <a:bodyPr/>
          <a:lstStyle/>
          <a:p>
            <a:r>
              <a:rPr lang="en-US" dirty="0" smtClean="0"/>
              <a:t>Page </a:t>
            </a:r>
            <a:fld id="{2FA6CFDA-9873-4530-877C-47959535B35A}" type="slidenum">
              <a:rPr lang="en-US" smtClean="0"/>
              <a:pPr/>
              <a:t>46</a:t>
            </a:fld>
            <a:endParaRPr lang="en-US" dirty="0" smtClean="0"/>
          </a:p>
        </p:txBody>
      </p:sp>
      <p:sp>
        <p:nvSpPr>
          <p:cNvPr id="150532" name="Rectangle 2"/>
          <p:cNvSpPr>
            <a:spLocks noGrp="1" noRot="1" noChangeAspect="1" noChangeArrowheads="1" noTextEdit="1"/>
          </p:cNvSpPr>
          <p:nvPr>
            <p:ph type="sldImg"/>
          </p:nvPr>
        </p:nvSpPr>
        <p:spPr>
          <a:ln/>
        </p:spPr>
      </p:sp>
      <p:sp>
        <p:nvSpPr>
          <p:cNvPr id="150533"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6"/>
          <p:cNvSpPr>
            <a:spLocks noGrp="1" noChangeArrowheads="1"/>
          </p:cNvSpPr>
          <p:nvPr>
            <p:ph type="ftr" sz="quarter" idx="4"/>
          </p:nvPr>
        </p:nvSpPr>
        <p:spPr>
          <a:noFill/>
        </p:spPr>
        <p:txBody>
          <a:bodyPr/>
          <a:lstStyle/>
          <a:p>
            <a:r>
              <a:rPr lang="en-US" dirty="0" smtClean="0"/>
              <a:t>2008-CRM-</a:t>
            </a:r>
          </a:p>
        </p:txBody>
      </p:sp>
      <p:sp>
        <p:nvSpPr>
          <p:cNvPr id="151555" name="Rectangle 7"/>
          <p:cNvSpPr>
            <a:spLocks noGrp="1" noChangeArrowheads="1"/>
          </p:cNvSpPr>
          <p:nvPr>
            <p:ph type="sldNum" sz="quarter" idx="5"/>
          </p:nvPr>
        </p:nvSpPr>
        <p:spPr>
          <a:noFill/>
        </p:spPr>
        <p:txBody>
          <a:bodyPr/>
          <a:lstStyle/>
          <a:p>
            <a:r>
              <a:rPr lang="en-US" dirty="0" smtClean="0"/>
              <a:t>Page </a:t>
            </a:r>
            <a:fld id="{1E80649A-11EF-4128-946B-A6FED803A347}" type="slidenum">
              <a:rPr lang="en-US" smtClean="0"/>
              <a:pPr/>
              <a:t>47</a:t>
            </a:fld>
            <a:endParaRPr lang="en-US" dirty="0" smtClean="0"/>
          </a:p>
        </p:txBody>
      </p:sp>
      <p:sp>
        <p:nvSpPr>
          <p:cNvPr id="151556" name="Rectangle 2"/>
          <p:cNvSpPr>
            <a:spLocks noGrp="1" noRot="1" noChangeAspect="1" noChangeArrowheads="1" noTextEdit="1"/>
          </p:cNvSpPr>
          <p:nvPr>
            <p:ph type="sldImg"/>
          </p:nvPr>
        </p:nvSpPr>
        <p:spPr>
          <a:ln/>
        </p:spPr>
      </p:sp>
      <p:sp>
        <p:nvSpPr>
          <p:cNvPr id="151557" name="Rectangle 3"/>
          <p:cNvSpPr>
            <a:spLocks noGrp="1" noChangeArrowheads="1"/>
          </p:cNvSpPr>
          <p:nvPr>
            <p:ph type="body" idx="1"/>
          </p:nvPr>
        </p:nvSpPr>
        <p:spPr>
          <a:noFill/>
        </p:spPr>
        <p:txBody>
          <a:bodyPr/>
          <a:lstStyle/>
          <a:p>
            <a:pPr eaLnBrk="1" hangingPunct="1"/>
            <a:r>
              <a:rPr lang="en-US" dirty="0" smtClean="0"/>
              <a:t>Instructor Notes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6"/>
          <p:cNvSpPr>
            <a:spLocks noGrp="1" noChangeArrowheads="1"/>
          </p:cNvSpPr>
          <p:nvPr>
            <p:ph type="ftr" sz="quarter" idx="4"/>
          </p:nvPr>
        </p:nvSpPr>
        <p:spPr>
          <a:noFill/>
        </p:spPr>
        <p:txBody>
          <a:bodyPr/>
          <a:lstStyle/>
          <a:p>
            <a:r>
              <a:rPr lang="en-US" dirty="0" smtClean="0"/>
              <a:t>2008-CRM-</a:t>
            </a:r>
          </a:p>
        </p:txBody>
      </p:sp>
      <p:sp>
        <p:nvSpPr>
          <p:cNvPr id="153603" name="Rectangle 7"/>
          <p:cNvSpPr>
            <a:spLocks noGrp="1" noChangeArrowheads="1"/>
          </p:cNvSpPr>
          <p:nvPr>
            <p:ph type="sldNum" sz="quarter" idx="5"/>
          </p:nvPr>
        </p:nvSpPr>
        <p:spPr>
          <a:noFill/>
        </p:spPr>
        <p:txBody>
          <a:bodyPr/>
          <a:lstStyle/>
          <a:p>
            <a:r>
              <a:rPr lang="en-US" dirty="0" smtClean="0"/>
              <a:t>Page </a:t>
            </a:r>
            <a:fld id="{A8C5E2D0-B9EF-4E2E-BE0D-218E8581AB90}" type="slidenum">
              <a:rPr lang="en-US" smtClean="0"/>
              <a:pPr/>
              <a:t>48</a:t>
            </a:fld>
            <a:endParaRPr lang="en-US" dirty="0" smtClean="0"/>
          </a:p>
        </p:txBody>
      </p:sp>
      <p:sp>
        <p:nvSpPr>
          <p:cNvPr id="153604" name="Rectangle 2"/>
          <p:cNvSpPr>
            <a:spLocks noGrp="1" noRot="1" noChangeAspect="1" noChangeArrowheads="1" noTextEdit="1"/>
          </p:cNvSpPr>
          <p:nvPr>
            <p:ph type="sldImg"/>
          </p:nvPr>
        </p:nvSpPr>
        <p:spPr>
          <a:ln/>
        </p:spPr>
      </p:sp>
      <p:sp>
        <p:nvSpPr>
          <p:cNvPr id="153605"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6"/>
          <p:cNvSpPr>
            <a:spLocks noGrp="1" noChangeArrowheads="1"/>
          </p:cNvSpPr>
          <p:nvPr>
            <p:ph type="ftr" sz="quarter" idx="4"/>
          </p:nvPr>
        </p:nvSpPr>
        <p:spPr>
          <a:noFill/>
        </p:spPr>
        <p:txBody>
          <a:bodyPr/>
          <a:lstStyle/>
          <a:p>
            <a:r>
              <a:rPr lang="en-US" dirty="0" smtClean="0"/>
              <a:t>2008-CRM-</a:t>
            </a:r>
          </a:p>
        </p:txBody>
      </p:sp>
      <p:sp>
        <p:nvSpPr>
          <p:cNvPr id="109571" name="Rectangle 7"/>
          <p:cNvSpPr>
            <a:spLocks noGrp="1" noChangeArrowheads="1"/>
          </p:cNvSpPr>
          <p:nvPr>
            <p:ph type="sldNum" sz="quarter" idx="5"/>
          </p:nvPr>
        </p:nvSpPr>
        <p:spPr>
          <a:noFill/>
        </p:spPr>
        <p:txBody>
          <a:bodyPr/>
          <a:lstStyle/>
          <a:p>
            <a:r>
              <a:rPr lang="en-US" dirty="0" smtClean="0"/>
              <a:t>Page </a:t>
            </a:r>
            <a:fld id="{88942D89-AECA-40C7-8BB9-9B4F4A3D58A0}" type="slidenum">
              <a:rPr lang="en-US" smtClean="0"/>
              <a:pPr/>
              <a:t>49</a:t>
            </a:fld>
            <a:endParaRPr lang="en-US" dirty="0" smtClean="0"/>
          </a:p>
        </p:txBody>
      </p:sp>
      <p:sp>
        <p:nvSpPr>
          <p:cNvPr id="109572" name="Rectangle 2"/>
          <p:cNvSpPr>
            <a:spLocks noGrp="1" noRot="1" noChangeAspect="1" noChangeArrowheads="1" noTextEdit="1"/>
          </p:cNvSpPr>
          <p:nvPr>
            <p:ph type="sldImg"/>
          </p:nvPr>
        </p:nvSpPr>
        <p:spPr>
          <a:xfrm>
            <a:off x="301625" y="442913"/>
            <a:ext cx="3760788" cy="2820987"/>
          </a:xfrm>
          <a:ln/>
        </p:spPr>
      </p:sp>
      <p:sp>
        <p:nvSpPr>
          <p:cNvPr id="109573" name="Rectangle 3"/>
          <p:cNvSpPr>
            <a:spLocks noGrp="1" noChangeArrowheads="1"/>
          </p:cNvSpPr>
          <p:nvPr>
            <p:ph type="body" idx="1"/>
          </p:nvPr>
        </p:nvSpPr>
        <p:spPr>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Answers to the Knowledge Check are in the back of the book.</a:t>
            </a:r>
          </a:p>
          <a:p>
            <a:pPr marL="228600" indent="-228600" eaLnBrk="1" hangingPunct="1">
              <a:buFontTx/>
              <a:buChar char="•"/>
            </a:pPr>
            <a:r>
              <a:rPr lang="en-US" sz="1000" b="0" dirty="0" smtClean="0">
                <a:latin typeface="Times New Roman" pitchFamily="18" charset="0"/>
              </a:rPr>
              <a:t>Review with the class when they have completed or use this is an opportunity to get the class participating and answer the questions together. </a:t>
            </a:r>
          </a:p>
          <a:p>
            <a:pPr marL="228600" indent="-228600" eaLnBrk="1" hangingPunct="1"/>
            <a:endParaRPr lang="en-US" sz="1000" b="0"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6"/>
          <p:cNvSpPr>
            <a:spLocks noGrp="1" noChangeArrowheads="1"/>
          </p:cNvSpPr>
          <p:nvPr>
            <p:ph type="ftr" sz="quarter" idx="4"/>
          </p:nvPr>
        </p:nvSpPr>
        <p:spPr>
          <a:noFill/>
        </p:spPr>
        <p:txBody>
          <a:bodyPr/>
          <a:lstStyle/>
          <a:p>
            <a:r>
              <a:rPr lang="en-US" dirty="0" smtClean="0"/>
              <a:t>2008-CRM-</a:t>
            </a:r>
          </a:p>
        </p:txBody>
      </p:sp>
      <p:sp>
        <p:nvSpPr>
          <p:cNvPr id="110595" name="Rectangle 7"/>
          <p:cNvSpPr>
            <a:spLocks noGrp="1" noChangeArrowheads="1"/>
          </p:cNvSpPr>
          <p:nvPr>
            <p:ph type="sldNum" sz="quarter" idx="5"/>
          </p:nvPr>
        </p:nvSpPr>
        <p:spPr>
          <a:noFill/>
        </p:spPr>
        <p:txBody>
          <a:bodyPr/>
          <a:lstStyle/>
          <a:p>
            <a:r>
              <a:rPr lang="en-US" dirty="0" smtClean="0"/>
              <a:t>Page </a:t>
            </a:r>
            <a:fld id="{2261F62F-E408-4E25-BD35-E82D3E12AF91}" type="slidenum">
              <a:rPr lang="en-US" smtClean="0"/>
              <a:pPr/>
              <a:t>50</a:t>
            </a:fld>
            <a:endParaRPr lang="en-US" dirty="0" smtClean="0"/>
          </a:p>
        </p:txBody>
      </p:sp>
      <p:sp>
        <p:nvSpPr>
          <p:cNvPr id="110596" name="Rectangle 2"/>
          <p:cNvSpPr>
            <a:spLocks noGrp="1" noRot="1" noChangeAspect="1" noChangeArrowheads="1" noTextEdit="1"/>
          </p:cNvSpPr>
          <p:nvPr>
            <p:ph type="sldImg"/>
          </p:nvPr>
        </p:nvSpPr>
        <p:spPr>
          <a:xfrm>
            <a:off x="330200" y="290513"/>
            <a:ext cx="3760788" cy="2820987"/>
          </a:xfrm>
          <a:ln/>
        </p:spPr>
      </p:sp>
      <p:sp>
        <p:nvSpPr>
          <p:cNvPr id="110597" name="Rectangle 3"/>
          <p:cNvSpPr>
            <a:spLocks noGrp="1" noChangeArrowheads="1"/>
          </p:cNvSpPr>
          <p:nvPr>
            <p:ph type="body" idx="1"/>
          </p:nvPr>
        </p:nvSpPr>
        <p:spPr>
          <a:xfrm>
            <a:off x="4437063" y="304800"/>
            <a:ext cx="4908550" cy="6261100"/>
          </a:xfrm>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Briefly review the Key Points with the participants</a:t>
            </a:r>
          </a:p>
          <a:p>
            <a:pPr marL="228600" indent="-228600" eaLnBrk="1" hangingPunct="1">
              <a:buFontTx/>
              <a:buChar char="•"/>
            </a:pPr>
            <a:r>
              <a:rPr lang="en-US" sz="1000" b="0" dirty="0" smtClean="0">
                <a:latin typeface="Times New Roman" pitchFamily="18" charset="0"/>
              </a:rPr>
              <a:t>This is now a time to see if there are any questions and if anyone needs additional information. </a:t>
            </a:r>
          </a:p>
          <a:p>
            <a:pPr marL="228600" indent="-228600" eaLnBrk="1" hangingPunct="1"/>
            <a:endParaRPr lang="en-US" b="0"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6"/>
          <p:cNvSpPr>
            <a:spLocks noGrp="1" noChangeArrowheads="1"/>
          </p:cNvSpPr>
          <p:nvPr>
            <p:ph type="ftr" sz="quarter" idx="4"/>
          </p:nvPr>
        </p:nvSpPr>
        <p:spPr>
          <a:noFill/>
        </p:spPr>
        <p:txBody>
          <a:bodyPr/>
          <a:lstStyle/>
          <a:p>
            <a:r>
              <a:rPr lang="en-US" dirty="0" smtClean="0"/>
              <a:t>2008-CRM-</a:t>
            </a:r>
          </a:p>
        </p:txBody>
      </p:sp>
      <p:sp>
        <p:nvSpPr>
          <p:cNvPr id="156675" name="Rectangle 7"/>
          <p:cNvSpPr>
            <a:spLocks noGrp="1" noChangeArrowheads="1"/>
          </p:cNvSpPr>
          <p:nvPr>
            <p:ph type="sldNum" sz="quarter" idx="5"/>
          </p:nvPr>
        </p:nvSpPr>
        <p:spPr>
          <a:noFill/>
        </p:spPr>
        <p:txBody>
          <a:bodyPr/>
          <a:lstStyle/>
          <a:p>
            <a:r>
              <a:rPr lang="en-US" dirty="0" smtClean="0"/>
              <a:t>Page </a:t>
            </a:r>
            <a:fld id="{FD31ECDB-9967-422D-BF4F-726FE0D82374}" type="slidenum">
              <a:rPr lang="en-US" smtClean="0"/>
              <a:pPr/>
              <a:t>52</a:t>
            </a:fld>
            <a:endParaRPr lang="en-US" dirty="0" smtClean="0"/>
          </a:p>
        </p:txBody>
      </p:sp>
      <p:sp>
        <p:nvSpPr>
          <p:cNvPr id="156676" name="Rectangle 2"/>
          <p:cNvSpPr>
            <a:spLocks noGrp="1" noRot="1" noChangeAspect="1" noChangeArrowheads="1" noTextEdit="1"/>
          </p:cNvSpPr>
          <p:nvPr>
            <p:ph type="sldImg"/>
          </p:nvPr>
        </p:nvSpPr>
        <p:spPr>
          <a:xfrm>
            <a:off x="296863" y="419100"/>
            <a:ext cx="3803650" cy="2852738"/>
          </a:xfrm>
          <a:ln/>
        </p:spPr>
      </p:sp>
      <p:sp>
        <p:nvSpPr>
          <p:cNvPr id="156677" name="Rectangle 3"/>
          <p:cNvSpPr>
            <a:spLocks noGrp="1" noChangeArrowheads="1"/>
          </p:cNvSpPr>
          <p:nvPr>
            <p:ph type="body" idx="1"/>
          </p:nvPr>
        </p:nvSpPr>
        <p:spPr>
          <a:xfrm>
            <a:off x="4541838" y="384175"/>
            <a:ext cx="4767262" cy="6253163"/>
          </a:xfrm>
          <a:noFill/>
        </p:spPr>
        <p:txBody>
          <a:bodyPr/>
          <a:lstStyle/>
          <a:p>
            <a:pPr marL="228600" indent="-228600" eaLnBrk="1" hangingPunct="1">
              <a:spcBef>
                <a:spcPct val="0"/>
              </a:spcBef>
            </a:pPr>
            <a:r>
              <a:rPr lang="en-US" dirty="0" smtClean="0"/>
              <a:t>Instructor Notes</a:t>
            </a:r>
            <a:endParaRPr lang="nl-NL"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6"/>
          <p:cNvSpPr>
            <a:spLocks noGrp="1" noChangeArrowheads="1"/>
          </p:cNvSpPr>
          <p:nvPr>
            <p:ph type="ftr" sz="quarter" idx="4"/>
          </p:nvPr>
        </p:nvSpPr>
        <p:spPr>
          <a:noFill/>
        </p:spPr>
        <p:txBody>
          <a:bodyPr/>
          <a:lstStyle/>
          <a:p>
            <a:r>
              <a:rPr lang="en-US" dirty="0" smtClean="0"/>
              <a:t>2008-CRM-</a:t>
            </a:r>
          </a:p>
        </p:txBody>
      </p:sp>
      <p:sp>
        <p:nvSpPr>
          <p:cNvPr id="157699" name="Rectangle 7"/>
          <p:cNvSpPr>
            <a:spLocks noGrp="1" noChangeArrowheads="1"/>
          </p:cNvSpPr>
          <p:nvPr>
            <p:ph type="sldNum" sz="quarter" idx="5"/>
          </p:nvPr>
        </p:nvSpPr>
        <p:spPr>
          <a:noFill/>
        </p:spPr>
        <p:txBody>
          <a:bodyPr/>
          <a:lstStyle/>
          <a:p>
            <a:r>
              <a:rPr lang="en-US" dirty="0" smtClean="0"/>
              <a:t>Page </a:t>
            </a:r>
            <a:fld id="{3466F042-A3C5-4BC7-B407-6EB6EDCBA0CE}" type="slidenum">
              <a:rPr lang="en-US" smtClean="0"/>
              <a:pPr/>
              <a:t>53</a:t>
            </a:fld>
            <a:endParaRPr lang="en-US" dirty="0" smtClean="0"/>
          </a:p>
        </p:txBody>
      </p:sp>
      <p:sp>
        <p:nvSpPr>
          <p:cNvPr id="157700" name="Rectangle 2"/>
          <p:cNvSpPr>
            <a:spLocks noGrp="1" noRot="1" noChangeAspect="1" noChangeArrowheads="1" noTextEdit="1"/>
          </p:cNvSpPr>
          <p:nvPr>
            <p:ph type="sldImg"/>
          </p:nvPr>
        </p:nvSpPr>
        <p:spPr>
          <a:ln/>
        </p:spPr>
      </p:sp>
      <p:sp>
        <p:nvSpPr>
          <p:cNvPr id="157701"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6"/>
          <p:cNvSpPr>
            <a:spLocks noGrp="1" noChangeArrowheads="1"/>
          </p:cNvSpPr>
          <p:nvPr>
            <p:ph type="ftr" sz="quarter" idx="4"/>
          </p:nvPr>
        </p:nvSpPr>
        <p:spPr>
          <a:noFill/>
        </p:spPr>
        <p:txBody>
          <a:bodyPr/>
          <a:lstStyle/>
          <a:p>
            <a:r>
              <a:rPr lang="en-US" dirty="0" smtClean="0"/>
              <a:t>2008-CRM-</a:t>
            </a:r>
          </a:p>
        </p:txBody>
      </p:sp>
      <p:sp>
        <p:nvSpPr>
          <p:cNvPr id="158723" name="Rectangle 7"/>
          <p:cNvSpPr>
            <a:spLocks noGrp="1" noChangeArrowheads="1"/>
          </p:cNvSpPr>
          <p:nvPr>
            <p:ph type="sldNum" sz="quarter" idx="5"/>
          </p:nvPr>
        </p:nvSpPr>
        <p:spPr>
          <a:noFill/>
        </p:spPr>
        <p:txBody>
          <a:bodyPr/>
          <a:lstStyle/>
          <a:p>
            <a:r>
              <a:rPr lang="en-US" dirty="0" smtClean="0"/>
              <a:t>Page </a:t>
            </a:r>
            <a:fld id="{F5A2CF37-916E-4B12-A504-F8B4BCB70DD5}" type="slidenum">
              <a:rPr lang="en-US" smtClean="0"/>
              <a:pPr/>
              <a:t>54</a:t>
            </a:fld>
            <a:endParaRPr lang="en-US" dirty="0" smtClean="0"/>
          </a:p>
        </p:txBody>
      </p:sp>
      <p:sp>
        <p:nvSpPr>
          <p:cNvPr id="158724" name="Rectangle 2"/>
          <p:cNvSpPr>
            <a:spLocks noGrp="1" noRot="1" noChangeAspect="1" noChangeArrowheads="1" noTextEdit="1"/>
          </p:cNvSpPr>
          <p:nvPr>
            <p:ph type="sldImg"/>
          </p:nvPr>
        </p:nvSpPr>
        <p:spPr>
          <a:ln/>
        </p:spPr>
      </p:sp>
      <p:sp>
        <p:nvSpPr>
          <p:cNvPr id="158725"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6"/>
          <p:cNvSpPr>
            <a:spLocks noGrp="1" noChangeArrowheads="1"/>
          </p:cNvSpPr>
          <p:nvPr>
            <p:ph type="ftr" sz="quarter" idx="4"/>
          </p:nvPr>
        </p:nvSpPr>
        <p:spPr>
          <a:noFill/>
        </p:spPr>
        <p:txBody>
          <a:bodyPr/>
          <a:lstStyle/>
          <a:p>
            <a:r>
              <a:rPr lang="en-US" dirty="0" smtClean="0"/>
              <a:t>2008-CRM-</a:t>
            </a:r>
          </a:p>
        </p:txBody>
      </p:sp>
      <p:sp>
        <p:nvSpPr>
          <p:cNvPr id="162819" name="Rectangle 7"/>
          <p:cNvSpPr>
            <a:spLocks noGrp="1" noChangeArrowheads="1"/>
          </p:cNvSpPr>
          <p:nvPr>
            <p:ph type="sldNum" sz="quarter" idx="5"/>
          </p:nvPr>
        </p:nvSpPr>
        <p:spPr>
          <a:noFill/>
        </p:spPr>
        <p:txBody>
          <a:bodyPr/>
          <a:lstStyle/>
          <a:p>
            <a:r>
              <a:rPr lang="en-US" dirty="0" smtClean="0"/>
              <a:t>Page </a:t>
            </a:r>
            <a:fld id="{607E9CC3-E875-47B3-9483-4BDAB2202599}" type="slidenum">
              <a:rPr lang="en-US" smtClean="0"/>
              <a:pPr/>
              <a:t>55</a:t>
            </a:fld>
            <a:endParaRPr lang="en-US" dirty="0" smtClean="0"/>
          </a:p>
        </p:txBody>
      </p:sp>
      <p:sp>
        <p:nvSpPr>
          <p:cNvPr id="162820" name="Rectangle 2"/>
          <p:cNvSpPr>
            <a:spLocks noGrp="1" noRot="1" noChangeAspect="1" noChangeArrowheads="1" noTextEdit="1"/>
          </p:cNvSpPr>
          <p:nvPr>
            <p:ph type="sldImg"/>
          </p:nvPr>
        </p:nvSpPr>
        <p:spPr>
          <a:ln/>
        </p:spPr>
      </p:sp>
      <p:sp>
        <p:nvSpPr>
          <p:cNvPr id="162821" name="Rectangle 3"/>
          <p:cNvSpPr>
            <a:spLocks noGrp="1" noChangeArrowheads="1"/>
          </p:cNvSpPr>
          <p:nvPr>
            <p:ph type="body" idx="1"/>
          </p:nvPr>
        </p:nvSpPr>
        <p:spPr>
          <a:noFill/>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6"/>
          <p:cNvSpPr>
            <a:spLocks noGrp="1" noChangeArrowheads="1"/>
          </p:cNvSpPr>
          <p:nvPr>
            <p:ph type="ftr" sz="quarter" idx="4"/>
          </p:nvPr>
        </p:nvSpPr>
        <p:spPr>
          <a:noFill/>
        </p:spPr>
        <p:txBody>
          <a:bodyPr/>
          <a:lstStyle/>
          <a:p>
            <a:r>
              <a:rPr lang="en-US" dirty="0" smtClean="0"/>
              <a:t>2008-CRM-</a:t>
            </a:r>
          </a:p>
        </p:txBody>
      </p:sp>
      <p:sp>
        <p:nvSpPr>
          <p:cNvPr id="105475" name="Rectangle 7"/>
          <p:cNvSpPr>
            <a:spLocks noGrp="1" noChangeArrowheads="1"/>
          </p:cNvSpPr>
          <p:nvPr>
            <p:ph type="sldNum" sz="quarter" idx="5"/>
          </p:nvPr>
        </p:nvSpPr>
        <p:spPr>
          <a:noFill/>
        </p:spPr>
        <p:txBody>
          <a:bodyPr/>
          <a:lstStyle/>
          <a:p>
            <a:r>
              <a:rPr lang="en-US" dirty="0" smtClean="0"/>
              <a:t>Page </a:t>
            </a:r>
            <a:fld id="{FB61853F-DB18-4B7E-9F99-31F32C5F33BB}" type="slidenum">
              <a:rPr lang="en-US" smtClean="0"/>
              <a:pPr/>
              <a:t>5</a:t>
            </a:fld>
            <a:endParaRPr lang="en-US" dirty="0" smtClean="0"/>
          </a:p>
        </p:txBody>
      </p:sp>
      <p:sp>
        <p:nvSpPr>
          <p:cNvPr id="105476" name="Rectangle 2"/>
          <p:cNvSpPr>
            <a:spLocks noGrp="1" noRot="1" noChangeAspect="1" noChangeArrowheads="1" noTextEdit="1"/>
          </p:cNvSpPr>
          <p:nvPr>
            <p:ph type="sldImg"/>
          </p:nvPr>
        </p:nvSpPr>
        <p:spPr>
          <a:ln/>
        </p:spPr>
      </p:sp>
      <p:sp>
        <p:nvSpPr>
          <p:cNvPr id="105477" name="Rectangle 3"/>
          <p:cNvSpPr>
            <a:spLocks noGrp="1" noChangeArrowheads="1"/>
          </p:cNvSpPr>
          <p:nvPr>
            <p:ph type="body" idx="1"/>
          </p:nvPr>
        </p:nvSpPr>
        <p:spPr>
          <a:noFill/>
        </p:spPr>
        <p:txBody>
          <a:bodyPr/>
          <a:lstStyle/>
          <a:p>
            <a:pPr marL="228600" indent="-228600" eaLnBrk="1" hangingPunct="1">
              <a:spcBef>
                <a:spcPct val="0"/>
              </a:spcBef>
            </a:pPr>
            <a:r>
              <a:rPr lang="en-US" dirty="0" smtClean="0"/>
              <a:t>Instructor Notes</a:t>
            </a:r>
          </a:p>
          <a:p>
            <a:pPr marL="228600" indent="-228600" eaLnBrk="1" hangingPunct="1">
              <a:spcBef>
                <a:spcPct val="0"/>
              </a:spcBef>
            </a:pPr>
            <a:r>
              <a:rPr lang="en-US" sz="1000" dirty="0" smtClean="0"/>
              <a:t>Guidance</a:t>
            </a:r>
          </a:p>
          <a:p>
            <a:pPr marL="228600" indent="-228600" eaLnBrk="1" hangingPunct="1">
              <a:spcBef>
                <a:spcPct val="0"/>
              </a:spcBef>
              <a:buFontTx/>
              <a:buChar char="•"/>
            </a:pPr>
            <a:r>
              <a:rPr lang="en-US" sz="1000" b="0" dirty="0" smtClean="0">
                <a:latin typeface="Times New Roman" pitchFamily="18" charset="0"/>
              </a:rPr>
              <a:t>The important take-aways from this slide and page in the training guide are that CRM is comprised of a number of modules. </a:t>
            </a:r>
          </a:p>
          <a:p>
            <a:pPr marL="228600" indent="-228600" eaLnBrk="1" hangingPunct="1">
              <a:spcBef>
                <a:spcPct val="0"/>
              </a:spcBef>
              <a:buFontTx/>
              <a:buChar char="•"/>
            </a:pPr>
            <a:r>
              <a:rPr lang="en-US" sz="1000" b="0" dirty="0" smtClean="0">
                <a:latin typeface="Times New Roman" pitchFamily="18" charset="0"/>
              </a:rPr>
              <a:t>This class is about the Sales management Module</a:t>
            </a:r>
          </a:p>
          <a:p>
            <a:pPr marL="228600" indent="-228600" eaLnBrk="1" hangingPunct="1">
              <a:spcBef>
                <a:spcPct val="0"/>
              </a:spcBef>
              <a:buFontTx/>
              <a:buChar char="•"/>
            </a:pPr>
            <a:r>
              <a:rPr lang="en-US" sz="1000" b="0" dirty="0" smtClean="0">
                <a:latin typeface="Times New Roman" pitchFamily="18" charset="0"/>
              </a:rPr>
              <a:t>Point out to the class that CRM is a tool and a strategy – it supports an organizations business process. </a:t>
            </a:r>
          </a:p>
          <a:p>
            <a:pPr marL="228600" indent="-228600" eaLnBrk="1" hangingPunct="1">
              <a:spcBef>
                <a:spcPct val="0"/>
              </a:spcBef>
              <a:buFontTx/>
              <a:buChar char="•"/>
            </a:pPr>
            <a:r>
              <a:rPr lang="en-US" sz="1000" b="0" dirty="0" smtClean="0">
                <a:latin typeface="Times New Roman" pitchFamily="18" charset="0"/>
              </a:rPr>
              <a:t>In order for CRM to be successful the organization must adopt the tool and use it as a way of doing business. </a:t>
            </a:r>
          </a:p>
          <a:p>
            <a:pPr marL="228600" indent="-228600" eaLnBrk="1" hangingPunct="1">
              <a:spcBef>
                <a:spcPct val="0"/>
              </a:spcBef>
              <a:buFontTx/>
              <a:buChar char="•"/>
            </a:pPr>
            <a:r>
              <a:rPr lang="en-US" sz="1000" b="0" dirty="0" smtClean="0">
                <a:latin typeface="Times New Roman" pitchFamily="18" charset="0"/>
              </a:rPr>
              <a:t>Walk thru the slide and mention all the modules but explain the following:</a:t>
            </a:r>
          </a:p>
          <a:p>
            <a:pPr marL="685800" lvl="1" indent="-228600" eaLnBrk="1" hangingPunct="1">
              <a:spcBef>
                <a:spcPct val="0"/>
              </a:spcBef>
              <a:buFontTx/>
              <a:buChar char="•"/>
            </a:pPr>
            <a:r>
              <a:rPr lang="en-US" sz="1000" dirty="0" smtClean="0">
                <a:latin typeface="Times New Roman" pitchFamily="18" charset="0"/>
              </a:rPr>
              <a:t>Generic Data Import – You or your system administrator can import the data you are using today into QAD.  This topic is discussed in length in the System Administrator Class.  </a:t>
            </a:r>
          </a:p>
          <a:p>
            <a:pPr marL="685800" lvl="1" indent="-228600" eaLnBrk="1" hangingPunct="1">
              <a:spcBef>
                <a:spcPct val="0"/>
              </a:spcBef>
              <a:buFontTx/>
              <a:buChar char="•"/>
            </a:pPr>
            <a:r>
              <a:rPr lang="en-US" sz="1000" dirty="0" smtClean="0">
                <a:latin typeface="Times New Roman" pitchFamily="18" charset="0"/>
              </a:rPr>
              <a:t>Data Synchronization – if useful if your organization has more than one data source (remote nodes).  This feature is explored again the System Administrator Class.</a:t>
            </a:r>
          </a:p>
          <a:p>
            <a:pPr marL="685800" lvl="1" indent="-228600" eaLnBrk="1" hangingPunct="1">
              <a:spcBef>
                <a:spcPct val="0"/>
              </a:spcBef>
              <a:buFontTx/>
              <a:buChar char="•"/>
            </a:pPr>
            <a:r>
              <a:rPr lang="en-US" sz="1000" dirty="0" smtClean="0">
                <a:latin typeface="Times New Roman" pitchFamily="18" charset="0"/>
              </a:rPr>
              <a:t>QAD ERP – you can retrieve or send data to QAD ERP assuming you have ERP installed.  This is discussed in the advanced topic section of this class and also the System Administration Class.  How your organization set up the integration between QAD ERP and QAD CRM is important.</a:t>
            </a:r>
          </a:p>
          <a:p>
            <a:pPr marL="228600" indent="-228600" eaLnBrk="1" hangingPunct="1">
              <a:spcBef>
                <a:spcPct val="0"/>
              </a:spcBef>
              <a:buFontTx/>
              <a:buChar char="•"/>
            </a:pPr>
            <a:r>
              <a:rPr lang="en-US" sz="1000" b="0" dirty="0" smtClean="0">
                <a:latin typeface="Times New Roman" pitchFamily="18" charset="0"/>
              </a:rPr>
              <a:t>Make sure you point out the shared functionality items</a:t>
            </a:r>
            <a:r>
              <a:rPr lang="en-US" sz="1000" dirty="0" smtClean="0">
                <a:latin typeface="Times New Roman" pitchFamily="18" charset="0"/>
              </a:rPr>
              <a:t> </a:t>
            </a:r>
            <a:r>
              <a:rPr lang="en-US" sz="1000" b="0" dirty="0" smtClean="0">
                <a:latin typeface="Times New Roman" pitchFamily="18" charset="0"/>
              </a:rPr>
              <a:t>at the bottom of the page.</a:t>
            </a:r>
          </a:p>
          <a:p>
            <a:pPr marL="228600" indent="-228600" eaLnBrk="1" hangingPunct="1">
              <a:spcBef>
                <a:spcPct val="0"/>
              </a:spcBef>
            </a:pPr>
            <a:endParaRPr lang="en-US" sz="1000" b="0" dirty="0" smtClean="0">
              <a:latin typeface="Times New Roman" pitchFamily="18" charset="0"/>
            </a:endParaRPr>
          </a:p>
          <a:p>
            <a:pPr marL="228600" indent="-228600" eaLnBrk="1" hangingPunct="1">
              <a:spcBef>
                <a:spcPct val="0"/>
              </a:spcBef>
            </a:pPr>
            <a:r>
              <a:rPr lang="en-US" sz="1000" i="1" dirty="0" smtClean="0"/>
              <a:t>Note:  Instructors should  be prepared with a scenario of how all</a:t>
            </a:r>
            <a:r>
              <a:rPr lang="en-US" sz="1000" i="1" baseline="0" dirty="0" smtClean="0"/>
              <a:t> </a:t>
            </a:r>
            <a:r>
              <a:rPr lang="en-US" sz="1000" i="1" dirty="0" smtClean="0"/>
              <a:t>these pieces work together.</a:t>
            </a:r>
          </a:p>
          <a:p>
            <a:pPr marL="685800" lvl="1" indent="-228600" eaLnBrk="1" hangingPunct="1">
              <a:spcBef>
                <a:spcPct val="0"/>
              </a:spcBef>
            </a:pPr>
            <a:endParaRPr lang="en-US" sz="1000" b="1" i="1" dirty="0" smtClean="0"/>
          </a:p>
          <a:p>
            <a:pPr marL="685800" lvl="1" indent="-228600" eaLnBrk="1" hangingPunct="1">
              <a:spcBef>
                <a:spcPct val="0"/>
              </a:spcBef>
              <a:buFontTx/>
              <a:buChar char="•"/>
            </a:pPr>
            <a:endParaRPr lang="en-US" sz="1000" dirty="0" smtClean="0">
              <a:latin typeface="Times New Roman" pitchFamily="18" charset="0"/>
            </a:endParaRPr>
          </a:p>
          <a:p>
            <a:pPr marL="228600" indent="-228600" eaLnBrk="1" hangingPunct="1"/>
            <a:endParaRPr lang="en-US" sz="1000" b="0"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6"/>
          <p:cNvSpPr>
            <a:spLocks noGrp="1" noChangeArrowheads="1"/>
          </p:cNvSpPr>
          <p:nvPr>
            <p:ph type="ftr" sz="quarter" idx="4"/>
          </p:nvPr>
        </p:nvSpPr>
        <p:spPr>
          <a:noFill/>
        </p:spPr>
        <p:txBody>
          <a:bodyPr/>
          <a:lstStyle/>
          <a:p>
            <a:r>
              <a:rPr lang="en-US" dirty="0" smtClean="0"/>
              <a:t>2008-CRM-</a:t>
            </a:r>
          </a:p>
        </p:txBody>
      </p:sp>
      <p:sp>
        <p:nvSpPr>
          <p:cNvPr id="109571" name="Rectangle 7"/>
          <p:cNvSpPr>
            <a:spLocks noGrp="1" noChangeArrowheads="1"/>
          </p:cNvSpPr>
          <p:nvPr>
            <p:ph type="sldNum" sz="quarter" idx="5"/>
          </p:nvPr>
        </p:nvSpPr>
        <p:spPr>
          <a:noFill/>
        </p:spPr>
        <p:txBody>
          <a:bodyPr/>
          <a:lstStyle/>
          <a:p>
            <a:r>
              <a:rPr lang="en-US" dirty="0" smtClean="0"/>
              <a:t>Page </a:t>
            </a:r>
            <a:fld id="{88942D89-AECA-40C7-8BB9-9B4F4A3D58A0}" type="slidenum">
              <a:rPr lang="en-US" smtClean="0"/>
              <a:pPr/>
              <a:t>56</a:t>
            </a:fld>
            <a:endParaRPr lang="en-US" dirty="0" smtClean="0"/>
          </a:p>
        </p:txBody>
      </p:sp>
      <p:sp>
        <p:nvSpPr>
          <p:cNvPr id="109572" name="Rectangle 2"/>
          <p:cNvSpPr>
            <a:spLocks noGrp="1" noRot="1" noChangeAspect="1" noChangeArrowheads="1" noTextEdit="1"/>
          </p:cNvSpPr>
          <p:nvPr>
            <p:ph type="sldImg"/>
          </p:nvPr>
        </p:nvSpPr>
        <p:spPr>
          <a:xfrm>
            <a:off x="301625" y="442913"/>
            <a:ext cx="3760788" cy="2820987"/>
          </a:xfrm>
          <a:ln/>
        </p:spPr>
      </p:sp>
      <p:sp>
        <p:nvSpPr>
          <p:cNvPr id="109573" name="Rectangle 3"/>
          <p:cNvSpPr>
            <a:spLocks noGrp="1" noChangeArrowheads="1"/>
          </p:cNvSpPr>
          <p:nvPr>
            <p:ph type="body" idx="1"/>
          </p:nvPr>
        </p:nvSpPr>
        <p:spPr>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Answers to the Knowledge Check are in the back of the book.</a:t>
            </a:r>
          </a:p>
          <a:p>
            <a:pPr marL="228600" indent="-228600" eaLnBrk="1" hangingPunct="1">
              <a:buFontTx/>
              <a:buChar char="•"/>
            </a:pPr>
            <a:r>
              <a:rPr lang="en-US" sz="1000" b="0" dirty="0" smtClean="0">
                <a:latin typeface="Times New Roman" pitchFamily="18" charset="0"/>
              </a:rPr>
              <a:t>Review with the class when they have completed or use this is an opportunity to get the class participating and answer the questions together. </a:t>
            </a:r>
          </a:p>
          <a:p>
            <a:pPr marL="228600" indent="-228600" eaLnBrk="1" hangingPunct="1"/>
            <a:endParaRPr lang="en-US" sz="1000" b="0"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6"/>
          <p:cNvSpPr>
            <a:spLocks noGrp="1" noChangeArrowheads="1"/>
          </p:cNvSpPr>
          <p:nvPr>
            <p:ph type="ftr" sz="quarter" idx="4"/>
          </p:nvPr>
        </p:nvSpPr>
        <p:spPr>
          <a:noFill/>
        </p:spPr>
        <p:txBody>
          <a:bodyPr/>
          <a:lstStyle/>
          <a:p>
            <a:r>
              <a:rPr lang="en-US" dirty="0" smtClean="0"/>
              <a:t>2008-CRM-</a:t>
            </a:r>
          </a:p>
        </p:txBody>
      </p:sp>
      <p:sp>
        <p:nvSpPr>
          <p:cNvPr id="110595" name="Rectangle 7"/>
          <p:cNvSpPr>
            <a:spLocks noGrp="1" noChangeArrowheads="1"/>
          </p:cNvSpPr>
          <p:nvPr>
            <p:ph type="sldNum" sz="quarter" idx="5"/>
          </p:nvPr>
        </p:nvSpPr>
        <p:spPr>
          <a:noFill/>
        </p:spPr>
        <p:txBody>
          <a:bodyPr/>
          <a:lstStyle/>
          <a:p>
            <a:r>
              <a:rPr lang="en-US" dirty="0" smtClean="0"/>
              <a:t>Page </a:t>
            </a:r>
            <a:fld id="{2261F62F-E408-4E25-BD35-E82D3E12AF91}" type="slidenum">
              <a:rPr lang="en-US" smtClean="0"/>
              <a:pPr/>
              <a:t>57</a:t>
            </a:fld>
            <a:endParaRPr lang="en-US" dirty="0" smtClean="0"/>
          </a:p>
        </p:txBody>
      </p:sp>
      <p:sp>
        <p:nvSpPr>
          <p:cNvPr id="110596" name="Rectangle 2"/>
          <p:cNvSpPr>
            <a:spLocks noGrp="1" noRot="1" noChangeAspect="1" noChangeArrowheads="1" noTextEdit="1"/>
          </p:cNvSpPr>
          <p:nvPr>
            <p:ph type="sldImg"/>
          </p:nvPr>
        </p:nvSpPr>
        <p:spPr>
          <a:xfrm>
            <a:off x="330200" y="290513"/>
            <a:ext cx="3760788" cy="2820987"/>
          </a:xfrm>
          <a:ln/>
        </p:spPr>
      </p:sp>
      <p:sp>
        <p:nvSpPr>
          <p:cNvPr id="110597" name="Rectangle 3"/>
          <p:cNvSpPr>
            <a:spLocks noGrp="1" noChangeArrowheads="1"/>
          </p:cNvSpPr>
          <p:nvPr>
            <p:ph type="body" idx="1"/>
          </p:nvPr>
        </p:nvSpPr>
        <p:spPr>
          <a:xfrm>
            <a:off x="4437063" y="304800"/>
            <a:ext cx="4908550" cy="6261100"/>
          </a:xfrm>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Briefly review the Key Points with the participants</a:t>
            </a:r>
          </a:p>
          <a:p>
            <a:pPr marL="228600" indent="-228600" eaLnBrk="1" hangingPunct="1">
              <a:buFontTx/>
              <a:buChar char="•"/>
            </a:pPr>
            <a:r>
              <a:rPr lang="en-US" sz="1000" b="0" dirty="0" smtClean="0">
                <a:latin typeface="Times New Roman" pitchFamily="18" charset="0"/>
              </a:rPr>
              <a:t>This is now a time to see if there are any questions and if anyone needs additional information. </a:t>
            </a:r>
          </a:p>
          <a:p>
            <a:pPr marL="228600" indent="-228600" eaLnBrk="1" hangingPunct="1"/>
            <a:endParaRPr lang="en-US" b="0"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6"/>
          <p:cNvSpPr>
            <a:spLocks noGrp="1" noChangeArrowheads="1"/>
          </p:cNvSpPr>
          <p:nvPr>
            <p:ph type="ftr" sz="quarter" idx="4"/>
          </p:nvPr>
        </p:nvSpPr>
        <p:spPr>
          <a:noFill/>
        </p:spPr>
        <p:txBody>
          <a:bodyPr/>
          <a:lstStyle/>
          <a:p>
            <a:r>
              <a:rPr lang="en-US" dirty="0" smtClean="0"/>
              <a:t>2008-CRM-</a:t>
            </a:r>
          </a:p>
        </p:txBody>
      </p:sp>
      <p:sp>
        <p:nvSpPr>
          <p:cNvPr id="169987" name="Rectangle 7"/>
          <p:cNvSpPr>
            <a:spLocks noGrp="1" noChangeArrowheads="1"/>
          </p:cNvSpPr>
          <p:nvPr>
            <p:ph type="sldNum" sz="quarter" idx="5"/>
          </p:nvPr>
        </p:nvSpPr>
        <p:spPr>
          <a:noFill/>
        </p:spPr>
        <p:txBody>
          <a:bodyPr/>
          <a:lstStyle/>
          <a:p>
            <a:r>
              <a:rPr lang="en-US" dirty="0" smtClean="0"/>
              <a:t>Page </a:t>
            </a:r>
            <a:fld id="{3C377AD2-CBC6-4057-84E5-55ED5AAB134C}" type="slidenum">
              <a:rPr lang="en-US" smtClean="0"/>
              <a:pPr/>
              <a:t>61</a:t>
            </a:fld>
            <a:endParaRPr lang="en-US" dirty="0" smtClean="0"/>
          </a:p>
        </p:txBody>
      </p:sp>
      <p:sp>
        <p:nvSpPr>
          <p:cNvPr id="169988" name="Rectangle 2"/>
          <p:cNvSpPr>
            <a:spLocks noGrp="1" noRot="1" noChangeAspect="1" noChangeArrowheads="1" noTextEdit="1"/>
          </p:cNvSpPr>
          <p:nvPr>
            <p:ph type="sldImg"/>
          </p:nvPr>
        </p:nvSpPr>
        <p:spPr>
          <a:xfrm>
            <a:off x="296863" y="419100"/>
            <a:ext cx="3803650" cy="2852738"/>
          </a:xfrm>
          <a:ln/>
        </p:spPr>
      </p:sp>
      <p:sp>
        <p:nvSpPr>
          <p:cNvPr id="169989" name="Rectangle 3"/>
          <p:cNvSpPr>
            <a:spLocks noGrp="1" noChangeArrowheads="1"/>
          </p:cNvSpPr>
          <p:nvPr>
            <p:ph type="body" idx="1"/>
          </p:nvPr>
        </p:nvSpPr>
        <p:spPr>
          <a:xfrm>
            <a:off x="4541838" y="384175"/>
            <a:ext cx="4767262" cy="6253163"/>
          </a:xfrm>
          <a:noFill/>
        </p:spPr>
        <p:txBody>
          <a:bodyPr/>
          <a:lstStyle/>
          <a:p>
            <a:pPr marL="228600" indent="-228600" eaLnBrk="1" hangingPunct="1">
              <a:spcBef>
                <a:spcPct val="0"/>
              </a:spcBef>
            </a:pPr>
            <a:r>
              <a:rPr lang="en-US" dirty="0" smtClean="0"/>
              <a:t>Instructor Notes</a:t>
            </a:r>
            <a:endParaRPr lang="nl-NL"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6"/>
          <p:cNvSpPr>
            <a:spLocks noGrp="1" noChangeArrowheads="1"/>
          </p:cNvSpPr>
          <p:nvPr>
            <p:ph type="ftr" sz="quarter" idx="4"/>
          </p:nvPr>
        </p:nvSpPr>
        <p:spPr>
          <a:noFill/>
        </p:spPr>
        <p:txBody>
          <a:bodyPr/>
          <a:lstStyle/>
          <a:p>
            <a:r>
              <a:rPr lang="en-US" dirty="0" smtClean="0"/>
              <a:t>2008-CRM-</a:t>
            </a:r>
          </a:p>
        </p:txBody>
      </p:sp>
      <p:sp>
        <p:nvSpPr>
          <p:cNvPr id="120835" name="Rectangle 7"/>
          <p:cNvSpPr>
            <a:spLocks noGrp="1" noChangeArrowheads="1"/>
          </p:cNvSpPr>
          <p:nvPr>
            <p:ph type="sldNum" sz="quarter" idx="5"/>
          </p:nvPr>
        </p:nvSpPr>
        <p:spPr>
          <a:noFill/>
        </p:spPr>
        <p:txBody>
          <a:bodyPr/>
          <a:lstStyle/>
          <a:p>
            <a:r>
              <a:rPr lang="en-US" dirty="0" smtClean="0"/>
              <a:t>Page </a:t>
            </a:r>
            <a:fld id="{33102264-FA37-4872-A836-9E719A3869C1}" type="slidenum">
              <a:rPr lang="en-US" smtClean="0"/>
              <a:pPr/>
              <a:t>63</a:t>
            </a:fld>
            <a:endParaRPr lang="en-US" dirty="0" smtClean="0"/>
          </a:p>
        </p:txBody>
      </p:sp>
      <p:sp>
        <p:nvSpPr>
          <p:cNvPr id="120836" name="Rectangle 2"/>
          <p:cNvSpPr>
            <a:spLocks noGrp="1" noRot="1" noChangeAspect="1" noChangeArrowheads="1" noTextEdit="1"/>
          </p:cNvSpPr>
          <p:nvPr>
            <p:ph type="sldImg"/>
          </p:nvPr>
        </p:nvSpPr>
        <p:spPr>
          <a:xfrm>
            <a:off x="296863" y="419100"/>
            <a:ext cx="3803650" cy="2852738"/>
          </a:xfrm>
          <a:ln/>
        </p:spPr>
      </p:sp>
      <p:sp>
        <p:nvSpPr>
          <p:cNvPr id="120837" name="Rectangle 3"/>
          <p:cNvSpPr>
            <a:spLocks noGrp="1" noChangeArrowheads="1"/>
          </p:cNvSpPr>
          <p:nvPr>
            <p:ph type="body" idx="1"/>
          </p:nvPr>
        </p:nvSpPr>
        <p:spPr>
          <a:xfrm>
            <a:off x="4541838" y="384175"/>
            <a:ext cx="4767262" cy="6253163"/>
          </a:xfrm>
          <a:noFill/>
        </p:spPr>
        <p:txBody>
          <a:bodyPr/>
          <a:lstStyle/>
          <a:p>
            <a:pPr marL="228600" indent="-228600" eaLnBrk="1" hangingPunct="1">
              <a:spcBef>
                <a:spcPct val="0"/>
              </a:spcBef>
            </a:pPr>
            <a:r>
              <a:rPr lang="en-US" dirty="0" smtClean="0"/>
              <a:t>Instructor Notes</a:t>
            </a:r>
            <a:endParaRPr lang="nl-NL"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6"/>
          <p:cNvSpPr>
            <a:spLocks noGrp="1" noChangeArrowheads="1"/>
          </p:cNvSpPr>
          <p:nvPr>
            <p:ph type="ftr" sz="quarter" idx="4"/>
          </p:nvPr>
        </p:nvSpPr>
        <p:spPr>
          <a:noFill/>
        </p:spPr>
        <p:txBody>
          <a:bodyPr/>
          <a:lstStyle/>
          <a:p>
            <a:r>
              <a:rPr lang="en-US" dirty="0" smtClean="0"/>
              <a:t>2008-CRM-</a:t>
            </a:r>
          </a:p>
        </p:txBody>
      </p:sp>
      <p:sp>
        <p:nvSpPr>
          <p:cNvPr id="120835" name="Rectangle 7"/>
          <p:cNvSpPr>
            <a:spLocks noGrp="1" noChangeArrowheads="1"/>
          </p:cNvSpPr>
          <p:nvPr>
            <p:ph type="sldNum" sz="quarter" idx="5"/>
          </p:nvPr>
        </p:nvSpPr>
        <p:spPr>
          <a:noFill/>
        </p:spPr>
        <p:txBody>
          <a:bodyPr/>
          <a:lstStyle/>
          <a:p>
            <a:r>
              <a:rPr lang="en-US" dirty="0" smtClean="0"/>
              <a:t>Page </a:t>
            </a:r>
            <a:fld id="{33102264-FA37-4872-A836-9E719A3869C1}" type="slidenum">
              <a:rPr lang="en-US" smtClean="0"/>
              <a:pPr/>
              <a:t>65</a:t>
            </a:fld>
            <a:endParaRPr lang="en-US" dirty="0" smtClean="0"/>
          </a:p>
        </p:txBody>
      </p:sp>
      <p:sp>
        <p:nvSpPr>
          <p:cNvPr id="120836" name="Rectangle 2"/>
          <p:cNvSpPr>
            <a:spLocks noGrp="1" noRot="1" noChangeAspect="1" noChangeArrowheads="1" noTextEdit="1"/>
          </p:cNvSpPr>
          <p:nvPr>
            <p:ph type="sldImg"/>
          </p:nvPr>
        </p:nvSpPr>
        <p:spPr>
          <a:xfrm>
            <a:off x="296863" y="419100"/>
            <a:ext cx="3803650" cy="2852738"/>
          </a:xfrm>
          <a:ln/>
        </p:spPr>
      </p:sp>
      <p:sp>
        <p:nvSpPr>
          <p:cNvPr id="120837" name="Rectangle 3"/>
          <p:cNvSpPr>
            <a:spLocks noGrp="1" noChangeArrowheads="1"/>
          </p:cNvSpPr>
          <p:nvPr>
            <p:ph type="body" idx="1"/>
          </p:nvPr>
        </p:nvSpPr>
        <p:spPr>
          <a:xfrm>
            <a:off x="4541838" y="384175"/>
            <a:ext cx="4767262" cy="6253163"/>
          </a:xfrm>
          <a:noFill/>
        </p:spPr>
        <p:txBody>
          <a:bodyPr/>
          <a:lstStyle/>
          <a:p>
            <a:pPr marL="228600" indent="-228600" eaLnBrk="1" hangingPunct="1">
              <a:spcBef>
                <a:spcPct val="0"/>
              </a:spcBef>
            </a:pPr>
            <a:r>
              <a:rPr lang="en-US" dirty="0" smtClean="0"/>
              <a:t>Using the Export Wizard</a:t>
            </a:r>
            <a:r>
              <a:rPr lang="en-US" baseline="0" dirty="0" smtClean="0"/>
              <a:t>, you can export the records to various formats.</a:t>
            </a:r>
            <a:endParaRPr lang="nl-NL"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6"/>
          <p:cNvSpPr>
            <a:spLocks noGrp="1" noChangeArrowheads="1"/>
          </p:cNvSpPr>
          <p:nvPr>
            <p:ph type="ftr" sz="quarter" idx="4"/>
          </p:nvPr>
        </p:nvSpPr>
        <p:spPr>
          <a:noFill/>
        </p:spPr>
        <p:txBody>
          <a:bodyPr/>
          <a:lstStyle/>
          <a:p>
            <a:r>
              <a:rPr lang="en-US" dirty="0" smtClean="0"/>
              <a:t>2008-CRM-</a:t>
            </a:r>
          </a:p>
        </p:txBody>
      </p:sp>
      <p:sp>
        <p:nvSpPr>
          <p:cNvPr id="109571" name="Rectangle 7"/>
          <p:cNvSpPr>
            <a:spLocks noGrp="1" noChangeArrowheads="1"/>
          </p:cNvSpPr>
          <p:nvPr>
            <p:ph type="sldNum" sz="quarter" idx="5"/>
          </p:nvPr>
        </p:nvSpPr>
        <p:spPr>
          <a:noFill/>
        </p:spPr>
        <p:txBody>
          <a:bodyPr/>
          <a:lstStyle/>
          <a:p>
            <a:r>
              <a:rPr lang="en-US" dirty="0" smtClean="0"/>
              <a:t>Page </a:t>
            </a:r>
            <a:fld id="{88942D89-AECA-40C7-8BB9-9B4F4A3D58A0}" type="slidenum">
              <a:rPr lang="en-US" smtClean="0"/>
              <a:pPr/>
              <a:t>67</a:t>
            </a:fld>
            <a:endParaRPr lang="en-US" dirty="0" smtClean="0"/>
          </a:p>
        </p:txBody>
      </p:sp>
      <p:sp>
        <p:nvSpPr>
          <p:cNvPr id="109572" name="Rectangle 2"/>
          <p:cNvSpPr>
            <a:spLocks noGrp="1" noRot="1" noChangeAspect="1" noChangeArrowheads="1" noTextEdit="1"/>
          </p:cNvSpPr>
          <p:nvPr>
            <p:ph type="sldImg"/>
          </p:nvPr>
        </p:nvSpPr>
        <p:spPr>
          <a:xfrm>
            <a:off x="301625" y="442913"/>
            <a:ext cx="3760788" cy="2820987"/>
          </a:xfrm>
          <a:ln/>
        </p:spPr>
      </p:sp>
      <p:sp>
        <p:nvSpPr>
          <p:cNvPr id="109573" name="Rectangle 3"/>
          <p:cNvSpPr>
            <a:spLocks noGrp="1" noChangeArrowheads="1"/>
          </p:cNvSpPr>
          <p:nvPr>
            <p:ph type="body" idx="1"/>
          </p:nvPr>
        </p:nvSpPr>
        <p:spPr>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Answers to the Knowledge Check are in the back of the book.</a:t>
            </a:r>
          </a:p>
          <a:p>
            <a:pPr marL="228600" indent="-228600" eaLnBrk="1" hangingPunct="1">
              <a:buFontTx/>
              <a:buChar char="•"/>
            </a:pPr>
            <a:r>
              <a:rPr lang="en-US" sz="1000" b="0" dirty="0" smtClean="0">
                <a:latin typeface="Times New Roman" pitchFamily="18" charset="0"/>
              </a:rPr>
              <a:t>Review with the class when they have completed or use this is an opportunity to get the class participating and answer the questions together. </a:t>
            </a:r>
          </a:p>
          <a:p>
            <a:pPr marL="228600" indent="-228600" eaLnBrk="1" hangingPunct="1"/>
            <a:endParaRPr lang="en-US" sz="1000" b="0"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6"/>
          <p:cNvSpPr>
            <a:spLocks noGrp="1" noChangeArrowheads="1"/>
          </p:cNvSpPr>
          <p:nvPr>
            <p:ph type="ftr" sz="quarter" idx="4"/>
          </p:nvPr>
        </p:nvSpPr>
        <p:spPr>
          <a:noFill/>
        </p:spPr>
        <p:txBody>
          <a:bodyPr/>
          <a:lstStyle/>
          <a:p>
            <a:r>
              <a:rPr lang="en-US" dirty="0" smtClean="0"/>
              <a:t>2008-CRM-</a:t>
            </a:r>
          </a:p>
        </p:txBody>
      </p:sp>
      <p:sp>
        <p:nvSpPr>
          <p:cNvPr id="110595" name="Rectangle 7"/>
          <p:cNvSpPr>
            <a:spLocks noGrp="1" noChangeArrowheads="1"/>
          </p:cNvSpPr>
          <p:nvPr>
            <p:ph type="sldNum" sz="quarter" idx="5"/>
          </p:nvPr>
        </p:nvSpPr>
        <p:spPr>
          <a:noFill/>
        </p:spPr>
        <p:txBody>
          <a:bodyPr/>
          <a:lstStyle/>
          <a:p>
            <a:r>
              <a:rPr lang="en-US" dirty="0" smtClean="0"/>
              <a:t>Page </a:t>
            </a:r>
            <a:fld id="{2261F62F-E408-4E25-BD35-E82D3E12AF91}" type="slidenum">
              <a:rPr lang="en-US" smtClean="0"/>
              <a:pPr/>
              <a:t>68</a:t>
            </a:fld>
            <a:endParaRPr lang="en-US" dirty="0" smtClean="0"/>
          </a:p>
        </p:txBody>
      </p:sp>
      <p:sp>
        <p:nvSpPr>
          <p:cNvPr id="110596" name="Rectangle 2"/>
          <p:cNvSpPr>
            <a:spLocks noGrp="1" noRot="1" noChangeAspect="1" noChangeArrowheads="1" noTextEdit="1"/>
          </p:cNvSpPr>
          <p:nvPr>
            <p:ph type="sldImg"/>
          </p:nvPr>
        </p:nvSpPr>
        <p:spPr>
          <a:xfrm>
            <a:off x="330200" y="290513"/>
            <a:ext cx="3760788" cy="2820987"/>
          </a:xfrm>
          <a:ln/>
        </p:spPr>
      </p:sp>
      <p:sp>
        <p:nvSpPr>
          <p:cNvPr id="110597" name="Rectangle 3"/>
          <p:cNvSpPr>
            <a:spLocks noGrp="1" noChangeArrowheads="1"/>
          </p:cNvSpPr>
          <p:nvPr>
            <p:ph type="body" idx="1"/>
          </p:nvPr>
        </p:nvSpPr>
        <p:spPr>
          <a:xfrm>
            <a:off x="4437063" y="304800"/>
            <a:ext cx="4908550" cy="6261100"/>
          </a:xfrm>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Briefly review the Key Points with the participants</a:t>
            </a:r>
          </a:p>
          <a:p>
            <a:pPr marL="228600" indent="-228600" eaLnBrk="1" hangingPunct="1">
              <a:buFontTx/>
              <a:buChar char="•"/>
            </a:pPr>
            <a:r>
              <a:rPr lang="en-US" sz="1000" b="0" dirty="0" smtClean="0">
                <a:latin typeface="Times New Roman" pitchFamily="18" charset="0"/>
              </a:rPr>
              <a:t>This is now a time to see if there are any questions and if anyone needs additional information. </a:t>
            </a:r>
          </a:p>
          <a:p>
            <a:pPr marL="228600" indent="-228600" eaLnBrk="1" hangingPunct="1"/>
            <a:endParaRPr lang="en-US" b="0"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6"/>
          <p:cNvSpPr>
            <a:spLocks noGrp="1" noChangeArrowheads="1"/>
          </p:cNvSpPr>
          <p:nvPr>
            <p:ph type="ftr" sz="quarter" idx="4"/>
          </p:nvPr>
        </p:nvSpPr>
        <p:spPr>
          <a:noFill/>
        </p:spPr>
        <p:txBody>
          <a:bodyPr/>
          <a:lstStyle/>
          <a:p>
            <a:r>
              <a:rPr lang="en-US" dirty="0" smtClean="0"/>
              <a:t>2008-CRM-</a:t>
            </a:r>
          </a:p>
        </p:txBody>
      </p:sp>
      <p:sp>
        <p:nvSpPr>
          <p:cNvPr id="177155" name="Rectangle 7"/>
          <p:cNvSpPr>
            <a:spLocks noGrp="1" noChangeArrowheads="1"/>
          </p:cNvSpPr>
          <p:nvPr>
            <p:ph type="sldNum" sz="quarter" idx="5"/>
          </p:nvPr>
        </p:nvSpPr>
        <p:spPr>
          <a:noFill/>
        </p:spPr>
        <p:txBody>
          <a:bodyPr/>
          <a:lstStyle/>
          <a:p>
            <a:r>
              <a:rPr lang="en-US" dirty="0" smtClean="0"/>
              <a:t>Page </a:t>
            </a:r>
            <a:fld id="{43C029C1-C10E-401D-B6AF-3192CE67B233}" type="slidenum">
              <a:rPr lang="en-US" smtClean="0"/>
              <a:pPr/>
              <a:t>70</a:t>
            </a:fld>
            <a:endParaRPr lang="en-US" dirty="0" smtClean="0"/>
          </a:p>
        </p:txBody>
      </p:sp>
      <p:sp>
        <p:nvSpPr>
          <p:cNvPr id="177156" name="Rectangle 2"/>
          <p:cNvSpPr>
            <a:spLocks noGrp="1" noRot="1" noChangeAspect="1" noChangeArrowheads="1" noTextEdit="1"/>
          </p:cNvSpPr>
          <p:nvPr>
            <p:ph type="sldImg"/>
          </p:nvPr>
        </p:nvSpPr>
        <p:spPr>
          <a:xfrm>
            <a:off x="296863" y="419100"/>
            <a:ext cx="3803650" cy="2852738"/>
          </a:xfrm>
          <a:ln/>
        </p:spPr>
      </p:sp>
      <p:sp>
        <p:nvSpPr>
          <p:cNvPr id="177157" name="Rectangle 3"/>
          <p:cNvSpPr>
            <a:spLocks noGrp="1" noChangeArrowheads="1"/>
          </p:cNvSpPr>
          <p:nvPr>
            <p:ph type="body" idx="1"/>
          </p:nvPr>
        </p:nvSpPr>
        <p:spPr>
          <a:xfrm>
            <a:off x="4541838" y="384175"/>
            <a:ext cx="4767262" cy="6253163"/>
          </a:xfrm>
          <a:noFill/>
        </p:spPr>
        <p:txBody>
          <a:bodyPr/>
          <a:lstStyle/>
          <a:p>
            <a:pPr marL="228600" indent="-228600" eaLnBrk="1" hangingPunct="1">
              <a:spcBef>
                <a:spcPct val="0"/>
              </a:spcBef>
            </a:pPr>
            <a:r>
              <a:rPr lang="en-US" dirty="0" smtClean="0"/>
              <a:t>Instructor Notes</a:t>
            </a:r>
            <a:endParaRPr lang="nl-NL"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6"/>
          <p:cNvSpPr>
            <a:spLocks noGrp="1" noChangeArrowheads="1"/>
          </p:cNvSpPr>
          <p:nvPr>
            <p:ph type="ftr" sz="quarter" idx="4"/>
          </p:nvPr>
        </p:nvSpPr>
        <p:spPr>
          <a:noFill/>
        </p:spPr>
        <p:txBody>
          <a:bodyPr/>
          <a:lstStyle/>
          <a:p>
            <a:r>
              <a:rPr lang="en-US" dirty="0" smtClean="0"/>
              <a:t>2008-CRM-</a:t>
            </a:r>
          </a:p>
        </p:txBody>
      </p:sp>
      <p:sp>
        <p:nvSpPr>
          <p:cNvPr id="109571" name="Rectangle 7"/>
          <p:cNvSpPr>
            <a:spLocks noGrp="1" noChangeArrowheads="1"/>
          </p:cNvSpPr>
          <p:nvPr>
            <p:ph type="sldNum" sz="quarter" idx="5"/>
          </p:nvPr>
        </p:nvSpPr>
        <p:spPr>
          <a:noFill/>
        </p:spPr>
        <p:txBody>
          <a:bodyPr/>
          <a:lstStyle/>
          <a:p>
            <a:r>
              <a:rPr lang="en-US" dirty="0" smtClean="0"/>
              <a:t>Page </a:t>
            </a:r>
            <a:fld id="{88942D89-AECA-40C7-8BB9-9B4F4A3D58A0}" type="slidenum">
              <a:rPr lang="en-US" smtClean="0"/>
              <a:pPr/>
              <a:t>75</a:t>
            </a:fld>
            <a:endParaRPr lang="en-US" dirty="0" smtClean="0"/>
          </a:p>
        </p:txBody>
      </p:sp>
      <p:sp>
        <p:nvSpPr>
          <p:cNvPr id="109572" name="Rectangle 2"/>
          <p:cNvSpPr>
            <a:spLocks noGrp="1" noRot="1" noChangeAspect="1" noChangeArrowheads="1" noTextEdit="1"/>
          </p:cNvSpPr>
          <p:nvPr>
            <p:ph type="sldImg"/>
          </p:nvPr>
        </p:nvSpPr>
        <p:spPr>
          <a:xfrm>
            <a:off x="301625" y="442913"/>
            <a:ext cx="3760788" cy="2820987"/>
          </a:xfrm>
          <a:ln/>
        </p:spPr>
      </p:sp>
      <p:sp>
        <p:nvSpPr>
          <p:cNvPr id="109573" name="Rectangle 3"/>
          <p:cNvSpPr>
            <a:spLocks noGrp="1" noChangeArrowheads="1"/>
          </p:cNvSpPr>
          <p:nvPr>
            <p:ph type="body" idx="1"/>
          </p:nvPr>
        </p:nvSpPr>
        <p:spPr>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Answers to the Knowledge Check are in the back of the book.</a:t>
            </a:r>
          </a:p>
          <a:p>
            <a:pPr marL="228600" indent="-228600" eaLnBrk="1" hangingPunct="1">
              <a:buFontTx/>
              <a:buChar char="•"/>
            </a:pPr>
            <a:r>
              <a:rPr lang="en-US" sz="1000" b="0" dirty="0" smtClean="0">
                <a:latin typeface="Times New Roman" pitchFamily="18" charset="0"/>
              </a:rPr>
              <a:t>Review with the class when they have completed or use this is an opportunity to get the class participating and answer the questions together. </a:t>
            </a:r>
          </a:p>
          <a:p>
            <a:pPr marL="228600" indent="-228600" eaLnBrk="1" hangingPunct="1"/>
            <a:endParaRPr lang="en-US" sz="1000" b="0"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6"/>
          <p:cNvSpPr>
            <a:spLocks noGrp="1" noChangeArrowheads="1"/>
          </p:cNvSpPr>
          <p:nvPr>
            <p:ph type="ftr" sz="quarter" idx="4"/>
          </p:nvPr>
        </p:nvSpPr>
        <p:spPr>
          <a:noFill/>
        </p:spPr>
        <p:txBody>
          <a:bodyPr/>
          <a:lstStyle/>
          <a:p>
            <a:r>
              <a:rPr lang="en-US" dirty="0" smtClean="0"/>
              <a:t>2008-CRM-</a:t>
            </a:r>
          </a:p>
        </p:txBody>
      </p:sp>
      <p:sp>
        <p:nvSpPr>
          <p:cNvPr id="110595" name="Rectangle 7"/>
          <p:cNvSpPr>
            <a:spLocks noGrp="1" noChangeArrowheads="1"/>
          </p:cNvSpPr>
          <p:nvPr>
            <p:ph type="sldNum" sz="quarter" idx="5"/>
          </p:nvPr>
        </p:nvSpPr>
        <p:spPr>
          <a:noFill/>
        </p:spPr>
        <p:txBody>
          <a:bodyPr/>
          <a:lstStyle/>
          <a:p>
            <a:r>
              <a:rPr lang="en-US" dirty="0" smtClean="0"/>
              <a:t>Page </a:t>
            </a:r>
            <a:fld id="{2261F62F-E408-4E25-BD35-E82D3E12AF91}" type="slidenum">
              <a:rPr lang="en-US" smtClean="0"/>
              <a:pPr/>
              <a:t>76</a:t>
            </a:fld>
            <a:endParaRPr lang="en-US" dirty="0" smtClean="0"/>
          </a:p>
        </p:txBody>
      </p:sp>
      <p:sp>
        <p:nvSpPr>
          <p:cNvPr id="110596" name="Rectangle 2"/>
          <p:cNvSpPr>
            <a:spLocks noGrp="1" noRot="1" noChangeAspect="1" noChangeArrowheads="1" noTextEdit="1"/>
          </p:cNvSpPr>
          <p:nvPr>
            <p:ph type="sldImg"/>
          </p:nvPr>
        </p:nvSpPr>
        <p:spPr>
          <a:xfrm>
            <a:off x="330200" y="290513"/>
            <a:ext cx="3760788" cy="2820987"/>
          </a:xfrm>
          <a:ln/>
        </p:spPr>
      </p:sp>
      <p:sp>
        <p:nvSpPr>
          <p:cNvPr id="110597" name="Rectangle 3"/>
          <p:cNvSpPr>
            <a:spLocks noGrp="1" noChangeArrowheads="1"/>
          </p:cNvSpPr>
          <p:nvPr>
            <p:ph type="body" idx="1"/>
          </p:nvPr>
        </p:nvSpPr>
        <p:spPr>
          <a:xfrm>
            <a:off x="4437063" y="304800"/>
            <a:ext cx="4908550" cy="6261100"/>
          </a:xfrm>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Briefly review the Key Points with the participants</a:t>
            </a:r>
          </a:p>
          <a:p>
            <a:pPr marL="228600" indent="-228600" eaLnBrk="1" hangingPunct="1">
              <a:buFontTx/>
              <a:buChar char="•"/>
            </a:pPr>
            <a:r>
              <a:rPr lang="en-US" sz="1000" b="0" dirty="0" smtClean="0">
                <a:latin typeface="Times New Roman" pitchFamily="18" charset="0"/>
              </a:rPr>
              <a:t>This is now a time to see if there are any questions and if anyone needs additional information. </a:t>
            </a:r>
          </a:p>
          <a:p>
            <a:pPr marL="228600" indent="-228600" eaLnBrk="1" hangingPunct="1"/>
            <a:endParaRPr lang="en-US" b="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6"/>
          <p:cNvSpPr>
            <a:spLocks noGrp="1" noChangeArrowheads="1"/>
          </p:cNvSpPr>
          <p:nvPr>
            <p:ph type="ftr" sz="quarter" idx="4"/>
          </p:nvPr>
        </p:nvSpPr>
        <p:spPr>
          <a:noFill/>
        </p:spPr>
        <p:txBody>
          <a:bodyPr/>
          <a:lstStyle/>
          <a:p>
            <a:r>
              <a:rPr lang="en-US" dirty="0" smtClean="0"/>
              <a:t>2008-CRM-</a:t>
            </a:r>
          </a:p>
        </p:txBody>
      </p:sp>
      <p:sp>
        <p:nvSpPr>
          <p:cNvPr id="106499" name="Rectangle 7"/>
          <p:cNvSpPr>
            <a:spLocks noGrp="1" noChangeArrowheads="1"/>
          </p:cNvSpPr>
          <p:nvPr>
            <p:ph type="sldNum" sz="quarter" idx="5"/>
          </p:nvPr>
        </p:nvSpPr>
        <p:spPr>
          <a:noFill/>
        </p:spPr>
        <p:txBody>
          <a:bodyPr/>
          <a:lstStyle/>
          <a:p>
            <a:r>
              <a:rPr lang="en-US" dirty="0" smtClean="0"/>
              <a:t>Page </a:t>
            </a:r>
            <a:fld id="{2DDDBBB0-4B6A-4E15-B179-A26909CCCE8D}" type="slidenum">
              <a:rPr lang="en-US" smtClean="0"/>
              <a:pPr/>
              <a:t>6</a:t>
            </a:fld>
            <a:endParaRPr lang="en-US" dirty="0" smtClean="0"/>
          </a:p>
        </p:txBody>
      </p:sp>
      <p:sp>
        <p:nvSpPr>
          <p:cNvPr id="106500" name="Rectangle 2"/>
          <p:cNvSpPr>
            <a:spLocks noGrp="1" noRot="1" noChangeAspect="1" noChangeArrowheads="1" noTextEdit="1"/>
          </p:cNvSpPr>
          <p:nvPr>
            <p:ph type="sldImg"/>
          </p:nvPr>
        </p:nvSpPr>
        <p:spPr>
          <a:xfrm>
            <a:off x="228600" y="339725"/>
            <a:ext cx="3843338" cy="2882900"/>
          </a:xfrm>
          <a:ln/>
        </p:spPr>
      </p:sp>
      <p:sp>
        <p:nvSpPr>
          <p:cNvPr id="106501" name="Rectangle 3"/>
          <p:cNvSpPr>
            <a:spLocks noGrp="1" noChangeArrowheads="1"/>
          </p:cNvSpPr>
          <p:nvPr>
            <p:ph type="body" idx="1"/>
          </p:nvPr>
        </p:nvSpPr>
        <p:spPr>
          <a:xfrm>
            <a:off x="4302125" y="384175"/>
            <a:ext cx="5092700" cy="6313488"/>
          </a:xfrm>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You will hear the 360 degree view throughout our marketing material – exactly what does that mean.  </a:t>
            </a:r>
          </a:p>
          <a:p>
            <a:pPr marL="228600" indent="-228600" eaLnBrk="1" hangingPunct="1">
              <a:buFontTx/>
              <a:buChar char="•"/>
            </a:pPr>
            <a:r>
              <a:rPr lang="en-US" sz="1000" b="0" dirty="0" smtClean="0">
                <a:latin typeface="Times New Roman" pitchFamily="18" charset="0"/>
              </a:rPr>
              <a:t>Ask the class what they think.</a:t>
            </a:r>
          </a:p>
          <a:p>
            <a:pPr marL="228600" indent="-228600" eaLnBrk="1" hangingPunct="1">
              <a:buFontTx/>
              <a:buChar char="•"/>
            </a:pPr>
            <a:r>
              <a:rPr lang="en-US" sz="1000" b="0" dirty="0" smtClean="0">
                <a:latin typeface="Times New Roman" pitchFamily="18" charset="0"/>
              </a:rPr>
              <a:t>Review the value statements.</a:t>
            </a:r>
          </a:p>
          <a:p>
            <a:pPr marL="228600" indent="-228600" eaLnBrk="1" hangingPunct="1">
              <a:buFontTx/>
              <a:buChar char="•"/>
            </a:pPr>
            <a:r>
              <a:rPr lang="en-US" sz="1000" b="0" dirty="0" smtClean="0">
                <a:latin typeface="Times New Roman" pitchFamily="18" charset="0"/>
              </a:rPr>
              <a:t>Ask the participants what value they intend to receive by using QAD CRM.</a:t>
            </a:r>
          </a:p>
          <a:p>
            <a:pPr marL="228600" indent="-228600" eaLnBrk="1" hangingPunct="1"/>
            <a:endParaRPr lang="en-US" sz="1000" dirty="0" smtClean="0">
              <a:latin typeface="Times New Roman" pitchFamily="18" charset="0"/>
            </a:endParaRPr>
          </a:p>
          <a:p>
            <a:pPr marL="228600" indent="-228600" eaLnBrk="1" hangingPunct="1"/>
            <a:endParaRPr lang="en-US" sz="1000" dirty="0" smtClean="0"/>
          </a:p>
          <a:p>
            <a:pPr marL="228600" indent="-228600" eaLnBrk="1" hangingPunct="1"/>
            <a:endParaRPr lang="en-US" b="0" dirty="0" smtClean="0"/>
          </a:p>
          <a:p>
            <a:pPr marL="228600" indent="-228600" eaLnBrk="1" hangingPunct="1"/>
            <a:endParaRPr lang="en-US" b="0" dirty="0" smtClean="0"/>
          </a:p>
          <a:p>
            <a:pPr marL="228600" indent="-228600" eaLnBrk="1" hangingPunct="1"/>
            <a:endParaRPr lang="en-US" b="0" dirty="0" smtClean="0"/>
          </a:p>
          <a:p>
            <a:pPr marL="228600" indent="-228600" eaLnBrk="1" hangingPunct="1"/>
            <a:endParaRPr lang="en-US" b="0" dirty="0" smtClean="0"/>
          </a:p>
          <a:p>
            <a:pPr marL="228600" indent="-228600" eaLnBrk="1" hangingPunct="1"/>
            <a:endParaRPr lang="en-US" b="0" dirty="0" smtClean="0"/>
          </a:p>
          <a:p>
            <a:pPr marL="228600" indent="-228600" eaLnBrk="1" hangingPunct="1"/>
            <a:endParaRPr lang="en-US" b="0" dirty="0" smtClean="0"/>
          </a:p>
          <a:p>
            <a:pPr marL="228600" indent="-228600" eaLnBrk="1" hangingPunct="1"/>
            <a:endParaRPr lang="en-US" b="0" dirty="0" smtClean="0"/>
          </a:p>
          <a:p>
            <a:pPr marL="228600" indent="-228600" eaLnBrk="1" hangingPunct="1"/>
            <a:endParaRPr lang="en-US" b="0" dirty="0" smtClean="0"/>
          </a:p>
          <a:p>
            <a:pPr marL="228600" indent="-228600" eaLnBrk="1" hangingPunct="1"/>
            <a:endParaRPr lang="en-US" b="0" dirty="0" smtClean="0"/>
          </a:p>
          <a:p>
            <a:pPr marL="228600" indent="-228600" eaLnBrk="1" hangingPunct="1"/>
            <a:endParaRPr lang="en-US" b="0"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6"/>
          <p:cNvSpPr>
            <a:spLocks noGrp="1" noChangeArrowheads="1"/>
          </p:cNvSpPr>
          <p:nvPr>
            <p:ph type="ftr" sz="quarter" idx="4"/>
          </p:nvPr>
        </p:nvSpPr>
        <p:spPr>
          <a:noFill/>
        </p:spPr>
        <p:txBody>
          <a:bodyPr/>
          <a:lstStyle/>
          <a:p>
            <a:r>
              <a:rPr lang="en-US" dirty="0" smtClean="0"/>
              <a:t>2008-CRM-</a:t>
            </a:r>
          </a:p>
        </p:txBody>
      </p:sp>
      <p:sp>
        <p:nvSpPr>
          <p:cNvPr id="107523" name="Rectangle 7"/>
          <p:cNvSpPr>
            <a:spLocks noGrp="1" noChangeArrowheads="1"/>
          </p:cNvSpPr>
          <p:nvPr>
            <p:ph type="sldNum" sz="quarter" idx="5"/>
          </p:nvPr>
        </p:nvSpPr>
        <p:spPr>
          <a:noFill/>
        </p:spPr>
        <p:txBody>
          <a:bodyPr/>
          <a:lstStyle/>
          <a:p>
            <a:r>
              <a:rPr lang="en-US" dirty="0" smtClean="0"/>
              <a:t>Page </a:t>
            </a:r>
            <a:fld id="{9CC8758C-B445-4156-9ECB-1FB92E51F693}" type="slidenum">
              <a:rPr lang="en-US" smtClean="0"/>
              <a:pPr/>
              <a:t>7</a:t>
            </a:fld>
            <a:endParaRPr lang="en-US" dirty="0" smtClean="0"/>
          </a:p>
        </p:txBody>
      </p:sp>
      <p:sp>
        <p:nvSpPr>
          <p:cNvPr id="107524" name="Rectangle 2"/>
          <p:cNvSpPr>
            <a:spLocks noGrp="1" noRot="1" noChangeAspect="1" noChangeArrowheads="1" noTextEdit="1"/>
          </p:cNvSpPr>
          <p:nvPr>
            <p:ph type="sldImg"/>
          </p:nvPr>
        </p:nvSpPr>
        <p:spPr>
          <a:ln/>
        </p:spPr>
      </p:sp>
      <p:sp>
        <p:nvSpPr>
          <p:cNvPr id="107525" name="Rectangle 3"/>
          <p:cNvSpPr>
            <a:spLocks noGrp="1" noChangeArrowheads="1"/>
          </p:cNvSpPr>
          <p:nvPr>
            <p:ph type="body" idx="1"/>
          </p:nvPr>
        </p:nvSpPr>
        <p:spPr>
          <a:noFill/>
        </p:spPr>
        <p:txBody>
          <a:bodyPr/>
          <a:lstStyle/>
          <a:p>
            <a:pPr marL="228600" indent="-228600" eaLnBrk="1" hangingPunct="1">
              <a:spcBef>
                <a:spcPct val="0"/>
              </a:spcBef>
            </a:pPr>
            <a:r>
              <a:rPr lang="en-US" dirty="0" smtClean="0"/>
              <a:t>Instructor Notes</a:t>
            </a:r>
          </a:p>
          <a:p>
            <a:pPr marL="228600" indent="-228600" eaLnBrk="1" hangingPunct="1">
              <a:spcBef>
                <a:spcPct val="0"/>
              </a:spcBef>
            </a:pPr>
            <a:r>
              <a:rPr lang="en-US" sz="1000" dirty="0" smtClean="0"/>
              <a:t>Guidance</a:t>
            </a:r>
          </a:p>
          <a:p>
            <a:pPr marL="228600" indent="-228600" eaLnBrk="1" hangingPunct="1">
              <a:spcBef>
                <a:spcPct val="0"/>
              </a:spcBef>
              <a:buFontTx/>
              <a:buChar char="•"/>
            </a:pPr>
            <a:r>
              <a:rPr lang="en-US" sz="1000" b="0" dirty="0" smtClean="0">
                <a:latin typeface="Times New Roman" pitchFamily="18" charset="0"/>
              </a:rPr>
              <a:t>Review the records.</a:t>
            </a:r>
          </a:p>
          <a:p>
            <a:pPr marL="228600" indent="-228600" eaLnBrk="1" hangingPunct="1">
              <a:spcBef>
                <a:spcPct val="0"/>
              </a:spcBef>
              <a:buFontTx/>
              <a:buChar char="•"/>
            </a:pPr>
            <a:r>
              <a:rPr lang="en-US" sz="1000" b="0" dirty="0" smtClean="0">
                <a:latin typeface="Times New Roman" pitchFamily="18" charset="0"/>
              </a:rPr>
              <a:t>Note that there are many records in QAD CRM but these are the ones that we will focus on for this class.</a:t>
            </a:r>
          </a:p>
          <a:p>
            <a:pPr marL="228600" indent="-228600" eaLnBrk="1" hangingPunct="1">
              <a:buFontTx/>
              <a:buChar char="•"/>
            </a:pPr>
            <a:r>
              <a:rPr lang="en-US" sz="1000" b="0" dirty="0" smtClean="0">
                <a:latin typeface="Times New Roman" pitchFamily="18" charset="0"/>
              </a:rPr>
              <a:t>Toggle to the CRM Application and bring up a Profile Record in the All Profiles Screen.  ACME is a good candidate or pre-enter a Profile with all supporting information that you are comfortable with.  </a:t>
            </a:r>
          </a:p>
          <a:p>
            <a:pPr marL="228600" indent="-228600" eaLnBrk="1" hangingPunct="1">
              <a:buFontTx/>
              <a:buChar char="•"/>
            </a:pPr>
            <a:r>
              <a:rPr lang="en-US" sz="1000" b="0" dirty="0" smtClean="0">
                <a:latin typeface="Times New Roman" pitchFamily="18" charset="0"/>
              </a:rPr>
              <a:t>Briefly review some of the data displayed.  Check the activities for Tim Brown.  When you need to review this company do you have all the information you need?</a:t>
            </a:r>
          </a:p>
          <a:p>
            <a:pPr marL="228600" indent="-228600" eaLnBrk="1" hangingPunct="1">
              <a:buFontTx/>
              <a:buChar char="•"/>
            </a:pPr>
            <a:r>
              <a:rPr lang="en-US" sz="1000" b="0" dirty="0" smtClean="0">
                <a:latin typeface="Times New Roman" pitchFamily="18" charset="0"/>
              </a:rPr>
              <a:t>How valuable is that?</a:t>
            </a:r>
          </a:p>
          <a:p>
            <a:pPr marL="228600" indent="-228600" eaLnBrk="1" hangingPunct="1">
              <a:spcBef>
                <a:spcPct val="0"/>
              </a:spcBef>
            </a:pPr>
            <a:endParaRPr lang="en-US" sz="1000" b="0" dirty="0" smtClean="0">
              <a:latin typeface="Times New Roman" pitchFamily="18" charset="0"/>
            </a:endParaRPr>
          </a:p>
          <a:p>
            <a:pPr marL="228600" indent="-228600" eaLnBrk="1" hangingPunct="1">
              <a:spcBef>
                <a:spcPct val="0"/>
              </a:spcBef>
            </a:pPr>
            <a:endParaRPr lang="en-US" sz="1000" b="0" dirty="0" smtClean="0">
              <a:latin typeface="Times New Roman" pitchFamily="18" charset="0"/>
            </a:endParaRPr>
          </a:p>
          <a:p>
            <a:pPr marL="228600" indent="-228600" eaLnBrk="1" hangingPunct="1">
              <a:spcBef>
                <a:spcPct val="0"/>
              </a:spcBef>
            </a:pPr>
            <a:endParaRPr lang="en-US" sz="1000" dirty="0" smtClean="0">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6"/>
          <p:cNvSpPr>
            <a:spLocks noGrp="1" noChangeArrowheads="1"/>
          </p:cNvSpPr>
          <p:nvPr>
            <p:ph type="ftr" sz="quarter" idx="4"/>
          </p:nvPr>
        </p:nvSpPr>
        <p:spPr>
          <a:noFill/>
        </p:spPr>
        <p:txBody>
          <a:bodyPr/>
          <a:lstStyle/>
          <a:p>
            <a:r>
              <a:rPr lang="en-US" dirty="0" smtClean="0"/>
              <a:t>2008-CRM-</a:t>
            </a:r>
          </a:p>
        </p:txBody>
      </p:sp>
      <p:sp>
        <p:nvSpPr>
          <p:cNvPr id="107523" name="Rectangle 7"/>
          <p:cNvSpPr>
            <a:spLocks noGrp="1" noChangeArrowheads="1"/>
          </p:cNvSpPr>
          <p:nvPr>
            <p:ph type="sldNum" sz="quarter" idx="5"/>
          </p:nvPr>
        </p:nvSpPr>
        <p:spPr>
          <a:noFill/>
        </p:spPr>
        <p:txBody>
          <a:bodyPr/>
          <a:lstStyle/>
          <a:p>
            <a:r>
              <a:rPr lang="en-US" dirty="0" smtClean="0"/>
              <a:t>Page </a:t>
            </a:r>
            <a:fld id="{9CC8758C-B445-4156-9ECB-1FB92E51F693}" type="slidenum">
              <a:rPr lang="en-US" smtClean="0"/>
              <a:pPr/>
              <a:t>8</a:t>
            </a:fld>
            <a:endParaRPr lang="en-US" dirty="0" smtClean="0"/>
          </a:p>
        </p:txBody>
      </p:sp>
      <p:sp>
        <p:nvSpPr>
          <p:cNvPr id="107524" name="Rectangle 2"/>
          <p:cNvSpPr>
            <a:spLocks noGrp="1" noRot="1" noChangeAspect="1" noChangeArrowheads="1" noTextEdit="1"/>
          </p:cNvSpPr>
          <p:nvPr>
            <p:ph type="sldImg"/>
          </p:nvPr>
        </p:nvSpPr>
        <p:spPr>
          <a:ln/>
        </p:spPr>
      </p:sp>
      <p:sp>
        <p:nvSpPr>
          <p:cNvPr id="107525" name="Rectangle 3"/>
          <p:cNvSpPr>
            <a:spLocks noGrp="1" noChangeArrowheads="1"/>
          </p:cNvSpPr>
          <p:nvPr>
            <p:ph type="body" idx="1"/>
          </p:nvPr>
        </p:nvSpPr>
        <p:spPr>
          <a:noFill/>
        </p:spPr>
        <p:txBody>
          <a:bodyPr/>
          <a:lstStyle/>
          <a:p>
            <a:pPr marL="228600" indent="-228600" eaLnBrk="1" hangingPunct="1">
              <a:spcBef>
                <a:spcPct val="0"/>
              </a:spcBef>
            </a:pPr>
            <a:r>
              <a:rPr lang="en-US" dirty="0" smtClean="0"/>
              <a:t>Instructor Notes</a:t>
            </a:r>
          </a:p>
          <a:p>
            <a:pPr marL="228600" indent="-228600" eaLnBrk="1" hangingPunct="1">
              <a:spcBef>
                <a:spcPct val="0"/>
              </a:spcBef>
            </a:pPr>
            <a:r>
              <a:rPr lang="en-US" sz="1000" dirty="0" smtClean="0"/>
              <a:t>Guidance</a:t>
            </a:r>
          </a:p>
          <a:p>
            <a:pPr marL="228600" indent="-228600" eaLnBrk="1" hangingPunct="1">
              <a:spcBef>
                <a:spcPct val="0"/>
              </a:spcBef>
              <a:buFontTx/>
              <a:buChar char="•"/>
            </a:pPr>
            <a:r>
              <a:rPr lang="en-US" sz="1000" b="0" dirty="0" smtClean="0">
                <a:latin typeface="Times New Roman" pitchFamily="18" charset="0"/>
              </a:rPr>
              <a:t>Review the records.</a:t>
            </a:r>
          </a:p>
          <a:p>
            <a:pPr marL="228600" indent="-228600" eaLnBrk="1" hangingPunct="1">
              <a:spcBef>
                <a:spcPct val="0"/>
              </a:spcBef>
              <a:buFontTx/>
              <a:buChar char="•"/>
            </a:pPr>
            <a:r>
              <a:rPr lang="en-US" sz="1000" b="0" dirty="0" smtClean="0">
                <a:latin typeface="Times New Roman" pitchFamily="18" charset="0"/>
              </a:rPr>
              <a:t>Note that there are many records in QAD CRM but these are the ones that we will focus on for this class.</a:t>
            </a:r>
          </a:p>
          <a:p>
            <a:pPr marL="228600" indent="-228600" eaLnBrk="1" hangingPunct="1">
              <a:buFontTx/>
              <a:buChar char="•"/>
            </a:pPr>
            <a:r>
              <a:rPr lang="en-US" sz="1000" b="0" dirty="0" smtClean="0">
                <a:latin typeface="Times New Roman" pitchFamily="18" charset="0"/>
              </a:rPr>
              <a:t>Toggle to the CRM Application and bring up a Profile Record in the All Profiles Screen.  ACME is a good candidate or pre-enter a Profile with all supporting information that you are comfortable with.  </a:t>
            </a:r>
          </a:p>
          <a:p>
            <a:pPr marL="228600" indent="-228600" eaLnBrk="1" hangingPunct="1">
              <a:buFontTx/>
              <a:buChar char="•"/>
            </a:pPr>
            <a:r>
              <a:rPr lang="en-US" sz="1000" b="0" dirty="0" smtClean="0">
                <a:latin typeface="Times New Roman" pitchFamily="18" charset="0"/>
              </a:rPr>
              <a:t>Briefly review some of the data displayed.  Check the activities for Tim Brown.  When you need to review this company do you have all the information you need?</a:t>
            </a:r>
          </a:p>
          <a:p>
            <a:pPr marL="228600" indent="-228600" eaLnBrk="1" hangingPunct="1">
              <a:buFontTx/>
              <a:buChar char="•"/>
            </a:pPr>
            <a:r>
              <a:rPr lang="en-US" sz="1000" b="0" dirty="0" smtClean="0">
                <a:latin typeface="Times New Roman" pitchFamily="18" charset="0"/>
              </a:rPr>
              <a:t>How valuable is that?</a:t>
            </a:r>
          </a:p>
          <a:p>
            <a:pPr marL="228600" indent="-228600" eaLnBrk="1" hangingPunct="1">
              <a:spcBef>
                <a:spcPct val="0"/>
              </a:spcBef>
            </a:pPr>
            <a:endParaRPr lang="en-US" sz="1000" b="0" dirty="0" smtClean="0">
              <a:latin typeface="Times New Roman" pitchFamily="18" charset="0"/>
            </a:endParaRPr>
          </a:p>
          <a:p>
            <a:pPr marL="228600" indent="-228600" eaLnBrk="1" hangingPunct="1">
              <a:spcBef>
                <a:spcPct val="0"/>
              </a:spcBef>
            </a:pPr>
            <a:endParaRPr lang="en-US" sz="1000" b="0" dirty="0" smtClean="0">
              <a:latin typeface="Times New Roman" pitchFamily="18" charset="0"/>
            </a:endParaRPr>
          </a:p>
          <a:p>
            <a:pPr marL="228600" indent="-228600" eaLnBrk="1" hangingPunct="1">
              <a:spcBef>
                <a:spcPct val="0"/>
              </a:spcBef>
            </a:pPr>
            <a:endParaRPr lang="en-US" sz="1000" dirty="0" smtClean="0">
              <a:latin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6"/>
          <p:cNvSpPr>
            <a:spLocks noGrp="1" noChangeArrowheads="1"/>
          </p:cNvSpPr>
          <p:nvPr>
            <p:ph type="ftr" sz="quarter" idx="4"/>
          </p:nvPr>
        </p:nvSpPr>
        <p:spPr>
          <a:noFill/>
        </p:spPr>
        <p:txBody>
          <a:bodyPr/>
          <a:lstStyle/>
          <a:p>
            <a:r>
              <a:rPr lang="en-US" dirty="0" smtClean="0"/>
              <a:t>2008-CRM-</a:t>
            </a:r>
          </a:p>
        </p:txBody>
      </p:sp>
      <p:sp>
        <p:nvSpPr>
          <p:cNvPr id="109571" name="Rectangle 7"/>
          <p:cNvSpPr>
            <a:spLocks noGrp="1" noChangeArrowheads="1"/>
          </p:cNvSpPr>
          <p:nvPr>
            <p:ph type="sldNum" sz="quarter" idx="5"/>
          </p:nvPr>
        </p:nvSpPr>
        <p:spPr>
          <a:noFill/>
        </p:spPr>
        <p:txBody>
          <a:bodyPr/>
          <a:lstStyle/>
          <a:p>
            <a:r>
              <a:rPr lang="en-US" dirty="0" smtClean="0"/>
              <a:t>Page </a:t>
            </a:r>
            <a:fld id="{88942D89-AECA-40C7-8BB9-9B4F4A3D58A0}" type="slidenum">
              <a:rPr lang="en-US" smtClean="0"/>
              <a:pPr/>
              <a:t>10</a:t>
            </a:fld>
            <a:endParaRPr lang="en-US" dirty="0" smtClean="0"/>
          </a:p>
        </p:txBody>
      </p:sp>
      <p:sp>
        <p:nvSpPr>
          <p:cNvPr id="109572" name="Rectangle 2"/>
          <p:cNvSpPr>
            <a:spLocks noGrp="1" noRot="1" noChangeAspect="1" noChangeArrowheads="1" noTextEdit="1"/>
          </p:cNvSpPr>
          <p:nvPr>
            <p:ph type="sldImg"/>
          </p:nvPr>
        </p:nvSpPr>
        <p:spPr>
          <a:xfrm>
            <a:off x="301625" y="442913"/>
            <a:ext cx="3760788" cy="2820987"/>
          </a:xfrm>
          <a:ln/>
        </p:spPr>
      </p:sp>
      <p:sp>
        <p:nvSpPr>
          <p:cNvPr id="109573" name="Rectangle 3"/>
          <p:cNvSpPr>
            <a:spLocks noGrp="1" noChangeArrowheads="1"/>
          </p:cNvSpPr>
          <p:nvPr>
            <p:ph type="body" idx="1"/>
          </p:nvPr>
        </p:nvSpPr>
        <p:spPr>
          <a:noFill/>
        </p:spPr>
        <p:txBody>
          <a:bodyPr/>
          <a:lstStyle/>
          <a:p>
            <a:pPr marL="228600" indent="-228600" eaLnBrk="1" hangingPunct="1"/>
            <a:r>
              <a:rPr lang="en-US" dirty="0" smtClean="0"/>
              <a:t>Instructor Notes</a:t>
            </a:r>
          </a:p>
          <a:p>
            <a:pPr marL="228600" indent="-228600" eaLnBrk="1" hangingPunct="1"/>
            <a:r>
              <a:rPr lang="en-US" sz="1000" dirty="0" smtClean="0"/>
              <a:t>Guidance</a:t>
            </a:r>
          </a:p>
          <a:p>
            <a:pPr marL="228600" indent="-228600" eaLnBrk="1" hangingPunct="1">
              <a:buFontTx/>
              <a:buChar char="•"/>
            </a:pPr>
            <a:r>
              <a:rPr lang="en-US" sz="1000" b="0" dirty="0" smtClean="0">
                <a:latin typeface="Times New Roman" pitchFamily="18" charset="0"/>
              </a:rPr>
              <a:t>Answers to the Knowledge Check are in the back of the book.</a:t>
            </a:r>
          </a:p>
          <a:p>
            <a:pPr marL="228600" indent="-228600" eaLnBrk="1" hangingPunct="1">
              <a:buFontTx/>
              <a:buChar char="•"/>
            </a:pPr>
            <a:r>
              <a:rPr lang="en-US" sz="1000" b="0" dirty="0" smtClean="0">
                <a:latin typeface="Times New Roman" pitchFamily="18" charset="0"/>
              </a:rPr>
              <a:t>Review with the class when they have completed or use this is an opportunity to get the class participating and answer the questions together. </a:t>
            </a:r>
          </a:p>
          <a:p>
            <a:pPr marL="228600" indent="-228600" eaLnBrk="1" hangingPunct="1"/>
            <a:endParaRPr lang="en-US" sz="1000" b="0"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4438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4438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6"/>
          <p:cNvSpPr>
            <a:spLocks noGrp="1"/>
          </p:cNvSpPr>
          <p:nvPr>
            <p:ph type="ftr" sz="quarter" idx="10"/>
          </p:nvPr>
        </p:nvSpPr>
        <p:spPr/>
        <p:txBody>
          <a:bodyPr/>
          <a:lstStyle>
            <a:lvl1pPr>
              <a:defRPr/>
            </a:lvl1pPr>
          </a:lstStyle>
          <a:p>
            <a:pPr>
              <a:defRPr/>
            </a:pPr>
            <a:r>
              <a:rPr lang="en-US" dirty="0"/>
              <a:t>2008-CRM-</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6"/>
          <p:cNvSpPr>
            <a:spLocks noGrp="1"/>
          </p:cNvSpPr>
          <p:nvPr>
            <p:ph type="ftr" sz="quarter" idx="10"/>
          </p:nvPr>
        </p:nvSpPr>
        <p:spPr/>
        <p:txBody>
          <a:bodyPr/>
          <a:lstStyle>
            <a:lvl1pPr>
              <a:defRPr/>
            </a:lvl1pPr>
          </a:lstStyle>
          <a:p>
            <a:pPr>
              <a:defRPr/>
            </a:pPr>
            <a:r>
              <a:rPr lang="en-US" dirty="0"/>
              <a:t>2008-CRM-</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2"/>
            <a:ext cx="8153400" cy="881063"/>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457200" y="1500189"/>
            <a:ext cx="8153400" cy="5053012"/>
          </a:xfrm>
        </p:spPr>
        <p:txBody>
          <a:bodyPr/>
          <a:lstStyle/>
          <a:p>
            <a:pPr lvl="0"/>
            <a:endParaRPr lang="en-US" noProof="0" dirty="0" smtClean="0"/>
          </a:p>
        </p:txBody>
      </p:sp>
      <p:sp>
        <p:nvSpPr>
          <p:cNvPr id="4" name="Footer Placeholder 6"/>
          <p:cNvSpPr>
            <a:spLocks noGrp="1"/>
          </p:cNvSpPr>
          <p:nvPr>
            <p:ph type="ftr" sz="quarter" idx="10"/>
          </p:nvPr>
        </p:nvSpPr>
        <p:spPr/>
        <p:txBody>
          <a:bodyPr/>
          <a:lstStyle>
            <a:lvl1pPr>
              <a:defRPr/>
            </a:lvl1pPr>
          </a:lstStyle>
          <a:p>
            <a:pPr>
              <a:defRPr/>
            </a:pPr>
            <a:r>
              <a:rPr lang="en-US" dirty="0"/>
              <a:t>2008-CRM-</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2"/>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9"/>
            <a:ext cx="8153400" cy="5053012"/>
          </a:xfrm>
        </p:spPr>
        <p:txBody>
          <a:bodyPr/>
          <a:lstStyle/>
          <a:p>
            <a:pPr lvl="0"/>
            <a:endParaRPr lang="en-US" noProof="0" dirty="0" smtClean="0"/>
          </a:p>
        </p:txBody>
      </p:sp>
      <p:sp>
        <p:nvSpPr>
          <p:cNvPr id="4" name="Footer Placeholder 6"/>
          <p:cNvSpPr>
            <a:spLocks noGrp="1"/>
          </p:cNvSpPr>
          <p:nvPr>
            <p:ph type="ftr" sz="quarter" idx="10"/>
          </p:nvPr>
        </p:nvSpPr>
        <p:spPr/>
        <p:txBody>
          <a:bodyPr/>
          <a:lstStyle>
            <a:lvl1pPr>
              <a:defRPr/>
            </a:lvl1pPr>
          </a:lstStyle>
          <a:p>
            <a:pPr>
              <a:defRPr/>
            </a:pPr>
            <a:r>
              <a:rPr lang="en-US" dirty="0"/>
              <a:t>2008-CRM-</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2008-CRM-</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2008-CRM-</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2008-CRM-</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dirty="0" smtClean="0"/>
              <a:t>2008-CRM-</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2008-CRM-</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6"/>
          <p:cNvSpPr>
            <a:spLocks noGrp="1"/>
          </p:cNvSpPr>
          <p:nvPr>
            <p:ph type="ftr" sz="quarter" idx="10"/>
          </p:nvPr>
        </p:nvSpPr>
        <p:spPr/>
        <p:txBody>
          <a:bodyPr/>
          <a:lstStyle>
            <a:lvl1pPr>
              <a:defRPr/>
            </a:lvl1pPr>
          </a:lstStyle>
          <a:p>
            <a:pPr>
              <a:defRPr/>
            </a:pPr>
            <a:r>
              <a:rPr lang="en-US" dirty="0"/>
              <a:t>2008-CRM-</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2008-CRM-</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4438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4438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2"/>
            <a:ext cx="8153400" cy="881063"/>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457200" y="1500189"/>
            <a:ext cx="8153400" cy="5053012"/>
          </a:xfrm>
        </p:spPr>
        <p:txBody>
          <a:bodyPr/>
          <a:lstStyle/>
          <a:p>
            <a:pPr lvl="0"/>
            <a:endParaRPr lang="en-US" noProof="0" dirty="0" smtClean="0"/>
          </a:p>
        </p:txBody>
      </p:sp>
      <p:sp>
        <p:nvSpPr>
          <p:cNvPr id="4" name="Footer Placeholder 6"/>
          <p:cNvSpPr>
            <a:spLocks noGrp="1"/>
          </p:cNvSpPr>
          <p:nvPr>
            <p:ph type="ftr" sz="quarter" idx="10"/>
          </p:nvPr>
        </p:nvSpPr>
        <p:spPr/>
        <p:txBody>
          <a:bodyPr/>
          <a:lstStyle>
            <a:lvl1pPr>
              <a:defRPr/>
            </a:lvl1pPr>
          </a:lstStyle>
          <a:p>
            <a:pPr>
              <a:defRPr/>
            </a:pPr>
            <a:r>
              <a:rPr lang="en-US" dirty="0"/>
              <a:t>2008-CRM-</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2"/>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9"/>
            <a:ext cx="8153400" cy="5053012"/>
          </a:xfrm>
        </p:spPr>
        <p:txBody>
          <a:bodyPr/>
          <a:lstStyle/>
          <a:p>
            <a:pPr lvl="0"/>
            <a:endParaRPr lang="en-US" noProof="0" dirty="0" smtClean="0"/>
          </a:p>
        </p:txBody>
      </p:sp>
      <p:sp>
        <p:nvSpPr>
          <p:cNvPr id="4" name="Footer Placeholder 6"/>
          <p:cNvSpPr>
            <a:spLocks noGrp="1"/>
          </p:cNvSpPr>
          <p:nvPr>
            <p:ph type="ftr" sz="quarter" idx="10"/>
          </p:nvPr>
        </p:nvSpPr>
        <p:spPr/>
        <p:txBody>
          <a:bodyPr/>
          <a:lstStyle>
            <a:lvl1pPr>
              <a:defRPr/>
            </a:lvl1pPr>
          </a:lstStyle>
          <a:p>
            <a:pPr>
              <a:defRPr/>
            </a:pPr>
            <a:r>
              <a:rPr lang="en-US" dirty="0"/>
              <a:t>2008-CRM-</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6"/>
          <p:cNvSpPr>
            <a:spLocks noGrp="1"/>
          </p:cNvSpPr>
          <p:nvPr>
            <p:ph type="ftr" sz="quarter" idx="10"/>
          </p:nvPr>
        </p:nvSpPr>
        <p:spPr/>
        <p:txBody>
          <a:bodyPr/>
          <a:lstStyle>
            <a:lvl1pPr>
              <a:defRPr/>
            </a:lvl1pPr>
          </a:lstStyle>
          <a:p>
            <a:pPr>
              <a:defRPr/>
            </a:pPr>
            <a:r>
              <a:rPr lang="en-US" dirty="0"/>
              <a:t>2008-CRM-</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9"/>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9"/>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6"/>
          <p:cNvSpPr>
            <a:spLocks noGrp="1"/>
          </p:cNvSpPr>
          <p:nvPr>
            <p:ph type="ftr" sz="quarter" idx="10"/>
          </p:nvPr>
        </p:nvSpPr>
        <p:spPr/>
        <p:txBody>
          <a:bodyPr/>
          <a:lstStyle>
            <a:lvl1pPr>
              <a:defRPr/>
            </a:lvl1pPr>
          </a:lstStyle>
          <a:p>
            <a:pPr>
              <a:defRPr/>
            </a:pPr>
            <a:r>
              <a:rPr lang="en-US" dirty="0"/>
              <a:t>2008-CRM-</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pPr>
              <a:defRPr/>
            </a:pPr>
            <a:r>
              <a:rPr lang="en-US" dirty="0"/>
              <a:t>2008-CRM-</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6"/>
          <p:cNvSpPr>
            <a:spLocks noGrp="1"/>
          </p:cNvSpPr>
          <p:nvPr>
            <p:ph type="ftr" sz="quarter" idx="10"/>
          </p:nvPr>
        </p:nvSpPr>
        <p:spPr/>
        <p:txBody>
          <a:bodyPr/>
          <a:lstStyle>
            <a:lvl1pPr>
              <a:defRPr/>
            </a:lvl1pPr>
          </a:lstStyle>
          <a:p>
            <a:pPr>
              <a:defRPr/>
            </a:pPr>
            <a:r>
              <a:rPr lang="en-US" dirty="0"/>
              <a:t>2008-CRM-</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6"/>
          <p:cNvSpPr>
            <a:spLocks noGrp="1"/>
          </p:cNvSpPr>
          <p:nvPr>
            <p:ph type="ftr" sz="quarter" idx="10"/>
          </p:nvPr>
        </p:nvSpPr>
        <p:spPr/>
        <p:txBody>
          <a:bodyPr/>
          <a:lstStyle>
            <a:lvl1pPr>
              <a:defRPr/>
            </a:lvl1pPr>
          </a:lstStyle>
          <a:p>
            <a:pPr>
              <a:defRPr/>
            </a:pPr>
            <a:r>
              <a:rPr lang="en-US" dirty="0"/>
              <a:t>2008-CRM-</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6"/>
          <p:cNvSpPr>
            <a:spLocks noGrp="1"/>
          </p:cNvSpPr>
          <p:nvPr>
            <p:ph type="ftr" sz="quarter" idx="10"/>
          </p:nvPr>
        </p:nvSpPr>
        <p:spPr/>
        <p:txBody>
          <a:bodyPr/>
          <a:lstStyle>
            <a:lvl1pPr>
              <a:defRPr/>
            </a:lvl1pPr>
          </a:lstStyle>
          <a:p>
            <a:pPr>
              <a:defRPr/>
            </a:pPr>
            <a:r>
              <a:rPr lang="en-US" dirty="0"/>
              <a:t>2008-CRM-</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6"/>
          <p:cNvSpPr>
            <a:spLocks noGrp="1"/>
          </p:cNvSpPr>
          <p:nvPr>
            <p:ph type="ftr" sz="quarter" idx="10"/>
          </p:nvPr>
        </p:nvSpPr>
        <p:spPr/>
        <p:txBody>
          <a:bodyPr/>
          <a:lstStyle>
            <a:lvl1pPr>
              <a:defRPr/>
            </a:lvl1pPr>
          </a:lstStyle>
          <a:p>
            <a:pPr>
              <a:defRPr/>
            </a:pPr>
            <a:r>
              <a:rPr lang="en-US" dirty="0"/>
              <a:t>2008-CRM-</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image" Target="../media/image3.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2.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3364" name="Text Box 4"/>
          <p:cNvSpPr txBox="1">
            <a:spLocks noChangeArrowheads="1"/>
          </p:cNvSpPr>
          <p:nvPr/>
        </p:nvSpPr>
        <p:spPr bwMode="auto">
          <a:xfrm>
            <a:off x="0" y="6613525"/>
            <a:ext cx="1143000" cy="246063"/>
          </a:xfrm>
          <a:prstGeom prst="rect">
            <a:avLst/>
          </a:prstGeom>
          <a:noFill/>
          <a:ln w="9525">
            <a:noFill/>
            <a:miter lim="800000"/>
            <a:headEnd/>
            <a:tailEnd/>
          </a:ln>
          <a:effectLst/>
        </p:spPr>
        <p:txBody>
          <a:bodyPr>
            <a:spAutoFit/>
          </a:bodyPr>
          <a:lstStyle/>
          <a:p>
            <a:pPr>
              <a:spcBef>
                <a:spcPct val="50000"/>
              </a:spcBef>
              <a:defRPr/>
            </a:pPr>
            <a:r>
              <a:rPr lang="en-US" sz="1000" b="0" dirty="0">
                <a:solidFill>
                  <a:schemeClr val="bg2"/>
                </a:solidFill>
              </a:rPr>
              <a:t>QAD Proprietary</a:t>
            </a:r>
          </a:p>
        </p:txBody>
      </p:sp>
      <p:pic>
        <p:nvPicPr>
          <p:cNvPr id="3077" name="Picture 5"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7" name="Footer Placeholder 6"/>
          <p:cNvSpPr>
            <a:spLocks noGrp="1"/>
          </p:cNvSpPr>
          <p:nvPr>
            <p:ph type="ftr" sz="quarter" idx="3"/>
          </p:nvPr>
        </p:nvSpPr>
        <p:spPr>
          <a:xfrm>
            <a:off x="7954963" y="6648450"/>
            <a:ext cx="1189037" cy="209550"/>
          </a:xfrm>
          <a:prstGeom prst="rect">
            <a:avLst/>
          </a:prstGeom>
        </p:spPr>
        <p:txBody>
          <a:bodyPr vert="horz" lIns="91440" tIns="45720" rIns="91440" bIns="45720" rtlCol="0" anchor="ctr"/>
          <a:lstStyle>
            <a:lvl1pPr algn="r">
              <a:defRPr sz="800">
                <a:solidFill>
                  <a:schemeClr val="tx1">
                    <a:tint val="75000"/>
                  </a:schemeClr>
                </a:solidFill>
                <a:latin typeface="Arial" pitchFamily="34" charset="0"/>
                <a:cs typeface="Arial" pitchFamily="34" charset="0"/>
              </a:defRPr>
            </a:lvl1pPr>
          </a:lstStyle>
          <a:p>
            <a:pPr>
              <a:defRPr/>
            </a:pPr>
            <a:r>
              <a:rPr lang="en-US" dirty="0"/>
              <a:t>2008-CRM-</a:t>
            </a:r>
          </a:p>
        </p:txBody>
      </p:sp>
    </p:spTree>
  </p:cSld>
  <p:clrMap bg1="lt1" tx1="dk1" bg2="lt2" tx2="dk2" accent1="accent1" accent2="accent2" accent3="accent3" accent4="accent4" accent5="accent5" accent6="accent6" hlink="hlink" folHlink="folHlink"/>
  <p:sldLayoutIdLst>
    <p:sldLayoutId id="2147483706"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2008-CRM-</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8.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0.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18.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18.xml"/><Relationship Id="rId5" Type="http://schemas.openxmlformats.org/officeDocument/2006/relationships/image" Target="../media/image30.pn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8.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15.xml"/><Relationship Id="rId5" Type="http://schemas.openxmlformats.org/officeDocument/2006/relationships/image" Target="../media/image38.pn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18.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15.xml"/><Relationship Id="rId4" Type="http://schemas.openxmlformats.org/officeDocument/2006/relationships/image" Target="../media/image48.png"/></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5.xml"/><Relationship Id="rId1" Type="http://schemas.openxmlformats.org/officeDocument/2006/relationships/slideLayout" Target="../slideLayouts/slideLayout15.xml"/><Relationship Id="rId4" Type="http://schemas.openxmlformats.org/officeDocument/2006/relationships/image" Target="../media/image50.png"/></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8.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9.xml"/><Relationship Id="rId1" Type="http://schemas.openxmlformats.org/officeDocument/2006/relationships/slideLayout" Target="../slideLayouts/slideLayout18.xml"/><Relationship Id="rId4" Type="http://schemas.openxmlformats.org/officeDocument/2006/relationships/image" Target="../media/image53.png"/></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2.xml"/><Relationship Id="rId1" Type="http://schemas.openxmlformats.org/officeDocument/2006/relationships/slideLayout" Target="../slideLayouts/slideLayout18.xml"/><Relationship Id="rId4" Type="http://schemas.openxmlformats.org/officeDocument/2006/relationships/image" Target="../media/image57.png"/></Relationships>
</file>

<file path=ppt/slides/_rels/slide4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3.xml"/><Relationship Id="rId1" Type="http://schemas.openxmlformats.org/officeDocument/2006/relationships/slideLayout" Target="../slideLayouts/slideLayout15.xml"/><Relationship Id="rId5" Type="http://schemas.openxmlformats.org/officeDocument/2006/relationships/image" Target="../media/image60.png"/><Relationship Id="rId4" Type="http://schemas.openxmlformats.org/officeDocument/2006/relationships/image" Target="../media/image59.png"/></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9.xml"/><Relationship Id="rId1" Type="http://schemas.openxmlformats.org/officeDocument/2006/relationships/slideLayout" Target="../slideLayouts/slideLayout18.xml"/><Relationship Id="rId4" Type="http://schemas.openxmlformats.org/officeDocument/2006/relationships/image" Target="../media/image65.png"/></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2.xml"/><Relationship Id="rId1" Type="http://schemas.openxmlformats.org/officeDocument/2006/relationships/slideLayout" Target="../slideLayouts/slideLayout18.xml"/><Relationship Id="rId4" Type="http://schemas.openxmlformats.org/officeDocument/2006/relationships/image" Target="../media/image67.png"/></Relationships>
</file>

<file path=ppt/slides/_rels/slide6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3.xml"/><Relationship Id="rId1" Type="http://schemas.openxmlformats.org/officeDocument/2006/relationships/slideLayout" Target="../slideLayouts/slideLayout18.xml"/><Relationship Id="rId4" Type="http://schemas.openxmlformats.org/officeDocument/2006/relationships/image" Target="../media/image70.png"/></Relationships>
</file>

<file path=ppt/slides/_rels/slide6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4.xml"/><Relationship Id="rId1" Type="http://schemas.openxmlformats.org/officeDocument/2006/relationships/slideLayout" Target="../slideLayouts/slideLayout18.xml"/><Relationship Id="rId4" Type="http://schemas.openxmlformats.org/officeDocument/2006/relationships/image" Target="../media/image73.png"/></Relationships>
</file>

<file path=ppt/slides/_rels/slide6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7.xml"/><Relationship Id="rId1" Type="http://schemas.openxmlformats.org/officeDocument/2006/relationships/slideLayout" Target="../slideLayouts/slideLayout18.xml"/><Relationship Id="rId5" Type="http://schemas.openxmlformats.org/officeDocument/2006/relationships/image" Target="../media/image11.wmf"/><Relationship Id="rId4" Type="http://schemas.openxmlformats.org/officeDocument/2006/relationships/image" Target="../media/image10.wmf"/></Relationships>
</file>

<file path=ppt/slides/_rels/slide7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7.xml"/><Relationship Id="rId1" Type="http://schemas.openxmlformats.org/officeDocument/2006/relationships/slideLayout" Target="../slideLayouts/slideLayout18.xml"/><Relationship Id="rId5" Type="http://schemas.openxmlformats.org/officeDocument/2006/relationships/image" Target="../media/image77.png"/><Relationship Id="rId4" Type="http://schemas.openxmlformats.org/officeDocument/2006/relationships/image" Target="../media/image76.png"/></Relationships>
</file>

<file path=ppt/slides/_rels/slide7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type="title"/>
          </p:nvPr>
        </p:nvSpPr>
        <p:spPr/>
        <p:txBody>
          <a:bodyPr>
            <a:normAutofit fontScale="90000"/>
          </a:bodyPr>
          <a:lstStyle/>
          <a:p>
            <a:pPr eaLnBrk="1" hangingPunct="1"/>
            <a:r>
              <a:rPr lang="en-US" dirty="0" smtClean="0"/>
              <a:t>Customer Relationship Management CRM</a:t>
            </a:r>
          </a:p>
        </p:txBody>
      </p:sp>
      <p:sp>
        <p:nvSpPr>
          <p:cNvPr id="5123" name="Rectangle 4"/>
          <p:cNvSpPr>
            <a:spLocks noGrp="1" noChangeArrowheads="1"/>
          </p:cNvSpPr>
          <p:nvPr>
            <p:ph type="body" sz="quarter" idx="10"/>
          </p:nvPr>
        </p:nvSpPr>
        <p:spPr/>
        <p:txBody>
          <a:bodyPr/>
          <a:lstStyle/>
          <a:p>
            <a:pPr eaLnBrk="1" hangingPunct="1"/>
            <a:r>
              <a:rPr lang="en-US" dirty="0" smtClean="0"/>
              <a:t>Sales Management Training  </a:t>
            </a:r>
          </a:p>
        </p:txBody>
      </p:sp>
      <p:sp>
        <p:nvSpPr>
          <p:cNvPr id="4" name="Text Placeholder 3"/>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z="2800" dirty="0" smtClean="0"/>
              <a:t>Knowledge Check </a:t>
            </a:r>
          </a:p>
        </p:txBody>
      </p:sp>
      <p:pic>
        <p:nvPicPr>
          <p:cNvPr id="157697" name="Picture 1"/>
          <p:cNvPicPr>
            <a:picLocks noChangeAspect="1" noChangeArrowheads="1"/>
          </p:cNvPicPr>
          <p:nvPr/>
        </p:nvPicPr>
        <p:blipFill>
          <a:blip r:embed="rId3" cstate="print"/>
          <a:srcRect/>
          <a:stretch>
            <a:fillRect/>
          </a:stretch>
        </p:blipFill>
        <p:spPr bwMode="auto">
          <a:xfrm>
            <a:off x="1723207" y="1573814"/>
            <a:ext cx="5235575" cy="382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r>
              <a:rPr lang="en-US" dirty="0" smtClean="0"/>
              <a:t>Review the Chapter Key Points</a:t>
            </a:r>
          </a:p>
          <a:p>
            <a:pPr eaLnBrk="1" hangingPunct="1"/>
            <a:endParaRPr lang="en-US" dirty="0" smtClean="0"/>
          </a:p>
          <a:p>
            <a:pPr eaLnBrk="1" hangingPunct="1">
              <a:buFont typeface="Webdings" pitchFamily="18" charset="2"/>
              <a:buNone/>
            </a:pPr>
            <a:endParaRPr lang="en-US" dirty="0" smtClean="0"/>
          </a:p>
          <a:p>
            <a:pPr eaLnBrk="1" hangingPunct="1"/>
            <a:endParaRPr lang="en-US" dirty="0" smtClean="0"/>
          </a:p>
          <a:p>
            <a:pPr eaLnBrk="1" hangingPunct="1"/>
            <a:endParaRPr lang="en-US" dirty="0" smtClean="0"/>
          </a:p>
          <a:p>
            <a:pPr eaLnBrk="1" hangingPunct="1">
              <a:buFont typeface="Webdings" pitchFamily="18" charset="2"/>
              <a:buNone/>
            </a:pPr>
            <a:r>
              <a:rPr lang="en-US" dirty="0" smtClean="0"/>
              <a:t>            </a:t>
            </a:r>
          </a:p>
          <a:p>
            <a:pPr eaLnBrk="1" hangingPunct="1"/>
            <a:endParaRPr lang="en-US" dirty="0" smtClean="0"/>
          </a:p>
          <a:p>
            <a:pPr eaLnBrk="1" hangingPunct="1"/>
            <a:endParaRPr lang="en-US" dirty="0" smtClean="0"/>
          </a:p>
          <a:p>
            <a:pPr eaLnBrk="1" hangingPunct="1"/>
            <a:r>
              <a:rPr lang="en-US" dirty="0" smtClean="0"/>
              <a:t>Questions?</a:t>
            </a:r>
          </a:p>
          <a:p>
            <a:pPr eaLnBrk="1" hangingPunct="1">
              <a:buFont typeface="Webdings" pitchFamily="18" charset="2"/>
              <a:buNone/>
            </a:pPr>
            <a:endParaRPr lang="en-US" dirty="0" smtClean="0"/>
          </a:p>
        </p:txBody>
      </p:sp>
      <p:sp>
        <p:nvSpPr>
          <p:cNvPr id="16386" name="Rectangle 2"/>
          <p:cNvSpPr>
            <a:spLocks noGrp="1" noChangeArrowheads="1"/>
          </p:cNvSpPr>
          <p:nvPr>
            <p:ph type="title"/>
          </p:nvPr>
        </p:nvSpPr>
        <p:spPr/>
        <p:txBody>
          <a:bodyPr/>
          <a:lstStyle/>
          <a:p>
            <a:pPr eaLnBrk="1" hangingPunct="1"/>
            <a:r>
              <a:rPr lang="en-US" dirty="0" smtClean="0"/>
              <a:t>Wrap-up</a:t>
            </a:r>
            <a:endParaRPr lang="en-US" sz="2800" dirty="0" smtClean="0"/>
          </a:p>
        </p:txBody>
      </p:sp>
      <p:pic>
        <p:nvPicPr>
          <p:cNvPr id="16388" name="Picture 7" descr="MCj01985720000[1]"/>
          <p:cNvPicPr>
            <a:picLocks noChangeAspect="1" noChangeArrowheads="1"/>
          </p:cNvPicPr>
          <p:nvPr/>
        </p:nvPicPr>
        <p:blipFill>
          <a:blip r:embed="rId3" cstate="print"/>
          <a:srcRect/>
          <a:stretch>
            <a:fillRect/>
          </a:stretch>
        </p:blipFill>
        <p:spPr bwMode="auto">
          <a:xfrm>
            <a:off x="3083268" y="1715817"/>
            <a:ext cx="2967037" cy="3471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rmAutofit/>
          </a:bodyPr>
          <a:lstStyle/>
          <a:p>
            <a:pPr eaLnBrk="1" hangingPunct="1"/>
            <a:r>
              <a:rPr lang="en-US" dirty="0" smtClean="0"/>
              <a:t>Getting Started - </a:t>
            </a:r>
            <a:r>
              <a:rPr lang="en-US" sz="2800" dirty="0" smtClean="0"/>
              <a:t>Overview </a:t>
            </a:r>
          </a:p>
        </p:txBody>
      </p:sp>
      <p:sp>
        <p:nvSpPr>
          <p:cNvPr id="6" name="Footer Placeholder 5"/>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CRM-090</a:t>
            </a:r>
          </a:p>
        </p:txBody>
      </p:sp>
      <p:pic>
        <p:nvPicPr>
          <p:cNvPr id="17411" name="Picture 4"/>
          <p:cNvPicPr>
            <a:picLocks noChangeAspect="1" noChangeArrowheads="1"/>
          </p:cNvPicPr>
          <p:nvPr/>
        </p:nvPicPr>
        <p:blipFill>
          <a:blip r:embed="rId3" cstate="print"/>
          <a:srcRect l="27071" t="14824" r="18802" b="21330"/>
          <a:stretch>
            <a:fillRect/>
          </a:stretch>
        </p:blipFill>
        <p:spPr bwMode="auto">
          <a:xfrm>
            <a:off x="366644" y="1337992"/>
            <a:ext cx="4354513" cy="3209925"/>
          </a:xfrm>
          <a:prstGeom prst="rect">
            <a:avLst/>
          </a:prstGeom>
          <a:noFill/>
          <a:ln w="19050" algn="ctr">
            <a:noFill/>
            <a:miter lim="800000"/>
            <a:headEnd/>
            <a:tailEnd/>
          </a:ln>
          <a:effectLst>
            <a:outerShdw blurRad="50800" dist="38100" dir="2700000" algn="tl" rotWithShape="0">
              <a:prstClr val="black">
                <a:alpha val="40000"/>
              </a:prstClr>
            </a:outerShdw>
          </a:effectLst>
        </p:spPr>
      </p:pic>
      <p:pic>
        <p:nvPicPr>
          <p:cNvPr id="17412" name="Picture 5"/>
          <p:cNvPicPr>
            <a:picLocks noChangeAspect="1" noChangeArrowheads="1"/>
          </p:cNvPicPr>
          <p:nvPr/>
        </p:nvPicPr>
        <p:blipFill>
          <a:blip r:embed="rId4" cstate="print"/>
          <a:srcRect l="2533" t="1813" r="44806" b="31142"/>
          <a:stretch>
            <a:fillRect/>
          </a:stretch>
        </p:blipFill>
        <p:spPr bwMode="auto">
          <a:xfrm>
            <a:off x="3651182" y="1033192"/>
            <a:ext cx="5118100" cy="4071937"/>
          </a:xfrm>
          <a:prstGeom prst="rect">
            <a:avLst/>
          </a:prstGeom>
          <a:noFill/>
          <a:ln w="19050" algn="ctr">
            <a:noFill/>
            <a:miter lim="800000"/>
            <a:headEnd/>
            <a:tailEnd/>
          </a:ln>
          <a:effectLst>
            <a:outerShdw blurRad="50800" dist="38100" dir="2700000" algn="tl" rotWithShape="0">
              <a:prstClr val="black">
                <a:alpha val="50000"/>
              </a:prstClr>
            </a:outerShdw>
          </a:effectLst>
        </p:spPr>
      </p:pic>
      <p:pic>
        <p:nvPicPr>
          <p:cNvPr id="17413" name="Picture 6"/>
          <p:cNvPicPr>
            <a:picLocks noChangeAspect="1" noChangeArrowheads="1"/>
          </p:cNvPicPr>
          <p:nvPr/>
        </p:nvPicPr>
        <p:blipFill>
          <a:blip r:embed="rId5" cstate="print"/>
          <a:srcRect l="24004" t="17064" r="20670" b="25490"/>
          <a:stretch>
            <a:fillRect/>
          </a:stretch>
        </p:blipFill>
        <p:spPr bwMode="auto">
          <a:xfrm>
            <a:off x="3262244" y="3128692"/>
            <a:ext cx="4594225" cy="2981325"/>
          </a:xfrm>
          <a:prstGeom prst="rect">
            <a:avLst/>
          </a:prstGeom>
          <a:noFill/>
          <a:ln w="19050" algn="ctr">
            <a:noFill/>
            <a:miter lim="800000"/>
            <a:headEnd/>
            <a:tailEn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fontScale="90000"/>
          </a:bodyPr>
          <a:lstStyle/>
          <a:p>
            <a:pPr eaLnBrk="1" hangingPunct="1"/>
            <a:r>
              <a:rPr lang="en-US" dirty="0" smtClean="0"/>
              <a:t>Getting Started - Logging in and Logging out</a:t>
            </a:r>
          </a:p>
        </p:txBody>
      </p:sp>
      <p:sp>
        <p:nvSpPr>
          <p:cNvPr id="8" name="Footer Placeholder 7"/>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CRM-100</a:t>
            </a:r>
          </a:p>
        </p:txBody>
      </p:sp>
      <p:sp>
        <p:nvSpPr>
          <p:cNvPr id="18435" name="Rectangle 3"/>
          <p:cNvSpPr>
            <a:spLocks noChangeArrowheads="1"/>
          </p:cNvSpPr>
          <p:nvPr/>
        </p:nvSpPr>
        <p:spPr bwMode="auto">
          <a:xfrm>
            <a:off x="311013" y="1115396"/>
            <a:ext cx="8324850" cy="615950"/>
          </a:xfrm>
          <a:prstGeom prst="rect">
            <a:avLst/>
          </a:prstGeom>
          <a:noFill/>
          <a:ln w="9525" algn="ctr">
            <a:noFill/>
            <a:miter lim="800000"/>
            <a:headEnd/>
            <a:tailEnd/>
          </a:ln>
        </p:spPr>
        <p:txBody>
          <a:bodyPr tIns="91440" bIns="91440">
            <a:spAutoFit/>
          </a:bodyPr>
          <a:lstStyle/>
          <a:p>
            <a:pPr algn="ctr"/>
            <a:endParaRPr lang="en-US" dirty="0">
              <a:latin typeface="+mj-lt"/>
            </a:endParaRPr>
          </a:p>
        </p:txBody>
      </p:sp>
      <p:sp>
        <p:nvSpPr>
          <p:cNvPr id="18437" name="Text Box 5"/>
          <p:cNvSpPr txBox="1">
            <a:spLocks noChangeArrowheads="1"/>
          </p:cNvSpPr>
          <p:nvPr/>
        </p:nvSpPr>
        <p:spPr bwMode="auto">
          <a:xfrm>
            <a:off x="4492488" y="2980709"/>
            <a:ext cx="4340225" cy="615950"/>
          </a:xfrm>
          <a:prstGeom prst="rect">
            <a:avLst/>
          </a:prstGeom>
          <a:noFill/>
          <a:ln w="9525" algn="ctr">
            <a:noFill/>
            <a:miter lim="800000"/>
            <a:headEnd/>
            <a:tailEnd/>
          </a:ln>
        </p:spPr>
        <p:txBody>
          <a:bodyPr tIns="91440" bIns="91440">
            <a:spAutoFit/>
          </a:bodyPr>
          <a:lstStyle/>
          <a:p>
            <a:pPr algn="ctr">
              <a:spcBef>
                <a:spcPct val="50000"/>
              </a:spcBef>
            </a:pPr>
            <a:endParaRPr lang="en-US" dirty="0">
              <a:latin typeface="+mj-lt"/>
            </a:endParaRPr>
          </a:p>
        </p:txBody>
      </p:sp>
      <p:sp>
        <p:nvSpPr>
          <p:cNvPr id="18438" name="Text Box 6"/>
          <p:cNvSpPr txBox="1">
            <a:spLocks noChangeArrowheads="1"/>
          </p:cNvSpPr>
          <p:nvPr/>
        </p:nvSpPr>
        <p:spPr bwMode="auto">
          <a:xfrm>
            <a:off x="3895588" y="2909271"/>
            <a:ext cx="4325938" cy="615950"/>
          </a:xfrm>
          <a:prstGeom prst="rect">
            <a:avLst/>
          </a:prstGeom>
          <a:noFill/>
          <a:ln w="9525" algn="ctr">
            <a:noFill/>
            <a:miter lim="800000"/>
            <a:headEnd/>
            <a:tailEnd/>
          </a:ln>
        </p:spPr>
        <p:txBody>
          <a:bodyPr tIns="91440" bIns="91440">
            <a:spAutoFit/>
          </a:bodyPr>
          <a:lstStyle/>
          <a:p>
            <a:pPr algn="ctr">
              <a:spcBef>
                <a:spcPct val="50000"/>
              </a:spcBef>
            </a:pPr>
            <a:endParaRPr lang="en-US" dirty="0">
              <a:latin typeface="+mj-lt"/>
            </a:endParaRPr>
          </a:p>
        </p:txBody>
      </p:sp>
      <p:pic>
        <p:nvPicPr>
          <p:cNvPr id="23554" name="Picture 2" descr="C:\Users\qgl\AppData\Local\Temp\SNAGHTML656f8b1.PNG"/>
          <p:cNvPicPr>
            <a:picLocks noChangeAspect="1" noChangeArrowheads="1"/>
          </p:cNvPicPr>
          <p:nvPr/>
        </p:nvPicPr>
        <p:blipFill>
          <a:blip r:embed="rId3" cstate="print"/>
          <a:srcRect/>
          <a:stretch>
            <a:fillRect/>
          </a:stretch>
        </p:blipFill>
        <p:spPr bwMode="auto">
          <a:xfrm>
            <a:off x="4072255" y="3856037"/>
            <a:ext cx="4772025" cy="2447926"/>
          </a:xfrm>
          <a:prstGeom prst="rect">
            <a:avLst/>
          </a:prstGeom>
          <a:noFill/>
        </p:spPr>
      </p:pic>
      <p:pic>
        <p:nvPicPr>
          <p:cNvPr id="23556" name="Picture 4" descr="C:\Users\qgl\AppData\Local\Temp\SNAGHTML658274f.PNG"/>
          <p:cNvPicPr>
            <a:picLocks noChangeAspect="1" noChangeArrowheads="1"/>
          </p:cNvPicPr>
          <p:nvPr/>
        </p:nvPicPr>
        <p:blipFill>
          <a:blip r:embed="rId4" cstate="print"/>
          <a:srcRect/>
          <a:stretch>
            <a:fillRect/>
          </a:stretch>
        </p:blipFill>
        <p:spPr bwMode="auto">
          <a:xfrm>
            <a:off x="483235" y="1257935"/>
            <a:ext cx="4733925" cy="26670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t>Getting Started – </a:t>
            </a:r>
            <a:r>
              <a:rPr lang="en-US" sz="2800" dirty="0" smtClean="0"/>
              <a:t>Navigating UI</a:t>
            </a:r>
          </a:p>
        </p:txBody>
      </p:sp>
      <p:sp>
        <p:nvSpPr>
          <p:cNvPr id="14" name="Footer Placeholder 13"/>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CRM-110</a:t>
            </a:r>
          </a:p>
        </p:txBody>
      </p:sp>
      <p:sp>
        <p:nvSpPr>
          <p:cNvPr id="20485" name="Text Box 7"/>
          <p:cNvSpPr txBox="1">
            <a:spLocks noChangeArrowheads="1"/>
          </p:cNvSpPr>
          <p:nvPr/>
        </p:nvSpPr>
        <p:spPr bwMode="auto">
          <a:xfrm>
            <a:off x="4432854" y="2950892"/>
            <a:ext cx="4340225" cy="615950"/>
          </a:xfrm>
          <a:prstGeom prst="rect">
            <a:avLst/>
          </a:prstGeom>
          <a:noFill/>
          <a:ln w="9525" algn="ctr">
            <a:noFill/>
            <a:miter lim="800000"/>
            <a:headEnd/>
            <a:tailEnd/>
          </a:ln>
        </p:spPr>
        <p:txBody>
          <a:bodyPr tIns="91440" bIns="91440">
            <a:spAutoFit/>
          </a:bodyPr>
          <a:lstStyle/>
          <a:p>
            <a:pPr algn="ctr">
              <a:spcBef>
                <a:spcPct val="50000"/>
              </a:spcBef>
            </a:pPr>
            <a:endParaRPr lang="en-US" dirty="0">
              <a:latin typeface="+mj-lt"/>
            </a:endParaRPr>
          </a:p>
        </p:txBody>
      </p:sp>
      <p:sp>
        <p:nvSpPr>
          <p:cNvPr id="20486" name="Text Box 8"/>
          <p:cNvSpPr txBox="1">
            <a:spLocks noChangeArrowheads="1"/>
          </p:cNvSpPr>
          <p:nvPr/>
        </p:nvSpPr>
        <p:spPr bwMode="auto">
          <a:xfrm>
            <a:off x="3835954" y="2879454"/>
            <a:ext cx="4325938" cy="615950"/>
          </a:xfrm>
          <a:prstGeom prst="rect">
            <a:avLst/>
          </a:prstGeom>
          <a:noFill/>
          <a:ln w="9525" algn="ctr">
            <a:noFill/>
            <a:miter lim="800000"/>
            <a:headEnd/>
            <a:tailEnd/>
          </a:ln>
        </p:spPr>
        <p:txBody>
          <a:bodyPr tIns="91440" bIns="91440">
            <a:spAutoFit/>
          </a:bodyPr>
          <a:lstStyle/>
          <a:p>
            <a:pPr algn="ctr">
              <a:spcBef>
                <a:spcPct val="50000"/>
              </a:spcBef>
            </a:pPr>
            <a:endParaRPr lang="en-US" dirty="0">
              <a:latin typeface="+mj-lt"/>
            </a:endParaRPr>
          </a:p>
        </p:txBody>
      </p:sp>
      <p:pic>
        <p:nvPicPr>
          <p:cNvPr id="23" name="Picture 19" descr="C:\Users\qgl\AppData\Local\Temp\SNAGHTML6d84685.PNG"/>
          <p:cNvPicPr>
            <a:picLocks noChangeAspect="1" noChangeArrowheads="1"/>
          </p:cNvPicPr>
          <p:nvPr/>
        </p:nvPicPr>
        <p:blipFill>
          <a:blip r:embed="rId3" cstate="print"/>
          <a:srcRect/>
          <a:stretch>
            <a:fillRect/>
          </a:stretch>
        </p:blipFill>
        <p:spPr bwMode="auto">
          <a:xfrm>
            <a:off x="870856" y="1092387"/>
            <a:ext cx="7717973" cy="4955113"/>
          </a:xfrm>
          <a:prstGeom prst="rect">
            <a:avLst/>
          </a:prstGeom>
          <a:noFill/>
          <a:ln w="9525">
            <a:noFill/>
            <a:miter lim="800000"/>
            <a:headEnd/>
            <a:tailEnd/>
          </a:ln>
        </p:spPr>
      </p:pic>
      <p:sp>
        <p:nvSpPr>
          <p:cNvPr id="31" name="Rounded Rectangle 30"/>
          <p:cNvSpPr/>
          <p:nvPr/>
        </p:nvSpPr>
        <p:spPr>
          <a:xfrm>
            <a:off x="891540" y="1264920"/>
            <a:ext cx="1935480" cy="167640"/>
          </a:xfrm>
          <a:prstGeom prst="roundRect">
            <a:avLst/>
          </a:prstGeom>
          <a:noFill/>
          <a:ln w="127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ounded Rectangular Callout 31"/>
          <p:cNvSpPr/>
          <p:nvPr/>
        </p:nvSpPr>
        <p:spPr>
          <a:xfrm>
            <a:off x="3084576" y="847344"/>
            <a:ext cx="2450592" cy="377952"/>
          </a:xfrm>
          <a:prstGeom prst="wedgeRoundRectCallout">
            <a:avLst>
              <a:gd name="adj1" fmla="val -67102"/>
              <a:gd name="adj2" fmla="val 83468"/>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t" anchorCtr="1"/>
          <a:lstStyle/>
          <a:p>
            <a:r>
              <a:rPr lang="en-US" sz="1400" b="0" dirty="0" smtClean="0"/>
              <a:t>Application Menu Bar</a:t>
            </a:r>
            <a:endParaRPr lang="en-US" sz="1400" b="0" dirty="0"/>
          </a:p>
        </p:txBody>
      </p:sp>
      <p:sp>
        <p:nvSpPr>
          <p:cNvPr id="33" name="Rounded Rectangle 32"/>
          <p:cNvSpPr/>
          <p:nvPr/>
        </p:nvSpPr>
        <p:spPr>
          <a:xfrm>
            <a:off x="891540" y="1466088"/>
            <a:ext cx="7581900" cy="313944"/>
          </a:xfrm>
          <a:prstGeom prst="round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ounded Rectangle 34"/>
          <p:cNvSpPr/>
          <p:nvPr/>
        </p:nvSpPr>
        <p:spPr>
          <a:xfrm>
            <a:off x="2365248" y="1944623"/>
            <a:ext cx="5980176" cy="3726833"/>
          </a:xfrm>
          <a:prstGeom prst="round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Rounded Rectangular Callout 35"/>
          <p:cNvSpPr/>
          <p:nvPr/>
        </p:nvSpPr>
        <p:spPr>
          <a:xfrm>
            <a:off x="5364915" y="2704011"/>
            <a:ext cx="1347216" cy="377952"/>
          </a:xfrm>
          <a:prstGeom prst="wedgeRoundRectCallout">
            <a:avLst>
              <a:gd name="adj1" fmla="val -3172"/>
              <a:gd name="adj2" fmla="val 46371"/>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t" anchorCtr="1"/>
          <a:lstStyle/>
          <a:p>
            <a:r>
              <a:rPr lang="en-US" sz="1400" b="0" dirty="0" smtClean="0"/>
              <a:t>Workspace</a:t>
            </a:r>
            <a:endParaRPr lang="en-US" sz="1400" b="0" dirty="0"/>
          </a:p>
        </p:txBody>
      </p:sp>
      <p:sp>
        <p:nvSpPr>
          <p:cNvPr id="37" name="Rounded Rectangle 36"/>
          <p:cNvSpPr/>
          <p:nvPr/>
        </p:nvSpPr>
        <p:spPr>
          <a:xfrm>
            <a:off x="914400" y="1958340"/>
            <a:ext cx="1371600" cy="3322320"/>
          </a:xfrm>
          <a:prstGeom prst="roundRect">
            <a:avLst/>
          </a:prstGeom>
          <a:noFill/>
          <a:ln w="127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ounded Rectangular Callout 33"/>
          <p:cNvSpPr/>
          <p:nvPr/>
        </p:nvSpPr>
        <p:spPr>
          <a:xfrm>
            <a:off x="6056376" y="1367028"/>
            <a:ext cx="2017776" cy="377952"/>
          </a:xfrm>
          <a:prstGeom prst="wedgeRoundRectCallout">
            <a:avLst>
              <a:gd name="adj1" fmla="val -87764"/>
              <a:gd name="adj2" fmla="val 26613"/>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t" anchorCtr="1"/>
          <a:lstStyle/>
          <a:p>
            <a:r>
              <a:rPr lang="en-US" sz="1400" b="0" dirty="0" smtClean="0"/>
              <a:t>Application Toolbar</a:t>
            </a:r>
            <a:endParaRPr lang="en-US" sz="1400" b="0" dirty="0"/>
          </a:p>
        </p:txBody>
      </p:sp>
      <p:sp>
        <p:nvSpPr>
          <p:cNvPr id="38" name="Rounded Rectangular Callout 37"/>
          <p:cNvSpPr/>
          <p:nvPr/>
        </p:nvSpPr>
        <p:spPr>
          <a:xfrm>
            <a:off x="1037844" y="3520440"/>
            <a:ext cx="821436" cy="377952"/>
          </a:xfrm>
          <a:prstGeom prst="wedgeRoundRectCallout">
            <a:avLst>
              <a:gd name="adj1" fmla="val -3172"/>
              <a:gd name="adj2" fmla="val 46371"/>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t" anchorCtr="1"/>
          <a:lstStyle/>
          <a:p>
            <a:r>
              <a:rPr lang="en-US" sz="1400" b="0" dirty="0" smtClean="0"/>
              <a:t>Menu</a:t>
            </a:r>
            <a:endParaRPr lang="en-US" sz="1400" b="0" dirty="0"/>
          </a:p>
        </p:txBody>
      </p:sp>
      <p:sp>
        <p:nvSpPr>
          <p:cNvPr id="39" name="Rounded Rectangle 38"/>
          <p:cNvSpPr/>
          <p:nvPr/>
        </p:nvSpPr>
        <p:spPr>
          <a:xfrm>
            <a:off x="2293620" y="3307080"/>
            <a:ext cx="6164580" cy="228600"/>
          </a:xfrm>
          <a:prstGeom prst="roundRect">
            <a:avLst/>
          </a:prstGeom>
          <a:noFill/>
          <a:ln w="158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ounded Rectangular Callout 39"/>
          <p:cNvSpPr/>
          <p:nvPr/>
        </p:nvSpPr>
        <p:spPr>
          <a:xfrm>
            <a:off x="5495544" y="3634740"/>
            <a:ext cx="821436" cy="377952"/>
          </a:xfrm>
          <a:prstGeom prst="wedgeRoundRectCallout">
            <a:avLst>
              <a:gd name="adj1" fmla="val -89443"/>
              <a:gd name="adj2" fmla="val -86694"/>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t" anchorCtr="1"/>
          <a:lstStyle/>
          <a:p>
            <a:r>
              <a:rPr lang="en-US" sz="1400" b="0" dirty="0" smtClean="0"/>
              <a:t>Tabs</a:t>
            </a:r>
            <a:endParaRPr lang="en-US" sz="1400" b="0" dirty="0"/>
          </a:p>
        </p:txBody>
      </p:sp>
      <p:sp>
        <p:nvSpPr>
          <p:cNvPr id="41" name="Rounded Rectangle 40"/>
          <p:cNvSpPr/>
          <p:nvPr/>
        </p:nvSpPr>
        <p:spPr>
          <a:xfrm>
            <a:off x="822960" y="5539740"/>
            <a:ext cx="1531620" cy="266700"/>
          </a:xfrm>
          <a:prstGeom prst="roundRect">
            <a:avLst/>
          </a:prstGeom>
          <a:noFill/>
          <a:ln w="127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ounded Rectangular Callout 41"/>
          <p:cNvSpPr/>
          <p:nvPr/>
        </p:nvSpPr>
        <p:spPr>
          <a:xfrm>
            <a:off x="3003804" y="5212080"/>
            <a:ext cx="1499616" cy="377952"/>
          </a:xfrm>
          <a:prstGeom prst="wedgeRoundRectCallout">
            <a:avLst>
              <a:gd name="adj1" fmla="val -132115"/>
              <a:gd name="adj2" fmla="val 66532"/>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t" anchorCtr="1"/>
          <a:lstStyle/>
          <a:p>
            <a:r>
              <a:rPr lang="en-US" sz="1400" b="0" dirty="0" smtClean="0"/>
              <a:t>QAD  CRM Bar</a:t>
            </a:r>
            <a:endParaRPr lang="en-US" sz="1400" b="0" dirty="0"/>
          </a:p>
        </p:txBody>
      </p:sp>
      <p:sp>
        <p:nvSpPr>
          <p:cNvPr id="43" name="Rounded Rectangular Callout 42"/>
          <p:cNvSpPr/>
          <p:nvPr/>
        </p:nvSpPr>
        <p:spPr>
          <a:xfrm>
            <a:off x="6074664" y="5303520"/>
            <a:ext cx="1499616" cy="377952"/>
          </a:xfrm>
          <a:prstGeom prst="wedgeRoundRectCallout">
            <a:avLst>
              <a:gd name="adj1" fmla="val -87908"/>
              <a:gd name="adj2" fmla="val 96774"/>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t" anchorCtr="1"/>
          <a:lstStyle/>
          <a:p>
            <a:r>
              <a:rPr lang="en-US" sz="1400" b="0" dirty="0" smtClean="0"/>
              <a:t>Status Bar</a:t>
            </a:r>
            <a:endParaRPr lang="en-US" sz="1400" b="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ular Callout 22"/>
          <p:cNvSpPr/>
          <p:nvPr/>
        </p:nvSpPr>
        <p:spPr>
          <a:xfrm>
            <a:off x="325120" y="3576320"/>
            <a:ext cx="2021840" cy="1930400"/>
          </a:xfrm>
          <a:prstGeom prst="wedgeRoundRectCallout">
            <a:avLst>
              <a:gd name="adj1" fmla="val 167264"/>
              <a:gd name="adj2" fmla="val 6559"/>
              <a:gd name="adj3" fmla="val 16667"/>
            </a:avLst>
          </a:prstGeom>
          <a:solidFill>
            <a:schemeClr val="accent1">
              <a:lumMod val="20000"/>
              <a:lumOff val="80000"/>
            </a:schemeClr>
          </a:solidFill>
          <a:ln w="9525">
            <a:solidFill>
              <a:schemeClr val="tx1"/>
            </a:solidFill>
            <a:miter lim="800000"/>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ounded Rectangular Callout 21"/>
          <p:cNvSpPr/>
          <p:nvPr/>
        </p:nvSpPr>
        <p:spPr>
          <a:xfrm>
            <a:off x="121920" y="985520"/>
            <a:ext cx="8778240" cy="2052320"/>
          </a:xfrm>
          <a:prstGeom prst="wedgeRoundRectCallout">
            <a:avLst>
              <a:gd name="adj1" fmla="val -231"/>
              <a:gd name="adj2" fmla="val 89233"/>
              <a:gd name="adj3" fmla="val 16667"/>
            </a:avLst>
          </a:prstGeom>
          <a:solidFill>
            <a:schemeClr val="accent1">
              <a:lumMod val="20000"/>
              <a:lumOff val="80000"/>
            </a:schemeClr>
          </a:solidFill>
          <a:ln>
            <a:solidFill>
              <a:schemeClr val="tx1"/>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506" name="Rectangle 4"/>
          <p:cNvSpPr>
            <a:spLocks noGrp="1" noChangeArrowheads="1"/>
          </p:cNvSpPr>
          <p:nvPr>
            <p:ph type="title"/>
          </p:nvPr>
        </p:nvSpPr>
        <p:spPr/>
        <p:txBody>
          <a:bodyPr/>
          <a:lstStyle/>
          <a:p>
            <a:pPr eaLnBrk="1" hangingPunct="1"/>
            <a:r>
              <a:rPr lang="en-US" dirty="0" smtClean="0"/>
              <a:t>Getting Started - </a:t>
            </a:r>
            <a:r>
              <a:rPr lang="en-US" sz="2800" dirty="0" smtClean="0"/>
              <a:t>Accessing Help System</a:t>
            </a:r>
          </a:p>
        </p:txBody>
      </p:sp>
      <p:sp>
        <p:nvSpPr>
          <p:cNvPr id="9" name="Footer Placeholder 8"/>
          <p:cNvSpPr>
            <a:spLocks noGrp="1"/>
          </p:cNvSpPr>
          <p:nvPr>
            <p:ph type="ftr" sz="quarter" idx="10"/>
          </p:nvPr>
        </p:nvSpPr>
        <p:spPr>
          <a:xfrm>
            <a:off x="8229600" y="6638544"/>
            <a:ext cx="914400" cy="219456"/>
          </a:xfrm>
        </p:spPr>
        <p:txBody>
          <a:bodyPr wrap="square" numCol="1" anchorCtr="0" compatLnSpc="1">
            <a:prstTxWarp prst="textNoShape">
              <a:avLst/>
            </a:prstTxWarp>
          </a:bodyPr>
          <a:lstStyle/>
          <a:p>
            <a:r>
              <a:rPr lang="en-US" dirty="0" smtClean="0">
                <a:solidFill>
                  <a:srgbClr val="898989"/>
                </a:solidFill>
                <a:latin typeface="Arial" charset="0"/>
                <a:cs typeface="Arial" charset="0"/>
              </a:rPr>
              <a:t>CRM-120</a:t>
            </a:r>
          </a:p>
        </p:txBody>
      </p:sp>
      <p:pic>
        <p:nvPicPr>
          <p:cNvPr id="14" name="Picture 16" descr="C:\Users\qgl\AppData\Local\Temp\SNAGHTML6df0698.PNG"/>
          <p:cNvPicPr>
            <a:picLocks noChangeAspect="1" noChangeArrowheads="1"/>
          </p:cNvPicPr>
          <p:nvPr/>
        </p:nvPicPr>
        <p:blipFill>
          <a:blip r:embed="rId3" cstate="print"/>
          <a:srcRect/>
          <a:stretch>
            <a:fillRect/>
          </a:stretch>
        </p:blipFill>
        <p:spPr bwMode="auto">
          <a:xfrm>
            <a:off x="4724400" y="3230880"/>
            <a:ext cx="3592932" cy="3180080"/>
          </a:xfrm>
          <a:prstGeom prst="rect">
            <a:avLst/>
          </a:prstGeom>
          <a:noFill/>
          <a:ln w="9525">
            <a:noFill/>
            <a:miter lim="800000"/>
            <a:headEnd/>
            <a:tailEnd/>
          </a:ln>
        </p:spPr>
      </p:pic>
      <p:pic>
        <p:nvPicPr>
          <p:cNvPr id="17410" name="Picture 2" descr="C:\Users\qgl\AppData\Local\Temp\SNAGHTML66f04f1.PNG"/>
          <p:cNvPicPr>
            <a:picLocks noChangeAspect="1" noChangeArrowheads="1"/>
          </p:cNvPicPr>
          <p:nvPr/>
        </p:nvPicPr>
        <p:blipFill>
          <a:blip r:embed="rId4" cstate="print"/>
          <a:srcRect/>
          <a:stretch>
            <a:fillRect/>
          </a:stretch>
        </p:blipFill>
        <p:spPr bwMode="auto">
          <a:xfrm>
            <a:off x="277495" y="1143001"/>
            <a:ext cx="8529484" cy="1762760"/>
          </a:xfrm>
          <a:prstGeom prst="rect">
            <a:avLst/>
          </a:prstGeom>
          <a:noFill/>
        </p:spPr>
      </p:pic>
      <p:sp>
        <p:nvSpPr>
          <p:cNvPr id="17" name="Rounded Rectangle 16"/>
          <p:cNvSpPr/>
          <p:nvPr/>
        </p:nvSpPr>
        <p:spPr>
          <a:xfrm>
            <a:off x="873760" y="3992880"/>
            <a:ext cx="995680" cy="995680"/>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dirty="0" smtClean="0">
                <a:solidFill>
                  <a:schemeClr val="tx1"/>
                </a:solidFill>
                <a:latin typeface="Arial Black" pitchFamily="34" charset="0"/>
              </a:rPr>
              <a:t>F1</a:t>
            </a:r>
            <a:endParaRPr lang="en-US" sz="3600" dirty="0">
              <a:solidFill>
                <a:schemeClr val="tx1"/>
              </a:solidFill>
              <a:latin typeface="Arial Black" pitchFamily="34" charset="0"/>
            </a:endParaRPr>
          </a:p>
        </p:txBody>
      </p:sp>
      <p:sp>
        <p:nvSpPr>
          <p:cNvPr id="19" name="Rounded Rectangle 18"/>
          <p:cNvSpPr/>
          <p:nvPr/>
        </p:nvSpPr>
        <p:spPr>
          <a:xfrm>
            <a:off x="2265680" y="1503680"/>
            <a:ext cx="1645920" cy="355600"/>
          </a:xfrm>
          <a:prstGeom prst="round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ounded Rectangle 19"/>
          <p:cNvSpPr/>
          <p:nvPr/>
        </p:nvSpPr>
        <p:spPr>
          <a:xfrm>
            <a:off x="7051040" y="1320800"/>
            <a:ext cx="1645920" cy="355600"/>
          </a:xfrm>
          <a:prstGeom prst="round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ounded Rectangle 20"/>
          <p:cNvSpPr/>
          <p:nvPr/>
        </p:nvSpPr>
        <p:spPr>
          <a:xfrm>
            <a:off x="8138160" y="1737360"/>
            <a:ext cx="640080" cy="345440"/>
          </a:xfrm>
          <a:prstGeom prst="round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r>
              <a:rPr lang="en-US" dirty="0" smtClean="0"/>
              <a:t>Getting Started – </a:t>
            </a:r>
            <a:r>
              <a:rPr lang="en-US" sz="2800" dirty="0" smtClean="0"/>
              <a:t>Reviewing Settings</a:t>
            </a:r>
          </a:p>
        </p:txBody>
      </p:sp>
      <p:sp>
        <p:nvSpPr>
          <p:cNvPr id="6" name="Footer Placeholder 5"/>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CRM-130</a:t>
            </a:r>
          </a:p>
        </p:txBody>
      </p:sp>
      <p:pic>
        <p:nvPicPr>
          <p:cNvPr id="8" name="Picture 9" descr="C:\Users\qgl\AppData\Local\Temp\SNAGHTML6e3014b.PNG"/>
          <p:cNvPicPr>
            <a:picLocks noChangeAspect="1" noChangeArrowheads="1"/>
          </p:cNvPicPr>
          <p:nvPr/>
        </p:nvPicPr>
        <p:blipFill>
          <a:blip r:embed="rId3" cstate="print"/>
          <a:srcRect/>
          <a:stretch>
            <a:fillRect/>
          </a:stretch>
        </p:blipFill>
        <p:spPr bwMode="auto">
          <a:xfrm>
            <a:off x="530225" y="1270000"/>
            <a:ext cx="8304213" cy="4192588"/>
          </a:xfrm>
          <a:prstGeom prst="rect">
            <a:avLst/>
          </a:prstGeom>
          <a:noFill/>
          <a:ln w="9525">
            <a:noFill/>
            <a:miter lim="800000"/>
            <a:headEnd/>
            <a:tailEnd/>
          </a:ln>
        </p:spPr>
      </p:pic>
      <p:sp>
        <p:nvSpPr>
          <p:cNvPr id="9" name="Rectangle 6"/>
          <p:cNvSpPr>
            <a:spLocks noChangeArrowheads="1"/>
          </p:cNvSpPr>
          <p:nvPr/>
        </p:nvSpPr>
        <p:spPr bwMode="auto">
          <a:xfrm>
            <a:off x="657225" y="3530600"/>
            <a:ext cx="1263650" cy="482600"/>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z="2800" dirty="0" smtClean="0"/>
              <a:t>Knowledge Check </a:t>
            </a:r>
          </a:p>
        </p:txBody>
      </p:sp>
      <p:pic>
        <p:nvPicPr>
          <p:cNvPr id="157697" name="Picture 1"/>
          <p:cNvPicPr>
            <a:picLocks noChangeAspect="1" noChangeArrowheads="1"/>
          </p:cNvPicPr>
          <p:nvPr/>
        </p:nvPicPr>
        <p:blipFill>
          <a:blip r:embed="rId3" cstate="print"/>
          <a:srcRect/>
          <a:stretch>
            <a:fillRect/>
          </a:stretch>
        </p:blipFill>
        <p:spPr bwMode="auto">
          <a:xfrm>
            <a:off x="1723207" y="1573814"/>
            <a:ext cx="5235575" cy="382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r>
              <a:rPr lang="en-US" dirty="0" smtClean="0"/>
              <a:t>Review the Chapter Key Points</a:t>
            </a:r>
          </a:p>
          <a:p>
            <a:pPr eaLnBrk="1" hangingPunct="1"/>
            <a:endParaRPr lang="en-US" dirty="0" smtClean="0"/>
          </a:p>
          <a:p>
            <a:pPr eaLnBrk="1" hangingPunct="1">
              <a:buFont typeface="Webdings" pitchFamily="18" charset="2"/>
              <a:buNone/>
            </a:pPr>
            <a:endParaRPr lang="en-US" dirty="0" smtClean="0"/>
          </a:p>
          <a:p>
            <a:pPr eaLnBrk="1" hangingPunct="1"/>
            <a:endParaRPr lang="en-US" dirty="0" smtClean="0"/>
          </a:p>
          <a:p>
            <a:pPr eaLnBrk="1" hangingPunct="1"/>
            <a:endParaRPr lang="en-US" dirty="0" smtClean="0"/>
          </a:p>
          <a:p>
            <a:pPr eaLnBrk="1" hangingPunct="1">
              <a:buFont typeface="Webdings" pitchFamily="18" charset="2"/>
              <a:buNone/>
            </a:pPr>
            <a:r>
              <a:rPr lang="en-US" dirty="0" smtClean="0"/>
              <a:t>            </a:t>
            </a:r>
          </a:p>
          <a:p>
            <a:pPr eaLnBrk="1" hangingPunct="1"/>
            <a:endParaRPr lang="en-US" dirty="0" smtClean="0"/>
          </a:p>
          <a:p>
            <a:pPr eaLnBrk="1" hangingPunct="1"/>
            <a:endParaRPr lang="en-US" dirty="0" smtClean="0"/>
          </a:p>
          <a:p>
            <a:pPr eaLnBrk="1" hangingPunct="1"/>
            <a:r>
              <a:rPr lang="en-US" dirty="0" smtClean="0"/>
              <a:t>Questions?</a:t>
            </a:r>
          </a:p>
          <a:p>
            <a:pPr eaLnBrk="1" hangingPunct="1">
              <a:buFont typeface="Webdings" pitchFamily="18" charset="2"/>
              <a:buNone/>
            </a:pPr>
            <a:endParaRPr lang="en-US" dirty="0" smtClean="0"/>
          </a:p>
        </p:txBody>
      </p:sp>
      <p:sp>
        <p:nvSpPr>
          <p:cNvPr id="16386" name="Rectangle 2"/>
          <p:cNvSpPr>
            <a:spLocks noGrp="1" noChangeArrowheads="1"/>
          </p:cNvSpPr>
          <p:nvPr>
            <p:ph type="title"/>
          </p:nvPr>
        </p:nvSpPr>
        <p:spPr/>
        <p:txBody>
          <a:bodyPr/>
          <a:lstStyle/>
          <a:p>
            <a:pPr eaLnBrk="1" hangingPunct="1"/>
            <a:r>
              <a:rPr lang="en-US" dirty="0" smtClean="0"/>
              <a:t>Wrap-up</a:t>
            </a:r>
            <a:endParaRPr lang="en-US" sz="2800" dirty="0" smtClean="0"/>
          </a:p>
        </p:txBody>
      </p:sp>
      <p:pic>
        <p:nvPicPr>
          <p:cNvPr id="16388" name="Picture 7" descr="MCj01985720000[1]"/>
          <p:cNvPicPr>
            <a:picLocks noChangeAspect="1" noChangeArrowheads="1"/>
          </p:cNvPicPr>
          <p:nvPr/>
        </p:nvPicPr>
        <p:blipFill>
          <a:blip r:embed="rId3" cstate="print"/>
          <a:srcRect/>
          <a:stretch>
            <a:fillRect/>
          </a:stretch>
        </p:blipFill>
        <p:spPr bwMode="auto">
          <a:xfrm>
            <a:off x="3083268" y="1715817"/>
            <a:ext cx="2967037" cy="3471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6" descr="hands-on"/>
          <p:cNvPicPr>
            <a:picLocks noGrp="1" noChangeAspect="1" noChangeArrowheads="1"/>
          </p:cNvPicPr>
          <p:nvPr>
            <p:ph idx="1"/>
          </p:nvPr>
        </p:nvPicPr>
        <p:blipFill>
          <a:blip r:embed="rId2" cstate="print"/>
          <a:srcRect/>
          <a:stretch>
            <a:fillRect/>
          </a:stretch>
        </p:blipFill>
        <p:spPr>
          <a:xfrm>
            <a:off x="904875" y="2097290"/>
            <a:ext cx="7315200" cy="2760663"/>
          </a:xfrm>
          <a:noFill/>
          <a:ln w="3175">
            <a:solidFill>
              <a:srgbClr val="000000"/>
            </a:solidFill>
          </a:ln>
        </p:spPr>
      </p:pic>
      <p:sp>
        <p:nvSpPr>
          <p:cNvPr id="13316" name="Rectangle 8"/>
          <p:cNvSpPr>
            <a:spLocks noGrp="1" noChangeArrowheads="1"/>
          </p:cNvSpPr>
          <p:nvPr>
            <p:ph type="title"/>
          </p:nvPr>
        </p:nvSpPr>
        <p:spPr>
          <a:noFill/>
        </p:spPr>
        <p:txBody>
          <a:bodyPr/>
          <a:lstStyle/>
          <a:p>
            <a:pPr eaLnBrk="1" hangingPunct="1"/>
            <a:r>
              <a:rPr lang="en-US" smtClean="0"/>
              <a:t>Hands-On Exercises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lstStyle/>
          <a:p>
            <a:pPr eaLnBrk="1" hangingPunct="1"/>
            <a:r>
              <a:rPr lang="en-US" dirty="0" smtClean="0"/>
              <a:t>Introductions</a:t>
            </a:r>
          </a:p>
          <a:p>
            <a:pPr eaLnBrk="1" hangingPunct="1"/>
            <a:r>
              <a:rPr lang="en-US" dirty="0" smtClean="0"/>
              <a:t>QAD CRM - Basics</a:t>
            </a:r>
          </a:p>
          <a:p>
            <a:pPr eaLnBrk="1" hangingPunct="1"/>
            <a:r>
              <a:rPr lang="en-US" dirty="0" smtClean="0"/>
              <a:t>Getting Started</a:t>
            </a:r>
          </a:p>
          <a:p>
            <a:pPr eaLnBrk="1" hangingPunct="1"/>
            <a:r>
              <a:rPr lang="en-US" dirty="0" smtClean="0"/>
              <a:t>Managing Profiles </a:t>
            </a:r>
          </a:p>
          <a:p>
            <a:pPr eaLnBrk="1" hangingPunct="1"/>
            <a:r>
              <a:rPr lang="en-US" dirty="0" smtClean="0"/>
              <a:t>Lunch</a:t>
            </a:r>
          </a:p>
          <a:p>
            <a:pPr eaLnBrk="1" hangingPunct="1"/>
            <a:r>
              <a:rPr lang="en-US" dirty="0" smtClean="0"/>
              <a:t>Managing Contacts</a:t>
            </a:r>
          </a:p>
          <a:p>
            <a:pPr eaLnBrk="1" hangingPunct="1"/>
            <a:r>
              <a:rPr lang="en-US" dirty="0" smtClean="0"/>
              <a:t>Using Activities &amp; Tasks</a:t>
            </a:r>
          </a:p>
          <a:p>
            <a:pPr eaLnBrk="1" hangingPunct="1"/>
            <a:r>
              <a:rPr lang="en-US" dirty="0" smtClean="0"/>
              <a:t>Managing Opportunities</a:t>
            </a:r>
          </a:p>
          <a:p>
            <a:pPr eaLnBrk="1" hangingPunct="1"/>
            <a:endParaRPr lang="en-US" dirty="0" smtClean="0"/>
          </a:p>
          <a:p>
            <a:pPr eaLnBrk="1" hangingPunct="1">
              <a:buFont typeface="Webdings" pitchFamily="18" charset="2"/>
              <a:buNone/>
            </a:pPr>
            <a:endParaRPr lang="en-US" dirty="0" smtClean="0"/>
          </a:p>
          <a:p>
            <a:pPr eaLnBrk="1" hangingPunct="1"/>
            <a:endParaRPr lang="en-US" dirty="0" smtClean="0"/>
          </a:p>
        </p:txBody>
      </p:sp>
      <p:sp>
        <p:nvSpPr>
          <p:cNvPr id="8194" name="Rectangle 2"/>
          <p:cNvSpPr>
            <a:spLocks noGrp="1" noChangeArrowheads="1"/>
          </p:cNvSpPr>
          <p:nvPr>
            <p:ph type="title"/>
          </p:nvPr>
        </p:nvSpPr>
        <p:spPr/>
        <p:txBody>
          <a:bodyPr/>
          <a:lstStyle/>
          <a:p>
            <a:pPr eaLnBrk="1" hangingPunct="1"/>
            <a:r>
              <a:rPr lang="en-US" dirty="0" smtClean="0"/>
              <a:t>Agenda – Day 1</a:t>
            </a:r>
          </a:p>
        </p:txBody>
      </p:sp>
      <p:sp>
        <p:nvSpPr>
          <p:cNvPr id="4" name="Footer Placeholder 3"/>
          <p:cNvSpPr>
            <a:spLocks noGrp="1"/>
          </p:cNvSpPr>
          <p:nvPr>
            <p:ph type="ftr" sz="quarter" idx="10"/>
          </p:nvPr>
        </p:nvSpPr>
        <p:spPr/>
        <p:txBody>
          <a:bodyPr/>
          <a:lstStyle/>
          <a:p>
            <a:r>
              <a:rPr lang="en-US" dirty="0" smtClean="0">
                <a:solidFill>
                  <a:srgbClr val="898989"/>
                </a:solidFill>
                <a:latin typeface="Arial" charset="0"/>
                <a:cs typeface="Arial" charset="0"/>
              </a:rPr>
              <a:t>CRM-010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C:\Users\qgl\AppData\Local\Temp\SNAGHTML6e8fbcf.PNG"/>
          <p:cNvPicPr>
            <a:picLocks noChangeAspect="1" noChangeArrowheads="1"/>
          </p:cNvPicPr>
          <p:nvPr/>
        </p:nvPicPr>
        <p:blipFill>
          <a:blip r:embed="rId3" cstate="print"/>
          <a:srcRect/>
          <a:stretch>
            <a:fillRect/>
          </a:stretch>
        </p:blipFill>
        <p:spPr bwMode="auto">
          <a:xfrm>
            <a:off x="439738" y="949325"/>
            <a:ext cx="8477250" cy="4941888"/>
          </a:xfrm>
          <a:prstGeom prst="rect">
            <a:avLst/>
          </a:prstGeom>
          <a:noFill/>
          <a:ln w="9525">
            <a:noFill/>
            <a:miter lim="800000"/>
            <a:headEnd/>
            <a:tailEnd/>
          </a:ln>
        </p:spPr>
      </p:pic>
      <p:sp>
        <p:nvSpPr>
          <p:cNvPr id="26628" name="Text Box 29"/>
          <p:cNvSpPr txBox="1">
            <a:spLocks noChangeArrowheads="1"/>
          </p:cNvSpPr>
          <p:nvPr/>
        </p:nvSpPr>
        <p:spPr bwMode="auto">
          <a:xfrm>
            <a:off x="1570589" y="3841685"/>
            <a:ext cx="6705600" cy="1724025"/>
          </a:xfrm>
          <a:prstGeom prst="rect">
            <a:avLst/>
          </a:prstGeom>
          <a:solidFill>
            <a:schemeClr val="accent1">
              <a:lumMod val="60000"/>
              <a:lumOff val="40000"/>
            </a:schemeClr>
          </a:solidFill>
          <a:ln>
            <a:noFill/>
            <a:headEnd/>
            <a:tailEnd/>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tIns="91440" bIns="91440">
            <a:spAutoFit/>
          </a:bodyPr>
          <a:lstStyle/>
          <a:p>
            <a:pPr marL="342900" indent="-342900">
              <a:spcBef>
                <a:spcPct val="50000"/>
              </a:spcBef>
              <a:buFontTx/>
              <a:buChar char="•"/>
            </a:pPr>
            <a:r>
              <a:rPr lang="en-US" sz="2000" b="0" dirty="0">
                <a:latin typeface="+mj-lt"/>
              </a:rPr>
              <a:t>The Profile Record is the center of all QAD CRM Information.</a:t>
            </a:r>
          </a:p>
          <a:p>
            <a:pPr marL="342900" indent="-342900">
              <a:spcBef>
                <a:spcPct val="50000"/>
              </a:spcBef>
              <a:buFontTx/>
              <a:buChar char="•"/>
            </a:pPr>
            <a:r>
              <a:rPr lang="en-US" sz="2000" b="0" dirty="0">
                <a:latin typeface="+mj-lt"/>
              </a:rPr>
              <a:t>Navigate to the All Profiles </a:t>
            </a:r>
            <a:r>
              <a:rPr lang="en-US" sz="2000" b="0" dirty="0" smtClean="0">
                <a:latin typeface="+mj-lt"/>
              </a:rPr>
              <a:t>screen</a:t>
            </a:r>
            <a:r>
              <a:rPr lang="en-US" sz="2000" b="0" dirty="0">
                <a:latin typeface="+mj-lt"/>
              </a:rPr>
              <a:t>:</a:t>
            </a:r>
          </a:p>
          <a:p>
            <a:pPr marL="342900" indent="-342900">
              <a:spcBef>
                <a:spcPct val="50000"/>
              </a:spcBef>
            </a:pPr>
            <a:r>
              <a:rPr lang="en-US" sz="2000" b="0" dirty="0">
                <a:latin typeface="+mj-lt"/>
              </a:rPr>
              <a:t>	Sales </a:t>
            </a:r>
            <a:r>
              <a:rPr lang="en-US" sz="2000" b="0" dirty="0" err="1" smtClean="0">
                <a:latin typeface="+mj-lt"/>
              </a:rPr>
              <a:t>Management|Addresses|All</a:t>
            </a:r>
            <a:r>
              <a:rPr lang="en-US" sz="2000" b="0" dirty="0" smtClean="0">
                <a:latin typeface="+mj-lt"/>
              </a:rPr>
              <a:t> </a:t>
            </a:r>
            <a:r>
              <a:rPr lang="en-US" sz="2000" b="0" dirty="0">
                <a:latin typeface="+mj-lt"/>
              </a:rPr>
              <a:t>Profiles</a:t>
            </a:r>
            <a:r>
              <a:rPr lang="en-US" sz="2000" dirty="0">
                <a:latin typeface="+mj-lt"/>
              </a:rPr>
              <a:t> </a:t>
            </a:r>
          </a:p>
        </p:txBody>
      </p:sp>
      <p:sp>
        <p:nvSpPr>
          <p:cNvPr id="6" name="Title 5"/>
          <p:cNvSpPr>
            <a:spLocks noGrp="1"/>
          </p:cNvSpPr>
          <p:nvPr>
            <p:ph type="title"/>
          </p:nvPr>
        </p:nvSpPr>
        <p:spPr/>
        <p:txBody>
          <a:bodyPr/>
          <a:lstStyle/>
          <a:p>
            <a:r>
              <a:rPr lang="en-US" dirty="0" smtClean="0"/>
              <a:t>Profiles - </a:t>
            </a:r>
            <a:r>
              <a:rPr lang="en-US" sz="2800" dirty="0" smtClean="0"/>
              <a:t>Overview</a:t>
            </a:r>
            <a:endParaRPr lang="en-US" sz="2800" dirty="0"/>
          </a:p>
        </p:txBody>
      </p:sp>
      <p:sp>
        <p:nvSpPr>
          <p:cNvPr id="5" name="Footer Placeholder 4"/>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CRM-140</a:t>
            </a:r>
          </a:p>
        </p:txBody>
      </p:sp>
    </p:spTree>
  </p:cSld>
  <p:clrMapOvr>
    <a:masterClrMapping/>
  </p:clrMapOvr>
  <p:transition>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lstStyle/>
          <a:p>
            <a:pPr eaLnBrk="1" hangingPunct="1"/>
            <a:r>
              <a:rPr lang="en-US" dirty="0" smtClean="0"/>
              <a:t>Profiles - </a:t>
            </a:r>
            <a:r>
              <a:rPr lang="en-US" sz="2800" dirty="0" smtClean="0"/>
              <a:t>Profile Types</a:t>
            </a:r>
          </a:p>
        </p:txBody>
      </p:sp>
      <p:sp>
        <p:nvSpPr>
          <p:cNvPr id="7" name="Footer Placeholder 6"/>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CRM-150</a:t>
            </a:r>
          </a:p>
        </p:txBody>
      </p:sp>
      <p:pic>
        <p:nvPicPr>
          <p:cNvPr id="2050" name="Picture 2" descr="C:\Users\qgl\AppData\Local\Temp\SNAGHTML1803fa6.PNG"/>
          <p:cNvPicPr>
            <a:picLocks noChangeAspect="1" noChangeArrowheads="1"/>
          </p:cNvPicPr>
          <p:nvPr/>
        </p:nvPicPr>
        <p:blipFill>
          <a:blip r:embed="rId3" cstate="print"/>
          <a:srcRect/>
          <a:stretch>
            <a:fillRect/>
          </a:stretch>
        </p:blipFill>
        <p:spPr bwMode="auto">
          <a:xfrm>
            <a:off x="612520" y="988678"/>
            <a:ext cx="7799959" cy="5368608"/>
          </a:xfrm>
          <a:prstGeom prst="rect">
            <a:avLst/>
          </a:prstGeom>
          <a:noFill/>
        </p:spPr>
      </p:pic>
      <p:sp>
        <p:nvSpPr>
          <p:cNvPr id="13" name="Oval 12"/>
          <p:cNvSpPr/>
          <p:nvPr/>
        </p:nvSpPr>
        <p:spPr>
          <a:xfrm>
            <a:off x="4649002" y="3157087"/>
            <a:ext cx="433137" cy="308008"/>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normAutofit/>
          </a:bodyPr>
          <a:lstStyle/>
          <a:p>
            <a:pPr eaLnBrk="1" hangingPunct="1"/>
            <a:r>
              <a:rPr lang="en-US" dirty="0" smtClean="0"/>
              <a:t>Profiles - Searching Profiles</a:t>
            </a:r>
          </a:p>
        </p:txBody>
      </p:sp>
      <p:sp>
        <p:nvSpPr>
          <p:cNvPr id="7" name="Footer Placeholder 6"/>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CRM-160</a:t>
            </a:r>
          </a:p>
        </p:txBody>
      </p:sp>
      <p:grpSp>
        <p:nvGrpSpPr>
          <p:cNvPr id="8" name="Group 7"/>
          <p:cNvGrpSpPr/>
          <p:nvPr/>
        </p:nvGrpSpPr>
        <p:grpSpPr>
          <a:xfrm>
            <a:off x="399222" y="1077987"/>
            <a:ext cx="7297738" cy="4506913"/>
            <a:chOff x="419100" y="1495425"/>
            <a:chExt cx="7297738" cy="4506913"/>
          </a:xfrm>
          <a:effectLst>
            <a:outerShdw blurRad="50800" dist="38100" dir="2700000" algn="tl" rotWithShape="0">
              <a:prstClr val="black">
                <a:alpha val="40000"/>
              </a:prstClr>
            </a:outerShdw>
          </a:effectLst>
        </p:grpSpPr>
        <p:pic>
          <p:nvPicPr>
            <p:cNvPr id="28675" name="Picture 5"/>
            <p:cNvPicPr>
              <a:picLocks noChangeAspect="1" noChangeArrowheads="1"/>
            </p:cNvPicPr>
            <p:nvPr/>
          </p:nvPicPr>
          <p:blipFill>
            <a:blip r:embed="rId3" cstate="print"/>
            <a:srcRect t="11305" r="14803" b="5759"/>
            <a:stretch>
              <a:fillRect/>
            </a:stretch>
          </p:blipFill>
          <p:spPr bwMode="auto">
            <a:xfrm>
              <a:off x="419100" y="1562100"/>
              <a:ext cx="7297738" cy="4440238"/>
            </a:xfrm>
            <a:prstGeom prst="rect">
              <a:avLst/>
            </a:prstGeom>
            <a:noFill/>
            <a:ln w="9525" algn="ctr">
              <a:noFill/>
              <a:miter lim="800000"/>
              <a:headEnd/>
              <a:tailEnd/>
            </a:ln>
          </p:spPr>
        </p:pic>
        <p:sp>
          <p:nvSpPr>
            <p:cNvPr id="28677" name="Rectangle 7"/>
            <p:cNvSpPr>
              <a:spLocks noChangeArrowheads="1"/>
            </p:cNvSpPr>
            <p:nvPr/>
          </p:nvSpPr>
          <p:spPr bwMode="auto">
            <a:xfrm>
              <a:off x="1785938" y="1495425"/>
              <a:ext cx="1524000" cy="347663"/>
            </a:xfrm>
            <a:prstGeom prst="rect">
              <a:avLst/>
            </a:prstGeom>
            <a:noFill/>
            <a:ln w="28575" algn="ctr">
              <a:noFill/>
              <a:miter lim="800000"/>
              <a:headEnd/>
              <a:tailEnd/>
            </a:ln>
          </p:spPr>
          <p:txBody>
            <a:bodyPr wrap="none" tIns="91440" bIns="91440" anchor="ctr"/>
            <a:lstStyle/>
            <a:p>
              <a:endParaRPr lang="en-US" dirty="0"/>
            </a:p>
          </p:txBody>
        </p:sp>
        <p:sp>
          <p:nvSpPr>
            <p:cNvPr id="28678" name="Rectangle 8"/>
            <p:cNvSpPr>
              <a:spLocks noChangeArrowheads="1"/>
            </p:cNvSpPr>
            <p:nvPr/>
          </p:nvSpPr>
          <p:spPr bwMode="auto">
            <a:xfrm>
              <a:off x="3127375" y="2286000"/>
              <a:ext cx="914400" cy="290513"/>
            </a:xfrm>
            <a:prstGeom prst="rect">
              <a:avLst/>
            </a:prstGeom>
            <a:noFill/>
            <a:ln w="28575" algn="ctr">
              <a:noFill/>
              <a:miter lim="800000"/>
              <a:headEnd/>
              <a:tailEnd/>
            </a:ln>
          </p:spPr>
          <p:txBody>
            <a:bodyPr wrap="none" tIns="91440" bIns="91440" anchor="ctr"/>
            <a:lstStyle/>
            <a:p>
              <a:endParaRPr lang="en-US" dirty="0"/>
            </a:p>
          </p:txBody>
        </p:sp>
      </p:grpSp>
      <p:pic>
        <p:nvPicPr>
          <p:cNvPr id="9" name="Picture 10" descr="C:\Users\qgl\AppData\Local\Temp\SNAGHTML6f34750.PNG"/>
          <p:cNvPicPr>
            <a:picLocks noChangeAspect="1" noChangeArrowheads="1"/>
          </p:cNvPicPr>
          <p:nvPr/>
        </p:nvPicPr>
        <p:blipFill>
          <a:blip r:embed="rId4" cstate="print"/>
          <a:srcRect/>
          <a:stretch>
            <a:fillRect/>
          </a:stretch>
        </p:blipFill>
        <p:spPr bwMode="auto">
          <a:xfrm>
            <a:off x="2092213" y="2065350"/>
            <a:ext cx="6721475" cy="4090988"/>
          </a:xfrm>
          <a:prstGeom prst="rect">
            <a:avLst/>
          </a:prstGeom>
          <a:noFill/>
          <a:ln w="9525">
            <a:noFill/>
            <a:miter lim="800000"/>
            <a:headEnd/>
            <a:tailEnd/>
          </a:ln>
        </p:spPr>
      </p:pic>
      <p:sp>
        <p:nvSpPr>
          <p:cNvPr id="10" name="Rectangle 8"/>
          <p:cNvSpPr>
            <a:spLocks noChangeArrowheads="1"/>
          </p:cNvSpPr>
          <p:nvPr/>
        </p:nvSpPr>
        <p:spPr bwMode="auto">
          <a:xfrm>
            <a:off x="3208225" y="1993913"/>
            <a:ext cx="914400" cy="290512"/>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1" name="Rectangle 7"/>
          <p:cNvSpPr>
            <a:spLocks noChangeArrowheads="1"/>
          </p:cNvSpPr>
          <p:nvPr/>
        </p:nvSpPr>
        <p:spPr bwMode="auto">
          <a:xfrm>
            <a:off x="1785938" y="1053100"/>
            <a:ext cx="1524000" cy="347663"/>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 name="Rectangle 2"/>
          <p:cNvSpPr>
            <a:spLocks noGrp="1" noChangeArrowheads="1"/>
          </p:cNvSpPr>
          <p:nvPr>
            <p:ph type="title"/>
          </p:nvPr>
        </p:nvSpPr>
        <p:spPr/>
        <p:txBody>
          <a:bodyPr/>
          <a:lstStyle/>
          <a:p>
            <a:pPr eaLnBrk="1" hangingPunct="1"/>
            <a:r>
              <a:rPr lang="en-US" dirty="0" smtClean="0"/>
              <a:t>Profiles - </a:t>
            </a:r>
            <a:r>
              <a:rPr lang="en-US" sz="2800" dirty="0" smtClean="0"/>
              <a:t>Creating a Favorite</a:t>
            </a:r>
          </a:p>
        </p:txBody>
      </p:sp>
      <p:sp>
        <p:nvSpPr>
          <p:cNvPr id="11" name="Footer Placeholder 10"/>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CRM-170</a:t>
            </a:r>
          </a:p>
        </p:txBody>
      </p:sp>
      <p:sp>
        <p:nvSpPr>
          <p:cNvPr id="1038" name="Rectangle 14"/>
          <p:cNvSpPr>
            <a:spLocks noChangeArrowheads="1"/>
          </p:cNvSpPr>
          <p:nvPr/>
        </p:nvSpPr>
        <p:spPr bwMode="auto">
          <a:xfrm>
            <a:off x="6348204" y="5312883"/>
            <a:ext cx="2276475" cy="304800"/>
          </a:xfrm>
          <a:prstGeom prst="rect">
            <a:avLst/>
          </a:prstGeom>
          <a:noFill/>
          <a:ln w="25400" algn="ctr">
            <a:noFill/>
            <a:miter lim="800000"/>
            <a:headEnd/>
            <a:tailEnd/>
          </a:ln>
        </p:spPr>
        <p:txBody>
          <a:bodyPr wrap="none" tIns="91440" bIns="91440" anchor="ctr"/>
          <a:lstStyle/>
          <a:p>
            <a:endParaRPr lang="en-US" dirty="0"/>
          </a:p>
        </p:txBody>
      </p:sp>
      <p:pic>
        <p:nvPicPr>
          <p:cNvPr id="13" name="Picture 24" descr="C:\Users\qgl\AppData\Local\Temp\SNAGHTML6fed6d2.PNG"/>
          <p:cNvPicPr>
            <a:picLocks noChangeAspect="1" noChangeArrowheads="1"/>
          </p:cNvPicPr>
          <p:nvPr/>
        </p:nvPicPr>
        <p:blipFill>
          <a:blip r:embed="rId3" cstate="print"/>
          <a:srcRect/>
          <a:stretch>
            <a:fillRect/>
          </a:stretch>
        </p:blipFill>
        <p:spPr bwMode="auto">
          <a:xfrm>
            <a:off x="4569694" y="4206965"/>
            <a:ext cx="4352925" cy="1933575"/>
          </a:xfrm>
          <a:prstGeom prst="rect">
            <a:avLst/>
          </a:prstGeom>
          <a:noFill/>
          <a:ln w="9525">
            <a:noFill/>
            <a:miter lim="800000"/>
            <a:headEnd/>
            <a:tailEnd/>
          </a:ln>
        </p:spPr>
      </p:pic>
      <p:pic>
        <p:nvPicPr>
          <p:cNvPr id="14" name="Picture 20" descr="C:\Users\qgl\AppData\Local\Temp\SNAGHTML6f62f3e.PNG"/>
          <p:cNvPicPr>
            <a:picLocks noChangeAspect="1" noChangeArrowheads="1"/>
          </p:cNvPicPr>
          <p:nvPr/>
        </p:nvPicPr>
        <p:blipFill>
          <a:blip r:embed="rId4" cstate="print"/>
          <a:srcRect/>
          <a:stretch>
            <a:fillRect/>
          </a:stretch>
        </p:blipFill>
        <p:spPr bwMode="auto">
          <a:xfrm>
            <a:off x="4672264" y="1038497"/>
            <a:ext cx="3143250" cy="2286000"/>
          </a:xfrm>
          <a:prstGeom prst="rect">
            <a:avLst/>
          </a:prstGeom>
          <a:noFill/>
          <a:ln w="9525">
            <a:noFill/>
            <a:miter lim="800000"/>
            <a:headEnd/>
            <a:tailEnd/>
          </a:ln>
        </p:spPr>
      </p:pic>
      <p:sp>
        <p:nvSpPr>
          <p:cNvPr id="15" name="Oval 9"/>
          <p:cNvSpPr>
            <a:spLocks noChangeArrowheads="1"/>
          </p:cNvSpPr>
          <p:nvPr/>
        </p:nvSpPr>
        <p:spPr bwMode="auto">
          <a:xfrm>
            <a:off x="5062789" y="1606822"/>
            <a:ext cx="2636838" cy="1165225"/>
          </a:xfrm>
          <a:prstGeom prst="ellipse">
            <a:avLst/>
          </a:prstGeom>
          <a:noFill/>
          <a:ln w="25400" algn="ctr">
            <a:solidFill>
              <a:srgbClr val="FF0000"/>
            </a:solidFill>
            <a:round/>
            <a:headEnd/>
            <a:tailEnd/>
          </a:ln>
        </p:spPr>
        <p:txBody>
          <a:bodyPr wrap="none" tIns="91440" bIns="91440" anchor="ctr"/>
          <a:lstStyle/>
          <a:p>
            <a:endParaRPr lang="en-US"/>
          </a:p>
        </p:txBody>
      </p:sp>
      <p:sp>
        <p:nvSpPr>
          <p:cNvPr id="16" name="Rectangle 14"/>
          <p:cNvSpPr>
            <a:spLocks noChangeArrowheads="1"/>
          </p:cNvSpPr>
          <p:nvPr/>
        </p:nvSpPr>
        <p:spPr bwMode="auto">
          <a:xfrm>
            <a:off x="5680894" y="5302240"/>
            <a:ext cx="2276475" cy="304800"/>
          </a:xfrm>
          <a:prstGeom prst="rect">
            <a:avLst/>
          </a:prstGeom>
          <a:noFill/>
          <a:ln w="25400" algn="ctr">
            <a:solidFill>
              <a:srgbClr val="FF0000"/>
            </a:solidFill>
            <a:miter lim="800000"/>
            <a:headEnd/>
            <a:tailEnd/>
          </a:ln>
        </p:spPr>
        <p:txBody>
          <a:bodyPr wrap="none" tIns="91440" bIns="91440" anchor="ctr"/>
          <a:lstStyle/>
          <a:p>
            <a:endParaRPr lang="en-US"/>
          </a:p>
        </p:txBody>
      </p:sp>
      <p:pic>
        <p:nvPicPr>
          <p:cNvPr id="17" name="Picture 22" descr="C:\Users\qgl\AppData\Local\Temp\SNAGHTML6fa6cab.PNG"/>
          <p:cNvPicPr>
            <a:picLocks noChangeAspect="1" noChangeArrowheads="1"/>
          </p:cNvPicPr>
          <p:nvPr/>
        </p:nvPicPr>
        <p:blipFill>
          <a:blip r:embed="rId5" cstate="print"/>
          <a:srcRect/>
          <a:stretch>
            <a:fillRect/>
          </a:stretch>
        </p:blipFill>
        <p:spPr bwMode="auto">
          <a:xfrm>
            <a:off x="428175" y="2979626"/>
            <a:ext cx="2951162" cy="2738438"/>
          </a:xfrm>
          <a:prstGeom prst="rect">
            <a:avLst/>
          </a:prstGeom>
          <a:noFill/>
          <a:ln w="9525">
            <a:noFill/>
            <a:miter lim="800000"/>
            <a:headEnd/>
            <a:tailEnd/>
          </a:ln>
        </p:spPr>
      </p:pic>
      <p:sp>
        <p:nvSpPr>
          <p:cNvPr id="18" name="Oval 9"/>
          <p:cNvSpPr>
            <a:spLocks noChangeArrowheads="1"/>
          </p:cNvSpPr>
          <p:nvPr/>
        </p:nvSpPr>
        <p:spPr bwMode="auto">
          <a:xfrm>
            <a:off x="1848603" y="5121365"/>
            <a:ext cx="661987" cy="471487"/>
          </a:xfrm>
          <a:prstGeom prst="ellipse">
            <a:avLst/>
          </a:prstGeom>
          <a:noFill/>
          <a:ln w="25400" algn="ctr">
            <a:solidFill>
              <a:srgbClr val="FF0000"/>
            </a:solidFill>
            <a:round/>
            <a:headEnd/>
            <a:tailEnd/>
          </a:ln>
        </p:spPr>
        <p:txBody>
          <a:bodyPr wrap="none" tIns="91440" bIns="91440" anchor="ctr"/>
          <a:lstStyle/>
          <a:p>
            <a:endParaRPr lang="en-US"/>
          </a:p>
        </p:txBody>
      </p:sp>
      <p:sp>
        <p:nvSpPr>
          <p:cNvPr id="19" name="Rounded Rectangular Callout 18"/>
          <p:cNvSpPr/>
          <p:nvPr/>
        </p:nvSpPr>
        <p:spPr>
          <a:xfrm>
            <a:off x="635267" y="1097280"/>
            <a:ext cx="3599849" cy="808522"/>
          </a:xfrm>
          <a:prstGeom prst="wedgeRoundRectCallout">
            <a:avLst>
              <a:gd name="adj1" fmla="val 60718"/>
              <a:gd name="adj2" fmla="val 89881"/>
              <a:gd name="adj3" fmla="val 16667"/>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b="0" dirty="0" smtClean="0"/>
              <a:t>Right-click Search a Profile or Contact and click Add to Favorites </a:t>
            </a:r>
            <a:endParaRPr lang="en-US" sz="1800" b="0" dirty="0"/>
          </a:p>
        </p:txBody>
      </p:sp>
      <p:sp>
        <p:nvSpPr>
          <p:cNvPr id="20" name="Left Arrow 19"/>
          <p:cNvSpPr/>
          <p:nvPr/>
        </p:nvSpPr>
        <p:spPr>
          <a:xfrm rot="20372995">
            <a:off x="3397720" y="3003084"/>
            <a:ext cx="1164657" cy="529389"/>
          </a:xfrm>
          <a:prstGeom prst="leftArrow">
            <a:avLst>
              <a:gd name="adj1" fmla="val 50909"/>
              <a:gd name="adj2" fmla="val 60909"/>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Left Arrow 20"/>
          <p:cNvSpPr/>
          <p:nvPr/>
        </p:nvSpPr>
        <p:spPr>
          <a:xfrm rot="12362458">
            <a:off x="3487188" y="4676297"/>
            <a:ext cx="1077068" cy="529389"/>
          </a:xfrm>
          <a:prstGeom prst="leftArrow">
            <a:avLst>
              <a:gd name="adj1" fmla="val 50909"/>
              <a:gd name="adj2" fmla="val 60909"/>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C:\Users\qgl\AppData\Local\Temp\SNAGHTML115324b.PNG"/>
          <p:cNvPicPr>
            <a:picLocks noChangeAspect="1" noChangeArrowheads="1"/>
          </p:cNvPicPr>
          <p:nvPr/>
        </p:nvPicPr>
        <p:blipFill>
          <a:blip r:embed="rId3" cstate="print"/>
          <a:srcRect/>
          <a:stretch>
            <a:fillRect/>
          </a:stretch>
        </p:blipFill>
        <p:spPr bwMode="auto">
          <a:xfrm>
            <a:off x="892694" y="957329"/>
            <a:ext cx="2317037" cy="5374838"/>
          </a:xfrm>
          <a:prstGeom prst="rect">
            <a:avLst/>
          </a:prstGeom>
          <a:noFill/>
        </p:spPr>
      </p:pic>
      <p:sp>
        <p:nvSpPr>
          <p:cNvPr id="10" name="Oval Callout 9"/>
          <p:cNvSpPr/>
          <p:nvPr/>
        </p:nvSpPr>
        <p:spPr>
          <a:xfrm>
            <a:off x="3694923" y="550505"/>
            <a:ext cx="5222826" cy="4893561"/>
          </a:xfrm>
          <a:prstGeom prst="wedgeEllipseCallout">
            <a:avLst>
              <a:gd name="adj1" fmla="val -89530"/>
              <a:gd name="adj2" fmla="val 44290"/>
            </a:avLst>
          </a:prstGeom>
          <a:noFill/>
          <a:ln w="44450">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650" name="Rectangle 4"/>
          <p:cNvSpPr>
            <a:spLocks noGrp="1" noChangeArrowheads="1"/>
          </p:cNvSpPr>
          <p:nvPr>
            <p:ph type="title"/>
          </p:nvPr>
        </p:nvSpPr>
        <p:spPr/>
        <p:txBody>
          <a:bodyPr/>
          <a:lstStyle/>
          <a:p>
            <a:pPr eaLnBrk="1" hangingPunct="1"/>
            <a:r>
              <a:rPr lang="en-US" dirty="0" smtClean="0"/>
              <a:t>Profiles - </a:t>
            </a:r>
            <a:r>
              <a:rPr lang="en-US" sz="2800" dirty="0" smtClean="0"/>
              <a:t>Search Criteria</a:t>
            </a:r>
          </a:p>
        </p:txBody>
      </p:sp>
      <p:sp>
        <p:nvSpPr>
          <p:cNvPr id="7" name="Footer Placeholder 6"/>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CRM-180</a:t>
            </a:r>
          </a:p>
        </p:txBody>
      </p:sp>
      <p:pic>
        <p:nvPicPr>
          <p:cNvPr id="87044" name="Picture 4" descr="C:\Users\qgl\AppData\Local\Temp\SNAGHTML118c92d.PNG"/>
          <p:cNvPicPr>
            <a:picLocks noChangeAspect="1" noChangeArrowheads="1"/>
          </p:cNvPicPr>
          <p:nvPr/>
        </p:nvPicPr>
        <p:blipFill>
          <a:blip r:embed="rId4" cstate="print"/>
          <a:srcRect/>
          <a:stretch>
            <a:fillRect/>
          </a:stretch>
        </p:blipFill>
        <p:spPr bwMode="auto">
          <a:xfrm>
            <a:off x="4830902" y="1043311"/>
            <a:ext cx="3127763" cy="4073367"/>
          </a:xfrm>
          <a:prstGeom prst="rect">
            <a:avLst/>
          </a:prstGeom>
          <a:noFill/>
        </p:spPr>
      </p:pic>
      <p:sp>
        <p:nvSpPr>
          <p:cNvPr id="13" name="TextBox 12"/>
          <p:cNvSpPr txBox="1"/>
          <p:nvPr/>
        </p:nvSpPr>
        <p:spPr>
          <a:xfrm>
            <a:off x="3404811" y="5383764"/>
            <a:ext cx="5103844" cy="954107"/>
          </a:xfrm>
          <a:prstGeom prst="rect">
            <a:avLst/>
          </a:prstGeom>
          <a:noFill/>
        </p:spPr>
        <p:txBody>
          <a:bodyPr wrap="square" rtlCol="0">
            <a:spAutoFit/>
          </a:bodyPr>
          <a:lstStyle/>
          <a:p>
            <a:r>
              <a:rPr lang="en-US" b="0" dirty="0" smtClean="0"/>
              <a:t>Click a search criteria to expand the detailed options</a:t>
            </a:r>
            <a:endParaRPr lang="en-US" b="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2367" name="Group 47"/>
          <p:cNvGraphicFramePr>
            <a:graphicFrameLocks noGrp="1"/>
          </p:cNvGraphicFramePr>
          <p:nvPr/>
        </p:nvGraphicFramePr>
        <p:xfrm>
          <a:off x="238754" y="574253"/>
          <a:ext cx="8710612" cy="5338765"/>
        </p:xfrm>
        <a:graphic>
          <a:graphicData uri="http://schemas.openxmlformats.org/drawingml/2006/table">
            <a:tbl>
              <a:tblPr/>
              <a:tblGrid>
                <a:gridCol w="2771775"/>
                <a:gridCol w="5938837"/>
              </a:tblGrid>
              <a:tr h="5461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solidFill>
                          <a:effectLst/>
                          <a:latin typeface="+mj-lt"/>
                        </a:rPr>
                        <a:t>Search Criteria</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solidFill>
                          <a:effectLst/>
                          <a:latin typeface="+mj-lt"/>
                        </a:rPr>
                        <a:t>Search By</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solidFill>
                  </a:tcPr>
                </a:tc>
              </a:tr>
              <a:tr h="755651">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Name &amp; Location</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Profile or alias, name, address, town/city, county, state, post code, country, profile type</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6575">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Contact</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Name details, position description, mail groups</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8016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Date</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Date range will display all records created or modified during the selected period.  You can choose profiles or contacts and search by creation or modification dates.</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7239">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Freeform</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Profile, Contact, Site Address, or Transaction History Fields using a condition</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Profile History Text</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Keyword or phrase</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584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Site Address</a:t>
                      </a:r>
                    </a:p>
                  </a:txBody>
                  <a:tcPr marT="91440" marB="914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Any or all of the following fields:  Profile Name, site address, town/city, county, state, post code and country</a:t>
                      </a:r>
                    </a:p>
                  </a:txBody>
                  <a:tcPr marT="91440" marB="914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8" name="Footer Placeholder 27"/>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CRM-190</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8" descr="C:\Users\qgl\AppData\Local\Temp\SNAGHTML6e8fbcf.PNG"/>
          <p:cNvPicPr>
            <a:picLocks noChangeAspect="1" noChangeArrowheads="1"/>
          </p:cNvPicPr>
          <p:nvPr/>
        </p:nvPicPr>
        <p:blipFill>
          <a:blip r:embed="rId3" cstate="print"/>
          <a:srcRect/>
          <a:stretch>
            <a:fillRect/>
          </a:stretch>
        </p:blipFill>
        <p:spPr bwMode="auto">
          <a:xfrm>
            <a:off x="432118" y="1063625"/>
            <a:ext cx="8477250" cy="4941888"/>
          </a:xfrm>
          <a:prstGeom prst="rect">
            <a:avLst/>
          </a:prstGeom>
          <a:noFill/>
          <a:ln w="9525">
            <a:noFill/>
            <a:miter lim="800000"/>
            <a:headEnd/>
            <a:tailEnd/>
          </a:ln>
        </p:spPr>
      </p:pic>
      <p:sp>
        <p:nvSpPr>
          <p:cNvPr id="2053" name="Rectangle 2"/>
          <p:cNvSpPr>
            <a:spLocks noGrp="1" noChangeArrowheads="1"/>
          </p:cNvSpPr>
          <p:nvPr>
            <p:ph type="title"/>
          </p:nvPr>
        </p:nvSpPr>
        <p:spPr/>
        <p:txBody>
          <a:bodyPr/>
          <a:lstStyle/>
          <a:p>
            <a:pPr eaLnBrk="1" hangingPunct="1"/>
            <a:r>
              <a:rPr lang="en-US" dirty="0" smtClean="0"/>
              <a:t> Profiles - </a:t>
            </a:r>
            <a:r>
              <a:rPr lang="en-US" sz="2800" dirty="0" smtClean="0"/>
              <a:t>All Profiles Screen </a:t>
            </a:r>
          </a:p>
        </p:txBody>
      </p:sp>
      <p:sp>
        <p:nvSpPr>
          <p:cNvPr id="10" name="Footer Placeholder 9"/>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CRM-200</a:t>
            </a:r>
          </a:p>
        </p:txBody>
      </p:sp>
      <p:sp>
        <p:nvSpPr>
          <p:cNvPr id="15" name="Rounded Rectangle 14"/>
          <p:cNvSpPr/>
          <p:nvPr/>
        </p:nvSpPr>
        <p:spPr>
          <a:xfrm>
            <a:off x="1851660" y="1927860"/>
            <a:ext cx="4701540" cy="1287780"/>
          </a:xfrm>
          <a:prstGeom prst="roundRect">
            <a:avLst/>
          </a:prstGeom>
          <a:solidFill>
            <a:schemeClr val="accent2">
              <a:lumMod val="60000"/>
              <a:lumOff val="40000"/>
              <a:alpha val="39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lumMod val="75000"/>
                  </a:schemeClr>
                </a:solidFill>
              </a:rPr>
              <a:t>Profile Browser</a:t>
            </a:r>
            <a:endParaRPr lang="en-US" dirty="0">
              <a:solidFill>
                <a:schemeClr val="accent1">
                  <a:lumMod val="75000"/>
                </a:schemeClr>
              </a:solidFill>
            </a:endParaRPr>
          </a:p>
        </p:txBody>
      </p:sp>
      <p:sp>
        <p:nvSpPr>
          <p:cNvPr id="16" name="Rounded Rectangle 15"/>
          <p:cNvSpPr/>
          <p:nvPr/>
        </p:nvSpPr>
        <p:spPr>
          <a:xfrm>
            <a:off x="6637020" y="1950720"/>
            <a:ext cx="2057400" cy="1280160"/>
          </a:xfrm>
          <a:prstGeom prst="roundRect">
            <a:avLst/>
          </a:prstGeom>
          <a:solidFill>
            <a:srgbClr val="92D050">
              <a:alpha val="42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chemeClr val="accent1">
                    <a:lumMod val="75000"/>
                  </a:schemeClr>
                </a:solidFill>
              </a:rPr>
              <a:t>Contact Browser</a:t>
            </a:r>
            <a:endParaRPr lang="en-US" sz="2400" dirty="0">
              <a:solidFill>
                <a:schemeClr val="accent1">
                  <a:lumMod val="75000"/>
                </a:schemeClr>
              </a:solidFill>
            </a:endParaRPr>
          </a:p>
        </p:txBody>
      </p:sp>
      <p:sp>
        <p:nvSpPr>
          <p:cNvPr id="17" name="Rounded Rectangle 16"/>
          <p:cNvSpPr/>
          <p:nvPr/>
        </p:nvSpPr>
        <p:spPr>
          <a:xfrm>
            <a:off x="1912620" y="3459480"/>
            <a:ext cx="6827520" cy="2133600"/>
          </a:xfrm>
          <a:prstGeom prst="roundRect">
            <a:avLst/>
          </a:prstGeom>
          <a:solidFill>
            <a:schemeClr val="accent1">
              <a:alpha val="32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lumMod val="50000"/>
                  </a:schemeClr>
                </a:solidFill>
              </a:rPr>
              <a:t>Profile Record Detail</a:t>
            </a:r>
            <a:endParaRPr lang="en-US" dirty="0">
              <a:solidFill>
                <a:schemeClr val="accent1">
                  <a:lumMod val="50000"/>
                </a:schemeClr>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dirty="0" smtClean="0">
                <a:solidFill>
                  <a:schemeClr val="tx1"/>
                </a:solidFill>
              </a:rPr>
              <a:t>Profiles - </a:t>
            </a:r>
            <a:r>
              <a:rPr lang="en-US" sz="2800" dirty="0" smtClean="0">
                <a:solidFill>
                  <a:schemeClr val="tx1"/>
                </a:solidFill>
              </a:rPr>
              <a:t>Filtering Records</a:t>
            </a:r>
          </a:p>
        </p:txBody>
      </p:sp>
      <p:sp>
        <p:nvSpPr>
          <p:cNvPr id="5" name="Footer Placeholder 4"/>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CRM-210</a:t>
            </a:r>
          </a:p>
        </p:txBody>
      </p:sp>
      <p:pic>
        <p:nvPicPr>
          <p:cNvPr id="209922" name="Picture 2" descr="C:\Users\qgl\AppData\Local\Temp\SNAGHTMLd18826.PNG"/>
          <p:cNvPicPr>
            <a:picLocks noChangeAspect="1" noChangeArrowheads="1"/>
          </p:cNvPicPr>
          <p:nvPr/>
        </p:nvPicPr>
        <p:blipFill>
          <a:blip r:embed="rId3" cstate="print"/>
          <a:srcRect/>
          <a:stretch>
            <a:fillRect/>
          </a:stretch>
        </p:blipFill>
        <p:spPr bwMode="auto">
          <a:xfrm>
            <a:off x="208915" y="868680"/>
            <a:ext cx="7868418" cy="4030980"/>
          </a:xfrm>
          <a:prstGeom prst="rect">
            <a:avLst/>
          </a:prstGeom>
          <a:noFill/>
        </p:spPr>
      </p:pic>
      <p:sp>
        <p:nvSpPr>
          <p:cNvPr id="8" name="Rectangle 7"/>
          <p:cNvSpPr/>
          <p:nvPr/>
        </p:nvSpPr>
        <p:spPr>
          <a:xfrm>
            <a:off x="5212080" y="1272540"/>
            <a:ext cx="2072640" cy="883920"/>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7299960" y="1264920"/>
            <a:ext cx="434340" cy="434340"/>
          </a:xfrm>
          <a:prstGeom prst="ellipse">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Callout 9"/>
          <p:cNvSpPr/>
          <p:nvPr/>
        </p:nvSpPr>
        <p:spPr>
          <a:xfrm>
            <a:off x="1786467" y="2252133"/>
            <a:ext cx="6907953" cy="4174067"/>
          </a:xfrm>
          <a:prstGeom prst="wedgeEllipseCallout">
            <a:avLst>
              <a:gd name="adj1" fmla="val 32357"/>
              <a:gd name="adj2" fmla="val -63583"/>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9923" name="Picture 3"/>
          <p:cNvPicPr>
            <a:picLocks noChangeAspect="1" noChangeArrowheads="1"/>
          </p:cNvPicPr>
          <p:nvPr/>
        </p:nvPicPr>
        <p:blipFill>
          <a:blip r:embed="rId4" cstate="print"/>
          <a:srcRect/>
          <a:stretch>
            <a:fillRect/>
          </a:stretch>
        </p:blipFill>
        <p:spPr bwMode="auto">
          <a:xfrm>
            <a:off x="3084406" y="2731929"/>
            <a:ext cx="4171527" cy="32389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dirty="0" smtClean="0"/>
              <a:t>Profiles - </a:t>
            </a:r>
            <a:r>
              <a:rPr lang="en-US" sz="2800" dirty="0" smtClean="0"/>
              <a:t>Adding a Profile</a:t>
            </a:r>
          </a:p>
        </p:txBody>
      </p:sp>
      <p:sp>
        <p:nvSpPr>
          <p:cNvPr id="14" name="Footer Placeholder 13"/>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CRM-220</a:t>
            </a:r>
          </a:p>
        </p:txBody>
      </p:sp>
      <p:graphicFrame>
        <p:nvGraphicFramePr>
          <p:cNvPr id="19" name="Table 18"/>
          <p:cNvGraphicFramePr>
            <a:graphicFrameLocks noGrp="1"/>
          </p:cNvGraphicFramePr>
          <p:nvPr/>
        </p:nvGraphicFramePr>
        <p:xfrm>
          <a:off x="548641" y="1001028"/>
          <a:ext cx="7841382" cy="5100052"/>
        </p:xfrm>
        <a:graphic>
          <a:graphicData uri="http://schemas.openxmlformats.org/drawingml/2006/table">
            <a:tbl>
              <a:tblPr firstRow="1" bandRow="1">
                <a:tableStyleId>{5C22544A-7EE6-4342-B048-85BDC9FD1C3A}</a:tableStyleId>
              </a:tblPr>
              <a:tblGrid>
                <a:gridCol w="2329313"/>
                <a:gridCol w="5512069"/>
              </a:tblGrid>
              <a:tr h="15588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noFill/>
                  </a:tcPr>
                </a:tc>
                <a:tc>
                  <a:txBody>
                    <a:bodyPr/>
                    <a:lstStyle/>
                    <a:p>
                      <a:pPr algn="l"/>
                      <a:r>
                        <a:rPr lang="en-US" dirty="0" smtClean="0">
                          <a:solidFill>
                            <a:schemeClr val="tx1"/>
                          </a:solidFill>
                        </a:rPr>
                        <a:t>Add</a:t>
                      </a:r>
                      <a:r>
                        <a:rPr lang="en-US" baseline="0" dirty="0" smtClean="0">
                          <a:solidFill>
                            <a:schemeClr val="tx1"/>
                          </a:solidFill>
                        </a:rPr>
                        <a:t> a profile from the Application Toolbar</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noFill/>
                  </a:tcPr>
                </a:tc>
              </a:tr>
              <a:tr h="1770603">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noFill/>
                  </a:tcPr>
                </a:tc>
                <a:tc>
                  <a:txBody>
                    <a:bodyPr/>
                    <a:lstStyle/>
                    <a:p>
                      <a:pPr algn="l"/>
                      <a:r>
                        <a:rPr lang="en-US" b="1" dirty="0" smtClean="0"/>
                        <a:t>Add a profile from the context menu by right-clicking in All Profiles</a:t>
                      </a:r>
                      <a:r>
                        <a:rPr lang="en-US" b="1" baseline="0" dirty="0" smtClean="0"/>
                        <a:t> Browser</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noFill/>
                  </a:tcPr>
                </a:tc>
              </a:tr>
              <a:tr h="1770603">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noFill/>
                  </a:tcPr>
                </a:tc>
                <a:tc>
                  <a:txBody>
                    <a:bodyPr/>
                    <a:lstStyle/>
                    <a:p>
                      <a:pPr algn="l"/>
                      <a:r>
                        <a:rPr lang="en-US" b="1" dirty="0" smtClean="0"/>
                        <a:t>Add</a:t>
                      </a:r>
                      <a:r>
                        <a:rPr lang="en-US" b="1" baseline="0" dirty="0" smtClean="0"/>
                        <a:t> a profile from the File menu on the All Profiles Screen</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noFill/>
                  </a:tcPr>
                </a:tc>
              </a:tr>
            </a:tbl>
          </a:graphicData>
        </a:graphic>
      </p:graphicFrame>
      <p:pic>
        <p:nvPicPr>
          <p:cNvPr id="20" name="Picture 3"/>
          <p:cNvPicPr>
            <a:picLocks noChangeAspect="1" noChangeArrowheads="1"/>
          </p:cNvPicPr>
          <p:nvPr/>
        </p:nvPicPr>
        <p:blipFill>
          <a:blip r:embed="rId3" cstate="print"/>
          <a:srcRect/>
          <a:stretch>
            <a:fillRect/>
          </a:stretch>
        </p:blipFill>
        <p:spPr bwMode="auto">
          <a:xfrm>
            <a:off x="703697" y="1226736"/>
            <a:ext cx="1959442" cy="117957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05828" name="Picture 4"/>
          <p:cNvPicPr>
            <a:picLocks noChangeAspect="1" noChangeArrowheads="1"/>
          </p:cNvPicPr>
          <p:nvPr/>
        </p:nvPicPr>
        <p:blipFill>
          <a:blip r:embed="rId4" cstate="print"/>
          <a:srcRect/>
          <a:stretch>
            <a:fillRect/>
          </a:stretch>
        </p:blipFill>
        <p:spPr bwMode="auto">
          <a:xfrm>
            <a:off x="691616" y="2794184"/>
            <a:ext cx="1968082" cy="125805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05829" name="Picture 5"/>
          <p:cNvPicPr>
            <a:picLocks noChangeAspect="1" noChangeArrowheads="1"/>
          </p:cNvPicPr>
          <p:nvPr/>
        </p:nvPicPr>
        <p:blipFill>
          <a:blip r:embed="rId5" cstate="print"/>
          <a:srcRect/>
          <a:stretch>
            <a:fillRect/>
          </a:stretch>
        </p:blipFill>
        <p:spPr bwMode="auto">
          <a:xfrm>
            <a:off x="747479" y="4487545"/>
            <a:ext cx="1840855" cy="1431992"/>
          </a:xfrm>
          <a:prstGeom prst="rect">
            <a:avLst/>
          </a:prstGeom>
          <a:noFill/>
          <a:ln w="9525">
            <a:noFill/>
            <a:miter lim="800000"/>
            <a:headEnd/>
            <a:tailEn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dirty="0" smtClean="0"/>
              <a:t>Profiles - </a:t>
            </a:r>
            <a:r>
              <a:rPr lang="en-US" sz="2800" dirty="0" smtClean="0"/>
              <a:t>Profile Wizard </a:t>
            </a:r>
          </a:p>
        </p:txBody>
      </p:sp>
      <p:sp>
        <p:nvSpPr>
          <p:cNvPr id="5" name="Footer Placeholder 4"/>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CRM-230</a:t>
            </a:r>
          </a:p>
        </p:txBody>
      </p:sp>
      <p:pic>
        <p:nvPicPr>
          <p:cNvPr id="35843" name="Picture 3"/>
          <p:cNvPicPr>
            <a:picLocks noChangeAspect="1" noChangeArrowheads="1"/>
          </p:cNvPicPr>
          <p:nvPr/>
        </p:nvPicPr>
        <p:blipFill>
          <a:blip r:embed="rId3" cstate="print"/>
          <a:srcRect l="10892" t="25055" r="18727" b="27759"/>
          <a:stretch>
            <a:fillRect/>
          </a:stretch>
        </p:blipFill>
        <p:spPr bwMode="auto">
          <a:xfrm>
            <a:off x="250894" y="1518940"/>
            <a:ext cx="8628062" cy="3614737"/>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p:txBody>
          <a:bodyPr/>
          <a:lstStyle/>
          <a:p>
            <a:pPr eaLnBrk="1" hangingPunct="1"/>
            <a:r>
              <a:rPr lang="en-US" dirty="0" smtClean="0"/>
              <a:t>Review on </a:t>
            </a:r>
            <a:r>
              <a:rPr lang="en-US" dirty="0" smtClean="0"/>
              <a:t>the key points of </a:t>
            </a:r>
            <a:r>
              <a:rPr lang="en-US" dirty="0" smtClean="0"/>
              <a:t>Day 1</a:t>
            </a:r>
          </a:p>
          <a:p>
            <a:pPr eaLnBrk="1" hangingPunct="1"/>
            <a:r>
              <a:rPr lang="en-US" dirty="0" smtClean="0"/>
              <a:t>Reports </a:t>
            </a:r>
            <a:r>
              <a:rPr lang="en-US" dirty="0" smtClean="0"/>
              <a:t>&amp; Dashboards</a:t>
            </a:r>
          </a:p>
          <a:p>
            <a:pPr eaLnBrk="1" hangingPunct="1"/>
            <a:r>
              <a:rPr lang="en-US" dirty="0" smtClean="0"/>
              <a:t>Lunch</a:t>
            </a:r>
          </a:p>
          <a:p>
            <a:pPr eaLnBrk="1" hangingPunct="1"/>
            <a:r>
              <a:rPr lang="en-US" dirty="0" smtClean="0"/>
              <a:t>Advanced Topics</a:t>
            </a:r>
          </a:p>
          <a:p>
            <a:pPr lvl="1" eaLnBrk="1" hangingPunct="1"/>
            <a:r>
              <a:rPr lang="en-US" dirty="0" smtClean="0"/>
              <a:t>Profile Relationships</a:t>
            </a:r>
          </a:p>
          <a:p>
            <a:pPr lvl="1" eaLnBrk="1" hangingPunct="1"/>
            <a:r>
              <a:rPr lang="en-US" dirty="0" smtClean="0"/>
              <a:t>Scripts</a:t>
            </a:r>
          </a:p>
          <a:p>
            <a:pPr lvl="1" eaLnBrk="1" hangingPunct="1"/>
            <a:r>
              <a:rPr lang="en-US" dirty="0" smtClean="0"/>
              <a:t>Customer Console</a:t>
            </a:r>
          </a:p>
          <a:p>
            <a:pPr lvl="1" eaLnBrk="1" hangingPunct="1"/>
            <a:r>
              <a:rPr lang="en-US" dirty="0" smtClean="0"/>
              <a:t>ERP/CRM Integration</a:t>
            </a:r>
          </a:p>
          <a:p>
            <a:pPr eaLnBrk="1" hangingPunct="1"/>
            <a:endParaRPr lang="en-US" dirty="0" smtClean="0"/>
          </a:p>
          <a:p>
            <a:pPr eaLnBrk="1" hangingPunct="1"/>
            <a:endParaRPr lang="en-US" dirty="0" smtClean="0"/>
          </a:p>
        </p:txBody>
      </p:sp>
      <p:sp>
        <p:nvSpPr>
          <p:cNvPr id="9218" name="Rectangle 2"/>
          <p:cNvSpPr>
            <a:spLocks noGrp="1" noChangeArrowheads="1"/>
          </p:cNvSpPr>
          <p:nvPr>
            <p:ph type="title"/>
          </p:nvPr>
        </p:nvSpPr>
        <p:spPr/>
        <p:txBody>
          <a:bodyPr/>
          <a:lstStyle/>
          <a:p>
            <a:pPr eaLnBrk="1" hangingPunct="1"/>
            <a:r>
              <a:rPr lang="en-US" dirty="0" smtClean="0"/>
              <a:t>Agenda – Day 2</a:t>
            </a:r>
          </a:p>
        </p:txBody>
      </p:sp>
      <p:sp>
        <p:nvSpPr>
          <p:cNvPr id="6" name="Footer Placeholder 3"/>
          <p:cNvSpPr>
            <a:spLocks noGrp="1"/>
          </p:cNvSpPr>
          <p:nvPr>
            <p:ph type="ftr" sz="quarter" idx="10"/>
          </p:nvPr>
        </p:nvSpPr>
        <p:spPr>
          <a:xfrm>
            <a:off x="8229600" y="6638544"/>
            <a:ext cx="914400" cy="219456"/>
          </a:xfrm>
        </p:spPr>
        <p:txBody>
          <a:bodyPr/>
          <a:lstStyle/>
          <a:p>
            <a:r>
              <a:rPr lang="en-US" dirty="0" smtClean="0">
                <a:solidFill>
                  <a:srgbClr val="898989"/>
                </a:solidFill>
                <a:latin typeface="Arial" charset="0"/>
                <a:cs typeface="Arial" charset="0"/>
              </a:rPr>
              <a:t>CRM-020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z="2800" dirty="0" smtClean="0"/>
              <a:t>Knowledge Check </a:t>
            </a:r>
          </a:p>
        </p:txBody>
      </p:sp>
      <p:pic>
        <p:nvPicPr>
          <p:cNvPr id="157697" name="Picture 1"/>
          <p:cNvPicPr>
            <a:picLocks noChangeAspect="1" noChangeArrowheads="1"/>
          </p:cNvPicPr>
          <p:nvPr/>
        </p:nvPicPr>
        <p:blipFill>
          <a:blip r:embed="rId3" cstate="print"/>
          <a:srcRect/>
          <a:stretch>
            <a:fillRect/>
          </a:stretch>
        </p:blipFill>
        <p:spPr bwMode="auto">
          <a:xfrm>
            <a:off x="1723207" y="1573814"/>
            <a:ext cx="5235575" cy="382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r>
              <a:rPr lang="en-US" dirty="0" smtClean="0"/>
              <a:t>Review the Chapter Key Points</a:t>
            </a:r>
          </a:p>
          <a:p>
            <a:pPr eaLnBrk="1" hangingPunct="1"/>
            <a:endParaRPr lang="en-US" dirty="0" smtClean="0"/>
          </a:p>
          <a:p>
            <a:pPr eaLnBrk="1" hangingPunct="1">
              <a:buFont typeface="Webdings" pitchFamily="18" charset="2"/>
              <a:buNone/>
            </a:pPr>
            <a:endParaRPr lang="en-US" dirty="0" smtClean="0"/>
          </a:p>
          <a:p>
            <a:pPr eaLnBrk="1" hangingPunct="1"/>
            <a:endParaRPr lang="en-US" dirty="0" smtClean="0"/>
          </a:p>
          <a:p>
            <a:pPr eaLnBrk="1" hangingPunct="1"/>
            <a:endParaRPr lang="en-US" dirty="0" smtClean="0"/>
          </a:p>
          <a:p>
            <a:pPr eaLnBrk="1" hangingPunct="1">
              <a:buFont typeface="Webdings" pitchFamily="18" charset="2"/>
              <a:buNone/>
            </a:pPr>
            <a:r>
              <a:rPr lang="en-US" dirty="0" smtClean="0"/>
              <a:t>            </a:t>
            </a:r>
          </a:p>
          <a:p>
            <a:pPr eaLnBrk="1" hangingPunct="1"/>
            <a:endParaRPr lang="en-US" dirty="0" smtClean="0"/>
          </a:p>
          <a:p>
            <a:pPr eaLnBrk="1" hangingPunct="1"/>
            <a:endParaRPr lang="en-US" dirty="0" smtClean="0"/>
          </a:p>
          <a:p>
            <a:pPr eaLnBrk="1" hangingPunct="1"/>
            <a:r>
              <a:rPr lang="en-US" dirty="0" smtClean="0"/>
              <a:t>Questions?</a:t>
            </a:r>
          </a:p>
          <a:p>
            <a:pPr eaLnBrk="1" hangingPunct="1">
              <a:buFont typeface="Webdings" pitchFamily="18" charset="2"/>
              <a:buNone/>
            </a:pPr>
            <a:endParaRPr lang="en-US" dirty="0" smtClean="0"/>
          </a:p>
        </p:txBody>
      </p:sp>
      <p:sp>
        <p:nvSpPr>
          <p:cNvPr id="16386" name="Rectangle 2"/>
          <p:cNvSpPr>
            <a:spLocks noGrp="1" noChangeArrowheads="1"/>
          </p:cNvSpPr>
          <p:nvPr>
            <p:ph type="title"/>
          </p:nvPr>
        </p:nvSpPr>
        <p:spPr/>
        <p:txBody>
          <a:bodyPr/>
          <a:lstStyle/>
          <a:p>
            <a:pPr eaLnBrk="1" hangingPunct="1"/>
            <a:r>
              <a:rPr lang="en-US" dirty="0" smtClean="0"/>
              <a:t>Wrap-Up</a:t>
            </a:r>
            <a:endParaRPr lang="en-US" sz="2800" dirty="0" smtClean="0"/>
          </a:p>
        </p:txBody>
      </p:sp>
      <p:pic>
        <p:nvPicPr>
          <p:cNvPr id="16388" name="Picture 7" descr="MCj01985720000[1]"/>
          <p:cNvPicPr>
            <a:picLocks noChangeAspect="1" noChangeArrowheads="1"/>
          </p:cNvPicPr>
          <p:nvPr/>
        </p:nvPicPr>
        <p:blipFill>
          <a:blip r:embed="rId3" cstate="print"/>
          <a:srcRect/>
          <a:stretch>
            <a:fillRect/>
          </a:stretch>
        </p:blipFill>
        <p:spPr bwMode="auto">
          <a:xfrm>
            <a:off x="3083268" y="1715817"/>
            <a:ext cx="2967037" cy="3471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6" descr="hands-on"/>
          <p:cNvPicPr>
            <a:picLocks noGrp="1" noChangeAspect="1" noChangeArrowheads="1"/>
          </p:cNvPicPr>
          <p:nvPr>
            <p:ph idx="1"/>
          </p:nvPr>
        </p:nvPicPr>
        <p:blipFill>
          <a:blip r:embed="rId2" cstate="print"/>
          <a:srcRect/>
          <a:stretch>
            <a:fillRect/>
          </a:stretch>
        </p:blipFill>
        <p:spPr>
          <a:xfrm>
            <a:off x="904875" y="2097290"/>
            <a:ext cx="7315200" cy="2760663"/>
          </a:xfrm>
          <a:noFill/>
          <a:ln w="3175">
            <a:solidFill>
              <a:srgbClr val="000000"/>
            </a:solidFill>
          </a:ln>
        </p:spPr>
      </p:pic>
      <p:sp>
        <p:nvSpPr>
          <p:cNvPr id="13316" name="Rectangle 8"/>
          <p:cNvSpPr>
            <a:spLocks noGrp="1" noChangeArrowheads="1"/>
          </p:cNvSpPr>
          <p:nvPr>
            <p:ph type="title"/>
          </p:nvPr>
        </p:nvSpPr>
        <p:spPr>
          <a:noFill/>
        </p:spPr>
        <p:txBody>
          <a:bodyPr/>
          <a:lstStyle/>
          <a:p>
            <a:pPr eaLnBrk="1" hangingPunct="1"/>
            <a:r>
              <a:rPr lang="en-US" smtClean="0"/>
              <a:t>Hands-On Exercises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Text Box 6"/>
          <p:cNvSpPr txBox="1">
            <a:spLocks noChangeArrowheads="1"/>
          </p:cNvSpPr>
          <p:nvPr/>
        </p:nvSpPr>
        <p:spPr bwMode="auto">
          <a:xfrm>
            <a:off x="625642" y="4708337"/>
            <a:ext cx="7613583" cy="1415772"/>
          </a:xfrm>
          <a:prstGeom prst="rect">
            <a:avLst/>
          </a:prstGeom>
          <a:solidFill>
            <a:schemeClr val="accent1"/>
          </a:solidFill>
          <a:ln w="9525" algn="ctr">
            <a:noFill/>
            <a:miter lim="800000"/>
            <a:headEnd/>
            <a:tailEnd/>
          </a:ln>
          <a:effectLst>
            <a:outerShdw blurRad="50800" dist="38100" dir="2700000" algn="tl" rotWithShape="0">
              <a:prstClr val="black">
                <a:alpha val="40000"/>
              </a:prstClr>
            </a:outerShdw>
          </a:effectLst>
        </p:spPr>
        <p:txBody>
          <a:bodyPr wrap="square" tIns="91440" bIns="91440">
            <a:spAutoFit/>
          </a:bodyPr>
          <a:lstStyle/>
          <a:p>
            <a:pPr marL="342900" indent="-342900">
              <a:spcBef>
                <a:spcPct val="50000"/>
              </a:spcBef>
              <a:buFontTx/>
              <a:buChar char="•"/>
            </a:pPr>
            <a:r>
              <a:rPr lang="en-US" sz="2000" b="0" dirty="0" smtClean="0"/>
              <a:t>Contacts are people.</a:t>
            </a:r>
          </a:p>
          <a:p>
            <a:pPr marL="342900" indent="-342900">
              <a:spcBef>
                <a:spcPct val="50000"/>
              </a:spcBef>
              <a:buFontTx/>
              <a:buChar char="•"/>
            </a:pPr>
            <a:r>
              <a:rPr lang="en-US" sz="2000" b="0" dirty="0" smtClean="0">
                <a:latin typeface="+mj-lt"/>
              </a:rPr>
              <a:t>A Contact </a:t>
            </a:r>
            <a:r>
              <a:rPr lang="en-US" sz="2000" b="0" dirty="0">
                <a:latin typeface="+mj-lt"/>
              </a:rPr>
              <a:t>must be associated with </a:t>
            </a:r>
            <a:r>
              <a:rPr lang="en-US" sz="2000" b="0" dirty="0" smtClean="0">
                <a:latin typeface="+mj-lt"/>
              </a:rPr>
              <a:t>at least one </a:t>
            </a:r>
            <a:r>
              <a:rPr lang="en-US" sz="2000" b="0" dirty="0">
                <a:latin typeface="+mj-lt"/>
              </a:rPr>
              <a:t>Profile</a:t>
            </a:r>
          </a:p>
          <a:p>
            <a:pPr marL="342900" indent="-342900">
              <a:spcBef>
                <a:spcPct val="50000"/>
              </a:spcBef>
              <a:buFontTx/>
              <a:buChar char="•"/>
            </a:pPr>
            <a:r>
              <a:rPr lang="en-US" sz="2000" b="0" dirty="0" smtClean="0">
                <a:latin typeface="+mj-lt"/>
              </a:rPr>
              <a:t>Sales </a:t>
            </a:r>
            <a:r>
              <a:rPr lang="en-US" sz="2000" b="0" dirty="0">
                <a:latin typeface="+mj-lt"/>
              </a:rPr>
              <a:t>Management | Addresses | Contact </a:t>
            </a:r>
            <a:r>
              <a:rPr lang="en-US" sz="2000" b="0" dirty="0" smtClean="0">
                <a:latin typeface="+mj-lt"/>
              </a:rPr>
              <a:t>Persons</a:t>
            </a:r>
            <a:endParaRPr lang="en-US" sz="2000" b="0" dirty="0">
              <a:latin typeface="+mj-lt"/>
            </a:endParaRPr>
          </a:p>
        </p:txBody>
      </p:sp>
      <p:sp>
        <p:nvSpPr>
          <p:cNvPr id="8" name="Title 7"/>
          <p:cNvSpPr>
            <a:spLocks noGrp="1"/>
          </p:cNvSpPr>
          <p:nvPr>
            <p:ph type="title"/>
          </p:nvPr>
        </p:nvSpPr>
        <p:spPr/>
        <p:txBody>
          <a:bodyPr/>
          <a:lstStyle/>
          <a:p>
            <a:r>
              <a:rPr lang="en-US" dirty="0" smtClean="0"/>
              <a:t>Contacts - </a:t>
            </a:r>
            <a:r>
              <a:rPr lang="en-US" sz="2800" dirty="0" smtClean="0"/>
              <a:t>Overview</a:t>
            </a:r>
            <a:endParaRPr lang="en-US" sz="2800" dirty="0"/>
          </a:p>
        </p:txBody>
      </p:sp>
      <p:sp>
        <p:nvSpPr>
          <p:cNvPr id="7" name="Footer Placeholder 6"/>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CRM-240</a:t>
            </a:r>
          </a:p>
        </p:txBody>
      </p:sp>
      <p:grpSp>
        <p:nvGrpSpPr>
          <p:cNvPr id="24" name="Group 23"/>
          <p:cNvGrpSpPr/>
          <p:nvPr/>
        </p:nvGrpSpPr>
        <p:grpSpPr>
          <a:xfrm>
            <a:off x="231005" y="1115853"/>
            <a:ext cx="8316229" cy="3273267"/>
            <a:chOff x="358346" y="1192855"/>
            <a:chExt cx="8484974" cy="5140830"/>
          </a:xfrm>
        </p:grpSpPr>
        <p:pic>
          <p:nvPicPr>
            <p:cNvPr id="195587" name="Picture 3"/>
            <p:cNvPicPr>
              <a:picLocks noChangeAspect="1" noChangeArrowheads="1"/>
            </p:cNvPicPr>
            <p:nvPr/>
          </p:nvPicPr>
          <p:blipFill>
            <a:blip r:embed="rId3" cstate="print"/>
            <a:srcRect/>
            <a:stretch>
              <a:fillRect/>
            </a:stretch>
          </p:blipFill>
          <p:spPr bwMode="auto">
            <a:xfrm>
              <a:off x="2110003" y="4278012"/>
              <a:ext cx="830906" cy="1555409"/>
            </a:xfrm>
            <a:prstGeom prst="rect">
              <a:avLst/>
            </a:prstGeom>
            <a:noFill/>
            <a:ln w="9525">
              <a:noFill/>
              <a:miter lim="800000"/>
              <a:headEnd/>
              <a:tailEnd/>
            </a:ln>
          </p:spPr>
        </p:pic>
        <p:pic>
          <p:nvPicPr>
            <p:cNvPr id="195588" name="Picture 4"/>
            <p:cNvPicPr>
              <a:picLocks noChangeAspect="1" noChangeArrowheads="1"/>
            </p:cNvPicPr>
            <p:nvPr/>
          </p:nvPicPr>
          <p:blipFill>
            <a:blip r:embed="rId4" cstate="print"/>
            <a:srcRect/>
            <a:stretch>
              <a:fillRect/>
            </a:stretch>
          </p:blipFill>
          <p:spPr bwMode="auto">
            <a:xfrm>
              <a:off x="4444617" y="4840418"/>
              <a:ext cx="905859" cy="1493267"/>
            </a:xfrm>
            <a:prstGeom prst="rect">
              <a:avLst/>
            </a:prstGeom>
            <a:noFill/>
            <a:ln w="9525">
              <a:noFill/>
              <a:miter lim="800000"/>
              <a:headEnd/>
              <a:tailEnd/>
            </a:ln>
          </p:spPr>
        </p:pic>
        <p:pic>
          <p:nvPicPr>
            <p:cNvPr id="195589" name="Picture 5"/>
            <p:cNvPicPr>
              <a:picLocks noChangeAspect="1" noChangeArrowheads="1"/>
            </p:cNvPicPr>
            <p:nvPr/>
          </p:nvPicPr>
          <p:blipFill>
            <a:blip r:embed="rId5" cstate="print"/>
            <a:srcRect/>
            <a:stretch>
              <a:fillRect/>
            </a:stretch>
          </p:blipFill>
          <p:spPr bwMode="auto">
            <a:xfrm>
              <a:off x="6601473" y="4188424"/>
              <a:ext cx="933917" cy="1508039"/>
            </a:xfrm>
            <a:prstGeom prst="rect">
              <a:avLst/>
            </a:prstGeom>
            <a:noFill/>
            <a:ln w="9525">
              <a:noFill/>
              <a:miter lim="800000"/>
              <a:headEnd/>
              <a:tailEnd/>
            </a:ln>
          </p:spPr>
        </p:pic>
        <p:pic>
          <p:nvPicPr>
            <p:cNvPr id="195593" name="Picture 9" descr="C:\Users\qgl\AppData\Local\Temp\SNAGHTML1ce9fff.PNG"/>
            <p:cNvPicPr>
              <a:picLocks noChangeAspect="1" noChangeArrowheads="1"/>
            </p:cNvPicPr>
            <p:nvPr/>
          </p:nvPicPr>
          <p:blipFill>
            <a:blip r:embed="rId6" cstate="print"/>
            <a:srcRect/>
            <a:stretch>
              <a:fillRect/>
            </a:stretch>
          </p:blipFill>
          <p:spPr bwMode="auto">
            <a:xfrm>
              <a:off x="1082333" y="1225807"/>
              <a:ext cx="1982143" cy="1783929"/>
            </a:xfrm>
            <a:prstGeom prst="rect">
              <a:avLst/>
            </a:prstGeom>
            <a:noFill/>
          </p:spPr>
        </p:pic>
        <p:pic>
          <p:nvPicPr>
            <p:cNvPr id="15" name="Picture 9" descr="C:\Users\qgl\AppData\Local\Temp\SNAGHTML1ce9fff.PNG"/>
            <p:cNvPicPr>
              <a:picLocks noChangeAspect="1" noChangeArrowheads="1"/>
            </p:cNvPicPr>
            <p:nvPr/>
          </p:nvPicPr>
          <p:blipFill>
            <a:blip r:embed="rId6" cstate="print"/>
            <a:srcRect/>
            <a:stretch>
              <a:fillRect/>
            </a:stretch>
          </p:blipFill>
          <p:spPr bwMode="auto">
            <a:xfrm>
              <a:off x="3817296" y="1266996"/>
              <a:ext cx="1982143" cy="1783929"/>
            </a:xfrm>
            <a:prstGeom prst="rect">
              <a:avLst/>
            </a:prstGeom>
            <a:noFill/>
          </p:spPr>
        </p:pic>
        <p:pic>
          <p:nvPicPr>
            <p:cNvPr id="16" name="Picture 9" descr="C:\Users\qgl\AppData\Local\Temp\SNAGHTML1ce9fff.PNG"/>
            <p:cNvPicPr>
              <a:picLocks noChangeAspect="1" noChangeArrowheads="1"/>
            </p:cNvPicPr>
            <p:nvPr/>
          </p:nvPicPr>
          <p:blipFill>
            <a:blip r:embed="rId6" cstate="print"/>
            <a:srcRect/>
            <a:stretch>
              <a:fillRect/>
            </a:stretch>
          </p:blipFill>
          <p:spPr bwMode="auto">
            <a:xfrm>
              <a:off x="6362787" y="1192855"/>
              <a:ext cx="1982143" cy="1783929"/>
            </a:xfrm>
            <a:prstGeom prst="rect">
              <a:avLst/>
            </a:prstGeom>
            <a:noFill/>
          </p:spPr>
        </p:pic>
        <p:cxnSp>
          <p:nvCxnSpPr>
            <p:cNvPr id="18" name="Straight Connector 17"/>
            <p:cNvCxnSpPr/>
            <p:nvPr/>
          </p:nvCxnSpPr>
          <p:spPr>
            <a:xfrm>
              <a:off x="2594919" y="2990335"/>
              <a:ext cx="37070" cy="1198606"/>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945027" y="2932670"/>
              <a:ext cx="1799968" cy="1886465"/>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2951663" y="2978106"/>
              <a:ext cx="4123038" cy="1388076"/>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362832" y="3027405"/>
              <a:ext cx="1548714" cy="1140941"/>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6" idx="2"/>
            </p:cNvCxnSpPr>
            <p:nvPr/>
          </p:nvCxnSpPr>
          <p:spPr>
            <a:xfrm flipH="1">
              <a:off x="7022756" y="2976784"/>
              <a:ext cx="331103" cy="1166849"/>
            </a:xfrm>
            <a:prstGeom prst="line">
              <a:avLst/>
            </a:prstGeom>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58346" y="1396314"/>
              <a:ext cx="1136822" cy="307777"/>
            </a:xfrm>
            <a:prstGeom prst="rect">
              <a:avLst/>
            </a:prstGeom>
            <a:noFill/>
          </p:spPr>
          <p:txBody>
            <a:bodyPr wrap="square" rtlCol="0">
              <a:spAutoFit/>
            </a:bodyPr>
            <a:lstStyle/>
            <a:p>
              <a:r>
                <a:rPr lang="en-US" sz="1400" dirty="0" smtClean="0">
                  <a:solidFill>
                    <a:schemeClr val="accent1">
                      <a:lumMod val="75000"/>
                    </a:schemeClr>
                  </a:solidFill>
                </a:rPr>
                <a:t>Profile A</a:t>
              </a:r>
              <a:endParaRPr lang="en-US" sz="1400" dirty="0">
                <a:solidFill>
                  <a:schemeClr val="accent1">
                    <a:lumMod val="75000"/>
                  </a:schemeClr>
                </a:solidFill>
              </a:endParaRPr>
            </a:p>
          </p:txBody>
        </p:sp>
        <p:sp>
          <p:nvSpPr>
            <p:cNvPr id="28" name="TextBox 27"/>
            <p:cNvSpPr txBox="1"/>
            <p:nvPr/>
          </p:nvSpPr>
          <p:spPr>
            <a:xfrm>
              <a:off x="3216876" y="1388075"/>
              <a:ext cx="1136822" cy="307777"/>
            </a:xfrm>
            <a:prstGeom prst="rect">
              <a:avLst/>
            </a:prstGeom>
            <a:noFill/>
          </p:spPr>
          <p:txBody>
            <a:bodyPr wrap="square" rtlCol="0">
              <a:spAutoFit/>
            </a:bodyPr>
            <a:lstStyle/>
            <a:p>
              <a:r>
                <a:rPr lang="en-US" sz="1400" dirty="0" smtClean="0">
                  <a:solidFill>
                    <a:schemeClr val="accent1">
                      <a:lumMod val="75000"/>
                    </a:schemeClr>
                  </a:solidFill>
                </a:rPr>
                <a:t>Profile B</a:t>
              </a:r>
              <a:endParaRPr lang="en-US" sz="1400" dirty="0">
                <a:solidFill>
                  <a:schemeClr val="accent1">
                    <a:lumMod val="75000"/>
                  </a:schemeClr>
                </a:solidFill>
              </a:endParaRPr>
            </a:p>
          </p:txBody>
        </p:sp>
        <p:sp>
          <p:nvSpPr>
            <p:cNvPr id="29" name="TextBox 28"/>
            <p:cNvSpPr txBox="1"/>
            <p:nvPr/>
          </p:nvSpPr>
          <p:spPr>
            <a:xfrm>
              <a:off x="5750011" y="1351006"/>
              <a:ext cx="1136822" cy="307777"/>
            </a:xfrm>
            <a:prstGeom prst="rect">
              <a:avLst/>
            </a:prstGeom>
            <a:noFill/>
          </p:spPr>
          <p:txBody>
            <a:bodyPr wrap="square" rtlCol="0">
              <a:spAutoFit/>
            </a:bodyPr>
            <a:lstStyle/>
            <a:p>
              <a:r>
                <a:rPr lang="en-US" sz="1400" dirty="0" smtClean="0">
                  <a:solidFill>
                    <a:schemeClr val="accent1">
                      <a:lumMod val="75000"/>
                    </a:schemeClr>
                  </a:solidFill>
                </a:rPr>
                <a:t>Profile C</a:t>
              </a:r>
              <a:endParaRPr lang="en-US" sz="1400" dirty="0">
                <a:solidFill>
                  <a:schemeClr val="accent1">
                    <a:lumMod val="75000"/>
                  </a:schemeClr>
                </a:solidFill>
              </a:endParaRPr>
            </a:p>
          </p:txBody>
        </p:sp>
        <p:sp>
          <p:nvSpPr>
            <p:cNvPr id="30" name="TextBox 29"/>
            <p:cNvSpPr txBox="1"/>
            <p:nvPr/>
          </p:nvSpPr>
          <p:spPr>
            <a:xfrm>
              <a:off x="992660" y="4662616"/>
              <a:ext cx="1136822" cy="307777"/>
            </a:xfrm>
            <a:prstGeom prst="rect">
              <a:avLst/>
            </a:prstGeom>
            <a:noFill/>
          </p:spPr>
          <p:txBody>
            <a:bodyPr wrap="square" rtlCol="0">
              <a:spAutoFit/>
            </a:bodyPr>
            <a:lstStyle/>
            <a:p>
              <a:r>
                <a:rPr lang="en-US" sz="1400" dirty="0" smtClean="0">
                  <a:solidFill>
                    <a:schemeClr val="accent1">
                      <a:lumMod val="75000"/>
                    </a:schemeClr>
                  </a:solidFill>
                </a:rPr>
                <a:t>Contact Ⅰ</a:t>
              </a:r>
              <a:endParaRPr lang="en-US" sz="1400" dirty="0">
                <a:solidFill>
                  <a:schemeClr val="accent1">
                    <a:lumMod val="75000"/>
                  </a:schemeClr>
                </a:solidFill>
              </a:endParaRPr>
            </a:p>
          </p:txBody>
        </p:sp>
        <p:sp>
          <p:nvSpPr>
            <p:cNvPr id="31" name="TextBox 30"/>
            <p:cNvSpPr txBox="1"/>
            <p:nvPr/>
          </p:nvSpPr>
          <p:spPr>
            <a:xfrm>
              <a:off x="5420498" y="5902411"/>
              <a:ext cx="1136822" cy="307777"/>
            </a:xfrm>
            <a:prstGeom prst="rect">
              <a:avLst/>
            </a:prstGeom>
            <a:noFill/>
          </p:spPr>
          <p:txBody>
            <a:bodyPr wrap="square" rtlCol="0">
              <a:spAutoFit/>
            </a:bodyPr>
            <a:lstStyle/>
            <a:p>
              <a:r>
                <a:rPr lang="en-US" sz="1400" dirty="0" smtClean="0">
                  <a:solidFill>
                    <a:schemeClr val="accent1">
                      <a:lumMod val="75000"/>
                    </a:schemeClr>
                  </a:solidFill>
                </a:rPr>
                <a:t>Contact Ⅱ</a:t>
              </a:r>
              <a:endParaRPr lang="en-US" sz="1400" dirty="0">
                <a:solidFill>
                  <a:schemeClr val="accent1">
                    <a:lumMod val="75000"/>
                  </a:schemeClr>
                </a:solidFill>
              </a:endParaRPr>
            </a:p>
          </p:txBody>
        </p:sp>
        <p:sp>
          <p:nvSpPr>
            <p:cNvPr id="32" name="TextBox 31"/>
            <p:cNvSpPr txBox="1"/>
            <p:nvPr/>
          </p:nvSpPr>
          <p:spPr>
            <a:xfrm>
              <a:off x="7587049" y="4740876"/>
              <a:ext cx="1256271" cy="307777"/>
            </a:xfrm>
            <a:prstGeom prst="rect">
              <a:avLst/>
            </a:prstGeom>
            <a:noFill/>
          </p:spPr>
          <p:txBody>
            <a:bodyPr wrap="square" rtlCol="0">
              <a:spAutoFit/>
            </a:bodyPr>
            <a:lstStyle/>
            <a:p>
              <a:r>
                <a:rPr lang="en-US" sz="1400" dirty="0" smtClean="0">
                  <a:solidFill>
                    <a:schemeClr val="accent1">
                      <a:lumMod val="75000"/>
                    </a:schemeClr>
                  </a:solidFill>
                </a:rPr>
                <a:t>Contact Ⅲ</a:t>
              </a:r>
              <a:endParaRPr lang="en-US" sz="1400" dirty="0">
                <a:solidFill>
                  <a:schemeClr val="accent1">
                    <a:lumMod val="75000"/>
                  </a:schemeClr>
                </a:solidFill>
              </a:endParaRPr>
            </a:p>
          </p:txBody>
        </p:sp>
      </p:grpSp>
      <p:cxnSp>
        <p:nvCxnSpPr>
          <p:cNvPr id="26" name="Straight Connector 25"/>
          <p:cNvCxnSpPr/>
          <p:nvPr/>
        </p:nvCxnSpPr>
        <p:spPr>
          <a:xfrm flipH="1">
            <a:off x="2578638" y="2233061"/>
            <a:ext cx="1752730" cy="815079"/>
          </a:xfrm>
          <a:prstGeom prst="line">
            <a:avLst/>
          </a:prstGeom>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u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dirty="0" smtClean="0"/>
              <a:t>Contact Persons Screen</a:t>
            </a:r>
          </a:p>
        </p:txBody>
      </p:sp>
      <p:sp>
        <p:nvSpPr>
          <p:cNvPr id="5" name="Footer Placeholder 4"/>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CRM-250</a:t>
            </a:r>
          </a:p>
        </p:txBody>
      </p:sp>
      <p:pic>
        <p:nvPicPr>
          <p:cNvPr id="6" name="Picture 1"/>
          <p:cNvPicPr>
            <a:picLocks noChangeAspect="1" noChangeArrowheads="1"/>
          </p:cNvPicPr>
          <p:nvPr/>
        </p:nvPicPr>
        <p:blipFill>
          <a:blip r:embed="rId3" cstate="print"/>
          <a:srcRect/>
          <a:stretch>
            <a:fillRect/>
          </a:stretch>
        </p:blipFill>
        <p:spPr bwMode="auto">
          <a:xfrm>
            <a:off x="558434" y="953036"/>
            <a:ext cx="7767420" cy="5134616"/>
          </a:xfrm>
          <a:prstGeom prst="rect">
            <a:avLst/>
          </a:prstGeom>
          <a:noFill/>
          <a:ln w="9525">
            <a:noFill/>
            <a:miter lim="800000"/>
            <a:headEnd/>
            <a:tailEnd/>
          </a:ln>
        </p:spPr>
      </p:pic>
      <p:sp>
        <p:nvSpPr>
          <p:cNvPr id="40964" name="Text Box 6"/>
          <p:cNvSpPr txBox="1">
            <a:spLocks noChangeArrowheads="1"/>
          </p:cNvSpPr>
          <p:nvPr/>
        </p:nvSpPr>
        <p:spPr bwMode="auto">
          <a:xfrm>
            <a:off x="4088780" y="5035341"/>
            <a:ext cx="4425950" cy="1231106"/>
          </a:xfrm>
          <a:prstGeom prst="rect">
            <a:avLst/>
          </a:prstGeom>
          <a:solidFill>
            <a:schemeClr val="accent1"/>
          </a:solidFill>
          <a:ln w="9525" algn="ctr">
            <a:noFill/>
            <a:miter lim="800000"/>
            <a:headEnd/>
            <a:tailEnd/>
          </a:ln>
          <a:effectLst>
            <a:outerShdw blurRad="50800" dist="38100" dir="2700000" algn="tl" rotWithShape="0">
              <a:prstClr val="black">
                <a:alpha val="40000"/>
              </a:prstClr>
            </a:outerShdw>
          </a:effectLst>
        </p:spPr>
        <p:txBody>
          <a:bodyPr wrap="square" tIns="91440" bIns="91440">
            <a:spAutoFit/>
          </a:bodyPr>
          <a:lstStyle/>
          <a:p>
            <a:pPr>
              <a:spcBef>
                <a:spcPts val="400"/>
              </a:spcBef>
            </a:pPr>
            <a:r>
              <a:rPr lang="en-US" sz="2000" b="0" dirty="0">
                <a:latin typeface="+mj-lt"/>
              </a:rPr>
              <a:t>Contact Records contain a mixture of personal and </a:t>
            </a:r>
            <a:r>
              <a:rPr lang="en-US" sz="2000" b="0" dirty="0" smtClean="0">
                <a:latin typeface="+mj-lt"/>
              </a:rPr>
              <a:t>business information</a:t>
            </a:r>
            <a:r>
              <a:rPr lang="en-US" sz="2000" b="0" dirty="0">
                <a:latin typeface="+mj-lt"/>
              </a:rPr>
              <a:t>.</a:t>
            </a:r>
            <a:r>
              <a:rPr lang="en-US" b="0" dirty="0">
                <a:latin typeface="+mj-lt"/>
              </a:rPr>
              <a:t> </a:t>
            </a:r>
            <a:endParaRPr lang="en-US" dirty="0">
              <a:latin typeface="+mj-lt"/>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Searching for a Contact </a:t>
            </a:r>
            <a:endParaRPr lang="en-US" dirty="0"/>
          </a:p>
        </p:txBody>
      </p:sp>
      <p:sp>
        <p:nvSpPr>
          <p:cNvPr id="6" name="Footer Placeholder 5"/>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CRM-260</a:t>
            </a:r>
          </a:p>
        </p:txBody>
      </p:sp>
      <p:pic>
        <p:nvPicPr>
          <p:cNvPr id="101378" name="Picture 2" descr="C:\Users\qgl\AppData\Local\Temp\SNAGHTML133014d.PNG"/>
          <p:cNvPicPr>
            <a:picLocks noChangeAspect="1" noChangeArrowheads="1"/>
          </p:cNvPicPr>
          <p:nvPr/>
        </p:nvPicPr>
        <p:blipFill>
          <a:blip r:embed="rId3" cstate="print"/>
          <a:srcRect/>
          <a:stretch>
            <a:fillRect/>
          </a:stretch>
        </p:blipFill>
        <p:spPr bwMode="auto">
          <a:xfrm>
            <a:off x="482835" y="847418"/>
            <a:ext cx="8266530" cy="5496479"/>
          </a:xfrm>
          <a:prstGeom prst="rect">
            <a:avLst/>
          </a:prstGeom>
          <a:noFill/>
        </p:spPr>
      </p:pic>
      <p:sp>
        <p:nvSpPr>
          <p:cNvPr id="9" name="Rectangle 8"/>
          <p:cNvSpPr/>
          <p:nvPr/>
        </p:nvSpPr>
        <p:spPr>
          <a:xfrm>
            <a:off x="2042160" y="2072640"/>
            <a:ext cx="1493520" cy="169926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p:cu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dirty="0" smtClean="0"/>
              <a:t>Adding a Contact</a:t>
            </a:r>
          </a:p>
        </p:txBody>
      </p:sp>
      <p:sp>
        <p:nvSpPr>
          <p:cNvPr id="6" name="Footer Placeholder 5"/>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CRM-270</a:t>
            </a:r>
          </a:p>
        </p:txBody>
      </p:sp>
      <p:pic>
        <p:nvPicPr>
          <p:cNvPr id="97282" name="Picture 2" descr="C:\Users\qgl\AppData\Local\Temp\SNAGHTML1386d0a.PNG"/>
          <p:cNvPicPr>
            <a:picLocks noChangeAspect="1" noChangeArrowheads="1"/>
          </p:cNvPicPr>
          <p:nvPr/>
        </p:nvPicPr>
        <p:blipFill>
          <a:blip r:embed="rId3" cstate="print"/>
          <a:srcRect/>
          <a:stretch>
            <a:fillRect/>
          </a:stretch>
        </p:blipFill>
        <p:spPr bwMode="auto">
          <a:xfrm>
            <a:off x="358735" y="854644"/>
            <a:ext cx="8431703" cy="5603908"/>
          </a:xfrm>
          <a:prstGeom prst="rect">
            <a:avLst/>
          </a:prstGeom>
          <a:noFill/>
        </p:spPr>
      </p:pic>
      <p:sp>
        <p:nvSpPr>
          <p:cNvPr id="9" name="Rectangle 8"/>
          <p:cNvSpPr/>
          <p:nvPr/>
        </p:nvSpPr>
        <p:spPr>
          <a:xfrm>
            <a:off x="6181022" y="2534653"/>
            <a:ext cx="1634691" cy="372176"/>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44366" y="1485499"/>
            <a:ext cx="2799348" cy="160421"/>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898" name="Picture 2" descr="C:\Users\qgl\AppData\Local\Temp\SNAGHTML15a7fa1.PNG"/>
          <p:cNvPicPr>
            <a:picLocks noChangeAspect="1" noChangeArrowheads="1"/>
          </p:cNvPicPr>
          <p:nvPr/>
        </p:nvPicPr>
        <p:blipFill>
          <a:blip r:embed="rId3" cstate="print"/>
          <a:srcRect/>
          <a:stretch>
            <a:fillRect/>
          </a:stretch>
        </p:blipFill>
        <p:spPr bwMode="auto">
          <a:xfrm>
            <a:off x="433137" y="821673"/>
            <a:ext cx="7198682" cy="4905359"/>
          </a:xfrm>
          <a:prstGeom prst="rect">
            <a:avLst/>
          </a:prstGeom>
          <a:noFill/>
        </p:spPr>
      </p:pic>
      <p:sp>
        <p:nvSpPr>
          <p:cNvPr id="44034" name="Rectangle 2"/>
          <p:cNvSpPr>
            <a:spLocks noGrp="1" noChangeArrowheads="1"/>
          </p:cNvSpPr>
          <p:nvPr>
            <p:ph type="title"/>
          </p:nvPr>
        </p:nvSpPr>
        <p:spPr/>
        <p:txBody>
          <a:bodyPr/>
          <a:lstStyle/>
          <a:p>
            <a:pPr eaLnBrk="1" hangingPunct="1"/>
            <a:r>
              <a:rPr lang="en-US" dirty="0" smtClean="0"/>
              <a:t>Copying a Contact</a:t>
            </a:r>
          </a:p>
        </p:txBody>
      </p:sp>
      <p:sp>
        <p:nvSpPr>
          <p:cNvPr id="6" name="Footer Placeholder 5"/>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CRM-280</a:t>
            </a:r>
          </a:p>
        </p:txBody>
      </p:sp>
      <p:sp>
        <p:nvSpPr>
          <p:cNvPr id="9" name="Rectangle 8"/>
          <p:cNvSpPr/>
          <p:nvPr/>
        </p:nvSpPr>
        <p:spPr>
          <a:xfrm>
            <a:off x="906379" y="2072641"/>
            <a:ext cx="1904198" cy="189296"/>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2042160" y="3227672"/>
            <a:ext cx="4782152" cy="103632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8900" name="Picture 4" descr="C:\Users\qgl\AppData\Local\Temp\SNAGHTML15bb86c.PNG"/>
          <p:cNvPicPr>
            <a:picLocks noChangeAspect="1" noChangeArrowheads="1"/>
          </p:cNvPicPr>
          <p:nvPr/>
        </p:nvPicPr>
        <p:blipFill>
          <a:blip r:embed="rId4" cstate="print"/>
          <a:srcRect/>
          <a:stretch>
            <a:fillRect/>
          </a:stretch>
        </p:blipFill>
        <p:spPr bwMode="auto">
          <a:xfrm>
            <a:off x="2071003" y="3247640"/>
            <a:ext cx="4829175" cy="1095376"/>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dirty="0" smtClean="0"/>
              <a:t>Synchronizing Contacts</a:t>
            </a:r>
          </a:p>
        </p:txBody>
      </p:sp>
      <p:sp>
        <p:nvSpPr>
          <p:cNvPr id="6" name="Footer Placeholder 5"/>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CRM-290</a:t>
            </a:r>
          </a:p>
        </p:txBody>
      </p:sp>
      <p:pic>
        <p:nvPicPr>
          <p:cNvPr id="1026" name="Picture 2"/>
          <p:cNvPicPr>
            <a:picLocks noChangeAspect="1" noChangeArrowheads="1"/>
          </p:cNvPicPr>
          <p:nvPr/>
        </p:nvPicPr>
        <p:blipFill>
          <a:blip r:embed="rId3" cstate="print"/>
          <a:srcRect/>
          <a:stretch>
            <a:fillRect/>
          </a:stretch>
        </p:blipFill>
        <p:spPr bwMode="auto">
          <a:xfrm>
            <a:off x="3467658" y="3923542"/>
            <a:ext cx="1535933" cy="1447348"/>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3251011" y="1500611"/>
            <a:ext cx="1741506" cy="1435083"/>
          </a:xfrm>
          <a:prstGeom prst="rect">
            <a:avLst/>
          </a:prstGeom>
          <a:noFill/>
          <a:ln w="9525">
            <a:noFill/>
            <a:miter lim="800000"/>
            <a:headEnd/>
            <a:tailEnd/>
          </a:ln>
        </p:spPr>
      </p:pic>
      <p:sp>
        <p:nvSpPr>
          <p:cNvPr id="17" name="Curved Right Arrow 16"/>
          <p:cNvSpPr/>
          <p:nvPr/>
        </p:nvSpPr>
        <p:spPr>
          <a:xfrm>
            <a:off x="2464059" y="2800952"/>
            <a:ext cx="731520" cy="1216152"/>
          </a:xfrm>
          <a:prstGeom prst="curved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8" name="Curved Right Arrow 17"/>
          <p:cNvSpPr/>
          <p:nvPr/>
        </p:nvSpPr>
        <p:spPr>
          <a:xfrm rot="10984000">
            <a:off x="5234532" y="2731968"/>
            <a:ext cx="731520" cy="1216152"/>
          </a:xfrm>
          <a:prstGeom prst="curved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9" name="TextBox 18"/>
          <p:cNvSpPr txBox="1"/>
          <p:nvPr/>
        </p:nvSpPr>
        <p:spPr>
          <a:xfrm>
            <a:off x="5130260" y="4581626"/>
            <a:ext cx="2478564" cy="400110"/>
          </a:xfrm>
          <a:prstGeom prst="rect">
            <a:avLst/>
          </a:prstGeom>
          <a:noFill/>
        </p:spPr>
        <p:txBody>
          <a:bodyPr wrap="none" rtlCol="0">
            <a:spAutoFit/>
          </a:bodyPr>
          <a:lstStyle/>
          <a:p>
            <a:r>
              <a:rPr lang="en-US" sz="2000" dirty="0" smtClean="0"/>
              <a:t>Microsoft Outlook</a:t>
            </a:r>
            <a:endParaRPr lang="en-US" sz="2000" dirty="0"/>
          </a:p>
        </p:txBody>
      </p:sp>
      <p:sp>
        <p:nvSpPr>
          <p:cNvPr id="20" name="TextBox 19"/>
          <p:cNvSpPr txBox="1"/>
          <p:nvPr/>
        </p:nvSpPr>
        <p:spPr>
          <a:xfrm>
            <a:off x="1856064" y="1894573"/>
            <a:ext cx="1414170" cy="400110"/>
          </a:xfrm>
          <a:prstGeom prst="rect">
            <a:avLst/>
          </a:prstGeom>
          <a:noFill/>
        </p:spPr>
        <p:txBody>
          <a:bodyPr wrap="none" rtlCol="0">
            <a:spAutoFit/>
          </a:bodyPr>
          <a:lstStyle/>
          <a:p>
            <a:r>
              <a:rPr lang="en-US" sz="2000" dirty="0" smtClean="0"/>
              <a:t>QAD CRM</a:t>
            </a:r>
            <a:endParaRPr lang="en-US" sz="2000" dirty="0"/>
          </a:p>
        </p:txBody>
      </p:sp>
      <p:sp>
        <p:nvSpPr>
          <p:cNvPr id="21" name="TextBox 20"/>
          <p:cNvSpPr txBox="1"/>
          <p:nvPr/>
        </p:nvSpPr>
        <p:spPr>
          <a:xfrm>
            <a:off x="3327125" y="3086501"/>
            <a:ext cx="1762021" cy="523220"/>
          </a:xfrm>
          <a:prstGeom prst="rect">
            <a:avLst/>
          </a:prstGeom>
          <a:noFill/>
        </p:spPr>
        <p:txBody>
          <a:bodyPr wrap="none" rtlCol="0">
            <a:spAutoFit/>
          </a:bodyPr>
          <a:lstStyle/>
          <a:p>
            <a:r>
              <a:rPr lang="en-US" dirty="0" smtClean="0">
                <a:solidFill>
                  <a:schemeClr val="accent1"/>
                </a:solidFill>
              </a:rPr>
              <a:t>Contacts</a:t>
            </a:r>
            <a:endParaRPr lang="en-US" dirty="0">
              <a:solidFill>
                <a:schemeClr val="accent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z="2800" dirty="0" smtClean="0"/>
              <a:t>Knowledge Check </a:t>
            </a:r>
          </a:p>
        </p:txBody>
      </p:sp>
      <p:pic>
        <p:nvPicPr>
          <p:cNvPr id="157697" name="Picture 1"/>
          <p:cNvPicPr>
            <a:picLocks noChangeAspect="1" noChangeArrowheads="1"/>
          </p:cNvPicPr>
          <p:nvPr/>
        </p:nvPicPr>
        <p:blipFill>
          <a:blip r:embed="rId3" cstate="print"/>
          <a:srcRect/>
          <a:stretch>
            <a:fillRect/>
          </a:stretch>
        </p:blipFill>
        <p:spPr bwMode="auto">
          <a:xfrm>
            <a:off x="1723207" y="1573814"/>
            <a:ext cx="5235575" cy="382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743719" y="672549"/>
            <a:ext cx="7642225" cy="5767388"/>
            <a:chOff x="1449388" y="762000"/>
            <a:chExt cx="7642225" cy="5767388"/>
          </a:xfrm>
        </p:grpSpPr>
        <p:pic>
          <p:nvPicPr>
            <p:cNvPr id="10242" name="Picture 2"/>
            <p:cNvPicPr>
              <a:picLocks noChangeAspect="1" noChangeArrowheads="1"/>
            </p:cNvPicPr>
            <p:nvPr/>
          </p:nvPicPr>
          <p:blipFill>
            <a:blip r:embed="rId3" cstate="print"/>
            <a:srcRect/>
            <a:stretch>
              <a:fillRect/>
            </a:stretch>
          </p:blipFill>
          <p:spPr bwMode="auto">
            <a:xfrm>
              <a:off x="1449388" y="762000"/>
              <a:ext cx="6243637" cy="5767388"/>
            </a:xfrm>
            <a:prstGeom prst="rect">
              <a:avLst/>
            </a:prstGeom>
            <a:noFill/>
            <a:ln w="9525">
              <a:noFill/>
              <a:miter lim="800000"/>
              <a:headEnd/>
              <a:tailEnd/>
            </a:ln>
          </p:spPr>
        </p:pic>
        <p:sp>
          <p:nvSpPr>
            <p:cNvPr id="10243" name="Text Box 3"/>
            <p:cNvSpPr txBox="1">
              <a:spLocks noChangeArrowheads="1"/>
            </p:cNvSpPr>
            <p:nvPr/>
          </p:nvSpPr>
          <p:spPr bwMode="auto">
            <a:xfrm>
              <a:off x="7848600" y="5486400"/>
              <a:ext cx="1239838" cy="396875"/>
            </a:xfrm>
            <a:prstGeom prst="rect">
              <a:avLst/>
            </a:prstGeom>
            <a:noFill/>
            <a:ln w="9525">
              <a:noFill/>
              <a:miter lim="800000"/>
              <a:headEnd/>
              <a:tailEnd/>
            </a:ln>
          </p:spPr>
          <p:txBody>
            <a:bodyPr>
              <a:spAutoFit/>
            </a:bodyPr>
            <a:lstStyle/>
            <a:p>
              <a:pPr eaLnBrk="0" hangingPunct="0">
                <a:lnSpc>
                  <a:spcPct val="90000"/>
                </a:lnSpc>
              </a:pPr>
              <a:r>
                <a:rPr lang="en-US" sz="1100" dirty="0">
                  <a:solidFill>
                    <a:srgbClr val="01386E"/>
                  </a:solidFill>
                  <a:latin typeface="+mj-lt"/>
                </a:rPr>
                <a:t>QAD MFG/PRO Base System</a:t>
              </a:r>
            </a:p>
          </p:txBody>
        </p:sp>
        <p:sp>
          <p:nvSpPr>
            <p:cNvPr id="10244" name="Text Box 4"/>
            <p:cNvSpPr txBox="1">
              <a:spLocks noChangeArrowheads="1"/>
            </p:cNvSpPr>
            <p:nvPr/>
          </p:nvSpPr>
          <p:spPr bwMode="auto">
            <a:xfrm>
              <a:off x="7848600" y="5910263"/>
              <a:ext cx="1243013" cy="396875"/>
            </a:xfrm>
            <a:prstGeom prst="rect">
              <a:avLst/>
            </a:prstGeom>
            <a:noFill/>
            <a:ln w="9525">
              <a:noFill/>
              <a:miter lim="800000"/>
              <a:headEnd/>
              <a:tailEnd/>
            </a:ln>
          </p:spPr>
          <p:txBody>
            <a:bodyPr>
              <a:spAutoFit/>
            </a:bodyPr>
            <a:lstStyle/>
            <a:p>
              <a:pPr eaLnBrk="0" hangingPunct="0">
                <a:lnSpc>
                  <a:spcPct val="90000"/>
                </a:lnSpc>
              </a:pPr>
              <a:r>
                <a:rPr lang="en-US" sz="1100" dirty="0">
                  <a:solidFill>
                    <a:srgbClr val="01386E"/>
                  </a:solidFill>
                  <a:latin typeface="+mj-lt"/>
                </a:rPr>
                <a:t>Extended Applications</a:t>
              </a:r>
            </a:p>
          </p:txBody>
        </p:sp>
        <p:sp>
          <p:nvSpPr>
            <p:cNvPr id="10245" name="Oval 5"/>
            <p:cNvSpPr>
              <a:spLocks noChangeArrowheads="1"/>
            </p:cNvSpPr>
            <p:nvPr/>
          </p:nvSpPr>
          <p:spPr bwMode="auto">
            <a:xfrm>
              <a:off x="7632700" y="5562600"/>
              <a:ext cx="228600" cy="228600"/>
            </a:xfrm>
            <a:prstGeom prst="ellipse">
              <a:avLst/>
            </a:prstGeom>
            <a:solidFill>
              <a:srgbClr val="4A6FA1"/>
            </a:solidFill>
            <a:ln w="9525">
              <a:noFill/>
              <a:round/>
              <a:headEnd/>
              <a:tailEnd/>
            </a:ln>
          </p:spPr>
          <p:txBody>
            <a:bodyPr wrap="none" anchor="ctr"/>
            <a:lstStyle/>
            <a:p>
              <a:endParaRPr lang="en-US" dirty="0">
                <a:latin typeface="+mj-lt"/>
              </a:endParaRPr>
            </a:p>
          </p:txBody>
        </p:sp>
        <p:sp>
          <p:nvSpPr>
            <p:cNvPr id="10246" name="Text Box 6"/>
            <p:cNvSpPr txBox="1">
              <a:spLocks noChangeArrowheads="1"/>
            </p:cNvSpPr>
            <p:nvPr/>
          </p:nvSpPr>
          <p:spPr bwMode="auto">
            <a:xfrm>
              <a:off x="3962400" y="1401763"/>
              <a:ext cx="1219200" cy="276225"/>
            </a:xfrm>
            <a:prstGeom prst="rect">
              <a:avLst/>
            </a:prstGeom>
            <a:noFill/>
            <a:ln w="9525">
              <a:noFill/>
              <a:miter lim="800000"/>
              <a:headEnd/>
              <a:tailEnd/>
            </a:ln>
          </p:spPr>
          <p:txBody>
            <a:bodyPr>
              <a:spAutoFit/>
            </a:bodyPr>
            <a:lstStyle/>
            <a:p>
              <a:pPr algn="ctr" eaLnBrk="0" hangingPunct="0">
                <a:spcBef>
                  <a:spcPct val="50000"/>
                </a:spcBef>
              </a:pPr>
              <a:r>
                <a:rPr lang="en-US" sz="1200" dirty="0">
                  <a:solidFill>
                    <a:srgbClr val="01386E"/>
                  </a:solidFill>
                  <a:latin typeface="+mj-lt"/>
                </a:rPr>
                <a:t>Localizations</a:t>
              </a:r>
            </a:p>
          </p:txBody>
        </p:sp>
        <p:sp>
          <p:nvSpPr>
            <p:cNvPr id="10247" name="Text Box 7"/>
            <p:cNvSpPr txBox="1">
              <a:spLocks noChangeArrowheads="1"/>
            </p:cNvSpPr>
            <p:nvPr/>
          </p:nvSpPr>
          <p:spPr bwMode="auto">
            <a:xfrm>
              <a:off x="5046663" y="1606550"/>
              <a:ext cx="1295400" cy="276225"/>
            </a:xfrm>
            <a:prstGeom prst="rect">
              <a:avLst/>
            </a:prstGeom>
            <a:noFill/>
            <a:ln w="9525">
              <a:noFill/>
              <a:miter lim="800000"/>
              <a:headEnd/>
              <a:tailEnd/>
            </a:ln>
          </p:spPr>
          <p:txBody>
            <a:bodyPr>
              <a:spAutoFit/>
            </a:bodyPr>
            <a:lstStyle/>
            <a:p>
              <a:pPr algn="ctr" eaLnBrk="0" hangingPunct="0">
                <a:spcBef>
                  <a:spcPct val="50000"/>
                </a:spcBef>
              </a:pPr>
              <a:r>
                <a:rPr lang="en-US" sz="1200" dirty="0">
                  <a:solidFill>
                    <a:srgbClr val="01386E"/>
                  </a:solidFill>
                  <a:latin typeface="+mj-lt"/>
                </a:rPr>
                <a:t>Compliance</a:t>
              </a:r>
            </a:p>
          </p:txBody>
        </p:sp>
        <p:sp>
          <p:nvSpPr>
            <p:cNvPr id="10248" name="Text Box 8"/>
            <p:cNvSpPr txBox="1">
              <a:spLocks noChangeArrowheads="1"/>
            </p:cNvSpPr>
            <p:nvPr/>
          </p:nvSpPr>
          <p:spPr bwMode="auto">
            <a:xfrm>
              <a:off x="3657600" y="2157413"/>
              <a:ext cx="1828800" cy="674687"/>
            </a:xfrm>
            <a:prstGeom prst="rect">
              <a:avLst/>
            </a:prstGeom>
            <a:noFill/>
            <a:ln w="9525">
              <a:noFill/>
              <a:miter lim="800000"/>
              <a:headEnd/>
              <a:tailEnd/>
            </a:ln>
          </p:spPr>
          <p:txBody>
            <a:bodyPr>
              <a:spAutoFit/>
            </a:bodyPr>
            <a:lstStyle/>
            <a:p>
              <a:pPr algn="ctr" eaLnBrk="0" hangingPunct="0">
                <a:lnSpc>
                  <a:spcPct val="105000"/>
                </a:lnSpc>
                <a:spcBef>
                  <a:spcPct val="50000"/>
                </a:spcBef>
              </a:pPr>
              <a:r>
                <a:rPr lang="en-US" sz="1200" dirty="0">
                  <a:solidFill>
                    <a:srgbClr val="01386E"/>
                  </a:solidFill>
                  <a:latin typeface="+mj-lt"/>
                </a:rPr>
                <a:t>Multi-national, </a:t>
              </a:r>
              <a:br>
                <a:rPr lang="en-US" sz="1200" dirty="0">
                  <a:solidFill>
                    <a:srgbClr val="01386E"/>
                  </a:solidFill>
                  <a:latin typeface="+mj-lt"/>
                </a:rPr>
              </a:br>
              <a:r>
                <a:rPr lang="en-US" sz="1200" dirty="0">
                  <a:solidFill>
                    <a:srgbClr val="01386E"/>
                  </a:solidFill>
                  <a:latin typeface="+mj-lt"/>
                </a:rPr>
                <a:t>Multi-site </a:t>
              </a:r>
              <a:br>
                <a:rPr lang="en-US" sz="1200" dirty="0">
                  <a:solidFill>
                    <a:srgbClr val="01386E"/>
                  </a:solidFill>
                  <a:latin typeface="+mj-lt"/>
                </a:rPr>
              </a:br>
              <a:r>
                <a:rPr lang="en-US" sz="1200" dirty="0">
                  <a:solidFill>
                    <a:srgbClr val="01386E"/>
                  </a:solidFill>
                  <a:latin typeface="+mj-lt"/>
                </a:rPr>
                <a:t>Financials</a:t>
              </a:r>
            </a:p>
          </p:txBody>
        </p:sp>
        <p:sp>
          <p:nvSpPr>
            <p:cNvPr id="10249" name="Text Box 9"/>
            <p:cNvSpPr txBox="1">
              <a:spLocks noChangeArrowheads="1"/>
            </p:cNvSpPr>
            <p:nvPr/>
          </p:nvSpPr>
          <p:spPr bwMode="auto">
            <a:xfrm>
              <a:off x="3467100" y="4214813"/>
              <a:ext cx="1158875" cy="867930"/>
            </a:xfrm>
            <a:prstGeom prst="rect">
              <a:avLst/>
            </a:prstGeom>
            <a:noFill/>
            <a:ln w="9525">
              <a:noFill/>
              <a:miter lim="800000"/>
              <a:headEnd/>
              <a:tailEnd/>
            </a:ln>
          </p:spPr>
          <p:txBody>
            <a:bodyPr>
              <a:spAutoFit/>
            </a:bodyPr>
            <a:lstStyle/>
            <a:p>
              <a:pPr eaLnBrk="0" hangingPunct="0">
                <a:lnSpc>
                  <a:spcPct val="105000"/>
                </a:lnSpc>
                <a:spcBef>
                  <a:spcPct val="50000"/>
                </a:spcBef>
              </a:pPr>
              <a:r>
                <a:rPr lang="en-US" sz="1200" dirty="0">
                  <a:solidFill>
                    <a:srgbClr val="01386E"/>
                  </a:solidFill>
                  <a:latin typeface="+mj-lt"/>
                </a:rPr>
                <a:t>        Product</a:t>
              </a:r>
              <a:br>
                <a:rPr lang="en-US" sz="1200" dirty="0">
                  <a:solidFill>
                    <a:srgbClr val="01386E"/>
                  </a:solidFill>
                  <a:latin typeface="+mj-lt"/>
                </a:rPr>
              </a:br>
              <a:r>
                <a:rPr lang="en-US" sz="1200" dirty="0">
                  <a:solidFill>
                    <a:srgbClr val="01386E"/>
                  </a:solidFill>
                  <a:latin typeface="+mj-lt"/>
                </a:rPr>
                <a:t>          Data</a:t>
              </a:r>
              <a:br>
                <a:rPr lang="en-US" sz="1200" dirty="0">
                  <a:solidFill>
                    <a:srgbClr val="01386E"/>
                  </a:solidFill>
                  <a:latin typeface="+mj-lt"/>
                </a:rPr>
              </a:br>
              <a:r>
                <a:rPr lang="en-US" sz="1200" dirty="0">
                  <a:solidFill>
                    <a:srgbClr val="01386E"/>
                  </a:solidFill>
                  <a:latin typeface="+mj-lt"/>
                </a:rPr>
                <a:t>Management</a:t>
              </a:r>
            </a:p>
          </p:txBody>
        </p:sp>
        <p:sp>
          <p:nvSpPr>
            <p:cNvPr id="10250" name="Text Box 10"/>
            <p:cNvSpPr txBox="1">
              <a:spLocks noChangeArrowheads="1"/>
            </p:cNvSpPr>
            <p:nvPr/>
          </p:nvSpPr>
          <p:spPr bwMode="auto">
            <a:xfrm>
              <a:off x="4438650" y="4224338"/>
              <a:ext cx="1295400" cy="646112"/>
            </a:xfrm>
            <a:prstGeom prst="rect">
              <a:avLst/>
            </a:prstGeom>
            <a:noFill/>
            <a:ln w="9525">
              <a:noFill/>
              <a:miter lim="800000"/>
              <a:headEnd/>
              <a:tailEnd/>
            </a:ln>
          </p:spPr>
          <p:txBody>
            <a:bodyPr>
              <a:spAutoFit/>
            </a:bodyPr>
            <a:lstStyle/>
            <a:p>
              <a:pPr algn="ctr" eaLnBrk="0" hangingPunct="0"/>
              <a:r>
                <a:rPr lang="en-US" sz="1200" dirty="0">
                  <a:solidFill>
                    <a:srgbClr val="01386E"/>
                  </a:solidFill>
                  <a:latin typeface="+mj-lt"/>
                </a:rPr>
                <a:t>Mfg.</a:t>
              </a:r>
              <a:br>
                <a:rPr lang="en-US" sz="1200" dirty="0">
                  <a:solidFill>
                    <a:srgbClr val="01386E"/>
                  </a:solidFill>
                  <a:latin typeface="+mj-lt"/>
                </a:rPr>
              </a:br>
              <a:r>
                <a:rPr lang="en-US" sz="1200" dirty="0">
                  <a:solidFill>
                    <a:srgbClr val="01386E"/>
                  </a:solidFill>
                  <a:latin typeface="+mj-lt"/>
                </a:rPr>
                <a:t>Planning &amp;</a:t>
              </a:r>
              <a:br>
                <a:rPr lang="en-US" sz="1200" dirty="0">
                  <a:solidFill>
                    <a:srgbClr val="01386E"/>
                  </a:solidFill>
                  <a:latin typeface="+mj-lt"/>
                </a:rPr>
              </a:br>
              <a:r>
                <a:rPr lang="en-US" sz="1200" dirty="0">
                  <a:solidFill>
                    <a:srgbClr val="01386E"/>
                  </a:solidFill>
                  <a:latin typeface="+mj-lt"/>
                </a:rPr>
                <a:t>Execution  </a:t>
              </a:r>
            </a:p>
          </p:txBody>
        </p:sp>
        <p:sp>
          <p:nvSpPr>
            <p:cNvPr id="10251" name="Text Box 11"/>
            <p:cNvSpPr txBox="1">
              <a:spLocks noChangeArrowheads="1"/>
            </p:cNvSpPr>
            <p:nvPr/>
          </p:nvSpPr>
          <p:spPr bwMode="auto">
            <a:xfrm>
              <a:off x="4064000" y="3200400"/>
              <a:ext cx="1066800" cy="461963"/>
            </a:xfrm>
            <a:prstGeom prst="rect">
              <a:avLst/>
            </a:prstGeom>
            <a:noFill/>
            <a:ln w="9525">
              <a:noFill/>
              <a:miter lim="800000"/>
              <a:headEnd/>
              <a:tailEnd/>
            </a:ln>
          </p:spPr>
          <p:txBody>
            <a:bodyPr>
              <a:spAutoFit/>
            </a:bodyPr>
            <a:lstStyle/>
            <a:p>
              <a:pPr algn="ctr" eaLnBrk="0" hangingPunct="0">
                <a:spcBef>
                  <a:spcPct val="50000"/>
                </a:spcBef>
              </a:pPr>
              <a:r>
                <a:rPr lang="en-US" sz="1200" dirty="0">
                  <a:solidFill>
                    <a:srgbClr val="01386E"/>
                  </a:solidFill>
                  <a:latin typeface="+mj-lt"/>
                </a:rPr>
                <a:t>QAD Analytics</a:t>
              </a:r>
            </a:p>
          </p:txBody>
        </p:sp>
        <p:sp>
          <p:nvSpPr>
            <p:cNvPr id="10252" name="Text Box 12"/>
            <p:cNvSpPr txBox="1">
              <a:spLocks noChangeArrowheads="1"/>
            </p:cNvSpPr>
            <p:nvPr/>
          </p:nvSpPr>
          <p:spPr bwMode="auto">
            <a:xfrm>
              <a:off x="1828800" y="2209800"/>
              <a:ext cx="1295400" cy="674688"/>
            </a:xfrm>
            <a:prstGeom prst="rect">
              <a:avLst/>
            </a:prstGeom>
            <a:noFill/>
            <a:ln w="9525">
              <a:noFill/>
              <a:miter lim="800000"/>
              <a:headEnd/>
              <a:tailEnd/>
            </a:ln>
          </p:spPr>
          <p:txBody>
            <a:bodyPr>
              <a:spAutoFit/>
            </a:bodyPr>
            <a:lstStyle/>
            <a:p>
              <a:pPr eaLnBrk="0" hangingPunct="0">
                <a:lnSpc>
                  <a:spcPct val="105000"/>
                </a:lnSpc>
                <a:spcBef>
                  <a:spcPct val="50000"/>
                </a:spcBef>
              </a:pPr>
              <a:r>
                <a:rPr lang="en-US" sz="1200" dirty="0">
                  <a:solidFill>
                    <a:srgbClr val="01386E"/>
                  </a:solidFill>
                  <a:latin typeface="+mj-lt"/>
                </a:rPr>
                <a:t>         Supplier  </a:t>
              </a:r>
              <a:br>
                <a:rPr lang="en-US" sz="1200" dirty="0">
                  <a:solidFill>
                    <a:srgbClr val="01386E"/>
                  </a:solidFill>
                  <a:latin typeface="+mj-lt"/>
                </a:rPr>
              </a:br>
              <a:r>
                <a:rPr lang="en-US" sz="1200" dirty="0">
                  <a:solidFill>
                    <a:srgbClr val="01386E"/>
                  </a:solidFill>
                  <a:latin typeface="+mj-lt"/>
                </a:rPr>
                <a:t>    Relationship   </a:t>
              </a:r>
              <a:br>
                <a:rPr lang="en-US" sz="1200" dirty="0">
                  <a:solidFill>
                    <a:srgbClr val="01386E"/>
                  </a:solidFill>
                  <a:latin typeface="+mj-lt"/>
                </a:rPr>
              </a:br>
              <a:r>
                <a:rPr lang="en-US" sz="1200" dirty="0">
                  <a:solidFill>
                    <a:srgbClr val="01386E"/>
                  </a:solidFill>
                  <a:latin typeface="+mj-lt"/>
                </a:rPr>
                <a:t> Management</a:t>
              </a:r>
            </a:p>
          </p:txBody>
        </p:sp>
        <p:sp>
          <p:nvSpPr>
            <p:cNvPr id="10253" name="Text Box 13"/>
            <p:cNvSpPr txBox="1">
              <a:spLocks noChangeArrowheads="1"/>
            </p:cNvSpPr>
            <p:nvPr/>
          </p:nvSpPr>
          <p:spPr bwMode="auto">
            <a:xfrm>
              <a:off x="2819400" y="3276600"/>
              <a:ext cx="1219200" cy="285750"/>
            </a:xfrm>
            <a:prstGeom prst="rect">
              <a:avLst/>
            </a:prstGeom>
            <a:noFill/>
            <a:ln w="9525">
              <a:noFill/>
              <a:miter lim="800000"/>
              <a:headEnd/>
              <a:tailEnd/>
            </a:ln>
          </p:spPr>
          <p:txBody>
            <a:bodyPr>
              <a:spAutoFit/>
            </a:bodyPr>
            <a:lstStyle/>
            <a:p>
              <a:pPr algn="ctr" eaLnBrk="0" hangingPunct="0">
                <a:lnSpc>
                  <a:spcPct val="105000"/>
                </a:lnSpc>
                <a:spcBef>
                  <a:spcPct val="50000"/>
                </a:spcBef>
              </a:pPr>
              <a:r>
                <a:rPr lang="en-US" sz="1200" dirty="0">
                  <a:solidFill>
                    <a:srgbClr val="01386E"/>
                  </a:solidFill>
                  <a:latin typeface="+mj-lt"/>
                </a:rPr>
                <a:t>Procurement</a:t>
              </a:r>
            </a:p>
          </p:txBody>
        </p:sp>
        <p:sp>
          <p:nvSpPr>
            <p:cNvPr id="10254" name="Text Box 14"/>
            <p:cNvSpPr txBox="1">
              <a:spLocks noChangeArrowheads="1"/>
            </p:cNvSpPr>
            <p:nvPr/>
          </p:nvSpPr>
          <p:spPr bwMode="auto">
            <a:xfrm>
              <a:off x="5105400" y="3016250"/>
              <a:ext cx="1066800" cy="285750"/>
            </a:xfrm>
            <a:prstGeom prst="rect">
              <a:avLst/>
            </a:prstGeom>
            <a:noFill/>
            <a:ln w="9525">
              <a:noFill/>
              <a:miter lim="800000"/>
              <a:headEnd/>
              <a:tailEnd/>
            </a:ln>
          </p:spPr>
          <p:txBody>
            <a:bodyPr>
              <a:spAutoFit/>
            </a:bodyPr>
            <a:lstStyle/>
            <a:p>
              <a:pPr algn="ctr" eaLnBrk="0" hangingPunct="0">
                <a:lnSpc>
                  <a:spcPct val="105000"/>
                </a:lnSpc>
                <a:spcBef>
                  <a:spcPct val="50000"/>
                </a:spcBef>
              </a:pPr>
              <a:r>
                <a:rPr lang="en-US" sz="1200" dirty="0">
                  <a:solidFill>
                    <a:srgbClr val="01386E"/>
                  </a:solidFill>
                  <a:latin typeface="+mj-lt"/>
                </a:rPr>
                <a:t>Forecasting</a:t>
              </a:r>
            </a:p>
          </p:txBody>
        </p:sp>
        <p:sp>
          <p:nvSpPr>
            <p:cNvPr id="10255" name="Text Box 15"/>
            <p:cNvSpPr txBox="1">
              <a:spLocks noChangeArrowheads="1"/>
            </p:cNvSpPr>
            <p:nvPr/>
          </p:nvSpPr>
          <p:spPr bwMode="auto">
            <a:xfrm>
              <a:off x="5105400" y="3529013"/>
              <a:ext cx="1143000" cy="674031"/>
            </a:xfrm>
            <a:prstGeom prst="rect">
              <a:avLst/>
            </a:prstGeom>
            <a:noFill/>
            <a:ln w="9525">
              <a:noFill/>
              <a:miter lim="800000"/>
              <a:headEnd/>
              <a:tailEnd/>
            </a:ln>
          </p:spPr>
          <p:txBody>
            <a:bodyPr>
              <a:spAutoFit/>
            </a:bodyPr>
            <a:lstStyle/>
            <a:p>
              <a:pPr algn="ctr" eaLnBrk="0" hangingPunct="0">
                <a:lnSpc>
                  <a:spcPct val="105000"/>
                </a:lnSpc>
                <a:spcBef>
                  <a:spcPct val="50000"/>
                </a:spcBef>
              </a:pPr>
              <a:r>
                <a:rPr lang="en-US" sz="1200" dirty="0">
                  <a:solidFill>
                    <a:srgbClr val="01386E"/>
                  </a:solidFill>
                  <a:latin typeface="+mj-lt"/>
                </a:rPr>
                <a:t>Order Management</a:t>
              </a:r>
            </a:p>
          </p:txBody>
        </p:sp>
        <p:sp>
          <p:nvSpPr>
            <p:cNvPr id="10256" name="Text Box 16"/>
            <p:cNvSpPr txBox="1">
              <a:spLocks noChangeArrowheads="1"/>
            </p:cNvSpPr>
            <p:nvPr/>
          </p:nvSpPr>
          <p:spPr bwMode="auto">
            <a:xfrm>
              <a:off x="6019800" y="2157413"/>
              <a:ext cx="1130300" cy="674031"/>
            </a:xfrm>
            <a:prstGeom prst="rect">
              <a:avLst/>
            </a:prstGeom>
            <a:noFill/>
            <a:ln w="9525">
              <a:noFill/>
              <a:miter lim="800000"/>
              <a:headEnd/>
              <a:tailEnd/>
            </a:ln>
          </p:spPr>
          <p:txBody>
            <a:bodyPr>
              <a:spAutoFit/>
            </a:bodyPr>
            <a:lstStyle/>
            <a:p>
              <a:pPr algn="ctr" eaLnBrk="0" hangingPunct="0">
                <a:lnSpc>
                  <a:spcPct val="105000"/>
                </a:lnSpc>
                <a:spcBef>
                  <a:spcPct val="50000"/>
                </a:spcBef>
              </a:pPr>
              <a:r>
                <a:rPr lang="en-US" sz="1200" dirty="0">
                  <a:solidFill>
                    <a:srgbClr val="01386E"/>
                  </a:solidFill>
                  <a:latin typeface="+mj-lt"/>
                </a:rPr>
                <a:t>Demand Management</a:t>
              </a:r>
            </a:p>
          </p:txBody>
        </p:sp>
        <p:sp>
          <p:nvSpPr>
            <p:cNvPr id="10257" name="Text Box 17"/>
            <p:cNvSpPr txBox="1">
              <a:spLocks noChangeArrowheads="1"/>
            </p:cNvSpPr>
            <p:nvPr/>
          </p:nvSpPr>
          <p:spPr bwMode="auto">
            <a:xfrm>
              <a:off x="6324600" y="3071813"/>
              <a:ext cx="1231900" cy="674687"/>
            </a:xfrm>
            <a:prstGeom prst="rect">
              <a:avLst/>
            </a:prstGeom>
            <a:noFill/>
            <a:ln w="9525">
              <a:noFill/>
              <a:miter lim="800000"/>
              <a:headEnd/>
              <a:tailEnd/>
            </a:ln>
          </p:spPr>
          <p:txBody>
            <a:bodyPr>
              <a:spAutoFit/>
            </a:bodyPr>
            <a:lstStyle/>
            <a:p>
              <a:pPr algn="ctr" eaLnBrk="0" hangingPunct="0">
                <a:lnSpc>
                  <a:spcPct val="105000"/>
                </a:lnSpc>
                <a:spcBef>
                  <a:spcPct val="50000"/>
                </a:spcBef>
              </a:pPr>
              <a:r>
                <a:rPr lang="en-US" sz="1200" dirty="0">
                  <a:solidFill>
                    <a:srgbClr val="01386E"/>
                  </a:solidFill>
                  <a:latin typeface="+mj-lt"/>
                </a:rPr>
                <a:t>Customer Relationship Management</a:t>
              </a:r>
            </a:p>
          </p:txBody>
        </p:sp>
        <p:sp>
          <p:nvSpPr>
            <p:cNvPr id="10258" name="Text Box 18"/>
            <p:cNvSpPr txBox="1">
              <a:spLocks noChangeArrowheads="1"/>
            </p:cNvSpPr>
            <p:nvPr/>
          </p:nvSpPr>
          <p:spPr bwMode="auto">
            <a:xfrm>
              <a:off x="5943600" y="4138613"/>
              <a:ext cx="1371600" cy="674687"/>
            </a:xfrm>
            <a:prstGeom prst="rect">
              <a:avLst/>
            </a:prstGeom>
            <a:noFill/>
            <a:ln w="9525">
              <a:noFill/>
              <a:miter lim="800000"/>
              <a:headEnd/>
              <a:tailEnd/>
            </a:ln>
          </p:spPr>
          <p:txBody>
            <a:bodyPr>
              <a:spAutoFit/>
            </a:bodyPr>
            <a:lstStyle/>
            <a:p>
              <a:pPr eaLnBrk="0" hangingPunct="0">
                <a:lnSpc>
                  <a:spcPct val="105000"/>
                </a:lnSpc>
                <a:spcBef>
                  <a:spcPct val="50000"/>
                </a:spcBef>
              </a:pPr>
              <a:r>
                <a:rPr lang="en-US" sz="1200" dirty="0">
                  <a:solidFill>
                    <a:srgbClr val="01386E"/>
                  </a:solidFill>
                  <a:latin typeface="+mj-lt"/>
                </a:rPr>
                <a:t>         Advanced   </a:t>
              </a:r>
              <a:br>
                <a:rPr lang="en-US" sz="1200" dirty="0">
                  <a:solidFill>
                    <a:srgbClr val="01386E"/>
                  </a:solidFill>
                  <a:latin typeface="+mj-lt"/>
                </a:rPr>
              </a:br>
              <a:r>
                <a:rPr lang="en-US" sz="1200" dirty="0">
                  <a:solidFill>
                    <a:srgbClr val="01386E"/>
                  </a:solidFill>
                  <a:latin typeface="+mj-lt"/>
                </a:rPr>
                <a:t>      Order Management</a:t>
              </a:r>
            </a:p>
          </p:txBody>
        </p:sp>
        <p:sp>
          <p:nvSpPr>
            <p:cNvPr id="10259" name="Text Box 19"/>
            <p:cNvSpPr txBox="1">
              <a:spLocks noChangeArrowheads="1"/>
            </p:cNvSpPr>
            <p:nvPr/>
          </p:nvSpPr>
          <p:spPr bwMode="auto">
            <a:xfrm>
              <a:off x="2955925" y="5162550"/>
              <a:ext cx="1692275" cy="479425"/>
            </a:xfrm>
            <a:prstGeom prst="rect">
              <a:avLst/>
            </a:prstGeom>
            <a:noFill/>
            <a:ln w="9525">
              <a:noFill/>
              <a:miter lim="800000"/>
              <a:headEnd/>
              <a:tailEnd/>
            </a:ln>
          </p:spPr>
          <p:txBody>
            <a:bodyPr>
              <a:spAutoFit/>
            </a:bodyPr>
            <a:lstStyle/>
            <a:p>
              <a:pPr algn="ctr" eaLnBrk="0" hangingPunct="0">
                <a:lnSpc>
                  <a:spcPct val="105000"/>
                </a:lnSpc>
                <a:spcBef>
                  <a:spcPct val="50000"/>
                </a:spcBef>
              </a:pPr>
              <a:r>
                <a:rPr lang="en-US" sz="1200" dirty="0">
                  <a:solidFill>
                    <a:srgbClr val="01386E"/>
                  </a:solidFill>
                  <a:latin typeface="+mj-lt"/>
                </a:rPr>
                <a:t>Enterprise Asset             Management</a:t>
              </a:r>
            </a:p>
          </p:txBody>
        </p:sp>
        <p:sp>
          <p:nvSpPr>
            <p:cNvPr id="10260" name="Text Box 20"/>
            <p:cNvSpPr txBox="1">
              <a:spLocks noChangeArrowheads="1"/>
            </p:cNvSpPr>
            <p:nvPr/>
          </p:nvSpPr>
          <p:spPr bwMode="auto">
            <a:xfrm>
              <a:off x="2971800" y="1516063"/>
              <a:ext cx="1143000" cy="461962"/>
            </a:xfrm>
            <a:prstGeom prst="rect">
              <a:avLst/>
            </a:prstGeom>
            <a:noFill/>
            <a:ln w="9525">
              <a:noFill/>
              <a:miter lim="800000"/>
              <a:headEnd/>
              <a:tailEnd/>
            </a:ln>
          </p:spPr>
          <p:txBody>
            <a:bodyPr>
              <a:spAutoFit/>
            </a:bodyPr>
            <a:lstStyle/>
            <a:p>
              <a:pPr algn="ctr" eaLnBrk="0" hangingPunct="0">
                <a:spcBef>
                  <a:spcPct val="50000"/>
                </a:spcBef>
              </a:pPr>
              <a:r>
                <a:rPr lang="en-US" sz="1200" dirty="0">
                  <a:solidFill>
                    <a:srgbClr val="01386E"/>
                  </a:solidFill>
                  <a:latin typeface="+mj-lt"/>
                </a:rPr>
                <a:t>Extended Financials</a:t>
              </a:r>
            </a:p>
          </p:txBody>
        </p:sp>
        <p:sp>
          <p:nvSpPr>
            <p:cNvPr id="10261" name="Text Box 21"/>
            <p:cNvSpPr txBox="1">
              <a:spLocks noChangeArrowheads="1"/>
            </p:cNvSpPr>
            <p:nvPr/>
          </p:nvSpPr>
          <p:spPr bwMode="auto">
            <a:xfrm>
              <a:off x="1828800" y="3657600"/>
              <a:ext cx="1143000" cy="868363"/>
            </a:xfrm>
            <a:prstGeom prst="rect">
              <a:avLst/>
            </a:prstGeom>
            <a:noFill/>
            <a:ln w="9525">
              <a:noFill/>
              <a:miter lim="800000"/>
              <a:headEnd/>
              <a:tailEnd/>
            </a:ln>
          </p:spPr>
          <p:txBody>
            <a:bodyPr>
              <a:spAutoFit/>
            </a:bodyPr>
            <a:lstStyle/>
            <a:p>
              <a:pPr algn="ctr" eaLnBrk="0" hangingPunct="0">
                <a:lnSpc>
                  <a:spcPct val="105000"/>
                </a:lnSpc>
                <a:spcBef>
                  <a:spcPct val="50000"/>
                </a:spcBef>
              </a:pPr>
              <a:r>
                <a:rPr lang="en-US" sz="1200" dirty="0">
                  <a:solidFill>
                    <a:srgbClr val="01386E"/>
                  </a:solidFill>
                  <a:latin typeface="+mj-lt"/>
                </a:rPr>
                <a:t>Supply Chain Planning &amp; Execution</a:t>
              </a:r>
            </a:p>
          </p:txBody>
        </p:sp>
        <p:sp>
          <p:nvSpPr>
            <p:cNvPr id="10262" name="Text Box 22"/>
            <p:cNvSpPr txBox="1">
              <a:spLocks noChangeArrowheads="1"/>
            </p:cNvSpPr>
            <p:nvPr/>
          </p:nvSpPr>
          <p:spPr bwMode="auto">
            <a:xfrm>
              <a:off x="4572000" y="5167313"/>
              <a:ext cx="1676400" cy="461962"/>
            </a:xfrm>
            <a:prstGeom prst="rect">
              <a:avLst/>
            </a:prstGeom>
            <a:noFill/>
            <a:ln w="9525">
              <a:noFill/>
              <a:miter lim="800000"/>
              <a:headEnd/>
              <a:tailEnd/>
            </a:ln>
          </p:spPr>
          <p:txBody>
            <a:bodyPr>
              <a:spAutoFit/>
            </a:bodyPr>
            <a:lstStyle/>
            <a:p>
              <a:pPr algn="ctr" eaLnBrk="0" hangingPunct="0"/>
              <a:r>
                <a:rPr lang="en-US" sz="1200" dirty="0">
                  <a:solidFill>
                    <a:srgbClr val="01386E"/>
                  </a:solidFill>
                  <a:latin typeface="+mj-lt"/>
                </a:rPr>
                <a:t>Advanced Planning &amp; Execution</a:t>
              </a:r>
            </a:p>
          </p:txBody>
        </p:sp>
        <p:grpSp>
          <p:nvGrpSpPr>
            <p:cNvPr id="10263" name="Group 23"/>
            <p:cNvGrpSpPr>
              <a:grpSpLocks/>
            </p:cNvGrpSpPr>
            <p:nvPr/>
          </p:nvGrpSpPr>
          <p:grpSpPr bwMode="auto">
            <a:xfrm>
              <a:off x="7594600" y="5929313"/>
              <a:ext cx="304800" cy="304800"/>
              <a:chOff x="4784" y="3735"/>
              <a:chExt cx="192" cy="192"/>
            </a:xfrm>
          </p:grpSpPr>
          <p:sp>
            <p:nvSpPr>
              <p:cNvPr id="10267" name="Oval 24"/>
              <p:cNvSpPr>
                <a:spLocks noChangeArrowheads="1"/>
              </p:cNvSpPr>
              <p:nvPr/>
            </p:nvSpPr>
            <p:spPr bwMode="auto">
              <a:xfrm>
                <a:off x="4784" y="3735"/>
                <a:ext cx="192" cy="192"/>
              </a:xfrm>
              <a:prstGeom prst="ellipse">
                <a:avLst/>
              </a:prstGeom>
              <a:solidFill>
                <a:srgbClr val="AAC1E2"/>
              </a:solidFill>
              <a:ln w="9525">
                <a:noFill/>
                <a:round/>
                <a:headEnd/>
                <a:tailEnd/>
              </a:ln>
            </p:spPr>
            <p:txBody>
              <a:bodyPr wrap="none" anchor="ctr"/>
              <a:lstStyle/>
              <a:p>
                <a:endParaRPr lang="en-US" dirty="0">
                  <a:latin typeface="+mj-lt"/>
                </a:endParaRPr>
              </a:p>
            </p:txBody>
          </p:sp>
          <p:sp>
            <p:nvSpPr>
              <p:cNvPr id="10268" name="Oval 25"/>
              <p:cNvSpPr>
                <a:spLocks noChangeArrowheads="1"/>
              </p:cNvSpPr>
              <p:nvPr/>
            </p:nvSpPr>
            <p:spPr bwMode="gray">
              <a:xfrm>
                <a:off x="4833" y="3784"/>
                <a:ext cx="95" cy="95"/>
              </a:xfrm>
              <a:prstGeom prst="ellipse">
                <a:avLst/>
              </a:prstGeom>
              <a:solidFill>
                <a:schemeClr val="bg1"/>
              </a:solidFill>
              <a:ln w="9525">
                <a:solidFill>
                  <a:schemeClr val="bg1"/>
                </a:solidFill>
                <a:round/>
                <a:headEnd/>
                <a:tailEnd/>
              </a:ln>
            </p:spPr>
            <p:txBody>
              <a:bodyPr wrap="none" anchor="ctr"/>
              <a:lstStyle/>
              <a:p>
                <a:endParaRPr lang="en-US" dirty="0">
                  <a:latin typeface="+mj-lt"/>
                </a:endParaRPr>
              </a:p>
            </p:txBody>
          </p:sp>
        </p:grpSp>
        <p:sp>
          <p:nvSpPr>
            <p:cNvPr id="10265" name="Oval 28"/>
            <p:cNvSpPr>
              <a:spLocks noChangeArrowheads="1"/>
            </p:cNvSpPr>
            <p:nvPr/>
          </p:nvSpPr>
          <p:spPr bwMode="auto">
            <a:xfrm>
              <a:off x="5467350" y="2324100"/>
              <a:ext cx="2857500" cy="2028825"/>
            </a:xfrm>
            <a:prstGeom prst="ellipse">
              <a:avLst/>
            </a:prstGeom>
            <a:noFill/>
            <a:ln w="38100" algn="ctr">
              <a:solidFill>
                <a:srgbClr val="FF0000"/>
              </a:solidFill>
              <a:round/>
              <a:headEnd/>
              <a:tailEnd/>
            </a:ln>
          </p:spPr>
          <p:txBody>
            <a:bodyPr wrap="none" tIns="91440" bIns="91440" anchor="ctr"/>
            <a:lstStyle/>
            <a:p>
              <a:endParaRPr lang="en-US" dirty="0">
                <a:latin typeface="+mj-lt"/>
              </a:endParaRPr>
            </a:p>
          </p:txBody>
        </p:sp>
      </p:grpSp>
      <p:sp>
        <p:nvSpPr>
          <p:cNvPr id="29" name="Title 28"/>
          <p:cNvSpPr>
            <a:spLocks noGrp="1"/>
          </p:cNvSpPr>
          <p:nvPr>
            <p:ph type="title"/>
          </p:nvPr>
        </p:nvSpPr>
        <p:spPr/>
        <p:txBody>
          <a:bodyPr/>
          <a:lstStyle/>
          <a:p>
            <a:r>
              <a:rPr lang="en-US" dirty="0" smtClean="0"/>
              <a:t>CRM Basics - Overview</a:t>
            </a:r>
            <a:endParaRPr lang="en-US" dirty="0"/>
          </a:p>
        </p:txBody>
      </p:sp>
      <p:sp>
        <p:nvSpPr>
          <p:cNvPr id="31" name="Footer Placeholder 3"/>
          <p:cNvSpPr>
            <a:spLocks noGrp="1"/>
          </p:cNvSpPr>
          <p:nvPr>
            <p:ph type="ftr" sz="quarter" idx="10"/>
          </p:nvPr>
        </p:nvSpPr>
        <p:spPr>
          <a:xfrm>
            <a:off x="8229600" y="6638544"/>
            <a:ext cx="914400" cy="219456"/>
          </a:xfrm>
        </p:spPr>
        <p:txBody>
          <a:bodyPr/>
          <a:lstStyle/>
          <a:p>
            <a:r>
              <a:rPr lang="en-US" dirty="0" smtClean="0">
                <a:solidFill>
                  <a:srgbClr val="898989"/>
                </a:solidFill>
                <a:latin typeface="Arial" charset="0"/>
                <a:cs typeface="Arial" charset="0"/>
              </a:rPr>
              <a:t>CRM-030</a:t>
            </a:r>
          </a:p>
        </p:txBody>
      </p:sp>
    </p:spTree>
  </p:cSld>
  <p:clrMapOvr>
    <a:masterClrMapping/>
  </p:clrMapOvr>
  <p:transition>
    <p:cu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r>
              <a:rPr lang="en-US" dirty="0" smtClean="0"/>
              <a:t>Review the Chapter Key Points</a:t>
            </a:r>
          </a:p>
          <a:p>
            <a:pPr eaLnBrk="1" hangingPunct="1"/>
            <a:endParaRPr lang="en-US" dirty="0" smtClean="0"/>
          </a:p>
          <a:p>
            <a:pPr eaLnBrk="1" hangingPunct="1">
              <a:buFont typeface="Webdings" pitchFamily="18" charset="2"/>
              <a:buNone/>
            </a:pPr>
            <a:endParaRPr lang="en-US" dirty="0" smtClean="0"/>
          </a:p>
          <a:p>
            <a:pPr eaLnBrk="1" hangingPunct="1"/>
            <a:endParaRPr lang="en-US" dirty="0" smtClean="0"/>
          </a:p>
          <a:p>
            <a:pPr eaLnBrk="1" hangingPunct="1"/>
            <a:endParaRPr lang="en-US" dirty="0" smtClean="0"/>
          </a:p>
          <a:p>
            <a:pPr eaLnBrk="1" hangingPunct="1">
              <a:buFont typeface="Webdings" pitchFamily="18" charset="2"/>
              <a:buNone/>
            </a:pPr>
            <a:r>
              <a:rPr lang="en-US" dirty="0" smtClean="0"/>
              <a:t>            </a:t>
            </a:r>
          </a:p>
          <a:p>
            <a:pPr eaLnBrk="1" hangingPunct="1"/>
            <a:endParaRPr lang="en-US" dirty="0" smtClean="0"/>
          </a:p>
          <a:p>
            <a:pPr eaLnBrk="1" hangingPunct="1"/>
            <a:endParaRPr lang="en-US" dirty="0" smtClean="0"/>
          </a:p>
          <a:p>
            <a:pPr eaLnBrk="1" hangingPunct="1"/>
            <a:r>
              <a:rPr lang="en-US" dirty="0" smtClean="0"/>
              <a:t>Questions?</a:t>
            </a:r>
          </a:p>
          <a:p>
            <a:pPr eaLnBrk="1" hangingPunct="1">
              <a:buFont typeface="Webdings" pitchFamily="18" charset="2"/>
              <a:buNone/>
            </a:pPr>
            <a:endParaRPr lang="en-US" dirty="0" smtClean="0"/>
          </a:p>
        </p:txBody>
      </p:sp>
      <p:sp>
        <p:nvSpPr>
          <p:cNvPr id="16386" name="Rectangle 2"/>
          <p:cNvSpPr>
            <a:spLocks noGrp="1" noChangeArrowheads="1"/>
          </p:cNvSpPr>
          <p:nvPr>
            <p:ph type="title"/>
          </p:nvPr>
        </p:nvSpPr>
        <p:spPr/>
        <p:txBody>
          <a:bodyPr/>
          <a:lstStyle/>
          <a:p>
            <a:pPr eaLnBrk="1" hangingPunct="1"/>
            <a:r>
              <a:rPr lang="en-US" dirty="0" smtClean="0"/>
              <a:t>Wrap-up</a:t>
            </a:r>
            <a:endParaRPr lang="en-US" sz="2800" dirty="0" smtClean="0"/>
          </a:p>
        </p:txBody>
      </p:sp>
      <p:pic>
        <p:nvPicPr>
          <p:cNvPr id="16388" name="Picture 7" descr="MCj01985720000[1]"/>
          <p:cNvPicPr>
            <a:picLocks noChangeAspect="1" noChangeArrowheads="1"/>
          </p:cNvPicPr>
          <p:nvPr/>
        </p:nvPicPr>
        <p:blipFill>
          <a:blip r:embed="rId3" cstate="print"/>
          <a:srcRect/>
          <a:stretch>
            <a:fillRect/>
          </a:stretch>
        </p:blipFill>
        <p:spPr bwMode="auto">
          <a:xfrm>
            <a:off x="3083268" y="1715817"/>
            <a:ext cx="2967037" cy="3471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6" descr="hands-on"/>
          <p:cNvPicPr>
            <a:picLocks noGrp="1" noChangeAspect="1" noChangeArrowheads="1"/>
          </p:cNvPicPr>
          <p:nvPr>
            <p:ph idx="1"/>
          </p:nvPr>
        </p:nvPicPr>
        <p:blipFill>
          <a:blip r:embed="rId2" cstate="print"/>
          <a:srcRect/>
          <a:stretch>
            <a:fillRect/>
          </a:stretch>
        </p:blipFill>
        <p:spPr>
          <a:xfrm>
            <a:off x="904875" y="2097290"/>
            <a:ext cx="7315200" cy="2760663"/>
          </a:xfrm>
          <a:noFill/>
          <a:ln w="3175">
            <a:solidFill>
              <a:srgbClr val="000000"/>
            </a:solidFill>
          </a:ln>
        </p:spPr>
      </p:pic>
      <p:sp>
        <p:nvSpPr>
          <p:cNvPr id="13316" name="Rectangle 8"/>
          <p:cNvSpPr>
            <a:spLocks noGrp="1" noChangeArrowheads="1"/>
          </p:cNvSpPr>
          <p:nvPr>
            <p:ph type="title"/>
          </p:nvPr>
        </p:nvSpPr>
        <p:spPr>
          <a:noFill/>
        </p:spPr>
        <p:txBody>
          <a:bodyPr/>
          <a:lstStyle/>
          <a:p>
            <a:pPr eaLnBrk="1" hangingPunct="1"/>
            <a:r>
              <a:rPr lang="en-US" smtClean="0"/>
              <a:t>Hands-On Exercises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856648" y="5159141"/>
            <a:ext cx="7276699" cy="1145406"/>
          </a:xfrm>
        </p:spPr>
        <p:txBody>
          <a:bodyPr/>
          <a:lstStyle/>
          <a:p>
            <a:pPr>
              <a:buNone/>
            </a:pPr>
            <a:r>
              <a:rPr lang="en-US" b="1" dirty="0" smtClean="0">
                <a:solidFill>
                  <a:schemeClr val="accent1">
                    <a:lumMod val="75000"/>
                  </a:schemeClr>
                </a:solidFill>
              </a:rPr>
              <a:t>Activities </a:t>
            </a:r>
            <a:r>
              <a:rPr lang="en-US" b="1" dirty="0" smtClean="0"/>
              <a:t>are business-related.</a:t>
            </a:r>
          </a:p>
          <a:p>
            <a:pPr>
              <a:buNone/>
            </a:pPr>
            <a:r>
              <a:rPr lang="en-US" b="1" dirty="0" smtClean="0">
                <a:solidFill>
                  <a:schemeClr val="accent1">
                    <a:lumMod val="75000"/>
                  </a:schemeClr>
                </a:solidFill>
              </a:rPr>
              <a:t>Tasks</a:t>
            </a:r>
            <a:r>
              <a:rPr lang="en-US" b="1" dirty="0" smtClean="0"/>
              <a:t> are non-business related activities. </a:t>
            </a:r>
            <a:endParaRPr lang="en-US" b="1" dirty="0"/>
          </a:p>
        </p:txBody>
      </p:sp>
      <p:sp>
        <p:nvSpPr>
          <p:cNvPr id="9" name="Title 8"/>
          <p:cNvSpPr>
            <a:spLocks noGrp="1"/>
          </p:cNvSpPr>
          <p:nvPr>
            <p:ph type="title"/>
          </p:nvPr>
        </p:nvSpPr>
        <p:spPr/>
        <p:txBody>
          <a:bodyPr/>
          <a:lstStyle/>
          <a:p>
            <a:r>
              <a:rPr lang="en-US" dirty="0" smtClean="0"/>
              <a:t>Activities and Tasks - Overview </a:t>
            </a:r>
            <a:endParaRPr lang="en-US" dirty="0"/>
          </a:p>
        </p:txBody>
      </p:sp>
      <p:sp>
        <p:nvSpPr>
          <p:cNvPr id="8" name="Footer Placeholder 7"/>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CRM-300</a:t>
            </a:r>
          </a:p>
        </p:txBody>
      </p:sp>
      <p:grpSp>
        <p:nvGrpSpPr>
          <p:cNvPr id="12" name="Group 11"/>
          <p:cNvGrpSpPr/>
          <p:nvPr/>
        </p:nvGrpSpPr>
        <p:grpSpPr>
          <a:xfrm>
            <a:off x="1524001" y="1040865"/>
            <a:ext cx="5916328" cy="3944219"/>
            <a:chOff x="-99746" y="1249406"/>
            <a:chExt cx="6096000" cy="4064000"/>
          </a:xfrm>
        </p:grpSpPr>
        <p:graphicFrame>
          <p:nvGraphicFramePr>
            <p:cNvPr id="7" name="Diagram 6"/>
            <p:cNvGraphicFramePr/>
            <p:nvPr/>
          </p:nvGraphicFramePr>
          <p:xfrm>
            <a:off x="-99746" y="1249406"/>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p:cNvSpPr txBox="1"/>
            <p:nvPr/>
          </p:nvSpPr>
          <p:spPr>
            <a:xfrm>
              <a:off x="2021305" y="3272589"/>
              <a:ext cx="1694047" cy="461665"/>
            </a:xfrm>
            <a:prstGeom prst="rect">
              <a:avLst/>
            </a:prstGeom>
            <a:noFill/>
          </p:spPr>
          <p:txBody>
            <a:bodyPr wrap="square" rtlCol="0">
              <a:spAutoFit/>
            </a:bodyPr>
            <a:lstStyle/>
            <a:p>
              <a:r>
                <a:rPr lang="en-US" sz="2400" dirty="0" smtClean="0">
                  <a:solidFill>
                    <a:schemeClr val="accent1">
                      <a:lumMod val="75000"/>
                    </a:schemeClr>
                  </a:solidFill>
                </a:rPr>
                <a:t>Activities</a:t>
              </a:r>
              <a:endParaRPr lang="en-US" sz="2400" dirty="0">
                <a:solidFill>
                  <a:schemeClr val="accent1">
                    <a:lumMod val="75000"/>
                  </a:schemeClr>
                </a:solidFill>
              </a:endParaRPr>
            </a:p>
          </p:txBody>
        </p:sp>
      </p:grpSp>
    </p:spTree>
  </p:cSld>
  <p:clrMapOvr>
    <a:masterClrMapping/>
  </p:clrMapOvr>
  <p:transition>
    <p:cu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Calendar</a:t>
            </a:r>
            <a:endParaRPr lang="en-US" dirty="0"/>
          </a:p>
        </p:txBody>
      </p:sp>
      <p:pic>
        <p:nvPicPr>
          <p:cNvPr id="2050" name="Picture 2" descr="C:\Users\qgl\AppData\Local\Temp\SNAGHTMLdd9cb0.PNG"/>
          <p:cNvPicPr>
            <a:picLocks noChangeAspect="1" noChangeArrowheads="1"/>
          </p:cNvPicPr>
          <p:nvPr/>
        </p:nvPicPr>
        <p:blipFill>
          <a:blip r:embed="rId2" cstate="print"/>
          <a:srcRect/>
          <a:stretch>
            <a:fillRect/>
          </a:stretch>
        </p:blipFill>
        <p:spPr bwMode="auto">
          <a:xfrm>
            <a:off x="442761" y="958873"/>
            <a:ext cx="8356633" cy="5480428"/>
          </a:xfrm>
          <a:prstGeom prst="rect">
            <a:avLst/>
          </a:prstGeom>
          <a:noFill/>
        </p:spPr>
      </p:pic>
      <p:sp>
        <p:nvSpPr>
          <p:cNvPr id="5" name="Rounded Rectangle 4"/>
          <p:cNvSpPr/>
          <p:nvPr/>
        </p:nvSpPr>
        <p:spPr>
          <a:xfrm>
            <a:off x="1758616" y="1880937"/>
            <a:ext cx="4449679" cy="4375484"/>
          </a:xfrm>
          <a:prstGeom prst="roundRect">
            <a:avLst/>
          </a:prstGeom>
          <a:solidFill>
            <a:schemeClr val="accent1">
              <a:alpha val="32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lumMod val="50000"/>
                  </a:schemeClr>
                </a:solidFill>
              </a:rPr>
              <a:t>Activity Calendar – Week View</a:t>
            </a:r>
            <a:endParaRPr lang="en-US" dirty="0">
              <a:solidFill>
                <a:schemeClr val="accent1">
                  <a:lumMod val="50000"/>
                </a:schemeClr>
              </a:solidFill>
            </a:endParaRPr>
          </a:p>
        </p:txBody>
      </p:sp>
      <p:sp>
        <p:nvSpPr>
          <p:cNvPr id="6" name="Rounded Rectangle 5"/>
          <p:cNvSpPr/>
          <p:nvPr/>
        </p:nvSpPr>
        <p:spPr>
          <a:xfrm>
            <a:off x="6285297" y="3878981"/>
            <a:ext cx="2415942" cy="1366788"/>
          </a:xfrm>
          <a:prstGeom prst="roundRect">
            <a:avLst/>
          </a:prstGeom>
          <a:solidFill>
            <a:schemeClr val="accent2">
              <a:lumMod val="40000"/>
              <a:lumOff val="60000"/>
              <a:alpha val="32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accent1">
                    <a:lumMod val="50000"/>
                  </a:schemeClr>
                </a:solidFill>
              </a:rPr>
              <a:t>Task Area</a:t>
            </a:r>
            <a:endParaRPr lang="en-US" dirty="0">
              <a:solidFill>
                <a:schemeClr val="accent1">
                  <a:lumMod val="50000"/>
                </a:schemeClr>
              </a:solidFill>
            </a:endParaRPr>
          </a:p>
        </p:txBody>
      </p:sp>
      <p:sp>
        <p:nvSpPr>
          <p:cNvPr id="8" name="Rectangle 7"/>
          <p:cNvSpPr/>
          <p:nvPr/>
        </p:nvSpPr>
        <p:spPr>
          <a:xfrm>
            <a:off x="636872" y="1973179"/>
            <a:ext cx="845419" cy="298383"/>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ooter Placeholder 7"/>
          <p:cNvSpPr>
            <a:spLocks noGrp="1"/>
          </p:cNvSpPr>
          <p:nvPr>
            <p:ph type="ftr" sz="quarter" idx="10"/>
          </p:nvPr>
        </p:nvSpPr>
        <p:spPr>
          <a:xfrm>
            <a:off x="8229600" y="6638544"/>
            <a:ext cx="914400" cy="219456"/>
          </a:xfrm>
        </p:spPr>
        <p:txBody>
          <a:bodyPr wrap="square" numCol="1" anchorCtr="0" compatLnSpc="1">
            <a:prstTxWarp prst="textNoShape">
              <a:avLst/>
            </a:prstTxWarp>
          </a:bodyPr>
          <a:lstStyle/>
          <a:p>
            <a:r>
              <a:rPr lang="en-US" dirty="0" smtClean="0">
                <a:solidFill>
                  <a:srgbClr val="898989"/>
                </a:solidFill>
                <a:latin typeface="Arial" charset="0"/>
                <a:cs typeface="Arial" charset="0"/>
              </a:rPr>
              <a:t>CRM-310</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dirty="0" smtClean="0"/>
              <a:t>Adding an Activity </a:t>
            </a:r>
          </a:p>
        </p:txBody>
      </p:sp>
      <p:sp>
        <p:nvSpPr>
          <p:cNvPr id="6" name="Footer Placeholder 5"/>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CRM-320</a:t>
            </a:r>
          </a:p>
        </p:txBody>
      </p:sp>
      <p:sp>
        <p:nvSpPr>
          <p:cNvPr id="8" name="TextBox 7"/>
          <p:cNvSpPr txBox="1"/>
          <p:nvPr/>
        </p:nvSpPr>
        <p:spPr>
          <a:xfrm>
            <a:off x="481263" y="1010652"/>
            <a:ext cx="5496025" cy="4647426"/>
          </a:xfrm>
          <a:prstGeom prst="rect">
            <a:avLst/>
          </a:prstGeom>
          <a:noFill/>
        </p:spPr>
        <p:txBody>
          <a:bodyPr wrap="square" rtlCol="0">
            <a:spAutoFit/>
          </a:bodyPr>
          <a:lstStyle/>
          <a:p>
            <a:r>
              <a:rPr lang="en-US" sz="2400" dirty="0" smtClean="0">
                <a:solidFill>
                  <a:schemeClr val="accent1">
                    <a:lumMod val="75000"/>
                  </a:schemeClr>
                </a:solidFill>
              </a:rPr>
              <a:t>Adding an Activity from:</a:t>
            </a:r>
          </a:p>
          <a:p>
            <a:endParaRPr lang="en-US" sz="2400" b="0" dirty="0" smtClean="0">
              <a:solidFill>
                <a:schemeClr val="accent1">
                  <a:lumMod val="75000"/>
                </a:schemeClr>
              </a:solidFill>
            </a:endParaRPr>
          </a:p>
          <a:p>
            <a:pPr>
              <a:spcBef>
                <a:spcPts val="0"/>
              </a:spcBef>
              <a:buFont typeface="Arial" pitchFamily="34" charset="0"/>
              <a:buChar char="•"/>
            </a:pPr>
            <a:r>
              <a:rPr lang="en-US" sz="2400" b="0" dirty="0" smtClean="0">
                <a:solidFill>
                  <a:schemeClr val="accent1">
                    <a:lumMod val="75000"/>
                  </a:schemeClr>
                </a:solidFill>
              </a:rPr>
              <a:t> </a:t>
            </a:r>
            <a:r>
              <a:rPr lang="en-US" sz="2400" b="0" dirty="0" smtClean="0">
                <a:solidFill>
                  <a:srgbClr val="002060"/>
                </a:solidFill>
              </a:rPr>
              <a:t>Application Toolbar</a:t>
            </a:r>
          </a:p>
          <a:p>
            <a:pPr>
              <a:spcBef>
                <a:spcPts val="3600"/>
              </a:spcBef>
              <a:buFont typeface="Arial" pitchFamily="34" charset="0"/>
              <a:buChar char="•"/>
            </a:pPr>
            <a:endParaRPr lang="en-US" sz="2400" b="0" dirty="0" smtClean="0">
              <a:solidFill>
                <a:srgbClr val="002060"/>
              </a:solidFill>
            </a:endParaRPr>
          </a:p>
          <a:p>
            <a:pPr>
              <a:spcBef>
                <a:spcPts val="3600"/>
              </a:spcBef>
              <a:buFont typeface="Arial" pitchFamily="34" charset="0"/>
              <a:buChar char="•"/>
            </a:pPr>
            <a:r>
              <a:rPr lang="en-US" sz="2400" b="0" dirty="0" smtClean="0">
                <a:solidFill>
                  <a:srgbClr val="002060"/>
                </a:solidFill>
              </a:rPr>
              <a:t> Context Menu on </a:t>
            </a:r>
          </a:p>
          <a:p>
            <a:pPr lvl="1">
              <a:spcBef>
                <a:spcPts val="1200"/>
              </a:spcBef>
              <a:buFont typeface="Wingdings" pitchFamily="2" charset="2"/>
              <a:buChar char="§"/>
            </a:pPr>
            <a:r>
              <a:rPr lang="en-US" sz="2400" b="0" dirty="0" smtClean="0">
                <a:solidFill>
                  <a:srgbClr val="002060"/>
                </a:solidFill>
              </a:rPr>
              <a:t> Activity Calendar</a:t>
            </a:r>
          </a:p>
          <a:p>
            <a:pPr lvl="1">
              <a:spcBef>
                <a:spcPts val="1200"/>
              </a:spcBef>
              <a:buFont typeface="Wingdings" pitchFamily="2" charset="2"/>
              <a:buChar char="§"/>
            </a:pPr>
            <a:r>
              <a:rPr lang="en-US" sz="2400" b="0" dirty="0" smtClean="0">
                <a:solidFill>
                  <a:srgbClr val="002060"/>
                </a:solidFill>
              </a:rPr>
              <a:t> Activity tab of a Contact , Profile, or Opportunity</a:t>
            </a:r>
          </a:p>
          <a:p>
            <a:endParaRPr lang="en-US" sz="2400" b="0" dirty="0" smtClean="0">
              <a:solidFill>
                <a:srgbClr val="002060"/>
              </a:solidFill>
            </a:endParaRPr>
          </a:p>
        </p:txBody>
      </p:sp>
      <p:pic>
        <p:nvPicPr>
          <p:cNvPr id="86018" name="Picture 2" descr="C:\Users\qgl\AppData\Local\Temp\SNAGHTMLea5d8e.PNG"/>
          <p:cNvPicPr>
            <a:picLocks noChangeAspect="1" noChangeArrowheads="1"/>
          </p:cNvPicPr>
          <p:nvPr/>
        </p:nvPicPr>
        <p:blipFill>
          <a:blip r:embed="rId3" cstate="print"/>
          <a:srcRect/>
          <a:stretch>
            <a:fillRect/>
          </a:stretch>
        </p:blipFill>
        <p:spPr bwMode="auto">
          <a:xfrm>
            <a:off x="3562917" y="2009274"/>
            <a:ext cx="1362075" cy="1428750"/>
          </a:xfrm>
          <a:prstGeom prst="rect">
            <a:avLst/>
          </a:prstGeom>
          <a:noFill/>
        </p:spPr>
      </p:pic>
      <p:pic>
        <p:nvPicPr>
          <p:cNvPr id="86020" name="Picture 4" descr="C:\Users\qgl\AppData\Local\Temp\SNAGHTMLeb4a9b.PNG"/>
          <p:cNvPicPr>
            <a:picLocks noChangeAspect="1" noChangeArrowheads="1"/>
          </p:cNvPicPr>
          <p:nvPr/>
        </p:nvPicPr>
        <p:blipFill>
          <a:blip r:embed="rId4" cstate="print"/>
          <a:srcRect/>
          <a:stretch>
            <a:fillRect/>
          </a:stretch>
        </p:blipFill>
        <p:spPr bwMode="auto">
          <a:xfrm>
            <a:off x="6315744" y="3353200"/>
            <a:ext cx="2581275" cy="2619375"/>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dirty="0" smtClean="0"/>
              <a:t>Processing an Activity </a:t>
            </a:r>
          </a:p>
        </p:txBody>
      </p:sp>
      <p:sp>
        <p:nvSpPr>
          <p:cNvPr id="6" name="Footer Placeholder 5"/>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CRM-330</a:t>
            </a:r>
          </a:p>
        </p:txBody>
      </p:sp>
      <p:pic>
        <p:nvPicPr>
          <p:cNvPr id="83970" name="Picture 2" descr="C:\Users\qgl\AppData\Local\Temp\SNAGHTML10fb5bc.PNG"/>
          <p:cNvPicPr>
            <a:picLocks noChangeAspect="1" noChangeArrowheads="1"/>
          </p:cNvPicPr>
          <p:nvPr/>
        </p:nvPicPr>
        <p:blipFill>
          <a:blip r:embed="rId3" cstate="print"/>
          <a:srcRect/>
          <a:stretch>
            <a:fillRect/>
          </a:stretch>
        </p:blipFill>
        <p:spPr bwMode="auto">
          <a:xfrm>
            <a:off x="444334" y="1060383"/>
            <a:ext cx="7381006" cy="5384992"/>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639779" y="1091816"/>
            <a:ext cx="6343650" cy="4905375"/>
          </a:xfrm>
          <a:prstGeom prst="rect">
            <a:avLst/>
          </a:prstGeom>
          <a:noFill/>
          <a:ln w="9525">
            <a:noFill/>
            <a:miter lim="800000"/>
            <a:headEnd/>
            <a:tailEnd/>
          </a:ln>
        </p:spPr>
      </p:pic>
      <p:sp>
        <p:nvSpPr>
          <p:cNvPr id="54274" name="Rectangle 2"/>
          <p:cNvSpPr>
            <a:spLocks noGrp="1" noChangeArrowheads="1"/>
          </p:cNvSpPr>
          <p:nvPr>
            <p:ph type="title"/>
          </p:nvPr>
        </p:nvSpPr>
        <p:spPr/>
        <p:txBody>
          <a:bodyPr/>
          <a:lstStyle/>
          <a:p>
            <a:pPr eaLnBrk="1" hangingPunct="1"/>
            <a:r>
              <a:rPr lang="en-US" dirty="0" smtClean="0"/>
              <a:t>Task Management</a:t>
            </a:r>
          </a:p>
        </p:txBody>
      </p:sp>
      <p:sp>
        <p:nvSpPr>
          <p:cNvPr id="5" name="Footer Placeholder 4"/>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CRM-340</a:t>
            </a:r>
          </a:p>
        </p:txBody>
      </p:sp>
      <p:sp>
        <p:nvSpPr>
          <p:cNvPr id="54276" name="Text Box 5"/>
          <p:cNvSpPr txBox="1">
            <a:spLocks noChangeArrowheads="1"/>
          </p:cNvSpPr>
          <p:nvPr/>
        </p:nvSpPr>
        <p:spPr bwMode="auto">
          <a:xfrm>
            <a:off x="5701404" y="2772551"/>
            <a:ext cx="2917825" cy="1724025"/>
          </a:xfrm>
          <a:prstGeom prst="rect">
            <a:avLst/>
          </a:prstGeom>
          <a:solidFill>
            <a:schemeClr val="bg1"/>
          </a:solidFill>
          <a:ln w="3175" algn="ctr">
            <a:solidFill>
              <a:schemeClr val="tx1">
                <a:lumMod val="10000"/>
                <a:lumOff val="90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marL="342900" indent="-342900">
              <a:spcBef>
                <a:spcPct val="50000"/>
              </a:spcBef>
            </a:pPr>
            <a:r>
              <a:rPr lang="en-US" sz="2000" b="0" dirty="0">
                <a:latin typeface="+mj-lt"/>
              </a:rPr>
              <a:t>Task View:</a:t>
            </a:r>
          </a:p>
          <a:p>
            <a:pPr marL="342900" indent="-342900">
              <a:spcBef>
                <a:spcPct val="50000"/>
              </a:spcBef>
              <a:buFontTx/>
              <a:buChar char="•"/>
            </a:pPr>
            <a:r>
              <a:rPr lang="en-US" sz="2000" b="0" dirty="0">
                <a:latin typeface="+mj-lt"/>
              </a:rPr>
              <a:t>All My Tasks </a:t>
            </a:r>
          </a:p>
          <a:p>
            <a:pPr marL="342900" indent="-342900">
              <a:spcBef>
                <a:spcPct val="50000"/>
              </a:spcBef>
              <a:buFontTx/>
              <a:buChar char="•"/>
            </a:pPr>
            <a:r>
              <a:rPr lang="en-US" sz="2000" b="0" dirty="0">
                <a:latin typeface="+mj-lt"/>
              </a:rPr>
              <a:t>With or without Due Dates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dirty="0" smtClean="0"/>
              <a:t>Adding a Task    </a:t>
            </a:r>
          </a:p>
        </p:txBody>
      </p:sp>
      <p:sp>
        <p:nvSpPr>
          <p:cNvPr id="9" name="Footer Placeholder 8"/>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CRM-350</a:t>
            </a:r>
          </a:p>
        </p:txBody>
      </p:sp>
      <p:pic>
        <p:nvPicPr>
          <p:cNvPr id="77826" name="Picture 2" descr="C:\Users\qgl\AppData\Local\Temp\SNAGHTML13ea8e2.PNG"/>
          <p:cNvPicPr>
            <a:picLocks noChangeAspect="1" noChangeArrowheads="1"/>
          </p:cNvPicPr>
          <p:nvPr/>
        </p:nvPicPr>
        <p:blipFill>
          <a:blip r:embed="rId3" cstate="print"/>
          <a:srcRect/>
          <a:stretch>
            <a:fillRect/>
          </a:stretch>
        </p:blipFill>
        <p:spPr bwMode="auto">
          <a:xfrm>
            <a:off x="438850" y="874128"/>
            <a:ext cx="7328737" cy="5416609"/>
          </a:xfrm>
          <a:prstGeom prst="rect">
            <a:avLst/>
          </a:prstGeom>
          <a:noFill/>
        </p:spPr>
      </p:pic>
      <p:sp>
        <p:nvSpPr>
          <p:cNvPr id="13" name="Rounded Rectangular Callout 12"/>
          <p:cNvSpPr/>
          <p:nvPr/>
        </p:nvSpPr>
        <p:spPr>
          <a:xfrm>
            <a:off x="308008" y="2435193"/>
            <a:ext cx="4081111" cy="3436218"/>
          </a:xfrm>
          <a:prstGeom prst="wedgeRoundRectCallout">
            <a:avLst>
              <a:gd name="adj1" fmla="val 79404"/>
              <a:gd name="adj2" fmla="val 835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7828" name="Picture 4" descr="C:\Users\qgl\AppData\Local\Temp\SNAGHTML145dada.PNG"/>
          <p:cNvPicPr>
            <a:picLocks noChangeAspect="1" noChangeArrowheads="1"/>
          </p:cNvPicPr>
          <p:nvPr/>
        </p:nvPicPr>
        <p:blipFill>
          <a:blip r:embed="rId4" cstate="print"/>
          <a:srcRect/>
          <a:stretch>
            <a:fillRect/>
          </a:stretch>
        </p:blipFill>
        <p:spPr bwMode="auto">
          <a:xfrm>
            <a:off x="502086" y="2673015"/>
            <a:ext cx="3704153" cy="3074504"/>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dirty="0" smtClean="0"/>
              <a:t>Emails – Letters – Contact Notes</a:t>
            </a:r>
          </a:p>
        </p:txBody>
      </p:sp>
      <p:sp>
        <p:nvSpPr>
          <p:cNvPr id="6" name="Footer Placeholder 5"/>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CRM-360</a:t>
            </a:r>
          </a:p>
        </p:txBody>
      </p:sp>
      <p:pic>
        <p:nvPicPr>
          <p:cNvPr id="1026" name="Picture 2"/>
          <p:cNvPicPr>
            <a:picLocks noChangeAspect="1" noChangeArrowheads="1"/>
          </p:cNvPicPr>
          <p:nvPr/>
        </p:nvPicPr>
        <p:blipFill>
          <a:blip r:embed="rId3" cstate="print"/>
          <a:srcRect/>
          <a:stretch>
            <a:fillRect/>
          </a:stretch>
        </p:blipFill>
        <p:spPr bwMode="auto">
          <a:xfrm>
            <a:off x="402057" y="918744"/>
            <a:ext cx="5067300" cy="4633913"/>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1405940" y="1091030"/>
            <a:ext cx="5875353" cy="4780381"/>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2232110" y="1475874"/>
            <a:ext cx="6523037" cy="472440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z="2800" dirty="0" smtClean="0"/>
              <a:t>Knowledge Check </a:t>
            </a:r>
          </a:p>
        </p:txBody>
      </p:sp>
      <p:pic>
        <p:nvPicPr>
          <p:cNvPr id="157697" name="Picture 1"/>
          <p:cNvPicPr>
            <a:picLocks noChangeAspect="1" noChangeArrowheads="1"/>
          </p:cNvPicPr>
          <p:nvPr/>
        </p:nvPicPr>
        <p:blipFill>
          <a:blip r:embed="rId3" cstate="print"/>
          <a:srcRect/>
          <a:stretch>
            <a:fillRect/>
          </a:stretch>
        </p:blipFill>
        <p:spPr bwMode="auto">
          <a:xfrm>
            <a:off x="1723207" y="1573814"/>
            <a:ext cx="5235575" cy="382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dirty="0" smtClean="0"/>
              <a:t>CRM Basics – </a:t>
            </a:r>
            <a:r>
              <a:rPr lang="en-US" sz="2800" dirty="0" smtClean="0"/>
              <a:t>What is CRM?</a:t>
            </a:r>
          </a:p>
        </p:txBody>
      </p:sp>
      <p:sp>
        <p:nvSpPr>
          <p:cNvPr id="4" name="Footer Placeholder 3"/>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CRM-040</a:t>
            </a:r>
          </a:p>
        </p:txBody>
      </p:sp>
      <p:pic>
        <p:nvPicPr>
          <p:cNvPr id="11267" name="Picture 15" descr="CRM_System_Overview"/>
          <p:cNvPicPr>
            <a:picLocks noChangeAspect="1" noChangeArrowheads="1"/>
          </p:cNvPicPr>
          <p:nvPr/>
        </p:nvPicPr>
        <p:blipFill>
          <a:blip r:embed="rId3" cstate="print"/>
          <a:srcRect/>
          <a:stretch>
            <a:fillRect/>
          </a:stretch>
        </p:blipFill>
        <p:spPr bwMode="auto">
          <a:xfrm>
            <a:off x="784568" y="918618"/>
            <a:ext cx="7564437" cy="51323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r>
              <a:rPr lang="en-US" dirty="0" smtClean="0"/>
              <a:t>Review the Chapter Key Points</a:t>
            </a:r>
          </a:p>
          <a:p>
            <a:pPr eaLnBrk="1" hangingPunct="1"/>
            <a:endParaRPr lang="en-US" dirty="0" smtClean="0"/>
          </a:p>
          <a:p>
            <a:pPr eaLnBrk="1" hangingPunct="1">
              <a:buFont typeface="Webdings" pitchFamily="18" charset="2"/>
              <a:buNone/>
            </a:pPr>
            <a:endParaRPr lang="en-US" dirty="0" smtClean="0"/>
          </a:p>
          <a:p>
            <a:pPr eaLnBrk="1" hangingPunct="1"/>
            <a:endParaRPr lang="en-US" dirty="0" smtClean="0"/>
          </a:p>
          <a:p>
            <a:pPr eaLnBrk="1" hangingPunct="1"/>
            <a:endParaRPr lang="en-US" dirty="0" smtClean="0"/>
          </a:p>
          <a:p>
            <a:pPr eaLnBrk="1" hangingPunct="1">
              <a:buFont typeface="Webdings" pitchFamily="18" charset="2"/>
              <a:buNone/>
            </a:pPr>
            <a:r>
              <a:rPr lang="en-US" dirty="0" smtClean="0"/>
              <a:t>            </a:t>
            </a:r>
          </a:p>
          <a:p>
            <a:pPr eaLnBrk="1" hangingPunct="1"/>
            <a:endParaRPr lang="en-US" dirty="0" smtClean="0"/>
          </a:p>
          <a:p>
            <a:pPr eaLnBrk="1" hangingPunct="1"/>
            <a:endParaRPr lang="en-US" dirty="0" smtClean="0"/>
          </a:p>
          <a:p>
            <a:pPr eaLnBrk="1" hangingPunct="1"/>
            <a:r>
              <a:rPr lang="en-US" dirty="0" smtClean="0"/>
              <a:t>Questions?</a:t>
            </a:r>
          </a:p>
          <a:p>
            <a:pPr eaLnBrk="1" hangingPunct="1">
              <a:buFont typeface="Webdings" pitchFamily="18" charset="2"/>
              <a:buNone/>
            </a:pPr>
            <a:endParaRPr lang="en-US" dirty="0" smtClean="0"/>
          </a:p>
        </p:txBody>
      </p:sp>
      <p:sp>
        <p:nvSpPr>
          <p:cNvPr id="16386" name="Rectangle 2"/>
          <p:cNvSpPr>
            <a:spLocks noGrp="1" noChangeArrowheads="1"/>
          </p:cNvSpPr>
          <p:nvPr>
            <p:ph type="title"/>
          </p:nvPr>
        </p:nvSpPr>
        <p:spPr/>
        <p:txBody>
          <a:bodyPr/>
          <a:lstStyle/>
          <a:p>
            <a:pPr eaLnBrk="1" hangingPunct="1"/>
            <a:r>
              <a:rPr lang="en-US" dirty="0" smtClean="0"/>
              <a:t>Wrap-up</a:t>
            </a:r>
            <a:endParaRPr lang="en-US" sz="2800" dirty="0" smtClean="0"/>
          </a:p>
        </p:txBody>
      </p:sp>
      <p:pic>
        <p:nvPicPr>
          <p:cNvPr id="16388" name="Picture 7" descr="MCj01985720000[1]"/>
          <p:cNvPicPr>
            <a:picLocks noChangeAspect="1" noChangeArrowheads="1"/>
          </p:cNvPicPr>
          <p:nvPr/>
        </p:nvPicPr>
        <p:blipFill>
          <a:blip r:embed="rId3" cstate="print"/>
          <a:srcRect/>
          <a:stretch>
            <a:fillRect/>
          </a:stretch>
        </p:blipFill>
        <p:spPr bwMode="auto">
          <a:xfrm>
            <a:off x="3083268" y="1715817"/>
            <a:ext cx="2967037" cy="3471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6" descr="hands-on"/>
          <p:cNvPicPr>
            <a:picLocks noGrp="1" noChangeAspect="1" noChangeArrowheads="1"/>
          </p:cNvPicPr>
          <p:nvPr>
            <p:ph idx="1"/>
          </p:nvPr>
        </p:nvPicPr>
        <p:blipFill>
          <a:blip r:embed="rId2" cstate="print"/>
          <a:srcRect/>
          <a:stretch>
            <a:fillRect/>
          </a:stretch>
        </p:blipFill>
        <p:spPr>
          <a:xfrm>
            <a:off x="904875" y="2097290"/>
            <a:ext cx="7315200" cy="2760663"/>
          </a:xfrm>
          <a:noFill/>
          <a:ln w="3175">
            <a:solidFill>
              <a:srgbClr val="000000"/>
            </a:solidFill>
          </a:ln>
        </p:spPr>
      </p:pic>
      <p:sp>
        <p:nvSpPr>
          <p:cNvPr id="13316" name="Rectangle 8"/>
          <p:cNvSpPr>
            <a:spLocks noGrp="1" noChangeArrowheads="1"/>
          </p:cNvSpPr>
          <p:nvPr>
            <p:ph type="title"/>
          </p:nvPr>
        </p:nvSpPr>
        <p:spPr>
          <a:noFill/>
        </p:spPr>
        <p:txBody>
          <a:bodyPr/>
          <a:lstStyle/>
          <a:p>
            <a:pPr eaLnBrk="1" hangingPunct="1"/>
            <a:r>
              <a:rPr lang="en-US" smtClean="0"/>
              <a:t>Hands-On Exercises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217419" y="958853"/>
            <a:ext cx="8697913" cy="5003800"/>
            <a:chOff x="257175" y="1187450"/>
            <a:chExt cx="8697913" cy="5003800"/>
          </a:xfrm>
          <a:effectLst>
            <a:outerShdw blurRad="50800" dist="38100" dir="2700000" algn="tl" rotWithShape="0">
              <a:prstClr val="black">
                <a:alpha val="40000"/>
              </a:prstClr>
            </a:outerShdw>
          </a:effectLst>
        </p:grpSpPr>
        <p:sp>
          <p:nvSpPr>
            <p:cNvPr id="60419" name="Text Box 4"/>
            <p:cNvSpPr txBox="1">
              <a:spLocks noChangeArrowheads="1"/>
            </p:cNvSpPr>
            <p:nvPr/>
          </p:nvSpPr>
          <p:spPr bwMode="auto">
            <a:xfrm>
              <a:off x="4876800" y="4021138"/>
              <a:ext cx="3657600" cy="615950"/>
            </a:xfrm>
            <a:prstGeom prst="rect">
              <a:avLst/>
            </a:prstGeom>
            <a:noFill/>
            <a:ln w="9525" algn="ctr">
              <a:noFill/>
              <a:miter lim="800000"/>
              <a:headEnd/>
              <a:tailEnd/>
            </a:ln>
          </p:spPr>
          <p:txBody>
            <a:bodyPr tIns="91440" bIns="91440">
              <a:spAutoFit/>
            </a:bodyPr>
            <a:lstStyle/>
            <a:p>
              <a:pPr>
                <a:spcBef>
                  <a:spcPct val="50000"/>
                </a:spcBef>
              </a:pPr>
              <a:endParaRPr lang="en-US" dirty="0">
                <a:latin typeface="+mj-lt"/>
              </a:endParaRPr>
            </a:p>
          </p:txBody>
        </p:sp>
        <p:pic>
          <p:nvPicPr>
            <p:cNvPr id="60420" name="Picture 6"/>
            <p:cNvPicPr>
              <a:picLocks noChangeAspect="1" noChangeArrowheads="1"/>
            </p:cNvPicPr>
            <p:nvPr/>
          </p:nvPicPr>
          <p:blipFill>
            <a:blip r:embed="rId3" cstate="print"/>
            <a:srcRect l="1053" t="15407" r="1158" b="10834"/>
            <a:stretch>
              <a:fillRect/>
            </a:stretch>
          </p:blipFill>
          <p:spPr bwMode="auto">
            <a:xfrm>
              <a:off x="257175" y="1187450"/>
              <a:ext cx="8697913" cy="5003800"/>
            </a:xfrm>
            <a:prstGeom prst="rect">
              <a:avLst/>
            </a:prstGeom>
            <a:noFill/>
            <a:ln w="9525" algn="ctr">
              <a:noFill/>
              <a:miter lim="800000"/>
              <a:headEnd/>
              <a:tailEnd/>
            </a:ln>
          </p:spPr>
        </p:pic>
        <p:sp>
          <p:nvSpPr>
            <p:cNvPr id="60421" name="Text Box 7"/>
            <p:cNvSpPr txBox="1">
              <a:spLocks noChangeArrowheads="1"/>
            </p:cNvSpPr>
            <p:nvPr/>
          </p:nvSpPr>
          <p:spPr bwMode="auto">
            <a:xfrm>
              <a:off x="2495550" y="3933825"/>
              <a:ext cx="6170613" cy="1724025"/>
            </a:xfrm>
            <a:prstGeom prst="rect">
              <a:avLst/>
            </a:prstGeom>
            <a:solidFill>
              <a:schemeClr val="accent1"/>
            </a:solidFill>
            <a:ln w="9525" algn="ctr">
              <a:noFill/>
              <a:miter lim="800000"/>
              <a:headEnd/>
              <a:tailEnd/>
            </a:ln>
            <a:effectLst>
              <a:outerShdw blurRad="50800" dist="38100" dir="2700000" algn="tl" rotWithShape="0">
                <a:prstClr val="black">
                  <a:alpha val="40000"/>
                </a:prstClr>
              </a:outerShdw>
            </a:effectLst>
          </p:spPr>
          <p:txBody>
            <a:bodyPr tIns="91440" bIns="91440">
              <a:spAutoFit/>
            </a:bodyPr>
            <a:lstStyle/>
            <a:p>
              <a:pPr marL="342900" indent="-342900">
                <a:spcBef>
                  <a:spcPct val="50000"/>
                </a:spcBef>
                <a:buFontTx/>
                <a:buChar char="•"/>
              </a:pPr>
              <a:r>
                <a:rPr lang="en-US" sz="2000" b="0" dirty="0">
                  <a:solidFill>
                    <a:schemeClr val="bg1"/>
                  </a:solidFill>
                  <a:latin typeface="+mj-lt"/>
                </a:rPr>
                <a:t>Opportunities must be associated with a Profile, Contact, and Sales Representative</a:t>
              </a:r>
            </a:p>
            <a:p>
              <a:pPr marL="342900" indent="-342900">
                <a:spcBef>
                  <a:spcPct val="50000"/>
                </a:spcBef>
                <a:buFontTx/>
                <a:buChar char="•"/>
              </a:pPr>
              <a:r>
                <a:rPr lang="en-US" sz="2000" b="0" dirty="0">
                  <a:solidFill>
                    <a:schemeClr val="bg1"/>
                  </a:solidFill>
                  <a:latin typeface="+mj-lt"/>
                </a:rPr>
                <a:t>Opportunity Stage is a required field</a:t>
              </a:r>
            </a:p>
            <a:p>
              <a:pPr marL="342900" indent="-342900">
                <a:spcBef>
                  <a:spcPct val="50000"/>
                </a:spcBef>
                <a:buFontTx/>
                <a:buChar char="•"/>
              </a:pPr>
              <a:r>
                <a:rPr lang="en-US" sz="2000" b="0" dirty="0">
                  <a:solidFill>
                    <a:schemeClr val="bg1"/>
                  </a:solidFill>
                  <a:latin typeface="+mj-lt"/>
                </a:rPr>
                <a:t>Sales Management | Opportunities</a:t>
              </a:r>
            </a:p>
          </p:txBody>
        </p:sp>
      </p:grpSp>
      <p:sp>
        <p:nvSpPr>
          <p:cNvPr id="7" name="Title 6"/>
          <p:cNvSpPr>
            <a:spLocks noGrp="1"/>
          </p:cNvSpPr>
          <p:nvPr>
            <p:ph type="title"/>
          </p:nvPr>
        </p:nvSpPr>
        <p:spPr/>
        <p:txBody>
          <a:bodyPr/>
          <a:lstStyle/>
          <a:p>
            <a:r>
              <a:rPr lang="en-US" dirty="0" smtClean="0"/>
              <a:t>Opportunities - Overview </a:t>
            </a:r>
            <a:endParaRPr lang="en-US" dirty="0"/>
          </a:p>
        </p:txBody>
      </p:sp>
      <p:sp>
        <p:nvSpPr>
          <p:cNvPr id="6" name="Footer Placeholder 5"/>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CRM-370</a:t>
            </a:r>
          </a:p>
        </p:txBody>
      </p:sp>
    </p:spTree>
  </p:cSld>
  <p:clrMapOvr>
    <a:masterClrMapping/>
  </p:clrMapOvr>
  <p:transition>
    <p:cut/>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US" dirty="0" smtClean="0"/>
              <a:t>Opportunities = Business Deals</a:t>
            </a:r>
          </a:p>
        </p:txBody>
      </p:sp>
      <p:sp>
        <p:nvSpPr>
          <p:cNvPr id="6" name="Footer Placeholder 5"/>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CRM-380</a:t>
            </a:r>
          </a:p>
        </p:txBody>
      </p:sp>
      <p:pic>
        <p:nvPicPr>
          <p:cNvPr id="67586" name="Picture 2" descr="C:\Users\qgl\AppData\Local\Temp\SNAGHTML1b93e7e.PNG"/>
          <p:cNvPicPr>
            <a:picLocks noChangeAspect="1" noChangeArrowheads="1"/>
          </p:cNvPicPr>
          <p:nvPr/>
        </p:nvPicPr>
        <p:blipFill>
          <a:blip r:embed="rId3" cstate="print"/>
          <a:srcRect/>
          <a:stretch>
            <a:fillRect/>
          </a:stretch>
        </p:blipFill>
        <p:spPr bwMode="auto">
          <a:xfrm>
            <a:off x="307975" y="1359401"/>
            <a:ext cx="8639175" cy="4267200"/>
          </a:xfrm>
          <a:prstGeom prst="rect">
            <a:avLst/>
          </a:prstGeom>
          <a:noFill/>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C:\Users\qgl\AppData\Local\Temp\SNAGHTML1babeb5.PNG"/>
          <p:cNvPicPr>
            <a:picLocks noChangeAspect="1" noChangeArrowheads="1"/>
          </p:cNvPicPr>
          <p:nvPr/>
        </p:nvPicPr>
        <p:blipFill>
          <a:blip r:embed="rId3" cstate="print"/>
          <a:srcRect/>
          <a:stretch>
            <a:fillRect/>
          </a:stretch>
        </p:blipFill>
        <p:spPr bwMode="auto">
          <a:xfrm>
            <a:off x="697831" y="991182"/>
            <a:ext cx="7449552" cy="5193048"/>
          </a:xfrm>
          <a:prstGeom prst="rect">
            <a:avLst/>
          </a:prstGeom>
          <a:noFill/>
        </p:spPr>
      </p:pic>
      <p:sp>
        <p:nvSpPr>
          <p:cNvPr id="62466" name="Rectangle 2"/>
          <p:cNvSpPr>
            <a:spLocks noGrp="1" noChangeArrowheads="1"/>
          </p:cNvSpPr>
          <p:nvPr>
            <p:ph type="title"/>
          </p:nvPr>
        </p:nvSpPr>
        <p:spPr/>
        <p:txBody>
          <a:bodyPr/>
          <a:lstStyle/>
          <a:p>
            <a:pPr eaLnBrk="1" hangingPunct="1"/>
            <a:r>
              <a:rPr lang="en-US" dirty="0" smtClean="0"/>
              <a:t>Searching for an Opportunity</a:t>
            </a:r>
          </a:p>
        </p:txBody>
      </p:sp>
      <p:sp>
        <p:nvSpPr>
          <p:cNvPr id="7" name="Footer Placeholder 6"/>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CRM-390</a:t>
            </a:r>
          </a:p>
        </p:txBody>
      </p:sp>
      <p:sp>
        <p:nvSpPr>
          <p:cNvPr id="62468" name="Text Box 5"/>
          <p:cNvSpPr txBox="1">
            <a:spLocks noChangeArrowheads="1"/>
          </p:cNvSpPr>
          <p:nvPr/>
        </p:nvSpPr>
        <p:spPr bwMode="auto">
          <a:xfrm>
            <a:off x="2256840" y="4006210"/>
            <a:ext cx="3613150" cy="1876425"/>
          </a:xfrm>
          <a:prstGeom prst="rect">
            <a:avLst/>
          </a:prstGeom>
          <a:solidFill>
            <a:schemeClr val="bg1"/>
          </a:solidFill>
          <a:ln w="9525" algn="ctr">
            <a:noFill/>
            <a:miter lim="800000"/>
            <a:headEnd/>
            <a:tailEnd/>
          </a:ln>
          <a:effectLst>
            <a:outerShdw blurRad="50800" dist="38100" dir="2700000" algn="tl" rotWithShape="0">
              <a:prstClr val="black">
                <a:alpha val="40000"/>
              </a:prstClr>
            </a:outerShdw>
          </a:effectLst>
        </p:spPr>
        <p:txBody>
          <a:bodyPr tIns="91440" bIns="91440">
            <a:spAutoFit/>
          </a:bodyPr>
          <a:lstStyle/>
          <a:p>
            <a:pPr marL="342900" indent="-342900">
              <a:spcBef>
                <a:spcPct val="50000"/>
              </a:spcBef>
              <a:buFontTx/>
              <a:buChar char="•"/>
            </a:pPr>
            <a:r>
              <a:rPr lang="en-US" sz="2000" b="0" dirty="0" smtClean="0">
                <a:latin typeface="+mj-lt"/>
              </a:rPr>
              <a:t>Opportunity Filter</a:t>
            </a:r>
            <a:endParaRPr lang="en-US" sz="2000" b="0" dirty="0">
              <a:latin typeface="+mj-lt"/>
            </a:endParaRPr>
          </a:p>
          <a:p>
            <a:pPr marL="342900" indent="-342900">
              <a:spcBef>
                <a:spcPct val="50000"/>
              </a:spcBef>
              <a:buFontTx/>
              <a:buChar char="•"/>
            </a:pPr>
            <a:r>
              <a:rPr lang="en-US" sz="2000" b="0" dirty="0">
                <a:latin typeface="+mj-lt"/>
              </a:rPr>
              <a:t>Sort Columns</a:t>
            </a:r>
          </a:p>
          <a:p>
            <a:pPr marL="342900" indent="-342900">
              <a:spcBef>
                <a:spcPct val="50000"/>
              </a:spcBef>
              <a:buFontTx/>
              <a:buChar char="•"/>
            </a:pPr>
            <a:r>
              <a:rPr lang="en-US" sz="2000" b="0" dirty="0">
                <a:latin typeface="+mj-lt"/>
              </a:rPr>
              <a:t>Locate from Profile</a:t>
            </a:r>
          </a:p>
          <a:p>
            <a:pPr marL="342900" indent="-342900">
              <a:spcBef>
                <a:spcPct val="50000"/>
              </a:spcBef>
              <a:buFontTx/>
              <a:buChar char="•"/>
            </a:pPr>
            <a:r>
              <a:rPr lang="en-US" sz="2000" b="0" dirty="0">
                <a:latin typeface="+mj-lt"/>
              </a:rPr>
              <a:t>Customer Console</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US" dirty="0" smtClean="0"/>
              <a:t>Opportunity Management </a:t>
            </a:r>
          </a:p>
        </p:txBody>
      </p:sp>
      <p:sp>
        <p:nvSpPr>
          <p:cNvPr id="5" name="Footer Placeholder 4"/>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CRM-400</a:t>
            </a:r>
          </a:p>
        </p:txBody>
      </p:sp>
      <p:grpSp>
        <p:nvGrpSpPr>
          <p:cNvPr id="2" name="Group 5"/>
          <p:cNvGrpSpPr/>
          <p:nvPr/>
        </p:nvGrpSpPr>
        <p:grpSpPr>
          <a:xfrm>
            <a:off x="549966" y="998061"/>
            <a:ext cx="8034338" cy="4857750"/>
            <a:chOff x="609600" y="1504950"/>
            <a:chExt cx="8034338" cy="4857750"/>
          </a:xfrm>
        </p:grpSpPr>
        <p:pic>
          <p:nvPicPr>
            <p:cNvPr id="66563" name="Picture 3" descr="opportunities"/>
            <p:cNvPicPr>
              <a:picLocks noChangeAspect="1" noChangeArrowheads="1"/>
            </p:cNvPicPr>
            <p:nvPr/>
          </p:nvPicPr>
          <p:blipFill>
            <a:blip r:embed="rId3" cstate="print"/>
            <a:srcRect/>
            <a:stretch>
              <a:fillRect/>
            </a:stretch>
          </p:blipFill>
          <p:spPr bwMode="auto">
            <a:xfrm>
              <a:off x="609600" y="1504950"/>
              <a:ext cx="5305425" cy="4857750"/>
            </a:xfrm>
            <a:prstGeom prst="rect">
              <a:avLst/>
            </a:prstGeom>
            <a:noFill/>
            <a:ln w="28575">
              <a:noFill/>
              <a:miter lim="800000"/>
              <a:headEnd/>
              <a:tailEnd/>
            </a:ln>
          </p:spPr>
        </p:pic>
        <p:pic>
          <p:nvPicPr>
            <p:cNvPr id="66564" name="Picture 4"/>
            <p:cNvPicPr>
              <a:picLocks noChangeAspect="1" noChangeArrowheads="1"/>
            </p:cNvPicPr>
            <p:nvPr/>
          </p:nvPicPr>
          <p:blipFill>
            <a:blip r:embed="rId4" cstate="print"/>
            <a:srcRect l="45717" t="41815" r="37558" b="39111"/>
            <a:stretch>
              <a:fillRect/>
            </a:stretch>
          </p:blipFill>
          <p:spPr bwMode="auto">
            <a:xfrm>
              <a:off x="6350000" y="2727325"/>
              <a:ext cx="2293938" cy="1635125"/>
            </a:xfrm>
            <a:prstGeom prst="rect">
              <a:avLst/>
            </a:prstGeom>
            <a:noFill/>
            <a:ln w="9525" algn="ctr">
              <a:noFill/>
              <a:miter lim="800000"/>
              <a:headEnd/>
              <a:tailEnd/>
            </a:ln>
          </p:spPr>
        </p:pic>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z="2800" dirty="0" smtClean="0"/>
              <a:t>Knowledge Check </a:t>
            </a:r>
          </a:p>
        </p:txBody>
      </p:sp>
      <p:pic>
        <p:nvPicPr>
          <p:cNvPr id="157697" name="Picture 1"/>
          <p:cNvPicPr>
            <a:picLocks noChangeAspect="1" noChangeArrowheads="1"/>
          </p:cNvPicPr>
          <p:nvPr/>
        </p:nvPicPr>
        <p:blipFill>
          <a:blip r:embed="rId3" cstate="print"/>
          <a:srcRect/>
          <a:stretch>
            <a:fillRect/>
          </a:stretch>
        </p:blipFill>
        <p:spPr bwMode="auto">
          <a:xfrm>
            <a:off x="1723207" y="1573814"/>
            <a:ext cx="5235575" cy="382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r>
              <a:rPr lang="en-US" dirty="0" smtClean="0"/>
              <a:t>Review the Chapter Key Points</a:t>
            </a:r>
          </a:p>
          <a:p>
            <a:pPr eaLnBrk="1" hangingPunct="1"/>
            <a:endParaRPr lang="en-US" dirty="0" smtClean="0"/>
          </a:p>
          <a:p>
            <a:pPr eaLnBrk="1" hangingPunct="1">
              <a:buFont typeface="Webdings" pitchFamily="18" charset="2"/>
              <a:buNone/>
            </a:pPr>
            <a:endParaRPr lang="en-US" dirty="0" smtClean="0"/>
          </a:p>
          <a:p>
            <a:pPr eaLnBrk="1" hangingPunct="1"/>
            <a:endParaRPr lang="en-US" dirty="0" smtClean="0"/>
          </a:p>
          <a:p>
            <a:pPr eaLnBrk="1" hangingPunct="1"/>
            <a:endParaRPr lang="en-US" dirty="0" smtClean="0"/>
          </a:p>
          <a:p>
            <a:pPr eaLnBrk="1" hangingPunct="1">
              <a:buFont typeface="Webdings" pitchFamily="18" charset="2"/>
              <a:buNone/>
            </a:pPr>
            <a:r>
              <a:rPr lang="en-US" dirty="0" smtClean="0"/>
              <a:t>            </a:t>
            </a:r>
          </a:p>
          <a:p>
            <a:pPr eaLnBrk="1" hangingPunct="1"/>
            <a:endParaRPr lang="en-US" dirty="0" smtClean="0"/>
          </a:p>
          <a:p>
            <a:pPr eaLnBrk="1" hangingPunct="1"/>
            <a:endParaRPr lang="en-US" dirty="0" smtClean="0"/>
          </a:p>
          <a:p>
            <a:pPr eaLnBrk="1" hangingPunct="1"/>
            <a:r>
              <a:rPr lang="en-US" dirty="0" smtClean="0"/>
              <a:t>Questions?</a:t>
            </a:r>
          </a:p>
          <a:p>
            <a:pPr eaLnBrk="1" hangingPunct="1">
              <a:buFont typeface="Webdings" pitchFamily="18" charset="2"/>
              <a:buNone/>
            </a:pPr>
            <a:endParaRPr lang="en-US" dirty="0" smtClean="0"/>
          </a:p>
        </p:txBody>
      </p:sp>
      <p:sp>
        <p:nvSpPr>
          <p:cNvPr id="16386" name="Rectangle 2"/>
          <p:cNvSpPr>
            <a:spLocks noGrp="1" noChangeArrowheads="1"/>
          </p:cNvSpPr>
          <p:nvPr>
            <p:ph type="title"/>
          </p:nvPr>
        </p:nvSpPr>
        <p:spPr/>
        <p:txBody>
          <a:bodyPr/>
          <a:lstStyle/>
          <a:p>
            <a:pPr eaLnBrk="1" hangingPunct="1"/>
            <a:r>
              <a:rPr lang="en-US" dirty="0" smtClean="0"/>
              <a:t>Wrap-up</a:t>
            </a:r>
            <a:endParaRPr lang="en-US" sz="2800" dirty="0" smtClean="0"/>
          </a:p>
        </p:txBody>
      </p:sp>
      <p:pic>
        <p:nvPicPr>
          <p:cNvPr id="16388" name="Picture 7" descr="MCj01985720000[1]"/>
          <p:cNvPicPr>
            <a:picLocks noChangeAspect="1" noChangeArrowheads="1"/>
          </p:cNvPicPr>
          <p:nvPr/>
        </p:nvPicPr>
        <p:blipFill>
          <a:blip r:embed="rId3" cstate="print"/>
          <a:srcRect/>
          <a:stretch>
            <a:fillRect/>
          </a:stretch>
        </p:blipFill>
        <p:spPr bwMode="auto">
          <a:xfrm>
            <a:off x="3083268" y="1715817"/>
            <a:ext cx="2967037" cy="3471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6" descr="hands-on"/>
          <p:cNvPicPr>
            <a:picLocks noGrp="1" noChangeAspect="1" noChangeArrowheads="1"/>
          </p:cNvPicPr>
          <p:nvPr>
            <p:ph idx="1"/>
          </p:nvPr>
        </p:nvPicPr>
        <p:blipFill>
          <a:blip r:embed="rId2" cstate="print"/>
          <a:srcRect/>
          <a:stretch>
            <a:fillRect/>
          </a:stretch>
        </p:blipFill>
        <p:spPr>
          <a:xfrm>
            <a:off x="904875" y="2097290"/>
            <a:ext cx="7315200" cy="2760663"/>
          </a:xfrm>
          <a:noFill/>
          <a:ln w="3175">
            <a:solidFill>
              <a:srgbClr val="000000"/>
            </a:solidFill>
          </a:ln>
        </p:spPr>
      </p:pic>
      <p:sp>
        <p:nvSpPr>
          <p:cNvPr id="13316" name="Rectangle 8"/>
          <p:cNvSpPr>
            <a:spLocks noGrp="1" noChangeArrowheads="1"/>
          </p:cNvSpPr>
          <p:nvPr>
            <p:ph type="title"/>
          </p:nvPr>
        </p:nvSpPr>
        <p:spPr>
          <a:noFill/>
        </p:spPr>
        <p:txBody>
          <a:bodyPr/>
          <a:lstStyle/>
          <a:p>
            <a:pPr eaLnBrk="1" hangingPunct="1"/>
            <a:r>
              <a:rPr lang="en-US" smtClean="0"/>
              <a:t>Hands-On Exercises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3"/>
          <p:cNvSpPr>
            <a:spLocks noGrp="1" noChangeArrowheads="1"/>
          </p:cNvSpPr>
          <p:nvPr>
            <p:ph idx="1"/>
          </p:nvPr>
        </p:nvSpPr>
        <p:spPr/>
        <p:txBody>
          <a:bodyPr>
            <a:normAutofit lnSpcReduction="10000"/>
          </a:bodyPr>
          <a:lstStyle/>
          <a:p>
            <a:pPr marL="533400" indent="-533400" eaLnBrk="1" hangingPunct="1">
              <a:buNone/>
            </a:pPr>
            <a:r>
              <a:rPr lang="en-US" dirty="0" smtClean="0"/>
              <a:t>Your customer, Medical Devices, Inc., has been purchased by Worldwide Medical Services headquartered in San Francisco, CA.</a:t>
            </a:r>
          </a:p>
          <a:p>
            <a:pPr marL="533400" indent="-533400" eaLnBrk="1" hangingPunct="1">
              <a:buNone/>
            </a:pPr>
            <a:r>
              <a:rPr lang="en-US" dirty="0" smtClean="0"/>
              <a:t>Worldwide Medical Services has a European Division which operates out of London, England and an Asian Division in Sydney, Australia.</a:t>
            </a:r>
          </a:p>
          <a:p>
            <a:pPr marL="533400" indent="-533400" eaLnBrk="1" hangingPunct="1">
              <a:buNone/>
            </a:pPr>
            <a:r>
              <a:rPr lang="en-US" dirty="0" smtClean="0"/>
              <a:t>You are now account manager for all of these companies.</a:t>
            </a:r>
          </a:p>
          <a:p>
            <a:pPr marL="533400" indent="-533400" eaLnBrk="1" hangingPunct="1">
              <a:buNone/>
            </a:pPr>
            <a:endParaRPr lang="en-US" dirty="0" smtClean="0"/>
          </a:p>
          <a:p>
            <a:pPr marL="533400" indent="-533400" eaLnBrk="1" hangingPunct="1">
              <a:buNone/>
            </a:pPr>
            <a:r>
              <a:rPr lang="en-US" dirty="0" smtClean="0"/>
              <a:t> </a:t>
            </a:r>
          </a:p>
        </p:txBody>
      </p:sp>
      <p:sp>
        <p:nvSpPr>
          <p:cNvPr id="73730" name="Rectangle 2"/>
          <p:cNvSpPr>
            <a:spLocks noGrp="1" noChangeArrowheads="1"/>
          </p:cNvSpPr>
          <p:nvPr>
            <p:ph type="title"/>
          </p:nvPr>
        </p:nvSpPr>
        <p:spPr/>
        <p:txBody>
          <a:bodyPr/>
          <a:lstStyle/>
          <a:p>
            <a:pPr eaLnBrk="1" hangingPunct="1"/>
            <a:r>
              <a:rPr lang="en-US" dirty="0" smtClean="0"/>
              <a:t>Review Exercise [1]</a:t>
            </a:r>
          </a:p>
        </p:txBody>
      </p:sp>
      <p:sp>
        <p:nvSpPr>
          <p:cNvPr id="4" name="Footer Placeholder 3"/>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CRM-700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54"/>
          <p:cNvSpPr>
            <a:spLocks noGrp="1"/>
          </p:cNvSpPr>
          <p:nvPr>
            <p:ph type="title"/>
          </p:nvPr>
        </p:nvSpPr>
        <p:spPr/>
        <p:txBody>
          <a:bodyPr/>
          <a:lstStyle/>
          <a:p>
            <a:pPr eaLnBrk="1" hangingPunct="1"/>
            <a:r>
              <a:rPr lang="en-US" dirty="0" smtClean="0"/>
              <a:t>CRM Basics - </a:t>
            </a:r>
            <a:r>
              <a:rPr lang="en-US" sz="2800" dirty="0" smtClean="0"/>
              <a:t>Benefits</a:t>
            </a:r>
          </a:p>
        </p:txBody>
      </p:sp>
      <p:sp>
        <p:nvSpPr>
          <p:cNvPr id="6" name="Footer Placeholder 5"/>
          <p:cNvSpPr>
            <a:spLocks noGrp="1"/>
          </p:cNvSpPr>
          <p:nvPr>
            <p:ph type="ftr" sz="quarter" idx="10"/>
          </p:nvPr>
        </p:nvSpPr>
        <p:spPr/>
        <p:txBody>
          <a:bodyPr/>
          <a:lstStyle/>
          <a:p>
            <a:r>
              <a:rPr lang="en-US" dirty="0" smtClean="0">
                <a:solidFill>
                  <a:srgbClr val="898989"/>
                </a:solidFill>
                <a:latin typeface="Arial" charset="0"/>
                <a:cs typeface="Arial" charset="0"/>
              </a:rPr>
              <a:t>CRM-050</a:t>
            </a:r>
          </a:p>
        </p:txBody>
      </p:sp>
      <p:sp>
        <p:nvSpPr>
          <p:cNvPr id="12292" name="Title 54"/>
          <p:cNvSpPr>
            <a:spLocks/>
          </p:cNvSpPr>
          <p:nvPr/>
        </p:nvSpPr>
        <p:spPr bwMode="auto">
          <a:xfrm>
            <a:off x="1242456" y="5170148"/>
            <a:ext cx="6659562" cy="881063"/>
          </a:xfrm>
          <a:prstGeom prst="rect">
            <a:avLst/>
          </a:prstGeom>
          <a:noFill/>
          <a:ln w="9525">
            <a:noFill/>
            <a:miter lim="800000"/>
            <a:headEnd/>
            <a:tailEnd/>
          </a:ln>
        </p:spPr>
        <p:txBody>
          <a:bodyPr anchor="b"/>
          <a:lstStyle/>
          <a:p>
            <a:pPr>
              <a:lnSpc>
                <a:spcPct val="90000"/>
              </a:lnSpc>
            </a:pPr>
            <a:r>
              <a:rPr lang="en-GB" dirty="0" smtClean="0">
                <a:solidFill>
                  <a:srgbClr val="5A87C6"/>
                </a:solidFill>
                <a:latin typeface="+mj-lt"/>
                <a:cs typeface="Tahoma" pitchFamily="34" charset="0"/>
              </a:rPr>
              <a:t>360-degree </a:t>
            </a:r>
            <a:r>
              <a:rPr lang="en-GB" dirty="0">
                <a:solidFill>
                  <a:srgbClr val="5A87C6"/>
                </a:solidFill>
                <a:latin typeface="+mj-lt"/>
                <a:cs typeface="Tahoma" pitchFamily="34" charset="0"/>
              </a:rPr>
              <a:t>View of Your Customers</a:t>
            </a:r>
            <a:r>
              <a:rPr lang="en-GB" sz="3200" dirty="0">
                <a:solidFill>
                  <a:srgbClr val="5A87C6"/>
                </a:solidFill>
                <a:latin typeface="+mj-lt"/>
                <a:cs typeface="Tahoma" pitchFamily="34" charset="0"/>
              </a:rPr>
              <a:t> </a:t>
            </a:r>
            <a:endParaRPr lang="en-US" sz="3200" dirty="0">
              <a:solidFill>
                <a:srgbClr val="5A87C6"/>
              </a:solidFill>
              <a:latin typeface="+mj-lt"/>
              <a:cs typeface="Tahoma" pitchFamily="34" charset="0"/>
            </a:endParaRPr>
          </a:p>
        </p:txBody>
      </p:sp>
      <p:pic>
        <p:nvPicPr>
          <p:cNvPr id="12291" name="Picture 4"/>
          <p:cNvPicPr>
            <a:picLocks noChangeAspect="1" noChangeArrowheads="1"/>
          </p:cNvPicPr>
          <p:nvPr/>
        </p:nvPicPr>
        <p:blipFill>
          <a:blip r:embed="rId3" cstate="print"/>
          <a:srcRect/>
          <a:stretch>
            <a:fillRect/>
          </a:stretch>
        </p:blipFill>
        <p:spPr bwMode="auto">
          <a:xfrm>
            <a:off x="1789458" y="999440"/>
            <a:ext cx="6261100" cy="4473575"/>
          </a:xfrm>
          <a:prstGeom prst="rect">
            <a:avLst/>
          </a:prstGeom>
          <a:noFill/>
          <a:ln w="9525" algn="ctr">
            <a:solidFill>
              <a:schemeClr val="bg2"/>
            </a:solidFill>
            <a:miter lim="800000"/>
            <a:headEnd/>
            <a:tailEnd/>
          </a:ln>
          <a:effectLst>
            <a:outerShdw blurRad="50800" dist="38100" dir="2700000" algn="tl" rotWithShape="0">
              <a:prstClr val="black">
                <a:alpha val="40000"/>
              </a:prstClr>
            </a:outerShdw>
          </a:effectLst>
        </p:spPr>
      </p:pic>
      <p:pic>
        <p:nvPicPr>
          <p:cNvPr id="12293" name="Picture 19" descr="saf_crm.png"/>
          <p:cNvPicPr>
            <a:picLocks noChangeAspect="1"/>
          </p:cNvPicPr>
          <p:nvPr/>
        </p:nvPicPr>
        <p:blipFill>
          <a:blip r:embed="rId4" cstate="print"/>
          <a:srcRect r="4231" b="5458"/>
          <a:stretch>
            <a:fillRect/>
          </a:stretch>
        </p:blipFill>
        <p:spPr bwMode="auto">
          <a:xfrm>
            <a:off x="1095721" y="2472640"/>
            <a:ext cx="2230437" cy="2363788"/>
          </a:xfrm>
          <a:prstGeom prst="rect">
            <a:avLst/>
          </a:prstGeom>
          <a:noFill/>
          <a:ln w="22225">
            <a:solidFill>
              <a:schemeClr val="bg2"/>
            </a:solidFill>
            <a:miter lim="800000"/>
            <a:headEnd/>
            <a:tailEnd/>
          </a:ln>
        </p:spPr>
      </p:pic>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p:txBody>
          <a:bodyPr>
            <a:normAutofit/>
          </a:bodyPr>
          <a:lstStyle/>
          <a:p>
            <a:pPr eaLnBrk="1" hangingPunct="1"/>
            <a:r>
              <a:rPr lang="en-US" dirty="0" smtClean="0"/>
              <a:t>Create a Profile and a Contact for:</a:t>
            </a:r>
          </a:p>
          <a:p>
            <a:pPr lvl="1" eaLnBrk="1" hangingPunct="1"/>
            <a:r>
              <a:rPr lang="en-US" dirty="0" smtClean="0"/>
              <a:t>Worldwide Medical Services – Parent </a:t>
            </a:r>
          </a:p>
          <a:p>
            <a:pPr lvl="1" eaLnBrk="1" hangingPunct="1"/>
            <a:r>
              <a:rPr lang="en-US" dirty="0" smtClean="0"/>
              <a:t>Worldwide Medical Services – EMEA</a:t>
            </a:r>
          </a:p>
          <a:p>
            <a:pPr lvl="1" eaLnBrk="1" hangingPunct="1"/>
            <a:r>
              <a:rPr lang="en-US" dirty="0" smtClean="0"/>
              <a:t>Worldwide Medical Services – Asia</a:t>
            </a:r>
          </a:p>
          <a:p>
            <a:pPr lvl="2"/>
            <a:r>
              <a:rPr lang="en-US" dirty="0" smtClean="0"/>
              <a:t>Create an Opportunity as an Enquiry for the parent company</a:t>
            </a:r>
          </a:p>
          <a:p>
            <a:pPr eaLnBrk="1" hangingPunct="1"/>
            <a:r>
              <a:rPr lang="en-US" dirty="0" smtClean="0"/>
              <a:t>You are invited to the world-wide company meeting in San Francisco California </a:t>
            </a:r>
          </a:p>
          <a:p>
            <a:pPr lvl="2"/>
            <a:r>
              <a:rPr lang="en-US" dirty="0" smtClean="0"/>
              <a:t>create an activity and invite another member of your company to accompany you</a:t>
            </a:r>
          </a:p>
          <a:p>
            <a:pPr algn="ctr" eaLnBrk="1" hangingPunct="1">
              <a:buFont typeface="Webdings" pitchFamily="18" charset="2"/>
              <a:buNone/>
            </a:pPr>
            <a:endParaRPr lang="en-US" sz="2000" b="1" dirty="0" smtClean="0"/>
          </a:p>
          <a:p>
            <a:pPr algn="ctr" eaLnBrk="1" hangingPunct="1">
              <a:buFont typeface="Webdings" pitchFamily="18" charset="2"/>
              <a:buNone/>
            </a:pPr>
            <a:endParaRPr lang="en-US" sz="2000" b="1" dirty="0" smtClean="0"/>
          </a:p>
          <a:p>
            <a:pPr algn="ctr" eaLnBrk="1" hangingPunct="1">
              <a:buFont typeface="Webdings" pitchFamily="18" charset="2"/>
              <a:buNone/>
            </a:pPr>
            <a:r>
              <a:rPr lang="en-US" sz="2000" b="1" dirty="0" smtClean="0"/>
              <a:t>Note:  You will use this information later in the class.</a:t>
            </a:r>
            <a:r>
              <a:rPr lang="en-US" sz="2000" dirty="0" smtClean="0"/>
              <a:t>  </a:t>
            </a:r>
          </a:p>
        </p:txBody>
      </p:sp>
      <p:sp>
        <p:nvSpPr>
          <p:cNvPr id="74754" name="Rectangle 2"/>
          <p:cNvSpPr>
            <a:spLocks noGrp="1" noChangeArrowheads="1"/>
          </p:cNvSpPr>
          <p:nvPr>
            <p:ph type="title"/>
          </p:nvPr>
        </p:nvSpPr>
        <p:spPr/>
        <p:txBody>
          <a:bodyPr/>
          <a:lstStyle/>
          <a:p>
            <a:pPr eaLnBrk="1" hangingPunct="1"/>
            <a:r>
              <a:rPr lang="en-US" dirty="0" smtClean="0"/>
              <a:t>Review Exercise [2]</a:t>
            </a:r>
          </a:p>
        </p:txBody>
      </p:sp>
      <p:sp>
        <p:nvSpPr>
          <p:cNvPr id="4" name="Footer Placeholder 3"/>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CRM-710</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753440" y="994058"/>
            <a:ext cx="7620000" cy="4903788"/>
            <a:chOff x="654050" y="1520825"/>
            <a:chExt cx="7620000" cy="4903788"/>
          </a:xfrm>
        </p:grpSpPr>
        <p:grpSp>
          <p:nvGrpSpPr>
            <p:cNvPr id="75779" name="Group 3"/>
            <p:cNvGrpSpPr>
              <a:grpSpLocks/>
            </p:cNvGrpSpPr>
            <p:nvPr/>
          </p:nvGrpSpPr>
          <p:grpSpPr bwMode="auto">
            <a:xfrm>
              <a:off x="654050" y="1520825"/>
              <a:ext cx="7620000" cy="4903788"/>
              <a:chOff x="150" y="449"/>
              <a:chExt cx="5165" cy="3492"/>
            </a:xfrm>
          </p:grpSpPr>
          <p:pic>
            <p:nvPicPr>
              <p:cNvPr id="75782" name="Picture 4"/>
              <p:cNvPicPr>
                <a:picLocks noChangeAspect="1" noChangeArrowheads="1"/>
              </p:cNvPicPr>
              <p:nvPr/>
            </p:nvPicPr>
            <p:blipFill>
              <a:blip r:embed="rId3" cstate="print"/>
              <a:srcRect l="19669" t="14612" r="20003" b="37648"/>
              <a:stretch>
                <a:fillRect/>
              </a:stretch>
            </p:blipFill>
            <p:spPr bwMode="auto">
              <a:xfrm>
                <a:off x="150" y="449"/>
                <a:ext cx="4954" cy="2450"/>
              </a:xfrm>
              <a:prstGeom prst="rect">
                <a:avLst/>
              </a:prstGeom>
              <a:noFill/>
              <a:ln w="3175" algn="ctr">
                <a:solidFill>
                  <a:schemeClr val="tx1">
                    <a:lumMod val="25000"/>
                    <a:lumOff val="75000"/>
                  </a:schemeClr>
                </a:solidFill>
                <a:miter lim="800000"/>
                <a:headEnd/>
                <a:tailEnd/>
              </a:ln>
              <a:effectLst>
                <a:outerShdw blurRad="50800" dist="38100" dir="2700000" algn="tl" rotWithShape="0">
                  <a:prstClr val="black">
                    <a:alpha val="40000"/>
                  </a:prstClr>
                </a:outerShdw>
              </a:effectLst>
            </p:spPr>
          </p:pic>
          <p:pic>
            <p:nvPicPr>
              <p:cNvPr id="75783" name="Picture 5"/>
              <p:cNvPicPr>
                <a:picLocks noChangeAspect="1" noChangeArrowheads="1"/>
              </p:cNvPicPr>
              <p:nvPr/>
            </p:nvPicPr>
            <p:blipFill>
              <a:blip r:embed="rId4" cstate="print"/>
              <a:srcRect l="14069" t="14185" r="15669" b="15465"/>
              <a:stretch>
                <a:fillRect/>
              </a:stretch>
            </p:blipFill>
            <p:spPr bwMode="auto">
              <a:xfrm>
                <a:off x="1200" y="1366"/>
                <a:ext cx="4115" cy="2575"/>
              </a:xfrm>
              <a:prstGeom prst="rect">
                <a:avLst/>
              </a:prstGeom>
              <a:noFill/>
              <a:ln w="3175" algn="ctr">
                <a:solidFill>
                  <a:schemeClr val="tx1">
                    <a:lumMod val="25000"/>
                    <a:lumOff val="75000"/>
                  </a:schemeClr>
                </a:solidFill>
                <a:miter lim="800000"/>
                <a:headEnd/>
                <a:tailEnd/>
              </a:ln>
              <a:effectLst>
                <a:outerShdw blurRad="50800" dist="38100" dir="2700000" algn="tl" rotWithShape="0">
                  <a:prstClr val="black">
                    <a:alpha val="40000"/>
                  </a:prstClr>
                </a:outerShdw>
              </a:effectLst>
            </p:spPr>
          </p:pic>
        </p:grpSp>
        <p:sp>
          <p:nvSpPr>
            <p:cNvPr id="75780" name="Text Box 6"/>
            <p:cNvSpPr txBox="1">
              <a:spLocks noChangeArrowheads="1"/>
            </p:cNvSpPr>
            <p:nvPr/>
          </p:nvSpPr>
          <p:spPr bwMode="auto">
            <a:xfrm>
              <a:off x="4645025" y="4919663"/>
              <a:ext cx="3078163" cy="1292225"/>
            </a:xfrm>
            <a:prstGeom prst="rect">
              <a:avLst/>
            </a:prstGeom>
            <a:solidFill>
              <a:schemeClr val="bg1"/>
            </a:solidFill>
            <a:ln w="3175" algn="ctr">
              <a:solidFill>
                <a:schemeClr val="tx1">
                  <a:lumMod val="25000"/>
                  <a:lumOff val="7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marL="342900" indent="-342900">
                <a:spcBef>
                  <a:spcPct val="50000"/>
                </a:spcBef>
                <a:buFontTx/>
                <a:buChar char="•"/>
              </a:pPr>
              <a:r>
                <a:rPr lang="en-US" sz="1800" b="0" dirty="0">
                  <a:latin typeface="+mj-lt"/>
                </a:rPr>
                <a:t>Browser Reports</a:t>
              </a:r>
            </a:p>
            <a:p>
              <a:pPr marL="342900" indent="-342900">
                <a:spcBef>
                  <a:spcPct val="50000"/>
                </a:spcBef>
                <a:buFontTx/>
                <a:buChar char="•"/>
              </a:pPr>
              <a:r>
                <a:rPr lang="en-US" sz="1800" b="0" dirty="0">
                  <a:latin typeface="+mj-lt"/>
                </a:rPr>
                <a:t>Standard Reports</a:t>
              </a:r>
            </a:p>
            <a:p>
              <a:pPr marL="342900" indent="-342900">
                <a:spcBef>
                  <a:spcPct val="50000"/>
                </a:spcBef>
                <a:buFontTx/>
                <a:buChar char="•"/>
              </a:pPr>
              <a:r>
                <a:rPr lang="en-US" sz="1800" b="0" dirty="0">
                  <a:latin typeface="+mj-lt"/>
                </a:rPr>
                <a:t>Dashboards </a:t>
              </a:r>
            </a:p>
          </p:txBody>
        </p:sp>
      </p:grpSp>
      <p:sp>
        <p:nvSpPr>
          <p:cNvPr id="8" name="Title 7"/>
          <p:cNvSpPr>
            <a:spLocks noGrp="1"/>
          </p:cNvSpPr>
          <p:nvPr>
            <p:ph type="title"/>
          </p:nvPr>
        </p:nvSpPr>
        <p:spPr/>
        <p:txBody>
          <a:bodyPr/>
          <a:lstStyle/>
          <a:p>
            <a:r>
              <a:rPr lang="en-US" dirty="0" smtClean="0"/>
              <a:t>Reports &amp; Dashboards - Overview </a:t>
            </a:r>
            <a:endParaRPr lang="en-US" dirty="0"/>
          </a:p>
        </p:txBody>
      </p:sp>
      <p:sp>
        <p:nvSpPr>
          <p:cNvPr id="7" name="Footer Placeholder 6"/>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CRM-410</a:t>
            </a:r>
          </a:p>
        </p:txBody>
      </p:sp>
    </p:spTree>
  </p:cSld>
  <p:clrMapOvr>
    <a:masterClrMapping/>
  </p:clrMapOvr>
  <p:transition>
    <p:cut/>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n-US" dirty="0" smtClean="0"/>
              <a:t>Reporting Functionality</a:t>
            </a:r>
          </a:p>
        </p:txBody>
      </p:sp>
      <p:sp>
        <p:nvSpPr>
          <p:cNvPr id="10" name="Footer Placeholder 9"/>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CRM-420</a:t>
            </a:r>
          </a:p>
        </p:txBody>
      </p:sp>
      <p:grpSp>
        <p:nvGrpSpPr>
          <p:cNvPr id="76803" name="Group 9"/>
          <p:cNvGrpSpPr>
            <a:grpSpLocks/>
          </p:cNvGrpSpPr>
          <p:nvPr/>
        </p:nvGrpSpPr>
        <p:grpSpPr bwMode="auto">
          <a:xfrm>
            <a:off x="701744" y="1437522"/>
            <a:ext cx="7816850" cy="3946525"/>
            <a:chOff x="248" y="1012"/>
            <a:chExt cx="4924" cy="2486"/>
          </a:xfrm>
        </p:grpSpPr>
        <p:pic>
          <p:nvPicPr>
            <p:cNvPr id="76806" name="Picture 4"/>
            <p:cNvPicPr>
              <a:picLocks noChangeAspect="1" noChangeArrowheads="1"/>
            </p:cNvPicPr>
            <p:nvPr/>
          </p:nvPicPr>
          <p:blipFill>
            <a:blip r:embed="rId2" cstate="print"/>
            <a:srcRect l="11668" t="14185" r="31337" b="39781"/>
            <a:stretch>
              <a:fillRect/>
            </a:stretch>
          </p:blipFill>
          <p:spPr bwMode="auto">
            <a:xfrm>
              <a:off x="248" y="1012"/>
              <a:ext cx="4924" cy="2486"/>
            </a:xfrm>
            <a:prstGeom prst="rect">
              <a:avLst/>
            </a:prstGeom>
            <a:noFill/>
            <a:ln w="9525" algn="ctr">
              <a:noFill/>
              <a:miter lim="800000"/>
              <a:headEnd/>
              <a:tailEnd/>
            </a:ln>
            <a:effectLst>
              <a:outerShdw blurRad="50800" dist="38100" dir="2700000" algn="tl" rotWithShape="0">
                <a:prstClr val="black">
                  <a:alpha val="40000"/>
                </a:prstClr>
              </a:outerShdw>
            </a:effectLst>
          </p:spPr>
        </p:pic>
        <p:sp>
          <p:nvSpPr>
            <p:cNvPr id="76807" name="Rectangle 5"/>
            <p:cNvSpPr>
              <a:spLocks noChangeArrowheads="1"/>
            </p:cNvSpPr>
            <p:nvPr/>
          </p:nvSpPr>
          <p:spPr bwMode="auto">
            <a:xfrm>
              <a:off x="266" y="1591"/>
              <a:ext cx="1417" cy="320"/>
            </a:xfrm>
            <a:prstGeom prst="rect">
              <a:avLst/>
            </a:prstGeom>
            <a:noFill/>
            <a:ln w="34925" algn="ctr">
              <a:noFill/>
              <a:miter lim="800000"/>
              <a:headEnd/>
              <a:tailEnd/>
            </a:ln>
          </p:spPr>
          <p:txBody>
            <a:bodyPr wrap="none" tIns="91440" bIns="91440" anchor="ctr"/>
            <a:lstStyle/>
            <a:p>
              <a:endParaRPr lang="en-US" dirty="0">
                <a:latin typeface="+mj-lt"/>
              </a:endParaRPr>
            </a:p>
          </p:txBody>
        </p:sp>
        <p:sp>
          <p:nvSpPr>
            <p:cNvPr id="76809" name="Rectangle 7"/>
            <p:cNvSpPr>
              <a:spLocks noChangeArrowheads="1"/>
            </p:cNvSpPr>
            <p:nvPr/>
          </p:nvSpPr>
          <p:spPr bwMode="auto">
            <a:xfrm>
              <a:off x="2552" y="1527"/>
              <a:ext cx="1436" cy="430"/>
            </a:xfrm>
            <a:prstGeom prst="rect">
              <a:avLst/>
            </a:prstGeom>
            <a:noFill/>
            <a:ln w="34925" algn="ctr">
              <a:noFill/>
              <a:miter lim="800000"/>
              <a:headEnd/>
              <a:tailEnd/>
            </a:ln>
          </p:spPr>
          <p:txBody>
            <a:bodyPr wrap="none" tIns="91440" bIns="91440" anchor="ctr"/>
            <a:lstStyle/>
            <a:p>
              <a:endParaRPr lang="en-US" dirty="0">
                <a:latin typeface="+mj-lt"/>
              </a:endParaRPr>
            </a:p>
          </p:txBody>
        </p:sp>
        <p:sp>
          <p:nvSpPr>
            <p:cNvPr id="76810" name="Rectangle 8"/>
            <p:cNvSpPr>
              <a:spLocks noChangeArrowheads="1"/>
            </p:cNvSpPr>
            <p:nvPr/>
          </p:nvSpPr>
          <p:spPr bwMode="auto">
            <a:xfrm>
              <a:off x="2562" y="3113"/>
              <a:ext cx="1436" cy="138"/>
            </a:xfrm>
            <a:prstGeom prst="rect">
              <a:avLst/>
            </a:prstGeom>
            <a:noFill/>
            <a:ln w="34925" algn="ctr">
              <a:noFill/>
              <a:miter lim="800000"/>
              <a:headEnd/>
              <a:tailEnd/>
            </a:ln>
          </p:spPr>
          <p:txBody>
            <a:bodyPr wrap="none" tIns="91440" bIns="91440" anchor="ctr"/>
            <a:lstStyle/>
            <a:p>
              <a:endParaRPr lang="en-US" dirty="0">
                <a:latin typeface="+mj-lt"/>
              </a:endParaRPr>
            </a:p>
          </p:txBody>
        </p:sp>
      </p:grpSp>
      <p:sp>
        <p:nvSpPr>
          <p:cNvPr id="76804" name="Text Box 10"/>
          <p:cNvSpPr txBox="1">
            <a:spLocks noChangeArrowheads="1"/>
          </p:cNvSpPr>
          <p:nvPr/>
        </p:nvSpPr>
        <p:spPr bwMode="auto">
          <a:xfrm>
            <a:off x="458739" y="4393314"/>
            <a:ext cx="3681274" cy="1292662"/>
          </a:xfrm>
          <a:prstGeom prst="rect">
            <a:avLst/>
          </a:prstGeom>
          <a:solidFill>
            <a:schemeClr val="bg1"/>
          </a:solidFill>
          <a:ln w="3175" algn="ctr">
            <a:solidFill>
              <a:schemeClr val="tx1">
                <a:lumMod val="25000"/>
                <a:lumOff val="75000"/>
              </a:schemeClr>
            </a:solidFill>
            <a:miter lim="800000"/>
            <a:headEnd/>
            <a:tailEnd/>
          </a:ln>
          <a:effectLst>
            <a:outerShdw blurRad="50800" dist="38100" dir="2700000" algn="tl" rotWithShape="0">
              <a:prstClr val="black">
                <a:alpha val="40000"/>
              </a:prstClr>
            </a:outerShdw>
          </a:effectLst>
        </p:spPr>
        <p:txBody>
          <a:bodyPr wrap="square" tIns="91440" bIns="91440">
            <a:spAutoFit/>
          </a:bodyPr>
          <a:lstStyle/>
          <a:p>
            <a:pPr marL="342900" indent="-342900">
              <a:buFontTx/>
              <a:buChar char="•"/>
            </a:pPr>
            <a:r>
              <a:rPr lang="en-US" sz="1800" b="0" dirty="0">
                <a:latin typeface="+mj-lt"/>
              </a:rPr>
              <a:t>Browser Reports</a:t>
            </a:r>
          </a:p>
          <a:p>
            <a:pPr marL="342900" indent="-342900">
              <a:buFontTx/>
              <a:buChar char="•"/>
            </a:pPr>
            <a:r>
              <a:rPr lang="en-US" sz="1800" b="0" dirty="0">
                <a:latin typeface="+mj-lt"/>
              </a:rPr>
              <a:t>Standard Reports</a:t>
            </a:r>
          </a:p>
          <a:p>
            <a:pPr marL="342900" indent="-342900">
              <a:buFontTx/>
              <a:buChar char="•"/>
            </a:pPr>
            <a:r>
              <a:rPr lang="en-US" sz="1800" b="0" dirty="0">
                <a:latin typeface="+mj-lt"/>
              </a:rPr>
              <a:t>Export</a:t>
            </a:r>
          </a:p>
          <a:p>
            <a:pPr marL="342900" indent="-342900">
              <a:buFontTx/>
              <a:buChar char="•"/>
            </a:pPr>
            <a:r>
              <a:rPr lang="en-US" sz="1800" b="0" dirty="0">
                <a:latin typeface="+mj-lt"/>
              </a:rPr>
              <a:t>Reportwriter/Query Builder</a:t>
            </a:r>
          </a:p>
        </p:txBody>
      </p:sp>
      <p:sp>
        <p:nvSpPr>
          <p:cNvPr id="12" name="Rectangle 11"/>
          <p:cNvSpPr/>
          <p:nvPr/>
        </p:nvSpPr>
        <p:spPr>
          <a:xfrm>
            <a:off x="4283242" y="3424186"/>
            <a:ext cx="1119338" cy="204537"/>
          </a:xfrm>
          <a:prstGeom prst="rect">
            <a:avLst/>
          </a:prstGeom>
          <a:noFill/>
          <a:ln w="317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2800" dirty="0" smtClean="0"/>
              <a:t>Browser Report</a:t>
            </a:r>
            <a:endParaRPr lang="en-US" sz="2800" dirty="0"/>
          </a:p>
        </p:txBody>
      </p:sp>
      <p:sp>
        <p:nvSpPr>
          <p:cNvPr id="5" name="Footer Placeholder 4"/>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CRM-430</a:t>
            </a:r>
          </a:p>
        </p:txBody>
      </p:sp>
      <p:pic>
        <p:nvPicPr>
          <p:cNvPr id="207874" name="Picture 2" descr="C:\Users\qgl\AppData\Local\Temp\SNAGHTMLe31b9f.PNG"/>
          <p:cNvPicPr>
            <a:picLocks noChangeAspect="1" noChangeArrowheads="1"/>
          </p:cNvPicPr>
          <p:nvPr/>
        </p:nvPicPr>
        <p:blipFill>
          <a:blip r:embed="rId3" cstate="print"/>
          <a:srcRect/>
          <a:stretch>
            <a:fillRect/>
          </a:stretch>
        </p:blipFill>
        <p:spPr bwMode="auto">
          <a:xfrm>
            <a:off x="182880" y="889032"/>
            <a:ext cx="5996940" cy="5459062"/>
          </a:xfrm>
          <a:prstGeom prst="rect">
            <a:avLst/>
          </a:prstGeom>
          <a:noFill/>
        </p:spPr>
      </p:pic>
      <p:sp>
        <p:nvSpPr>
          <p:cNvPr id="9" name="Rounded Rectangular Callout 8"/>
          <p:cNvSpPr/>
          <p:nvPr/>
        </p:nvSpPr>
        <p:spPr>
          <a:xfrm>
            <a:off x="4343400" y="1417320"/>
            <a:ext cx="4617720" cy="3870960"/>
          </a:xfrm>
          <a:prstGeom prst="wedgeRoundRectCallout">
            <a:avLst>
              <a:gd name="adj1" fmla="val -62748"/>
              <a:gd name="adj2" fmla="val 26279"/>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7876" name="Picture 4" descr="C:\Users\qgl\AppData\Local\Temp\SNAGHTMLe897d0.PNG"/>
          <p:cNvPicPr>
            <a:picLocks noChangeAspect="1" noChangeArrowheads="1"/>
          </p:cNvPicPr>
          <p:nvPr/>
        </p:nvPicPr>
        <p:blipFill>
          <a:blip r:embed="rId4" cstate="print"/>
          <a:srcRect/>
          <a:stretch>
            <a:fillRect/>
          </a:stretch>
        </p:blipFill>
        <p:spPr bwMode="auto">
          <a:xfrm>
            <a:off x="4656481" y="1592580"/>
            <a:ext cx="4060799" cy="3581400"/>
          </a:xfrm>
          <a:prstGeom prst="rect">
            <a:avLst/>
          </a:prstGeom>
          <a:noFill/>
        </p:spPr>
      </p:pic>
      <p:sp>
        <p:nvSpPr>
          <p:cNvPr id="10" name="Rectangle 9"/>
          <p:cNvSpPr/>
          <p:nvPr/>
        </p:nvSpPr>
        <p:spPr>
          <a:xfrm>
            <a:off x="2301240" y="4251960"/>
            <a:ext cx="1455420" cy="182880"/>
          </a:xfrm>
          <a:prstGeom prst="rect">
            <a:avLst/>
          </a:prstGeom>
          <a:noFill/>
          <a:ln w="317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Line Callout 1 15"/>
          <p:cNvSpPr/>
          <p:nvPr/>
        </p:nvSpPr>
        <p:spPr>
          <a:xfrm>
            <a:off x="381000" y="5029200"/>
            <a:ext cx="2423160" cy="678180"/>
          </a:xfrm>
          <a:prstGeom prst="borderCallout1">
            <a:avLst>
              <a:gd name="adj1" fmla="val -295857"/>
              <a:gd name="adj2" fmla="val 71856"/>
              <a:gd name="adj3" fmla="val -983"/>
              <a:gd name="adj4" fmla="val 21101"/>
            </a:avLst>
          </a:prstGeom>
          <a:solidFill>
            <a:schemeClr val="accent1"/>
          </a:solidFill>
          <a:ln w="22225">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t>Right-click in any browser</a:t>
            </a:r>
            <a:endParaRPr lang="en-US" sz="1800" dirty="0"/>
          </a:p>
        </p:txBody>
      </p:sp>
    </p:spTree>
  </p:cSld>
  <p:clrMapOvr>
    <a:masterClrMapping/>
  </p:clrMapOvr>
  <p:transition>
    <p:cut/>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en-US" dirty="0" smtClean="0"/>
              <a:t>Standard Reports</a:t>
            </a:r>
          </a:p>
        </p:txBody>
      </p:sp>
      <p:sp>
        <p:nvSpPr>
          <p:cNvPr id="6" name="Footer Placeholder 5"/>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CRM-440</a:t>
            </a:r>
          </a:p>
        </p:txBody>
      </p:sp>
      <p:pic>
        <p:nvPicPr>
          <p:cNvPr id="221186" name="Picture 2" descr="C:\Users\qgl\AppData\Local\Temp\SNAGHTML553b7c5.PNG"/>
          <p:cNvPicPr>
            <a:picLocks noChangeAspect="1" noChangeArrowheads="1"/>
          </p:cNvPicPr>
          <p:nvPr/>
        </p:nvPicPr>
        <p:blipFill>
          <a:blip r:embed="rId2" cstate="print"/>
          <a:srcRect/>
          <a:stretch>
            <a:fillRect/>
          </a:stretch>
        </p:blipFill>
        <p:spPr bwMode="auto">
          <a:xfrm>
            <a:off x="185018" y="1165157"/>
            <a:ext cx="8795352" cy="4739673"/>
          </a:xfrm>
          <a:prstGeom prst="rect">
            <a:avLst/>
          </a:prstGeom>
          <a:noFill/>
        </p:spPr>
      </p:pic>
      <p:sp>
        <p:nvSpPr>
          <p:cNvPr id="9" name="Rectangle 8"/>
          <p:cNvSpPr/>
          <p:nvPr/>
        </p:nvSpPr>
        <p:spPr>
          <a:xfrm>
            <a:off x="491690" y="3924700"/>
            <a:ext cx="865471" cy="214163"/>
          </a:xfrm>
          <a:prstGeom prst="rect">
            <a:avLst/>
          </a:prstGeom>
          <a:noFill/>
          <a:ln w="317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qgl\AppData\Local\Temp\SNAGHTML1d0637c.PNG"/>
          <p:cNvPicPr>
            <a:picLocks noChangeAspect="1" noChangeArrowheads="1"/>
          </p:cNvPicPr>
          <p:nvPr/>
        </p:nvPicPr>
        <p:blipFill>
          <a:blip r:embed="rId3" cstate="print"/>
          <a:srcRect/>
          <a:stretch>
            <a:fillRect/>
          </a:stretch>
        </p:blipFill>
        <p:spPr bwMode="auto">
          <a:xfrm>
            <a:off x="511709" y="870074"/>
            <a:ext cx="6976746" cy="5487761"/>
          </a:xfrm>
          <a:prstGeom prst="rect">
            <a:avLst/>
          </a:prstGeom>
          <a:noFill/>
        </p:spPr>
      </p:pic>
      <p:sp>
        <p:nvSpPr>
          <p:cNvPr id="6" name="Title 5"/>
          <p:cNvSpPr>
            <a:spLocks noGrp="1"/>
          </p:cNvSpPr>
          <p:nvPr>
            <p:ph type="title"/>
          </p:nvPr>
        </p:nvSpPr>
        <p:spPr/>
        <p:txBody>
          <a:bodyPr/>
          <a:lstStyle/>
          <a:p>
            <a:r>
              <a:rPr lang="en-US" sz="2800" dirty="0" smtClean="0"/>
              <a:t>Exporting Reports</a:t>
            </a:r>
            <a:endParaRPr lang="en-US" sz="2800" dirty="0"/>
          </a:p>
        </p:txBody>
      </p:sp>
      <p:sp>
        <p:nvSpPr>
          <p:cNvPr id="5" name="Footer Placeholder 4"/>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CRM-450</a:t>
            </a:r>
          </a:p>
        </p:txBody>
      </p:sp>
      <p:sp>
        <p:nvSpPr>
          <p:cNvPr id="11" name="Rectangle 10"/>
          <p:cNvSpPr/>
          <p:nvPr/>
        </p:nvSpPr>
        <p:spPr>
          <a:xfrm>
            <a:off x="2127985" y="1431757"/>
            <a:ext cx="653716" cy="281539"/>
          </a:xfrm>
          <a:prstGeom prst="rect">
            <a:avLst/>
          </a:prstGeom>
          <a:noFill/>
          <a:ln w="317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ounded Rectangular Callout 11"/>
          <p:cNvSpPr/>
          <p:nvPr/>
        </p:nvSpPr>
        <p:spPr>
          <a:xfrm>
            <a:off x="3590223" y="1876925"/>
            <a:ext cx="5361272" cy="4196615"/>
          </a:xfrm>
          <a:prstGeom prst="wedgeRoundRectCallout">
            <a:avLst>
              <a:gd name="adj1" fmla="val -67080"/>
              <a:gd name="adj2" fmla="val -54335"/>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076" name="Picture 4" descr="C:\Users\qgl\AppData\Local\Temp\SNAGHTML1d2483f.PNG"/>
          <p:cNvPicPr>
            <a:picLocks noChangeAspect="1" noChangeArrowheads="1"/>
          </p:cNvPicPr>
          <p:nvPr/>
        </p:nvPicPr>
        <p:blipFill>
          <a:blip r:embed="rId4" cstate="print"/>
          <a:srcRect/>
          <a:stretch>
            <a:fillRect/>
          </a:stretch>
        </p:blipFill>
        <p:spPr bwMode="auto">
          <a:xfrm>
            <a:off x="3976804" y="2055591"/>
            <a:ext cx="4849563" cy="3930304"/>
          </a:xfrm>
          <a:prstGeom prst="rect">
            <a:avLst/>
          </a:prstGeom>
          <a:noFill/>
        </p:spPr>
      </p:pic>
    </p:spTree>
  </p:cSld>
  <p:clrMapOvr>
    <a:masterClrMapping/>
  </p:clrMapOvr>
  <p:transition>
    <p:cut/>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r>
              <a:rPr lang="en-US" dirty="0" smtClean="0"/>
              <a:t>Dashboard Functionality</a:t>
            </a:r>
          </a:p>
        </p:txBody>
      </p:sp>
      <p:sp>
        <p:nvSpPr>
          <p:cNvPr id="6" name="Footer Placeholder 5"/>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CRM-460</a:t>
            </a:r>
          </a:p>
        </p:txBody>
      </p:sp>
      <p:grpSp>
        <p:nvGrpSpPr>
          <p:cNvPr id="2" name="Group 6"/>
          <p:cNvGrpSpPr/>
          <p:nvPr/>
        </p:nvGrpSpPr>
        <p:grpSpPr>
          <a:xfrm>
            <a:off x="778081" y="1041269"/>
            <a:ext cx="7583487" cy="4843463"/>
            <a:chOff x="658813" y="1577975"/>
            <a:chExt cx="7583487" cy="4843463"/>
          </a:xfrm>
        </p:grpSpPr>
        <p:pic>
          <p:nvPicPr>
            <p:cNvPr id="83971" name="Picture 10"/>
            <p:cNvPicPr>
              <a:picLocks noChangeAspect="1" noChangeArrowheads="1"/>
            </p:cNvPicPr>
            <p:nvPr/>
          </p:nvPicPr>
          <p:blipFill>
            <a:blip r:embed="rId2" cstate="print"/>
            <a:srcRect l="19603" t="15038" r="11334" b="14398"/>
            <a:stretch>
              <a:fillRect/>
            </a:stretch>
          </p:blipFill>
          <p:spPr bwMode="auto">
            <a:xfrm>
              <a:off x="658813" y="1577975"/>
              <a:ext cx="7583487" cy="4843463"/>
            </a:xfrm>
            <a:prstGeom prst="rect">
              <a:avLst/>
            </a:prstGeom>
            <a:noFill/>
            <a:ln w="9525" algn="ctr">
              <a:noFill/>
              <a:miter lim="800000"/>
              <a:headEnd/>
              <a:tailEnd/>
            </a:ln>
            <a:effectLst>
              <a:outerShdw blurRad="50800" dist="38100" dir="2700000" algn="tl" rotWithShape="0">
                <a:prstClr val="black">
                  <a:alpha val="40000"/>
                </a:prstClr>
              </a:outerShdw>
            </a:effectLst>
          </p:spPr>
        </p:pic>
        <p:sp>
          <p:nvSpPr>
            <p:cNvPr id="83972" name="Text Box 11"/>
            <p:cNvSpPr txBox="1">
              <a:spLocks noChangeArrowheads="1"/>
            </p:cNvSpPr>
            <p:nvPr/>
          </p:nvSpPr>
          <p:spPr bwMode="auto">
            <a:xfrm>
              <a:off x="3613150" y="4703763"/>
              <a:ext cx="3309938" cy="492125"/>
            </a:xfrm>
            <a:prstGeom prst="rect">
              <a:avLst/>
            </a:prstGeom>
            <a:solidFill>
              <a:schemeClr val="bg1"/>
            </a:solidFill>
            <a:ln w="9525" algn="ctr">
              <a:solidFill>
                <a:schemeClr val="tx1"/>
              </a:solidFill>
              <a:miter lim="800000"/>
              <a:headEnd/>
              <a:tailEnd/>
            </a:ln>
          </p:spPr>
          <p:txBody>
            <a:bodyPr tIns="91440" bIns="91440">
              <a:spAutoFit/>
            </a:bodyPr>
            <a:lstStyle/>
            <a:p>
              <a:pPr>
                <a:spcBef>
                  <a:spcPct val="50000"/>
                </a:spcBef>
              </a:pPr>
              <a:r>
                <a:rPr lang="en-US" sz="2000" b="0" dirty="0">
                  <a:latin typeface="+mj-lt"/>
                </a:rPr>
                <a:t>Main Menu | Dashboard</a:t>
              </a:r>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z="2800" dirty="0" smtClean="0"/>
              <a:t>Knowledge Check </a:t>
            </a:r>
          </a:p>
        </p:txBody>
      </p:sp>
      <p:pic>
        <p:nvPicPr>
          <p:cNvPr id="157697" name="Picture 1"/>
          <p:cNvPicPr>
            <a:picLocks noChangeAspect="1" noChangeArrowheads="1"/>
          </p:cNvPicPr>
          <p:nvPr/>
        </p:nvPicPr>
        <p:blipFill>
          <a:blip r:embed="rId3" cstate="print"/>
          <a:srcRect/>
          <a:stretch>
            <a:fillRect/>
          </a:stretch>
        </p:blipFill>
        <p:spPr bwMode="auto">
          <a:xfrm>
            <a:off x="1723207" y="1573814"/>
            <a:ext cx="5235575" cy="382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r>
              <a:rPr lang="en-US" dirty="0" smtClean="0"/>
              <a:t>Review the Chapter Key Points</a:t>
            </a:r>
          </a:p>
          <a:p>
            <a:pPr eaLnBrk="1" hangingPunct="1"/>
            <a:endParaRPr lang="en-US" dirty="0" smtClean="0"/>
          </a:p>
          <a:p>
            <a:pPr eaLnBrk="1" hangingPunct="1">
              <a:buFont typeface="Webdings" pitchFamily="18" charset="2"/>
              <a:buNone/>
            </a:pPr>
            <a:endParaRPr lang="en-US" dirty="0" smtClean="0"/>
          </a:p>
          <a:p>
            <a:pPr eaLnBrk="1" hangingPunct="1"/>
            <a:endParaRPr lang="en-US" dirty="0" smtClean="0"/>
          </a:p>
          <a:p>
            <a:pPr eaLnBrk="1" hangingPunct="1"/>
            <a:endParaRPr lang="en-US" dirty="0" smtClean="0"/>
          </a:p>
          <a:p>
            <a:pPr eaLnBrk="1" hangingPunct="1">
              <a:buFont typeface="Webdings" pitchFamily="18" charset="2"/>
              <a:buNone/>
            </a:pPr>
            <a:r>
              <a:rPr lang="en-US" dirty="0" smtClean="0"/>
              <a:t>            </a:t>
            </a:r>
          </a:p>
          <a:p>
            <a:pPr eaLnBrk="1" hangingPunct="1"/>
            <a:endParaRPr lang="en-US" dirty="0" smtClean="0"/>
          </a:p>
          <a:p>
            <a:pPr eaLnBrk="1" hangingPunct="1"/>
            <a:endParaRPr lang="en-US" dirty="0" smtClean="0"/>
          </a:p>
          <a:p>
            <a:pPr eaLnBrk="1" hangingPunct="1"/>
            <a:r>
              <a:rPr lang="en-US" dirty="0" smtClean="0"/>
              <a:t>Questions?</a:t>
            </a:r>
          </a:p>
          <a:p>
            <a:pPr eaLnBrk="1" hangingPunct="1">
              <a:buFont typeface="Webdings" pitchFamily="18" charset="2"/>
              <a:buNone/>
            </a:pPr>
            <a:endParaRPr lang="en-US" dirty="0" smtClean="0"/>
          </a:p>
        </p:txBody>
      </p:sp>
      <p:sp>
        <p:nvSpPr>
          <p:cNvPr id="16386" name="Rectangle 2"/>
          <p:cNvSpPr>
            <a:spLocks noGrp="1" noChangeArrowheads="1"/>
          </p:cNvSpPr>
          <p:nvPr>
            <p:ph type="title"/>
          </p:nvPr>
        </p:nvSpPr>
        <p:spPr/>
        <p:txBody>
          <a:bodyPr/>
          <a:lstStyle/>
          <a:p>
            <a:pPr eaLnBrk="1" hangingPunct="1"/>
            <a:r>
              <a:rPr lang="en-US" dirty="0" smtClean="0"/>
              <a:t>Wrap-up</a:t>
            </a:r>
            <a:endParaRPr lang="en-US" sz="2800" dirty="0" smtClean="0"/>
          </a:p>
        </p:txBody>
      </p:sp>
      <p:pic>
        <p:nvPicPr>
          <p:cNvPr id="16388" name="Picture 7" descr="MCj01985720000[1]"/>
          <p:cNvPicPr>
            <a:picLocks noChangeAspect="1" noChangeArrowheads="1"/>
          </p:cNvPicPr>
          <p:nvPr/>
        </p:nvPicPr>
        <p:blipFill>
          <a:blip r:embed="rId3" cstate="print"/>
          <a:srcRect/>
          <a:stretch>
            <a:fillRect/>
          </a:stretch>
        </p:blipFill>
        <p:spPr bwMode="auto">
          <a:xfrm>
            <a:off x="3083268" y="1715817"/>
            <a:ext cx="2967037" cy="3471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6" descr="hands-on"/>
          <p:cNvPicPr>
            <a:picLocks noGrp="1" noChangeAspect="1" noChangeArrowheads="1"/>
          </p:cNvPicPr>
          <p:nvPr>
            <p:ph idx="1"/>
          </p:nvPr>
        </p:nvPicPr>
        <p:blipFill>
          <a:blip r:embed="rId2" cstate="print"/>
          <a:srcRect/>
          <a:stretch>
            <a:fillRect/>
          </a:stretch>
        </p:blipFill>
        <p:spPr>
          <a:xfrm>
            <a:off x="904875" y="2097290"/>
            <a:ext cx="7315200" cy="2760663"/>
          </a:xfrm>
          <a:noFill/>
          <a:ln w="3175">
            <a:solidFill>
              <a:srgbClr val="000000"/>
            </a:solidFill>
          </a:ln>
        </p:spPr>
      </p:pic>
      <p:sp>
        <p:nvSpPr>
          <p:cNvPr id="13316" name="Rectangle 8"/>
          <p:cNvSpPr>
            <a:spLocks noGrp="1" noChangeArrowheads="1"/>
          </p:cNvSpPr>
          <p:nvPr>
            <p:ph type="title"/>
          </p:nvPr>
        </p:nvSpPr>
        <p:spPr>
          <a:noFill/>
        </p:spPr>
        <p:txBody>
          <a:bodyPr/>
          <a:lstStyle/>
          <a:p>
            <a:pPr eaLnBrk="1" hangingPunct="1"/>
            <a:r>
              <a:rPr lang="en-US" smtClean="0"/>
              <a:t>Hands-On Exercises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p:txBody>
          <a:bodyPr/>
          <a:lstStyle/>
          <a:p>
            <a:pPr eaLnBrk="1" hangingPunct="1"/>
            <a:r>
              <a:rPr lang="en-US" dirty="0" smtClean="0"/>
              <a:t>CRM Basics - </a:t>
            </a:r>
            <a:r>
              <a:rPr lang="en-US" sz="2800" dirty="0" smtClean="0"/>
              <a:t>Records</a:t>
            </a:r>
          </a:p>
        </p:txBody>
      </p:sp>
      <p:sp>
        <p:nvSpPr>
          <p:cNvPr id="9" name="Footer Placeholder 8"/>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CRM-060</a:t>
            </a:r>
          </a:p>
        </p:txBody>
      </p:sp>
      <p:grpSp>
        <p:nvGrpSpPr>
          <p:cNvPr id="10" name="Group 9"/>
          <p:cNvGrpSpPr/>
          <p:nvPr/>
        </p:nvGrpSpPr>
        <p:grpSpPr>
          <a:xfrm>
            <a:off x="604564" y="1432622"/>
            <a:ext cx="7915275" cy="3986213"/>
            <a:chOff x="763588" y="1949450"/>
            <a:chExt cx="7915275" cy="3986213"/>
          </a:xfrm>
        </p:grpSpPr>
        <p:pic>
          <p:nvPicPr>
            <p:cNvPr id="13315" name="Picture 5" descr="MCj03197900000[1]"/>
            <p:cNvPicPr>
              <a:picLocks noChangeAspect="1" noChangeArrowheads="1"/>
            </p:cNvPicPr>
            <p:nvPr/>
          </p:nvPicPr>
          <p:blipFill>
            <a:blip r:embed="rId3" cstate="print"/>
            <a:srcRect/>
            <a:stretch>
              <a:fillRect/>
            </a:stretch>
          </p:blipFill>
          <p:spPr bwMode="auto">
            <a:xfrm>
              <a:off x="763588" y="1949450"/>
              <a:ext cx="1809750" cy="1698625"/>
            </a:xfrm>
            <a:prstGeom prst="rect">
              <a:avLst/>
            </a:prstGeom>
            <a:noFill/>
            <a:ln w="9525">
              <a:noFill/>
              <a:miter lim="800000"/>
              <a:headEnd/>
              <a:tailEnd/>
            </a:ln>
          </p:spPr>
        </p:pic>
        <p:pic>
          <p:nvPicPr>
            <p:cNvPr id="13316" name="Picture 6" descr="MCBS02027_0000[1]"/>
            <p:cNvPicPr>
              <a:picLocks noChangeAspect="1" noChangeArrowheads="1"/>
            </p:cNvPicPr>
            <p:nvPr/>
          </p:nvPicPr>
          <p:blipFill>
            <a:blip r:embed="rId4" cstate="print"/>
            <a:srcRect/>
            <a:stretch>
              <a:fillRect/>
            </a:stretch>
          </p:blipFill>
          <p:spPr bwMode="auto">
            <a:xfrm>
              <a:off x="2009775" y="3317875"/>
              <a:ext cx="1412875" cy="1412875"/>
            </a:xfrm>
            <a:prstGeom prst="rect">
              <a:avLst/>
            </a:prstGeom>
            <a:noFill/>
            <a:ln w="9525">
              <a:noFill/>
              <a:miter lim="800000"/>
              <a:headEnd/>
              <a:tailEnd/>
            </a:ln>
          </p:spPr>
        </p:pic>
        <p:pic>
          <p:nvPicPr>
            <p:cNvPr id="13317" name="Picture 7" descr="MCj02380200000[1]"/>
            <p:cNvPicPr>
              <a:picLocks noChangeAspect="1" noChangeArrowheads="1"/>
            </p:cNvPicPr>
            <p:nvPr/>
          </p:nvPicPr>
          <p:blipFill>
            <a:blip r:embed="rId5" cstate="print"/>
            <a:srcRect/>
            <a:stretch>
              <a:fillRect/>
            </a:stretch>
          </p:blipFill>
          <p:spPr bwMode="auto">
            <a:xfrm>
              <a:off x="2659063" y="4335463"/>
              <a:ext cx="2438400" cy="1600200"/>
            </a:xfrm>
            <a:prstGeom prst="rect">
              <a:avLst/>
            </a:prstGeom>
            <a:noFill/>
            <a:ln w="9525">
              <a:noFill/>
              <a:miter lim="800000"/>
              <a:headEnd/>
              <a:tailEnd/>
            </a:ln>
          </p:spPr>
        </p:pic>
        <p:sp>
          <p:nvSpPr>
            <p:cNvPr id="13318" name="Text Box 8"/>
            <p:cNvSpPr txBox="1">
              <a:spLocks noChangeArrowheads="1"/>
            </p:cNvSpPr>
            <p:nvPr/>
          </p:nvSpPr>
          <p:spPr bwMode="auto">
            <a:xfrm>
              <a:off x="4652963" y="3255963"/>
              <a:ext cx="2451100" cy="615950"/>
            </a:xfrm>
            <a:prstGeom prst="rect">
              <a:avLst/>
            </a:prstGeom>
            <a:noFill/>
            <a:ln w="9525" algn="ctr">
              <a:noFill/>
              <a:miter lim="800000"/>
              <a:headEnd/>
              <a:tailEnd/>
            </a:ln>
          </p:spPr>
          <p:txBody>
            <a:bodyPr tIns="91440" bIns="91440">
              <a:spAutoFit/>
            </a:bodyPr>
            <a:lstStyle/>
            <a:p>
              <a:pPr algn="ctr">
                <a:spcBef>
                  <a:spcPct val="50000"/>
                </a:spcBef>
              </a:pPr>
              <a:r>
                <a:rPr lang="en-US" dirty="0">
                  <a:latin typeface="+mj-lt"/>
                </a:rPr>
                <a:t>Contacts</a:t>
              </a:r>
            </a:p>
          </p:txBody>
        </p:sp>
        <p:sp>
          <p:nvSpPr>
            <p:cNvPr id="13319" name="Text Box 9"/>
            <p:cNvSpPr txBox="1">
              <a:spLocks noChangeArrowheads="1"/>
            </p:cNvSpPr>
            <p:nvPr/>
          </p:nvSpPr>
          <p:spPr bwMode="auto">
            <a:xfrm>
              <a:off x="3230563" y="2316163"/>
              <a:ext cx="2451100" cy="615950"/>
            </a:xfrm>
            <a:prstGeom prst="rect">
              <a:avLst/>
            </a:prstGeom>
            <a:noFill/>
            <a:ln w="9525" algn="ctr">
              <a:noFill/>
              <a:miter lim="800000"/>
              <a:headEnd/>
              <a:tailEnd/>
            </a:ln>
          </p:spPr>
          <p:txBody>
            <a:bodyPr tIns="91440" bIns="91440">
              <a:spAutoFit/>
            </a:bodyPr>
            <a:lstStyle/>
            <a:p>
              <a:pPr algn="ctr">
                <a:spcBef>
                  <a:spcPct val="50000"/>
                </a:spcBef>
              </a:pPr>
              <a:r>
                <a:rPr lang="en-US" dirty="0">
                  <a:latin typeface="+mj-lt"/>
                </a:rPr>
                <a:t>Profiles</a:t>
              </a:r>
            </a:p>
          </p:txBody>
        </p:sp>
        <p:sp>
          <p:nvSpPr>
            <p:cNvPr id="13320" name="Text Box 10"/>
            <p:cNvSpPr txBox="1">
              <a:spLocks noChangeArrowheads="1"/>
            </p:cNvSpPr>
            <p:nvPr/>
          </p:nvSpPr>
          <p:spPr bwMode="auto">
            <a:xfrm>
              <a:off x="5592763" y="4805363"/>
              <a:ext cx="3086100" cy="615950"/>
            </a:xfrm>
            <a:prstGeom prst="rect">
              <a:avLst/>
            </a:prstGeom>
            <a:noFill/>
            <a:ln w="9525" algn="ctr">
              <a:noFill/>
              <a:miter lim="800000"/>
              <a:headEnd/>
              <a:tailEnd/>
            </a:ln>
          </p:spPr>
          <p:txBody>
            <a:bodyPr tIns="91440" bIns="91440">
              <a:spAutoFit/>
            </a:bodyPr>
            <a:lstStyle/>
            <a:p>
              <a:pPr algn="ctr">
                <a:spcBef>
                  <a:spcPct val="50000"/>
                </a:spcBef>
              </a:pPr>
              <a:r>
                <a:rPr lang="en-US" dirty="0">
                  <a:latin typeface="+mj-lt"/>
                </a:rPr>
                <a:t>Opportunities</a:t>
              </a:r>
            </a:p>
          </p:txBody>
        </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412682" y="992816"/>
            <a:ext cx="8297862" cy="4872038"/>
            <a:chOff x="452438" y="1549400"/>
            <a:chExt cx="8297862" cy="4872038"/>
          </a:xfrm>
          <a:effectLst>
            <a:outerShdw blurRad="50800" dist="38100" dir="2700000" algn="tl" rotWithShape="0">
              <a:prstClr val="black">
                <a:alpha val="40000"/>
              </a:prstClr>
            </a:outerShdw>
          </a:effectLst>
        </p:grpSpPr>
        <p:pic>
          <p:nvPicPr>
            <p:cNvPr id="88067" name="Picture 4"/>
            <p:cNvPicPr>
              <a:picLocks noChangeAspect="1" noChangeArrowheads="1"/>
            </p:cNvPicPr>
            <p:nvPr/>
          </p:nvPicPr>
          <p:blipFill>
            <a:blip r:embed="rId3" cstate="print"/>
            <a:srcRect l="18802" t="44154" r="62874" b="15465"/>
            <a:stretch>
              <a:fillRect/>
            </a:stretch>
          </p:blipFill>
          <p:spPr bwMode="auto">
            <a:xfrm>
              <a:off x="452438" y="1549400"/>
              <a:ext cx="2514600" cy="3462338"/>
            </a:xfrm>
            <a:prstGeom prst="rect">
              <a:avLst/>
            </a:prstGeom>
            <a:noFill/>
            <a:ln w="9525" algn="ctr">
              <a:noFill/>
              <a:miter lim="800000"/>
              <a:headEnd/>
              <a:tailEnd/>
            </a:ln>
          </p:spPr>
        </p:pic>
        <p:pic>
          <p:nvPicPr>
            <p:cNvPr id="88068" name="Picture 7"/>
            <p:cNvPicPr>
              <a:picLocks noChangeAspect="1" noChangeArrowheads="1"/>
            </p:cNvPicPr>
            <p:nvPr/>
          </p:nvPicPr>
          <p:blipFill>
            <a:blip r:embed="rId4" cstate="print"/>
            <a:srcRect l="25270" t="27303" r="33737" b="37221"/>
            <a:stretch>
              <a:fillRect/>
            </a:stretch>
          </p:blipFill>
          <p:spPr bwMode="auto">
            <a:xfrm>
              <a:off x="711200" y="3233738"/>
              <a:ext cx="5622925" cy="3041650"/>
            </a:xfrm>
            <a:prstGeom prst="rect">
              <a:avLst/>
            </a:prstGeom>
            <a:noFill/>
            <a:ln w="9525" algn="ctr">
              <a:noFill/>
              <a:miter lim="800000"/>
              <a:headEnd/>
              <a:tailEnd/>
            </a:ln>
          </p:spPr>
        </p:pic>
        <p:pic>
          <p:nvPicPr>
            <p:cNvPr id="88069" name="Picture 8"/>
            <p:cNvPicPr>
              <a:picLocks noChangeAspect="1" noChangeArrowheads="1"/>
            </p:cNvPicPr>
            <p:nvPr/>
          </p:nvPicPr>
          <p:blipFill>
            <a:blip r:embed="rId5" cstate="print"/>
            <a:srcRect l="18202" t="17598" r="26936" b="34875"/>
            <a:stretch>
              <a:fillRect/>
            </a:stretch>
          </p:blipFill>
          <p:spPr bwMode="auto">
            <a:xfrm>
              <a:off x="2846388" y="1689100"/>
              <a:ext cx="5903912" cy="3197225"/>
            </a:xfrm>
            <a:prstGeom prst="rect">
              <a:avLst/>
            </a:prstGeom>
            <a:noFill/>
            <a:ln w="9525" algn="ctr">
              <a:noFill/>
              <a:miter lim="800000"/>
              <a:headEnd/>
              <a:tailEnd/>
            </a:ln>
            <a:effectLst>
              <a:outerShdw blurRad="50800" dist="38100" dir="2700000" algn="tl" rotWithShape="0">
                <a:prstClr val="black">
                  <a:alpha val="40000"/>
                </a:prstClr>
              </a:outerShdw>
            </a:effectLst>
          </p:spPr>
        </p:pic>
        <p:sp>
          <p:nvSpPr>
            <p:cNvPr id="88070" name="Text Box 9"/>
            <p:cNvSpPr txBox="1">
              <a:spLocks noChangeArrowheads="1"/>
            </p:cNvSpPr>
            <p:nvPr/>
          </p:nvSpPr>
          <p:spPr bwMode="auto">
            <a:xfrm>
              <a:off x="4919663" y="4543425"/>
              <a:ext cx="3643312" cy="1878013"/>
            </a:xfrm>
            <a:prstGeom prst="rect">
              <a:avLst/>
            </a:prstGeom>
            <a:solidFill>
              <a:schemeClr val="bg1"/>
            </a:solidFill>
            <a:ln w="3175" algn="ctr">
              <a:solidFill>
                <a:schemeClr val="tx1">
                  <a:lumMod val="25000"/>
                  <a:lumOff val="75000"/>
                </a:schemeClr>
              </a:solidFill>
              <a:miter lim="800000"/>
              <a:headEnd/>
              <a:tailEnd/>
            </a:ln>
          </p:spPr>
          <p:txBody>
            <a:bodyPr tIns="91440" bIns="91440">
              <a:spAutoFit/>
            </a:bodyPr>
            <a:lstStyle/>
            <a:p>
              <a:pPr marL="342900" indent="-342900">
                <a:spcBef>
                  <a:spcPct val="50000"/>
                </a:spcBef>
                <a:buFontTx/>
                <a:buChar char="•"/>
              </a:pPr>
              <a:r>
                <a:rPr lang="en-US" sz="2000" b="0" dirty="0">
                  <a:latin typeface="+mj-lt"/>
                </a:rPr>
                <a:t>Profile Relationships</a:t>
              </a:r>
            </a:p>
            <a:p>
              <a:pPr marL="342900" indent="-342900">
                <a:spcBef>
                  <a:spcPct val="50000"/>
                </a:spcBef>
                <a:buFontTx/>
                <a:buChar char="•"/>
              </a:pPr>
              <a:r>
                <a:rPr lang="en-US" sz="2000" b="0" dirty="0">
                  <a:latin typeface="+mj-lt"/>
                </a:rPr>
                <a:t>Using Scripts</a:t>
              </a:r>
            </a:p>
            <a:p>
              <a:pPr marL="342900" indent="-342900">
                <a:spcBef>
                  <a:spcPct val="50000"/>
                </a:spcBef>
                <a:buFontTx/>
                <a:buChar char="•"/>
              </a:pPr>
              <a:r>
                <a:rPr lang="en-US" sz="2000" b="0" dirty="0">
                  <a:latin typeface="+mj-lt"/>
                </a:rPr>
                <a:t>ERP/CRM Integration</a:t>
              </a:r>
            </a:p>
            <a:p>
              <a:pPr marL="342900" indent="-342900">
                <a:spcBef>
                  <a:spcPct val="50000"/>
                </a:spcBef>
                <a:buFontTx/>
                <a:buChar char="•"/>
              </a:pPr>
              <a:r>
                <a:rPr lang="en-US" sz="2000" b="0" dirty="0">
                  <a:latin typeface="+mj-lt"/>
                </a:rPr>
                <a:t>Customer Console</a:t>
              </a:r>
            </a:p>
          </p:txBody>
        </p:sp>
      </p:grpSp>
      <p:sp>
        <p:nvSpPr>
          <p:cNvPr id="9" name="Title 8"/>
          <p:cNvSpPr>
            <a:spLocks noGrp="1"/>
          </p:cNvSpPr>
          <p:nvPr>
            <p:ph type="title"/>
          </p:nvPr>
        </p:nvSpPr>
        <p:spPr/>
        <p:txBody>
          <a:bodyPr/>
          <a:lstStyle/>
          <a:p>
            <a:r>
              <a:rPr lang="en-US" dirty="0" smtClean="0"/>
              <a:t>Advanced Topics - Overview </a:t>
            </a:r>
            <a:endParaRPr lang="en-US" dirty="0"/>
          </a:p>
        </p:txBody>
      </p:sp>
      <p:sp>
        <p:nvSpPr>
          <p:cNvPr id="8" name="Footer Placeholder 7"/>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CRM-470</a:t>
            </a:r>
          </a:p>
        </p:txBody>
      </p:sp>
    </p:spTree>
  </p:cSld>
  <p:clrMapOvr>
    <a:masterClrMapping/>
  </p:clrMapOvr>
  <p:transition>
    <p:cut/>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en-US" dirty="0" smtClean="0"/>
              <a:t>Profile Relationships</a:t>
            </a:r>
          </a:p>
        </p:txBody>
      </p:sp>
      <p:sp>
        <p:nvSpPr>
          <p:cNvPr id="6" name="Footer Placeholder 5"/>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CRM-480</a:t>
            </a:r>
          </a:p>
        </p:txBody>
      </p:sp>
      <p:grpSp>
        <p:nvGrpSpPr>
          <p:cNvPr id="7" name="Group 6"/>
          <p:cNvGrpSpPr/>
          <p:nvPr/>
        </p:nvGrpSpPr>
        <p:grpSpPr>
          <a:xfrm>
            <a:off x="536575" y="1549683"/>
            <a:ext cx="8064500" cy="3781425"/>
            <a:chOff x="536575" y="2076450"/>
            <a:chExt cx="8064500" cy="3781425"/>
          </a:xfrm>
        </p:grpSpPr>
        <p:pic>
          <p:nvPicPr>
            <p:cNvPr id="89091" name="Picture 3"/>
            <p:cNvPicPr>
              <a:picLocks noChangeAspect="1" noChangeArrowheads="1"/>
            </p:cNvPicPr>
            <p:nvPr/>
          </p:nvPicPr>
          <p:blipFill>
            <a:blip r:embed="rId2" cstate="print"/>
            <a:srcRect l="20003" t="41487" r="21202" b="14398"/>
            <a:stretch>
              <a:fillRect/>
            </a:stretch>
          </p:blipFill>
          <p:spPr bwMode="auto">
            <a:xfrm>
              <a:off x="536575" y="2076450"/>
              <a:ext cx="8064500" cy="3781425"/>
            </a:xfrm>
            <a:prstGeom prst="rect">
              <a:avLst/>
            </a:prstGeom>
            <a:noFill/>
            <a:ln w="9525" algn="ctr">
              <a:noFill/>
              <a:miter lim="800000"/>
              <a:headEnd/>
              <a:tailEnd/>
            </a:ln>
            <a:effectLst>
              <a:outerShdw blurRad="50800" dist="38100" dir="2700000" algn="tl" rotWithShape="0">
                <a:prstClr val="black">
                  <a:alpha val="40000"/>
                </a:prstClr>
              </a:outerShdw>
            </a:effectLst>
          </p:spPr>
        </p:pic>
        <p:sp>
          <p:nvSpPr>
            <p:cNvPr id="89092" name="Text Box 5"/>
            <p:cNvSpPr txBox="1">
              <a:spLocks noChangeArrowheads="1"/>
            </p:cNvSpPr>
            <p:nvPr/>
          </p:nvSpPr>
          <p:spPr bwMode="auto">
            <a:xfrm>
              <a:off x="1322388" y="3949700"/>
              <a:ext cx="6488112" cy="1724025"/>
            </a:xfrm>
            <a:prstGeom prst="rect">
              <a:avLst/>
            </a:prstGeom>
            <a:solidFill>
              <a:schemeClr val="bg1"/>
            </a:solidFill>
            <a:ln w="3175" algn="ctr">
              <a:solidFill>
                <a:schemeClr val="tx1">
                  <a:lumMod val="25000"/>
                  <a:lumOff val="7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marL="342900" indent="-342900">
                <a:spcBef>
                  <a:spcPct val="50000"/>
                </a:spcBef>
                <a:buFontTx/>
                <a:buChar char="•"/>
              </a:pPr>
              <a:r>
                <a:rPr lang="en-US" sz="2000" b="0" dirty="0">
                  <a:latin typeface="+mj-lt"/>
                </a:rPr>
                <a:t>What is a Profile Relationship?</a:t>
              </a:r>
            </a:p>
            <a:p>
              <a:pPr marL="342900" indent="-342900">
                <a:spcBef>
                  <a:spcPct val="50000"/>
                </a:spcBef>
                <a:buFontTx/>
                <a:buChar char="•"/>
              </a:pPr>
              <a:r>
                <a:rPr lang="en-US" sz="2000" b="0" dirty="0">
                  <a:latin typeface="+mj-lt"/>
                </a:rPr>
                <a:t>Adding/Viewing  Relationships</a:t>
              </a:r>
            </a:p>
            <a:p>
              <a:pPr marL="342900" indent="-342900">
                <a:spcBef>
                  <a:spcPct val="50000"/>
                </a:spcBef>
                <a:buFontTx/>
                <a:buChar char="•"/>
              </a:pPr>
              <a:r>
                <a:rPr lang="en-US" sz="2000" b="0" dirty="0">
                  <a:latin typeface="+mj-lt"/>
                </a:rPr>
                <a:t>Main Menu | Sales Management |Addresses | Profile Relationships</a:t>
              </a:r>
            </a:p>
          </p:txBody>
        </p:sp>
      </p:gr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eaLnBrk="1" hangingPunct="1"/>
            <a:r>
              <a:rPr lang="en-US" dirty="0" smtClean="0"/>
              <a:t>Scripts </a:t>
            </a:r>
          </a:p>
        </p:txBody>
      </p:sp>
      <p:sp>
        <p:nvSpPr>
          <p:cNvPr id="5" name="Footer Placeholder 4"/>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CRM-490</a:t>
            </a:r>
          </a:p>
        </p:txBody>
      </p:sp>
      <p:grpSp>
        <p:nvGrpSpPr>
          <p:cNvPr id="6" name="Group 5"/>
          <p:cNvGrpSpPr/>
          <p:nvPr/>
        </p:nvGrpSpPr>
        <p:grpSpPr>
          <a:xfrm>
            <a:off x="1011238" y="985707"/>
            <a:ext cx="7100887" cy="4921250"/>
            <a:chOff x="1011238" y="1522413"/>
            <a:chExt cx="7100887" cy="4921250"/>
          </a:xfrm>
        </p:grpSpPr>
        <p:pic>
          <p:nvPicPr>
            <p:cNvPr id="92163" name="Picture 3"/>
            <p:cNvPicPr>
              <a:picLocks noChangeAspect="1" noChangeArrowheads="1"/>
            </p:cNvPicPr>
            <p:nvPr/>
          </p:nvPicPr>
          <p:blipFill>
            <a:blip r:embed="rId2" cstate="print"/>
            <a:srcRect l="19336" t="10985" r="37805" b="41487"/>
            <a:stretch>
              <a:fillRect/>
            </a:stretch>
          </p:blipFill>
          <p:spPr bwMode="auto">
            <a:xfrm>
              <a:off x="1011238" y="1522413"/>
              <a:ext cx="7100887" cy="4921250"/>
            </a:xfrm>
            <a:prstGeom prst="rect">
              <a:avLst/>
            </a:prstGeom>
            <a:noFill/>
            <a:ln w="9525" algn="ctr">
              <a:noFill/>
              <a:miter lim="800000"/>
              <a:headEnd/>
              <a:tailEnd/>
            </a:ln>
            <a:effectLst>
              <a:outerShdw blurRad="50800" dist="38100" dir="2700000" algn="tl" rotWithShape="0">
                <a:prstClr val="black">
                  <a:alpha val="40000"/>
                </a:prstClr>
              </a:outerShdw>
            </a:effectLst>
          </p:spPr>
        </p:pic>
        <p:sp>
          <p:nvSpPr>
            <p:cNvPr id="92164" name="Text Box 4"/>
            <p:cNvSpPr txBox="1">
              <a:spLocks noChangeArrowheads="1"/>
            </p:cNvSpPr>
            <p:nvPr/>
          </p:nvSpPr>
          <p:spPr bwMode="auto">
            <a:xfrm>
              <a:off x="4268788" y="4887913"/>
              <a:ext cx="3716337" cy="1416050"/>
            </a:xfrm>
            <a:prstGeom prst="rect">
              <a:avLst/>
            </a:prstGeom>
            <a:solidFill>
              <a:schemeClr val="bg1"/>
            </a:solidFill>
            <a:ln w="3175" algn="ctr">
              <a:solidFill>
                <a:schemeClr val="tx1">
                  <a:lumMod val="25000"/>
                  <a:lumOff val="75000"/>
                </a:schemeClr>
              </a:solidFill>
              <a:miter lim="800000"/>
              <a:headEnd/>
              <a:tailEnd/>
            </a:ln>
            <a:effectLst>
              <a:outerShdw blurRad="50800" dist="38100" dir="2700000" algn="tl" rotWithShape="0">
                <a:prstClr val="black">
                  <a:alpha val="40000"/>
                </a:prstClr>
              </a:outerShdw>
            </a:effectLst>
          </p:spPr>
          <p:txBody>
            <a:bodyPr tIns="91440" bIns="91440">
              <a:spAutoFit/>
            </a:bodyPr>
            <a:lstStyle/>
            <a:p>
              <a:pPr>
                <a:spcBef>
                  <a:spcPct val="50000"/>
                </a:spcBef>
              </a:pPr>
              <a:r>
                <a:rPr lang="en-US" sz="2000" b="0" dirty="0">
                  <a:latin typeface="+mj-lt"/>
                </a:rPr>
                <a:t>What is a Script?</a:t>
              </a:r>
            </a:p>
            <a:p>
              <a:pPr>
                <a:spcBef>
                  <a:spcPct val="50000"/>
                </a:spcBef>
              </a:pPr>
              <a:r>
                <a:rPr lang="en-US" sz="2000" b="0" dirty="0">
                  <a:latin typeface="+mj-lt"/>
                </a:rPr>
                <a:t>How to use Scripts?</a:t>
              </a:r>
            </a:p>
            <a:p>
              <a:pPr>
                <a:spcBef>
                  <a:spcPct val="50000"/>
                </a:spcBef>
              </a:pPr>
              <a:r>
                <a:rPr lang="en-US" sz="2000" b="0" dirty="0">
                  <a:latin typeface="+mj-lt"/>
                </a:rPr>
                <a:t>How to add a Script</a:t>
              </a:r>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en-US" dirty="0" smtClean="0"/>
              <a:t>ERP/CRM Integration  </a:t>
            </a:r>
          </a:p>
        </p:txBody>
      </p:sp>
      <p:sp>
        <p:nvSpPr>
          <p:cNvPr id="5" name="Footer Placeholder 4"/>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CRM-500</a:t>
            </a:r>
          </a:p>
        </p:txBody>
      </p:sp>
      <p:grpSp>
        <p:nvGrpSpPr>
          <p:cNvPr id="6" name="Group 5"/>
          <p:cNvGrpSpPr/>
          <p:nvPr/>
        </p:nvGrpSpPr>
        <p:grpSpPr>
          <a:xfrm>
            <a:off x="561975" y="1061147"/>
            <a:ext cx="8018463" cy="4841875"/>
            <a:chOff x="561975" y="1577975"/>
            <a:chExt cx="8018463" cy="4841875"/>
          </a:xfrm>
        </p:grpSpPr>
        <p:pic>
          <p:nvPicPr>
            <p:cNvPr id="93187" name="Picture 4"/>
            <p:cNvPicPr>
              <a:picLocks noChangeAspect="1" noChangeArrowheads="1"/>
            </p:cNvPicPr>
            <p:nvPr/>
          </p:nvPicPr>
          <p:blipFill>
            <a:blip r:embed="rId2" cstate="print"/>
            <a:srcRect l="18736" t="17278" r="22803" b="26236"/>
            <a:stretch>
              <a:fillRect/>
            </a:stretch>
          </p:blipFill>
          <p:spPr bwMode="auto">
            <a:xfrm>
              <a:off x="561975" y="1577975"/>
              <a:ext cx="8018463" cy="4841875"/>
            </a:xfrm>
            <a:prstGeom prst="rect">
              <a:avLst/>
            </a:prstGeom>
            <a:noFill/>
            <a:ln w="9525" algn="ctr">
              <a:noFill/>
              <a:miter lim="800000"/>
              <a:headEnd/>
              <a:tailEnd/>
            </a:ln>
            <a:effectLst>
              <a:outerShdw blurRad="50800" dist="38100" dir="2700000" algn="tl" rotWithShape="0">
                <a:prstClr val="black">
                  <a:alpha val="40000"/>
                </a:prstClr>
              </a:outerShdw>
            </a:effectLst>
          </p:spPr>
        </p:pic>
        <p:sp>
          <p:nvSpPr>
            <p:cNvPr id="93188" name="Text Box 5"/>
            <p:cNvSpPr txBox="1">
              <a:spLocks noChangeArrowheads="1"/>
            </p:cNvSpPr>
            <p:nvPr/>
          </p:nvSpPr>
          <p:spPr bwMode="auto">
            <a:xfrm>
              <a:off x="5572243" y="4163795"/>
              <a:ext cx="2880648" cy="954107"/>
            </a:xfrm>
            <a:prstGeom prst="rect">
              <a:avLst/>
            </a:prstGeom>
            <a:solidFill>
              <a:schemeClr val="bg1"/>
            </a:solidFill>
            <a:ln w="3175" algn="ctr">
              <a:solidFill>
                <a:schemeClr val="tx1">
                  <a:lumMod val="25000"/>
                  <a:lumOff val="75000"/>
                </a:schemeClr>
              </a:solidFill>
              <a:miter lim="800000"/>
              <a:headEnd/>
              <a:tailEnd/>
            </a:ln>
            <a:effectLst>
              <a:outerShdw blurRad="50800" dist="38100" dir="2700000" algn="tl" rotWithShape="0">
                <a:prstClr val="black">
                  <a:alpha val="40000"/>
                </a:prstClr>
              </a:outerShdw>
            </a:effectLst>
          </p:spPr>
          <p:txBody>
            <a:bodyPr wrap="square" tIns="91440" bIns="91440">
              <a:spAutoFit/>
            </a:bodyPr>
            <a:lstStyle/>
            <a:p>
              <a:pPr marL="342900" indent="-342900">
                <a:spcBef>
                  <a:spcPct val="50000"/>
                </a:spcBef>
                <a:buFontTx/>
                <a:buChar char="•"/>
              </a:pPr>
              <a:r>
                <a:rPr lang="en-US" sz="2000" b="0" dirty="0">
                  <a:latin typeface="+mj-lt"/>
                </a:rPr>
                <a:t>Overview</a:t>
              </a:r>
            </a:p>
            <a:p>
              <a:pPr marL="342900" indent="-342900">
                <a:spcBef>
                  <a:spcPct val="50000"/>
                </a:spcBef>
                <a:buFontTx/>
                <a:buChar char="•"/>
              </a:pPr>
              <a:r>
                <a:rPr lang="en-US" sz="2000" b="0" dirty="0">
                  <a:latin typeface="+mj-lt"/>
                </a:rPr>
                <a:t>Integration Points</a:t>
              </a:r>
            </a:p>
          </p:txBody>
        </p:sp>
      </p:gr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r>
              <a:rPr lang="en-US" dirty="0" smtClean="0"/>
              <a:t>Customer Console </a:t>
            </a:r>
          </a:p>
        </p:txBody>
      </p:sp>
      <p:sp>
        <p:nvSpPr>
          <p:cNvPr id="5" name="Footer Placeholder 4"/>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CRM-510</a:t>
            </a:r>
          </a:p>
        </p:txBody>
      </p:sp>
      <p:grpSp>
        <p:nvGrpSpPr>
          <p:cNvPr id="6" name="Group 5"/>
          <p:cNvGrpSpPr/>
          <p:nvPr/>
        </p:nvGrpSpPr>
        <p:grpSpPr>
          <a:xfrm>
            <a:off x="300038" y="1387413"/>
            <a:ext cx="8537575" cy="4735113"/>
            <a:chOff x="300038" y="1884363"/>
            <a:chExt cx="8537575" cy="4735113"/>
          </a:xfrm>
        </p:grpSpPr>
        <p:pic>
          <p:nvPicPr>
            <p:cNvPr id="94211" name="Picture 4"/>
            <p:cNvPicPr>
              <a:picLocks noChangeAspect="1" noChangeArrowheads="1"/>
            </p:cNvPicPr>
            <p:nvPr/>
          </p:nvPicPr>
          <p:blipFill>
            <a:blip r:embed="rId2" cstate="print"/>
            <a:srcRect l="18802" t="17278" r="7935" b="26556"/>
            <a:stretch>
              <a:fillRect/>
            </a:stretch>
          </p:blipFill>
          <p:spPr bwMode="auto">
            <a:xfrm>
              <a:off x="300038" y="1884363"/>
              <a:ext cx="8537575" cy="4090987"/>
            </a:xfrm>
            <a:prstGeom prst="rect">
              <a:avLst/>
            </a:prstGeom>
            <a:noFill/>
            <a:ln w="9525" algn="ctr">
              <a:noFill/>
              <a:miter lim="800000"/>
              <a:headEnd/>
              <a:tailEnd/>
            </a:ln>
            <a:effectLst>
              <a:outerShdw blurRad="50800" dist="38100" dir="2700000" algn="tl" rotWithShape="0">
                <a:prstClr val="black">
                  <a:alpha val="40000"/>
                </a:prstClr>
              </a:outerShdw>
            </a:effectLst>
          </p:spPr>
        </p:pic>
        <p:sp>
          <p:nvSpPr>
            <p:cNvPr id="94212" name="Text Box 5"/>
            <p:cNvSpPr txBox="1">
              <a:spLocks noChangeArrowheads="1"/>
            </p:cNvSpPr>
            <p:nvPr/>
          </p:nvSpPr>
          <p:spPr bwMode="auto">
            <a:xfrm>
              <a:off x="979537" y="5203704"/>
              <a:ext cx="4587875" cy="1415772"/>
            </a:xfrm>
            <a:prstGeom prst="rect">
              <a:avLst/>
            </a:prstGeom>
            <a:solidFill>
              <a:schemeClr val="bg1"/>
            </a:solidFill>
            <a:ln w="3175" algn="ctr">
              <a:solidFill>
                <a:schemeClr val="tx1">
                  <a:lumMod val="25000"/>
                  <a:lumOff val="75000"/>
                </a:schemeClr>
              </a:solidFill>
              <a:miter lim="800000"/>
              <a:headEnd/>
              <a:tailEnd/>
            </a:ln>
            <a:effectLst>
              <a:outerShdw blurRad="50800" dist="38100" dir="2700000" algn="tl" rotWithShape="0">
                <a:prstClr val="black">
                  <a:alpha val="40000"/>
                </a:prstClr>
              </a:outerShdw>
            </a:effectLst>
          </p:spPr>
          <p:txBody>
            <a:bodyPr wrap="square" tIns="91440" bIns="91440">
              <a:spAutoFit/>
            </a:bodyPr>
            <a:lstStyle/>
            <a:p>
              <a:pPr>
                <a:spcBef>
                  <a:spcPct val="50000"/>
                </a:spcBef>
              </a:pPr>
              <a:endParaRPr lang="en-US" sz="2000" b="0" dirty="0">
                <a:latin typeface="+mj-lt"/>
              </a:endParaRPr>
            </a:p>
            <a:p>
              <a:pPr>
                <a:spcBef>
                  <a:spcPct val="50000"/>
                </a:spcBef>
              </a:pPr>
              <a:r>
                <a:rPr lang="en-US" sz="2000" b="0" dirty="0">
                  <a:latin typeface="+mj-lt"/>
                </a:rPr>
                <a:t>Main Menu | Customer Console</a:t>
              </a:r>
            </a:p>
            <a:p>
              <a:pPr>
                <a:spcBef>
                  <a:spcPct val="50000"/>
                </a:spcBef>
              </a:pPr>
              <a:r>
                <a:rPr lang="en-US" sz="2000" b="0" dirty="0">
                  <a:latin typeface="+mj-lt"/>
                </a:rPr>
                <a:t> </a:t>
              </a:r>
            </a:p>
          </p:txBody>
        </p:sp>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z="2800" dirty="0" smtClean="0"/>
              <a:t>Knowledge Check </a:t>
            </a:r>
          </a:p>
        </p:txBody>
      </p:sp>
      <p:pic>
        <p:nvPicPr>
          <p:cNvPr id="157697" name="Picture 1"/>
          <p:cNvPicPr>
            <a:picLocks noChangeAspect="1" noChangeArrowheads="1"/>
          </p:cNvPicPr>
          <p:nvPr/>
        </p:nvPicPr>
        <p:blipFill>
          <a:blip r:embed="rId3" cstate="print"/>
          <a:srcRect/>
          <a:stretch>
            <a:fillRect/>
          </a:stretch>
        </p:blipFill>
        <p:spPr bwMode="auto">
          <a:xfrm>
            <a:off x="1723207" y="1573814"/>
            <a:ext cx="5235575" cy="382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r>
              <a:rPr lang="en-US" dirty="0" smtClean="0"/>
              <a:t>Review the Chapter Key Points</a:t>
            </a:r>
          </a:p>
          <a:p>
            <a:pPr eaLnBrk="1" hangingPunct="1"/>
            <a:endParaRPr lang="en-US" dirty="0" smtClean="0"/>
          </a:p>
          <a:p>
            <a:pPr eaLnBrk="1" hangingPunct="1">
              <a:buFont typeface="Webdings" pitchFamily="18" charset="2"/>
              <a:buNone/>
            </a:pPr>
            <a:endParaRPr lang="en-US" dirty="0" smtClean="0"/>
          </a:p>
          <a:p>
            <a:pPr eaLnBrk="1" hangingPunct="1"/>
            <a:endParaRPr lang="en-US" dirty="0" smtClean="0"/>
          </a:p>
          <a:p>
            <a:pPr eaLnBrk="1" hangingPunct="1"/>
            <a:endParaRPr lang="en-US" dirty="0" smtClean="0"/>
          </a:p>
          <a:p>
            <a:pPr eaLnBrk="1" hangingPunct="1">
              <a:buFont typeface="Webdings" pitchFamily="18" charset="2"/>
              <a:buNone/>
            </a:pPr>
            <a:r>
              <a:rPr lang="en-US" dirty="0" smtClean="0"/>
              <a:t>            </a:t>
            </a:r>
          </a:p>
          <a:p>
            <a:pPr eaLnBrk="1" hangingPunct="1"/>
            <a:endParaRPr lang="en-US" dirty="0" smtClean="0"/>
          </a:p>
          <a:p>
            <a:pPr eaLnBrk="1" hangingPunct="1"/>
            <a:endParaRPr lang="en-US" dirty="0" smtClean="0"/>
          </a:p>
          <a:p>
            <a:pPr eaLnBrk="1" hangingPunct="1"/>
            <a:r>
              <a:rPr lang="en-US" dirty="0" smtClean="0"/>
              <a:t>Questions?</a:t>
            </a:r>
          </a:p>
          <a:p>
            <a:pPr eaLnBrk="1" hangingPunct="1">
              <a:buFont typeface="Webdings" pitchFamily="18" charset="2"/>
              <a:buNone/>
            </a:pPr>
            <a:endParaRPr lang="en-US" dirty="0" smtClean="0"/>
          </a:p>
        </p:txBody>
      </p:sp>
      <p:sp>
        <p:nvSpPr>
          <p:cNvPr id="16386" name="Rectangle 2"/>
          <p:cNvSpPr>
            <a:spLocks noGrp="1" noChangeArrowheads="1"/>
          </p:cNvSpPr>
          <p:nvPr>
            <p:ph type="title"/>
          </p:nvPr>
        </p:nvSpPr>
        <p:spPr/>
        <p:txBody>
          <a:bodyPr/>
          <a:lstStyle/>
          <a:p>
            <a:pPr eaLnBrk="1" hangingPunct="1"/>
            <a:r>
              <a:rPr lang="en-US" dirty="0" smtClean="0"/>
              <a:t>Wrap-up</a:t>
            </a:r>
            <a:endParaRPr lang="en-US" sz="2800" dirty="0" smtClean="0"/>
          </a:p>
        </p:txBody>
      </p:sp>
      <p:pic>
        <p:nvPicPr>
          <p:cNvPr id="16388" name="Picture 7" descr="MCj01985720000[1]"/>
          <p:cNvPicPr>
            <a:picLocks noChangeAspect="1" noChangeArrowheads="1"/>
          </p:cNvPicPr>
          <p:nvPr/>
        </p:nvPicPr>
        <p:blipFill>
          <a:blip r:embed="rId3" cstate="print"/>
          <a:srcRect/>
          <a:stretch>
            <a:fillRect/>
          </a:stretch>
        </p:blipFill>
        <p:spPr bwMode="auto">
          <a:xfrm>
            <a:off x="3083268" y="1715817"/>
            <a:ext cx="2967037" cy="3471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6" descr="hands-on"/>
          <p:cNvPicPr>
            <a:picLocks noGrp="1" noChangeAspect="1" noChangeArrowheads="1"/>
          </p:cNvPicPr>
          <p:nvPr>
            <p:ph idx="1"/>
          </p:nvPr>
        </p:nvPicPr>
        <p:blipFill>
          <a:blip r:embed="rId2" cstate="print"/>
          <a:srcRect/>
          <a:stretch>
            <a:fillRect/>
          </a:stretch>
        </p:blipFill>
        <p:spPr>
          <a:xfrm>
            <a:off x="904875" y="2097290"/>
            <a:ext cx="7315200" cy="2760663"/>
          </a:xfrm>
          <a:noFill/>
          <a:ln w="3175">
            <a:solidFill>
              <a:srgbClr val="000000"/>
            </a:solidFill>
          </a:ln>
        </p:spPr>
      </p:pic>
      <p:sp>
        <p:nvSpPr>
          <p:cNvPr id="13316" name="Rectangle 8"/>
          <p:cNvSpPr>
            <a:spLocks noGrp="1" noChangeArrowheads="1"/>
          </p:cNvSpPr>
          <p:nvPr>
            <p:ph type="title"/>
          </p:nvPr>
        </p:nvSpPr>
        <p:spPr>
          <a:noFill/>
        </p:spPr>
        <p:txBody>
          <a:bodyPr/>
          <a:lstStyle/>
          <a:p>
            <a:pPr eaLnBrk="1" hangingPunct="1"/>
            <a:r>
              <a:rPr lang="en-US" smtClean="0"/>
              <a:t>Hands-On Exercises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idx="1"/>
          </p:nvPr>
        </p:nvSpPr>
        <p:spPr/>
        <p:txBody>
          <a:bodyPr/>
          <a:lstStyle/>
          <a:p>
            <a:pPr>
              <a:buNone/>
            </a:pPr>
            <a:r>
              <a:rPr lang="en-US" sz="2600" b="1" dirty="0" smtClean="0">
                <a:solidFill>
                  <a:schemeClr val="accent1">
                    <a:lumMod val="75000"/>
                  </a:schemeClr>
                </a:solidFill>
              </a:rPr>
              <a:t>CRM secures your data by:</a:t>
            </a:r>
          </a:p>
          <a:p>
            <a:r>
              <a:rPr lang="en-US" dirty="0" smtClean="0"/>
              <a:t>Login Security</a:t>
            </a:r>
          </a:p>
          <a:p>
            <a:r>
              <a:rPr lang="en-US" dirty="0" smtClean="0"/>
              <a:t>Business Units</a:t>
            </a:r>
          </a:p>
          <a:p>
            <a:r>
              <a:rPr lang="en-US" dirty="0" smtClean="0"/>
              <a:t>Teams</a:t>
            </a:r>
          </a:p>
          <a:p>
            <a:r>
              <a:rPr lang="en-US" dirty="0" smtClean="0"/>
              <a:t>Permission Groups</a:t>
            </a:r>
            <a:endParaRPr lang="en-US" dirty="0"/>
          </a:p>
        </p:txBody>
      </p:sp>
      <p:sp>
        <p:nvSpPr>
          <p:cNvPr id="13314" name="Rectangle 4"/>
          <p:cNvSpPr>
            <a:spLocks noGrp="1" noChangeArrowheads="1"/>
          </p:cNvSpPr>
          <p:nvPr>
            <p:ph type="title"/>
          </p:nvPr>
        </p:nvSpPr>
        <p:spPr/>
        <p:txBody>
          <a:bodyPr/>
          <a:lstStyle/>
          <a:p>
            <a:pPr eaLnBrk="1" hangingPunct="1"/>
            <a:r>
              <a:rPr lang="en-US" dirty="0" smtClean="0"/>
              <a:t>CRM Basics - </a:t>
            </a:r>
            <a:r>
              <a:rPr lang="en-US" sz="2800" dirty="0" smtClean="0"/>
              <a:t>Security</a:t>
            </a:r>
          </a:p>
        </p:txBody>
      </p:sp>
      <p:sp>
        <p:nvSpPr>
          <p:cNvPr id="9" name="Footer Placeholder 8"/>
          <p:cNvSpPr>
            <a:spLocks noGrp="1"/>
          </p:cNvSpPr>
          <p:nvPr>
            <p:ph type="ftr" sz="quarter" idx="10"/>
          </p:nvPr>
        </p:nvSpPr>
        <p:spPr/>
        <p:txBody>
          <a:bodyPr wrap="square" numCol="1" anchorCtr="0" compatLnSpc="1">
            <a:prstTxWarp prst="textNoShape">
              <a:avLst/>
            </a:prstTxWarp>
          </a:bodyPr>
          <a:lstStyle/>
          <a:p>
            <a:r>
              <a:rPr lang="en-US" dirty="0" smtClean="0">
                <a:solidFill>
                  <a:srgbClr val="898989"/>
                </a:solidFill>
                <a:latin typeface="Arial" charset="0"/>
                <a:cs typeface="Arial" charset="0"/>
              </a:rPr>
              <a:t>CRM-070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8"/>
          <p:cNvSpPr>
            <a:spLocks/>
          </p:cNvSpPr>
          <p:nvPr/>
        </p:nvSpPr>
        <p:spPr bwMode="auto">
          <a:xfrm>
            <a:off x="1733109" y="750888"/>
            <a:ext cx="5720316" cy="5341568"/>
          </a:xfrm>
          <a:custGeom>
            <a:avLst/>
            <a:gdLst/>
            <a:ahLst/>
            <a:cxnLst>
              <a:cxn ang="0">
                <a:pos x="1292" y="532"/>
              </a:cxn>
              <a:cxn ang="0">
                <a:pos x="1247" y="254"/>
              </a:cxn>
              <a:cxn ang="0">
                <a:pos x="1404" y="31"/>
              </a:cxn>
              <a:cxn ang="0">
                <a:pos x="1765" y="8"/>
              </a:cxn>
              <a:cxn ang="0">
                <a:pos x="1943" y="138"/>
              </a:cxn>
              <a:cxn ang="0">
                <a:pos x="1983" y="366"/>
              </a:cxn>
              <a:cxn ang="0">
                <a:pos x="1948" y="610"/>
              </a:cxn>
              <a:cxn ang="0">
                <a:pos x="2123" y="755"/>
              </a:cxn>
              <a:cxn ang="0">
                <a:pos x="2388" y="817"/>
              </a:cxn>
              <a:cxn ang="0">
                <a:pos x="2499" y="930"/>
              </a:cxn>
              <a:cxn ang="0">
                <a:pos x="2504" y="1092"/>
              </a:cxn>
              <a:cxn ang="0">
                <a:pos x="2606" y="1236"/>
              </a:cxn>
              <a:cxn ang="0">
                <a:pos x="2816" y="1265"/>
              </a:cxn>
              <a:cxn ang="0">
                <a:pos x="3044" y="1253"/>
              </a:cxn>
              <a:cxn ang="0">
                <a:pos x="3180" y="1324"/>
              </a:cxn>
              <a:cxn ang="0">
                <a:pos x="3212" y="1578"/>
              </a:cxn>
              <a:cxn ang="0">
                <a:pos x="3180" y="1917"/>
              </a:cxn>
              <a:cxn ang="0">
                <a:pos x="3042" y="1998"/>
              </a:cxn>
              <a:cxn ang="0">
                <a:pos x="2794" y="1986"/>
              </a:cxn>
              <a:cxn ang="0">
                <a:pos x="2611" y="2012"/>
              </a:cxn>
              <a:cxn ang="0">
                <a:pos x="2509" y="2112"/>
              </a:cxn>
              <a:cxn ang="0">
                <a:pos x="2499" y="2304"/>
              </a:cxn>
              <a:cxn ang="0">
                <a:pos x="2381" y="2437"/>
              </a:cxn>
              <a:cxn ang="0">
                <a:pos x="2168" y="2482"/>
              </a:cxn>
              <a:cxn ang="0">
                <a:pos x="1983" y="2574"/>
              </a:cxn>
              <a:cxn ang="0">
                <a:pos x="1943" y="2762"/>
              </a:cxn>
              <a:cxn ang="0">
                <a:pos x="1983" y="2992"/>
              </a:cxn>
              <a:cxn ang="0">
                <a:pos x="1895" y="3210"/>
              </a:cxn>
              <a:cxn ang="0">
                <a:pos x="1740" y="3324"/>
              </a:cxn>
              <a:cxn ang="0">
                <a:pos x="1500" y="3336"/>
              </a:cxn>
              <a:cxn ang="0">
                <a:pos x="1319" y="3250"/>
              </a:cxn>
              <a:cxn ang="0">
                <a:pos x="1234" y="3087"/>
              </a:cxn>
              <a:cxn ang="0">
                <a:pos x="1257" y="2895"/>
              </a:cxn>
              <a:cxn ang="0">
                <a:pos x="1269" y="2721"/>
              </a:cxn>
              <a:cxn ang="0">
                <a:pos x="1149" y="2598"/>
              </a:cxn>
              <a:cxn ang="0">
                <a:pos x="951" y="2551"/>
              </a:cxn>
              <a:cxn ang="0">
                <a:pos x="761" y="2479"/>
              </a:cxn>
              <a:cxn ang="0">
                <a:pos x="711" y="2287"/>
              </a:cxn>
              <a:cxn ang="0">
                <a:pos x="653" y="2128"/>
              </a:cxn>
              <a:cxn ang="0">
                <a:pos x="463" y="2069"/>
              </a:cxn>
              <a:cxn ang="0">
                <a:pos x="270" y="2086"/>
              </a:cxn>
              <a:cxn ang="0">
                <a:pos x="62" y="2036"/>
              </a:cxn>
              <a:cxn ang="0">
                <a:pos x="2" y="1813"/>
              </a:cxn>
              <a:cxn ang="0">
                <a:pos x="15" y="1493"/>
              </a:cxn>
              <a:cxn ang="0">
                <a:pos x="77" y="1300"/>
              </a:cxn>
              <a:cxn ang="0">
                <a:pos x="238" y="1251"/>
              </a:cxn>
              <a:cxn ang="0">
                <a:pos x="476" y="1267"/>
              </a:cxn>
              <a:cxn ang="0">
                <a:pos x="686" y="1191"/>
              </a:cxn>
              <a:cxn ang="0">
                <a:pos x="723" y="1013"/>
              </a:cxn>
              <a:cxn ang="0">
                <a:pos x="801" y="838"/>
              </a:cxn>
              <a:cxn ang="0">
                <a:pos x="1024" y="776"/>
              </a:cxn>
            </a:cxnLst>
            <a:rect l="0" t="0" r="r" b="b"/>
            <a:pathLst>
              <a:path w="3215" h="3338">
                <a:moveTo>
                  <a:pt x="1224" y="698"/>
                </a:moveTo>
                <a:lnTo>
                  <a:pt x="1257" y="660"/>
                </a:lnTo>
                <a:lnTo>
                  <a:pt x="1279" y="624"/>
                </a:lnTo>
                <a:lnTo>
                  <a:pt x="1292" y="584"/>
                </a:lnTo>
                <a:lnTo>
                  <a:pt x="1292" y="532"/>
                </a:lnTo>
                <a:lnTo>
                  <a:pt x="1277" y="473"/>
                </a:lnTo>
                <a:lnTo>
                  <a:pt x="1264" y="423"/>
                </a:lnTo>
                <a:lnTo>
                  <a:pt x="1247" y="361"/>
                </a:lnTo>
                <a:lnTo>
                  <a:pt x="1239" y="295"/>
                </a:lnTo>
                <a:lnTo>
                  <a:pt x="1247" y="254"/>
                </a:lnTo>
                <a:lnTo>
                  <a:pt x="1259" y="204"/>
                </a:lnTo>
                <a:lnTo>
                  <a:pt x="1284" y="152"/>
                </a:lnTo>
                <a:lnTo>
                  <a:pt x="1319" y="102"/>
                </a:lnTo>
                <a:lnTo>
                  <a:pt x="1364" y="62"/>
                </a:lnTo>
                <a:lnTo>
                  <a:pt x="1404" y="31"/>
                </a:lnTo>
                <a:lnTo>
                  <a:pt x="1460" y="12"/>
                </a:lnTo>
                <a:lnTo>
                  <a:pt x="1525" y="3"/>
                </a:lnTo>
                <a:lnTo>
                  <a:pt x="1595" y="0"/>
                </a:lnTo>
                <a:lnTo>
                  <a:pt x="1690" y="0"/>
                </a:lnTo>
                <a:lnTo>
                  <a:pt x="1765" y="8"/>
                </a:lnTo>
                <a:lnTo>
                  <a:pt x="1808" y="22"/>
                </a:lnTo>
                <a:lnTo>
                  <a:pt x="1840" y="41"/>
                </a:lnTo>
                <a:lnTo>
                  <a:pt x="1875" y="62"/>
                </a:lnTo>
                <a:lnTo>
                  <a:pt x="1910" y="95"/>
                </a:lnTo>
                <a:lnTo>
                  <a:pt x="1943" y="138"/>
                </a:lnTo>
                <a:lnTo>
                  <a:pt x="1968" y="176"/>
                </a:lnTo>
                <a:lnTo>
                  <a:pt x="1980" y="209"/>
                </a:lnTo>
                <a:lnTo>
                  <a:pt x="1990" y="266"/>
                </a:lnTo>
                <a:lnTo>
                  <a:pt x="1990" y="316"/>
                </a:lnTo>
                <a:lnTo>
                  <a:pt x="1983" y="366"/>
                </a:lnTo>
                <a:lnTo>
                  <a:pt x="1973" y="404"/>
                </a:lnTo>
                <a:lnTo>
                  <a:pt x="1960" y="465"/>
                </a:lnTo>
                <a:lnTo>
                  <a:pt x="1943" y="529"/>
                </a:lnTo>
                <a:lnTo>
                  <a:pt x="1935" y="570"/>
                </a:lnTo>
                <a:lnTo>
                  <a:pt x="1948" y="610"/>
                </a:lnTo>
                <a:lnTo>
                  <a:pt x="1963" y="639"/>
                </a:lnTo>
                <a:lnTo>
                  <a:pt x="1990" y="677"/>
                </a:lnTo>
                <a:lnTo>
                  <a:pt x="2030" y="707"/>
                </a:lnTo>
                <a:lnTo>
                  <a:pt x="2068" y="733"/>
                </a:lnTo>
                <a:lnTo>
                  <a:pt x="2123" y="755"/>
                </a:lnTo>
                <a:lnTo>
                  <a:pt x="2178" y="769"/>
                </a:lnTo>
                <a:lnTo>
                  <a:pt x="2231" y="781"/>
                </a:lnTo>
                <a:lnTo>
                  <a:pt x="2286" y="788"/>
                </a:lnTo>
                <a:lnTo>
                  <a:pt x="2343" y="802"/>
                </a:lnTo>
                <a:lnTo>
                  <a:pt x="2388" y="817"/>
                </a:lnTo>
                <a:lnTo>
                  <a:pt x="2423" y="833"/>
                </a:lnTo>
                <a:lnTo>
                  <a:pt x="2451" y="852"/>
                </a:lnTo>
                <a:lnTo>
                  <a:pt x="2471" y="873"/>
                </a:lnTo>
                <a:lnTo>
                  <a:pt x="2486" y="900"/>
                </a:lnTo>
                <a:lnTo>
                  <a:pt x="2499" y="930"/>
                </a:lnTo>
                <a:lnTo>
                  <a:pt x="2504" y="959"/>
                </a:lnTo>
                <a:lnTo>
                  <a:pt x="2509" y="985"/>
                </a:lnTo>
                <a:lnTo>
                  <a:pt x="2509" y="1021"/>
                </a:lnTo>
                <a:lnTo>
                  <a:pt x="2504" y="1061"/>
                </a:lnTo>
                <a:lnTo>
                  <a:pt x="2504" y="1092"/>
                </a:lnTo>
                <a:lnTo>
                  <a:pt x="2511" y="1130"/>
                </a:lnTo>
                <a:lnTo>
                  <a:pt x="2529" y="1163"/>
                </a:lnTo>
                <a:lnTo>
                  <a:pt x="2549" y="1191"/>
                </a:lnTo>
                <a:lnTo>
                  <a:pt x="2574" y="1213"/>
                </a:lnTo>
                <a:lnTo>
                  <a:pt x="2606" y="1236"/>
                </a:lnTo>
                <a:lnTo>
                  <a:pt x="2639" y="1251"/>
                </a:lnTo>
                <a:lnTo>
                  <a:pt x="2689" y="1260"/>
                </a:lnTo>
                <a:lnTo>
                  <a:pt x="2731" y="1265"/>
                </a:lnTo>
                <a:lnTo>
                  <a:pt x="2771" y="1267"/>
                </a:lnTo>
                <a:lnTo>
                  <a:pt x="2816" y="1265"/>
                </a:lnTo>
                <a:lnTo>
                  <a:pt x="2872" y="1260"/>
                </a:lnTo>
                <a:lnTo>
                  <a:pt x="2914" y="1258"/>
                </a:lnTo>
                <a:lnTo>
                  <a:pt x="2957" y="1253"/>
                </a:lnTo>
                <a:lnTo>
                  <a:pt x="2997" y="1251"/>
                </a:lnTo>
                <a:lnTo>
                  <a:pt x="3044" y="1253"/>
                </a:lnTo>
                <a:lnTo>
                  <a:pt x="3069" y="1258"/>
                </a:lnTo>
                <a:lnTo>
                  <a:pt x="3099" y="1265"/>
                </a:lnTo>
                <a:lnTo>
                  <a:pt x="3127" y="1279"/>
                </a:lnTo>
                <a:lnTo>
                  <a:pt x="3157" y="1300"/>
                </a:lnTo>
                <a:lnTo>
                  <a:pt x="3180" y="1324"/>
                </a:lnTo>
                <a:lnTo>
                  <a:pt x="3197" y="1360"/>
                </a:lnTo>
                <a:lnTo>
                  <a:pt x="3205" y="1391"/>
                </a:lnTo>
                <a:lnTo>
                  <a:pt x="3210" y="1429"/>
                </a:lnTo>
                <a:lnTo>
                  <a:pt x="3215" y="1497"/>
                </a:lnTo>
                <a:lnTo>
                  <a:pt x="3212" y="1578"/>
                </a:lnTo>
                <a:lnTo>
                  <a:pt x="3215" y="1663"/>
                </a:lnTo>
                <a:lnTo>
                  <a:pt x="3207" y="1763"/>
                </a:lnTo>
                <a:lnTo>
                  <a:pt x="3200" y="1832"/>
                </a:lnTo>
                <a:lnTo>
                  <a:pt x="3192" y="1886"/>
                </a:lnTo>
                <a:lnTo>
                  <a:pt x="3180" y="1917"/>
                </a:lnTo>
                <a:lnTo>
                  <a:pt x="3159" y="1946"/>
                </a:lnTo>
                <a:lnTo>
                  <a:pt x="3137" y="1965"/>
                </a:lnTo>
                <a:lnTo>
                  <a:pt x="3107" y="1981"/>
                </a:lnTo>
                <a:lnTo>
                  <a:pt x="3072" y="1991"/>
                </a:lnTo>
                <a:lnTo>
                  <a:pt x="3042" y="1998"/>
                </a:lnTo>
                <a:lnTo>
                  <a:pt x="2979" y="2000"/>
                </a:lnTo>
                <a:lnTo>
                  <a:pt x="2924" y="1998"/>
                </a:lnTo>
                <a:lnTo>
                  <a:pt x="2879" y="1991"/>
                </a:lnTo>
                <a:lnTo>
                  <a:pt x="2839" y="1988"/>
                </a:lnTo>
                <a:lnTo>
                  <a:pt x="2794" y="1986"/>
                </a:lnTo>
                <a:lnTo>
                  <a:pt x="2754" y="1986"/>
                </a:lnTo>
                <a:lnTo>
                  <a:pt x="2719" y="1988"/>
                </a:lnTo>
                <a:lnTo>
                  <a:pt x="2681" y="1991"/>
                </a:lnTo>
                <a:lnTo>
                  <a:pt x="2636" y="2003"/>
                </a:lnTo>
                <a:lnTo>
                  <a:pt x="2611" y="2012"/>
                </a:lnTo>
                <a:lnTo>
                  <a:pt x="2589" y="2022"/>
                </a:lnTo>
                <a:lnTo>
                  <a:pt x="2559" y="2041"/>
                </a:lnTo>
                <a:lnTo>
                  <a:pt x="2539" y="2064"/>
                </a:lnTo>
                <a:lnTo>
                  <a:pt x="2524" y="2086"/>
                </a:lnTo>
                <a:lnTo>
                  <a:pt x="2509" y="2112"/>
                </a:lnTo>
                <a:lnTo>
                  <a:pt x="2501" y="2138"/>
                </a:lnTo>
                <a:lnTo>
                  <a:pt x="2499" y="2166"/>
                </a:lnTo>
                <a:lnTo>
                  <a:pt x="2501" y="2197"/>
                </a:lnTo>
                <a:lnTo>
                  <a:pt x="2501" y="2249"/>
                </a:lnTo>
                <a:lnTo>
                  <a:pt x="2499" y="2304"/>
                </a:lnTo>
                <a:lnTo>
                  <a:pt x="2483" y="2344"/>
                </a:lnTo>
                <a:lnTo>
                  <a:pt x="2468" y="2377"/>
                </a:lnTo>
                <a:lnTo>
                  <a:pt x="2446" y="2401"/>
                </a:lnTo>
                <a:lnTo>
                  <a:pt x="2413" y="2420"/>
                </a:lnTo>
                <a:lnTo>
                  <a:pt x="2381" y="2437"/>
                </a:lnTo>
                <a:lnTo>
                  <a:pt x="2343" y="2446"/>
                </a:lnTo>
                <a:lnTo>
                  <a:pt x="2296" y="2456"/>
                </a:lnTo>
                <a:lnTo>
                  <a:pt x="2256" y="2468"/>
                </a:lnTo>
                <a:lnTo>
                  <a:pt x="2208" y="2475"/>
                </a:lnTo>
                <a:lnTo>
                  <a:pt x="2168" y="2482"/>
                </a:lnTo>
                <a:lnTo>
                  <a:pt x="2123" y="2491"/>
                </a:lnTo>
                <a:lnTo>
                  <a:pt x="2088" y="2508"/>
                </a:lnTo>
                <a:lnTo>
                  <a:pt x="2048" y="2525"/>
                </a:lnTo>
                <a:lnTo>
                  <a:pt x="2010" y="2546"/>
                </a:lnTo>
                <a:lnTo>
                  <a:pt x="1983" y="2574"/>
                </a:lnTo>
                <a:lnTo>
                  <a:pt x="1958" y="2608"/>
                </a:lnTo>
                <a:lnTo>
                  <a:pt x="1938" y="2648"/>
                </a:lnTo>
                <a:lnTo>
                  <a:pt x="1933" y="2683"/>
                </a:lnTo>
                <a:lnTo>
                  <a:pt x="1935" y="2724"/>
                </a:lnTo>
                <a:lnTo>
                  <a:pt x="1943" y="2762"/>
                </a:lnTo>
                <a:lnTo>
                  <a:pt x="1955" y="2802"/>
                </a:lnTo>
                <a:lnTo>
                  <a:pt x="1965" y="2847"/>
                </a:lnTo>
                <a:lnTo>
                  <a:pt x="1973" y="2887"/>
                </a:lnTo>
                <a:lnTo>
                  <a:pt x="1983" y="2940"/>
                </a:lnTo>
                <a:lnTo>
                  <a:pt x="1983" y="2992"/>
                </a:lnTo>
                <a:lnTo>
                  <a:pt x="1970" y="3044"/>
                </a:lnTo>
                <a:lnTo>
                  <a:pt x="1958" y="3084"/>
                </a:lnTo>
                <a:lnTo>
                  <a:pt x="1943" y="3125"/>
                </a:lnTo>
                <a:lnTo>
                  <a:pt x="1923" y="3163"/>
                </a:lnTo>
                <a:lnTo>
                  <a:pt x="1895" y="3210"/>
                </a:lnTo>
                <a:lnTo>
                  <a:pt x="1865" y="3241"/>
                </a:lnTo>
                <a:lnTo>
                  <a:pt x="1840" y="3262"/>
                </a:lnTo>
                <a:lnTo>
                  <a:pt x="1808" y="3288"/>
                </a:lnTo>
                <a:lnTo>
                  <a:pt x="1772" y="3312"/>
                </a:lnTo>
                <a:lnTo>
                  <a:pt x="1740" y="3324"/>
                </a:lnTo>
                <a:lnTo>
                  <a:pt x="1710" y="3331"/>
                </a:lnTo>
                <a:lnTo>
                  <a:pt x="1660" y="3336"/>
                </a:lnTo>
                <a:lnTo>
                  <a:pt x="1602" y="3338"/>
                </a:lnTo>
                <a:lnTo>
                  <a:pt x="1532" y="3336"/>
                </a:lnTo>
                <a:lnTo>
                  <a:pt x="1500" y="3336"/>
                </a:lnTo>
                <a:lnTo>
                  <a:pt x="1457" y="3329"/>
                </a:lnTo>
                <a:lnTo>
                  <a:pt x="1412" y="3317"/>
                </a:lnTo>
                <a:lnTo>
                  <a:pt x="1372" y="3296"/>
                </a:lnTo>
                <a:lnTo>
                  <a:pt x="1347" y="3277"/>
                </a:lnTo>
                <a:lnTo>
                  <a:pt x="1319" y="3250"/>
                </a:lnTo>
                <a:lnTo>
                  <a:pt x="1297" y="3227"/>
                </a:lnTo>
                <a:lnTo>
                  <a:pt x="1274" y="3196"/>
                </a:lnTo>
                <a:lnTo>
                  <a:pt x="1257" y="3165"/>
                </a:lnTo>
                <a:lnTo>
                  <a:pt x="1242" y="3127"/>
                </a:lnTo>
                <a:lnTo>
                  <a:pt x="1234" y="3087"/>
                </a:lnTo>
                <a:lnTo>
                  <a:pt x="1232" y="3056"/>
                </a:lnTo>
                <a:lnTo>
                  <a:pt x="1232" y="3013"/>
                </a:lnTo>
                <a:lnTo>
                  <a:pt x="1234" y="2978"/>
                </a:lnTo>
                <a:lnTo>
                  <a:pt x="1247" y="2940"/>
                </a:lnTo>
                <a:lnTo>
                  <a:pt x="1257" y="2895"/>
                </a:lnTo>
                <a:lnTo>
                  <a:pt x="1269" y="2852"/>
                </a:lnTo>
                <a:lnTo>
                  <a:pt x="1277" y="2814"/>
                </a:lnTo>
                <a:lnTo>
                  <a:pt x="1279" y="2778"/>
                </a:lnTo>
                <a:lnTo>
                  <a:pt x="1277" y="2750"/>
                </a:lnTo>
                <a:lnTo>
                  <a:pt x="1269" y="2721"/>
                </a:lnTo>
                <a:lnTo>
                  <a:pt x="1249" y="2686"/>
                </a:lnTo>
                <a:lnTo>
                  <a:pt x="1229" y="2662"/>
                </a:lnTo>
                <a:lnTo>
                  <a:pt x="1204" y="2636"/>
                </a:lnTo>
                <a:lnTo>
                  <a:pt x="1177" y="2617"/>
                </a:lnTo>
                <a:lnTo>
                  <a:pt x="1149" y="2598"/>
                </a:lnTo>
                <a:lnTo>
                  <a:pt x="1109" y="2584"/>
                </a:lnTo>
                <a:lnTo>
                  <a:pt x="1074" y="2574"/>
                </a:lnTo>
                <a:lnTo>
                  <a:pt x="1029" y="2565"/>
                </a:lnTo>
                <a:lnTo>
                  <a:pt x="989" y="2560"/>
                </a:lnTo>
                <a:lnTo>
                  <a:pt x="951" y="2551"/>
                </a:lnTo>
                <a:lnTo>
                  <a:pt x="906" y="2541"/>
                </a:lnTo>
                <a:lnTo>
                  <a:pt x="869" y="2527"/>
                </a:lnTo>
                <a:lnTo>
                  <a:pt x="824" y="2515"/>
                </a:lnTo>
                <a:lnTo>
                  <a:pt x="789" y="2501"/>
                </a:lnTo>
                <a:lnTo>
                  <a:pt x="761" y="2479"/>
                </a:lnTo>
                <a:lnTo>
                  <a:pt x="738" y="2451"/>
                </a:lnTo>
                <a:lnTo>
                  <a:pt x="723" y="2415"/>
                </a:lnTo>
                <a:lnTo>
                  <a:pt x="711" y="2368"/>
                </a:lnTo>
                <a:lnTo>
                  <a:pt x="708" y="2330"/>
                </a:lnTo>
                <a:lnTo>
                  <a:pt x="711" y="2287"/>
                </a:lnTo>
                <a:lnTo>
                  <a:pt x="716" y="2254"/>
                </a:lnTo>
                <a:lnTo>
                  <a:pt x="711" y="2214"/>
                </a:lnTo>
                <a:lnTo>
                  <a:pt x="698" y="2183"/>
                </a:lnTo>
                <a:lnTo>
                  <a:pt x="676" y="2150"/>
                </a:lnTo>
                <a:lnTo>
                  <a:pt x="653" y="2128"/>
                </a:lnTo>
                <a:lnTo>
                  <a:pt x="626" y="2107"/>
                </a:lnTo>
                <a:lnTo>
                  <a:pt x="588" y="2093"/>
                </a:lnTo>
                <a:lnTo>
                  <a:pt x="546" y="2079"/>
                </a:lnTo>
                <a:lnTo>
                  <a:pt x="501" y="2074"/>
                </a:lnTo>
                <a:lnTo>
                  <a:pt x="463" y="2069"/>
                </a:lnTo>
                <a:lnTo>
                  <a:pt x="420" y="2069"/>
                </a:lnTo>
                <a:lnTo>
                  <a:pt x="383" y="2074"/>
                </a:lnTo>
                <a:lnTo>
                  <a:pt x="345" y="2076"/>
                </a:lnTo>
                <a:lnTo>
                  <a:pt x="308" y="2081"/>
                </a:lnTo>
                <a:lnTo>
                  <a:pt x="270" y="2086"/>
                </a:lnTo>
                <a:lnTo>
                  <a:pt x="208" y="2086"/>
                </a:lnTo>
                <a:lnTo>
                  <a:pt x="168" y="2083"/>
                </a:lnTo>
                <a:lnTo>
                  <a:pt x="125" y="2074"/>
                </a:lnTo>
                <a:lnTo>
                  <a:pt x="95" y="2060"/>
                </a:lnTo>
                <a:lnTo>
                  <a:pt x="62" y="2036"/>
                </a:lnTo>
                <a:lnTo>
                  <a:pt x="40" y="2010"/>
                </a:lnTo>
                <a:lnTo>
                  <a:pt x="25" y="1981"/>
                </a:lnTo>
                <a:lnTo>
                  <a:pt x="7" y="1927"/>
                </a:lnTo>
                <a:lnTo>
                  <a:pt x="5" y="1870"/>
                </a:lnTo>
                <a:lnTo>
                  <a:pt x="2" y="1813"/>
                </a:lnTo>
                <a:lnTo>
                  <a:pt x="0" y="1742"/>
                </a:lnTo>
                <a:lnTo>
                  <a:pt x="5" y="1680"/>
                </a:lnTo>
                <a:lnTo>
                  <a:pt x="7" y="1614"/>
                </a:lnTo>
                <a:lnTo>
                  <a:pt x="10" y="1554"/>
                </a:lnTo>
                <a:lnTo>
                  <a:pt x="15" y="1493"/>
                </a:lnTo>
                <a:lnTo>
                  <a:pt x="22" y="1445"/>
                </a:lnTo>
                <a:lnTo>
                  <a:pt x="30" y="1393"/>
                </a:lnTo>
                <a:lnTo>
                  <a:pt x="40" y="1353"/>
                </a:lnTo>
                <a:lnTo>
                  <a:pt x="55" y="1327"/>
                </a:lnTo>
                <a:lnTo>
                  <a:pt x="77" y="1300"/>
                </a:lnTo>
                <a:lnTo>
                  <a:pt x="100" y="1284"/>
                </a:lnTo>
                <a:lnTo>
                  <a:pt x="130" y="1265"/>
                </a:lnTo>
                <a:lnTo>
                  <a:pt x="158" y="1260"/>
                </a:lnTo>
                <a:lnTo>
                  <a:pt x="193" y="1253"/>
                </a:lnTo>
                <a:lnTo>
                  <a:pt x="238" y="1251"/>
                </a:lnTo>
                <a:lnTo>
                  <a:pt x="278" y="1253"/>
                </a:lnTo>
                <a:lnTo>
                  <a:pt x="333" y="1260"/>
                </a:lnTo>
                <a:lnTo>
                  <a:pt x="380" y="1262"/>
                </a:lnTo>
                <a:lnTo>
                  <a:pt x="420" y="1265"/>
                </a:lnTo>
                <a:lnTo>
                  <a:pt x="476" y="1267"/>
                </a:lnTo>
                <a:lnTo>
                  <a:pt x="533" y="1260"/>
                </a:lnTo>
                <a:lnTo>
                  <a:pt x="581" y="1251"/>
                </a:lnTo>
                <a:lnTo>
                  <a:pt x="626" y="1234"/>
                </a:lnTo>
                <a:lnTo>
                  <a:pt x="656" y="1217"/>
                </a:lnTo>
                <a:lnTo>
                  <a:pt x="686" y="1191"/>
                </a:lnTo>
                <a:lnTo>
                  <a:pt x="708" y="1158"/>
                </a:lnTo>
                <a:lnTo>
                  <a:pt x="723" y="1125"/>
                </a:lnTo>
                <a:lnTo>
                  <a:pt x="728" y="1089"/>
                </a:lnTo>
                <a:lnTo>
                  <a:pt x="726" y="1063"/>
                </a:lnTo>
                <a:lnTo>
                  <a:pt x="723" y="1013"/>
                </a:lnTo>
                <a:lnTo>
                  <a:pt x="726" y="964"/>
                </a:lnTo>
                <a:lnTo>
                  <a:pt x="736" y="926"/>
                </a:lnTo>
                <a:lnTo>
                  <a:pt x="748" y="890"/>
                </a:lnTo>
                <a:lnTo>
                  <a:pt x="766" y="864"/>
                </a:lnTo>
                <a:lnTo>
                  <a:pt x="801" y="838"/>
                </a:lnTo>
                <a:lnTo>
                  <a:pt x="839" y="819"/>
                </a:lnTo>
                <a:lnTo>
                  <a:pt x="886" y="805"/>
                </a:lnTo>
                <a:lnTo>
                  <a:pt x="934" y="793"/>
                </a:lnTo>
                <a:lnTo>
                  <a:pt x="974" y="783"/>
                </a:lnTo>
                <a:lnTo>
                  <a:pt x="1024" y="776"/>
                </a:lnTo>
                <a:lnTo>
                  <a:pt x="1071" y="767"/>
                </a:lnTo>
                <a:lnTo>
                  <a:pt x="1127" y="752"/>
                </a:lnTo>
                <a:lnTo>
                  <a:pt x="1179" y="731"/>
                </a:lnTo>
                <a:lnTo>
                  <a:pt x="1224" y="698"/>
                </a:lnTo>
                <a:close/>
              </a:path>
            </a:pathLst>
          </a:custGeom>
          <a:solidFill>
            <a:schemeClr val="accent2">
              <a:lumMod val="60000"/>
              <a:lumOff val="40000"/>
            </a:schemeClr>
          </a:solidFill>
          <a:ln w="3175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5"/>
          <p:cNvSpPr>
            <a:spLocks/>
          </p:cNvSpPr>
          <p:nvPr/>
        </p:nvSpPr>
        <p:spPr bwMode="auto">
          <a:xfrm>
            <a:off x="4572000" y="3279922"/>
            <a:ext cx="4572001" cy="3142144"/>
          </a:xfrm>
          <a:custGeom>
            <a:avLst/>
            <a:gdLst/>
            <a:ahLst/>
            <a:cxnLst>
              <a:cxn ang="0">
                <a:pos x="0" y="2230"/>
              </a:cxn>
              <a:cxn ang="0">
                <a:pos x="2897" y="0"/>
              </a:cxn>
              <a:cxn ang="0">
                <a:pos x="2627" y="43"/>
              </a:cxn>
              <a:cxn ang="0">
                <a:pos x="2634" y="117"/>
              </a:cxn>
              <a:cxn ang="0">
                <a:pos x="2664" y="216"/>
              </a:cxn>
              <a:cxn ang="0">
                <a:pos x="2672" y="297"/>
              </a:cxn>
              <a:cxn ang="0">
                <a:pos x="2654" y="380"/>
              </a:cxn>
              <a:cxn ang="0">
                <a:pos x="2594" y="451"/>
              </a:cxn>
              <a:cxn ang="0">
                <a:pos x="2519" y="503"/>
              </a:cxn>
              <a:cxn ang="0">
                <a:pos x="2429" y="529"/>
              </a:cxn>
              <a:cxn ang="0">
                <a:pos x="2299" y="527"/>
              </a:cxn>
              <a:cxn ang="0">
                <a:pos x="2213" y="510"/>
              </a:cxn>
              <a:cxn ang="0">
                <a:pos x="2128" y="453"/>
              </a:cxn>
              <a:cxn ang="0">
                <a:pos x="2071" y="385"/>
              </a:cxn>
              <a:cxn ang="0">
                <a:pos x="2046" y="311"/>
              </a:cxn>
              <a:cxn ang="0">
                <a:pos x="2051" y="230"/>
              </a:cxn>
              <a:cxn ang="0">
                <a:pos x="2071" y="157"/>
              </a:cxn>
              <a:cxn ang="0">
                <a:pos x="2091" y="81"/>
              </a:cxn>
              <a:cxn ang="0">
                <a:pos x="2081" y="10"/>
              </a:cxn>
              <a:cxn ang="0">
                <a:pos x="1600" y="88"/>
              </a:cxn>
              <a:cxn ang="0">
                <a:pos x="1593" y="188"/>
              </a:cxn>
              <a:cxn ang="0">
                <a:pos x="1588" y="271"/>
              </a:cxn>
              <a:cxn ang="0">
                <a:pos x="1565" y="342"/>
              </a:cxn>
              <a:cxn ang="0">
                <a:pos x="1522" y="389"/>
              </a:cxn>
              <a:cxn ang="0">
                <a:pos x="1462" y="415"/>
              </a:cxn>
              <a:cxn ang="0">
                <a:pos x="1395" y="423"/>
              </a:cxn>
              <a:cxn ang="0">
                <a:pos x="1312" y="418"/>
              </a:cxn>
              <a:cxn ang="0">
                <a:pos x="1237" y="413"/>
              </a:cxn>
              <a:cxn ang="0">
                <a:pos x="1142" y="408"/>
              </a:cxn>
              <a:cxn ang="0">
                <a:pos x="1057" y="418"/>
              </a:cxn>
              <a:cxn ang="0">
                <a:pos x="979" y="446"/>
              </a:cxn>
              <a:cxn ang="0">
                <a:pos x="922" y="496"/>
              </a:cxn>
              <a:cxn ang="0">
                <a:pos x="889" y="558"/>
              </a:cxn>
              <a:cxn ang="0">
                <a:pos x="889" y="629"/>
              </a:cxn>
              <a:cxn ang="0">
                <a:pos x="889" y="707"/>
              </a:cxn>
              <a:cxn ang="0">
                <a:pos x="871" y="771"/>
              </a:cxn>
              <a:cxn ang="0">
                <a:pos x="836" y="823"/>
              </a:cxn>
              <a:cxn ang="0">
                <a:pos x="764" y="859"/>
              </a:cxn>
              <a:cxn ang="0">
                <a:pos x="686" y="880"/>
              </a:cxn>
              <a:cxn ang="0">
                <a:pos x="594" y="899"/>
              </a:cxn>
              <a:cxn ang="0">
                <a:pos x="511" y="918"/>
              </a:cxn>
              <a:cxn ang="0">
                <a:pos x="441" y="944"/>
              </a:cxn>
              <a:cxn ang="0">
                <a:pos x="388" y="982"/>
              </a:cxn>
              <a:cxn ang="0">
                <a:pos x="343" y="1042"/>
              </a:cxn>
              <a:cxn ang="0">
                <a:pos x="321" y="1115"/>
              </a:cxn>
              <a:cxn ang="0">
                <a:pos x="331" y="1191"/>
              </a:cxn>
              <a:cxn ang="0">
                <a:pos x="356" y="1286"/>
              </a:cxn>
              <a:cxn ang="0">
                <a:pos x="371" y="1367"/>
              </a:cxn>
              <a:cxn ang="0">
                <a:pos x="366" y="1445"/>
              </a:cxn>
              <a:cxn ang="0">
                <a:pos x="343" y="1516"/>
              </a:cxn>
              <a:cxn ang="0">
                <a:pos x="308" y="1587"/>
              </a:cxn>
              <a:cxn ang="0">
                <a:pos x="251" y="1666"/>
              </a:cxn>
              <a:cxn ang="0">
                <a:pos x="193" y="1715"/>
              </a:cxn>
              <a:cxn ang="0">
                <a:pos x="133" y="1746"/>
              </a:cxn>
              <a:cxn ang="0">
                <a:pos x="43" y="1763"/>
              </a:cxn>
            </a:cxnLst>
            <a:rect l="0" t="0" r="r" b="b"/>
            <a:pathLst>
              <a:path w="2899" h="2230">
                <a:moveTo>
                  <a:pt x="0" y="1763"/>
                </a:moveTo>
                <a:lnTo>
                  <a:pt x="0" y="2230"/>
                </a:lnTo>
                <a:lnTo>
                  <a:pt x="2899" y="2230"/>
                </a:lnTo>
                <a:lnTo>
                  <a:pt x="2897" y="0"/>
                </a:lnTo>
                <a:lnTo>
                  <a:pt x="2639" y="0"/>
                </a:lnTo>
                <a:lnTo>
                  <a:pt x="2627" y="43"/>
                </a:lnTo>
                <a:lnTo>
                  <a:pt x="2627" y="74"/>
                </a:lnTo>
                <a:lnTo>
                  <a:pt x="2634" y="117"/>
                </a:lnTo>
                <a:lnTo>
                  <a:pt x="2649" y="162"/>
                </a:lnTo>
                <a:lnTo>
                  <a:pt x="2664" y="216"/>
                </a:lnTo>
                <a:lnTo>
                  <a:pt x="2672" y="259"/>
                </a:lnTo>
                <a:lnTo>
                  <a:pt x="2672" y="297"/>
                </a:lnTo>
                <a:lnTo>
                  <a:pt x="2667" y="339"/>
                </a:lnTo>
                <a:lnTo>
                  <a:pt x="2654" y="380"/>
                </a:lnTo>
                <a:lnTo>
                  <a:pt x="2627" y="418"/>
                </a:lnTo>
                <a:lnTo>
                  <a:pt x="2594" y="451"/>
                </a:lnTo>
                <a:lnTo>
                  <a:pt x="2559" y="482"/>
                </a:lnTo>
                <a:lnTo>
                  <a:pt x="2519" y="503"/>
                </a:lnTo>
                <a:lnTo>
                  <a:pt x="2471" y="520"/>
                </a:lnTo>
                <a:lnTo>
                  <a:pt x="2429" y="529"/>
                </a:lnTo>
                <a:lnTo>
                  <a:pt x="2369" y="532"/>
                </a:lnTo>
                <a:lnTo>
                  <a:pt x="2299" y="527"/>
                </a:lnTo>
                <a:lnTo>
                  <a:pt x="2253" y="520"/>
                </a:lnTo>
                <a:lnTo>
                  <a:pt x="2213" y="510"/>
                </a:lnTo>
                <a:lnTo>
                  <a:pt x="2176" y="489"/>
                </a:lnTo>
                <a:lnTo>
                  <a:pt x="2128" y="453"/>
                </a:lnTo>
                <a:lnTo>
                  <a:pt x="2098" y="420"/>
                </a:lnTo>
                <a:lnTo>
                  <a:pt x="2071" y="385"/>
                </a:lnTo>
                <a:lnTo>
                  <a:pt x="2056" y="347"/>
                </a:lnTo>
                <a:lnTo>
                  <a:pt x="2046" y="311"/>
                </a:lnTo>
                <a:lnTo>
                  <a:pt x="2046" y="271"/>
                </a:lnTo>
                <a:lnTo>
                  <a:pt x="2051" y="230"/>
                </a:lnTo>
                <a:lnTo>
                  <a:pt x="2061" y="192"/>
                </a:lnTo>
                <a:lnTo>
                  <a:pt x="2071" y="157"/>
                </a:lnTo>
                <a:lnTo>
                  <a:pt x="2083" y="119"/>
                </a:lnTo>
                <a:lnTo>
                  <a:pt x="2091" y="81"/>
                </a:lnTo>
                <a:lnTo>
                  <a:pt x="2091" y="48"/>
                </a:lnTo>
                <a:lnTo>
                  <a:pt x="2081" y="10"/>
                </a:lnTo>
                <a:lnTo>
                  <a:pt x="1595" y="10"/>
                </a:lnTo>
                <a:lnTo>
                  <a:pt x="1600" y="88"/>
                </a:lnTo>
                <a:lnTo>
                  <a:pt x="1595" y="143"/>
                </a:lnTo>
                <a:lnTo>
                  <a:pt x="1593" y="188"/>
                </a:lnTo>
                <a:lnTo>
                  <a:pt x="1593" y="228"/>
                </a:lnTo>
                <a:lnTo>
                  <a:pt x="1588" y="271"/>
                </a:lnTo>
                <a:lnTo>
                  <a:pt x="1578" y="313"/>
                </a:lnTo>
                <a:lnTo>
                  <a:pt x="1565" y="342"/>
                </a:lnTo>
                <a:lnTo>
                  <a:pt x="1547" y="368"/>
                </a:lnTo>
                <a:lnTo>
                  <a:pt x="1522" y="389"/>
                </a:lnTo>
                <a:lnTo>
                  <a:pt x="1495" y="406"/>
                </a:lnTo>
                <a:lnTo>
                  <a:pt x="1462" y="415"/>
                </a:lnTo>
                <a:lnTo>
                  <a:pt x="1427" y="420"/>
                </a:lnTo>
                <a:lnTo>
                  <a:pt x="1395" y="423"/>
                </a:lnTo>
                <a:lnTo>
                  <a:pt x="1352" y="423"/>
                </a:lnTo>
                <a:lnTo>
                  <a:pt x="1312" y="418"/>
                </a:lnTo>
                <a:lnTo>
                  <a:pt x="1280" y="415"/>
                </a:lnTo>
                <a:lnTo>
                  <a:pt x="1237" y="413"/>
                </a:lnTo>
                <a:lnTo>
                  <a:pt x="1192" y="408"/>
                </a:lnTo>
                <a:lnTo>
                  <a:pt x="1142" y="408"/>
                </a:lnTo>
                <a:lnTo>
                  <a:pt x="1099" y="413"/>
                </a:lnTo>
                <a:lnTo>
                  <a:pt x="1057" y="418"/>
                </a:lnTo>
                <a:lnTo>
                  <a:pt x="1012" y="430"/>
                </a:lnTo>
                <a:lnTo>
                  <a:pt x="979" y="446"/>
                </a:lnTo>
                <a:lnTo>
                  <a:pt x="944" y="468"/>
                </a:lnTo>
                <a:lnTo>
                  <a:pt x="922" y="496"/>
                </a:lnTo>
                <a:lnTo>
                  <a:pt x="899" y="527"/>
                </a:lnTo>
                <a:lnTo>
                  <a:pt x="889" y="558"/>
                </a:lnTo>
                <a:lnTo>
                  <a:pt x="884" y="593"/>
                </a:lnTo>
                <a:lnTo>
                  <a:pt x="889" y="629"/>
                </a:lnTo>
                <a:lnTo>
                  <a:pt x="892" y="667"/>
                </a:lnTo>
                <a:lnTo>
                  <a:pt x="889" y="707"/>
                </a:lnTo>
                <a:lnTo>
                  <a:pt x="881" y="738"/>
                </a:lnTo>
                <a:lnTo>
                  <a:pt x="871" y="771"/>
                </a:lnTo>
                <a:lnTo>
                  <a:pt x="856" y="802"/>
                </a:lnTo>
                <a:lnTo>
                  <a:pt x="836" y="823"/>
                </a:lnTo>
                <a:lnTo>
                  <a:pt x="804" y="845"/>
                </a:lnTo>
                <a:lnTo>
                  <a:pt x="764" y="859"/>
                </a:lnTo>
                <a:lnTo>
                  <a:pt x="724" y="871"/>
                </a:lnTo>
                <a:lnTo>
                  <a:pt x="686" y="880"/>
                </a:lnTo>
                <a:lnTo>
                  <a:pt x="646" y="890"/>
                </a:lnTo>
                <a:lnTo>
                  <a:pt x="594" y="899"/>
                </a:lnTo>
                <a:lnTo>
                  <a:pt x="554" y="906"/>
                </a:lnTo>
                <a:lnTo>
                  <a:pt x="511" y="918"/>
                </a:lnTo>
                <a:lnTo>
                  <a:pt x="476" y="930"/>
                </a:lnTo>
                <a:lnTo>
                  <a:pt x="441" y="944"/>
                </a:lnTo>
                <a:lnTo>
                  <a:pt x="413" y="963"/>
                </a:lnTo>
                <a:lnTo>
                  <a:pt x="388" y="982"/>
                </a:lnTo>
                <a:lnTo>
                  <a:pt x="361" y="1013"/>
                </a:lnTo>
                <a:lnTo>
                  <a:pt x="343" y="1042"/>
                </a:lnTo>
                <a:lnTo>
                  <a:pt x="328" y="1075"/>
                </a:lnTo>
                <a:lnTo>
                  <a:pt x="321" y="1115"/>
                </a:lnTo>
                <a:lnTo>
                  <a:pt x="326" y="1153"/>
                </a:lnTo>
                <a:lnTo>
                  <a:pt x="331" y="1191"/>
                </a:lnTo>
                <a:lnTo>
                  <a:pt x="343" y="1236"/>
                </a:lnTo>
                <a:lnTo>
                  <a:pt x="356" y="1286"/>
                </a:lnTo>
                <a:lnTo>
                  <a:pt x="366" y="1331"/>
                </a:lnTo>
                <a:lnTo>
                  <a:pt x="371" y="1367"/>
                </a:lnTo>
                <a:lnTo>
                  <a:pt x="371" y="1400"/>
                </a:lnTo>
                <a:lnTo>
                  <a:pt x="366" y="1445"/>
                </a:lnTo>
                <a:lnTo>
                  <a:pt x="353" y="1483"/>
                </a:lnTo>
                <a:lnTo>
                  <a:pt x="343" y="1516"/>
                </a:lnTo>
                <a:lnTo>
                  <a:pt x="328" y="1547"/>
                </a:lnTo>
                <a:lnTo>
                  <a:pt x="308" y="1587"/>
                </a:lnTo>
                <a:lnTo>
                  <a:pt x="281" y="1632"/>
                </a:lnTo>
                <a:lnTo>
                  <a:pt x="251" y="1666"/>
                </a:lnTo>
                <a:lnTo>
                  <a:pt x="221" y="1692"/>
                </a:lnTo>
                <a:lnTo>
                  <a:pt x="193" y="1715"/>
                </a:lnTo>
                <a:lnTo>
                  <a:pt x="163" y="1734"/>
                </a:lnTo>
                <a:lnTo>
                  <a:pt x="133" y="1746"/>
                </a:lnTo>
                <a:lnTo>
                  <a:pt x="90" y="1756"/>
                </a:lnTo>
                <a:lnTo>
                  <a:pt x="43" y="1763"/>
                </a:lnTo>
                <a:lnTo>
                  <a:pt x="0" y="1763"/>
                </a:lnTo>
                <a:close/>
              </a:path>
            </a:pathLst>
          </a:custGeom>
          <a:solidFill>
            <a:schemeClr val="bg2">
              <a:lumMod val="65000"/>
            </a:schemeClr>
          </a:solidFill>
          <a:ln w="3175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Text Box 10"/>
          <p:cNvSpPr txBox="1">
            <a:spLocks noChangeArrowheads="1"/>
          </p:cNvSpPr>
          <p:nvPr/>
        </p:nvSpPr>
        <p:spPr bwMode="auto">
          <a:xfrm>
            <a:off x="5861311" y="4194836"/>
            <a:ext cx="3283225" cy="1938992"/>
          </a:xfrm>
          <a:prstGeom prst="rect">
            <a:avLst/>
          </a:prstGeom>
          <a:noFill/>
          <a:ln w="9525">
            <a:noFill/>
            <a:miter lim="800000"/>
            <a:headEnd/>
            <a:tailEnd/>
          </a:ln>
        </p:spPr>
        <p:txBody>
          <a:bodyPr wrap="square">
            <a:spAutoFit/>
          </a:bodyPr>
          <a:lstStyle/>
          <a:p>
            <a:pPr>
              <a:spcBef>
                <a:spcPct val="50000"/>
              </a:spcBef>
            </a:pPr>
            <a:r>
              <a:rPr lang="en-US" sz="2400" dirty="0">
                <a:latin typeface="+mj-lt"/>
              </a:rPr>
              <a:t>Customer Service:  Can you easily determine if your customer has reported a problem?</a:t>
            </a:r>
          </a:p>
        </p:txBody>
      </p:sp>
      <p:sp>
        <p:nvSpPr>
          <p:cNvPr id="18" name="Freeform 4"/>
          <p:cNvSpPr>
            <a:spLocks/>
          </p:cNvSpPr>
          <p:nvPr/>
        </p:nvSpPr>
        <p:spPr bwMode="auto">
          <a:xfrm>
            <a:off x="4630739" y="0"/>
            <a:ext cx="4513262" cy="4103687"/>
          </a:xfrm>
          <a:custGeom>
            <a:avLst/>
            <a:gdLst/>
            <a:ahLst/>
            <a:cxnLst>
              <a:cxn ang="0">
                <a:pos x="0" y="0"/>
              </a:cxn>
              <a:cxn ang="0">
                <a:pos x="2886" y="2126"/>
              </a:cxn>
              <a:cxn ang="0">
                <a:pos x="2626" y="2145"/>
              </a:cxn>
              <a:cxn ang="0">
                <a:pos x="2619" y="2192"/>
              </a:cxn>
              <a:cxn ang="0">
                <a:pos x="2631" y="2251"/>
              </a:cxn>
              <a:cxn ang="0">
                <a:pos x="2651" y="2323"/>
              </a:cxn>
              <a:cxn ang="0">
                <a:pos x="2664" y="2391"/>
              </a:cxn>
              <a:cxn ang="0">
                <a:pos x="2659" y="2455"/>
              </a:cxn>
              <a:cxn ang="0">
                <a:pos x="2639" y="2519"/>
              </a:cxn>
              <a:cxn ang="0">
                <a:pos x="2591" y="2572"/>
              </a:cxn>
              <a:cxn ang="0">
                <a:pos x="2538" y="2614"/>
              </a:cxn>
              <a:cxn ang="0">
                <a:pos x="2473" y="2643"/>
              </a:cxn>
              <a:cxn ang="0">
                <a:pos x="2391" y="2659"/>
              </a:cxn>
              <a:cxn ang="0">
                <a:pos x="2318" y="2662"/>
              </a:cxn>
              <a:cxn ang="0">
                <a:pos x="2256" y="2655"/>
              </a:cxn>
              <a:cxn ang="0">
                <a:pos x="2190" y="2636"/>
              </a:cxn>
              <a:cxn ang="0">
                <a:pos x="2138" y="2602"/>
              </a:cxn>
              <a:cxn ang="0">
                <a:pos x="2088" y="2553"/>
              </a:cxn>
              <a:cxn ang="0">
                <a:pos x="2048" y="2498"/>
              </a:cxn>
              <a:cxn ang="0">
                <a:pos x="2025" y="2422"/>
              </a:cxn>
              <a:cxn ang="0">
                <a:pos x="2035" y="2346"/>
              </a:cxn>
              <a:cxn ang="0">
                <a:pos x="2055" y="2270"/>
              </a:cxn>
              <a:cxn ang="0">
                <a:pos x="2073" y="2194"/>
              </a:cxn>
              <a:cxn ang="0">
                <a:pos x="2070" y="2159"/>
              </a:cxn>
              <a:cxn ang="0">
                <a:pos x="1582" y="2140"/>
              </a:cxn>
              <a:cxn ang="0">
                <a:pos x="1587" y="2014"/>
              </a:cxn>
              <a:cxn ang="0">
                <a:pos x="1577" y="1931"/>
              </a:cxn>
              <a:cxn ang="0">
                <a:pos x="1557" y="1881"/>
              </a:cxn>
              <a:cxn ang="0">
                <a:pos x="1517" y="1841"/>
              </a:cxn>
              <a:cxn ang="0">
                <a:pos x="1462" y="1815"/>
              </a:cxn>
              <a:cxn ang="0">
                <a:pos x="1394" y="1808"/>
              </a:cxn>
              <a:cxn ang="0">
                <a:pos x="1297" y="1812"/>
              </a:cxn>
              <a:cxn ang="0">
                <a:pos x="1204" y="1820"/>
              </a:cxn>
              <a:cxn ang="0">
                <a:pos x="1109" y="1820"/>
              </a:cxn>
              <a:cxn ang="0">
                <a:pos x="1014" y="1803"/>
              </a:cxn>
              <a:cxn ang="0">
                <a:pos x="941" y="1763"/>
              </a:cxn>
              <a:cxn ang="0">
                <a:pos x="899" y="1708"/>
              </a:cxn>
              <a:cxn ang="0">
                <a:pos x="881" y="1635"/>
              </a:cxn>
              <a:cxn ang="0">
                <a:pos x="884" y="1552"/>
              </a:cxn>
              <a:cxn ang="0">
                <a:pos x="871" y="1476"/>
              </a:cxn>
              <a:cxn ang="0">
                <a:pos x="851" y="1428"/>
              </a:cxn>
              <a:cxn ang="0">
                <a:pos x="821" y="1397"/>
              </a:cxn>
              <a:cxn ang="0">
                <a:pos x="751" y="1367"/>
              </a:cxn>
              <a:cxn ang="0">
                <a:pos x="658" y="1343"/>
              </a:cxn>
              <a:cxn ang="0">
                <a:pos x="556" y="1326"/>
              </a:cxn>
              <a:cxn ang="0">
                <a:pos x="478" y="1302"/>
              </a:cxn>
              <a:cxn ang="0">
                <a:pos x="410" y="1267"/>
              </a:cxn>
              <a:cxn ang="0">
                <a:pos x="355" y="1217"/>
              </a:cxn>
              <a:cxn ang="0">
                <a:pos x="320" y="1155"/>
              </a:cxn>
              <a:cxn ang="0">
                <a:pos x="315" y="1087"/>
              </a:cxn>
              <a:cxn ang="0">
                <a:pos x="335" y="1011"/>
              </a:cxn>
              <a:cxn ang="0">
                <a:pos x="353" y="925"/>
              </a:cxn>
              <a:cxn ang="0">
                <a:pos x="368" y="845"/>
              </a:cxn>
              <a:cxn ang="0">
                <a:pos x="353" y="764"/>
              </a:cxn>
              <a:cxn ang="0">
                <a:pos x="318" y="690"/>
              </a:cxn>
              <a:cxn ang="0">
                <a:pos x="283" y="645"/>
              </a:cxn>
              <a:cxn ang="0">
                <a:pos x="238" y="605"/>
              </a:cxn>
              <a:cxn ang="0">
                <a:pos x="185" y="577"/>
              </a:cxn>
              <a:cxn ang="0">
                <a:pos x="117" y="558"/>
              </a:cxn>
              <a:cxn ang="0">
                <a:pos x="37" y="555"/>
              </a:cxn>
            </a:cxnLst>
            <a:rect l="0" t="0" r="r" b="b"/>
            <a:pathLst>
              <a:path w="2886" h="2662">
                <a:moveTo>
                  <a:pt x="0" y="555"/>
                </a:moveTo>
                <a:lnTo>
                  <a:pt x="0" y="0"/>
                </a:lnTo>
                <a:lnTo>
                  <a:pt x="2884" y="0"/>
                </a:lnTo>
                <a:lnTo>
                  <a:pt x="2886" y="2126"/>
                </a:lnTo>
                <a:lnTo>
                  <a:pt x="2636" y="2126"/>
                </a:lnTo>
                <a:lnTo>
                  <a:pt x="2626" y="2145"/>
                </a:lnTo>
                <a:lnTo>
                  <a:pt x="2619" y="2171"/>
                </a:lnTo>
                <a:lnTo>
                  <a:pt x="2619" y="2192"/>
                </a:lnTo>
                <a:lnTo>
                  <a:pt x="2621" y="2218"/>
                </a:lnTo>
                <a:lnTo>
                  <a:pt x="2631" y="2251"/>
                </a:lnTo>
                <a:lnTo>
                  <a:pt x="2641" y="2294"/>
                </a:lnTo>
                <a:lnTo>
                  <a:pt x="2651" y="2323"/>
                </a:lnTo>
                <a:lnTo>
                  <a:pt x="2659" y="2358"/>
                </a:lnTo>
                <a:lnTo>
                  <a:pt x="2664" y="2391"/>
                </a:lnTo>
                <a:lnTo>
                  <a:pt x="2664" y="2425"/>
                </a:lnTo>
                <a:lnTo>
                  <a:pt x="2659" y="2455"/>
                </a:lnTo>
                <a:lnTo>
                  <a:pt x="2651" y="2489"/>
                </a:lnTo>
                <a:lnTo>
                  <a:pt x="2639" y="2519"/>
                </a:lnTo>
                <a:lnTo>
                  <a:pt x="2619" y="2543"/>
                </a:lnTo>
                <a:lnTo>
                  <a:pt x="2591" y="2572"/>
                </a:lnTo>
                <a:lnTo>
                  <a:pt x="2563" y="2593"/>
                </a:lnTo>
                <a:lnTo>
                  <a:pt x="2538" y="2614"/>
                </a:lnTo>
                <a:lnTo>
                  <a:pt x="2508" y="2631"/>
                </a:lnTo>
                <a:lnTo>
                  <a:pt x="2473" y="2643"/>
                </a:lnTo>
                <a:lnTo>
                  <a:pt x="2431" y="2655"/>
                </a:lnTo>
                <a:lnTo>
                  <a:pt x="2391" y="2659"/>
                </a:lnTo>
                <a:lnTo>
                  <a:pt x="2356" y="2662"/>
                </a:lnTo>
                <a:lnTo>
                  <a:pt x="2318" y="2662"/>
                </a:lnTo>
                <a:lnTo>
                  <a:pt x="2283" y="2659"/>
                </a:lnTo>
                <a:lnTo>
                  <a:pt x="2256" y="2655"/>
                </a:lnTo>
                <a:lnTo>
                  <a:pt x="2223" y="2645"/>
                </a:lnTo>
                <a:lnTo>
                  <a:pt x="2190" y="2636"/>
                </a:lnTo>
                <a:lnTo>
                  <a:pt x="2165" y="2621"/>
                </a:lnTo>
                <a:lnTo>
                  <a:pt x="2138" y="2602"/>
                </a:lnTo>
                <a:lnTo>
                  <a:pt x="2113" y="2579"/>
                </a:lnTo>
                <a:lnTo>
                  <a:pt x="2088" y="2553"/>
                </a:lnTo>
                <a:lnTo>
                  <a:pt x="2065" y="2527"/>
                </a:lnTo>
                <a:lnTo>
                  <a:pt x="2048" y="2498"/>
                </a:lnTo>
                <a:lnTo>
                  <a:pt x="2035" y="2462"/>
                </a:lnTo>
                <a:lnTo>
                  <a:pt x="2025" y="2422"/>
                </a:lnTo>
                <a:lnTo>
                  <a:pt x="2025" y="2384"/>
                </a:lnTo>
                <a:lnTo>
                  <a:pt x="2035" y="2346"/>
                </a:lnTo>
                <a:lnTo>
                  <a:pt x="2045" y="2308"/>
                </a:lnTo>
                <a:lnTo>
                  <a:pt x="2055" y="2270"/>
                </a:lnTo>
                <a:lnTo>
                  <a:pt x="2068" y="2228"/>
                </a:lnTo>
                <a:lnTo>
                  <a:pt x="2073" y="2194"/>
                </a:lnTo>
                <a:lnTo>
                  <a:pt x="2073" y="2175"/>
                </a:lnTo>
                <a:lnTo>
                  <a:pt x="2070" y="2159"/>
                </a:lnTo>
                <a:lnTo>
                  <a:pt x="2063" y="2140"/>
                </a:lnTo>
                <a:lnTo>
                  <a:pt x="1582" y="2140"/>
                </a:lnTo>
                <a:lnTo>
                  <a:pt x="1590" y="2059"/>
                </a:lnTo>
                <a:lnTo>
                  <a:pt x="1587" y="2014"/>
                </a:lnTo>
                <a:lnTo>
                  <a:pt x="1582" y="1971"/>
                </a:lnTo>
                <a:lnTo>
                  <a:pt x="1577" y="1931"/>
                </a:lnTo>
                <a:lnTo>
                  <a:pt x="1570" y="1905"/>
                </a:lnTo>
                <a:lnTo>
                  <a:pt x="1557" y="1881"/>
                </a:lnTo>
                <a:lnTo>
                  <a:pt x="1542" y="1860"/>
                </a:lnTo>
                <a:lnTo>
                  <a:pt x="1517" y="1841"/>
                </a:lnTo>
                <a:lnTo>
                  <a:pt x="1489" y="1824"/>
                </a:lnTo>
                <a:lnTo>
                  <a:pt x="1462" y="1815"/>
                </a:lnTo>
                <a:lnTo>
                  <a:pt x="1437" y="1810"/>
                </a:lnTo>
                <a:lnTo>
                  <a:pt x="1394" y="1808"/>
                </a:lnTo>
                <a:lnTo>
                  <a:pt x="1344" y="1808"/>
                </a:lnTo>
                <a:lnTo>
                  <a:pt x="1297" y="1812"/>
                </a:lnTo>
                <a:lnTo>
                  <a:pt x="1244" y="1815"/>
                </a:lnTo>
                <a:lnTo>
                  <a:pt x="1204" y="1820"/>
                </a:lnTo>
                <a:lnTo>
                  <a:pt x="1151" y="1822"/>
                </a:lnTo>
                <a:lnTo>
                  <a:pt x="1109" y="1820"/>
                </a:lnTo>
                <a:lnTo>
                  <a:pt x="1071" y="1815"/>
                </a:lnTo>
                <a:lnTo>
                  <a:pt x="1014" y="1803"/>
                </a:lnTo>
                <a:lnTo>
                  <a:pt x="976" y="1786"/>
                </a:lnTo>
                <a:lnTo>
                  <a:pt x="941" y="1763"/>
                </a:lnTo>
                <a:lnTo>
                  <a:pt x="919" y="1737"/>
                </a:lnTo>
                <a:lnTo>
                  <a:pt x="899" y="1708"/>
                </a:lnTo>
                <a:lnTo>
                  <a:pt x="884" y="1673"/>
                </a:lnTo>
                <a:lnTo>
                  <a:pt x="881" y="1635"/>
                </a:lnTo>
                <a:lnTo>
                  <a:pt x="881" y="1587"/>
                </a:lnTo>
                <a:lnTo>
                  <a:pt x="884" y="1552"/>
                </a:lnTo>
                <a:lnTo>
                  <a:pt x="881" y="1516"/>
                </a:lnTo>
                <a:lnTo>
                  <a:pt x="871" y="1476"/>
                </a:lnTo>
                <a:lnTo>
                  <a:pt x="863" y="1452"/>
                </a:lnTo>
                <a:lnTo>
                  <a:pt x="851" y="1428"/>
                </a:lnTo>
                <a:lnTo>
                  <a:pt x="836" y="1412"/>
                </a:lnTo>
                <a:lnTo>
                  <a:pt x="821" y="1397"/>
                </a:lnTo>
                <a:lnTo>
                  <a:pt x="788" y="1383"/>
                </a:lnTo>
                <a:lnTo>
                  <a:pt x="751" y="1367"/>
                </a:lnTo>
                <a:lnTo>
                  <a:pt x="708" y="1355"/>
                </a:lnTo>
                <a:lnTo>
                  <a:pt x="658" y="1343"/>
                </a:lnTo>
                <a:lnTo>
                  <a:pt x="608" y="1333"/>
                </a:lnTo>
                <a:lnTo>
                  <a:pt x="556" y="1326"/>
                </a:lnTo>
                <a:lnTo>
                  <a:pt x="518" y="1314"/>
                </a:lnTo>
                <a:lnTo>
                  <a:pt x="478" y="1302"/>
                </a:lnTo>
                <a:lnTo>
                  <a:pt x="438" y="1288"/>
                </a:lnTo>
                <a:lnTo>
                  <a:pt x="410" y="1267"/>
                </a:lnTo>
                <a:lnTo>
                  <a:pt x="378" y="1241"/>
                </a:lnTo>
                <a:lnTo>
                  <a:pt x="355" y="1217"/>
                </a:lnTo>
                <a:lnTo>
                  <a:pt x="335" y="1189"/>
                </a:lnTo>
                <a:lnTo>
                  <a:pt x="320" y="1155"/>
                </a:lnTo>
                <a:lnTo>
                  <a:pt x="315" y="1120"/>
                </a:lnTo>
                <a:lnTo>
                  <a:pt x="315" y="1087"/>
                </a:lnTo>
                <a:lnTo>
                  <a:pt x="323" y="1056"/>
                </a:lnTo>
                <a:lnTo>
                  <a:pt x="335" y="1011"/>
                </a:lnTo>
                <a:lnTo>
                  <a:pt x="348" y="966"/>
                </a:lnTo>
                <a:lnTo>
                  <a:pt x="353" y="925"/>
                </a:lnTo>
                <a:lnTo>
                  <a:pt x="363" y="885"/>
                </a:lnTo>
                <a:lnTo>
                  <a:pt x="368" y="845"/>
                </a:lnTo>
                <a:lnTo>
                  <a:pt x="363" y="802"/>
                </a:lnTo>
                <a:lnTo>
                  <a:pt x="353" y="764"/>
                </a:lnTo>
                <a:lnTo>
                  <a:pt x="338" y="726"/>
                </a:lnTo>
                <a:lnTo>
                  <a:pt x="318" y="690"/>
                </a:lnTo>
                <a:lnTo>
                  <a:pt x="295" y="662"/>
                </a:lnTo>
                <a:lnTo>
                  <a:pt x="283" y="645"/>
                </a:lnTo>
                <a:lnTo>
                  <a:pt x="260" y="624"/>
                </a:lnTo>
                <a:lnTo>
                  <a:pt x="238" y="605"/>
                </a:lnTo>
                <a:lnTo>
                  <a:pt x="215" y="591"/>
                </a:lnTo>
                <a:lnTo>
                  <a:pt x="185" y="577"/>
                </a:lnTo>
                <a:lnTo>
                  <a:pt x="155" y="567"/>
                </a:lnTo>
                <a:lnTo>
                  <a:pt x="117" y="558"/>
                </a:lnTo>
                <a:lnTo>
                  <a:pt x="75" y="555"/>
                </a:lnTo>
                <a:lnTo>
                  <a:pt x="37" y="555"/>
                </a:lnTo>
                <a:lnTo>
                  <a:pt x="0" y="555"/>
                </a:lnTo>
                <a:close/>
              </a:path>
            </a:pathLst>
          </a:custGeom>
          <a:solidFill>
            <a:schemeClr val="accent1">
              <a:lumMod val="60000"/>
              <a:lumOff val="40000"/>
            </a:schemeClr>
          </a:solidFill>
          <a:ln w="3175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7"/>
          <p:cNvSpPr>
            <a:spLocks/>
          </p:cNvSpPr>
          <p:nvPr/>
        </p:nvSpPr>
        <p:spPr bwMode="auto">
          <a:xfrm>
            <a:off x="1" y="0"/>
            <a:ext cx="4630738" cy="3417887"/>
          </a:xfrm>
          <a:custGeom>
            <a:avLst/>
            <a:gdLst/>
            <a:ahLst/>
            <a:cxnLst>
              <a:cxn ang="0">
                <a:pos x="2899" y="0"/>
              </a:cxn>
              <a:cxn ang="0">
                <a:pos x="2" y="2230"/>
              </a:cxn>
              <a:cxn ang="0">
                <a:pos x="272" y="2187"/>
              </a:cxn>
              <a:cxn ang="0">
                <a:pos x="265" y="2114"/>
              </a:cxn>
              <a:cxn ang="0">
                <a:pos x="235" y="2014"/>
              </a:cxn>
              <a:cxn ang="0">
                <a:pos x="225" y="1933"/>
              </a:cxn>
              <a:cxn ang="0">
                <a:pos x="245" y="1850"/>
              </a:cxn>
              <a:cxn ang="0">
                <a:pos x="305" y="1779"/>
              </a:cxn>
              <a:cxn ang="0">
                <a:pos x="380" y="1727"/>
              </a:cxn>
              <a:cxn ang="0">
                <a:pos x="470" y="1701"/>
              </a:cxn>
              <a:cxn ang="0">
                <a:pos x="600" y="1703"/>
              </a:cxn>
              <a:cxn ang="0">
                <a:pos x="686" y="1720"/>
              </a:cxn>
              <a:cxn ang="0">
                <a:pos x="771" y="1777"/>
              </a:cxn>
              <a:cxn ang="0">
                <a:pos x="828" y="1846"/>
              </a:cxn>
              <a:cxn ang="0">
                <a:pos x="853" y="1919"/>
              </a:cxn>
              <a:cxn ang="0">
                <a:pos x="848" y="2000"/>
              </a:cxn>
              <a:cxn ang="0">
                <a:pos x="828" y="2073"/>
              </a:cxn>
              <a:cxn ang="0">
                <a:pos x="808" y="2149"/>
              </a:cxn>
              <a:cxn ang="0">
                <a:pos x="818" y="2221"/>
              </a:cxn>
              <a:cxn ang="0">
                <a:pos x="1299" y="2142"/>
              </a:cxn>
              <a:cxn ang="0">
                <a:pos x="1304" y="2043"/>
              </a:cxn>
              <a:cxn ang="0">
                <a:pos x="1311" y="1960"/>
              </a:cxn>
              <a:cxn ang="0">
                <a:pos x="1334" y="1888"/>
              </a:cxn>
              <a:cxn ang="0">
                <a:pos x="1377" y="1841"/>
              </a:cxn>
              <a:cxn ang="0">
                <a:pos x="1437" y="1815"/>
              </a:cxn>
              <a:cxn ang="0">
                <a:pos x="1504" y="1808"/>
              </a:cxn>
              <a:cxn ang="0">
                <a:pos x="1587" y="1810"/>
              </a:cxn>
              <a:cxn ang="0">
                <a:pos x="1662" y="1817"/>
              </a:cxn>
              <a:cxn ang="0">
                <a:pos x="1757" y="1822"/>
              </a:cxn>
              <a:cxn ang="0">
                <a:pos x="1842" y="1810"/>
              </a:cxn>
              <a:cxn ang="0">
                <a:pos x="1920" y="1784"/>
              </a:cxn>
              <a:cxn ang="0">
                <a:pos x="1977" y="1734"/>
              </a:cxn>
              <a:cxn ang="0">
                <a:pos x="2010" y="1673"/>
              </a:cxn>
              <a:cxn ang="0">
                <a:pos x="2010" y="1601"/>
              </a:cxn>
              <a:cxn ang="0">
                <a:pos x="2010" y="1523"/>
              </a:cxn>
              <a:cxn ang="0">
                <a:pos x="2027" y="1459"/>
              </a:cxn>
              <a:cxn ang="0">
                <a:pos x="2063" y="1407"/>
              </a:cxn>
              <a:cxn ang="0">
                <a:pos x="2135" y="1371"/>
              </a:cxn>
              <a:cxn ang="0">
                <a:pos x="2213" y="1350"/>
              </a:cxn>
              <a:cxn ang="0">
                <a:pos x="2305" y="1331"/>
              </a:cxn>
              <a:cxn ang="0">
                <a:pos x="2388" y="1312"/>
              </a:cxn>
              <a:cxn ang="0">
                <a:pos x="2458" y="1286"/>
              </a:cxn>
              <a:cxn ang="0">
                <a:pos x="2511" y="1248"/>
              </a:cxn>
              <a:cxn ang="0">
                <a:pos x="2556" y="1189"/>
              </a:cxn>
              <a:cxn ang="0">
                <a:pos x="2578" y="1113"/>
              </a:cxn>
              <a:cxn ang="0">
                <a:pos x="2568" y="1039"/>
              </a:cxn>
              <a:cxn ang="0">
                <a:pos x="2543" y="944"/>
              </a:cxn>
              <a:cxn ang="0">
                <a:pos x="2528" y="864"/>
              </a:cxn>
              <a:cxn ang="0">
                <a:pos x="2533" y="785"/>
              </a:cxn>
              <a:cxn ang="0">
                <a:pos x="2558" y="719"/>
              </a:cxn>
              <a:cxn ang="0">
                <a:pos x="2601" y="660"/>
              </a:cxn>
              <a:cxn ang="0">
                <a:pos x="2663" y="603"/>
              </a:cxn>
              <a:cxn ang="0">
                <a:pos x="2736" y="569"/>
              </a:cxn>
              <a:cxn ang="0">
                <a:pos x="2809" y="555"/>
              </a:cxn>
              <a:cxn ang="0">
                <a:pos x="2899" y="555"/>
              </a:cxn>
            </a:cxnLst>
            <a:rect l="0" t="0" r="r" b="b"/>
            <a:pathLst>
              <a:path w="2899" h="2230">
                <a:moveTo>
                  <a:pt x="2899" y="555"/>
                </a:moveTo>
                <a:lnTo>
                  <a:pt x="2899" y="0"/>
                </a:lnTo>
                <a:lnTo>
                  <a:pt x="0" y="0"/>
                </a:lnTo>
                <a:lnTo>
                  <a:pt x="2" y="2230"/>
                </a:lnTo>
                <a:lnTo>
                  <a:pt x="260" y="2230"/>
                </a:lnTo>
                <a:lnTo>
                  <a:pt x="272" y="2187"/>
                </a:lnTo>
                <a:lnTo>
                  <a:pt x="272" y="2156"/>
                </a:lnTo>
                <a:lnTo>
                  <a:pt x="265" y="2114"/>
                </a:lnTo>
                <a:lnTo>
                  <a:pt x="250" y="2069"/>
                </a:lnTo>
                <a:lnTo>
                  <a:pt x="235" y="2014"/>
                </a:lnTo>
                <a:lnTo>
                  <a:pt x="227" y="1971"/>
                </a:lnTo>
                <a:lnTo>
                  <a:pt x="225" y="1933"/>
                </a:lnTo>
                <a:lnTo>
                  <a:pt x="232" y="1891"/>
                </a:lnTo>
                <a:lnTo>
                  <a:pt x="245" y="1850"/>
                </a:lnTo>
                <a:lnTo>
                  <a:pt x="272" y="1810"/>
                </a:lnTo>
                <a:lnTo>
                  <a:pt x="305" y="1779"/>
                </a:lnTo>
                <a:lnTo>
                  <a:pt x="340" y="1748"/>
                </a:lnTo>
                <a:lnTo>
                  <a:pt x="380" y="1727"/>
                </a:lnTo>
                <a:lnTo>
                  <a:pt x="428" y="1708"/>
                </a:lnTo>
                <a:lnTo>
                  <a:pt x="470" y="1701"/>
                </a:lnTo>
                <a:lnTo>
                  <a:pt x="530" y="1699"/>
                </a:lnTo>
                <a:lnTo>
                  <a:pt x="600" y="1703"/>
                </a:lnTo>
                <a:lnTo>
                  <a:pt x="645" y="1708"/>
                </a:lnTo>
                <a:lnTo>
                  <a:pt x="686" y="1720"/>
                </a:lnTo>
                <a:lnTo>
                  <a:pt x="723" y="1741"/>
                </a:lnTo>
                <a:lnTo>
                  <a:pt x="771" y="1777"/>
                </a:lnTo>
                <a:lnTo>
                  <a:pt x="801" y="1810"/>
                </a:lnTo>
                <a:lnTo>
                  <a:pt x="828" y="1846"/>
                </a:lnTo>
                <a:lnTo>
                  <a:pt x="843" y="1884"/>
                </a:lnTo>
                <a:lnTo>
                  <a:pt x="853" y="1919"/>
                </a:lnTo>
                <a:lnTo>
                  <a:pt x="853" y="1960"/>
                </a:lnTo>
                <a:lnTo>
                  <a:pt x="848" y="2000"/>
                </a:lnTo>
                <a:lnTo>
                  <a:pt x="838" y="2038"/>
                </a:lnTo>
                <a:lnTo>
                  <a:pt x="828" y="2073"/>
                </a:lnTo>
                <a:lnTo>
                  <a:pt x="816" y="2111"/>
                </a:lnTo>
                <a:lnTo>
                  <a:pt x="808" y="2149"/>
                </a:lnTo>
                <a:lnTo>
                  <a:pt x="808" y="2183"/>
                </a:lnTo>
                <a:lnTo>
                  <a:pt x="818" y="2221"/>
                </a:lnTo>
                <a:lnTo>
                  <a:pt x="1304" y="2221"/>
                </a:lnTo>
                <a:lnTo>
                  <a:pt x="1299" y="2142"/>
                </a:lnTo>
                <a:lnTo>
                  <a:pt x="1304" y="2085"/>
                </a:lnTo>
                <a:lnTo>
                  <a:pt x="1304" y="2043"/>
                </a:lnTo>
                <a:lnTo>
                  <a:pt x="1306" y="2002"/>
                </a:lnTo>
                <a:lnTo>
                  <a:pt x="1311" y="1960"/>
                </a:lnTo>
                <a:lnTo>
                  <a:pt x="1321" y="1917"/>
                </a:lnTo>
                <a:lnTo>
                  <a:pt x="1334" y="1888"/>
                </a:lnTo>
                <a:lnTo>
                  <a:pt x="1351" y="1862"/>
                </a:lnTo>
                <a:lnTo>
                  <a:pt x="1377" y="1841"/>
                </a:lnTo>
                <a:lnTo>
                  <a:pt x="1404" y="1824"/>
                </a:lnTo>
                <a:lnTo>
                  <a:pt x="1437" y="1815"/>
                </a:lnTo>
                <a:lnTo>
                  <a:pt x="1472" y="1810"/>
                </a:lnTo>
                <a:lnTo>
                  <a:pt x="1504" y="1808"/>
                </a:lnTo>
                <a:lnTo>
                  <a:pt x="1547" y="1808"/>
                </a:lnTo>
                <a:lnTo>
                  <a:pt x="1587" y="1810"/>
                </a:lnTo>
                <a:lnTo>
                  <a:pt x="1619" y="1815"/>
                </a:lnTo>
                <a:lnTo>
                  <a:pt x="1662" y="1817"/>
                </a:lnTo>
                <a:lnTo>
                  <a:pt x="1707" y="1822"/>
                </a:lnTo>
                <a:lnTo>
                  <a:pt x="1757" y="1822"/>
                </a:lnTo>
                <a:lnTo>
                  <a:pt x="1800" y="1817"/>
                </a:lnTo>
                <a:lnTo>
                  <a:pt x="1842" y="1810"/>
                </a:lnTo>
                <a:lnTo>
                  <a:pt x="1887" y="1801"/>
                </a:lnTo>
                <a:lnTo>
                  <a:pt x="1920" y="1784"/>
                </a:lnTo>
                <a:lnTo>
                  <a:pt x="1955" y="1763"/>
                </a:lnTo>
                <a:lnTo>
                  <a:pt x="1977" y="1734"/>
                </a:lnTo>
                <a:lnTo>
                  <a:pt x="2000" y="1703"/>
                </a:lnTo>
                <a:lnTo>
                  <a:pt x="2010" y="1673"/>
                </a:lnTo>
                <a:lnTo>
                  <a:pt x="2015" y="1637"/>
                </a:lnTo>
                <a:lnTo>
                  <a:pt x="2010" y="1601"/>
                </a:lnTo>
                <a:lnTo>
                  <a:pt x="2007" y="1563"/>
                </a:lnTo>
                <a:lnTo>
                  <a:pt x="2010" y="1523"/>
                </a:lnTo>
                <a:lnTo>
                  <a:pt x="2017" y="1492"/>
                </a:lnTo>
                <a:lnTo>
                  <a:pt x="2027" y="1459"/>
                </a:lnTo>
                <a:lnTo>
                  <a:pt x="2042" y="1428"/>
                </a:lnTo>
                <a:lnTo>
                  <a:pt x="2063" y="1407"/>
                </a:lnTo>
                <a:lnTo>
                  <a:pt x="2095" y="1385"/>
                </a:lnTo>
                <a:lnTo>
                  <a:pt x="2135" y="1371"/>
                </a:lnTo>
                <a:lnTo>
                  <a:pt x="2175" y="1359"/>
                </a:lnTo>
                <a:lnTo>
                  <a:pt x="2213" y="1350"/>
                </a:lnTo>
                <a:lnTo>
                  <a:pt x="2253" y="1340"/>
                </a:lnTo>
                <a:lnTo>
                  <a:pt x="2305" y="1331"/>
                </a:lnTo>
                <a:lnTo>
                  <a:pt x="2345" y="1324"/>
                </a:lnTo>
                <a:lnTo>
                  <a:pt x="2388" y="1312"/>
                </a:lnTo>
                <a:lnTo>
                  <a:pt x="2423" y="1300"/>
                </a:lnTo>
                <a:lnTo>
                  <a:pt x="2458" y="1286"/>
                </a:lnTo>
                <a:lnTo>
                  <a:pt x="2486" y="1267"/>
                </a:lnTo>
                <a:lnTo>
                  <a:pt x="2511" y="1248"/>
                </a:lnTo>
                <a:lnTo>
                  <a:pt x="2538" y="1217"/>
                </a:lnTo>
                <a:lnTo>
                  <a:pt x="2556" y="1189"/>
                </a:lnTo>
                <a:lnTo>
                  <a:pt x="2571" y="1155"/>
                </a:lnTo>
                <a:lnTo>
                  <a:pt x="2578" y="1113"/>
                </a:lnTo>
                <a:lnTo>
                  <a:pt x="2573" y="1077"/>
                </a:lnTo>
                <a:lnTo>
                  <a:pt x="2568" y="1039"/>
                </a:lnTo>
                <a:lnTo>
                  <a:pt x="2556" y="994"/>
                </a:lnTo>
                <a:lnTo>
                  <a:pt x="2543" y="944"/>
                </a:lnTo>
                <a:lnTo>
                  <a:pt x="2531" y="899"/>
                </a:lnTo>
                <a:lnTo>
                  <a:pt x="2528" y="864"/>
                </a:lnTo>
                <a:lnTo>
                  <a:pt x="2528" y="830"/>
                </a:lnTo>
                <a:lnTo>
                  <a:pt x="2533" y="785"/>
                </a:lnTo>
                <a:lnTo>
                  <a:pt x="2546" y="747"/>
                </a:lnTo>
                <a:lnTo>
                  <a:pt x="2558" y="719"/>
                </a:lnTo>
                <a:lnTo>
                  <a:pt x="2576" y="690"/>
                </a:lnTo>
                <a:lnTo>
                  <a:pt x="2601" y="660"/>
                </a:lnTo>
                <a:lnTo>
                  <a:pt x="2628" y="629"/>
                </a:lnTo>
                <a:lnTo>
                  <a:pt x="2663" y="603"/>
                </a:lnTo>
                <a:lnTo>
                  <a:pt x="2701" y="581"/>
                </a:lnTo>
                <a:lnTo>
                  <a:pt x="2736" y="569"/>
                </a:lnTo>
                <a:lnTo>
                  <a:pt x="2771" y="560"/>
                </a:lnTo>
                <a:lnTo>
                  <a:pt x="2809" y="555"/>
                </a:lnTo>
                <a:lnTo>
                  <a:pt x="2854" y="555"/>
                </a:lnTo>
                <a:lnTo>
                  <a:pt x="2899" y="555"/>
                </a:lnTo>
                <a:close/>
              </a:path>
            </a:pathLst>
          </a:custGeom>
          <a:solidFill>
            <a:srgbClr val="008080"/>
          </a:solidFill>
          <a:ln w="3175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6"/>
          <p:cNvSpPr>
            <a:spLocks/>
          </p:cNvSpPr>
          <p:nvPr/>
        </p:nvSpPr>
        <p:spPr bwMode="auto">
          <a:xfrm>
            <a:off x="7309" y="2574445"/>
            <a:ext cx="4581525" cy="3847621"/>
          </a:xfrm>
          <a:custGeom>
            <a:avLst/>
            <a:gdLst/>
            <a:ahLst/>
            <a:cxnLst>
              <a:cxn ang="0">
                <a:pos x="2886" y="2661"/>
              </a:cxn>
              <a:cxn ang="0">
                <a:pos x="0" y="536"/>
              </a:cxn>
              <a:cxn ang="0">
                <a:pos x="260" y="517"/>
              </a:cxn>
              <a:cxn ang="0">
                <a:pos x="267" y="469"/>
              </a:cxn>
              <a:cxn ang="0">
                <a:pos x="255" y="410"/>
              </a:cxn>
              <a:cxn ang="0">
                <a:pos x="235" y="339"/>
              </a:cxn>
              <a:cxn ang="0">
                <a:pos x="222" y="270"/>
              </a:cxn>
              <a:cxn ang="0">
                <a:pos x="225" y="206"/>
              </a:cxn>
              <a:cxn ang="0">
                <a:pos x="247" y="142"/>
              </a:cxn>
              <a:cxn ang="0">
                <a:pos x="295" y="90"/>
              </a:cxn>
              <a:cxn ang="0">
                <a:pos x="348" y="47"/>
              </a:cxn>
              <a:cxn ang="0">
                <a:pos x="413" y="16"/>
              </a:cxn>
              <a:cxn ang="0">
                <a:pos x="495" y="2"/>
              </a:cxn>
              <a:cxn ang="0">
                <a:pos x="568" y="0"/>
              </a:cxn>
              <a:cxn ang="0">
                <a:pos x="630" y="7"/>
              </a:cxn>
              <a:cxn ang="0">
                <a:pos x="696" y="26"/>
              </a:cxn>
              <a:cxn ang="0">
                <a:pos x="748" y="59"/>
              </a:cxn>
              <a:cxn ang="0">
                <a:pos x="798" y="109"/>
              </a:cxn>
              <a:cxn ang="0">
                <a:pos x="838" y="163"/>
              </a:cxn>
              <a:cxn ang="0">
                <a:pos x="861" y="239"/>
              </a:cxn>
              <a:cxn ang="0">
                <a:pos x="851" y="315"/>
              </a:cxn>
              <a:cxn ang="0">
                <a:pos x="831" y="391"/>
              </a:cxn>
              <a:cxn ang="0">
                <a:pos x="811" y="467"/>
              </a:cxn>
              <a:cxn ang="0">
                <a:pos x="816" y="502"/>
              </a:cxn>
              <a:cxn ang="0">
                <a:pos x="1301" y="521"/>
              </a:cxn>
              <a:cxn ang="0">
                <a:pos x="1289" y="661"/>
              </a:cxn>
              <a:cxn ang="0">
                <a:pos x="1294" y="744"/>
              </a:cxn>
              <a:cxn ang="0">
                <a:pos x="1306" y="830"/>
              </a:cxn>
              <a:cxn ang="0">
                <a:pos x="1339" y="882"/>
              </a:cxn>
              <a:cxn ang="0">
                <a:pos x="1392" y="920"/>
              </a:cxn>
              <a:cxn ang="0">
                <a:pos x="1457" y="937"/>
              </a:cxn>
              <a:cxn ang="0">
                <a:pos x="1532" y="939"/>
              </a:cxn>
              <a:cxn ang="0">
                <a:pos x="1604" y="932"/>
              </a:cxn>
              <a:cxn ang="0">
                <a:pos x="1694" y="922"/>
              </a:cxn>
              <a:cxn ang="0">
                <a:pos x="1787" y="927"/>
              </a:cxn>
              <a:cxn ang="0">
                <a:pos x="1872" y="948"/>
              </a:cxn>
              <a:cxn ang="0">
                <a:pos x="1942" y="986"/>
              </a:cxn>
              <a:cxn ang="0">
                <a:pos x="1985" y="1043"/>
              </a:cxn>
              <a:cxn ang="0">
                <a:pos x="2002" y="1110"/>
              </a:cxn>
              <a:cxn ang="0">
                <a:pos x="1995" y="1186"/>
              </a:cxn>
              <a:cxn ang="0">
                <a:pos x="2002" y="1257"/>
              </a:cxn>
              <a:cxn ang="0">
                <a:pos x="2030" y="1318"/>
              </a:cxn>
              <a:cxn ang="0">
                <a:pos x="2080" y="1361"/>
              </a:cxn>
              <a:cxn ang="0">
                <a:pos x="2163" y="1387"/>
              </a:cxn>
              <a:cxn ang="0">
                <a:pos x="2240" y="1406"/>
              </a:cxn>
              <a:cxn ang="0">
                <a:pos x="2333" y="1423"/>
              </a:cxn>
              <a:cxn ang="0">
                <a:pos x="2411" y="1447"/>
              </a:cxn>
              <a:cxn ang="0">
                <a:pos x="2473" y="1480"/>
              </a:cxn>
              <a:cxn ang="0">
                <a:pos x="2526" y="1530"/>
              </a:cxn>
              <a:cxn ang="0">
                <a:pos x="2558" y="1589"/>
              </a:cxn>
              <a:cxn ang="0">
                <a:pos x="2561" y="1672"/>
              </a:cxn>
              <a:cxn ang="0">
                <a:pos x="2543" y="1753"/>
              </a:cxn>
              <a:cxn ang="0">
                <a:pos x="2518" y="1847"/>
              </a:cxn>
              <a:cxn ang="0">
                <a:pos x="2513" y="1916"/>
              </a:cxn>
              <a:cxn ang="0">
                <a:pos x="2531" y="1999"/>
              </a:cxn>
              <a:cxn ang="0">
                <a:pos x="2563" y="2056"/>
              </a:cxn>
              <a:cxn ang="0">
                <a:pos x="2616" y="2118"/>
              </a:cxn>
              <a:cxn ang="0">
                <a:pos x="2686" y="2165"/>
              </a:cxn>
              <a:cxn ang="0">
                <a:pos x="2759" y="2187"/>
              </a:cxn>
              <a:cxn ang="0">
                <a:pos x="2841" y="2194"/>
              </a:cxn>
            </a:cxnLst>
            <a:rect l="0" t="0" r="r" b="b"/>
            <a:pathLst>
              <a:path w="2886" h="2661">
                <a:moveTo>
                  <a:pt x="2886" y="2191"/>
                </a:moveTo>
                <a:lnTo>
                  <a:pt x="2886" y="2661"/>
                </a:lnTo>
                <a:lnTo>
                  <a:pt x="2" y="2661"/>
                </a:lnTo>
                <a:lnTo>
                  <a:pt x="0" y="536"/>
                </a:lnTo>
                <a:lnTo>
                  <a:pt x="250" y="536"/>
                </a:lnTo>
                <a:lnTo>
                  <a:pt x="260" y="517"/>
                </a:lnTo>
                <a:lnTo>
                  <a:pt x="267" y="491"/>
                </a:lnTo>
                <a:lnTo>
                  <a:pt x="267" y="469"/>
                </a:lnTo>
                <a:lnTo>
                  <a:pt x="265" y="443"/>
                </a:lnTo>
                <a:lnTo>
                  <a:pt x="255" y="410"/>
                </a:lnTo>
                <a:lnTo>
                  <a:pt x="245" y="367"/>
                </a:lnTo>
                <a:lnTo>
                  <a:pt x="235" y="339"/>
                </a:lnTo>
                <a:lnTo>
                  <a:pt x="225" y="303"/>
                </a:lnTo>
                <a:lnTo>
                  <a:pt x="222" y="270"/>
                </a:lnTo>
                <a:lnTo>
                  <a:pt x="222" y="237"/>
                </a:lnTo>
                <a:lnTo>
                  <a:pt x="225" y="206"/>
                </a:lnTo>
                <a:lnTo>
                  <a:pt x="235" y="173"/>
                </a:lnTo>
                <a:lnTo>
                  <a:pt x="247" y="142"/>
                </a:lnTo>
                <a:lnTo>
                  <a:pt x="267" y="118"/>
                </a:lnTo>
                <a:lnTo>
                  <a:pt x="295" y="90"/>
                </a:lnTo>
                <a:lnTo>
                  <a:pt x="320" y="68"/>
                </a:lnTo>
                <a:lnTo>
                  <a:pt x="348" y="47"/>
                </a:lnTo>
                <a:lnTo>
                  <a:pt x="378" y="30"/>
                </a:lnTo>
                <a:lnTo>
                  <a:pt x="413" y="16"/>
                </a:lnTo>
                <a:lnTo>
                  <a:pt x="453" y="7"/>
                </a:lnTo>
                <a:lnTo>
                  <a:pt x="495" y="2"/>
                </a:lnTo>
                <a:lnTo>
                  <a:pt x="530" y="0"/>
                </a:lnTo>
                <a:lnTo>
                  <a:pt x="568" y="0"/>
                </a:lnTo>
                <a:lnTo>
                  <a:pt x="603" y="2"/>
                </a:lnTo>
                <a:lnTo>
                  <a:pt x="630" y="7"/>
                </a:lnTo>
                <a:lnTo>
                  <a:pt x="663" y="16"/>
                </a:lnTo>
                <a:lnTo>
                  <a:pt x="696" y="26"/>
                </a:lnTo>
                <a:lnTo>
                  <a:pt x="721" y="40"/>
                </a:lnTo>
                <a:lnTo>
                  <a:pt x="748" y="59"/>
                </a:lnTo>
                <a:lnTo>
                  <a:pt x="773" y="83"/>
                </a:lnTo>
                <a:lnTo>
                  <a:pt x="798" y="109"/>
                </a:lnTo>
                <a:lnTo>
                  <a:pt x="821" y="135"/>
                </a:lnTo>
                <a:lnTo>
                  <a:pt x="838" y="163"/>
                </a:lnTo>
                <a:lnTo>
                  <a:pt x="851" y="199"/>
                </a:lnTo>
                <a:lnTo>
                  <a:pt x="861" y="239"/>
                </a:lnTo>
                <a:lnTo>
                  <a:pt x="861" y="277"/>
                </a:lnTo>
                <a:lnTo>
                  <a:pt x="851" y="315"/>
                </a:lnTo>
                <a:lnTo>
                  <a:pt x="841" y="353"/>
                </a:lnTo>
                <a:lnTo>
                  <a:pt x="831" y="391"/>
                </a:lnTo>
                <a:lnTo>
                  <a:pt x="818" y="434"/>
                </a:lnTo>
                <a:lnTo>
                  <a:pt x="811" y="467"/>
                </a:lnTo>
                <a:lnTo>
                  <a:pt x="811" y="486"/>
                </a:lnTo>
                <a:lnTo>
                  <a:pt x="816" y="502"/>
                </a:lnTo>
                <a:lnTo>
                  <a:pt x="823" y="521"/>
                </a:lnTo>
                <a:lnTo>
                  <a:pt x="1301" y="521"/>
                </a:lnTo>
                <a:lnTo>
                  <a:pt x="1291" y="609"/>
                </a:lnTo>
                <a:lnTo>
                  <a:pt x="1289" y="661"/>
                </a:lnTo>
                <a:lnTo>
                  <a:pt x="1291" y="704"/>
                </a:lnTo>
                <a:lnTo>
                  <a:pt x="1294" y="744"/>
                </a:lnTo>
                <a:lnTo>
                  <a:pt x="1299" y="787"/>
                </a:lnTo>
                <a:lnTo>
                  <a:pt x="1306" y="830"/>
                </a:lnTo>
                <a:lnTo>
                  <a:pt x="1321" y="858"/>
                </a:lnTo>
                <a:lnTo>
                  <a:pt x="1339" y="882"/>
                </a:lnTo>
                <a:lnTo>
                  <a:pt x="1362" y="903"/>
                </a:lnTo>
                <a:lnTo>
                  <a:pt x="1392" y="920"/>
                </a:lnTo>
                <a:lnTo>
                  <a:pt x="1424" y="932"/>
                </a:lnTo>
                <a:lnTo>
                  <a:pt x="1457" y="937"/>
                </a:lnTo>
                <a:lnTo>
                  <a:pt x="1492" y="939"/>
                </a:lnTo>
                <a:lnTo>
                  <a:pt x="1532" y="939"/>
                </a:lnTo>
                <a:lnTo>
                  <a:pt x="1574" y="934"/>
                </a:lnTo>
                <a:lnTo>
                  <a:pt x="1604" y="932"/>
                </a:lnTo>
                <a:lnTo>
                  <a:pt x="1649" y="927"/>
                </a:lnTo>
                <a:lnTo>
                  <a:pt x="1694" y="922"/>
                </a:lnTo>
                <a:lnTo>
                  <a:pt x="1745" y="922"/>
                </a:lnTo>
                <a:lnTo>
                  <a:pt x="1787" y="927"/>
                </a:lnTo>
                <a:lnTo>
                  <a:pt x="1830" y="934"/>
                </a:lnTo>
                <a:lnTo>
                  <a:pt x="1872" y="948"/>
                </a:lnTo>
                <a:lnTo>
                  <a:pt x="1907" y="963"/>
                </a:lnTo>
                <a:lnTo>
                  <a:pt x="1942" y="986"/>
                </a:lnTo>
                <a:lnTo>
                  <a:pt x="1965" y="1012"/>
                </a:lnTo>
                <a:lnTo>
                  <a:pt x="1985" y="1043"/>
                </a:lnTo>
                <a:lnTo>
                  <a:pt x="1997" y="1077"/>
                </a:lnTo>
                <a:lnTo>
                  <a:pt x="2002" y="1110"/>
                </a:lnTo>
                <a:lnTo>
                  <a:pt x="1997" y="1148"/>
                </a:lnTo>
                <a:lnTo>
                  <a:pt x="1995" y="1186"/>
                </a:lnTo>
                <a:lnTo>
                  <a:pt x="1997" y="1224"/>
                </a:lnTo>
                <a:lnTo>
                  <a:pt x="2002" y="1257"/>
                </a:lnTo>
                <a:lnTo>
                  <a:pt x="2015" y="1288"/>
                </a:lnTo>
                <a:lnTo>
                  <a:pt x="2030" y="1318"/>
                </a:lnTo>
                <a:lnTo>
                  <a:pt x="2050" y="1340"/>
                </a:lnTo>
                <a:lnTo>
                  <a:pt x="2080" y="1361"/>
                </a:lnTo>
                <a:lnTo>
                  <a:pt x="2120" y="1375"/>
                </a:lnTo>
                <a:lnTo>
                  <a:pt x="2163" y="1387"/>
                </a:lnTo>
                <a:lnTo>
                  <a:pt x="2198" y="1397"/>
                </a:lnTo>
                <a:lnTo>
                  <a:pt x="2240" y="1406"/>
                </a:lnTo>
                <a:lnTo>
                  <a:pt x="2290" y="1416"/>
                </a:lnTo>
                <a:lnTo>
                  <a:pt x="2333" y="1423"/>
                </a:lnTo>
                <a:lnTo>
                  <a:pt x="2375" y="1435"/>
                </a:lnTo>
                <a:lnTo>
                  <a:pt x="2411" y="1447"/>
                </a:lnTo>
                <a:lnTo>
                  <a:pt x="2446" y="1461"/>
                </a:lnTo>
                <a:lnTo>
                  <a:pt x="2473" y="1480"/>
                </a:lnTo>
                <a:lnTo>
                  <a:pt x="2496" y="1499"/>
                </a:lnTo>
                <a:lnTo>
                  <a:pt x="2526" y="1530"/>
                </a:lnTo>
                <a:lnTo>
                  <a:pt x="2543" y="1558"/>
                </a:lnTo>
                <a:lnTo>
                  <a:pt x="2558" y="1589"/>
                </a:lnTo>
                <a:lnTo>
                  <a:pt x="2566" y="1632"/>
                </a:lnTo>
                <a:lnTo>
                  <a:pt x="2561" y="1672"/>
                </a:lnTo>
                <a:lnTo>
                  <a:pt x="2553" y="1708"/>
                </a:lnTo>
                <a:lnTo>
                  <a:pt x="2543" y="1753"/>
                </a:lnTo>
                <a:lnTo>
                  <a:pt x="2531" y="1802"/>
                </a:lnTo>
                <a:lnTo>
                  <a:pt x="2518" y="1847"/>
                </a:lnTo>
                <a:lnTo>
                  <a:pt x="2513" y="1885"/>
                </a:lnTo>
                <a:lnTo>
                  <a:pt x="2513" y="1916"/>
                </a:lnTo>
                <a:lnTo>
                  <a:pt x="2521" y="1961"/>
                </a:lnTo>
                <a:lnTo>
                  <a:pt x="2531" y="1999"/>
                </a:lnTo>
                <a:lnTo>
                  <a:pt x="2546" y="2028"/>
                </a:lnTo>
                <a:lnTo>
                  <a:pt x="2563" y="2056"/>
                </a:lnTo>
                <a:lnTo>
                  <a:pt x="2588" y="2087"/>
                </a:lnTo>
                <a:lnTo>
                  <a:pt x="2616" y="2118"/>
                </a:lnTo>
                <a:lnTo>
                  <a:pt x="2648" y="2144"/>
                </a:lnTo>
                <a:lnTo>
                  <a:pt x="2686" y="2165"/>
                </a:lnTo>
                <a:lnTo>
                  <a:pt x="2721" y="2177"/>
                </a:lnTo>
                <a:lnTo>
                  <a:pt x="2759" y="2187"/>
                </a:lnTo>
                <a:lnTo>
                  <a:pt x="2796" y="2191"/>
                </a:lnTo>
                <a:lnTo>
                  <a:pt x="2841" y="2194"/>
                </a:lnTo>
                <a:lnTo>
                  <a:pt x="2886" y="2191"/>
                </a:lnTo>
                <a:close/>
              </a:path>
            </a:pathLst>
          </a:custGeom>
          <a:solidFill>
            <a:schemeClr val="accent3">
              <a:lumMod val="60000"/>
              <a:lumOff val="40000"/>
            </a:schemeClr>
          </a:solidFill>
          <a:ln w="3175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 name="Footer Placeholder 1"/>
          <p:cNvSpPr>
            <a:spLocks noGrp="1"/>
          </p:cNvSpPr>
          <p:nvPr>
            <p:ph type="ftr" sz="quarter" idx="10"/>
          </p:nvPr>
        </p:nvSpPr>
        <p:spPr/>
        <p:txBody>
          <a:bodyPr/>
          <a:lstStyle/>
          <a:p>
            <a:r>
              <a:rPr lang="en-US" dirty="0" smtClean="0">
                <a:solidFill>
                  <a:srgbClr val="898989"/>
                </a:solidFill>
                <a:latin typeface="Arial" charset="0"/>
                <a:cs typeface="Arial" charset="0"/>
              </a:rPr>
              <a:t>CRM-080</a:t>
            </a:r>
          </a:p>
        </p:txBody>
      </p:sp>
      <p:sp>
        <p:nvSpPr>
          <p:cNvPr id="3" name="Text Box 8"/>
          <p:cNvSpPr txBox="1">
            <a:spLocks noChangeArrowheads="1"/>
          </p:cNvSpPr>
          <p:nvPr/>
        </p:nvSpPr>
        <p:spPr bwMode="auto">
          <a:xfrm rot="-1536595">
            <a:off x="114300" y="2509838"/>
            <a:ext cx="8821738" cy="2170112"/>
          </a:xfrm>
          <a:prstGeom prst="rect">
            <a:avLst/>
          </a:prstGeom>
          <a:noFill/>
          <a:ln w="9525">
            <a:noFill/>
            <a:miter lim="800000"/>
            <a:headEnd/>
            <a:tailEnd/>
          </a:ln>
        </p:spPr>
        <p:txBody>
          <a:bodyPr>
            <a:spAutoFit/>
          </a:bodyPr>
          <a:lstStyle/>
          <a:p>
            <a:pPr algn="ctr">
              <a:spcBef>
                <a:spcPct val="50000"/>
              </a:spcBef>
            </a:pPr>
            <a:r>
              <a:rPr lang="en-US" sz="5400" dirty="0">
                <a:latin typeface="+mj-lt"/>
              </a:rPr>
              <a:t>Day in the Life</a:t>
            </a:r>
          </a:p>
          <a:p>
            <a:pPr algn="ctr">
              <a:spcBef>
                <a:spcPct val="50000"/>
              </a:spcBef>
            </a:pPr>
            <a:r>
              <a:rPr lang="en-US" sz="5400" dirty="0">
                <a:latin typeface="+mj-lt"/>
              </a:rPr>
              <a:t>QAD - CRM</a:t>
            </a:r>
          </a:p>
        </p:txBody>
      </p:sp>
      <p:sp>
        <p:nvSpPr>
          <p:cNvPr id="4" name="Text Box 3"/>
          <p:cNvSpPr txBox="1">
            <a:spLocks noChangeArrowheads="1"/>
          </p:cNvSpPr>
          <p:nvPr/>
        </p:nvSpPr>
        <p:spPr bwMode="auto">
          <a:xfrm>
            <a:off x="228600" y="457690"/>
            <a:ext cx="4229100" cy="2123658"/>
          </a:xfrm>
          <a:prstGeom prst="rect">
            <a:avLst/>
          </a:prstGeom>
          <a:noFill/>
          <a:ln w="9525">
            <a:noFill/>
            <a:miter lim="800000"/>
            <a:headEnd/>
            <a:tailEnd/>
          </a:ln>
        </p:spPr>
        <p:txBody>
          <a:bodyPr wrap="square">
            <a:spAutoFit/>
          </a:bodyPr>
          <a:lstStyle/>
          <a:p>
            <a:pPr>
              <a:spcBef>
                <a:spcPct val="50000"/>
              </a:spcBef>
            </a:pPr>
            <a:r>
              <a:rPr lang="en-US" sz="2400" dirty="0">
                <a:latin typeface="+mj-lt"/>
              </a:rPr>
              <a:t>How do you manage your contacts, customers and prospects?</a:t>
            </a:r>
          </a:p>
          <a:p>
            <a:pPr>
              <a:spcBef>
                <a:spcPct val="50000"/>
              </a:spcBef>
            </a:pPr>
            <a:r>
              <a:rPr lang="en-US" sz="2400" dirty="0">
                <a:latin typeface="+mj-lt"/>
              </a:rPr>
              <a:t>Forecast your sales pipeline</a:t>
            </a:r>
            <a:r>
              <a:rPr lang="en-US" sz="2400" dirty="0" smtClean="0">
                <a:latin typeface="+mj-lt"/>
              </a:rPr>
              <a:t>?</a:t>
            </a:r>
            <a:endParaRPr lang="en-US" sz="2400" dirty="0">
              <a:latin typeface="Times New Roman" pitchFamily="18" charset="0"/>
            </a:endParaRPr>
          </a:p>
        </p:txBody>
      </p:sp>
      <p:sp>
        <p:nvSpPr>
          <p:cNvPr id="6" name="Text Box 9"/>
          <p:cNvSpPr txBox="1">
            <a:spLocks noChangeArrowheads="1"/>
          </p:cNvSpPr>
          <p:nvPr/>
        </p:nvSpPr>
        <p:spPr bwMode="auto">
          <a:xfrm>
            <a:off x="5308600" y="521017"/>
            <a:ext cx="2844800" cy="1200329"/>
          </a:xfrm>
          <a:prstGeom prst="rect">
            <a:avLst/>
          </a:prstGeom>
          <a:noFill/>
          <a:ln w="9525">
            <a:noFill/>
            <a:miter lim="800000"/>
            <a:headEnd/>
            <a:tailEnd/>
          </a:ln>
        </p:spPr>
        <p:txBody>
          <a:bodyPr>
            <a:spAutoFit/>
          </a:bodyPr>
          <a:lstStyle/>
          <a:p>
            <a:pPr>
              <a:spcBef>
                <a:spcPct val="50000"/>
              </a:spcBef>
            </a:pPr>
            <a:r>
              <a:rPr lang="en-US" sz="2400" dirty="0">
                <a:latin typeface="+mj-lt"/>
              </a:rPr>
              <a:t>Scheduling and tracking to-do’s &amp; meetings</a:t>
            </a:r>
            <a:r>
              <a:rPr lang="en-US" sz="2400" dirty="0" smtClean="0">
                <a:latin typeface="+mj-lt"/>
              </a:rPr>
              <a:t>?</a:t>
            </a:r>
            <a:endParaRPr lang="en-US" sz="2400" dirty="0">
              <a:latin typeface="Times New Roman" pitchFamily="18" charset="0"/>
            </a:endParaRPr>
          </a:p>
        </p:txBody>
      </p:sp>
      <p:sp>
        <p:nvSpPr>
          <p:cNvPr id="7" name="Text Box 11"/>
          <p:cNvSpPr txBox="1">
            <a:spLocks noChangeArrowheads="1"/>
          </p:cNvSpPr>
          <p:nvPr/>
        </p:nvSpPr>
        <p:spPr bwMode="auto">
          <a:xfrm>
            <a:off x="6967052" y="1910576"/>
            <a:ext cx="2047737" cy="830997"/>
          </a:xfrm>
          <a:prstGeom prst="rect">
            <a:avLst/>
          </a:prstGeom>
          <a:noFill/>
          <a:ln w="9525">
            <a:noFill/>
            <a:miter lim="800000"/>
            <a:headEnd/>
            <a:tailEnd/>
          </a:ln>
        </p:spPr>
        <p:txBody>
          <a:bodyPr wrap="square">
            <a:spAutoFit/>
          </a:bodyPr>
          <a:lstStyle/>
          <a:p>
            <a:pPr>
              <a:spcBef>
                <a:spcPct val="50000"/>
              </a:spcBef>
            </a:pPr>
            <a:r>
              <a:rPr lang="en-US" sz="2400" dirty="0">
                <a:latin typeface="+mj-lt"/>
              </a:rPr>
              <a:t>History Reporting?</a:t>
            </a:r>
          </a:p>
        </p:txBody>
      </p:sp>
      <p:sp>
        <p:nvSpPr>
          <p:cNvPr id="8" name="Text Box 4"/>
          <p:cNvSpPr txBox="1">
            <a:spLocks noChangeArrowheads="1"/>
          </p:cNvSpPr>
          <p:nvPr/>
        </p:nvSpPr>
        <p:spPr bwMode="auto">
          <a:xfrm>
            <a:off x="252404" y="3884196"/>
            <a:ext cx="2743200" cy="2308324"/>
          </a:xfrm>
          <a:prstGeom prst="rect">
            <a:avLst/>
          </a:prstGeom>
          <a:noFill/>
          <a:ln w="9525">
            <a:noFill/>
            <a:miter lim="800000"/>
            <a:headEnd/>
            <a:tailEnd/>
          </a:ln>
        </p:spPr>
        <p:txBody>
          <a:bodyPr>
            <a:spAutoFit/>
          </a:bodyPr>
          <a:lstStyle/>
          <a:p>
            <a:pPr>
              <a:spcBef>
                <a:spcPct val="50000"/>
              </a:spcBef>
            </a:pPr>
            <a:r>
              <a:rPr lang="en-US" sz="2400" dirty="0">
                <a:latin typeface="+mj-lt"/>
              </a:rPr>
              <a:t>Marketing Campaigns – Do you know how much they cost?  How do you manage?</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Welcome &amp;#x0D;&amp;#x0A;Customer Relationship Management&amp;#x0D;&amp;#x0A;CRM&amp;quot;&quot;/&gt;&lt;property id=&quot;20307&quot; value=&quot;262&quot;/&gt;&lt;/object&gt;&lt;object type=&quot;3&quot; unique_id=&quot;10005&quot;&gt;&lt;property id=&quot;20148&quot; value=&quot;5&quot;/&gt;&lt;property id=&quot;20300&quot; value=&quot;Slide 2 - &amp;quot;Instructor Led?&amp;quot;&quot;/&gt;&lt;property id=&quot;20307&quot; value=&quot;712&quot;/&gt;&lt;/object&gt;&lt;object type=&quot;3&quot; unique_id=&quot;10006&quot;&gt;&lt;property id=&quot;20148&quot; value=&quot;5&quot;/&gt;&lt;property id=&quot;20300&quot; value=&quot;Slide 3 - &amp;quot;Introductions&amp;quot;&quot;/&gt;&lt;property id=&quot;20307&quot; value=&quot;716&quot;/&gt;&lt;/object&gt;&lt;object type=&quot;3&quot; unique_id=&quot;10007&quot;&gt;&lt;property id=&quot;20148&quot; value=&quot;5&quot;/&gt;&lt;property id=&quot;20300&quot; value=&quot;Slide 4 - &amp;quot;Agenda – Day 1&amp;quot;&quot;/&gt;&lt;property id=&quot;20307&quot; value=&quot;922&quot;/&gt;&lt;/object&gt;&lt;object type=&quot;3&quot; unique_id=&quot;10008&quot;&gt;&lt;property id=&quot;20148&quot; value=&quot;5&quot;/&gt;&lt;property id=&quot;20300&quot; value=&quot;Slide 5 - &amp;quot;Agenda – Day 2&amp;quot;&quot;/&gt;&lt;property id=&quot;20307&quot; value=&quot;923&quot;/&gt;&lt;/object&gt;&lt;object type=&quot;3&quot; unique_id=&quot;10009&quot;&gt;&lt;property id=&quot;20148&quot; value=&quot;5&quot;/&gt;&lt;property id=&quot;20300&quot; value=&quot;Slide 6&quot;/&gt;&lt;property id=&quot;20307&quot; value=&quot;915&quot;/&gt;&lt;/object&gt;&lt;object type=&quot;3&quot; unique_id=&quot;10010&quot;&gt;&lt;property id=&quot;20148&quot; value=&quot;5&quot;/&gt;&lt;property id=&quot;20300&quot; value=&quot;Slide 7 - &amp;quot;CRM Basics – What is CRM?&amp;quot;&quot;/&gt;&lt;property id=&quot;20307&quot; value=&quot;916&quot;/&gt;&lt;/object&gt;&lt;object type=&quot;3&quot; unique_id=&quot;10011&quot;&gt;&lt;property id=&quot;20148&quot; value=&quot;5&quot;/&gt;&lt;property id=&quot;20300&quot; value=&quot;Slide 8 - &amp;quot;CRM Basics - Benefits&amp;quot;&quot;/&gt;&lt;property id=&quot;20307&quot; value=&quot;912&quot;/&gt;&lt;/object&gt;&lt;object type=&quot;3&quot; unique_id=&quot;10012&quot;&gt;&lt;property id=&quot;20148&quot; value=&quot;5&quot;/&gt;&lt;property id=&quot;20300&quot; value=&quot;Slide 9 - &amp;quot;CRM Basics - Records&amp;quot;&quot;/&gt;&lt;property id=&quot;20307&quot; value=&quot;919&quot;/&gt;&lt;/object&gt;&lt;object type=&quot;3&quot; unique_id=&quot;10013&quot;&gt;&lt;property id=&quot;20148&quot; value=&quot;5&quot;/&gt;&lt;property id=&quot;20300&quot; value=&quot;Slide 10&quot;/&gt;&lt;property id=&quot;20307&quot; value=&quot;917&quot;/&gt;&lt;/object&gt;&lt;object type=&quot;3&quot; unique_id=&quot;10014&quot;&gt;&lt;property id=&quot;20148&quot; value=&quot;5&quot;/&gt;&lt;property id=&quot;20300&quot; value=&quot;Slide 11 - &amp;quot;CRM Basics – Knowledge Check &amp;quot;&quot;/&gt;&lt;property id=&quot;20307&quot; value=&quot;920&quot;/&gt;&lt;/object&gt;&lt;object type=&quot;3&quot; unique_id=&quot;10015&quot;&gt;&lt;property id=&quot;20148&quot; value=&quot;5&quot;/&gt;&lt;property id=&quot;20300&quot; value=&quot;Slide 12 - &amp;quot;CRM Basics – Key Points &amp;quot;&quot;/&gt;&lt;property id=&quot;20307&quot; value=&quot;921&quot;/&gt;&lt;/object&gt;&lt;object type=&quot;3&quot; unique_id=&quot;10016&quot;&gt;&lt;property id=&quot;20148&quot; value=&quot;5&quot;/&gt;&lt;property id=&quot;20300&quot; value=&quot;Slide 13 - &amp;quot;Getting Started &amp;quot;&quot;/&gt;&lt;property id=&quot;20307&quot; value=&quot;924&quot;/&gt;&lt;/object&gt;&lt;/object&gt;&lt;/object&gt;&lt;/database&gt;"/>
  <p:tag name="SECTOMILLISECCONVERTED" val="1"/>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C7EDCC"/>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QAD_corporate_presentation_template(2)</Template>
  <TotalTime>35758</TotalTime>
  <Words>3641</Words>
  <Application>Microsoft Office PowerPoint</Application>
  <PresentationFormat>On-screen Show (4:3)</PresentationFormat>
  <Paragraphs>771</Paragraphs>
  <Slides>77</Slides>
  <Notes>59</Notes>
  <HiddenSlides>0</HiddenSlides>
  <MMClips>0</MMClips>
  <ScaleCrop>false</ScaleCrop>
  <HeadingPairs>
    <vt:vector size="4" baseType="variant">
      <vt:variant>
        <vt:lpstr>Theme</vt:lpstr>
      </vt:variant>
      <vt:variant>
        <vt:i4>2</vt:i4>
      </vt:variant>
      <vt:variant>
        <vt:lpstr>Slide Titles</vt:lpstr>
      </vt:variant>
      <vt:variant>
        <vt:i4>77</vt:i4>
      </vt:variant>
    </vt:vector>
  </HeadingPairs>
  <TitlesOfParts>
    <vt:vector size="79" baseType="lpstr">
      <vt:lpstr>1_EX06PP_template</vt:lpstr>
      <vt:lpstr>QAD 2010 Template</vt:lpstr>
      <vt:lpstr>Customer Relationship Management CRM</vt:lpstr>
      <vt:lpstr>Agenda – Day 1</vt:lpstr>
      <vt:lpstr>Agenda – Day 2</vt:lpstr>
      <vt:lpstr>CRM Basics - Overview</vt:lpstr>
      <vt:lpstr>CRM Basics – What is CRM?</vt:lpstr>
      <vt:lpstr>CRM Basics - Benefits</vt:lpstr>
      <vt:lpstr>CRM Basics - Records</vt:lpstr>
      <vt:lpstr>CRM Basics - Security</vt:lpstr>
      <vt:lpstr>Slide 9</vt:lpstr>
      <vt:lpstr>Knowledge Check </vt:lpstr>
      <vt:lpstr>Wrap-up</vt:lpstr>
      <vt:lpstr>Getting Started - Overview </vt:lpstr>
      <vt:lpstr>Getting Started - Logging in and Logging out</vt:lpstr>
      <vt:lpstr>Getting Started – Navigating UI</vt:lpstr>
      <vt:lpstr>Getting Started - Accessing Help System</vt:lpstr>
      <vt:lpstr>Getting Started – Reviewing Settings</vt:lpstr>
      <vt:lpstr>Knowledge Check </vt:lpstr>
      <vt:lpstr>Wrap-up</vt:lpstr>
      <vt:lpstr>Hands-On Exercises</vt:lpstr>
      <vt:lpstr>Profiles - Overview</vt:lpstr>
      <vt:lpstr>Profiles - Profile Types</vt:lpstr>
      <vt:lpstr>Profiles - Searching Profiles</vt:lpstr>
      <vt:lpstr>Profiles - Creating a Favorite</vt:lpstr>
      <vt:lpstr>Profiles - Search Criteria</vt:lpstr>
      <vt:lpstr>Slide 25</vt:lpstr>
      <vt:lpstr> Profiles - All Profiles Screen </vt:lpstr>
      <vt:lpstr>Profiles - Filtering Records</vt:lpstr>
      <vt:lpstr>Profiles - Adding a Profile</vt:lpstr>
      <vt:lpstr>Profiles - Profile Wizard </vt:lpstr>
      <vt:lpstr>Knowledge Check </vt:lpstr>
      <vt:lpstr>Wrap-Up</vt:lpstr>
      <vt:lpstr>Hands-On Exercises</vt:lpstr>
      <vt:lpstr>Contacts - Overview</vt:lpstr>
      <vt:lpstr>Contact Persons Screen</vt:lpstr>
      <vt:lpstr>Searching for a Contact </vt:lpstr>
      <vt:lpstr>Adding a Contact</vt:lpstr>
      <vt:lpstr>Copying a Contact</vt:lpstr>
      <vt:lpstr>Synchronizing Contacts</vt:lpstr>
      <vt:lpstr>Knowledge Check </vt:lpstr>
      <vt:lpstr>Wrap-up</vt:lpstr>
      <vt:lpstr>Hands-On Exercises</vt:lpstr>
      <vt:lpstr>Activities and Tasks - Overview </vt:lpstr>
      <vt:lpstr>Activity Calendar</vt:lpstr>
      <vt:lpstr>Adding an Activity </vt:lpstr>
      <vt:lpstr>Processing an Activity </vt:lpstr>
      <vt:lpstr>Task Management</vt:lpstr>
      <vt:lpstr>Adding a Task    </vt:lpstr>
      <vt:lpstr>Emails – Letters – Contact Notes</vt:lpstr>
      <vt:lpstr>Knowledge Check </vt:lpstr>
      <vt:lpstr>Wrap-up</vt:lpstr>
      <vt:lpstr>Hands-On Exercises</vt:lpstr>
      <vt:lpstr>Opportunities - Overview </vt:lpstr>
      <vt:lpstr>Opportunities = Business Deals</vt:lpstr>
      <vt:lpstr>Searching for an Opportunity</vt:lpstr>
      <vt:lpstr>Opportunity Management </vt:lpstr>
      <vt:lpstr>Knowledge Check </vt:lpstr>
      <vt:lpstr>Wrap-up</vt:lpstr>
      <vt:lpstr>Hands-On Exercises</vt:lpstr>
      <vt:lpstr>Review Exercise [1]</vt:lpstr>
      <vt:lpstr>Review Exercise [2]</vt:lpstr>
      <vt:lpstr>Reports &amp; Dashboards - Overview </vt:lpstr>
      <vt:lpstr>Reporting Functionality</vt:lpstr>
      <vt:lpstr>Browser Report</vt:lpstr>
      <vt:lpstr>Standard Reports</vt:lpstr>
      <vt:lpstr>Exporting Reports</vt:lpstr>
      <vt:lpstr>Dashboard Functionality</vt:lpstr>
      <vt:lpstr>Knowledge Check </vt:lpstr>
      <vt:lpstr>Wrap-up</vt:lpstr>
      <vt:lpstr>Hands-On Exercises</vt:lpstr>
      <vt:lpstr>Advanced Topics - Overview </vt:lpstr>
      <vt:lpstr>Profile Relationships</vt:lpstr>
      <vt:lpstr>Scripts </vt:lpstr>
      <vt:lpstr>ERP/CRM Integration  </vt:lpstr>
      <vt:lpstr>Customer Console </vt:lpstr>
      <vt:lpstr>Knowledge Check </vt:lpstr>
      <vt:lpstr>Wrap-up</vt:lpstr>
      <vt:lpstr>Hands-On Exercises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nvd</dc:creator>
  <cp:lastModifiedBy>Administrator</cp:lastModifiedBy>
  <cp:revision>1923</cp:revision>
  <dcterms:created xsi:type="dcterms:W3CDTF">2005-02-11T02:15:58Z</dcterms:created>
  <dcterms:modified xsi:type="dcterms:W3CDTF">2013-04-22T02:38:56Z</dcterms:modified>
</cp:coreProperties>
</file>