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colors6.xml" ContentType="application/vnd.openxmlformats-officedocument.drawingml.diagramColors+xml"/>
  <Override PartName="/ppt/notesSlides/notesSlide10.xml" ContentType="application/vnd.openxmlformats-officedocument.presentationml.notesSlide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11.xml" ContentType="application/vnd.openxmlformats-officedocument.presentationml.notesSlide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wmf" ContentType="image/x-wmf"/>
  <Override PartName="/ppt/diagrams/data11.xml" ContentType="application/vnd.openxmlformats-officedocument.drawingml.diagramData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drawing9.xml" ContentType="application/vnd.ms-office.drawingml.diagramDrawing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302" r:id="rId3"/>
    <p:sldId id="295" r:id="rId4"/>
    <p:sldId id="296" r:id="rId5"/>
    <p:sldId id="297" r:id="rId6"/>
    <p:sldId id="285" r:id="rId7"/>
    <p:sldId id="286" r:id="rId8"/>
    <p:sldId id="287" r:id="rId9"/>
    <p:sldId id="303" r:id="rId10"/>
    <p:sldId id="304" r:id="rId11"/>
    <p:sldId id="290" r:id="rId12"/>
    <p:sldId id="291" r:id="rId13"/>
    <p:sldId id="292" r:id="rId14"/>
    <p:sldId id="293" r:id="rId15"/>
    <p:sldId id="294" r:id="rId16"/>
    <p:sldId id="307" r:id="rId17"/>
    <p:sldId id="306" r:id="rId18"/>
    <p:sldId id="305" r:id="rId19"/>
    <p:sldId id="308" r:id="rId20"/>
    <p:sldId id="309" r:id="rId21"/>
    <p:sldId id="310" r:id="rId22"/>
  </p:sldIdLst>
  <p:sldSz cx="9144000" cy="6858000" type="screen4x3"/>
  <p:notesSz cx="7077075" cy="9363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4F4F4F"/>
    <a:srgbClr val="F030E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77184" autoAdjust="0"/>
  </p:normalViewPr>
  <p:slideViewPr>
    <p:cSldViewPr snapToGrid="0" snapToObjects="1">
      <p:cViewPr>
        <p:scale>
          <a:sx n="60" d="100"/>
          <a:sy n="60" d="100"/>
        </p:scale>
        <p:origin x="-1542" y="-474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9" d="100"/>
          <a:sy n="59" d="100"/>
        </p:scale>
        <p:origin x="-1627" y="-86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F4EE9F-221F-4762-AF45-B8201C4D4B93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3E1E0412-D07B-40A2-A015-761ECC4FFF4A}">
      <dgm:prSet phldrT="[Text]" custT="1"/>
      <dgm:spPr/>
      <dgm:t>
        <a:bodyPr/>
        <a:lstStyle/>
        <a:p>
          <a:r>
            <a:rPr lang="en-US" sz="900" b="1" baseline="0" dirty="0" smtClean="0">
              <a:solidFill>
                <a:srgbClr val="FFFF00"/>
              </a:solidFill>
            </a:rPr>
            <a:t>Arrange</a:t>
          </a:r>
        </a:p>
        <a:p>
          <a:r>
            <a:rPr lang="en-US" sz="900" b="1" baseline="0" dirty="0" smtClean="0">
              <a:solidFill>
                <a:srgbClr val="FFFF00"/>
              </a:solidFill>
            </a:rPr>
            <a:t> Collaboration</a:t>
          </a:r>
          <a:endParaRPr lang="en-US" sz="900" b="1" baseline="0" dirty="0">
            <a:solidFill>
              <a:srgbClr val="FFFF00"/>
            </a:solidFill>
          </a:endParaRPr>
        </a:p>
      </dgm:t>
    </dgm:pt>
    <dgm:pt modelId="{4E5BB90B-9149-4874-A595-9021CC7C7152}" type="parTrans" cxnId="{A41E0F5B-4645-4E8A-AEA8-D1EE9F2093D6}">
      <dgm:prSet/>
      <dgm:spPr/>
      <dgm:t>
        <a:bodyPr/>
        <a:lstStyle/>
        <a:p>
          <a:endParaRPr lang="en-US"/>
        </a:p>
      </dgm:t>
    </dgm:pt>
    <dgm:pt modelId="{F25524ED-0A0D-4038-93A7-4EC4D7746121}" type="sibTrans" cxnId="{A41E0F5B-4645-4E8A-AEA8-D1EE9F2093D6}">
      <dgm:prSet/>
      <dgm:spPr/>
      <dgm:t>
        <a:bodyPr/>
        <a:lstStyle/>
        <a:p>
          <a:endParaRPr lang="en-US"/>
        </a:p>
      </dgm:t>
    </dgm:pt>
    <dgm:pt modelId="{913C7D99-0B27-4245-8F0A-DF9AC48EF7BD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Joint Business Plan</a:t>
          </a:r>
          <a:endParaRPr lang="en-US" sz="900" b="1" dirty="0">
            <a:solidFill>
              <a:srgbClr val="FFFF00"/>
            </a:solidFill>
          </a:endParaRPr>
        </a:p>
      </dgm:t>
    </dgm:pt>
    <dgm:pt modelId="{A2B05B86-01FF-456C-BB30-3DEA8325DA3D}" type="parTrans" cxnId="{5CBF3893-BDE7-4A9E-9888-955480800171}">
      <dgm:prSet/>
      <dgm:spPr/>
      <dgm:t>
        <a:bodyPr/>
        <a:lstStyle/>
        <a:p>
          <a:endParaRPr lang="en-US"/>
        </a:p>
      </dgm:t>
    </dgm:pt>
    <dgm:pt modelId="{E574A92B-53C1-4FF7-8727-832CB57A30E7}" type="sibTrans" cxnId="{5CBF3893-BDE7-4A9E-9888-955480800171}">
      <dgm:prSet/>
      <dgm:spPr/>
      <dgm:t>
        <a:bodyPr/>
        <a:lstStyle/>
        <a:p>
          <a:endParaRPr lang="en-US"/>
        </a:p>
      </dgm:t>
    </dgm:pt>
    <dgm:pt modelId="{102EE8DB-D956-4A5E-B562-5352F0F6C6C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Create Sales Forecast</a:t>
          </a:r>
          <a:endParaRPr lang="en-US" sz="900" b="1" dirty="0">
            <a:solidFill>
              <a:srgbClr val="FFFF00"/>
            </a:solidFill>
          </a:endParaRPr>
        </a:p>
      </dgm:t>
    </dgm:pt>
    <dgm:pt modelId="{0970F99D-5B9E-4E2C-BBE6-EAF174AFFC44}" type="parTrans" cxnId="{4CDA0048-DC92-4C8D-844C-AF5895EF2C5E}">
      <dgm:prSet/>
      <dgm:spPr/>
      <dgm:t>
        <a:bodyPr/>
        <a:lstStyle/>
        <a:p>
          <a:endParaRPr lang="en-US"/>
        </a:p>
      </dgm:t>
    </dgm:pt>
    <dgm:pt modelId="{A9F88951-F696-42B6-A5F1-061B36EC7FCA}" type="sibTrans" cxnId="{4CDA0048-DC92-4C8D-844C-AF5895EF2C5E}">
      <dgm:prSet/>
      <dgm:spPr/>
      <dgm:t>
        <a:bodyPr/>
        <a:lstStyle/>
        <a:p>
          <a:endParaRPr lang="en-US"/>
        </a:p>
      </dgm:t>
    </dgm:pt>
    <dgm:pt modelId="{E661F5DE-CBBD-475E-AD08-A336D7842ED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D1D7AE73-5B8E-4628-8DB2-6B6BAAC6A133}" type="parTrans" cxnId="{9CC26174-2DB6-48FE-8250-5C62A0DA631E}">
      <dgm:prSet/>
      <dgm:spPr/>
      <dgm:t>
        <a:bodyPr/>
        <a:lstStyle/>
        <a:p>
          <a:endParaRPr lang="en-US"/>
        </a:p>
      </dgm:t>
    </dgm:pt>
    <dgm:pt modelId="{95875868-5008-48D1-BA04-C53C643E4B57}" type="sibTrans" cxnId="{9CC26174-2DB6-48FE-8250-5C62A0DA631E}">
      <dgm:prSet/>
      <dgm:spPr/>
      <dgm:t>
        <a:bodyPr/>
        <a:lstStyle/>
        <a:p>
          <a:endParaRPr lang="en-US"/>
        </a:p>
      </dgm:t>
    </dgm:pt>
    <dgm:pt modelId="{B3085DAF-DAAD-43DC-BF73-77A0BCE6D615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Exceptions</a:t>
          </a:r>
        </a:p>
      </dgm:t>
    </dgm:pt>
    <dgm:pt modelId="{1AC061C9-DFAC-4B07-89B2-994EA0C25829}" type="parTrans" cxnId="{7C4643FC-0D3C-4192-ADDD-CC83E7359B8A}">
      <dgm:prSet/>
      <dgm:spPr/>
      <dgm:t>
        <a:bodyPr/>
        <a:lstStyle/>
        <a:p>
          <a:endParaRPr lang="en-US"/>
        </a:p>
      </dgm:t>
    </dgm:pt>
    <dgm:pt modelId="{FCDEB549-C968-4914-AE8D-49CD0BFEB1B9}" type="sibTrans" cxnId="{7C4643FC-0D3C-4192-ADDD-CC83E7359B8A}">
      <dgm:prSet/>
      <dgm:spPr/>
      <dgm:t>
        <a:bodyPr/>
        <a:lstStyle/>
        <a:p>
          <a:endParaRPr lang="en-US"/>
        </a:p>
      </dgm:t>
    </dgm:pt>
    <dgm:pt modelId="{0F804381-C9E0-4FCE-85BF-456C54A47790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Forecast Orders</a:t>
          </a:r>
        </a:p>
      </dgm:t>
    </dgm:pt>
    <dgm:pt modelId="{86AA1E56-DD2E-474E-9D97-B960A7F8B915}" type="parTrans" cxnId="{860E910D-1F7E-41A2-B2D1-CAC7BC68CCA7}">
      <dgm:prSet/>
      <dgm:spPr/>
      <dgm:t>
        <a:bodyPr/>
        <a:lstStyle/>
        <a:p>
          <a:endParaRPr lang="en-US"/>
        </a:p>
      </dgm:t>
    </dgm:pt>
    <dgm:pt modelId="{080BE523-EC4F-4165-8311-A3FE603717F9}" type="sibTrans" cxnId="{860E910D-1F7E-41A2-B2D1-CAC7BC68CCA7}">
      <dgm:prSet/>
      <dgm:spPr/>
      <dgm:t>
        <a:bodyPr/>
        <a:lstStyle/>
        <a:p>
          <a:endParaRPr lang="en-US"/>
        </a:p>
      </dgm:t>
    </dgm:pt>
    <dgm:pt modelId="{1431DABB-98FD-4606-9999-11E8B0E7AB4D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1385444D-F599-4449-B9D5-CF037F620ECB}" type="parTrans" cxnId="{2B3E12C1-F3AE-45B3-9845-5AA284A837EF}">
      <dgm:prSet/>
      <dgm:spPr/>
      <dgm:t>
        <a:bodyPr/>
        <a:lstStyle/>
        <a:p>
          <a:endParaRPr lang="en-US"/>
        </a:p>
      </dgm:t>
    </dgm:pt>
    <dgm:pt modelId="{6A9FBE7D-888F-4A77-88F3-DA6DF8CC9FE8}" type="sibTrans" cxnId="{2B3E12C1-F3AE-45B3-9845-5AA284A837EF}">
      <dgm:prSet/>
      <dgm:spPr/>
      <dgm:t>
        <a:bodyPr/>
        <a:lstStyle/>
        <a:p>
          <a:endParaRPr lang="en-US"/>
        </a:p>
      </dgm:t>
    </dgm:pt>
    <dgm:pt modelId="{417E5409-72FC-40BF-BF97-54C20FC24505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</a:t>
          </a:r>
        </a:p>
      </dgm:t>
    </dgm:pt>
    <dgm:pt modelId="{26152204-B009-4910-AFD7-24DF59B2DD81}" type="parTrans" cxnId="{E205234C-D8AE-4668-BD83-63C33920571C}">
      <dgm:prSet/>
      <dgm:spPr/>
      <dgm:t>
        <a:bodyPr/>
        <a:lstStyle/>
        <a:p>
          <a:endParaRPr lang="en-US"/>
        </a:p>
      </dgm:t>
    </dgm:pt>
    <dgm:pt modelId="{4D9D1612-8451-4A8D-A1C4-DA799622C43A}" type="sibTrans" cxnId="{E205234C-D8AE-4668-BD83-63C33920571C}">
      <dgm:prSet/>
      <dgm:spPr/>
      <dgm:t>
        <a:bodyPr/>
        <a:lstStyle/>
        <a:p>
          <a:endParaRPr lang="en-US"/>
        </a:p>
      </dgm:t>
    </dgm:pt>
    <dgm:pt modelId="{2F05803B-639D-45E7-9A00-7137EEB29D9D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Generate Orders</a:t>
          </a:r>
        </a:p>
      </dgm:t>
    </dgm:pt>
    <dgm:pt modelId="{92EEDBF5-E87C-4F4F-A45C-F47DC5F1D060}" type="parTrans" cxnId="{835652BD-5556-4FFF-BC9B-50CB52FCC2B5}">
      <dgm:prSet/>
      <dgm:spPr/>
      <dgm:t>
        <a:bodyPr/>
        <a:lstStyle/>
        <a:p>
          <a:endParaRPr lang="en-US"/>
        </a:p>
      </dgm:t>
    </dgm:pt>
    <dgm:pt modelId="{EFED9D2F-0DDE-4160-9998-123586A73D97}" type="sibTrans" cxnId="{835652BD-5556-4FFF-BC9B-50CB52FCC2B5}">
      <dgm:prSet/>
      <dgm:spPr/>
      <dgm:t>
        <a:bodyPr/>
        <a:lstStyle/>
        <a:p>
          <a:endParaRPr lang="en-US"/>
        </a:p>
      </dgm:t>
    </dgm:pt>
    <dgm:pt modelId="{7AC6648B-78A5-4C78-BB27-F7453EF066FC}" type="pres">
      <dgm:prSet presAssocID="{86F4EE9F-221F-4762-AF45-B8201C4D4B93}" presName="Name0" presStyleCnt="0">
        <dgm:presLayoutVars>
          <dgm:dir/>
          <dgm:resizeHandles val="exact"/>
        </dgm:presLayoutVars>
      </dgm:prSet>
      <dgm:spPr/>
    </dgm:pt>
    <dgm:pt modelId="{1C674FE0-F136-4404-94BB-7DA508EB81A3}" type="pres">
      <dgm:prSet presAssocID="{3E1E0412-D07B-40A2-A015-761ECC4FFF4A}" presName="parTxOnly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60EBD3-1D44-4201-81E2-7FD4D051008B}" type="pres">
      <dgm:prSet presAssocID="{F25524ED-0A0D-4038-93A7-4EC4D7746121}" presName="parSpace" presStyleCnt="0"/>
      <dgm:spPr/>
    </dgm:pt>
    <dgm:pt modelId="{61FDE860-EDEC-453F-9F7E-40E0F71457F2}" type="pres">
      <dgm:prSet presAssocID="{913C7D99-0B27-4245-8F0A-DF9AC48EF7BD}" presName="parTxOnly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776046-64ED-43D9-B853-659D7BD5952E}" type="pres">
      <dgm:prSet presAssocID="{E574A92B-53C1-4FF7-8727-832CB57A30E7}" presName="parSpace" presStyleCnt="0"/>
      <dgm:spPr/>
    </dgm:pt>
    <dgm:pt modelId="{0F7120FE-2543-4791-A294-918E10953AD1}" type="pres">
      <dgm:prSet presAssocID="{102EE8DB-D956-4A5E-B562-5352F0F6C6CD}" presName="parTxOnly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9179DF-2268-4C3C-A9D1-4354330AB3D0}" type="pres">
      <dgm:prSet presAssocID="{A9F88951-F696-42B6-A5F1-061B36EC7FCA}" presName="parSpace" presStyleCnt="0"/>
      <dgm:spPr/>
    </dgm:pt>
    <dgm:pt modelId="{C67511CA-6D67-437B-ACB7-E08A36572FF4}" type="pres">
      <dgm:prSet presAssocID="{E661F5DE-CBBD-475E-AD08-A336D7842ED6}" presName="parTxOnly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162AF-94DC-47F2-937A-BB537E87E904}" type="pres">
      <dgm:prSet presAssocID="{95875868-5008-48D1-BA04-C53C643E4B57}" presName="parSpace" presStyleCnt="0"/>
      <dgm:spPr/>
    </dgm:pt>
    <dgm:pt modelId="{87FDA597-C4CD-4A23-A49F-51989C735FEA}" type="pres">
      <dgm:prSet presAssocID="{B3085DAF-DAAD-43DC-BF73-77A0BCE6D615}" presName="parTxOnly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DE63F8-390C-40B5-A4DF-0B6CA49991C3}" type="pres">
      <dgm:prSet presAssocID="{FCDEB549-C968-4914-AE8D-49CD0BFEB1B9}" presName="parSpace" presStyleCnt="0"/>
      <dgm:spPr/>
    </dgm:pt>
    <dgm:pt modelId="{AA39AB83-027C-49C1-A2B2-2020A33CCE94}" type="pres">
      <dgm:prSet presAssocID="{0F804381-C9E0-4FCE-85BF-456C54A47790}" presName="parTxOnly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9231FB-54EE-4608-B201-BDDF9DB0EF33}" type="pres">
      <dgm:prSet presAssocID="{080BE523-EC4F-4165-8311-A3FE603717F9}" presName="parSpace" presStyleCnt="0"/>
      <dgm:spPr/>
    </dgm:pt>
    <dgm:pt modelId="{41FE3313-96D3-4F92-A558-7F2F23FD3616}" type="pres">
      <dgm:prSet presAssocID="{1431DABB-98FD-4606-9999-11E8B0E7AB4D}" presName="parTxOnly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7A1C29-1B4B-4C80-99C0-7351F14E080B}" type="pres">
      <dgm:prSet presAssocID="{6A9FBE7D-888F-4A77-88F3-DA6DF8CC9FE8}" presName="parSpace" presStyleCnt="0"/>
      <dgm:spPr/>
    </dgm:pt>
    <dgm:pt modelId="{8E2C1AF0-24E6-4882-BD35-513583DCDD6C}" type="pres">
      <dgm:prSet presAssocID="{417E5409-72FC-40BF-BF97-54C20FC24505}" presName="parTxOnly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695091-16B8-491E-8981-2F83F5CD23F9}" type="pres">
      <dgm:prSet presAssocID="{4D9D1612-8451-4A8D-A1C4-DA799622C43A}" presName="parSpace" presStyleCnt="0"/>
      <dgm:spPr/>
    </dgm:pt>
    <dgm:pt modelId="{EF61F8E7-7780-4574-B609-F07C24EA59AE}" type="pres">
      <dgm:prSet presAssocID="{2F05803B-639D-45E7-9A00-7137EEB29D9D}" presName="parTxOnly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BF3893-BDE7-4A9E-9888-955480800171}" srcId="{86F4EE9F-221F-4762-AF45-B8201C4D4B93}" destId="{913C7D99-0B27-4245-8F0A-DF9AC48EF7BD}" srcOrd="1" destOrd="0" parTransId="{A2B05B86-01FF-456C-BB30-3DEA8325DA3D}" sibTransId="{E574A92B-53C1-4FF7-8727-832CB57A30E7}"/>
    <dgm:cxn modelId="{A41E0F5B-4645-4E8A-AEA8-D1EE9F2093D6}" srcId="{86F4EE9F-221F-4762-AF45-B8201C4D4B93}" destId="{3E1E0412-D07B-40A2-A015-761ECC4FFF4A}" srcOrd="0" destOrd="0" parTransId="{4E5BB90B-9149-4874-A595-9021CC7C7152}" sibTransId="{F25524ED-0A0D-4038-93A7-4EC4D7746121}"/>
    <dgm:cxn modelId="{7445B34C-02C6-489C-ABFE-E33F18CE2AFD}" type="presOf" srcId="{3E1E0412-D07B-40A2-A015-761ECC4FFF4A}" destId="{1C674FE0-F136-4404-94BB-7DA508EB81A3}" srcOrd="0" destOrd="0" presId="urn:microsoft.com/office/officeart/2005/8/layout/hChevron3"/>
    <dgm:cxn modelId="{1A870112-746E-4822-902D-234E6EE8658F}" type="presOf" srcId="{1431DABB-98FD-4606-9999-11E8B0E7AB4D}" destId="{41FE3313-96D3-4F92-A558-7F2F23FD3616}" srcOrd="0" destOrd="0" presId="urn:microsoft.com/office/officeart/2005/8/layout/hChevron3"/>
    <dgm:cxn modelId="{2B3E12C1-F3AE-45B3-9845-5AA284A837EF}" srcId="{86F4EE9F-221F-4762-AF45-B8201C4D4B93}" destId="{1431DABB-98FD-4606-9999-11E8B0E7AB4D}" srcOrd="6" destOrd="0" parTransId="{1385444D-F599-4449-B9D5-CF037F620ECB}" sibTransId="{6A9FBE7D-888F-4A77-88F3-DA6DF8CC9FE8}"/>
    <dgm:cxn modelId="{860E910D-1F7E-41A2-B2D1-CAC7BC68CCA7}" srcId="{86F4EE9F-221F-4762-AF45-B8201C4D4B93}" destId="{0F804381-C9E0-4FCE-85BF-456C54A47790}" srcOrd="5" destOrd="0" parTransId="{86AA1E56-DD2E-474E-9D97-B960A7F8B915}" sibTransId="{080BE523-EC4F-4165-8311-A3FE603717F9}"/>
    <dgm:cxn modelId="{4CDA0048-DC92-4C8D-844C-AF5895EF2C5E}" srcId="{86F4EE9F-221F-4762-AF45-B8201C4D4B93}" destId="{102EE8DB-D956-4A5E-B562-5352F0F6C6CD}" srcOrd="2" destOrd="0" parTransId="{0970F99D-5B9E-4E2C-BBE6-EAF174AFFC44}" sibTransId="{A9F88951-F696-42B6-A5F1-061B36EC7FCA}"/>
    <dgm:cxn modelId="{2D13413A-D05A-46E3-A9AD-63CB663551BE}" type="presOf" srcId="{913C7D99-0B27-4245-8F0A-DF9AC48EF7BD}" destId="{61FDE860-EDEC-453F-9F7E-40E0F71457F2}" srcOrd="0" destOrd="0" presId="urn:microsoft.com/office/officeart/2005/8/layout/hChevron3"/>
    <dgm:cxn modelId="{E4091626-526D-4E4B-A727-81307B8D3681}" type="presOf" srcId="{E661F5DE-CBBD-475E-AD08-A336D7842ED6}" destId="{C67511CA-6D67-437B-ACB7-E08A36572FF4}" srcOrd="0" destOrd="0" presId="urn:microsoft.com/office/officeart/2005/8/layout/hChevron3"/>
    <dgm:cxn modelId="{A5D016FE-C22A-4B3E-B81D-7047DA619672}" type="presOf" srcId="{417E5409-72FC-40BF-BF97-54C20FC24505}" destId="{8E2C1AF0-24E6-4882-BD35-513583DCDD6C}" srcOrd="0" destOrd="0" presId="urn:microsoft.com/office/officeart/2005/8/layout/hChevron3"/>
    <dgm:cxn modelId="{249ADC7B-B63B-4F58-929E-6CEC34DC1872}" type="presOf" srcId="{86F4EE9F-221F-4762-AF45-B8201C4D4B93}" destId="{7AC6648B-78A5-4C78-BB27-F7453EF066FC}" srcOrd="0" destOrd="0" presId="urn:microsoft.com/office/officeart/2005/8/layout/hChevron3"/>
    <dgm:cxn modelId="{8223F569-6085-447E-8CA5-17F8ED7EBD48}" type="presOf" srcId="{B3085DAF-DAAD-43DC-BF73-77A0BCE6D615}" destId="{87FDA597-C4CD-4A23-A49F-51989C735FEA}" srcOrd="0" destOrd="0" presId="urn:microsoft.com/office/officeart/2005/8/layout/hChevron3"/>
    <dgm:cxn modelId="{835652BD-5556-4FFF-BC9B-50CB52FCC2B5}" srcId="{86F4EE9F-221F-4762-AF45-B8201C4D4B93}" destId="{2F05803B-639D-45E7-9A00-7137EEB29D9D}" srcOrd="8" destOrd="0" parTransId="{92EEDBF5-E87C-4F4F-A45C-F47DC5F1D060}" sibTransId="{EFED9D2F-0DDE-4160-9998-123586A73D97}"/>
    <dgm:cxn modelId="{9CC26174-2DB6-48FE-8250-5C62A0DA631E}" srcId="{86F4EE9F-221F-4762-AF45-B8201C4D4B93}" destId="{E661F5DE-CBBD-475E-AD08-A336D7842ED6}" srcOrd="3" destOrd="0" parTransId="{D1D7AE73-5B8E-4628-8DB2-6B6BAAC6A133}" sibTransId="{95875868-5008-48D1-BA04-C53C643E4B57}"/>
    <dgm:cxn modelId="{F69E7999-D890-4F8C-BDFA-F97EEFBD7280}" type="presOf" srcId="{2F05803B-639D-45E7-9A00-7137EEB29D9D}" destId="{EF61F8E7-7780-4574-B609-F07C24EA59AE}" srcOrd="0" destOrd="0" presId="urn:microsoft.com/office/officeart/2005/8/layout/hChevron3"/>
    <dgm:cxn modelId="{7C4643FC-0D3C-4192-ADDD-CC83E7359B8A}" srcId="{86F4EE9F-221F-4762-AF45-B8201C4D4B93}" destId="{B3085DAF-DAAD-43DC-BF73-77A0BCE6D615}" srcOrd="4" destOrd="0" parTransId="{1AC061C9-DFAC-4B07-89B2-994EA0C25829}" sibTransId="{FCDEB549-C968-4914-AE8D-49CD0BFEB1B9}"/>
    <dgm:cxn modelId="{AC4F1D48-9907-4560-86C4-5ECCE183A749}" type="presOf" srcId="{102EE8DB-D956-4A5E-B562-5352F0F6C6CD}" destId="{0F7120FE-2543-4791-A294-918E10953AD1}" srcOrd="0" destOrd="0" presId="urn:microsoft.com/office/officeart/2005/8/layout/hChevron3"/>
    <dgm:cxn modelId="{E205234C-D8AE-4668-BD83-63C33920571C}" srcId="{86F4EE9F-221F-4762-AF45-B8201C4D4B93}" destId="{417E5409-72FC-40BF-BF97-54C20FC24505}" srcOrd="7" destOrd="0" parTransId="{26152204-B009-4910-AFD7-24DF59B2DD81}" sibTransId="{4D9D1612-8451-4A8D-A1C4-DA799622C43A}"/>
    <dgm:cxn modelId="{B57CDD4D-575A-4C88-8936-75C1B8E98D81}" type="presOf" srcId="{0F804381-C9E0-4FCE-85BF-456C54A47790}" destId="{AA39AB83-027C-49C1-A2B2-2020A33CCE94}" srcOrd="0" destOrd="0" presId="urn:microsoft.com/office/officeart/2005/8/layout/hChevron3"/>
    <dgm:cxn modelId="{60E4C3A6-49EE-4686-A5B4-AB60614D395A}" type="presParOf" srcId="{7AC6648B-78A5-4C78-BB27-F7453EF066FC}" destId="{1C674FE0-F136-4404-94BB-7DA508EB81A3}" srcOrd="0" destOrd="0" presId="urn:microsoft.com/office/officeart/2005/8/layout/hChevron3"/>
    <dgm:cxn modelId="{C5E881AE-9B42-4942-AFD8-3220D46327A5}" type="presParOf" srcId="{7AC6648B-78A5-4C78-BB27-F7453EF066FC}" destId="{2760EBD3-1D44-4201-81E2-7FD4D051008B}" srcOrd="1" destOrd="0" presId="urn:microsoft.com/office/officeart/2005/8/layout/hChevron3"/>
    <dgm:cxn modelId="{D7872395-B21E-4DA7-9924-6D753832089F}" type="presParOf" srcId="{7AC6648B-78A5-4C78-BB27-F7453EF066FC}" destId="{61FDE860-EDEC-453F-9F7E-40E0F71457F2}" srcOrd="2" destOrd="0" presId="urn:microsoft.com/office/officeart/2005/8/layout/hChevron3"/>
    <dgm:cxn modelId="{A3456D76-3CE7-43D4-B29E-A3CF242952DF}" type="presParOf" srcId="{7AC6648B-78A5-4C78-BB27-F7453EF066FC}" destId="{D0776046-64ED-43D9-B853-659D7BD5952E}" srcOrd="3" destOrd="0" presId="urn:microsoft.com/office/officeart/2005/8/layout/hChevron3"/>
    <dgm:cxn modelId="{F46FA2F4-3204-4E58-94ED-ABE51D7BDE6F}" type="presParOf" srcId="{7AC6648B-78A5-4C78-BB27-F7453EF066FC}" destId="{0F7120FE-2543-4791-A294-918E10953AD1}" srcOrd="4" destOrd="0" presId="urn:microsoft.com/office/officeart/2005/8/layout/hChevron3"/>
    <dgm:cxn modelId="{C74D547B-7A60-4C88-9D97-9FEA18D81646}" type="presParOf" srcId="{7AC6648B-78A5-4C78-BB27-F7453EF066FC}" destId="{F59179DF-2268-4C3C-A9D1-4354330AB3D0}" srcOrd="5" destOrd="0" presId="urn:microsoft.com/office/officeart/2005/8/layout/hChevron3"/>
    <dgm:cxn modelId="{67A3B1B2-2161-4B78-B8C2-7FFF59E0A183}" type="presParOf" srcId="{7AC6648B-78A5-4C78-BB27-F7453EF066FC}" destId="{C67511CA-6D67-437B-ACB7-E08A36572FF4}" srcOrd="6" destOrd="0" presId="urn:microsoft.com/office/officeart/2005/8/layout/hChevron3"/>
    <dgm:cxn modelId="{2190777B-6AE0-4B98-A360-9BF146E8E068}" type="presParOf" srcId="{7AC6648B-78A5-4C78-BB27-F7453EF066FC}" destId="{A64162AF-94DC-47F2-937A-BB537E87E904}" srcOrd="7" destOrd="0" presId="urn:microsoft.com/office/officeart/2005/8/layout/hChevron3"/>
    <dgm:cxn modelId="{573F2017-2D34-4AEB-8706-58BE38BFB4DE}" type="presParOf" srcId="{7AC6648B-78A5-4C78-BB27-F7453EF066FC}" destId="{87FDA597-C4CD-4A23-A49F-51989C735FEA}" srcOrd="8" destOrd="0" presId="urn:microsoft.com/office/officeart/2005/8/layout/hChevron3"/>
    <dgm:cxn modelId="{DA9173A8-9D90-4A90-89B5-6328E754F6FA}" type="presParOf" srcId="{7AC6648B-78A5-4C78-BB27-F7453EF066FC}" destId="{DADE63F8-390C-40B5-A4DF-0B6CA49991C3}" srcOrd="9" destOrd="0" presId="urn:microsoft.com/office/officeart/2005/8/layout/hChevron3"/>
    <dgm:cxn modelId="{E4CD2248-0ED5-47A4-BF35-4A01268D8406}" type="presParOf" srcId="{7AC6648B-78A5-4C78-BB27-F7453EF066FC}" destId="{AA39AB83-027C-49C1-A2B2-2020A33CCE94}" srcOrd="10" destOrd="0" presId="urn:microsoft.com/office/officeart/2005/8/layout/hChevron3"/>
    <dgm:cxn modelId="{FFE75951-9AE7-4C9C-AD78-0398C461ED5D}" type="presParOf" srcId="{7AC6648B-78A5-4C78-BB27-F7453EF066FC}" destId="{C69231FB-54EE-4608-B201-BDDF9DB0EF33}" srcOrd="11" destOrd="0" presId="urn:microsoft.com/office/officeart/2005/8/layout/hChevron3"/>
    <dgm:cxn modelId="{0C27066D-9AE0-43D0-8226-6C7CD6149869}" type="presParOf" srcId="{7AC6648B-78A5-4C78-BB27-F7453EF066FC}" destId="{41FE3313-96D3-4F92-A558-7F2F23FD3616}" srcOrd="12" destOrd="0" presId="urn:microsoft.com/office/officeart/2005/8/layout/hChevron3"/>
    <dgm:cxn modelId="{0C0CE1DE-C27E-407A-91A2-A40053F46CD4}" type="presParOf" srcId="{7AC6648B-78A5-4C78-BB27-F7453EF066FC}" destId="{877A1C29-1B4B-4C80-99C0-7351F14E080B}" srcOrd="13" destOrd="0" presId="urn:microsoft.com/office/officeart/2005/8/layout/hChevron3"/>
    <dgm:cxn modelId="{3F30EF70-51D6-4ABF-9643-E2F7ECEA4728}" type="presParOf" srcId="{7AC6648B-78A5-4C78-BB27-F7453EF066FC}" destId="{8E2C1AF0-24E6-4882-BD35-513583DCDD6C}" srcOrd="14" destOrd="0" presId="urn:microsoft.com/office/officeart/2005/8/layout/hChevron3"/>
    <dgm:cxn modelId="{DEEDCAAC-F734-49EF-AB3B-F8A946BEBC54}" type="presParOf" srcId="{7AC6648B-78A5-4C78-BB27-F7453EF066FC}" destId="{17695091-16B8-491E-8981-2F83F5CD23F9}" srcOrd="15" destOrd="0" presId="urn:microsoft.com/office/officeart/2005/8/layout/hChevron3"/>
    <dgm:cxn modelId="{0F5168A2-DDD0-4BC1-A230-D01F1F48CC60}" type="presParOf" srcId="{7AC6648B-78A5-4C78-BB27-F7453EF066FC}" destId="{EF61F8E7-7780-4574-B609-F07C24EA59AE}" srcOrd="1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6F4EE9F-221F-4762-AF45-B8201C4D4B93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3E1E0412-D07B-40A2-A015-761ECC4FFF4A}">
      <dgm:prSet phldrT="[Text]" custT="1"/>
      <dgm:spPr/>
      <dgm:t>
        <a:bodyPr/>
        <a:lstStyle/>
        <a:p>
          <a:r>
            <a:rPr lang="en-US" sz="900" b="1" baseline="0" dirty="0" smtClean="0">
              <a:solidFill>
                <a:srgbClr val="FFFF00"/>
              </a:solidFill>
            </a:rPr>
            <a:t>Arrange</a:t>
          </a:r>
        </a:p>
        <a:p>
          <a:r>
            <a:rPr lang="en-US" sz="900" b="1" baseline="0" dirty="0" smtClean="0">
              <a:solidFill>
                <a:srgbClr val="FFFF00"/>
              </a:solidFill>
            </a:rPr>
            <a:t> Collaboration</a:t>
          </a:r>
          <a:endParaRPr lang="en-US" sz="900" b="1" baseline="0" dirty="0">
            <a:solidFill>
              <a:srgbClr val="FFFF00"/>
            </a:solidFill>
          </a:endParaRPr>
        </a:p>
      </dgm:t>
    </dgm:pt>
    <dgm:pt modelId="{4E5BB90B-9149-4874-A595-9021CC7C7152}" type="parTrans" cxnId="{A41E0F5B-4645-4E8A-AEA8-D1EE9F2093D6}">
      <dgm:prSet/>
      <dgm:spPr/>
      <dgm:t>
        <a:bodyPr/>
        <a:lstStyle/>
        <a:p>
          <a:endParaRPr lang="en-US"/>
        </a:p>
      </dgm:t>
    </dgm:pt>
    <dgm:pt modelId="{F25524ED-0A0D-4038-93A7-4EC4D7746121}" type="sibTrans" cxnId="{A41E0F5B-4645-4E8A-AEA8-D1EE9F2093D6}">
      <dgm:prSet/>
      <dgm:spPr/>
      <dgm:t>
        <a:bodyPr/>
        <a:lstStyle/>
        <a:p>
          <a:endParaRPr lang="en-US"/>
        </a:p>
      </dgm:t>
    </dgm:pt>
    <dgm:pt modelId="{913C7D99-0B27-4245-8F0A-DF9AC48EF7BD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Joint Business Plan</a:t>
          </a:r>
          <a:endParaRPr lang="en-US" sz="900" b="1" dirty="0">
            <a:solidFill>
              <a:srgbClr val="FFFF00"/>
            </a:solidFill>
          </a:endParaRPr>
        </a:p>
      </dgm:t>
    </dgm:pt>
    <dgm:pt modelId="{A2B05B86-01FF-456C-BB30-3DEA8325DA3D}" type="parTrans" cxnId="{5CBF3893-BDE7-4A9E-9888-955480800171}">
      <dgm:prSet/>
      <dgm:spPr/>
      <dgm:t>
        <a:bodyPr/>
        <a:lstStyle/>
        <a:p>
          <a:endParaRPr lang="en-US"/>
        </a:p>
      </dgm:t>
    </dgm:pt>
    <dgm:pt modelId="{E574A92B-53C1-4FF7-8727-832CB57A30E7}" type="sibTrans" cxnId="{5CBF3893-BDE7-4A9E-9888-955480800171}">
      <dgm:prSet/>
      <dgm:spPr/>
      <dgm:t>
        <a:bodyPr/>
        <a:lstStyle/>
        <a:p>
          <a:endParaRPr lang="en-US"/>
        </a:p>
      </dgm:t>
    </dgm:pt>
    <dgm:pt modelId="{102EE8DB-D956-4A5E-B562-5352F0F6C6C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Create Sales Forecast</a:t>
          </a:r>
          <a:endParaRPr lang="en-US" sz="900" b="1" dirty="0">
            <a:solidFill>
              <a:srgbClr val="FFFF00"/>
            </a:solidFill>
          </a:endParaRPr>
        </a:p>
      </dgm:t>
    </dgm:pt>
    <dgm:pt modelId="{0970F99D-5B9E-4E2C-BBE6-EAF174AFFC44}" type="parTrans" cxnId="{4CDA0048-DC92-4C8D-844C-AF5895EF2C5E}">
      <dgm:prSet/>
      <dgm:spPr/>
      <dgm:t>
        <a:bodyPr/>
        <a:lstStyle/>
        <a:p>
          <a:endParaRPr lang="en-US"/>
        </a:p>
      </dgm:t>
    </dgm:pt>
    <dgm:pt modelId="{A9F88951-F696-42B6-A5F1-061B36EC7FCA}" type="sibTrans" cxnId="{4CDA0048-DC92-4C8D-844C-AF5895EF2C5E}">
      <dgm:prSet/>
      <dgm:spPr/>
      <dgm:t>
        <a:bodyPr/>
        <a:lstStyle/>
        <a:p>
          <a:endParaRPr lang="en-US"/>
        </a:p>
      </dgm:t>
    </dgm:pt>
    <dgm:pt modelId="{E661F5DE-CBBD-475E-AD08-A336D7842ED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D1D7AE73-5B8E-4628-8DB2-6B6BAAC6A133}" type="parTrans" cxnId="{9CC26174-2DB6-48FE-8250-5C62A0DA631E}">
      <dgm:prSet/>
      <dgm:spPr/>
      <dgm:t>
        <a:bodyPr/>
        <a:lstStyle/>
        <a:p>
          <a:endParaRPr lang="en-US"/>
        </a:p>
      </dgm:t>
    </dgm:pt>
    <dgm:pt modelId="{95875868-5008-48D1-BA04-C53C643E4B57}" type="sibTrans" cxnId="{9CC26174-2DB6-48FE-8250-5C62A0DA631E}">
      <dgm:prSet/>
      <dgm:spPr/>
      <dgm:t>
        <a:bodyPr/>
        <a:lstStyle/>
        <a:p>
          <a:endParaRPr lang="en-US"/>
        </a:p>
      </dgm:t>
    </dgm:pt>
    <dgm:pt modelId="{B3085DAF-DAAD-43DC-BF73-77A0BCE6D615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Exceptions</a:t>
          </a:r>
        </a:p>
      </dgm:t>
    </dgm:pt>
    <dgm:pt modelId="{1AC061C9-DFAC-4B07-89B2-994EA0C25829}" type="parTrans" cxnId="{7C4643FC-0D3C-4192-ADDD-CC83E7359B8A}">
      <dgm:prSet/>
      <dgm:spPr/>
      <dgm:t>
        <a:bodyPr/>
        <a:lstStyle/>
        <a:p>
          <a:endParaRPr lang="en-US"/>
        </a:p>
      </dgm:t>
    </dgm:pt>
    <dgm:pt modelId="{FCDEB549-C968-4914-AE8D-49CD0BFEB1B9}" type="sibTrans" cxnId="{7C4643FC-0D3C-4192-ADDD-CC83E7359B8A}">
      <dgm:prSet/>
      <dgm:spPr/>
      <dgm:t>
        <a:bodyPr/>
        <a:lstStyle/>
        <a:p>
          <a:endParaRPr lang="en-US"/>
        </a:p>
      </dgm:t>
    </dgm:pt>
    <dgm:pt modelId="{0F804381-C9E0-4FCE-85BF-456C54A47790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Forecast Orders</a:t>
          </a:r>
        </a:p>
      </dgm:t>
    </dgm:pt>
    <dgm:pt modelId="{86AA1E56-DD2E-474E-9D97-B960A7F8B915}" type="parTrans" cxnId="{860E910D-1F7E-41A2-B2D1-CAC7BC68CCA7}">
      <dgm:prSet/>
      <dgm:spPr/>
      <dgm:t>
        <a:bodyPr/>
        <a:lstStyle/>
        <a:p>
          <a:endParaRPr lang="en-US"/>
        </a:p>
      </dgm:t>
    </dgm:pt>
    <dgm:pt modelId="{080BE523-EC4F-4165-8311-A3FE603717F9}" type="sibTrans" cxnId="{860E910D-1F7E-41A2-B2D1-CAC7BC68CCA7}">
      <dgm:prSet/>
      <dgm:spPr/>
      <dgm:t>
        <a:bodyPr/>
        <a:lstStyle/>
        <a:p>
          <a:endParaRPr lang="en-US"/>
        </a:p>
      </dgm:t>
    </dgm:pt>
    <dgm:pt modelId="{1431DABB-98FD-4606-9999-11E8B0E7AB4D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1385444D-F599-4449-B9D5-CF037F620ECB}" type="parTrans" cxnId="{2B3E12C1-F3AE-45B3-9845-5AA284A837EF}">
      <dgm:prSet/>
      <dgm:spPr/>
      <dgm:t>
        <a:bodyPr/>
        <a:lstStyle/>
        <a:p>
          <a:endParaRPr lang="en-US"/>
        </a:p>
      </dgm:t>
    </dgm:pt>
    <dgm:pt modelId="{6A9FBE7D-888F-4A77-88F3-DA6DF8CC9FE8}" type="sibTrans" cxnId="{2B3E12C1-F3AE-45B3-9845-5AA284A837EF}">
      <dgm:prSet/>
      <dgm:spPr/>
      <dgm:t>
        <a:bodyPr/>
        <a:lstStyle/>
        <a:p>
          <a:endParaRPr lang="en-US"/>
        </a:p>
      </dgm:t>
    </dgm:pt>
    <dgm:pt modelId="{417E5409-72FC-40BF-BF97-54C20FC24505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chemeClr val="tx1"/>
              </a:solidFill>
            </a:rPr>
            <a:t>Resolve Exception</a:t>
          </a:r>
        </a:p>
      </dgm:t>
    </dgm:pt>
    <dgm:pt modelId="{26152204-B009-4910-AFD7-24DF59B2DD81}" type="parTrans" cxnId="{E205234C-D8AE-4668-BD83-63C33920571C}">
      <dgm:prSet/>
      <dgm:spPr/>
      <dgm:t>
        <a:bodyPr/>
        <a:lstStyle/>
        <a:p>
          <a:endParaRPr lang="en-US"/>
        </a:p>
      </dgm:t>
    </dgm:pt>
    <dgm:pt modelId="{4D9D1612-8451-4A8D-A1C4-DA799622C43A}" type="sibTrans" cxnId="{E205234C-D8AE-4668-BD83-63C33920571C}">
      <dgm:prSet/>
      <dgm:spPr/>
      <dgm:t>
        <a:bodyPr/>
        <a:lstStyle/>
        <a:p>
          <a:endParaRPr lang="en-US"/>
        </a:p>
      </dgm:t>
    </dgm:pt>
    <dgm:pt modelId="{2F05803B-639D-45E7-9A00-7137EEB29D9D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Generate Orders</a:t>
          </a:r>
        </a:p>
      </dgm:t>
    </dgm:pt>
    <dgm:pt modelId="{92EEDBF5-E87C-4F4F-A45C-F47DC5F1D060}" type="parTrans" cxnId="{835652BD-5556-4FFF-BC9B-50CB52FCC2B5}">
      <dgm:prSet/>
      <dgm:spPr/>
      <dgm:t>
        <a:bodyPr/>
        <a:lstStyle/>
        <a:p>
          <a:endParaRPr lang="en-US"/>
        </a:p>
      </dgm:t>
    </dgm:pt>
    <dgm:pt modelId="{EFED9D2F-0DDE-4160-9998-123586A73D97}" type="sibTrans" cxnId="{835652BD-5556-4FFF-BC9B-50CB52FCC2B5}">
      <dgm:prSet/>
      <dgm:spPr/>
      <dgm:t>
        <a:bodyPr/>
        <a:lstStyle/>
        <a:p>
          <a:endParaRPr lang="en-US"/>
        </a:p>
      </dgm:t>
    </dgm:pt>
    <dgm:pt modelId="{7AC6648B-78A5-4C78-BB27-F7453EF066FC}" type="pres">
      <dgm:prSet presAssocID="{86F4EE9F-221F-4762-AF45-B8201C4D4B93}" presName="Name0" presStyleCnt="0">
        <dgm:presLayoutVars>
          <dgm:dir/>
          <dgm:resizeHandles val="exact"/>
        </dgm:presLayoutVars>
      </dgm:prSet>
      <dgm:spPr/>
    </dgm:pt>
    <dgm:pt modelId="{1C674FE0-F136-4404-94BB-7DA508EB81A3}" type="pres">
      <dgm:prSet presAssocID="{3E1E0412-D07B-40A2-A015-761ECC4FFF4A}" presName="parTxOnly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60EBD3-1D44-4201-81E2-7FD4D051008B}" type="pres">
      <dgm:prSet presAssocID="{F25524ED-0A0D-4038-93A7-4EC4D7746121}" presName="parSpace" presStyleCnt="0"/>
      <dgm:spPr/>
    </dgm:pt>
    <dgm:pt modelId="{61FDE860-EDEC-453F-9F7E-40E0F71457F2}" type="pres">
      <dgm:prSet presAssocID="{913C7D99-0B27-4245-8F0A-DF9AC48EF7BD}" presName="parTxOnly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776046-64ED-43D9-B853-659D7BD5952E}" type="pres">
      <dgm:prSet presAssocID="{E574A92B-53C1-4FF7-8727-832CB57A30E7}" presName="parSpace" presStyleCnt="0"/>
      <dgm:spPr/>
    </dgm:pt>
    <dgm:pt modelId="{0F7120FE-2543-4791-A294-918E10953AD1}" type="pres">
      <dgm:prSet presAssocID="{102EE8DB-D956-4A5E-B562-5352F0F6C6CD}" presName="parTxOnly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9179DF-2268-4C3C-A9D1-4354330AB3D0}" type="pres">
      <dgm:prSet presAssocID="{A9F88951-F696-42B6-A5F1-061B36EC7FCA}" presName="parSpace" presStyleCnt="0"/>
      <dgm:spPr/>
    </dgm:pt>
    <dgm:pt modelId="{C67511CA-6D67-437B-ACB7-E08A36572FF4}" type="pres">
      <dgm:prSet presAssocID="{E661F5DE-CBBD-475E-AD08-A336D7842ED6}" presName="parTxOnly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162AF-94DC-47F2-937A-BB537E87E904}" type="pres">
      <dgm:prSet presAssocID="{95875868-5008-48D1-BA04-C53C643E4B57}" presName="parSpace" presStyleCnt="0"/>
      <dgm:spPr/>
    </dgm:pt>
    <dgm:pt modelId="{87FDA597-C4CD-4A23-A49F-51989C735FEA}" type="pres">
      <dgm:prSet presAssocID="{B3085DAF-DAAD-43DC-BF73-77A0BCE6D615}" presName="parTxOnly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DE63F8-390C-40B5-A4DF-0B6CA49991C3}" type="pres">
      <dgm:prSet presAssocID="{FCDEB549-C968-4914-AE8D-49CD0BFEB1B9}" presName="parSpace" presStyleCnt="0"/>
      <dgm:spPr/>
    </dgm:pt>
    <dgm:pt modelId="{AA39AB83-027C-49C1-A2B2-2020A33CCE94}" type="pres">
      <dgm:prSet presAssocID="{0F804381-C9E0-4FCE-85BF-456C54A47790}" presName="parTxOnly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9231FB-54EE-4608-B201-BDDF9DB0EF33}" type="pres">
      <dgm:prSet presAssocID="{080BE523-EC4F-4165-8311-A3FE603717F9}" presName="parSpace" presStyleCnt="0"/>
      <dgm:spPr/>
    </dgm:pt>
    <dgm:pt modelId="{41FE3313-96D3-4F92-A558-7F2F23FD3616}" type="pres">
      <dgm:prSet presAssocID="{1431DABB-98FD-4606-9999-11E8B0E7AB4D}" presName="parTxOnly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7A1C29-1B4B-4C80-99C0-7351F14E080B}" type="pres">
      <dgm:prSet presAssocID="{6A9FBE7D-888F-4A77-88F3-DA6DF8CC9FE8}" presName="parSpace" presStyleCnt="0"/>
      <dgm:spPr/>
    </dgm:pt>
    <dgm:pt modelId="{8E2C1AF0-24E6-4882-BD35-513583DCDD6C}" type="pres">
      <dgm:prSet presAssocID="{417E5409-72FC-40BF-BF97-54C20FC24505}" presName="parTxOnly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695091-16B8-491E-8981-2F83F5CD23F9}" type="pres">
      <dgm:prSet presAssocID="{4D9D1612-8451-4A8D-A1C4-DA799622C43A}" presName="parSpace" presStyleCnt="0"/>
      <dgm:spPr/>
    </dgm:pt>
    <dgm:pt modelId="{EF61F8E7-7780-4574-B609-F07C24EA59AE}" type="pres">
      <dgm:prSet presAssocID="{2F05803B-639D-45E7-9A00-7137EEB29D9D}" presName="parTxOnly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BF3893-BDE7-4A9E-9888-955480800171}" srcId="{86F4EE9F-221F-4762-AF45-B8201C4D4B93}" destId="{913C7D99-0B27-4245-8F0A-DF9AC48EF7BD}" srcOrd="1" destOrd="0" parTransId="{A2B05B86-01FF-456C-BB30-3DEA8325DA3D}" sibTransId="{E574A92B-53C1-4FF7-8727-832CB57A30E7}"/>
    <dgm:cxn modelId="{B09140A6-A432-486E-81B5-D00F2B021333}" type="presOf" srcId="{86F4EE9F-221F-4762-AF45-B8201C4D4B93}" destId="{7AC6648B-78A5-4C78-BB27-F7453EF066FC}" srcOrd="0" destOrd="0" presId="urn:microsoft.com/office/officeart/2005/8/layout/hChevron3"/>
    <dgm:cxn modelId="{2859E65C-BD03-41C7-AC07-011F8BD9B12A}" type="presOf" srcId="{417E5409-72FC-40BF-BF97-54C20FC24505}" destId="{8E2C1AF0-24E6-4882-BD35-513583DCDD6C}" srcOrd="0" destOrd="0" presId="urn:microsoft.com/office/officeart/2005/8/layout/hChevron3"/>
    <dgm:cxn modelId="{A41E0F5B-4645-4E8A-AEA8-D1EE9F2093D6}" srcId="{86F4EE9F-221F-4762-AF45-B8201C4D4B93}" destId="{3E1E0412-D07B-40A2-A015-761ECC4FFF4A}" srcOrd="0" destOrd="0" parTransId="{4E5BB90B-9149-4874-A595-9021CC7C7152}" sibTransId="{F25524ED-0A0D-4038-93A7-4EC4D7746121}"/>
    <dgm:cxn modelId="{2B3E12C1-F3AE-45B3-9845-5AA284A837EF}" srcId="{86F4EE9F-221F-4762-AF45-B8201C4D4B93}" destId="{1431DABB-98FD-4606-9999-11E8B0E7AB4D}" srcOrd="6" destOrd="0" parTransId="{1385444D-F599-4449-B9D5-CF037F620ECB}" sibTransId="{6A9FBE7D-888F-4A77-88F3-DA6DF8CC9FE8}"/>
    <dgm:cxn modelId="{860E910D-1F7E-41A2-B2D1-CAC7BC68CCA7}" srcId="{86F4EE9F-221F-4762-AF45-B8201C4D4B93}" destId="{0F804381-C9E0-4FCE-85BF-456C54A47790}" srcOrd="5" destOrd="0" parTransId="{86AA1E56-DD2E-474E-9D97-B960A7F8B915}" sibTransId="{080BE523-EC4F-4165-8311-A3FE603717F9}"/>
    <dgm:cxn modelId="{4CDA0048-DC92-4C8D-844C-AF5895EF2C5E}" srcId="{86F4EE9F-221F-4762-AF45-B8201C4D4B93}" destId="{102EE8DB-D956-4A5E-B562-5352F0F6C6CD}" srcOrd="2" destOrd="0" parTransId="{0970F99D-5B9E-4E2C-BBE6-EAF174AFFC44}" sibTransId="{A9F88951-F696-42B6-A5F1-061B36EC7FCA}"/>
    <dgm:cxn modelId="{340AEB5C-E163-44F4-B5C9-7F39A9631BA4}" type="presOf" srcId="{3E1E0412-D07B-40A2-A015-761ECC4FFF4A}" destId="{1C674FE0-F136-4404-94BB-7DA508EB81A3}" srcOrd="0" destOrd="0" presId="urn:microsoft.com/office/officeart/2005/8/layout/hChevron3"/>
    <dgm:cxn modelId="{23932862-45E8-4333-89E8-49EE59CC21AD}" type="presOf" srcId="{2F05803B-639D-45E7-9A00-7137EEB29D9D}" destId="{EF61F8E7-7780-4574-B609-F07C24EA59AE}" srcOrd="0" destOrd="0" presId="urn:microsoft.com/office/officeart/2005/8/layout/hChevron3"/>
    <dgm:cxn modelId="{B6653F6C-C174-4291-B251-4E12FD8F7CCE}" type="presOf" srcId="{913C7D99-0B27-4245-8F0A-DF9AC48EF7BD}" destId="{61FDE860-EDEC-453F-9F7E-40E0F71457F2}" srcOrd="0" destOrd="0" presId="urn:microsoft.com/office/officeart/2005/8/layout/hChevron3"/>
    <dgm:cxn modelId="{0802B3C1-20DB-425A-98DC-40C7D2B7CB58}" type="presOf" srcId="{102EE8DB-D956-4A5E-B562-5352F0F6C6CD}" destId="{0F7120FE-2543-4791-A294-918E10953AD1}" srcOrd="0" destOrd="0" presId="urn:microsoft.com/office/officeart/2005/8/layout/hChevron3"/>
    <dgm:cxn modelId="{27FF1A7A-6BFB-4A87-9650-806617EC97C1}" type="presOf" srcId="{B3085DAF-DAAD-43DC-BF73-77A0BCE6D615}" destId="{87FDA597-C4CD-4A23-A49F-51989C735FEA}" srcOrd="0" destOrd="0" presId="urn:microsoft.com/office/officeart/2005/8/layout/hChevron3"/>
    <dgm:cxn modelId="{835652BD-5556-4FFF-BC9B-50CB52FCC2B5}" srcId="{86F4EE9F-221F-4762-AF45-B8201C4D4B93}" destId="{2F05803B-639D-45E7-9A00-7137EEB29D9D}" srcOrd="8" destOrd="0" parTransId="{92EEDBF5-E87C-4F4F-A45C-F47DC5F1D060}" sibTransId="{EFED9D2F-0DDE-4160-9998-123586A73D97}"/>
    <dgm:cxn modelId="{9CC26174-2DB6-48FE-8250-5C62A0DA631E}" srcId="{86F4EE9F-221F-4762-AF45-B8201C4D4B93}" destId="{E661F5DE-CBBD-475E-AD08-A336D7842ED6}" srcOrd="3" destOrd="0" parTransId="{D1D7AE73-5B8E-4628-8DB2-6B6BAAC6A133}" sibTransId="{95875868-5008-48D1-BA04-C53C643E4B57}"/>
    <dgm:cxn modelId="{079B6ECB-D5E9-49A5-A14C-FBCD087D9DA6}" type="presOf" srcId="{E661F5DE-CBBD-475E-AD08-A336D7842ED6}" destId="{C67511CA-6D67-437B-ACB7-E08A36572FF4}" srcOrd="0" destOrd="0" presId="urn:microsoft.com/office/officeart/2005/8/layout/hChevron3"/>
    <dgm:cxn modelId="{7C4643FC-0D3C-4192-ADDD-CC83E7359B8A}" srcId="{86F4EE9F-221F-4762-AF45-B8201C4D4B93}" destId="{B3085DAF-DAAD-43DC-BF73-77A0BCE6D615}" srcOrd="4" destOrd="0" parTransId="{1AC061C9-DFAC-4B07-89B2-994EA0C25829}" sibTransId="{FCDEB549-C968-4914-AE8D-49CD0BFEB1B9}"/>
    <dgm:cxn modelId="{B29C6369-6FAE-4234-AA76-F42F61E568FB}" type="presOf" srcId="{0F804381-C9E0-4FCE-85BF-456C54A47790}" destId="{AA39AB83-027C-49C1-A2B2-2020A33CCE94}" srcOrd="0" destOrd="0" presId="urn:microsoft.com/office/officeart/2005/8/layout/hChevron3"/>
    <dgm:cxn modelId="{E205234C-D8AE-4668-BD83-63C33920571C}" srcId="{86F4EE9F-221F-4762-AF45-B8201C4D4B93}" destId="{417E5409-72FC-40BF-BF97-54C20FC24505}" srcOrd="7" destOrd="0" parTransId="{26152204-B009-4910-AFD7-24DF59B2DD81}" sibTransId="{4D9D1612-8451-4A8D-A1C4-DA799622C43A}"/>
    <dgm:cxn modelId="{39B78170-D95D-42C2-B903-99A2CD30FF91}" type="presOf" srcId="{1431DABB-98FD-4606-9999-11E8B0E7AB4D}" destId="{41FE3313-96D3-4F92-A558-7F2F23FD3616}" srcOrd="0" destOrd="0" presId="urn:microsoft.com/office/officeart/2005/8/layout/hChevron3"/>
    <dgm:cxn modelId="{017B1224-3C21-4339-B676-9C971DAA964F}" type="presParOf" srcId="{7AC6648B-78A5-4C78-BB27-F7453EF066FC}" destId="{1C674FE0-F136-4404-94BB-7DA508EB81A3}" srcOrd="0" destOrd="0" presId="urn:microsoft.com/office/officeart/2005/8/layout/hChevron3"/>
    <dgm:cxn modelId="{AF508D97-AFFD-4BF8-BA15-0F60B4ABBA5C}" type="presParOf" srcId="{7AC6648B-78A5-4C78-BB27-F7453EF066FC}" destId="{2760EBD3-1D44-4201-81E2-7FD4D051008B}" srcOrd="1" destOrd="0" presId="urn:microsoft.com/office/officeart/2005/8/layout/hChevron3"/>
    <dgm:cxn modelId="{5F93D971-0BB7-4647-852E-9FFE4F44C31E}" type="presParOf" srcId="{7AC6648B-78A5-4C78-BB27-F7453EF066FC}" destId="{61FDE860-EDEC-453F-9F7E-40E0F71457F2}" srcOrd="2" destOrd="0" presId="urn:microsoft.com/office/officeart/2005/8/layout/hChevron3"/>
    <dgm:cxn modelId="{8003C3FA-B28A-40D8-89F0-814A6B16C6F1}" type="presParOf" srcId="{7AC6648B-78A5-4C78-BB27-F7453EF066FC}" destId="{D0776046-64ED-43D9-B853-659D7BD5952E}" srcOrd="3" destOrd="0" presId="urn:microsoft.com/office/officeart/2005/8/layout/hChevron3"/>
    <dgm:cxn modelId="{A9CCEE34-CB60-489B-A421-02058A2D9626}" type="presParOf" srcId="{7AC6648B-78A5-4C78-BB27-F7453EF066FC}" destId="{0F7120FE-2543-4791-A294-918E10953AD1}" srcOrd="4" destOrd="0" presId="urn:microsoft.com/office/officeart/2005/8/layout/hChevron3"/>
    <dgm:cxn modelId="{6DD67869-1050-4F3C-8F99-D85903B9FFC8}" type="presParOf" srcId="{7AC6648B-78A5-4C78-BB27-F7453EF066FC}" destId="{F59179DF-2268-4C3C-A9D1-4354330AB3D0}" srcOrd="5" destOrd="0" presId="urn:microsoft.com/office/officeart/2005/8/layout/hChevron3"/>
    <dgm:cxn modelId="{5F8252A0-B047-416F-9B12-E6E4BFA0E36F}" type="presParOf" srcId="{7AC6648B-78A5-4C78-BB27-F7453EF066FC}" destId="{C67511CA-6D67-437B-ACB7-E08A36572FF4}" srcOrd="6" destOrd="0" presId="urn:microsoft.com/office/officeart/2005/8/layout/hChevron3"/>
    <dgm:cxn modelId="{ECEC90B2-E2EF-45B9-9EF6-07F71D15A794}" type="presParOf" srcId="{7AC6648B-78A5-4C78-BB27-F7453EF066FC}" destId="{A64162AF-94DC-47F2-937A-BB537E87E904}" srcOrd="7" destOrd="0" presId="urn:microsoft.com/office/officeart/2005/8/layout/hChevron3"/>
    <dgm:cxn modelId="{E88E4F54-BE58-4490-BCA9-C8F733388971}" type="presParOf" srcId="{7AC6648B-78A5-4C78-BB27-F7453EF066FC}" destId="{87FDA597-C4CD-4A23-A49F-51989C735FEA}" srcOrd="8" destOrd="0" presId="urn:microsoft.com/office/officeart/2005/8/layout/hChevron3"/>
    <dgm:cxn modelId="{540193A5-B0FB-4E58-B467-DB16E0A8A5EF}" type="presParOf" srcId="{7AC6648B-78A5-4C78-BB27-F7453EF066FC}" destId="{DADE63F8-390C-40B5-A4DF-0B6CA49991C3}" srcOrd="9" destOrd="0" presId="urn:microsoft.com/office/officeart/2005/8/layout/hChevron3"/>
    <dgm:cxn modelId="{0E275C1A-8AC3-4A0E-9512-5A357B871734}" type="presParOf" srcId="{7AC6648B-78A5-4C78-BB27-F7453EF066FC}" destId="{AA39AB83-027C-49C1-A2B2-2020A33CCE94}" srcOrd="10" destOrd="0" presId="urn:microsoft.com/office/officeart/2005/8/layout/hChevron3"/>
    <dgm:cxn modelId="{32C5B8AE-250E-4329-8B16-E0605524D858}" type="presParOf" srcId="{7AC6648B-78A5-4C78-BB27-F7453EF066FC}" destId="{C69231FB-54EE-4608-B201-BDDF9DB0EF33}" srcOrd="11" destOrd="0" presId="urn:microsoft.com/office/officeart/2005/8/layout/hChevron3"/>
    <dgm:cxn modelId="{3E53ABB9-A0DB-45B2-BE7D-BA892D978BA7}" type="presParOf" srcId="{7AC6648B-78A5-4C78-BB27-F7453EF066FC}" destId="{41FE3313-96D3-4F92-A558-7F2F23FD3616}" srcOrd="12" destOrd="0" presId="urn:microsoft.com/office/officeart/2005/8/layout/hChevron3"/>
    <dgm:cxn modelId="{CD523807-FEDD-4CC8-86E4-A513E52141AE}" type="presParOf" srcId="{7AC6648B-78A5-4C78-BB27-F7453EF066FC}" destId="{877A1C29-1B4B-4C80-99C0-7351F14E080B}" srcOrd="13" destOrd="0" presId="urn:microsoft.com/office/officeart/2005/8/layout/hChevron3"/>
    <dgm:cxn modelId="{B593A503-7164-4F86-9D7A-5CDC309911BC}" type="presParOf" srcId="{7AC6648B-78A5-4C78-BB27-F7453EF066FC}" destId="{8E2C1AF0-24E6-4882-BD35-513583DCDD6C}" srcOrd="14" destOrd="0" presId="urn:microsoft.com/office/officeart/2005/8/layout/hChevron3"/>
    <dgm:cxn modelId="{CB8CB7F5-6AA6-4EA4-AB5C-3CB75CA23B1D}" type="presParOf" srcId="{7AC6648B-78A5-4C78-BB27-F7453EF066FC}" destId="{17695091-16B8-491E-8981-2F83F5CD23F9}" srcOrd="15" destOrd="0" presId="urn:microsoft.com/office/officeart/2005/8/layout/hChevron3"/>
    <dgm:cxn modelId="{11CA08C6-E76B-4194-9AE5-3ACF92AE5B9F}" type="presParOf" srcId="{7AC6648B-78A5-4C78-BB27-F7453EF066FC}" destId="{EF61F8E7-7780-4574-B609-F07C24EA59AE}" srcOrd="1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6F4EE9F-221F-4762-AF45-B8201C4D4B93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3E1E0412-D07B-40A2-A015-761ECC4FFF4A}">
      <dgm:prSet phldrT="[Text]" custT="1"/>
      <dgm:spPr/>
      <dgm:t>
        <a:bodyPr/>
        <a:lstStyle/>
        <a:p>
          <a:r>
            <a:rPr lang="en-US" sz="900" b="1" baseline="0" dirty="0" smtClean="0">
              <a:solidFill>
                <a:srgbClr val="FFFF00"/>
              </a:solidFill>
            </a:rPr>
            <a:t>Arrange</a:t>
          </a:r>
        </a:p>
        <a:p>
          <a:r>
            <a:rPr lang="en-US" sz="900" b="1" baseline="0" dirty="0" smtClean="0">
              <a:solidFill>
                <a:srgbClr val="FFFF00"/>
              </a:solidFill>
            </a:rPr>
            <a:t> Collaboration</a:t>
          </a:r>
          <a:endParaRPr lang="en-US" sz="900" b="1" baseline="0" dirty="0">
            <a:solidFill>
              <a:srgbClr val="FFFF00"/>
            </a:solidFill>
          </a:endParaRPr>
        </a:p>
      </dgm:t>
    </dgm:pt>
    <dgm:pt modelId="{4E5BB90B-9149-4874-A595-9021CC7C7152}" type="parTrans" cxnId="{A41E0F5B-4645-4E8A-AEA8-D1EE9F2093D6}">
      <dgm:prSet/>
      <dgm:spPr/>
      <dgm:t>
        <a:bodyPr/>
        <a:lstStyle/>
        <a:p>
          <a:endParaRPr lang="en-US"/>
        </a:p>
      </dgm:t>
    </dgm:pt>
    <dgm:pt modelId="{F25524ED-0A0D-4038-93A7-4EC4D7746121}" type="sibTrans" cxnId="{A41E0F5B-4645-4E8A-AEA8-D1EE9F2093D6}">
      <dgm:prSet/>
      <dgm:spPr/>
      <dgm:t>
        <a:bodyPr/>
        <a:lstStyle/>
        <a:p>
          <a:endParaRPr lang="en-US"/>
        </a:p>
      </dgm:t>
    </dgm:pt>
    <dgm:pt modelId="{913C7D99-0B27-4245-8F0A-DF9AC48EF7BD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Joint Business Plan</a:t>
          </a:r>
          <a:endParaRPr lang="en-US" sz="900" b="1" dirty="0">
            <a:solidFill>
              <a:srgbClr val="FFFF00"/>
            </a:solidFill>
          </a:endParaRPr>
        </a:p>
      </dgm:t>
    </dgm:pt>
    <dgm:pt modelId="{A2B05B86-01FF-456C-BB30-3DEA8325DA3D}" type="parTrans" cxnId="{5CBF3893-BDE7-4A9E-9888-955480800171}">
      <dgm:prSet/>
      <dgm:spPr/>
      <dgm:t>
        <a:bodyPr/>
        <a:lstStyle/>
        <a:p>
          <a:endParaRPr lang="en-US"/>
        </a:p>
      </dgm:t>
    </dgm:pt>
    <dgm:pt modelId="{E574A92B-53C1-4FF7-8727-832CB57A30E7}" type="sibTrans" cxnId="{5CBF3893-BDE7-4A9E-9888-955480800171}">
      <dgm:prSet/>
      <dgm:spPr/>
      <dgm:t>
        <a:bodyPr/>
        <a:lstStyle/>
        <a:p>
          <a:endParaRPr lang="en-US"/>
        </a:p>
      </dgm:t>
    </dgm:pt>
    <dgm:pt modelId="{102EE8DB-D956-4A5E-B562-5352F0F6C6C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Create Sales Forecast</a:t>
          </a:r>
          <a:endParaRPr lang="en-US" sz="900" b="1" dirty="0">
            <a:solidFill>
              <a:srgbClr val="FFFF00"/>
            </a:solidFill>
          </a:endParaRPr>
        </a:p>
      </dgm:t>
    </dgm:pt>
    <dgm:pt modelId="{0970F99D-5B9E-4E2C-BBE6-EAF174AFFC44}" type="parTrans" cxnId="{4CDA0048-DC92-4C8D-844C-AF5895EF2C5E}">
      <dgm:prSet/>
      <dgm:spPr/>
      <dgm:t>
        <a:bodyPr/>
        <a:lstStyle/>
        <a:p>
          <a:endParaRPr lang="en-US"/>
        </a:p>
      </dgm:t>
    </dgm:pt>
    <dgm:pt modelId="{A9F88951-F696-42B6-A5F1-061B36EC7FCA}" type="sibTrans" cxnId="{4CDA0048-DC92-4C8D-844C-AF5895EF2C5E}">
      <dgm:prSet/>
      <dgm:spPr/>
      <dgm:t>
        <a:bodyPr/>
        <a:lstStyle/>
        <a:p>
          <a:endParaRPr lang="en-US"/>
        </a:p>
      </dgm:t>
    </dgm:pt>
    <dgm:pt modelId="{E661F5DE-CBBD-475E-AD08-A336D7842ED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D1D7AE73-5B8E-4628-8DB2-6B6BAAC6A133}" type="parTrans" cxnId="{9CC26174-2DB6-48FE-8250-5C62A0DA631E}">
      <dgm:prSet/>
      <dgm:spPr/>
      <dgm:t>
        <a:bodyPr/>
        <a:lstStyle/>
        <a:p>
          <a:endParaRPr lang="en-US"/>
        </a:p>
      </dgm:t>
    </dgm:pt>
    <dgm:pt modelId="{95875868-5008-48D1-BA04-C53C643E4B57}" type="sibTrans" cxnId="{9CC26174-2DB6-48FE-8250-5C62A0DA631E}">
      <dgm:prSet/>
      <dgm:spPr/>
      <dgm:t>
        <a:bodyPr/>
        <a:lstStyle/>
        <a:p>
          <a:endParaRPr lang="en-US"/>
        </a:p>
      </dgm:t>
    </dgm:pt>
    <dgm:pt modelId="{B3085DAF-DAAD-43DC-BF73-77A0BCE6D615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Exceptions</a:t>
          </a:r>
        </a:p>
      </dgm:t>
    </dgm:pt>
    <dgm:pt modelId="{1AC061C9-DFAC-4B07-89B2-994EA0C25829}" type="parTrans" cxnId="{7C4643FC-0D3C-4192-ADDD-CC83E7359B8A}">
      <dgm:prSet/>
      <dgm:spPr/>
      <dgm:t>
        <a:bodyPr/>
        <a:lstStyle/>
        <a:p>
          <a:endParaRPr lang="en-US"/>
        </a:p>
      </dgm:t>
    </dgm:pt>
    <dgm:pt modelId="{FCDEB549-C968-4914-AE8D-49CD0BFEB1B9}" type="sibTrans" cxnId="{7C4643FC-0D3C-4192-ADDD-CC83E7359B8A}">
      <dgm:prSet/>
      <dgm:spPr/>
      <dgm:t>
        <a:bodyPr/>
        <a:lstStyle/>
        <a:p>
          <a:endParaRPr lang="en-US"/>
        </a:p>
      </dgm:t>
    </dgm:pt>
    <dgm:pt modelId="{0F804381-C9E0-4FCE-85BF-456C54A47790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Forecast Orders</a:t>
          </a:r>
        </a:p>
      </dgm:t>
    </dgm:pt>
    <dgm:pt modelId="{86AA1E56-DD2E-474E-9D97-B960A7F8B915}" type="parTrans" cxnId="{860E910D-1F7E-41A2-B2D1-CAC7BC68CCA7}">
      <dgm:prSet/>
      <dgm:spPr/>
      <dgm:t>
        <a:bodyPr/>
        <a:lstStyle/>
        <a:p>
          <a:endParaRPr lang="en-US"/>
        </a:p>
      </dgm:t>
    </dgm:pt>
    <dgm:pt modelId="{080BE523-EC4F-4165-8311-A3FE603717F9}" type="sibTrans" cxnId="{860E910D-1F7E-41A2-B2D1-CAC7BC68CCA7}">
      <dgm:prSet/>
      <dgm:spPr/>
      <dgm:t>
        <a:bodyPr/>
        <a:lstStyle/>
        <a:p>
          <a:endParaRPr lang="en-US"/>
        </a:p>
      </dgm:t>
    </dgm:pt>
    <dgm:pt modelId="{1431DABB-98FD-4606-9999-11E8B0E7AB4D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1385444D-F599-4449-B9D5-CF037F620ECB}" type="parTrans" cxnId="{2B3E12C1-F3AE-45B3-9845-5AA284A837EF}">
      <dgm:prSet/>
      <dgm:spPr/>
      <dgm:t>
        <a:bodyPr/>
        <a:lstStyle/>
        <a:p>
          <a:endParaRPr lang="en-US"/>
        </a:p>
      </dgm:t>
    </dgm:pt>
    <dgm:pt modelId="{6A9FBE7D-888F-4A77-88F3-DA6DF8CC9FE8}" type="sibTrans" cxnId="{2B3E12C1-F3AE-45B3-9845-5AA284A837EF}">
      <dgm:prSet/>
      <dgm:spPr/>
      <dgm:t>
        <a:bodyPr/>
        <a:lstStyle/>
        <a:p>
          <a:endParaRPr lang="en-US"/>
        </a:p>
      </dgm:t>
    </dgm:pt>
    <dgm:pt modelId="{417E5409-72FC-40BF-BF97-54C20FC24505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</a:t>
          </a:r>
        </a:p>
      </dgm:t>
    </dgm:pt>
    <dgm:pt modelId="{26152204-B009-4910-AFD7-24DF59B2DD81}" type="parTrans" cxnId="{E205234C-D8AE-4668-BD83-63C33920571C}">
      <dgm:prSet/>
      <dgm:spPr/>
      <dgm:t>
        <a:bodyPr/>
        <a:lstStyle/>
        <a:p>
          <a:endParaRPr lang="en-US"/>
        </a:p>
      </dgm:t>
    </dgm:pt>
    <dgm:pt modelId="{4D9D1612-8451-4A8D-A1C4-DA799622C43A}" type="sibTrans" cxnId="{E205234C-D8AE-4668-BD83-63C33920571C}">
      <dgm:prSet/>
      <dgm:spPr/>
      <dgm:t>
        <a:bodyPr/>
        <a:lstStyle/>
        <a:p>
          <a:endParaRPr lang="en-US"/>
        </a:p>
      </dgm:t>
    </dgm:pt>
    <dgm:pt modelId="{2F05803B-639D-45E7-9A00-7137EEB29D9D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chemeClr val="tx1"/>
              </a:solidFill>
            </a:rPr>
            <a:t>Generate Orders</a:t>
          </a:r>
        </a:p>
      </dgm:t>
    </dgm:pt>
    <dgm:pt modelId="{92EEDBF5-E87C-4F4F-A45C-F47DC5F1D060}" type="parTrans" cxnId="{835652BD-5556-4FFF-BC9B-50CB52FCC2B5}">
      <dgm:prSet/>
      <dgm:spPr/>
      <dgm:t>
        <a:bodyPr/>
        <a:lstStyle/>
        <a:p>
          <a:endParaRPr lang="en-US"/>
        </a:p>
      </dgm:t>
    </dgm:pt>
    <dgm:pt modelId="{EFED9D2F-0DDE-4160-9998-123586A73D97}" type="sibTrans" cxnId="{835652BD-5556-4FFF-BC9B-50CB52FCC2B5}">
      <dgm:prSet/>
      <dgm:spPr/>
      <dgm:t>
        <a:bodyPr/>
        <a:lstStyle/>
        <a:p>
          <a:endParaRPr lang="en-US"/>
        </a:p>
      </dgm:t>
    </dgm:pt>
    <dgm:pt modelId="{7AC6648B-78A5-4C78-BB27-F7453EF066FC}" type="pres">
      <dgm:prSet presAssocID="{86F4EE9F-221F-4762-AF45-B8201C4D4B93}" presName="Name0" presStyleCnt="0">
        <dgm:presLayoutVars>
          <dgm:dir/>
          <dgm:resizeHandles val="exact"/>
        </dgm:presLayoutVars>
      </dgm:prSet>
      <dgm:spPr/>
    </dgm:pt>
    <dgm:pt modelId="{1C674FE0-F136-4404-94BB-7DA508EB81A3}" type="pres">
      <dgm:prSet presAssocID="{3E1E0412-D07B-40A2-A015-761ECC4FFF4A}" presName="parTxOnly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60EBD3-1D44-4201-81E2-7FD4D051008B}" type="pres">
      <dgm:prSet presAssocID="{F25524ED-0A0D-4038-93A7-4EC4D7746121}" presName="parSpace" presStyleCnt="0"/>
      <dgm:spPr/>
    </dgm:pt>
    <dgm:pt modelId="{61FDE860-EDEC-453F-9F7E-40E0F71457F2}" type="pres">
      <dgm:prSet presAssocID="{913C7D99-0B27-4245-8F0A-DF9AC48EF7BD}" presName="parTxOnly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776046-64ED-43D9-B853-659D7BD5952E}" type="pres">
      <dgm:prSet presAssocID="{E574A92B-53C1-4FF7-8727-832CB57A30E7}" presName="parSpace" presStyleCnt="0"/>
      <dgm:spPr/>
    </dgm:pt>
    <dgm:pt modelId="{0F7120FE-2543-4791-A294-918E10953AD1}" type="pres">
      <dgm:prSet presAssocID="{102EE8DB-D956-4A5E-B562-5352F0F6C6CD}" presName="parTxOnly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9179DF-2268-4C3C-A9D1-4354330AB3D0}" type="pres">
      <dgm:prSet presAssocID="{A9F88951-F696-42B6-A5F1-061B36EC7FCA}" presName="parSpace" presStyleCnt="0"/>
      <dgm:spPr/>
    </dgm:pt>
    <dgm:pt modelId="{C67511CA-6D67-437B-ACB7-E08A36572FF4}" type="pres">
      <dgm:prSet presAssocID="{E661F5DE-CBBD-475E-AD08-A336D7842ED6}" presName="parTxOnly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162AF-94DC-47F2-937A-BB537E87E904}" type="pres">
      <dgm:prSet presAssocID="{95875868-5008-48D1-BA04-C53C643E4B57}" presName="parSpace" presStyleCnt="0"/>
      <dgm:spPr/>
    </dgm:pt>
    <dgm:pt modelId="{87FDA597-C4CD-4A23-A49F-51989C735FEA}" type="pres">
      <dgm:prSet presAssocID="{B3085DAF-DAAD-43DC-BF73-77A0BCE6D615}" presName="parTxOnly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DE63F8-390C-40B5-A4DF-0B6CA49991C3}" type="pres">
      <dgm:prSet presAssocID="{FCDEB549-C968-4914-AE8D-49CD0BFEB1B9}" presName="parSpace" presStyleCnt="0"/>
      <dgm:spPr/>
    </dgm:pt>
    <dgm:pt modelId="{AA39AB83-027C-49C1-A2B2-2020A33CCE94}" type="pres">
      <dgm:prSet presAssocID="{0F804381-C9E0-4FCE-85BF-456C54A47790}" presName="parTxOnly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9231FB-54EE-4608-B201-BDDF9DB0EF33}" type="pres">
      <dgm:prSet presAssocID="{080BE523-EC4F-4165-8311-A3FE603717F9}" presName="parSpace" presStyleCnt="0"/>
      <dgm:spPr/>
    </dgm:pt>
    <dgm:pt modelId="{41FE3313-96D3-4F92-A558-7F2F23FD3616}" type="pres">
      <dgm:prSet presAssocID="{1431DABB-98FD-4606-9999-11E8B0E7AB4D}" presName="parTxOnly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7A1C29-1B4B-4C80-99C0-7351F14E080B}" type="pres">
      <dgm:prSet presAssocID="{6A9FBE7D-888F-4A77-88F3-DA6DF8CC9FE8}" presName="parSpace" presStyleCnt="0"/>
      <dgm:spPr/>
    </dgm:pt>
    <dgm:pt modelId="{8E2C1AF0-24E6-4882-BD35-513583DCDD6C}" type="pres">
      <dgm:prSet presAssocID="{417E5409-72FC-40BF-BF97-54C20FC24505}" presName="parTxOnly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695091-16B8-491E-8981-2F83F5CD23F9}" type="pres">
      <dgm:prSet presAssocID="{4D9D1612-8451-4A8D-A1C4-DA799622C43A}" presName="parSpace" presStyleCnt="0"/>
      <dgm:spPr/>
    </dgm:pt>
    <dgm:pt modelId="{EF61F8E7-7780-4574-B609-F07C24EA59AE}" type="pres">
      <dgm:prSet presAssocID="{2F05803B-639D-45E7-9A00-7137EEB29D9D}" presName="parTxOnly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BF3893-BDE7-4A9E-9888-955480800171}" srcId="{86F4EE9F-221F-4762-AF45-B8201C4D4B93}" destId="{913C7D99-0B27-4245-8F0A-DF9AC48EF7BD}" srcOrd="1" destOrd="0" parTransId="{A2B05B86-01FF-456C-BB30-3DEA8325DA3D}" sibTransId="{E574A92B-53C1-4FF7-8727-832CB57A30E7}"/>
    <dgm:cxn modelId="{74FF73C3-3A13-41A0-B67D-96D276CA9C7E}" type="presOf" srcId="{86F4EE9F-221F-4762-AF45-B8201C4D4B93}" destId="{7AC6648B-78A5-4C78-BB27-F7453EF066FC}" srcOrd="0" destOrd="0" presId="urn:microsoft.com/office/officeart/2005/8/layout/hChevron3"/>
    <dgm:cxn modelId="{A41E0F5B-4645-4E8A-AEA8-D1EE9F2093D6}" srcId="{86F4EE9F-221F-4762-AF45-B8201C4D4B93}" destId="{3E1E0412-D07B-40A2-A015-761ECC4FFF4A}" srcOrd="0" destOrd="0" parTransId="{4E5BB90B-9149-4874-A595-9021CC7C7152}" sibTransId="{F25524ED-0A0D-4038-93A7-4EC4D7746121}"/>
    <dgm:cxn modelId="{2B3E12C1-F3AE-45B3-9845-5AA284A837EF}" srcId="{86F4EE9F-221F-4762-AF45-B8201C4D4B93}" destId="{1431DABB-98FD-4606-9999-11E8B0E7AB4D}" srcOrd="6" destOrd="0" parTransId="{1385444D-F599-4449-B9D5-CF037F620ECB}" sibTransId="{6A9FBE7D-888F-4A77-88F3-DA6DF8CC9FE8}"/>
    <dgm:cxn modelId="{860E910D-1F7E-41A2-B2D1-CAC7BC68CCA7}" srcId="{86F4EE9F-221F-4762-AF45-B8201C4D4B93}" destId="{0F804381-C9E0-4FCE-85BF-456C54A47790}" srcOrd="5" destOrd="0" parTransId="{86AA1E56-DD2E-474E-9D97-B960A7F8B915}" sibTransId="{080BE523-EC4F-4165-8311-A3FE603717F9}"/>
    <dgm:cxn modelId="{4CDA0048-DC92-4C8D-844C-AF5895EF2C5E}" srcId="{86F4EE9F-221F-4762-AF45-B8201C4D4B93}" destId="{102EE8DB-D956-4A5E-B562-5352F0F6C6CD}" srcOrd="2" destOrd="0" parTransId="{0970F99D-5B9E-4E2C-BBE6-EAF174AFFC44}" sibTransId="{A9F88951-F696-42B6-A5F1-061B36EC7FCA}"/>
    <dgm:cxn modelId="{36ABA7D8-E059-4B63-BC86-CB987F2508FF}" type="presOf" srcId="{2F05803B-639D-45E7-9A00-7137EEB29D9D}" destId="{EF61F8E7-7780-4574-B609-F07C24EA59AE}" srcOrd="0" destOrd="0" presId="urn:microsoft.com/office/officeart/2005/8/layout/hChevron3"/>
    <dgm:cxn modelId="{D3CBFA99-1C17-4E19-A767-3C456A776FB5}" type="presOf" srcId="{B3085DAF-DAAD-43DC-BF73-77A0BCE6D615}" destId="{87FDA597-C4CD-4A23-A49F-51989C735FEA}" srcOrd="0" destOrd="0" presId="urn:microsoft.com/office/officeart/2005/8/layout/hChevron3"/>
    <dgm:cxn modelId="{9E523DBE-0263-4FBB-BEE1-49230ED7B09E}" type="presOf" srcId="{0F804381-C9E0-4FCE-85BF-456C54A47790}" destId="{AA39AB83-027C-49C1-A2B2-2020A33CCE94}" srcOrd="0" destOrd="0" presId="urn:microsoft.com/office/officeart/2005/8/layout/hChevron3"/>
    <dgm:cxn modelId="{8E820352-DA4E-46E4-A90B-1F1AC387E798}" type="presOf" srcId="{1431DABB-98FD-4606-9999-11E8B0E7AB4D}" destId="{41FE3313-96D3-4F92-A558-7F2F23FD3616}" srcOrd="0" destOrd="0" presId="urn:microsoft.com/office/officeart/2005/8/layout/hChevron3"/>
    <dgm:cxn modelId="{49EBE5C2-6DDC-4ED3-A33E-C7CDEE14E19B}" type="presOf" srcId="{3E1E0412-D07B-40A2-A015-761ECC4FFF4A}" destId="{1C674FE0-F136-4404-94BB-7DA508EB81A3}" srcOrd="0" destOrd="0" presId="urn:microsoft.com/office/officeart/2005/8/layout/hChevron3"/>
    <dgm:cxn modelId="{D79303D1-C873-4CE5-8DEA-47B63683AD36}" type="presOf" srcId="{E661F5DE-CBBD-475E-AD08-A336D7842ED6}" destId="{C67511CA-6D67-437B-ACB7-E08A36572FF4}" srcOrd="0" destOrd="0" presId="urn:microsoft.com/office/officeart/2005/8/layout/hChevron3"/>
    <dgm:cxn modelId="{40C3A20F-3719-4232-BAC2-6C2A17416F2A}" type="presOf" srcId="{417E5409-72FC-40BF-BF97-54C20FC24505}" destId="{8E2C1AF0-24E6-4882-BD35-513583DCDD6C}" srcOrd="0" destOrd="0" presId="urn:microsoft.com/office/officeart/2005/8/layout/hChevron3"/>
    <dgm:cxn modelId="{835652BD-5556-4FFF-BC9B-50CB52FCC2B5}" srcId="{86F4EE9F-221F-4762-AF45-B8201C4D4B93}" destId="{2F05803B-639D-45E7-9A00-7137EEB29D9D}" srcOrd="8" destOrd="0" parTransId="{92EEDBF5-E87C-4F4F-A45C-F47DC5F1D060}" sibTransId="{EFED9D2F-0DDE-4160-9998-123586A73D97}"/>
    <dgm:cxn modelId="{9CC26174-2DB6-48FE-8250-5C62A0DA631E}" srcId="{86F4EE9F-221F-4762-AF45-B8201C4D4B93}" destId="{E661F5DE-CBBD-475E-AD08-A336D7842ED6}" srcOrd="3" destOrd="0" parTransId="{D1D7AE73-5B8E-4628-8DB2-6B6BAAC6A133}" sibTransId="{95875868-5008-48D1-BA04-C53C643E4B57}"/>
    <dgm:cxn modelId="{7C4643FC-0D3C-4192-ADDD-CC83E7359B8A}" srcId="{86F4EE9F-221F-4762-AF45-B8201C4D4B93}" destId="{B3085DAF-DAAD-43DC-BF73-77A0BCE6D615}" srcOrd="4" destOrd="0" parTransId="{1AC061C9-DFAC-4B07-89B2-994EA0C25829}" sibTransId="{FCDEB549-C968-4914-AE8D-49CD0BFEB1B9}"/>
    <dgm:cxn modelId="{8162961D-399D-4844-8904-9EEE732DB459}" type="presOf" srcId="{102EE8DB-D956-4A5E-B562-5352F0F6C6CD}" destId="{0F7120FE-2543-4791-A294-918E10953AD1}" srcOrd="0" destOrd="0" presId="urn:microsoft.com/office/officeart/2005/8/layout/hChevron3"/>
    <dgm:cxn modelId="{E205234C-D8AE-4668-BD83-63C33920571C}" srcId="{86F4EE9F-221F-4762-AF45-B8201C4D4B93}" destId="{417E5409-72FC-40BF-BF97-54C20FC24505}" srcOrd="7" destOrd="0" parTransId="{26152204-B009-4910-AFD7-24DF59B2DD81}" sibTransId="{4D9D1612-8451-4A8D-A1C4-DA799622C43A}"/>
    <dgm:cxn modelId="{A837395E-0406-49F5-B02D-269C796FE669}" type="presOf" srcId="{913C7D99-0B27-4245-8F0A-DF9AC48EF7BD}" destId="{61FDE860-EDEC-453F-9F7E-40E0F71457F2}" srcOrd="0" destOrd="0" presId="urn:microsoft.com/office/officeart/2005/8/layout/hChevron3"/>
    <dgm:cxn modelId="{243F4068-D8CB-4465-80BE-DC1D8CB21E8C}" type="presParOf" srcId="{7AC6648B-78A5-4C78-BB27-F7453EF066FC}" destId="{1C674FE0-F136-4404-94BB-7DA508EB81A3}" srcOrd="0" destOrd="0" presId="urn:microsoft.com/office/officeart/2005/8/layout/hChevron3"/>
    <dgm:cxn modelId="{5AC4135B-A4B0-4CA2-AB9B-CB9AE164C165}" type="presParOf" srcId="{7AC6648B-78A5-4C78-BB27-F7453EF066FC}" destId="{2760EBD3-1D44-4201-81E2-7FD4D051008B}" srcOrd="1" destOrd="0" presId="urn:microsoft.com/office/officeart/2005/8/layout/hChevron3"/>
    <dgm:cxn modelId="{E3A3E068-EB9C-4EED-84FF-FA656C97F7AB}" type="presParOf" srcId="{7AC6648B-78A5-4C78-BB27-F7453EF066FC}" destId="{61FDE860-EDEC-453F-9F7E-40E0F71457F2}" srcOrd="2" destOrd="0" presId="urn:microsoft.com/office/officeart/2005/8/layout/hChevron3"/>
    <dgm:cxn modelId="{C50F957F-978E-4D95-A494-A9DD7F37A9C2}" type="presParOf" srcId="{7AC6648B-78A5-4C78-BB27-F7453EF066FC}" destId="{D0776046-64ED-43D9-B853-659D7BD5952E}" srcOrd="3" destOrd="0" presId="urn:microsoft.com/office/officeart/2005/8/layout/hChevron3"/>
    <dgm:cxn modelId="{F6DE430C-F758-4396-BF05-3FAEAD8F3F01}" type="presParOf" srcId="{7AC6648B-78A5-4C78-BB27-F7453EF066FC}" destId="{0F7120FE-2543-4791-A294-918E10953AD1}" srcOrd="4" destOrd="0" presId="urn:microsoft.com/office/officeart/2005/8/layout/hChevron3"/>
    <dgm:cxn modelId="{994330D9-63BA-4941-B962-5F5EF2411626}" type="presParOf" srcId="{7AC6648B-78A5-4C78-BB27-F7453EF066FC}" destId="{F59179DF-2268-4C3C-A9D1-4354330AB3D0}" srcOrd="5" destOrd="0" presId="urn:microsoft.com/office/officeart/2005/8/layout/hChevron3"/>
    <dgm:cxn modelId="{4C261656-0C49-44E5-B047-3D90AAA71A42}" type="presParOf" srcId="{7AC6648B-78A5-4C78-BB27-F7453EF066FC}" destId="{C67511CA-6D67-437B-ACB7-E08A36572FF4}" srcOrd="6" destOrd="0" presId="urn:microsoft.com/office/officeart/2005/8/layout/hChevron3"/>
    <dgm:cxn modelId="{7A1B5524-5628-4730-A8FA-0DBA3D5D843B}" type="presParOf" srcId="{7AC6648B-78A5-4C78-BB27-F7453EF066FC}" destId="{A64162AF-94DC-47F2-937A-BB537E87E904}" srcOrd="7" destOrd="0" presId="urn:microsoft.com/office/officeart/2005/8/layout/hChevron3"/>
    <dgm:cxn modelId="{30D1C4CD-1B45-4AC8-878F-23B81E8D2F61}" type="presParOf" srcId="{7AC6648B-78A5-4C78-BB27-F7453EF066FC}" destId="{87FDA597-C4CD-4A23-A49F-51989C735FEA}" srcOrd="8" destOrd="0" presId="urn:microsoft.com/office/officeart/2005/8/layout/hChevron3"/>
    <dgm:cxn modelId="{5C06DBF9-4C3F-4634-9171-156C057BB740}" type="presParOf" srcId="{7AC6648B-78A5-4C78-BB27-F7453EF066FC}" destId="{DADE63F8-390C-40B5-A4DF-0B6CA49991C3}" srcOrd="9" destOrd="0" presId="urn:microsoft.com/office/officeart/2005/8/layout/hChevron3"/>
    <dgm:cxn modelId="{DCD6D47B-8CA3-4B2B-9D05-6BC3538420EA}" type="presParOf" srcId="{7AC6648B-78A5-4C78-BB27-F7453EF066FC}" destId="{AA39AB83-027C-49C1-A2B2-2020A33CCE94}" srcOrd="10" destOrd="0" presId="urn:microsoft.com/office/officeart/2005/8/layout/hChevron3"/>
    <dgm:cxn modelId="{277A7208-72F9-4709-A0E6-4E27ED295358}" type="presParOf" srcId="{7AC6648B-78A5-4C78-BB27-F7453EF066FC}" destId="{C69231FB-54EE-4608-B201-BDDF9DB0EF33}" srcOrd="11" destOrd="0" presId="urn:microsoft.com/office/officeart/2005/8/layout/hChevron3"/>
    <dgm:cxn modelId="{6A0ACEAE-93E3-4D7F-8249-6D0BEACA898A}" type="presParOf" srcId="{7AC6648B-78A5-4C78-BB27-F7453EF066FC}" destId="{41FE3313-96D3-4F92-A558-7F2F23FD3616}" srcOrd="12" destOrd="0" presId="urn:microsoft.com/office/officeart/2005/8/layout/hChevron3"/>
    <dgm:cxn modelId="{C5C76C57-05F4-4AC9-98A6-0B795D2EF911}" type="presParOf" srcId="{7AC6648B-78A5-4C78-BB27-F7453EF066FC}" destId="{877A1C29-1B4B-4C80-99C0-7351F14E080B}" srcOrd="13" destOrd="0" presId="urn:microsoft.com/office/officeart/2005/8/layout/hChevron3"/>
    <dgm:cxn modelId="{4F7F11BE-7C8F-46A2-AC81-310051863D03}" type="presParOf" srcId="{7AC6648B-78A5-4C78-BB27-F7453EF066FC}" destId="{8E2C1AF0-24E6-4882-BD35-513583DCDD6C}" srcOrd="14" destOrd="0" presId="urn:microsoft.com/office/officeart/2005/8/layout/hChevron3"/>
    <dgm:cxn modelId="{E2BB611D-6A3F-419D-9552-10C56C980A71}" type="presParOf" srcId="{7AC6648B-78A5-4C78-BB27-F7453EF066FC}" destId="{17695091-16B8-491E-8981-2F83F5CD23F9}" srcOrd="15" destOrd="0" presId="urn:microsoft.com/office/officeart/2005/8/layout/hChevron3"/>
    <dgm:cxn modelId="{95ECDD87-404B-44EC-B801-C4F1AF1D6795}" type="presParOf" srcId="{7AC6648B-78A5-4C78-BB27-F7453EF066FC}" destId="{EF61F8E7-7780-4574-B609-F07C24EA59AE}" srcOrd="1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6F4EE9F-221F-4762-AF45-B8201C4D4B93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3E1E0412-D07B-40A2-A015-761ECC4FFF4A}">
      <dgm:prSet phldrT="[Text]" custT="1"/>
      <dgm:spPr/>
      <dgm:t>
        <a:bodyPr/>
        <a:lstStyle/>
        <a:p>
          <a:r>
            <a:rPr lang="en-US" sz="900" b="1" baseline="0" dirty="0" smtClean="0">
              <a:solidFill>
                <a:srgbClr val="FFFF00"/>
              </a:solidFill>
            </a:rPr>
            <a:t>Arrange</a:t>
          </a:r>
        </a:p>
        <a:p>
          <a:r>
            <a:rPr lang="en-US" sz="900" b="1" baseline="0" dirty="0" smtClean="0">
              <a:solidFill>
                <a:srgbClr val="FFFF00"/>
              </a:solidFill>
            </a:rPr>
            <a:t> Collaboration</a:t>
          </a:r>
          <a:endParaRPr lang="en-US" sz="900" b="1" baseline="0" dirty="0">
            <a:solidFill>
              <a:srgbClr val="FFFF00"/>
            </a:solidFill>
          </a:endParaRPr>
        </a:p>
      </dgm:t>
    </dgm:pt>
    <dgm:pt modelId="{4E5BB90B-9149-4874-A595-9021CC7C7152}" type="parTrans" cxnId="{A41E0F5B-4645-4E8A-AEA8-D1EE9F2093D6}">
      <dgm:prSet/>
      <dgm:spPr/>
      <dgm:t>
        <a:bodyPr/>
        <a:lstStyle/>
        <a:p>
          <a:endParaRPr lang="en-US"/>
        </a:p>
      </dgm:t>
    </dgm:pt>
    <dgm:pt modelId="{F25524ED-0A0D-4038-93A7-4EC4D7746121}" type="sibTrans" cxnId="{A41E0F5B-4645-4E8A-AEA8-D1EE9F2093D6}">
      <dgm:prSet/>
      <dgm:spPr/>
      <dgm:t>
        <a:bodyPr/>
        <a:lstStyle/>
        <a:p>
          <a:endParaRPr lang="en-US"/>
        </a:p>
      </dgm:t>
    </dgm:pt>
    <dgm:pt modelId="{913C7D99-0B27-4245-8F0A-DF9AC48EF7BD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Joint Business Plan</a:t>
          </a:r>
          <a:endParaRPr lang="en-US" sz="900" b="1" dirty="0">
            <a:solidFill>
              <a:srgbClr val="FFFF00"/>
            </a:solidFill>
          </a:endParaRPr>
        </a:p>
      </dgm:t>
    </dgm:pt>
    <dgm:pt modelId="{A2B05B86-01FF-456C-BB30-3DEA8325DA3D}" type="parTrans" cxnId="{5CBF3893-BDE7-4A9E-9888-955480800171}">
      <dgm:prSet/>
      <dgm:spPr/>
      <dgm:t>
        <a:bodyPr/>
        <a:lstStyle/>
        <a:p>
          <a:endParaRPr lang="en-US"/>
        </a:p>
      </dgm:t>
    </dgm:pt>
    <dgm:pt modelId="{E574A92B-53C1-4FF7-8727-832CB57A30E7}" type="sibTrans" cxnId="{5CBF3893-BDE7-4A9E-9888-955480800171}">
      <dgm:prSet/>
      <dgm:spPr/>
      <dgm:t>
        <a:bodyPr/>
        <a:lstStyle/>
        <a:p>
          <a:endParaRPr lang="en-US"/>
        </a:p>
      </dgm:t>
    </dgm:pt>
    <dgm:pt modelId="{102EE8DB-D956-4A5E-B562-5352F0F6C6C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Create Sales Forecast</a:t>
          </a:r>
          <a:endParaRPr lang="en-US" sz="900" b="1" dirty="0">
            <a:solidFill>
              <a:srgbClr val="FFFF00"/>
            </a:solidFill>
          </a:endParaRPr>
        </a:p>
      </dgm:t>
    </dgm:pt>
    <dgm:pt modelId="{0970F99D-5B9E-4E2C-BBE6-EAF174AFFC44}" type="parTrans" cxnId="{4CDA0048-DC92-4C8D-844C-AF5895EF2C5E}">
      <dgm:prSet/>
      <dgm:spPr/>
      <dgm:t>
        <a:bodyPr/>
        <a:lstStyle/>
        <a:p>
          <a:endParaRPr lang="en-US"/>
        </a:p>
      </dgm:t>
    </dgm:pt>
    <dgm:pt modelId="{A9F88951-F696-42B6-A5F1-061B36EC7FCA}" type="sibTrans" cxnId="{4CDA0048-DC92-4C8D-844C-AF5895EF2C5E}">
      <dgm:prSet/>
      <dgm:spPr/>
      <dgm:t>
        <a:bodyPr/>
        <a:lstStyle/>
        <a:p>
          <a:endParaRPr lang="en-US"/>
        </a:p>
      </dgm:t>
    </dgm:pt>
    <dgm:pt modelId="{E661F5DE-CBBD-475E-AD08-A336D7842ED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D1D7AE73-5B8E-4628-8DB2-6B6BAAC6A133}" type="parTrans" cxnId="{9CC26174-2DB6-48FE-8250-5C62A0DA631E}">
      <dgm:prSet/>
      <dgm:spPr/>
      <dgm:t>
        <a:bodyPr/>
        <a:lstStyle/>
        <a:p>
          <a:endParaRPr lang="en-US"/>
        </a:p>
      </dgm:t>
    </dgm:pt>
    <dgm:pt modelId="{95875868-5008-48D1-BA04-C53C643E4B57}" type="sibTrans" cxnId="{9CC26174-2DB6-48FE-8250-5C62A0DA631E}">
      <dgm:prSet/>
      <dgm:spPr/>
      <dgm:t>
        <a:bodyPr/>
        <a:lstStyle/>
        <a:p>
          <a:endParaRPr lang="en-US"/>
        </a:p>
      </dgm:t>
    </dgm:pt>
    <dgm:pt modelId="{B3085DAF-DAAD-43DC-BF73-77A0BCE6D615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Exceptions</a:t>
          </a:r>
        </a:p>
      </dgm:t>
    </dgm:pt>
    <dgm:pt modelId="{1AC061C9-DFAC-4B07-89B2-994EA0C25829}" type="parTrans" cxnId="{7C4643FC-0D3C-4192-ADDD-CC83E7359B8A}">
      <dgm:prSet/>
      <dgm:spPr/>
      <dgm:t>
        <a:bodyPr/>
        <a:lstStyle/>
        <a:p>
          <a:endParaRPr lang="en-US"/>
        </a:p>
      </dgm:t>
    </dgm:pt>
    <dgm:pt modelId="{FCDEB549-C968-4914-AE8D-49CD0BFEB1B9}" type="sibTrans" cxnId="{7C4643FC-0D3C-4192-ADDD-CC83E7359B8A}">
      <dgm:prSet/>
      <dgm:spPr/>
      <dgm:t>
        <a:bodyPr/>
        <a:lstStyle/>
        <a:p>
          <a:endParaRPr lang="en-US"/>
        </a:p>
      </dgm:t>
    </dgm:pt>
    <dgm:pt modelId="{0F804381-C9E0-4FCE-85BF-456C54A47790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Forecast Orders</a:t>
          </a:r>
        </a:p>
      </dgm:t>
    </dgm:pt>
    <dgm:pt modelId="{86AA1E56-DD2E-474E-9D97-B960A7F8B915}" type="parTrans" cxnId="{860E910D-1F7E-41A2-B2D1-CAC7BC68CCA7}">
      <dgm:prSet/>
      <dgm:spPr/>
      <dgm:t>
        <a:bodyPr/>
        <a:lstStyle/>
        <a:p>
          <a:endParaRPr lang="en-US"/>
        </a:p>
      </dgm:t>
    </dgm:pt>
    <dgm:pt modelId="{080BE523-EC4F-4165-8311-A3FE603717F9}" type="sibTrans" cxnId="{860E910D-1F7E-41A2-B2D1-CAC7BC68CCA7}">
      <dgm:prSet/>
      <dgm:spPr/>
      <dgm:t>
        <a:bodyPr/>
        <a:lstStyle/>
        <a:p>
          <a:endParaRPr lang="en-US"/>
        </a:p>
      </dgm:t>
    </dgm:pt>
    <dgm:pt modelId="{1431DABB-98FD-4606-9999-11E8B0E7AB4D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1385444D-F599-4449-B9D5-CF037F620ECB}" type="parTrans" cxnId="{2B3E12C1-F3AE-45B3-9845-5AA284A837EF}">
      <dgm:prSet/>
      <dgm:spPr/>
      <dgm:t>
        <a:bodyPr/>
        <a:lstStyle/>
        <a:p>
          <a:endParaRPr lang="en-US"/>
        </a:p>
      </dgm:t>
    </dgm:pt>
    <dgm:pt modelId="{6A9FBE7D-888F-4A77-88F3-DA6DF8CC9FE8}" type="sibTrans" cxnId="{2B3E12C1-F3AE-45B3-9845-5AA284A837EF}">
      <dgm:prSet/>
      <dgm:spPr/>
      <dgm:t>
        <a:bodyPr/>
        <a:lstStyle/>
        <a:p>
          <a:endParaRPr lang="en-US"/>
        </a:p>
      </dgm:t>
    </dgm:pt>
    <dgm:pt modelId="{417E5409-72FC-40BF-BF97-54C20FC24505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</a:t>
          </a:r>
        </a:p>
      </dgm:t>
    </dgm:pt>
    <dgm:pt modelId="{26152204-B009-4910-AFD7-24DF59B2DD81}" type="parTrans" cxnId="{E205234C-D8AE-4668-BD83-63C33920571C}">
      <dgm:prSet/>
      <dgm:spPr/>
      <dgm:t>
        <a:bodyPr/>
        <a:lstStyle/>
        <a:p>
          <a:endParaRPr lang="en-US"/>
        </a:p>
      </dgm:t>
    </dgm:pt>
    <dgm:pt modelId="{4D9D1612-8451-4A8D-A1C4-DA799622C43A}" type="sibTrans" cxnId="{E205234C-D8AE-4668-BD83-63C33920571C}">
      <dgm:prSet/>
      <dgm:spPr/>
      <dgm:t>
        <a:bodyPr/>
        <a:lstStyle/>
        <a:p>
          <a:endParaRPr lang="en-US"/>
        </a:p>
      </dgm:t>
    </dgm:pt>
    <dgm:pt modelId="{2F05803B-639D-45E7-9A00-7137EEB29D9D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Generate Orders</a:t>
          </a:r>
        </a:p>
      </dgm:t>
    </dgm:pt>
    <dgm:pt modelId="{92EEDBF5-E87C-4F4F-A45C-F47DC5F1D060}" type="parTrans" cxnId="{835652BD-5556-4FFF-BC9B-50CB52FCC2B5}">
      <dgm:prSet/>
      <dgm:spPr/>
      <dgm:t>
        <a:bodyPr/>
        <a:lstStyle/>
        <a:p>
          <a:endParaRPr lang="en-US"/>
        </a:p>
      </dgm:t>
    </dgm:pt>
    <dgm:pt modelId="{EFED9D2F-0DDE-4160-9998-123586A73D97}" type="sibTrans" cxnId="{835652BD-5556-4FFF-BC9B-50CB52FCC2B5}">
      <dgm:prSet/>
      <dgm:spPr/>
      <dgm:t>
        <a:bodyPr/>
        <a:lstStyle/>
        <a:p>
          <a:endParaRPr lang="en-US"/>
        </a:p>
      </dgm:t>
    </dgm:pt>
    <dgm:pt modelId="{7AC6648B-78A5-4C78-BB27-F7453EF066FC}" type="pres">
      <dgm:prSet presAssocID="{86F4EE9F-221F-4762-AF45-B8201C4D4B93}" presName="Name0" presStyleCnt="0">
        <dgm:presLayoutVars>
          <dgm:dir/>
          <dgm:resizeHandles val="exact"/>
        </dgm:presLayoutVars>
      </dgm:prSet>
      <dgm:spPr/>
    </dgm:pt>
    <dgm:pt modelId="{1C674FE0-F136-4404-94BB-7DA508EB81A3}" type="pres">
      <dgm:prSet presAssocID="{3E1E0412-D07B-40A2-A015-761ECC4FFF4A}" presName="parTxOnly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60EBD3-1D44-4201-81E2-7FD4D051008B}" type="pres">
      <dgm:prSet presAssocID="{F25524ED-0A0D-4038-93A7-4EC4D7746121}" presName="parSpace" presStyleCnt="0"/>
      <dgm:spPr/>
    </dgm:pt>
    <dgm:pt modelId="{61FDE860-EDEC-453F-9F7E-40E0F71457F2}" type="pres">
      <dgm:prSet presAssocID="{913C7D99-0B27-4245-8F0A-DF9AC48EF7BD}" presName="parTxOnly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776046-64ED-43D9-B853-659D7BD5952E}" type="pres">
      <dgm:prSet presAssocID="{E574A92B-53C1-4FF7-8727-832CB57A30E7}" presName="parSpace" presStyleCnt="0"/>
      <dgm:spPr/>
    </dgm:pt>
    <dgm:pt modelId="{0F7120FE-2543-4791-A294-918E10953AD1}" type="pres">
      <dgm:prSet presAssocID="{102EE8DB-D956-4A5E-B562-5352F0F6C6CD}" presName="parTxOnly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9179DF-2268-4C3C-A9D1-4354330AB3D0}" type="pres">
      <dgm:prSet presAssocID="{A9F88951-F696-42B6-A5F1-061B36EC7FCA}" presName="parSpace" presStyleCnt="0"/>
      <dgm:spPr/>
    </dgm:pt>
    <dgm:pt modelId="{C67511CA-6D67-437B-ACB7-E08A36572FF4}" type="pres">
      <dgm:prSet presAssocID="{E661F5DE-CBBD-475E-AD08-A336D7842ED6}" presName="parTxOnly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162AF-94DC-47F2-937A-BB537E87E904}" type="pres">
      <dgm:prSet presAssocID="{95875868-5008-48D1-BA04-C53C643E4B57}" presName="parSpace" presStyleCnt="0"/>
      <dgm:spPr/>
    </dgm:pt>
    <dgm:pt modelId="{87FDA597-C4CD-4A23-A49F-51989C735FEA}" type="pres">
      <dgm:prSet presAssocID="{B3085DAF-DAAD-43DC-BF73-77A0BCE6D615}" presName="parTxOnly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DE63F8-390C-40B5-A4DF-0B6CA49991C3}" type="pres">
      <dgm:prSet presAssocID="{FCDEB549-C968-4914-AE8D-49CD0BFEB1B9}" presName="parSpace" presStyleCnt="0"/>
      <dgm:spPr/>
    </dgm:pt>
    <dgm:pt modelId="{AA39AB83-027C-49C1-A2B2-2020A33CCE94}" type="pres">
      <dgm:prSet presAssocID="{0F804381-C9E0-4FCE-85BF-456C54A47790}" presName="parTxOnly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9231FB-54EE-4608-B201-BDDF9DB0EF33}" type="pres">
      <dgm:prSet presAssocID="{080BE523-EC4F-4165-8311-A3FE603717F9}" presName="parSpace" presStyleCnt="0"/>
      <dgm:spPr/>
    </dgm:pt>
    <dgm:pt modelId="{41FE3313-96D3-4F92-A558-7F2F23FD3616}" type="pres">
      <dgm:prSet presAssocID="{1431DABB-98FD-4606-9999-11E8B0E7AB4D}" presName="parTxOnly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7A1C29-1B4B-4C80-99C0-7351F14E080B}" type="pres">
      <dgm:prSet presAssocID="{6A9FBE7D-888F-4A77-88F3-DA6DF8CC9FE8}" presName="parSpace" presStyleCnt="0"/>
      <dgm:spPr/>
    </dgm:pt>
    <dgm:pt modelId="{8E2C1AF0-24E6-4882-BD35-513583DCDD6C}" type="pres">
      <dgm:prSet presAssocID="{417E5409-72FC-40BF-BF97-54C20FC24505}" presName="parTxOnly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695091-16B8-491E-8981-2F83F5CD23F9}" type="pres">
      <dgm:prSet presAssocID="{4D9D1612-8451-4A8D-A1C4-DA799622C43A}" presName="parSpace" presStyleCnt="0"/>
      <dgm:spPr/>
    </dgm:pt>
    <dgm:pt modelId="{EF61F8E7-7780-4574-B609-F07C24EA59AE}" type="pres">
      <dgm:prSet presAssocID="{2F05803B-639D-45E7-9A00-7137EEB29D9D}" presName="parTxOnly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BF3893-BDE7-4A9E-9888-955480800171}" srcId="{86F4EE9F-221F-4762-AF45-B8201C4D4B93}" destId="{913C7D99-0B27-4245-8F0A-DF9AC48EF7BD}" srcOrd="1" destOrd="0" parTransId="{A2B05B86-01FF-456C-BB30-3DEA8325DA3D}" sibTransId="{E574A92B-53C1-4FF7-8727-832CB57A30E7}"/>
    <dgm:cxn modelId="{E658EFDB-3841-4AF1-B0D3-F7AD7F802865}" type="presOf" srcId="{102EE8DB-D956-4A5E-B562-5352F0F6C6CD}" destId="{0F7120FE-2543-4791-A294-918E10953AD1}" srcOrd="0" destOrd="0" presId="urn:microsoft.com/office/officeart/2005/8/layout/hChevron3"/>
    <dgm:cxn modelId="{A41E0F5B-4645-4E8A-AEA8-D1EE9F2093D6}" srcId="{86F4EE9F-221F-4762-AF45-B8201C4D4B93}" destId="{3E1E0412-D07B-40A2-A015-761ECC4FFF4A}" srcOrd="0" destOrd="0" parTransId="{4E5BB90B-9149-4874-A595-9021CC7C7152}" sibTransId="{F25524ED-0A0D-4038-93A7-4EC4D7746121}"/>
    <dgm:cxn modelId="{2B3E12C1-F3AE-45B3-9845-5AA284A837EF}" srcId="{86F4EE9F-221F-4762-AF45-B8201C4D4B93}" destId="{1431DABB-98FD-4606-9999-11E8B0E7AB4D}" srcOrd="6" destOrd="0" parTransId="{1385444D-F599-4449-B9D5-CF037F620ECB}" sibTransId="{6A9FBE7D-888F-4A77-88F3-DA6DF8CC9FE8}"/>
    <dgm:cxn modelId="{860E910D-1F7E-41A2-B2D1-CAC7BC68CCA7}" srcId="{86F4EE9F-221F-4762-AF45-B8201C4D4B93}" destId="{0F804381-C9E0-4FCE-85BF-456C54A47790}" srcOrd="5" destOrd="0" parTransId="{86AA1E56-DD2E-474E-9D97-B960A7F8B915}" sibTransId="{080BE523-EC4F-4165-8311-A3FE603717F9}"/>
    <dgm:cxn modelId="{4CDA0048-DC92-4C8D-844C-AF5895EF2C5E}" srcId="{86F4EE9F-221F-4762-AF45-B8201C4D4B93}" destId="{102EE8DB-D956-4A5E-B562-5352F0F6C6CD}" srcOrd="2" destOrd="0" parTransId="{0970F99D-5B9E-4E2C-BBE6-EAF174AFFC44}" sibTransId="{A9F88951-F696-42B6-A5F1-061B36EC7FCA}"/>
    <dgm:cxn modelId="{6BBB84D1-0CCB-449B-A820-46BB82E999D8}" type="presOf" srcId="{1431DABB-98FD-4606-9999-11E8B0E7AB4D}" destId="{41FE3313-96D3-4F92-A558-7F2F23FD3616}" srcOrd="0" destOrd="0" presId="urn:microsoft.com/office/officeart/2005/8/layout/hChevron3"/>
    <dgm:cxn modelId="{F9676559-4AF5-44DD-B1B1-6AF405C81933}" type="presOf" srcId="{913C7D99-0B27-4245-8F0A-DF9AC48EF7BD}" destId="{61FDE860-EDEC-453F-9F7E-40E0F71457F2}" srcOrd="0" destOrd="0" presId="urn:microsoft.com/office/officeart/2005/8/layout/hChevron3"/>
    <dgm:cxn modelId="{8419A991-DAEB-4338-B622-297791E10337}" type="presOf" srcId="{B3085DAF-DAAD-43DC-BF73-77A0BCE6D615}" destId="{87FDA597-C4CD-4A23-A49F-51989C735FEA}" srcOrd="0" destOrd="0" presId="urn:microsoft.com/office/officeart/2005/8/layout/hChevron3"/>
    <dgm:cxn modelId="{AB099FF1-6A6B-4EF1-9A0F-C572BC7599E4}" type="presOf" srcId="{2F05803B-639D-45E7-9A00-7137EEB29D9D}" destId="{EF61F8E7-7780-4574-B609-F07C24EA59AE}" srcOrd="0" destOrd="0" presId="urn:microsoft.com/office/officeart/2005/8/layout/hChevron3"/>
    <dgm:cxn modelId="{835652BD-5556-4FFF-BC9B-50CB52FCC2B5}" srcId="{86F4EE9F-221F-4762-AF45-B8201C4D4B93}" destId="{2F05803B-639D-45E7-9A00-7137EEB29D9D}" srcOrd="8" destOrd="0" parTransId="{92EEDBF5-E87C-4F4F-A45C-F47DC5F1D060}" sibTransId="{EFED9D2F-0DDE-4160-9998-123586A73D97}"/>
    <dgm:cxn modelId="{5464EE48-2FB0-4CD8-AB53-8E44C7051FCB}" type="presOf" srcId="{E661F5DE-CBBD-475E-AD08-A336D7842ED6}" destId="{C67511CA-6D67-437B-ACB7-E08A36572FF4}" srcOrd="0" destOrd="0" presId="urn:microsoft.com/office/officeart/2005/8/layout/hChevron3"/>
    <dgm:cxn modelId="{9CC26174-2DB6-48FE-8250-5C62A0DA631E}" srcId="{86F4EE9F-221F-4762-AF45-B8201C4D4B93}" destId="{E661F5DE-CBBD-475E-AD08-A336D7842ED6}" srcOrd="3" destOrd="0" parTransId="{D1D7AE73-5B8E-4628-8DB2-6B6BAAC6A133}" sibTransId="{95875868-5008-48D1-BA04-C53C643E4B57}"/>
    <dgm:cxn modelId="{7C4643FC-0D3C-4192-ADDD-CC83E7359B8A}" srcId="{86F4EE9F-221F-4762-AF45-B8201C4D4B93}" destId="{B3085DAF-DAAD-43DC-BF73-77A0BCE6D615}" srcOrd="4" destOrd="0" parTransId="{1AC061C9-DFAC-4B07-89B2-994EA0C25829}" sibTransId="{FCDEB549-C968-4914-AE8D-49CD0BFEB1B9}"/>
    <dgm:cxn modelId="{F05D13BC-4F91-43F1-A0C2-415CFF0E22D8}" type="presOf" srcId="{417E5409-72FC-40BF-BF97-54C20FC24505}" destId="{8E2C1AF0-24E6-4882-BD35-513583DCDD6C}" srcOrd="0" destOrd="0" presId="urn:microsoft.com/office/officeart/2005/8/layout/hChevron3"/>
    <dgm:cxn modelId="{1EF377B2-D30E-4939-A08F-36DFE975874B}" type="presOf" srcId="{3E1E0412-D07B-40A2-A015-761ECC4FFF4A}" destId="{1C674FE0-F136-4404-94BB-7DA508EB81A3}" srcOrd="0" destOrd="0" presId="urn:microsoft.com/office/officeart/2005/8/layout/hChevron3"/>
    <dgm:cxn modelId="{1EF34568-6E95-41F1-B75A-108F792F9D4F}" type="presOf" srcId="{0F804381-C9E0-4FCE-85BF-456C54A47790}" destId="{AA39AB83-027C-49C1-A2B2-2020A33CCE94}" srcOrd="0" destOrd="0" presId="urn:microsoft.com/office/officeart/2005/8/layout/hChevron3"/>
    <dgm:cxn modelId="{E205234C-D8AE-4668-BD83-63C33920571C}" srcId="{86F4EE9F-221F-4762-AF45-B8201C4D4B93}" destId="{417E5409-72FC-40BF-BF97-54C20FC24505}" srcOrd="7" destOrd="0" parTransId="{26152204-B009-4910-AFD7-24DF59B2DD81}" sibTransId="{4D9D1612-8451-4A8D-A1C4-DA799622C43A}"/>
    <dgm:cxn modelId="{8927486E-1E1D-4516-B709-E874942167F7}" type="presOf" srcId="{86F4EE9F-221F-4762-AF45-B8201C4D4B93}" destId="{7AC6648B-78A5-4C78-BB27-F7453EF066FC}" srcOrd="0" destOrd="0" presId="urn:microsoft.com/office/officeart/2005/8/layout/hChevron3"/>
    <dgm:cxn modelId="{D539F9AB-2E22-4ADB-9784-90C02253A60B}" type="presParOf" srcId="{7AC6648B-78A5-4C78-BB27-F7453EF066FC}" destId="{1C674FE0-F136-4404-94BB-7DA508EB81A3}" srcOrd="0" destOrd="0" presId="urn:microsoft.com/office/officeart/2005/8/layout/hChevron3"/>
    <dgm:cxn modelId="{B4981D9B-5A0A-46C1-B9A9-1F15D446003F}" type="presParOf" srcId="{7AC6648B-78A5-4C78-BB27-F7453EF066FC}" destId="{2760EBD3-1D44-4201-81E2-7FD4D051008B}" srcOrd="1" destOrd="0" presId="urn:microsoft.com/office/officeart/2005/8/layout/hChevron3"/>
    <dgm:cxn modelId="{43FF7519-D2F7-47C5-8980-061626870CD1}" type="presParOf" srcId="{7AC6648B-78A5-4C78-BB27-F7453EF066FC}" destId="{61FDE860-EDEC-453F-9F7E-40E0F71457F2}" srcOrd="2" destOrd="0" presId="urn:microsoft.com/office/officeart/2005/8/layout/hChevron3"/>
    <dgm:cxn modelId="{D27864DE-70BA-4B06-8B30-458EE3CFB1C6}" type="presParOf" srcId="{7AC6648B-78A5-4C78-BB27-F7453EF066FC}" destId="{D0776046-64ED-43D9-B853-659D7BD5952E}" srcOrd="3" destOrd="0" presId="urn:microsoft.com/office/officeart/2005/8/layout/hChevron3"/>
    <dgm:cxn modelId="{C0466499-1D22-4438-B115-671E8F724DFB}" type="presParOf" srcId="{7AC6648B-78A5-4C78-BB27-F7453EF066FC}" destId="{0F7120FE-2543-4791-A294-918E10953AD1}" srcOrd="4" destOrd="0" presId="urn:microsoft.com/office/officeart/2005/8/layout/hChevron3"/>
    <dgm:cxn modelId="{CCAE8471-9D38-4CC2-AE25-DBDB9278B6A8}" type="presParOf" srcId="{7AC6648B-78A5-4C78-BB27-F7453EF066FC}" destId="{F59179DF-2268-4C3C-A9D1-4354330AB3D0}" srcOrd="5" destOrd="0" presId="urn:microsoft.com/office/officeart/2005/8/layout/hChevron3"/>
    <dgm:cxn modelId="{20A76CF1-07DD-4586-AF87-D562459037A4}" type="presParOf" srcId="{7AC6648B-78A5-4C78-BB27-F7453EF066FC}" destId="{C67511CA-6D67-437B-ACB7-E08A36572FF4}" srcOrd="6" destOrd="0" presId="urn:microsoft.com/office/officeart/2005/8/layout/hChevron3"/>
    <dgm:cxn modelId="{F013300C-37FF-4032-AD9E-D1EC4C6D0866}" type="presParOf" srcId="{7AC6648B-78A5-4C78-BB27-F7453EF066FC}" destId="{A64162AF-94DC-47F2-937A-BB537E87E904}" srcOrd="7" destOrd="0" presId="urn:microsoft.com/office/officeart/2005/8/layout/hChevron3"/>
    <dgm:cxn modelId="{077B0362-A3A7-4EE3-9B74-4BE045D671A5}" type="presParOf" srcId="{7AC6648B-78A5-4C78-BB27-F7453EF066FC}" destId="{87FDA597-C4CD-4A23-A49F-51989C735FEA}" srcOrd="8" destOrd="0" presId="urn:microsoft.com/office/officeart/2005/8/layout/hChevron3"/>
    <dgm:cxn modelId="{85C28B80-27EB-4E50-84B3-762F2893EF2E}" type="presParOf" srcId="{7AC6648B-78A5-4C78-BB27-F7453EF066FC}" destId="{DADE63F8-390C-40B5-A4DF-0B6CA49991C3}" srcOrd="9" destOrd="0" presId="urn:microsoft.com/office/officeart/2005/8/layout/hChevron3"/>
    <dgm:cxn modelId="{E3B23F28-68E9-496C-9260-90F446652C0F}" type="presParOf" srcId="{7AC6648B-78A5-4C78-BB27-F7453EF066FC}" destId="{AA39AB83-027C-49C1-A2B2-2020A33CCE94}" srcOrd="10" destOrd="0" presId="urn:microsoft.com/office/officeart/2005/8/layout/hChevron3"/>
    <dgm:cxn modelId="{D379280E-4229-4E33-B066-1ED1D29EA020}" type="presParOf" srcId="{7AC6648B-78A5-4C78-BB27-F7453EF066FC}" destId="{C69231FB-54EE-4608-B201-BDDF9DB0EF33}" srcOrd="11" destOrd="0" presId="urn:microsoft.com/office/officeart/2005/8/layout/hChevron3"/>
    <dgm:cxn modelId="{0A256E24-8846-4F7D-B77B-86FC9D247ACE}" type="presParOf" srcId="{7AC6648B-78A5-4C78-BB27-F7453EF066FC}" destId="{41FE3313-96D3-4F92-A558-7F2F23FD3616}" srcOrd="12" destOrd="0" presId="urn:microsoft.com/office/officeart/2005/8/layout/hChevron3"/>
    <dgm:cxn modelId="{512681A5-6BA6-4F95-9047-4779DBD1E40C}" type="presParOf" srcId="{7AC6648B-78A5-4C78-BB27-F7453EF066FC}" destId="{877A1C29-1B4B-4C80-99C0-7351F14E080B}" srcOrd="13" destOrd="0" presId="urn:microsoft.com/office/officeart/2005/8/layout/hChevron3"/>
    <dgm:cxn modelId="{367E7865-BB53-438E-8A21-A740F34FA4DC}" type="presParOf" srcId="{7AC6648B-78A5-4C78-BB27-F7453EF066FC}" destId="{8E2C1AF0-24E6-4882-BD35-513583DCDD6C}" srcOrd="14" destOrd="0" presId="urn:microsoft.com/office/officeart/2005/8/layout/hChevron3"/>
    <dgm:cxn modelId="{8B084395-F50E-4B07-8C7E-696CD430CD83}" type="presParOf" srcId="{7AC6648B-78A5-4C78-BB27-F7453EF066FC}" destId="{17695091-16B8-491E-8981-2F83F5CD23F9}" srcOrd="15" destOrd="0" presId="urn:microsoft.com/office/officeart/2005/8/layout/hChevron3"/>
    <dgm:cxn modelId="{4146F35C-54D2-44AA-9445-4BA5CDBE264B}" type="presParOf" srcId="{7AC6648B-78A5-4C78-BB27-F7453EF066FC}" destId="{EF61F8E7-7780-4574-B609-F07C24EA59AE}" srcOrd="1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F4EE9F-221F-4762-AF45-B8201C4D4B93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3E1E0412-D07B-40A2-A015-761ECC4FFF4A}">
      <dgm:prSet phldrT="[Text]" custT="1"/>
      <dgm:spPr/>
      <dgm:t>
        <a:bodyPr/>
        <a:lstStyle/>
        <a:p>
          <a:r>
            <a:rPr lang="en-US" sz="900" b="1" baseline="0" dirty="0" smtClean="0">
              <a:solidFill>
                <a:srgbClr val="FFFF00"/>
              </a:solidFill>
            </a:rPr>
            <a:t>Arrange</a:t>
          </a:r>
        </a:p>
        <a:p>
          <a:r>
            <a:rPr lang="en-US" sz="900" b="1" baseline="0" dirty="0" smtClean="0">
              <a:solidFill>
                <a:srgbClr val="FFFF00"/>
              </a:solidFill>
            </a:rPr>
            <a:t> Collaboration</a:t>
          </a:r>
          <a:endParaRPr lang="en-US" sz="900" b="1" baseline="0" dirty="0">
            <a:solidFill>
              <a:srgbClr val="FFFF00"/>
            </a:solidFill>
          </a:endParaRPr>
        </a:p>
      </dgm:t>
    </dgm:pt>
    <dgm:pt modelId="{4E5BB90B-9149-4874-A595-9021CC7C7152}" type="parTrans" cxnId="{A41E0F5B-4645-4E8A-AEA8-D1EE9F2093D6}">
      <dgm:prSet/>
      <dgm:spPr/>
      <dgm:t>
        <a:bodyPr/>
        <a:lstStyle/>
        <a:p>
          <a:endParaRPr lang="en-US"/>
        </a:p>
      </dgm:t>
    </dgm:pt>
    <dgm:pt modelId="{F25524ED-0A0D-4038-93A7-4EC4D7746121}" type="sibTrans" cxnId="{A41E0F5B-4645-4E8A-AEA8-D1EE9F2093D6}">
      <dgm:prSet/>
      <dgm:spPr/>
      <dgm:t>
        <a:bodyPr/>
        <a:lstStyle/>
        <a:p>
          <a:endParaRPr lang="en-US"/>
        </a:p>
      </dgm:t>
    </dgm:pt>
    <dgm:pt modelId="{913C7D99-0B27-4245-8F0A-DF9AC48EF7BD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Joint Business Plan</a:t>
          </a:r>
          <a:endParaRPr lang="en-US" sz="900" b="1" dirty="0">
            <a:solidFill>
              <a:srgbClr val="FFFF00"/>
            </a:solidFill>
          </a:endParaRPr>
        </a:p>
      </dgm:t>
    </dgm:pt>
    <dgm:pt modelId="{A2B05B86-01FF-456C-BB30-3DEA8325DA3D}" type="parTrans" cxnId="{5CBF3893-BDE7-4A9E-9888-955480800171}">
      <dgm:prSet/>
      <dgm:spPr/>
      <dgm:t>
        <a:bodyPr/>
        <a:lstStyle/>
        <a:p>
          <a:endParaRPr lang="en-US"/>
        </a:p>
      </dgm:t>
    </dgm:pt>
    <dgm:pt modelId="{E574A92B-53C1-4FF7-8727-832CB57A30E7}" type="sibTrans" cxnId="{5CBF3893-BDE7-4A9E-9888-955480800171}">
      <dgm:prSet/>
      <dgm:spPr/>
      <dgm:t>
        <a:bodyPr/>
        <a:lstStyle/>
        <a:p>
          <a:endParaRPr lang="en-US"/>
        </a:p>
      </dgm:t>
    </dgm:pt>
    <dgm:pt modelId="{102EE8DB-D956-4A5E-B562-5352F0F6C6C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Create Sales Forecast</a:t>
          </a:r>
          <a:endParaRPr lang="en-US" sz="900" b="1" dirty="0">
            <a:solidFill>
              <a:srgbClr val="FFFF00"/>
            </a:solidFill>
          </a:endParaRPr>
        </a:p>
      </dgm:t>
    </dgm:pt>
    <dgm:pt modelId="{0970F99D-5B9E-4E2C-BBE6-EAF174AFFC44}" type="parTrans" cxnId="{4CDA0048-DC92-4C8D-844C-AF5895EF2C5E}">
      <dgm:prSet/>
      <dgm:spPr/>
      <dgm:t>
        <a:bodyPr/>
        <a:lstStyle/>
        <a:p>
          <a:endParaRPr lang="en-US"/>
        </a:p>
      </dgm:t>
    </dgm:pt>
    <dgm:pt modelId="{A9F88951-F696-42B6-A5F1-061B36EC7FCA}" type="sibTrans" cxnId="{4CDA0048-DC92-4C8D-844C-AF5895EF2C5E}">
      <dgm:prSet/>
      <dgm:spPr/>
      <dgm:t>
        <a:bodyPr/>
        <a:lstStyle/>
        <a:p>
          <a:endParaRPr lang="en-US"/>
        </a:p>
      </dgm:t>
    </dgm:pt>
    <dgm:pt modelId="{E661F5DE-CBBD-475E-AD08-A336D7842ED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D1D7AE73-5B8E-4628-8DB2-6B6BAAC6A133}" type="parTrans" cxnId="{9CC26174-2DB6-48FE-8250-5C62A0DA631E}">
      <dgm:prSet/>
      <dgm:spPr/>
      <dgm:t>
        <a:bodyPr/>
        <a:lstStyle/>
        <a:p>
          <a:endParaRPr lang="en-US"/>
        </a:p>
      </dgm:t>
    </dgm:pt>
    <dgm:pt modelId="{95875868-5008-48D1-BA04-C53C643E4B57}" type="sibTrans" cxnId="{9CC26174-2DB6-48FE-8250-5C62A0DA631E}">
      <dgm:prSet/>
      <dgm:spPr/>
      <dgm:t>
        <a:bodyPr/>
        <a:lstStyle/>
        <a:p>
          <a:endParaRPr lang="en-US"/>
        </a:p>
      </dgm:t>
    </dgm:pt>
    <dgm:pt modelId="{B3085DAF-DAAD-43DC-BF73-77A0BCE6D615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Exceptions</a:t>
          </a:r>
        </a:p>
      </dgm:t>
    </dgm:pt>
    <dgm:pt modelId="{1AC061C9-DFAC-4B07-89B2-994EA0C25829}" type="parTrans" cxnId="{7C4643FC-0D3C-4192-ADDD-CC83E7359B8A}">
      <dgm:prSet/>
      <dgm:spPr/>
      <dgm:t>
        <a:bodyPr/>
        <a:lstStyle/>
        <a:p>
          <a:endParaRPr lang="en-US"/>
        </a:p>
      </dgm:t>
    </dgm:pt>
    <dgm:pt modelId="{FCDEB549-C968-4914-AE8D-49CD0BFEB1B9}" type="sibTrans" cxnId="{7C4643FC-0D3C-4192-ADDD-CC83E7359B8A}">
      <dgm:prSet/>
      <dgm:spPr/>
      <dgm:t>
        <a:bodyPr/>
        <a:lstStyle/>
        <a:p>
          <a:endParaRPr lang="en-US"/>
        </a:p>
      </dgm:t>
    </dgm:pt>
    <dgm:pt modelId="{0F804381-C9E0-4FCE-85BF-456C54A47790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Forecast Orders</a:t>
          </a:r>
        </a:p>
      </dgm:t>
    </dgm:pt>
    <dgm:pt modelId="{86AA1E56-DD2E-474E-9D97-B960A7F8B915}" type="parTrans" cxnId="{860E910D-1F7E-41A2-B2D1-CAC7BC68CCA7}">
      <dgm:prSet/>
      <dgm:spPr/>
      <dgm:t>
        <a:bodyPr/>
        <a:lstStyle/>
        <a:p>
          <a:endParaRPr lang="en-US"/>
        </a:p>
      </dgm:t>
    </dgm:pt>
    <dgm:pt modelId="{080BE523-EC4F-4165-8311-A3FE603717F9}" type="sibTrans" cxnId="{860E910D-1F7E-41A2-B2D1-CAC7BC68CCA7}">
      <dgm:prSet/>
      <dgm:spPr/>
      <dgm:t>
        <a:bodyPr/>
        <a:lstStyle/>
        <a:p>
          <a:endParaRPr lang="en-US"/>
        </a:p>
      </dgm:t>
    </dgm:pt>
    <dgm:pt modelId="{1431DABB-98FD-4606-9999-11E8B0E7AB4D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1385444D-F599-4449-B9D5-CF037F620ECB}" type="parTrans" cxnId="{2B3E12C1-F3AE-45B3-9845-5AA284A837EF}">
      <dgm:prSet/>
      <dgm:spPr/>
      <dgm:t>
        <a:bodyPr/>
        <a:lstStyle/>
        <a:p>
          <a:endParaRPr lang="en-US"/>
        </a:p>
      </dgm:t>
    </dgm:pt>
    <dgm:pt modelId="{6A9FBE7D-888F-4A77-88F3-DA6DF8CC9FE8}" type="sibTrans" cxnId="{2B3E12C1-F3AE-45B3-9845-5AA284A837EF}">
      <dgm:prSet/>
      <dgm:spPr/>
      <dgm:t>
        <a:bodyPr/>
        <a:lstStyle/>
        <a:p>
          <a:endParaRPr lang="en-US"/>
        </a:p>
      </dgm:t>
    </dgm:pt>
    <dgm:pt modelId="{417E5409-72FC-40BF-BF97-54C20FC24505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</a:t>
          </a:r>
        </a:p>
      </dgm:t>
    </dgm:pt>
    <dgm:pt modelId="{26152204-B009-4910-AFD7-24DF59B2DD81}" type="parTrans" cxnId="{E205234C-D8AE-4668-BD83-63C33920571C}">
      <dgm:prSet/>
      <dgm:spPr/>
      <dgm:t>
        <a:bodyPr/>
        <a:lstStyle/>
        <a:p>
          <a:endParaRPr lang="en-US"/>
        </a:p>
      </dgm:t>
    </dgm:pt>
    <dgm:pt modelId="{4D9D1612-8451-4A8D-A1C4-DA799622C43A}" type="sibTrans" cxnId="{E205234C-D8AE-4668-BD83-63C33920571C}">
      <dgm:prSet/>
      <dgm:spPr/>
      <dgm:t>
        <a:bodyPr/>
        <a:lstStyle/>
        <a:p>
          <a:endParaRPr lang="en-US"/>
        </a:p>
      </dgm:t>
    </dgm:pt>
    <dgm:pt modelId="{2F05803B-639D-45E7-9A00-7137EEB29D9D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Generate Orders</a:t>
          </a:r>
        </a:p>
      </dgm:t>
    </dgm:pt>
    <dgm:pt modelId="{92EEDBF5-E87C-4F4F-A45C-F47DC5F1D060}" type="parTrans" cxnId="{835652BD-5556-4FFF-BC9B-50CB52FCC2B5}">
      <dgm:prSet/>
      <dgm:spPr/>
      <dgm:t>
        <a:bodyPr/>
        <a:lstStyle/>
        <a:p>
          <a:endParaRPr lang="en-US"/>
        </a:p>
      </dgm:t>
    </dgm:pt>
    <dgm:pt modelId="{EFED9D2F-0DDE-4160-9998-123586A73D97}" type="sibTrans" cxnId="{835652BD-5556-4FFF-BC9B-50CB52FCC2B5}">
      <dgm:prSet/>
      <dgm:spPr/>
      <dgm:t>
        <a:bodyPr/>
        <a:lstStyle/>
        <a:p>
          <a:endParaRPr lang="en-US"/>
        </a:p>
      </dgm:t>
    </dgm:pt>
    <dgm:pt modelId="{7AC6648B-78A5-4C78-BB27-F7453EF066FC}" type="pres">
      <dgm:prSet presAssocID="{86F4EE9F-221F-4762-AF45-B8201C4D4B93}" presName="Name0" presStyleCnt="0">
        <dgm:presLayoutVars>
          <dgm:dir/>
          <dgm:resizeHandles val="exact"/>
        </dgm:presLayoutVars>
      </dgm:prSet>
      <dgm:spPr/>
    </dgm:pt>
    <dgm:pt modelId="{1C674FE0-F136-4404-94BB-7DA508EB81A3}" type="pres">
      <dgm:prSet presAssocID="{3E1E0412-D07B-40A2-A015-761ECC4FFF4A}" presName="parTxOnly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60EBD3-1D44-4201-81E2-7FD4D051008B}" type="pres">
      <dgm:prSet presAssocID="{F25524ED-0A0D-4038-93A7-4EC4D7746121}" presName="parSpace" presStyleCnt="0"/>
      <dgm:spPr/>
    </dgm:pt>
    <dgm:pt modelId="{61FDE860-EDEC-453F-9F7E-40E0F71457F2}" type="pres">
      <dgm:prSet presAssocID="{913C7D99-0B27-4245-8F0A-DF9AC48EF7BD}" presName="parTxOnly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776046-64ED-43D9-B853-659D7BD5952E}" type="pres">
      <dgm:prSet presAssocID="{E574A92B-53C1-4FF7-8727-832CB57A30E7}" presName="parSpace" presStyleCnt="0"/>
      <dgm:spPr/>
    </dgm:pt>
    <dgm:pt modelId="{0F7120FE-2543-4791-A294-918E10953AD1}" type="pres">
      <dgm:prSet presAssocID="{102EE8DB-D956-4A5E-B562-5352F0F6C6CD}" presName="parTxOnly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9179DF-2268-4C3C-A9D1-4354330AB3D0}" type="pres">
      <dgm:prSet presAssocID="{A9F88951-F696-42B6-A5F1-061B36EC7FCA}" presName="parSpace" presStyleCnt="0"/>
      <dgm:spPr/>
    </dgm:pt>
    <dgm:pt modelId="{C67511CA-6D67-437B-ACB7-E08A36572FF4}" type="pres">
      <dgm:prSet presAssocID="{E661F5DE-CBBD-475E-AD08-A336D7842ED6}" presName="parTxOnly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162AF-94DC-47F2-937A-BB537E87E904}" type="pres">
      <dgm:prSet presAssocID="{95875868-5008-48D1-BA04-C53C643E4B57}" presName="parSpace" presStyleCnt="0"/>
      <dgm:spPr/>
    </dgm:pt>
    <dgm:pt modelId="{87FDA597-C4CD-4A23-A49F-51989C735FEA}" type="pres">
      <dgm:prSet presAssocID="{B3085DAF-DAAD-43DC-BF73-77A0BCE6D615}" presName="parTxOnly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DE63F8-390C-40B5-A4DF-0B6CA49991C3}" type="pres">
      <dgm:prSet presAssocID="{FCDEB549-C968-4914-AE8D-49CD0BFEB1B9}" presName="parSpace" presStyleCnt="0"/>
      <dgm:spPr/>
    </dgm:pt>
    <dgm:pt modelId="{AA39AB83-027C-49C1-A2B2-2020A33CCE94}" type="pres">
      <dgm:prSet presAssocID="{0F804381-C9E0-4FCE-85BF-456C54A47790}" presName="parTxOnly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9231FB-54EE-4608-B201-BDDF9DB0EF33}" type="pres">
      <dgm:prSet presAssocID="{080BE523-EC4F-4165-8311-A3FE603717F9}" presName="parSpace" presStyleCnt="0"/>
      <dgm:spPr/>
    </dgm:pt>
    <dgm:pt modelId="{41FE3313-96D3-4F92-A558-7F2F23FD3616}" type="pres">
      <dgm:prSet presAssocID="{1431DABB-98FD-4606-9999-11E8B0E7AB4D}" presName="parTxOnly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7A1C29-1B4B-4C80-99C0-7351F14E080B}" type="pres">
      <dgm:prSet presAssocID="{6A9FBE7D-888F-4A77-88F3-DA6DF8CC9FE8}" presName="parSpace" presStyleCnt="0"/>
      <dgm:spPr/>
    </dgm:pt>
    <dgm:pt modelId="{8E2C1AF0-24E6-4882-BD35-513583DCDD6C}" type="pres">
      <dgm:prSet presAssocID="{417E5409-72FC-40BF-BF97-54C20FC24505}" presName="parTxOnly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695091-16B8-491E-8981-2F83F5CD23F9}" type="pres">
      <dgm:prSet presAssocID="{4D9D1612-8451-4A8D-A1C4-DA799622C43A}" presName="parSpace" presStyleCnt="0"/>
      <dgm:spPr/>
    </dgm:pt>
    <dgm:pt modelId="{EF61F8E7-7780-4574-B609-F07C24EA59AE}" type="pres">
      <dgm:prSet presAssocID="{2F05803B-639D-45E7-9A00-7137EEB29D9D}" presName="parTxOnly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BF3893-BDE7-4A9E-9888-955480800171}" srcId="{86F4EE9F-221F-4762-AF45-B8201C4D4B93}" destId="{913C7D99-0B27-4245-8F0A-DF9AC48EF7BD}" srcOrd="1" destOrd="0" parTransId="{A2B05B86-01FF-456C-BB30-3DEA8325DA3D}" sibTransId="{E574A92B-53C1-4FF7-8727-832CB57A30E7}"/>
    <dgm:cxn modelId="{4CCBB1A8-9AA1-48EC-A19B-76BF1E4CC628}" type="presOf" srcId="{1431DABB-98FD-4606-9999-11E8B0E7AB4D}" destId="{41FE3313-96D3-4F92-A558-7F2F23FD3616}" srcOrd="0" destOrd="0" presId="urn:microsoft.com/office/officeart/2005/8/layout/hChevron3"/>
    <dgm:cxn modelId="{D1A250F0-8719-4069-98AF-5F778715E46E}" type="presOf" srcId="{E661F5DE-CBBD-475E-AD08-A336D7842ED6}" destId="{C67511CA-6D67-437B-ACB7-E08A36572FF4}" srcOrd="0" destOrd="0" presId="urn:microsoft.com/office/officeart/2005/8/layout/hChevron3"/>
    <dgm:cxn modelId="{A41E0F5B-4645-4E8A-AEA8-D1EE9F2093D6}" srcId="{86F4EE9F-221F-4762-AF45-B8201C4D4B93}" destId="{3E1E0412-D07B-40A2-A015-761ECC4FFF4A}" srcOrd="0" destOrd="0" parTransId="{4E5BB90B-9149-4874-A595-9021CC7C7152}" sibTransId="{F25524ED-0A0D-4038-93A7-4EC4D7746121}"/>
    <dgm:cxn modelId="{8DA8148D-88E2-40F2-8B5A-54AB76AC3A2B}" type="presOf" srcId="{417E5409-72FC-40BF-BF97-54C20FC24505}" destId="{8E2C1AF0-24E6-4882-BD35-513583DCDD6C}" srcOrd="0" destOrd="0" presId="urn:microsoft.com/office/officeart/2005/8/layout/hChevron3"/>
    <dgm:cxn modelId="{2B3E12C1-F3AE-45B3-9845-5AA284A837EF}" srcId="{86F4EE9F-221F-4762-AF45-B8201C4D4B93}" destId="{1431DABB-98FD-4606-9999-11E8B0E7AB4D}" srcOrd="6" destOrd="0" parTransId="{1385444D-F599-4449-B9D5-CF037F620ECB}" sibTransId="{6A9FBE7D-888F-4A77-88F3-DA6DF8CC9FE8}"/>
    <dgm:cxn modelId="{860E910D-1F7E-41A2-B2D1-CAC7BC68CCA7}" srcId="{86F4EE9F-221F-4762-AF45-B8201C4D4B93}" destId="{0F804381-C9E0-4FCE-85BF-456C54A47790}" srcOrd="5" destOrd="0" parTransId="{86AA1E56-DD2E-474E-9D97-B960A7F8B915}" sibTransId="{080BE523-EC4F-4165-8311-A3FE603717F9}"/>
    <dgm:cxn modelId="{4CDA0048-DC92-4C8D-844C-AF5895EF2C5E}" srcId="{86F4EE9F-221F-4762-AF45-B8201C4D4B93}" destId="{102EE8DB-D956-4A5E-B562-5352F0F6C6CD}" srcOrd="2" destOrd="0" parTransId="{0970F99D-5B9E-4E2C-BBE6-EAF174AFFC44}" sibTransId="{A9F88951-F696-42B6-A5F1-061B36EC7FCA}"/>
    <dgm:cxn modelId="{10ECD6FE-C4B8-4C3A-8BA7-6F7092646120}" type="presOf" srcId="{2F05803B-639D-45E7-9A00-7137EEB29D9D}" destId="{EF61F8E7-7780-4574-B609-F07C24EA59AE}" srcOrd="0" destOrd="0" presId="urn:microsoft.com/office/officeart/2005/8/layout/hChevron3"/>
    <dgm:cxn modelId="{C388948B-7865-4975-85DB-A577C3C5578E}" type="presOf" srcId="{0F804381-C9E0-4FCE-85BF-456C54A47790}" destId="{AA39AB83-027C-49C1-A2B2-2020A33CCE94}" srcOrd="0" destOrd="0" presId="urn:microsoft.com/office/officeart/2005/8/layout/hChevron3"/>
    <dgm:cxn modelId="{81C8BC36-8A34-4CF1-B332-A0F4B7296250}" type="presOf" srcId="{102EE8DB-D956-4A5E-B562-5352F0F6C6CD}" destId="{0F7120FE-2543-4791-A294-918E10953AD1}" srcOrd="0" destOrd="0" presId="urn:microsoft.com/office/officeart/2005/8/layout/hChevron3"/>
    <dgm:cxn modelId="{9F590275-86FB-4861-A266-52987DF4FB15}" type="presOf" srcId="{3E1E0412-D07B-40A2-A015-761ECC4FFF4A}" destId="{1C674FE0-F136-4404-94BB-7DA508EB81A3}" srcOrd="0" destOrd="0" presId="urn:microsoft.com/office/officeart/2005/8/layout/hChevron3"/>
    <dgm:cxn modelId="{835652BD-5556-4FFF-BC9B-50CB52FCC2B5}" srcId="{86F4EE9F-221F-4762-AF45-B8201C4D4B93}" destId="{2F05803B-639D-45E7-9A00-7137EEB29D9D}" srcOrd="8" destOrd="0" parTransId="{92EEDBF5-E87C-4F4F-A45C-F47DC5F1D060}" sibTransId="{EFED9D2F-0DDE-4160-9998-123586A73D97}"/>
    <dgm:cxn modelId="{9CC26174-2DB6-48FE-8250-5C62A0DA631E}" srcId="{86F4EE9F-221F-4762-AF45-B8201C4D4B93}" destId="{E661F5DE-CBBD-475E-AD08-A336D7842ED6}" srcOrd="3" destOrd="0" parTransId="{D1D7AE73-5B8E-4628-8DB2-6B6BAAC6A133}" sibTransId="{95875868-5008-48D1-BA04-C53C643E4B57}"/>
    <dgm:cxn modelId="{7C4643FC-0D3C-4192-ADDD-CC83E7359B8A}" srcId="{86F4EE9F-221F-4762-AF45-B8201C4D4B93}" destId="{B3085DAF-DAAD-43DC-BF73-77A0BCE6D615}" srcOrd="4" destOrd="0" parTransId="{1AC061C9-DFAC-4B07-89B2-994EA0C25829}" sibTransId="{FCDEB549-C968-4914-AE8D-49CD0BFEB1B9}"/>
    <dgm:cxn modelId="{B4B50999-C50A-4D9E-BF5C-31AF096D6D0B}" type="presOf" srcId="{B3085DAF-DAAD-43DC-BF73-77A0BCE6D615}" destId="{87FDA597-C4CD-4A23-A49F-51989C735FEA}" srcOrd="0" destOrd="0" presId="urn:microsoft.com/office/officeart/2005/8/layout/hChevron3"/>
    <dgm:cxn modelId="{E205234C-D8AE-4668-BD83-63C33920571C}" srcId="{86F4EE9F-221F-4762-AF45-B8201C4D4B93}" destId="{417E5409-72FC-40BF-BF97-54C20FC24505}" srcOrd="7" destOrd="0" parTransId="{26152204-B009-4910-AFD7-24DF59B2DD81}" sibTransId="{4D9D1612-8451-4A8D-A1C4-DA799622C43A}"/>
    <dgm:cxn modelId="{6ADB3378-40DD-452D-8EF2-C5490EFBF447}" type="presOf" srcId="{86F4EE9F-221F-4762-AF45-B8201C4D4B93}" destId="{7AC6648B-78A5-4C78-BB27-F7453EF066FC}" srcOrd="0" destOrd="0" presId="urn:microsoft.com/office/officeart/2005/8/layout/hChevron3"/>
    <dgm:cxn modelId="{03B5183C-3287-4CE5-B730-4A0C116D838E}" type="presOf" srcId="{913C7D99-0B27-4245-8F0A-DF9AC48EF7BD}" destId="{61FDE860-EDEC-453F-9F7E-40E0F71457F2}" srcOrd="0" destOrd="0" presId="urn:microsoft.com/office/officeart/2005/8/layout/hChevron3"/>
    <dgm:cxn modelId="{DCCC62A4-461B-4560-8717-5E9AC0731108}" type="presParOf" srcId="{7AC6648B-78A5-4C78-BB27-F7453EF066FC}" destId="{1C674FE0-F136-4404-94BB-7DA508EB81A3}" srcOrd="0" destOrd="0" presId="urn:microsoft.com/office/officeart/2005/8/layout/hChevron3"/>
    <dgm:cxn modelId="{3554CB3F-78C1-44C7-93B0-773BA4C6501C}" type="presParOf" srcId="{7AC6648B-78A5-4C78-BB27-F7453EF066FC}" destId="{2760EBD3-1D44-4201-81E2-7FD4D051008B}" srcOrd="1" destOrd="0" presId="urn:microsoft.com/office/officeart/2005/8/layout/hChevron3"/>
    <dgm:cxn modelId="{C2CE2267-6447-4BC9-A6A2-262DF61D31AA}" type="presParOf" srcId="{7AC6648B-78A5-4C78-BB27-F7453EF066FC}" destId="{61FDE860-EDEC-453F-9F7E-40E0F71457F2}" srcOrd="2" destOrd="0" presId="urn:microsoft.com/office/officeart/2005/8/layout/hChevron3"/>
    <dgm:cxn modelId="{5E94AD61-C544-4CB8-A9C2-3ADF369B9523}" type="presParOf" srcId="{7AC6648B-78A5-4C78-BB27-F7453EF066FC}" destId="{D0776046-64ED-43D9-B853-659D7BD5952E}" srcOrd="3" destOrd="0" presId="urn:microsoft.com/office/officeart/2005/8/layout/hChevron3"/>
    <dgm:cxn modelId="{6D4E2C65-4704-4F04-BBAD-BE1ACA03DD41}" type="presParOf" srcId="{7AC6648B-78A5-4C78-BB27-F7453EF066FC}" destId="{0F7120FE-2543-4791-A294-918E10953AD1}" srcOrd="4" destOrd="0" presId="urn:microsoft.com/office/officeart/2005/8/layout/hChevron3"/>
    <dgm:cxn modelId="{248778E1-D2D2-451E-8DCD-6D014A4AFCA3}" type="presParOf" srcId="{7AC6648B-78A5-4C78-BB27-F7453EF066FC}" destId="{F59179DF-2268-4C3C-A9D1-4354330AB3D0}" srcOrd="5" destOrd="0" presId="urn:microsoft.com/office/officeart/2005/8/layout/hChevron3"/>
    <dgm:cxn modelId="{00EDCE6E-18EB-4468-9060-3EB6D75417FB}" type="presParOf" srcId="{7AC6648B-78A5-4C78-BB27-F7453EF066FC}" destId="{C67511CA-6D67-437B-ACB7-E08A36572FF4}" srcOrd="6" destOrd="0" presId="urn:microsoft.com/office/officeart/2005/8/layout/hChevron3"/>
    <dgm:cxn modelId="{D550CAB7-9A9C-40D0-999C-BFDB695FDD09}" type="presParOf" srcId="{7AC6648B-78A5-4C78-BB27-F7453EF066FC}" destId="{A64162AF-94DC-47F2-937A-BB537E87E904}" srcOrd="7" destOrd="0" presId="urn:microsoft.com/office/officeart/2005/8/layout/hChevron3"/>
    <dgm:cxn modelId="{62AAC585-AB44-402A-AE20-CD53ECCC4DD9}" type="presParOf" srcId="{7AC6648B-78A5-4C78-BB27-F7453EF066FC}" destId="{87FDA597-C4CD-4A23-A49F-51989C735FEA}" srcOrd="8" destOrd="0" presId="urn:microsoft.com/office/officeart/2005/8/layout/hChevron3"/>
    <dgm:cxn modelId="{96BDD428-E7F5-4339-A610-C85A30C3E11A}" type="presParOf" srcId="{7AC6648B-78A5-4C78-BB27-F7453EF066FC}" destId="{DADE63F8-390C-40B5-A4DF-0B6CA49991C3}" srcOrd="9" destOrd="0" presId="urn:microsoft.com/office/officeart/2005/8/layout/hChevron3"/>
    <dgm:cxn modelId="{D2B11047-7FC9-48DE-A5E5-76B68D4D5BF6}" type="presParOf" srcId="{7AC6648B-78A5-4C78-BB27-F7453EF066FC}" destId="{AA39AB83-027C-49C1-A2B2-2020A33CCE94}" srcOrd="10" destOrd="0" presId="urn:microsoft.com/office/officeart/2005/8/layout/hChevron3"/>
    <dgm:cxn modelId="{DBD12C7D-CAE4-4A36-88AF-8F7172AC3315}" type="presParOf" srcId="{7AC6648B-78A5-4C78-BB27-F7453EF066FC}" destId="{C69231FB-54EE-4608-B201-BDDF9DB0EF33}" srcOrd="11" destOrd="0" presId="urn:microsoft.com/office/officeart/2005/8/layout/hChevron3"/>
    <dgm:cxn modelId="{6208DE4B-EC26-4B1D-92E8-38532D2233BC}" type="presParOf" srcId="{7AC6648B-78A5-4C78-BB27-F7453EF066FC}" destId="{41FE3313-96D3-4F92-A558-7F2F23FD3616}" srcOrd="12" destOrd="0" presId="urn:microsoft.com/office/officeart/2005/8/layout/hChevron3"/>
    <dgm:cxn modelId="{926CF453-1452-46E6-B492-579549D85B2B}" type="presParOf" srcId="{7AC6648B-78A5-4C78-BB27-F7453EF066FC}" destId="{877A1C29-1B4B-4C80-99C0-7351F14E080B}" srcOrd="13" destOrd="0" presId="urn:microsoft.com/office/officeart/2005/8/layout/hChevron3"/>
    <dgm:cxn modelId="{6A4E3F0C-1C8E-45C9-A48F-BD4C5DE62159}" type="presParOf" srcId="{7AC6648B-78A5-4C78-BB27-F7453EF066FC}" destId="{8E2C1AF0-24E6-4882-BD35-513583DCDD6C}" srcOrd="14" destOrd="0" presId="urn:microsoft.com/office/officeart/2005/8/layout/hChevron3"/>
    <dgm:cxn modelId="{59342EA8-721F-4027-8676-070FFC50CDB0}" type="presParOf" srcId="{7AC6648B-78A5-4C78-BB27-F7453EF066FC}" destId="{17695091-16B8-491E-8981-2F83F5CD23F9}" srcOrd="15" destOrd="0" presId="urn:microsoft.com/office/officeart/2005/8/layout/hChevron3"/>
    <dgm:cxn modelId="{FC255A78-54D1-44F6-9821-C59CC777C791}" type="presParOf" srcId="{7AC6648B-78A5-4C78-BB27-F7453EF066FC}" destId="{EF61F8E7-7780-4574-B609-F07C24EA59AE}" srcOrd="1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F4EE9F-221F-4762-AF45-B8201C4D4B93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3E1E0412-D07B-40A2-A015-761ECC4FFF4A}">
      <dgm:prSet phldrT="[Text]" custT="1"/>
      <dgm:spPr/>
      <dgm:t>
        <a:bodyPr/>
        <a:lstStyle/>
        <a:p>
          <a:r>
            <a:rPr lang="en-US" sz="900" b="1" baseline="0" dirty="0" smtClean="0">
              <a:solidFill>
                <a:schemeClr val="tx1"/>
              </a:solidFill>
            </a:rPr>
            <a:t>Arrange</a:t>
          </a:r>
        </a:p>
        <a:p>
          <a:r>
            <a:rPr lang="en-US" sz="900" b="1" baseline="0" dirty="0" smtClean="0">
              <a:solidFill>
                <a:schemeClr val="tx1"/>
              </a:solidFill>
            </a:rPr>
            <a:t> Collaboration</a:t>
          </a:r>
          <a:endParaRPr lang="en-US" sz="900" b="1" baseline="0" dirty="0">
            <a:solidFill>
              <a:schemeClr val="tx1"/>
            </a:solidFill>
          </a:endParaRPr>
        </a:p>
      </dgm:t>
    </dgm:pt>
    <dgm:pt modelId="{4E5BB90B-9149-4874-A595-9021CC7C7152}" type="parTrans" cxnId="{A41E0F5B-4645-4E8A-AEA8-D1EE9F2093D6}">
      <dgm:prSet/>
      <dgm:spPr/>
      <dgm:t>
        <a:bodyPr/>
        <a:lstStyle/>
        <a:p>
          <a:endParaRPr lang="en-US"/>
        </a:p>
      </dgm:t>
    </dgm:pt>
    <dgm:pt modelId="{F25524ED-0A0D-4038-93A7-4EC4D7746121}" type="sibTrans" cxnId="{A41E0F5B-4645-4E8A-AEA8-D1EE9F2093D6}">
      <dgm:prSet/>
      <dgm:spPr/>
      <dgm:t>
        <a:bodyPr/>
        <a:lstStyle/>
        <a:p>
          <a:endParaRPr lang="en-US"/>
        </a:p>
      </dgm:t>
    </dgm:pt>
    <dgm:pt modelId="{913C7D99-0B27-4245-8F0A-DF9AC48EF7BD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Joint Business Plan</a:t>
          </a:r>
          <a:endParaRPr lang="en-US" sz="900" b="1" dirty="0">
            <a:solidFill>
              <a:srgbClr val="FFFF00"/>
            </a:solidFill>
          </a:endParaRPr>
        </a:p>
      </dgm:t>
    </dgm:pt>
    <dgm:pt modelId="{A2B05B86-01FF-456C-BB30-3DEA8325DA3D}" type="parTrans" cxnId="{5CBF3893-BDE7-4A9E-9888-955480800171}">
      <dgm:prSet/>
      <dgm:spPr/>
      <dgm:t>
        <a:bodyPr/>
        <a:lstStyle/>
        <a:p>
          <a:endParaRPr lang="en-US"/>
        </a:p>
      </dgm:t>
    </dgm:pt>
    <dgm:pt modelId="{E574A92B-53C1-4FF7-8727-832CB57A30E7}" type="sibTrans" cxnId="{5CBF3893-BDE7-4A9E-9888-955480800171}">
      <dgm:prSet/>
      <dgm:spPr/>
      <dgm:t>
        <a:bodyPr/>
        <a:lstStyle/>
        <a:p>
          <a:endParaRPr lang="en-US"/>
        </a:p>
      </dgm:t>
    </dgm:pt>
    <dgm:pt modelId="{102EE8DB-D956-4A5E-B562-5352F0F6C6C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Create Sales Forecast</a:t>
          </a:r>
          <a:endParaRPr lang="en-US" sz="900" b="1" dirty="0">
            <a:solidFill>
              <a:srgbClr val="FFFF00"/>
            </a:solidFill>
          </a:endParaRPr>
        </a:p>
      </dgm:t>
    </dgm:pt>
    <dgm:pt modelId="{0970F99D-5B9E-4E2C-BBE6-EAF174AFFC44}" type="parTrans" cxnId="{4CDA0048-DC92-4C8D-844C-AF5895EF2C5E}">
      <dgm:prSet/>
      <dgm:spPr/>
      <dgm:t>
        <a:bodyPr/>
        <a:lstStyle/>
        <a:p>
          <a:endParaRPr lang="en-US"/>
        </a:p>
      </dgm:t>
    </dgm:pt>
    <dgm:pt modelId="{A9F88951-F696-42B6-A5F1-061B36EC7FCA}" type="sibTrans" cxnId="{4CDA0048-DC92-4C8D-844C-AF5895EF2C5E}">
      <dgm:prSet/>
      <dgm:spPr/>
      <dgm:t>
        <a:bodyPr/>
        <a:lstStyle/>
        <a:p>
          <a:endParaRPr lang="en-US"/>
        </a:p>
      </dgm:t>
    </dgm:pt>
    <dgm:pt modelId="{E661F5DE-CBBD-475E-AD08-A336D7842ED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D1D7AE73-5B8E-4628-8DB2-6B6BAAC6A133}" type="parTrans" cxnId="{9CC26174-2DB6-48FE-8250-5C62A0DA631E}">
      <dgm:prSet/>
      <dgm:spPr/>
      <dgm:t>
        <a:bodyPr/>
        <a:lstStyle/>
        <a:p>
          <a:endParaRPr lang="en-US"/>
        </a:p>
      </dgm:t>
    </dgm:pt>
    <dgm:pt modelId="{95875868-5008-48D1-BA04-C53C643E4B57}" type="sibTrans" cxnId="{9CC26174-2DB6-48FE-8250-5C62A0DA631E}">
      <dgm:prSet/>
      <dgm:spPr/>
      <dgm:t>
        <a:bodyPr/>
        <a:lstStyle/>
        <a:p>
          <a:endParaRPr lang="en-US"/>
        </a:p>
      </dgm:t>
    </dgm:pt>
    <dgm:pt modelId="{B3085DAF-DAAD-43DC-BF73-77A0BCE6D615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Exceptions</a:t>
          </a:r>
        </a:p>
      </dgm:t>
    </dgm:pt>
    <dgm:pt modelId="{1AC061C9-DFAC-4B07-89B2-994EA0C25829}" type="parTrans" cxnId="{7C4643FC-0D3C-4192-ADDD-CC83E7359B8A}">
      <dgm:prSet/>
      <dgm:spPr/>
      <dgm:t>
        <a:bodyPr/>
        <a:lstStyle/>
        <a:p>
          <a:endParaRPr lang="en-US"/>
        </a:p>
      </dgm:t>
    </dgm:pt>
    <dgm:pt modelId="{FCDEB549-C968-4914-AE8D-49CD0BFEB1B9}" type="sibTrans" cxnId="{7C4643FC-0D3C-4192-ADDD-CC83E7359B8A}">
      <dgm:prSet/>
      <dgm:spPr/>
      <dgm:t>
        <a:bodyPr/>
        <a:lstStyle/>
        <a:p>
          <a:endParaRPr lang="en-US"/>
        </a:p>
      </dgm:t>
    </dgm:pt>
    <dgm:pt modelId="{0F804381-C9E0-4FCE-85BF-456C54A47790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Forecast Orders</a:t>
          </a:r>
        </a:p>
      </dgm:t>
    </dgm:pt>
    <dgm:pt modelId="{86AA1E56-DD2E-474E-9D97-B960A7F8B915}" type="parTrans" cxnId="{860E910D-1F7E-41A2-B2D1-CAC7BC68CCA7}">
      <dgm:prSet/>
      <dgm:spPr/>
      <dgm:t>
        <a:bodyPr/>
        <a:lstStyle/>
        <a:p>
          <a:endParaRPr lang="en-US"/>
        </a:p>
      </dgm:t>
    </dgm:pt>
    <dgm:pt modelId="{080BE523-EC4F-4165-8311-A3FE603717F9}" type="sibTrans" cxnId="{860E910D-1F7E-41A2-B2D1-CAC7BC68CCA7}">
      <dgm:prSet/>
      <dgm:spPr/>
      <dgm:t>
        <a:bodyPr/>
        <a:lstStyle/>
        <a:p>
          <a:endParaRPr lang="en-US"/>
        </a:p>
      </dgm:t>
    </dgm:pt>
    <dgm:pt modelId="{1431DABB-98FD-4606-9999-11E8B0E7AB4D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1385444D-F599-4449-B9D5-CF037F620ECB}" type="parTrans" cxnId="{2B3E12C1-F3AE-45B3-9845-5AA284A837EF}">
      <dgm:prSet/>
      <dgm:spPr/>
      <dgm:t>
        <a:bodyPr/>
        <a:lstStyle/>
        <a:p>
          <a:endParaRPr lang="en-US"/>
        </a:p>
      </dgm:t>
    </dgm:pt>
    <dgm:pt modelId="{6A9FBE7D-888F-4A77-88F3-DA6DF8CC9FE8}" type="sibTrans" cxnId="{2B3E12C1-F3AE-45B3-9845-5AA284A837EF}">
      <dgm:prSet/>
      <dgm:spPr/>
      <dgm:t>
        <a:bodyPr/>
        <a:lstStyle/>
        <a:p>
          <a:endParaRPr lang="en-US"/>
        </a:p>
      </dgm:t>
    </dgm:pt>
    <dgm:pt modelId="{417E5409-72FC-40BF-BF97-54C20FC24505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</a:t>
          </a:r>
        </a:p>
      </dgm:t>
    </dgm:pt>
    <dgm:pt modelId="{26152204-B009-4910-AFD7-24DF59B2DD81}" type="parTrans" cxnId="{E205234C-D8AE-4668-BD83-63C33920571C}">
      <dgm:prSet/>
      <dgm:spPr/>
      <dgm:t>
        <a:bodyPr/>
        <a:lstStyle/>
        <a:p>
          <a:endParaRPr lang="en-US"/>
        </a:p>
      </dgm:t>
    </dgm:pt>
    <dgm:pt modelId="{4D9D1612-8451-4A8D-A1C4-DA799622C43A}" type="sibTrans" cxnId="{E205234C-D8AE-4668-BD83-63C33920571C}">
      <dgm:prSet/>
      <dgm:spPr/>
      <dgm:t>
        <a:bodyPr/>
        <a:lstStyle/>
        <a:p>
          <a:endParaRPr lang="en-US"/>
        </a:p>
      </dgm:t>
    </dgm:pt>
    <dgm:pt modelId="{2F05803B-639D-45E7-9A00-7137EEB29D9D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Generate Orders</a:t>
          </a:r>
        </a:p>
      </dgm:t>
    </dgm:pt>
    <dgm:pt modelId="{92EEDBF5-E87C-4F4F-A45C-F47DC5F1D060}" type="parTrans" cxnId="{835652BD-5556-4FFF-BC9B-50CB52FCC2B5}">
      <dgm:prSet/>
      <dgm:spPr/>
      <dgm:t>
        <a:bodyPr/>
        <a:lstStyle/>
        <a:p>
          <a:endParaRPr lang="en-US"/>
        </a:p>
      </dgm:t>
    </dgm:pt>
    <dgm:pt modelId="{EFED9D2F-0DDE-4160-9998-123586A73D97}" type="sibTrans" cxnId="{835652BD-5556-4FFF-BC9B-50CB52FCC2B5}">
      <dgm:prSet/>
      <dgm:spPr/>
      <dgm:t>
        <a:bodyPr/>
        <a:lstStyle/>
        <a:p>
          <a:endParaRPr lang="en-US"/>
        </a:p>
      </dgm:t>
    </dgm:pt>
    <dgm:pt modelId="{7AC6648B-78A5-4C78-BB27-F7453EF066FC}" type="pres">
      <dgm:prSet presAssocID="{86F4EE9F-221F-4762-AF45-B8201C4D4B93}" presName="Name0" presStyleCnt="0">
        <dgm:presLayoutVars>
          <dgm:dir/>
          <dgm:resizeHandles val="exact"/>
        </dgm:presLayoutVars>
      </dgm:prSet>
      <dgm:spPr/>
    </dgm:pt>
    <dgm:pt modelId="{1C674FE0-F136-4404-94BB-7DA508EB81A3}" type="pres">
      <dgm:prSet presAssocID="{3E1E0412-D07B-40A2-A015-761ECC4FFF4A}" presName="parTxOnly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60EBD3-1D44-4201-81E2-7FD4D051008B}" type="pres">
      <dgm:prSet presAssocID="{F25524ED-0A0D-4038-93A7-4EC4D7746121}" presName="parSpace" presStyleCnt="0"/>
      <dgm:spPr/>
    </dgm:pt>
    <dgm:pt modelId="{61FDE860-EDEC-453F-9F7E-40E0F71457F2}" type="pres">
      <dgm:prSet presAssocID="{913C7D99-0B27-4245-8F0A-DF9AC48EF7BD}" presName="parTxOnly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776046-64ED-43D9-B853-659D7BD5952E}" type="pres">
      <dgm:prSet presAssocID="{E574A92B-53C1-4FF7-8727-832CB57A30E7}" presName="parSpace" presStyleCnt="0"/>
      <dgm:spPr/>
    </dgm:pt>
    <dgm:pt modelId="{0F7120FE-2543-4791-A294-918E10953AD1}" type="pres">
      <dgm:prSet presAssocID="{102EE8DB-D956-4A5E-B562-5352F0F6C6CD}" presName="parTxOnly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9179DF-2268-4C3C-A9D1-4354330AB3D0}" type="pres">
      <dgm:prSet presAssocID="{A9F88951-F696-42B6-A5F1-061B36EC7FCA}" presName="parSpace" presStyleCnt="0"/>
      <dgm:spPr/>
    </dgm:pt>
    <dgm:pt modelId="{C67511CA-6D67-437B-ACB7-E08A36572FF4}" type="pres">
      <dgm:prSet presAssocID="{E661F5DE-CBBD-475E-AD08-A336D7842ED6}" presName="parTxOnly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162AF-94DC-47F2-937A-BB537E87E904}" type="pres">
      <dgm:prSet presAssocID="{95875868-5008-48D1-BA04-C53C643E4B57}" presName="parSpace" presStyleCnt="0"/>
      <dgm:spPr/>
    </dgm:pt>
    <dgm:pt modelId="{87FDA597-C4CD-4A23-A49F-51989C735FEA}" type="pres">
      <dgm:prSet presAssocID="{B3085DAF-DAAD-43DC-BF73-77A0BCE6D615}" presName="parTxOnly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DE63F8-390C-40B5-A4DF-0B6CA49991C3}" type="pres">
      <dgm:prSet presAssocID="{FCDEB549-C968-4914-AE8D-49CD0BFEB1B9}" presName="parSpace" presStyleCnt="0"/>
      <dgm:spPr/>
    </dgm:pt>
    <dgm:pt modelId="{AA39AB83-027C-49C1-A2B2-2020A33CCE94}" type="pres">
      <dgm:prSet presAssocID="{0F804381-C9E0-4FCE-85BF-456C54A47790}" presName="parTxOnly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9231FB-54EE-4608-B201-BDDF9DB0EF33}" type="pres">
      <dgm:prSet presAssocID="{080BE523-EC4F-4165-8311-A3FE603717F9}" presName="parSpace" presStyleCnt="0"/>
      <dgm:spPr/>
    </dgm:pt>
    <dgm:pt modelId="{41FE3313-96D3-4F92-A558-7F2F23FD3616}" type="pres">
      <dgm:prSet presAssocID="{1431DABB-98FD-4606-9999-11E8B0E7AB4D}" presName="parTxOnly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7A1C29-1B4B-4C80-99C0-7351F14E080B}" type="pres">
      <dgm:prSet presAssocID="{6A9FBE7D-888F-4A77-88F3-DA6DF8CC9FE8}" presName="parSpace" presStyleCnt="0"/>
      <dgm:spPr/>
    </dgm:pt>
    <dgm:pt modelId="{8E2C1AF0-24E6-4882-BD35-513583DCDD6C}" type="pres">
      <dgm:prSet presAssocID="{417E5409-72FC-40BF-BF97-54C20FC24505}" presName="parTxOnly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695091-16B8-491E-8981-2F83F5CD23F9}" type="pres">
      <dgm:prSet presAssocID="{4D9D1612-8451-4A8D-A1C4-DA799622C43A}" presName="parSpace" presStyleCnt="0"/>
      <dgm:spPr/>
    </dgm:pt>
    <dgm:pt modelId="{EF61F8E7-7780-4574-B609-F07C24EA59AE}" type="pres">
      <dgm:prSet presAssocID="{2F05803B-639D-45E7-9A00-7137EEB29D9D}" presName="parTxOnly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BF3893-BDE7-4A9E-9888-955480800171}" srcId="{86F4EE9F-221F-4762-AF45-B8201C4D4B93}" destId="{913C7D99-0B27-4245-8F0A-DF9AC48EF7BD}" srcOrd="1" destOrd="0" parTransId="{A2B05B86-01FF-456C-BB30-3DEA8325DA3D}" sibTransId="{E574A92B-53C1-4FF7-8727-832CB57A30E7}"/>
    <dgm:cxn modelId="{A41E0F5B-4645-4E8A-AEA8-D1EE9F2093D6}" srcId="{86F4EE9F-221F-4762-AF45-B8201C4D4B93}" destId="{3E1E0412-D07B-40A2-A015-761ECC4FFF4A}" srcOrd="0" destOrd="0" parTransId="{4E5BB90B-9149-4874-A595-9021CC7C7152}" sibTransId="{F25524ED-0A0D-4038-93A7-4EC4D7746121}"/>
    <dgm:cxn modelId="{A5835CEB-1D47-45A4-AEA2-64BF9AA23EF3}" type="presOf" srcId="{0F804381-C9E0-4FCE-85BF-456C54A47790}" destId="{AA39AB83-027C-49C1-A2B2-2020A33CCE94}" srcOrd="0" destOrd="0" presId="urn:microsoft.com/office/officeart/2005/8/layout/hChevron3"/>
    <dgm:cxn modelId="{2B3E12C1-F3AE-45B3-9845-5AA284A837EF}" srcId="{86F4EE9F-221F-4762-AF45-B8201C4D4B93}" destId="{1431DABB-98FD-4606-9999-11E8B0E7AB4D}" srcOrd="6" destOrd="0" parTransId="{1385444D-F599-4449-B9D5-CF037F620ECB}" sibTransId="{6A9FBE7D-888F-4A77-88F3-DA6DF8CC9FE8}"/>
    <dgm:cxn modelId="{0EF42514-88E2-40CB-916F-2CEE8358E6C5}" type="presOf" srcId="{2F05803B-639D-45E7-9A00-7137EEB29D9D}" destId="{EF61F8E7-7780-4574-B609-F07C24EA59AE}" srcOrd="0" destOrd="0" presId="urn:microsoft.com/office/officeart/2005/8/layout/hChevron3"/>
    <dgm:cxn modelId="{860E910D-1F7E-41A2-B2D1-CAC7BC68CCA7}" srcId="{86F4EE9F-221F-4762-AF45-B8201C4D4B93}" destId="{0F804381-C9E0-4FCE-85BF-456C54A47790}" srcOrd="5" destOrd="0" parTransId="{86AA1E56-DD2E-474E-9D97-B960A7F8B915}" sibTransId="{080BE523-EC4F-4165-8311-A3FE603717F9}"/>
    <dgm:cxn modelId="{4CDA0048-DC92-4C8D-844C-AF5895EF2C5E}" srcId="{86F4EE9F-221F-4762-AF45-B8201C4D4B93}" destId="{102EE8DB-D956-4A5E-B562-5352F0F6C6CD}" srcOrd="2" destOrd="0" parTransId="{0970F99D-5B9E-4E2C-BBE6-EAF174AFFC44}" sibTransId="{A9F88951-F696-42B6-A5F1-061B36EC7FCA}"/>
    <dgm:cxn modelId="{32FADE1E-1A62-404A-9CEE-2DACA005FC13}" type="presOf" srcId="{417E5409-72FC-40BF-BF97-54C20FC24505}" destId="{8E2C1AF0-24E6-4882-BD35-513583DCDD6C}" srcOrd="0" destOrd="0" presId="urn:microsoft.com/office/officeart/2005/8/layout/hChevron3"/>
    <dgm:cxn modelId="{F358552D-198F-49D0-A6F8-8B23B52A27ED}" type="presOf" srcId="{B3085DAF-DAAD-43DC-BF73-77A0BCE6D615}" destId="{87FDA597-C4CD-4A23-A49F-51989C735FEA}" srcOrd="0" destOrd="0" presId="urn:microsoft.com/office/officeart/2005/8/layout/hChevron3"/>
    <dgm:cxn modelId="{DD943E52-2290-4F21-B954-6BD5FCCAB95F}" type="presOf" srcId="{913C7D99-0B27-4245-8F0A-DF9AC48EF7BD}" destId="{61FDE860-EDEC-453F-9F7E-40E0F71457F2}" srcOrd="0" destOrd="0" presId="urn:microsoft.com/office/officeart/2005/8/layout/hChevron3"/>
    <dgm:cxn modelId="{88F39BC5-49CA-434E-AB37-C26555078991}" type="presOf" srcId="{1431DABB-98FD-4606-9999-11E8B0E7AB4D}" destId="{41FE3313-96D3-4F92-A558-7F2F23FD3616}" srcOrd="0" destOrd="0" presId="urn:microsoft.com/office/officeart/2005/8/layout/hChevron3"/>
    <dgm:cxn modelId="{CC5BCCD0-D3DC-4F8A-94C1-32FDF950AD4C}" type="presOf" srcId="{3E1E0412-D07B-40A2-A015-761ECC4FFF4A}" destId="{1C674FE0-F136-4404-94BB-7DA508EB81A3}" srcOrd="0" destOrd="0" presId="urn:microsoft.com/office/officeart/2005/8/layout/hChevron3"/>
    <dgm:cxn modelId="{835652BD-5556-4FFF-BC9B-50CB52FCC2B5}" srcId="{86F4EE9F-221F-4762-AF45-B8201C4D4B93}" destId="{2F05803B-639D-45E7-9A00-7137EEB29D9D}" srcOrd="8" destOrd="0" parTransId="{92EEDBF5-E87C-4F4F-A45C-F47DC5F1D060}" sibTransId="{EFED9D2F-0DDE-4160-9998-123586A73D97}"/>
    <dgm:cxn modelId="{9CC26174-2DB6-48FE-8250-5C62A0DA631E}" srcId="{86F4EE9F-221F-4762-AF45-B8201C4D4B93}" destId="{E661F5DE-CBBD-475E-AD08-A336D7842ED6}" srcOrd="3" destOrd="0" parTransId="{D1D7AE73-5B8E-4628-8DB2-6B6BAAC6A133}" sibTransId="{95875868-5008-48D1-BA04-C53C643E4B57}"/>
    <dgm:cxn modelId="{7C4643FC-0D3C-4192-ADDD-CC83E7359B8A}" srcId="{86F4EE9F-221F-4762-AF45-B8201C4D4B93}" destId="{B3085DAF-DAAD-43DC-BF73-77A0BCE6D615}" srcOrd="4" destOrd="0" parTransId="{1AC061C9-DFAC-4B07-89B2-994EA0C25829}" sibTransId="{FCDEB549-C968-4914-AE8D-49CD0BFEB1B9}"/>
    <dgm:cxn modelId="{E205234C-D8AE-4668-BD83-63C33920571C}" srcId="{86F4EE9F-221F-4762-AF45-B8201C4D4B93}" destId="{417E5409-72FC-40BF-BF97-54C20FC24505}" srcOrd="7" destOrd="0" parTransId="{26152204-B009-4910-AFD7-24DF59B2DD81}" sibTransId="{4D9D1612-8451-4A8D-A1C4-DA799622C43A}"/>
    <dgm:cxn modelId="{03F48F1C-638C-4686-A032-1AF04A18EDA8}" type="presOf" srcId="{102EE8DB-D956-4A5E-B562-5352F0F6C6CD}" destId="{0F7120FE-2543-4791-A294-918E10953AD1}" srcOrd="0" destOrd="0" presId="urn:microsoft.com/office/officeart/2005/8/layout/hChevron3"/>
    <dgm:cxn modelId="{D717DDF7-31E7-40FF-A47A-EF887E15C8E6}" type="presOf" srcId="{E661F5DE-CBBD-475E-AD08-A336D7842ED6}" destId="{C67511CA-6D67-437B-ACB7-E08A36572FF4}" srcOrd="0" destOrd="0" presId="urn:microsoft.com/office/officeart/2005/8/layout/hChevron3"/>
    <dgm:cxn modelId="{E5C45CA9-E497-4D12-894E-7A2FE190D375}" type="presOf" srcId="{86F4EE9F-221F-4762-AF45-B8201C4D4B93}" destId="{7AC6648B-78A5-4C78-BB27-F7453EF066FC}" srcOrd="0" destOrd="0" presId="urn:microsoft.com/office/officeart/2005/8/layout/hChevron3"/>
    <dgm:cxn modelId="{B5BB5374-1F55-427B-9DFC-F72AFF114ACF}" type="presParOf" srcId="{7AC6648B-78A5-4C78-BB27-F7453EF066FC}" destId="{1C674FE0-F136-4404-94BB-7DA508EB81A3}" srcOrd="0" destOrd="0" presId="urn:microsoft.com/office/officeart/2005/8/layout/hChevron3"/>
    <dgm:cxn modelId="{46FA5A56-949D-4F26-BF09-CD795777E379}" type="presParOf" srcId="{7AC6648B-78A5-4C78-BB27-F7453EF066FC}" destId="{2760EBD3-1D44-4201-81E2-7FD4D051008B}" srcOrd="1" destOrd="0" presId="urn:microsoft.com/office/officeart/2005/8/layout/hChevron3"/>
    <dgm:cxn modelId="{F64BDB74-E9F6-4036-819E-21F807C0E84F}" type="presParOf" srcId="{7AC6648B-78A5-4C78-BB27-F7453EF066FC}" destId="{61FDE860-EDEC-453F-9F7E-40E0F71457F2}" srcOrd="2" destOrd="0" presId="urn:microsoft.com/office/officeart/2005/8/layout/hChevron3"/>
    <dgm:cxn modelId="{2DC35CD2-FF54-4FBB-9490-67AAECB44A34}" type="presParOf" srcId="{7AC6648B-78A5-4C78-BB27-F7453EF066FC}" destId="{D0776046-64ED-43D9-B853-659D7BD5952E}" srcOrd="3" destOrd="0" presId="urn:microsoft.com/office/officeart/2005/8/layout/hChevron3"/>
    <dgm:cxn modelId="{5F552D2E-3E84-4B98-B9E4-7959D5D4A0F0}" type="presParOf" srcId="{7AC6648B-78A5-4C78-BB27-F7453EF066FC}" destId="{0F7120FE-2543-4791-A294-918E10953AD1}" srcOrd="4" destOrd="0" presId="urn:microsoft.com/office/officeart/2005/8/layout/hChevron3"/>
    <dgm:cxn modelId="{D431919D-838B-401E-BF11-E4C69F0B51C3}" type="presParOf" srcId="{7AC6648B-78A5-4C78-BB27-F7453EF066FC}" destId="{F59179DF-2268-4C3C-A9D1-4354330AB3D0}" srcOrd="5" destOrd="0" presId="urn:microsoft.com/office/officeart/2005/8/layout/hChevron3"/>
    <dgm:cxn modelId="{FDC7C481-F061-4604-A84E-AE3781BAD442}" type="presParOf" srcId="{7AC6648B-78A5-4C78-BB27-F7453EF066FC}" destId="{C67511CA-6D67-437B-ACB7-E08A36572FF4}" srcOrd="6" destOrd="0" presId="urn:microsoft.com/office/officeart/2005/8/layout/hChevron3"/>
    <dgm:cxn modelId="{6E44D5A2-F711-4C92-9EE3-59D4A4B39EC3}" type="presParOf" srcId="{7AC6648B-78A5-4C78-BB27-F7453EF066FC}" destId="{A64162AF-94DC-47F2-937A-BB537E87E904}" srcOrd="7" destOrd="0" presId="urn:microsoft.com/office/officeart/2005/8/layout/hChevron3"/>
    <dgm:cxn modelId="{D23DBBFE-7E6C-4072-B8CB-C4759048214A}" type="presParOf" srcId="{7AC6648B-78A5-4C78-BB27-F7453EF066FC}" destId="{87FDA597-C4CD-4A23-A49F-51989C735FEA}" srcOrd="8" destOrd="0" presId="urn:microsoft.com/office/officeart/2005/8/layout/hChevron3"/>
    <dgm:cxn modelId="{84446329-CAF8-476C-81C4-F0C61B97A5D5}" type="presParOf" srcId="{7AC6648B-78A5-4C78-BB27-F7453EF066FC}" destId="{DADE63F8-390C-40B5-A4DF-0B6CA49991C3}" srcOrd="9" destOrd="0" presId="urn:microsoft.com/office/officeart/2005/8/layout/hChevron3"/>
    <dgm:cxn modelId="{46A7721C-C0C2-4902-8939-A41252DECB7E}" type="presParOf" srcId="{7AC6648B-78A5-4C78-BB27-F7453EF066FC}" destId="{AA39AB83-027C-49C1-A2B2-2020A33CCE94}" srcOrd="10" destOrd="0" presId="urn:microsoft.com/office/officeart/2005/8/layout/hChevron3"/>
    <dgm:cxn modelId="{CA813955-D3D8-4163-8291-7628AFB056C5}" type="presParOf" srcId="{7AC6648B-78A5-4C78-BB27-F7453EF066FC}" destId="{C69231FB-54EE-4608-B201-BDDF9DB0EF33}" srcOrd="11" destOrd="0" presId="urn:microsoft.com/office/officeart/2005/8/layout/hChevron3"/>
    <dgm:cxn modelId="{042F5E40-DD57-42F4-B356-C8D76DEAFB64}" type="presParOf" srcId="{7AC6648B-78A5-4C78-BB27-F7453EF066FC}" destId="{41FE3313-96D3-4F92-A558-7F2F23FD3616}" srcOrd="12" destOrd="0" presId="urn:microsoft.com/office/officeart/2005/8/layout/hChevron3"/>
    <dgm:cxn modelId="{83159F6D-41A8-432B-B1C7-2AD35AE0DE5E}" type="presParOf" srcId="{7AC6648B-78A5-4C78-BB27-F7453EF066FC}" destId="{877A1C29-1B4B-4C80-99C0-7351F14E080B}" srcOrd="13" destOrd="0" presId="urn:microsoft.com/office/officeart/2005/8/layout/hChevron3"/>
    <dgm:cxn modelId="{28264B05-21B1-4BEC-A12D-A9E73BF62592}" type="presParOf" srcId="{7AC6648B-78A5-4C78-BB27-F7453EF066FC}" destId="{8E2C1AF0-24E6-4882-BD35-513583DCDD6C}" srcOrd="14" destOrd="0" presId="urn:microsoft.com/office/officeart/2005/8/layout/hChevron3"/>
    <dgm:cxn modelId="{060B1DF9-4B77-4B6B-86BA-C3A2553D673D}" type="presParOf" srcId="{7AC6648B-78A5-4C78-BB27-F7453EF066FC}" destId="{17695091-16B8-491E-8981-2F83F5CD23F9}" srcOrd="15" destOrd="0" presId="urn:microsoft.com/office/officeart/2005/8/layout/hChevron3"/>
    <dgm:cxn modelId="{EA2FB098-2B4B-4FA1-BC06-82F038609A64}" type="presParOf" srcId="{7AC6648B-78A5-4C78-BB27-F7453EF066FC}" destId="{EF61F8E7-7780-4574-B609-F07C24EA59AE}" srcOrd="1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6F4EE9F-221F-4762-AF45-B8201C4D4B93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3E1E0412-D07B-40A2-A015-761ECC4FFF4A}">
      <dgm:prSet phldrT="[Text]" custT="1"/>
      <dgm:spPr/>
      <dgm:t>
        <a:bodyPr/>
        <a:lstStyle/>
        <a:p>
          <a:r>
            <a:rPr lang="en-US" sz="900" b="1" baseline="0" dirty="0" smtClean="0">
              <a:solidFill>
                <a:srgbClr val="FFFF00"/>
              </a:solidFill>
            </a:rPr>
            <a:t>Arrange</a:t>
          </a:r>
        </a:p>
        <a:p>
          <a:r>
            <a:rPr lang="en-US" sz="900" b="1" baseline="0" dirty="0" smtClean="0">
              <a:solidFill>
                <a:srgbClr val="FFFF00"/>
              </a:solidFill>
            </a:rPr>
            <a:t> Collaboration</a:t>
          </a:r>
          <a:endParaRPr lang="en-US" sz="900" b="1" baseline="0" dirty="0">
            <a:solidFill>
              <a:srgbClr val="FFFF00"/>
            </a:solidFill>
          </a:endParaRPr>
        </a:p>
      </dgm:t>
    </dgm:pt>
    <dgm:pt modelId="{4E5BB90B-9149-4874-A595-9021CC7C7152}" type="parTrans" cxnId="{A41E0F5B-4645-4E8A-AEA8-D1EE9F2093D6}">
      <dgm:prSet/>
      <dgm:spPr/>
      <dgm:t>
        <a:bodyPr/>
        <a:lstStyle/>
        <a:p>
          <a:endParaRPr lang="en-US"/>
        </a:p>
      </dgm:t>
    </dgm:pt>
    <dgm:pt modelId="{F25524ED-0A0D-4038-93A7-4EC4D7746121}" type="sibTrans" cxnId="{A41E0F5B-4645-4E8A-AEA8-D1EE9F2093D6}">
      <dgm:prSet/>
      <dgm:spPr/>
      <dgm:t>
        <a:bodyPr/>
        <a:lstStyle/>
        <a:p>
          <a:endParaRPr lang="en-US"/>
        </a:p>
      </dgm:t>
    </dgm:pt>
    <dgm:pt modelId="{913C7D99-0B27-4245-8F0A-DF9AC48EF7BD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900" b="1" dirty="0" smtClean="0">
              <a:solidFill>
                <a:schemeClr val="tx1"/>
              </a:solidFill>
            </a:rPr>
            <a:t>Joint Business Plan</a:t>
          </a:r>
          <a:endParaRPr lang="en-US" sz="900" b="1" dirty="0">
            <a:solidFill>
              <a:schemeClr val="tx1"/>
            </a:solidFill>
          </a:endParaRPr>
        </a:p>
      </dgm:t>
    </dgm:pt>
    <dgm:pt modelId="{A2B05B86-01FF-456C-BB30-3DEA8325DA3D}" type="parTrans" cxnId="{5CBF3893-BDE7-4A9E-9888-955480800171}">
      <dgm:prSet/>
      <dgm:spPr/>
      <dgm:t>
        <a:bodyPr/>
        <a:lstStyle/>
        <a:p>
          <a:endParaRPr lang="en-US"/>
        </a:p>
      </dgm:t>
    </dgm:pt>
    <dgm:pt modelId="{E574A92B-53C1-4FF7-8727-832CB57A30E7}" type="sibTrans" cxnId="{5CBF3893-BDE7-4A9E-9888-955480800171}">
      <dgm:prSet/>
      <dgm:spPr/>
      <dgm:t>
        <a:bodyPr/>
        <a:lstStyle/>
        <a:p>
          <a:endParaRPr lang="en-US"/>
        </a:p>
      </dgm:t>
    </dgm:pt>
    <dgm:pt modelId="{102EE8DB-D956-4A5E-B562-5352F0F6C6C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Create Sales Forecast</a:t>
          </a:r>
          <a:endParaRPr lang="en-US" sz="900" b="1" dirty="0">
            <a:solidFill>
              <a:srgbClr val="FFFF00"/>
            </a:solidFill>
          </a:endParaRPr>
        </a:p>
      </dgm:t>
    </dgm:pt>
    <dgm:pt modelId="{0970F99D-5B9E-4E2C-BBE6-EAF174AFFC44}" type="parTrans" cxnId="{4CDA0048-DC92-4C8D-844C-AF5895EF2C5E}">
      <dgm:prSet/>
      <dgm:spPr/>
      <dgm:t>
        <a:bodyPr/>
        <a:lstStyle/>
        <a:p>
          <a:endParaRPr lang="en-US"/>
        </a:p>
      </dgm:t>
    </dgm:pt>
    <dgm:pt modelId="{A9F88951-F696-42B6-A5F1-061B36EC7FCA}" type="sibTrans" cxnId="{4CDA0048-DC92-4C8D-844C-AF5895EF2C5E}">
      <dgm:prSet/>
      <dgm:spPr/>
      <dgm:t>
        <a:bodyPr/>
        <a:lstStyle/>
        <a:p>
          <a:endParaRPr lang="en-US"/>
        </a:p>
      </dgm:t>
    </dgm:pt>
    <dgm:pt modelId="{E661F5DE-CBBD-475E-AD08-A336D7842ED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D1D7AE73-5B8E-4628-8DB2-6B6BAAC6A133}" type="parTrans" cxnId="{9CC26174-2DB6-48FE-8250-5C62A0DA631E}">
      <dgm:prSet/>
      <dgm:spPr/>
      <dgm:t>
        <a:bodyPr/>
        <a:lstStyle/>
        <a:p>
          <a:endParaRPr lang="en-US"/>
        </a:p>
      </dgm:t>
    </dgm:pt>
    <dgm:pt modelId="{95875868-5008-48D1-BA04-C53C643E4B57}" type="sibTrans" cxnId="{9CC26174-2DB6-48FE-8250-5C62A0DA631E}">
      <dgm:prSet/>
      <dgm:spPr/>
      <dgm:t>
        <a:bodyPr/>
        <a:lstStyle/>
        <a:p>
          <a:endParaRPr lang="en-US"/>
        </a:p>
      </dgm:t>
    </dgm:pt>
    <dgm:pt modelId="{B3085DAF-DAAD-43DC-BF73-77A0BCE6D615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Exceptions</a:t>
          </a:r>
        </a:p>
      </dgm:t>
    </dgm:pt>
    <dgm:pt modelId="{1AC061C9-DFAC-4B07-89B2-994EA0C25829}" type="parTrans" cxnId="{7C4643FC-0D3C-4192-ADDD-CC83E7359B8A}">
      <dgm:prSet/>
      <dgm:spPr/>
      <dgm:t>
        <a:bodyPr/>
        <a:lstStyle/>
        <a:p>
          <a:endParaRPr lang="en-US"/>
        </a:p>
      </dgm:t>
    </dgm:pt>
    <dgm:pt modelId="{FCDEB549-C968-4914-AE8D-49CD0BFEB1B9}" type="sibTrans" cxnId="{7C4643FC-0D3C-4192-ADDD-CC83E7359B8A}">
      <dgm:prSet/>
      <dgm:spPr/>
      <dgm:t>
        <a:bodyPr/>
        <a:lstStyle/>
        <a:p>
          <a:endParaRPr lang="en-US"/>
        </a:p>
      </dgm:t>
    </dgm:pt>
    <dgm:pt modelId="{0F804381-C9E0-4FCE-85BF-456C54A47790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Forecast Orders</a:t>
          </a:r>
        </a:p>
      </dgm:t>
    </dgm:pt>
    <dgm:pt modelId="{86AA1E56-DD2E-474E-9D97-B960A7F8B915}" type="parTrans" cxnId="{860E910D-1F7E-41A2-B2D1-CAC7BC68CCA7}">
      <dgm:prSet/>
      <dgm:spPr/>
      <dgm:t>
        <a:bodyPr/>
        <a:lstStyle/>
        <a:p>
          <a:endParaRPr lang="en-US"/>
        </a:p>
      </dgm:t>
    </dgm:pt>
    <dgm:pt modelId="{080BE523-EC4F-4165-8311-A3FE603717F9}" type="sibTrans" cxnId="{860E910D-1F7E-41A2-B2D1-CAC7BC68CCA7}">
      <dgm:prSet/>
      <dgm:spPr/>
      <dgm:t>
        <a:bodyPr/>
        <a:lstStyle/>
        <a:p>
          <a:endParaRPr lang="en-US"/>
        </a:p>
      </dgm:t>
    </dgm:pt>
    <dgm:pt modelId="{1431DABB-98FD-4606-9999-11E8B0E7AB4D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1385444D-F599-4449-B9D5-CF037F620ECB}" type="parTrans" cxnId="{2B3E12C1-F3AE-45B3-9845-5AA284A837EF}">
      <dgm:prSet/>
      <dgm:spPr/>
      <dgm:t>
        <a:bodyPr/>
        <a:lstStyle/>
        <a:p>
          <a:endParaRPr lang="en-US"/>
        </a:p>
      </dgm:t>
    </dgm:pt>
    <dgm:pt modelId="{6A9FBE7D-888F-4A77-88F3-DA6DF8CC9FE8}" type="sibTrans" cxnId="{2B3E12C1-F3AE-45B3-9845-5AA284A837EF}">
      <dgm:prSet/>
      <dgm:spPr/>
      <dgm:t>
        <a:bodyPr/>
        <a:lstStyle/>
        <a:p>
          <a:endParaRPr lang="en-US"/>
        </a:p>
      </dgm:t>
    </dgm:pt>
    <dgm:pt modelId="{417E5409-72FC-40BF-BF97-54C20FC24505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</a:t>
          </a:r>
        </a:p>
      </dgm:t>
    </dgm:pt>
    <dgm:pt modelId="{26152204-B009-4910-AFD7-24DF59B2DD81}" type="parTrans" cxnId="{E205234C-D8AE-4668-BD83-63C33920571C}">
      <dgm:prSet/>
      <dgm:spPr/>
      <dgm:t>
        <a:bodyPr/>
        <a:lstStyle/>
        <a:p>
          <a:endParaRPr lang="en-US"/>
        </a:p>
      </dgm:t>
    </dgm:pt>
    <dgm:pt modelId="{4D9D1612-8451-4A8D-A1C4-DA799622C43A}" type="sibTrans" cxnId="{E205234C-D8AE-4668-BD83-63C33920571C}">
      <dgm:prSet/>
      <dgm:spPr/>
      <dgm:t>
        <a:bodyPr/>
        <a:lstStyle/>
        <a:p>
          <a:endParaRPr lang="en-US"/>
        </a:p>
      </dgm:t>
    </dgm:pt>
    <dgm:pt modelId="{2F05803B-639D-45E7-9A00-7137EEB29D9D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Generate Orders</a:t>
          </a:r>
        </a:p>
      </dgm:t>
    </dgm:pt>
    <dgm:pt modelId="{92EEDBF5-E87C-4F4F-A45C-F47DC5F1D060}" type="parTrans" cxnId="{835652BD-5556-4FFF-BC9B-50CB52FCC2B5}">
      <dgm:prSet/>
      <dgm:spPr/>
      <dgm:t>
        <a:bodyPr/>
        <a:lstStyle/>
        <a:p>
          <a:endParaRPr lang="en-US"/>
        </a:p>
      </dgm:t>
    </dgm:pt>
    <dgm:pt modelId="{EFED9D2F-0DDE-4160-9998-123586A73D97}" type="sibTrans" cxnId="{835652BD-5556-4FFF-BC9B-50CB52FCC2B5}">
      <dgm:prSet/>
      <dgm:spPr/>
      <dgm:t>
        <a:bodyPr/>
        <a:lstStyle/>
        <a:p>
          <a:endParaRPr lang="en-US"/>
        </a:p>
      </dgm:t>
    </dgm:pt>
    <dgm:pt modelId="{7AC6648B-78A5-4C78-BB27-F7453EF066FC}" type="pres">
      <dgm:prSet presAssocID="{86F4EE9F-221F-4762-AF45-B8201C4D4B93}" presName="Name0" presStyleCnt="0">
        <dgm:presLayoutVars>
          <dgm:dir/>
          <dgm:resizeHandles val="exact"/>
        </dgm:presLayoutVars>
      </dgm:prSet>
      <dgm:spPr/>
    </dgm:pt>
    <dgm:pt modelId="{1C674FE0-F136-4404-94BB-7DA508EB81A3}" type="pres">
      <dgm:prSet presAssocID="{3E1E0412-D07B-40A2-A015-761ECC4FFF4A}" presName="parTxOnly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60EBD3-1D44-4201-81E2-7FD4D051008B}" type="pres">
      <dgm:prSet presAssocID="{F25524ED-0A0D-4038-93A7-4EC4D7746121}" presName="parSpace" presStyleCnt="0"/>
      <dgm:spPr/>
    </dgm:pt>
    <dgm:pt modelId="{61FDE860-EDEC-453F-9F7E-40E0F71457F2}" type="pres">
      <dgm:prSet presAssocID="{913C7D99-0B27-4245-8F0A-DF9AC48EF7BD}" presName="parTxOnly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776046-64ED-43D9-B853-659D7BD5952E}" type="pres">
      <dgm:prSet presAssocID="{E574A92B-53C1-4FF7-8727-832CB57A30E7}" presName="parSpace" presStyleCnt="0"/>
      <dgm:spPr/>
    </dgm:pt>
    <dgm:pt modelId="{0F7120FE-2543-4791-A294-918E10953AD1}" type="pres">
      <dgm:prSet presAssocID="{102EE8DB-D956-4A5E-B562-5352F0F6C6CD}" presName="parTxOnly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9179DF-2268-4C3C-A9D1-4354330AB3D0}" type="pres">
      <dgm:prSet presAssocID="{A9F88951-F696-42B6-A5F1-061B36EC7FCA}" presName="parSpace" presStyleCnt="0"/>
      <dgm:spPr/>
    </dgm:pt>
    <dgm:pt modelId="{C67511CA-6D67-437B-ACB7-E08A36572FF4}" type="pres">
      <dgm:prSet presAssocID="{E661F5DE-CBBD-475E-AD08-A336D7842ED6}" presName="parTxOnly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162AF-94DC-47F2-937A-BB537E87E904}" type="pres">
      <dgm:prSet presAssocID="{95875868-5008-48D1-BA04-C53C643E4B57}" presName="parSpace" presStyleCnt="0"/>
      <dgm:spPr/>
    </dgm:pt>
    <dgm:pt modelId="{87FDA597-C4CD-4A23-A49F-51989C735FEA}" type="pres">
      <dgm:prSet presAssocID="{B3085DAF-DAAD-43DC-BF73-77A0BCE6D615}" presName="parTxOnly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DE63F8-390C-40B5-A4DF-0B6CA49991C3}" type="pres">
      <dgm:prSet presAssocID="{FCDEB549-C968-4914-AE8D-49CD0BFEB1B9}" presName="parSpace" presStyleCnt="0"/>
      <dgm:spPr/>
    </dgm:pt>
    <dgm:pt modelId="{AA39AB83-027C-49C1-A2B2-2020A33CCE94}" type="pres">
      <dgm:prSet presAssocID="{0F804381-C9E0-4FCE-85BF-456C54A47790}" presName="parTxOnly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9231FB-54EE-4608-B201-BDDF9DB0EF33}" type="pres">
      <dgm:prSet presAssocID="{080BE523-EC4F-4165-8311-A3FE603717F9}" presName="parSpace" presStyleCnt="0"/>
      <dgm:spPr/>
    </dgm:pt>
    <dgm:pt modelId="{41FE3313-96D3-4F92-A558-7F2F23FD3616}" type="pres">
      <dgm:prSet presAssocID="{1431DABB-98FD-4606-9999-11E8B0E7AB4D}" presName="parTxOnly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7A1C29-1B4B-4C80-99C0-7351F14E080B}" type="pres">
      <dgm:prSet presAssocID="{6A9FBE7D-888F-4A77-88F3-DA6DF8CC9FE8}" presName="parSpace" presStyleCnt="0"/>
      <dgm:spPr/>
    </dgm:pt>
    <dgm:pt modelId="{8E2C1AF0-24E6-4882-BD35-513583DCDD6C}" type="pres">
      <dgm:prSet presAssocID="{417E5409-72FC-40BF-BF97-54C20FC24505}" presName="parTxOnly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695091-16B8-491E-8981-2F83F5CD23F9}" type="pres">
      <dgm:prSet presAssocID="{4D9D1612-8451-4A8D-A1C4-DA799622C43A}" presName="parSpace" presStyleCnt="0"/>
      <dgm:spPr/>
    </dgm:pt>
    <dgm:pt modelId="{EF61F8E7-7780-4574-B609-F07C24EA59AE}" type="pres">
      <dgm:prSet presAssocID="{2F05803B-639D-45E7-9A00-7137EEB29D9D}" presName="parTxOnly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BF3893-BDE7-4A9E-9888-955480800171}" srcId="{86F4EE9F-221F-4762-AF45-B8201C4D4B93}" destId="{913C7D99-0B27-4245-8F0A-DF9AC48EF7BD}" srcOrd="1" destOrd="0" parTransId="{A2B05B86-01FF-456C-BB30-3DEA8325DA3D}" sibTransId="{E574A92B-53C1-4FF7-8727-832CB57A30E7}"/>
    <dgm:cxn modelId="{3A34AEFC-E827-423D-9D62-929BD81A0BE4}" type="presOf" srcId="{913C7D99-0B27-4245-8F0A-DF9AC48EF7BD}" destId="{61FDE860-EDEC-453F-9F7E-40E0F71457F2}" srcOrd="0" destOrd="0" presId="urn:microsoft.com/office/officeart/2005/8/layout/hChevron3"/>
    <dgm:cxn modelId="{A41E0F5B-4645-4E8A-AEA8-D1EE9F2093D6}" srcId="{86F4EE9F-221F-4762-AF45-B8201C4D4B93}" destId="{3E1E0412-D07B-40A2-A015-761ECC4FFF4A}" srcOrd="0" destOrd="0" parTransId="{4E5BB90B-9149-4874-A595-9021CC7C7152}" sibTransId="{F25524ED-0A0D-4038-93A7-4EC4D7746121}"/>
    <dgm:cxn modelId="{2B3E12C1-F3AE-45B3-9845-5AA284A837EF}" srcId="{86F4EE9F-221F-4762-AF45-B8201C4D4B93}" destId="{1431DABB-98FD-4606-9999-11E8B0E7AB4D}" srcOrd="6" destOrd="0" parTransId="{1385444D-F599-4449-B9D5-CF037F620ECB}" sibTransId="{6A9FBE7D-888F-4A77-88F3-DA6DF8CC9FE8}"/>
    <dgm:cxn modelId="{860E910D-1F7E-41A2-B2D1-CAC7BC68CCA7}" srcId="{86F4EE9F-221F-4762-AF45-B8201C4D4B93}" destId="{0F804381-C9E0-4FCE-85BF-456C54A47790}" srcOrd="5" destOrd="0" parTransId="{86AA1E56-DD2E-474E-9D97-B960A7F8B915}" sibTransId="{080BE523-EC4F-4165-8311-A3FE603717F9}"/>
    <dgm:cxn modelId="{4CDA0048-DC92-4C8D-844C-AF5895EF2C5E}" srcId="{86F4EE9F-221F-4762-AF45-B8201C4D4B93}" destId="{102EE8DB-D956-4A5E-B562-5352F0F6C6CD}" srcOrd="2" destOrd="0" parTransId="{0970F99D-5B9E-4E2C-BBE6-EAF174AFFC44}" sibTransId="{A9F88951-F696-42B6-A5F1-061B36EC7FCA}"/>
    <dgm:cxn modelId="{7E1F8C86-623F-4436-AE9E-3243258FB724}" type="presOf" srcId="{102EE8DB-D956-4A5E-B562-5352F0F6C6CD}" destId="{0F7120FE-2543-4791-A294-918E10953AD1}" srcOrd="0" destOrd="0" presId="urn:microsoft.com/office/officeart/2005/8/layout/hChevron3"/>
    <dgm:cxn modelId="{6662F260-0221-4D0A-A4C6-525631C9AA0A}" type="presOf" srcId="{3E1E0412-D07B-40A2-A015-761ECC4FFF4A}" destId="{1C674FE0-F136-4404-94BB-7DA508EB81A3}" srcOrd="0" destOrd="0" presId="urn:microsoft.com/office/officeart/2005/8/layout/hChevron3"/>
    <dgm:cxn modelId="{946A6EA7-FAD5-4C37-BD15-91063F36D2A4}" type="presOf" srcId="{417E5409-72FC-40BF-BF97-54C20FC24505}" destId="{8E2C1AF0-24E6-4882-BD35-513583DCDD6C}" srcOrd="0" destOrd="0" presId="urn:microsoft.com/office/officeart/2005/8/layout/hChevron3"/>
    <dgm:cxn modelId="{7B0329F3-1ECC-43F7-841E-5D2336CD71B5}" type="presOf" srcId="{0F804381-C9E0-4FCE-85BF-456C54A47790}" destId="{AA39AB83-027C-49C1-A2B2-2020A33CCE94}" srcOrd="0" destOrd="0" presId="urn:microsoft.com/office/officeart/2005/8/layout/hChevron3"/>
    <dgm:cxn modelId="{3414B08F-20F8-42F1-A2C4-F4B9306E28D7}" type="presOf" srcId="{E661F5DE-CBBD-475E-AD08-A336D7842ED6}" destId="{C67511CA-6D67-437B-ACB7-E08A36572FF4}" srcOrd="0" destOrd="0" presId="urn:microsoft.com/office/officeart/2005/8/layout/hChevron3"/>
    <dgm:cxn modelId="{835652BD-5556-4FFF-BC9B-50CB52FCC2B5}" srcId="{86F4EE9F-221F-4762-AF45-B8201C4D4B93}" destId="{2F05803B-639D-45E7-9A00-7137EEB29D9D}" srcOrd="8" destOrd="0" parTransId="{92EEDBF5-E87C-4F4F-A45C-F47DC5F1D060}" sibTransId="{EFED9D2F-0DDE-4160-9998-123586A73D97}"/>
    <dgm:cxn modelId="{CCE85FA0-F285-4055-A0EE-216DCFC81E7B}" type="presOf" srcId="{86F4EE9F-221F-4762-AF45-B8201C4D4B93}" destId="{7AC6648B-78A5-4C78-BB27-F7453EF066FC}" srcOrd="0" destOrd="0" presId="urn:microsoft.com/office/officeart/2005/8/layout/hChevron3"/>
    <dgm:cxn modelId="{9CC26174-2DB6-48FE-8250-5C62A0DA631E}" srcId="{86F4EE9F-221F-4762-AF45-B8201C4D4B93}" destId="{E661F5DE-CBBD-475E-AD08-A336D7842ED6}" srcOrd="3" destOrd="0" parTransId="{D1D7AE73-5B8E-4628-8DB2-6B6BAAC6A133}" sibTransId="{95875868-5008-48D1-BA04-C53C643E4B57}"/>
    <dgm:cxn modelId="{FD991E61-D082-466D-BD18-6CC56F1E41CB}" type="presOf" srcId="{1431DABB-98FD-4606-9999-11E8B0E7AB4D}" destId="{41FE3313-96D3-4F92-A558-7F2F23FD3616}" srcOrd="0" destOrd="0" presId="urn:microsoft.com/office/officeart/2005/8/layout/hChevron3"/>
    <dgm:cxn modelId="{7C4643FC-0D3C-4192-ADDD-CC83E7359B8A}" srcId="{86F4EE9F-221F-4762-AF45-B8201C4D4B93}" destId="{B3085DAF-DAAD-43DC-BF73-77A0BCE6D615}" srcOrd="4" destOrd="0" parTransId="{1AC061C9-DFAC-4B07-89B2-994EA0C25829}" sibTransId="{FCDEB549-C968-4914-AE8D-49CD0BFEB1B9}"/>
    <dgm:cxn modelId="{E6957316-F75A-42D2-AE98-24BDBE235CA5}" type="presOf" srcId="{2F05803B-639D-45E7-9A00-7137EEB29D9D}" destId="{EF61F8E7-7780-4574-B609-F07C24EA59AE}" srcOrd="0" destOrd="0" presId="urn:microsoft.com/office/officeart/2005/8/layout/hChevron3"/>
    <dgm:cxn modelId="{E205234C-D8AE-4668-BD83-63C33920571C}" srcId="{86F4EE9F-221F-4762-AF45-B8201C4D4B93}" destId="{417E5409-72FC-40BF-BF97-54C20FC24505}" srcOrd="7" destOrd="0" parTransId="{26152204-B009-4910-AFD7-24DF59B2DD81}" sibTransId="{4D9D1612-8451-4A8D-A1C4-DA799622C43A}"/>
    <dgm:cxn modelId="{12164728-9200-4F99-9A33-E5422E0F422E}" type="presOf" srcId="{B3085DAF-DAAD-43DC-BF73-77A0BCE6D615}" destId="{87FDA597-C4CD-4A23-A49F-51989C735FEA}" srcOrd="0" destOrd="0" presId="urn:microsoft.com/office/officeart/2005/8/layout/hChevron3"/>
    <dgm:cxn modelId="{6FF5A30B-DA19-4912-A9A3-56C79912EA46}" type="presParOf" srcId="{7AC6648B-78A5-4C78-BB27-F7453EF066FC}" destId="{1C674FE0-F136-4404-94BB-7DA508EB81A3}" srcOrd="0" destOrd="0" presId="urn:microsoft.com/office/officeart/2005/8/layout/hChevron3"/>
    <dgm:cxn modelId="{C85AFC44-A1B3-46D3-B85B-FFE6C1E69974}" type="presParOf" srcId="{7AC6648B-78A5-4C78-BB27-F7453EF066FC}" destId="{2760EBD3-1D44-4201-81E2-7FD4D051008B}" srcOrd="1" destOrd="0" presId="urn:microsoft.com/office/officeart/2005/8/layout/hChevron3"/>
    <dgm:cxn modelId="{F82401FE-6F5D-4025-B8A2-382BE927C176}" type="presParOf" srcId="{7AC6648B-78A5-4C78-BB27-F7453EF066FC}" destId="{61FDE860-EDEC-453F-9F7E-40E0F71457F2}" srcOrd="2" destOrd="0" presId="urn:microsoft.com/office/officeart/2005/8/layout/hChevron3"/>
    <dgm:cxn modelId="{33B6909D-40A2-44C4-8300-FFF66FC593F5}" type="presParOf" srcId="{7AC6648B-78A5-4C78-BB27-F7453EF066FC}" destId="{D0776046-64ED-43D9-B853-659D7BD5952E}" srcOrd="3" destOrd="0" presId="urn:microsoft.com/office/officeart/2005/8/layout/hChevron3"/>
    <dgm:cxn modelId="{D93B8CF5-8170-478D-8083-841839CA52CC}" type="presParOf" srcId="{7AC6648B-78A5-4C78-BB27-F7453EF066FC}" destId="{0F7120FE-2543-4791-A294-918E10953AD1}" srcOrd="4" destOrd="0" presId="urn:microsoft.com/office/officeart/2005/8/layout/hChevron3"/>
    <dgm:cxn modelId="{A03A2A14-77AD-47D2-9CFC-A0496AF3EDE5}" type="presParOf" srcId="{7AC6648B-78A5-4C78-BB27-F7453EF066FC}" destId="{F59179DF-2268-4C3C-A9D1-4354330AB3D0}" srcOrd="5" destOrd="0" presId="urn:microsoft.com/office/officeart/2005/8/layout/hChevron3"/>
    <dgm:cxn modelId="{D60C5D13-71B5-4917-8D44-3B30FDBC8F78}" type="presParOf" srcId="{7AC6648B-78A5-4C78-BB27-F7453EF066FC}" destId="{C67511CA-6D67-437B-ACB7-E08A36572FF4}" srcOrd="6" destOrd="0" presId="urn:microsoft.com/office/officeart/2005/8/layout/hChevron3"/>
    <dgm:cxn modelId="{F54081E1-8F57-4B53-8EB4-80B871C2CBD5}" type="presParOf" srcId="{7AC6648B-78A5-4C78-BB27-F7453EF066FC}" destId="{A64162AF-94DC-47F2-937A-BB537E87E904}" srcOrd="7" destOrd="0" presId="urn:microsoft.com/office/officeart/2005/8/layout/hChevron3"/>
    <dgm:cxn modelId="{46D88FEB-1D88-4DC2-80F9-8F958B260E7F}" type="presParOf" srcId="{7AC6648B-78A5-4C78-BB27-F7453EF066FC}" destId="{87FDA597-C4CD-4A23-A49F-51989C735FEA}" srcOrd="8" destOrd="0" presId="urn:microsoft.com/office/officeart/2005/8/layout/hChevron3"/>
    <dgm:cxn modelId="{B36DE560-B650-42A6-AF53-48E9627C2CEC}" type="presParOf" srcId="{7AC6648B-78A5-4C78-BB27-F7453EF066FC}" destId="{DADE63F8-390C-40B5-A4DF-0B6CA49991C3}" srcOrd="9" destOrd="0" presId="urn:microsoft.com/office/officeart/2005/8/layout/hChevron3"/>
    <dgm:cxn modelId="{DBE04379-1125-4E84-96EE-7AA5C8CE6580}" type="presParOf" srcId="{7AC6648B-78A5-4C78-BB27-F7453EF066FC}" destId="{AA39AB83-027C-49C1-A2B2-2020A33CCE94}" srcOrd="10" destOrd="0" presId="urn:microsoft.com/office/officeart/2005/8/layout/hChevron3"/>
    <dgm:cxn modelId="{E6AA2A56-F3EA-4742-9D10-1210666D6D1B}" type="presParOf" srcId="{7AC6648B-78A5-4C78-BB27-F7453EF066FC}" destId="{C69231FB-54EE-4608-B201-BDDF9DB0EF33}" srcOrd="11" destOrd="0" presId="urn:microsoft.com/office/officeart/2005/8/layout/hChevron3"/>
    <dgm:cxn modelId="{B3A3152E-2899-41FA-94FA-7CE1AFC97723}" type="presParOf" srcId="{7AC6648B-78A5-4C78-BB27-F7453EF066FC}" destId="{41FE3313-96D3-4F92-A558-7F2F23FD3616}" srcOrd="12" destOrd="0" presId="urn:microsoft.com/office/officeart/2005/8/layout/hChevron3"/>
    <dgm:cxn modelId="{AB0D47D6-9F9C-4A9B-8789-F780709F6E35}" type="presParOf" srcId="{7AC6648B-78A5-4C78-BB27-F7453EF066FC}" destId="{877A1C29-1B4B-4C80-99C0-7351F14E080B}" srcOrd="13" destOrd="0" presId="urn:microsoft.com/office/officeart/2005/8/layout/hChevron3"/>
    <dgm:cxn modelId="{5A3422B0-4AEE-4AEC-A4F8-E151E9B10D7C}" type="presParOf" srcId="{7AC6648B-78A5-4C78-BB27-F7453EF066FC}" destId="{8E2C1AF0-24E6-4882-BD35-513583DCDD6C}" srcOrd="14" destOrd="0" presId="urn:microsoft.com/office/officeart/2005/8/layout/hChevron3"/>
    <dgm:cxn modelId="{3E4EE58F-0BAC-43C3-8D5D-6A6F61E87ECE}" type="presParOf" srcId="{7AC6648B-78A5-4C78-BB27-F7453EF066FC}" destId="{17695091-16B8-491E-8981-2F83F5CD23F9}" srcOrd="15" destOrd="0" presId="urn:microsoft.com/office/officeart/2005/8/layout/hChevron3"/>
    <dgm:cxn modelId="{D946B568-61B9-4A7A-BA2D-5E5A9185A665}" type="presParOf" srcId="{7AC6648B-78A5-4C78-BB27-F7453EF066FC}" destId="{EF61F8E7-7780-4574-B609-F07C24EA59AE}" srcOrd="1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6F4EE9F-221F-4762-AF45-B8201C4D4B93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3E1E0412-D07B-40A2-A015-761ECC4FFF4A}">
      <dgm:prSet phldrT="[Text]" custT="1"/>
      <dgm:spPr/>
      <dgm:t>
        <a:bodyPr/>
        <a:lstStyle/>
        <a:p>
          <a:r>
            <a:rPr lang="en-US" sz="900" b="1" baseline="0" dirty="0" smtClean="0">
              <a:solidFill>
                <a:srgbClr val="FFFF00"/>
              </a:solidFill>
            </a:rPr>
            <a:t>Arrange</a:t>
          </a:r>
        </a:p>
        <a:p>
          <a:r>
            <a:rPr lang="en-US" sz="900" b="1" baseline="0" dirty="0" smtClean="0">
              <a:solidFill>
                <a:srgbClr val="FFFF00"/>
              </a:solidFill>
            </a:rPr>
            <a:t> Collaboration</a:t>
          </a:r>
          <a:endParaRPr lang="en-US" sz="900" b="1" baseline="0" dirty="0">
            <a:solidFill>
              <a:srgbClr val="FFFF00"/>
            </a:solidFill>
          </a:endParaRPr>
        </a:p>
      </dgm:t>
    </dgm:pt>
    <dgm:pt modelId="{4E5BB90B-9149-4874-A595-9021CC7C7152}" type="parTrans" cxnId="{A41E0F5B-4645-4E8A-AEA8-D1EE9F2093D6}">
      <dgm:prSet/>
      <dgm:spPr/>
      <dgm:t>
        <a:bodyPr/>
        <a:lstStyle/>
        <a:p>
          <a:endParaRPr lang="en-US"/>
        </a:p>
      </dgm:t>
    </dgm:pt>
    <dgm:pt modelId="{F25524ED-0A0D-4038-93A7-4EC4D7746121}" type="sibTrans" cxnId="{A41E0F5B-4645-4E8A-AEA8-D1EE9F2093D6}">
      <dgm:prSet/>
      <dgm:spPr/>
      <dgm:t>
        <a:bodyPr/>
        <a:lstStyle/>
        <a:p>
          <a:endParaRPr lang="en-US"/>
        </a:p>
      </dgm:t>
    </dgm:pt>
    <dgm:pt modelId="{913C7D99-0B27-4245-8F0A-DF9AC48EF7BD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Joint Business Plan</a:t>
          </a:r>
          <a:endParaRPr lang="en-US" sz="900" b="1" dirty="0">
            <a:solidFill>
              <a:srgbClr val="FFFF00"/>
            </a:solidFill>
          </a:endParaRPr>
        </a:p>
      </dgm:t>
    </dgm:pt>
    <dgm:pt modelId="{A2B05B86-01FF-456C-BB30-3DEA8325DA3D}" type="parTrans" cxnId="{5CBF3893-BDE7-4A9E-9888-955480800171}">
      <dgm:prSet/>
      <dgm:spPr/>
      <dgm:t>
        <a:bodyPr/>
        <a:lstStyle/>
        <a:p>
          <a:endParaRPr lang="en-US"/>
        </a:p>
      </dgm:t>
    </dgm:pt>
    <dgm:pt modelId="{E574A92B-53C1-4FF7-8727-832CB57A30E7}" type="sibTrans" cxnId="{5CBF3893-BDE7-4A9E-9888-955480800171}">
      <dgm:prSet/>
      <dgm:spPr/>
      <dgm:t>
        <a:bodyPr/>
        <a:lstStyle/>
        <a:p>
          <a:endParaRPr lang="en-US"/>
        </a:p>
      </dgm:t>
    </dgm:pt>
    <dgm:pt modelId="{102EE8DB-D956-4A5E-B562-5352F0F6C6C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chemeClr val="tx1"/>
              </a:solidFill>
            </a:rPr>
            <a:t>Create Sales Forecast</a:t>
          </a:r>
          <a:endParaRPr lang="en-US" sz="900" b="1" dirty="0">
            <a:solidFill>
              <a:schemeClr val="tx1"/>
            </a:solidFill>
          </a:endParaRPr>
        </a:p>
      </dgm:t>
    </dgm:pt>
    <dgm:pt modelId="{0970F99D-5B9E-4E2C-BBE6-EAF174AFFC44}" type="parTrans" cxnId="{4CDA0048-DC92-4C8D-844C-AF5895EF2C5E}">
      <dgm:prSet/>
      <dgm:spPr/>
      <dgm:t>
        <a:bodyPr/>
        <a:lstStyle/>
        <a:p>
          <a:endParaRPr lang="en-US"/>
        </a:p>
      </dgm:t>
    </dgm:pt>
    <dgm:pt modelId="{A9F88951-F696-42B6-A5F1-061B36EC7FCA}" type="sibTrans" cxnId="{4CDA0048-DC92-4C8D-844C-AF5895EF2C5E}">
      <dgm:prSet/>
      <dgm:spPr/>
      <dgm:t>
        <a:bodyPr/>
        <a:lstStyle/>
        <a:p>
          <a:endParaRPr lang="en-US"/>
        </a:p>
      </dgm:t>
    </dgm:pt>
    <dgm:pt modelId="{E661F5DE-CBBD-475E-AD08-A336D7842ED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D1D7AE73-5B8E-4628-8DB2-6B6BAAC6A133}" type="parTrans" cxnId="{9CC26174-2DB6-48FE-8250-5C62A0DA631E}">
      <dgm:prSet/>
      <dgm:spPr/>
      <dgm:t>
        <a:bodyPr/>
        <a:lstStyle/>
        <a:p>
          <a:endParaRPr lang="en-US"/>
        </a:p>
      </dgm:t>
    </dgm:pt>
    <dgm:pt modelId="{95875868-5008-48D1-BA04-C53C643E4B57}" type="sibTrans" cxnId="{9CC26174-2DB6-48FE-8250-5C62A0DA631E}">
      <dgm:prSet/>
      <dgm:spPr/>
      <dgm:t>
        <a:bodyPr/>
        <a:lstStyle/>
        <a:p>
          <a:endParaRPr lang="en-US"/>
        </a:p>
      </dgm:t>
    </dgm:pt>
    <dgm:pt modelId="{B3085DAF-DAAD-43DC-BF73-77A0BCE6D615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Exceptions</a:t>
          </a:r>
        </a:p>
      </dgm:t>
    </dgm:pt>
    <dgm:pt modelId="{1AC061C9-DFAC-4B07-89B2-994EA0C25829}" type="parTrans" cxnId="{7C4643FC-0D3C-4192-ADDD-CC83E7359B8A}">
      <dgm:prSet/>
      <dgm:spPr/>
      <dgm:t>
        <a:bodyPr/>
        <a:lstStyle/>
        <a:p>
          <a:endParaRPr lang="en-US"/>
        </a:p>
      </dgm:t>
    </dgm:pt>
    <dgm:pt modelId="{FCDEB549-C968-4914-AE8D-49CD0BFEB1B9}" type="sibTrans" cxnId="{7C4643FC-0D3C-4192-ADDD-CC83E7359B8A}">
      <dgm:prSet/>
      <dgm:spPr/>
      <dgm:t>
        <a:bodyPr/>
        <a:lstStyle/>
        <a:p>
          <a:endParaRPr lang="en-US"/>
        </a:p>
      </dgm:t>
    </dgm:pt>
    <dgm:pt modelId="{0F804381-C9E0-4FCE-85BF-456C54A47790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Forecast Orders</a:t>
          </a:r>
        </a:p>
      </dgm:t>
    </dgm:pt>
    <dgm:pt modelId="{86AA1E56-DD2E-474E-9D97-B960A7F8B915}" type="parTrans" cxnId="{860E910D-1F7E-41A2-B2D1-CAC7BC68CCA7}">
      <dgm:prSet/>
      <dgm:spPr/>
      <dgm:t>
        <a:bodyPr/>
        <a:lstStyle/>
        <a:p>
          <a:endParaRPr lang="en-US"/>
        </a:p>
      </dgm:t>
    </dgm:pt>
    <dgm:pt modelId="{080BE523-EC4F-4165-8311-A3FE603717F9}" type="sibTrans" cxnId="{860E910D-1F7E-41A2-B2D1-CAC7BC68CCA7}">
      <dgm:prSet/>
      <dgm:spPr/>
      <dgm:t>
        <a:bodyPr/>
        <a:lstStyle/>
        <a:p>
          <a:endParaRPr lang="en-US"/>
        </a:p>
      </dgm:t>
    </dgm:pt>
    <dgm:pt modelId="{1431DABB-98FD-4606-9999-11E8B0E7AB4D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1385444D-F599-4449-B9D5-CF037F620ECB}" type="parTrans" cxnId="{2B3E12C1-F3AE-45B3-9845-5AA284A837EF}">
      <dgm:prSet/>
      <dgm:spPr/>
      <dgm:t>
        <a:bodyPr/>
        <a:lstStyle/>
        <a:p>
          <a:endParaRPr lang="en-US"/>
        </a:p>
      </dgm:t>
    </dgm:pt>
    <dgm:pt modelId="{6A9FBE7D-888F-4A77-88F3-DA6DF8CC9FE8}" type="sibTrans" cxnId="{2B3E12C1-F3AE-45B3-9845-5AA284A837EF}">
      <dgm:prSet/>
      <dgm:spPr/>
      <dgm:t>
        <a:bodyPr/>
        <a:lstStyle/>
        <a:p>
          <a:endParaRPr lang="en-US"/>
        </a:p>
      </dgm:t>
    </dgm:pt>
    <dgm:pt modelId="{417E5409-72FC-40BF-BF97-54C20FC24505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</a:t>
          </a:r>
        </a:p>
      </dgm:t>
    </dgm:pt>
    <dgm:pt modelId="{26152204-B009-4910-AFD7-24DF59B2DD81}" type="parTrans" cxnId="{E205234C-D8AE-4668-BD83-63C33920571C}">
      <dgm:prSet/>
      <dgm:spPr/>
      <dgm:t>
        <a:bodyPr/>
        <a:lstStyle/>
        <a:p>
          <a:endParaRPr lang="en-US"/>
        </a:p>
      </dgm:t>
    </dgm:pt>
    <dgm:pt modelId="{4D9D1612-8451-4A8D-A1C4-DA799622C43A}" type="sibTrans" cxnId="{E205234C-D8AE-4668-BD83-63C33920571C}">
      <dgm:prSet/>
      <dgm:spPr/>
      <dgm:t>
        <a:bodyPr/>
        <a:lstStyle/>
        <a:p>
          <a:endParaRPr lang="en-US"/>
        </a:p>
      </dgm:t>
    </dgm:pt>
    <dgm:pt modelId="{2F05803B-639D-45E7-9A00-7137EEB29D9D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Generate Orders</a:t>
          </a:r>
        </a:p>
      </dgm:t>
    </dgm:pt>
    <dgm:pt modelId="{92EEDBF5-E87C-4F4F-A45C-F47DC5F1D060}" type="parTrans" cxnId="{835652BD-5556-4FFF-BC9B-50CB52FCC2B5}">
      <dgm:prSet/>
      <dgm:spPr/>
      <dgm:t>
        <a:bodyPr/>
        <a:lstStyle/>
        <a:p>
          <a:endParaRPr lang="en-US"/>
        </a:p>
      </dgm:t>
    </dgm:pt>
    <dgm:pt modelId="{EFED9D2F-0DDE-4160-9998-123586A73D97}" type="sibTrans" cxnId="{835652BD-5556-4FFF-BC9B-50CB52FCC2B5}">
      <dgm:prSet/>
      <dgm:spPr/>
      <dgm:t>
        <a:bodyPr/>
        <a:lstStyle/>
        <a:p>
          <a:endParaRPr lang="en-US"/>
        </a:p>
      </dgm:t>
    </dgm:pt>
    <dgm:pt modelId="{7AC6648B-78A5-4C78-BB27-F7453EF066FC}" type="pres">
      <dgm:prSet presAssocID="{86F4EE9F-221F-4762-AF45-B8201C4D4B93}" presName="Name0" presStyleCnt="0">
        <dgm:presLayoutVars>
          <dgm:dir/>
          <dgm:resizeHandles val="exact"/>
        </dgm:presLayoutVars>
      </dgm:prSet>
      <dgm:spPr/>
    </dgm:pt>
    <dgm:pt modelId="{1C674FE0-F136-4404-94BB-7DA508EB81A3}" type="pres">
      <dgm:prSet presAssocID="{3E1E0412-D07B-40A2-A015-761ECC4FFF4A}" presName="parTxOnly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60EBD3-1D44-4201-81E2-7FD4D051008B}" type="pres">
      <dgm:prSet presAssocID="{F25524ED-0A0D-4038-93A7-4EC4D7746121}" presName="parSpace" presStyleCnt="0"/>
      <dgm:spPr/>
    </dgm:pt>
    <dgm:pt modelId="{61FDE860-EDEC-453F-9F7E-40E0F71457F2}" type="pres">
      <dgm:prSet presAssocID="{913C7D99-0B27-4245-8F0A-DF9AC48EF7BD}" presName="parTxOnly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776046-64ED-43D9-B853-659D7BD5952E}" type="pres">
      <dgm:prSet presAssocID="{E574A92B-53C1-4FF7-8727-832CB57A30E7}" presName="parSpace" presStyleCnt="0"/>
      <dgm:spPr/>
    </dgm:pt>
    <dgm:pt modelId="{0F7120FE-2543-4791-A294-918E10953AD1}" type="pres">
      <dgm:prSet presAssocID="{102EE8DB-D956-4A5E-B562-5352F0F6C6CD}" presName="parTxOnly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9179DF-2268-4C3C-A9D1-4354330AB3D0}" type="pres">
      <dgm:prSet presAssocID="{A9F88951-F696-42B6-A5F1-061B36EC7FCA}" presName="parSpace" presStyleCnt="0"/>
      <dgm:spPr/>
    </dgm:pt>
    <dgm:pt modelId="{C67511CA-6D67-437B-ACB7-E08A36572FF4}" type="pres">
      <dgm:prSet presAssocID="{E661F5DE-CBBD-475E-AD08-A336D7842ED6}" presName="parTxOnly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162AF-94DC-47F2-937A-BB537E87E904}" type="pres">
      <dgm:prSet presAssocID="{95875868-5008-48D1-BA04-C53C643E4B57}" presName="parSpace" presStyleCnt="0"/>
      <dgm:spPr/>
    </dgm:pt>
    <dgm:pt modelId="{87FDA597-C4CD-4A23-A49F-51989C735FEA}" type="pres">
      <dgm:prSet presAssocID="{B3085DAF-DAAD-43DC-BF73-77A0BCE6D615}" presName="parTxOnly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DE63F8-390C-40B5-A4DF-0B6CA49991C3}" type="pres">
      <dgm:prSet presAssocID="{FCDEB549-C968-4914-AE8D-49CD0BFEB1B9}" presName="parSpace" presStyleCnt="0"/>
      <dgm:spPr/>
    </dgm:pt>
    <dgm:pt modelId="{AA39AB83-027C-49C1-A2B2-2020A33CCE94}" type="pres">
      <dgm:prSet presAssocID="{0F804381-C9E0-4FCE-85BF-456C54A47790}" presName="parTxOnly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9231FB-54EE-4608-B201-BDDF9DB0EF33}" type="pres">
      <dgm:prSet presAssocID="{080BE523-EC4F-4165-8311-A3FE603717F9}" presName="parSpace" presStyleCnt="0"/>
      <dgm:spPr/>
    </dgm:pt>
    <dgm:pt modelId="{41FE3313-96D3-4F92-A558-7F2F23FD3616}" type="pres">
      <dgm:prSet presAssocID="{1431DABB-98FD-4606-9999-11E8B0E7AB4D}" presName="parTxOnly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7A1C29-1B4B-4C80-99C0-7351F14E080B}" type="pres">
      <dgm:prSet presAssocID="{6A9FBE7D-888F-4A77-88F3-DA6DF8CC9FE8}" presName="parSpace" presStyleCnt="0"/>
      <dgm:spPr/>
    </dgm:pt>
    <dgm:pt modelId="{8E2C1AF0-24E6-4882-BD35-513583DCDD6C}" type="pres">
      <dgm:prSet presAssocID="{417E5409-72FC-40BF-BF97-54C20FC24505}" presName="parTxOnly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695091-16B8-491E-8981-2F83F5CD23F9}" type="pres">
      <dgm:prSet presAssocID="{4D9D1612-8451-4A8D-A1C4-DA799622C43A}" presName="parSpace" presStyleCnt="0"/>
      <dgm:spPr/>
    </dgm:pt>
    <dgm:pt modelId="{EF61F8E7-7780-4574-B609-F07C24EA59AE}" type="pres">
      <dgm:prSet presAssocID="{2F05803B-639D-45E7-9A00-7137EEB29D9D}" presName="parTxOnly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BF3893-BDE7-4A9E-9888-955480800171}" srcId="{86F4EE9F-221F-4762-AF45-B8201C4D4B93}" destId="{913C7D99-0B27-4245-8F0A-DF9AC48EF7BD}" srcOrd="1" destOrd="0" parTransId="{A2B05B86-01FF-456C-BB30-3DEA8325DA3D}" sibTransId="{E574A92B-53C1-4FF7-8727-832CB57A30E7}"/>
    <dgm:cxn modelId="{A41E0F5B-4645-4E8A-AEA8-D1EE9F2093D6}" srcId="{86F4EE9F-221F-4762-AF45-B8201C4D4B93}" destId="{3E1E0412-D07B-40A2-A015-761ECC4FFF4A}" srcOrd="0" destOrd="0" parTransId="{4E5BB90B-9149-4874-A595-9021CC7C7152}" sibTransId="{F25524ED-0A0D-4038-93A7-4EC4D7746121}"/>
    <dgm:cxn modelId="{2B3E12C1-F3AE-45B3-9845-5AA284A837EF}" srcId="{86F4EE9F-221F-4762-AF45-B8201C4D4B93}" destId="{1431DABB-98FD-4606-9999-11E8B0E7AB4D}" srcOrd="6" destOrd="0" parTransId="{1385444D-F599-4449-B9D5-CF037F620ECB}" sibTransId="{6A9FBE7D-888F-4A77-88F3-DA6DF8CC9FE8}"/>
    <dgm:cxn modelId="{860E910D-1F7E-41A2-B2D1-CAC7BC68CCA7}" srcId="{86F4EE9F-221F-4762-AF45-B8201C4D4B93}" destId="{0F804381-C9E0-4FCE-85BF-456C54A47790}" srcOrd="5" destOrd="0" parTransId="{86AA1E56-DD2E-474E-9D97-B960A7F8B915}" sibTransId="{080BE523-EC4F-4165-8311-A3FE603717F9}"/>
    <dgm:cxn modelId="{4CDA0048-DC92-4C8D-844C-AF5895EF2C5E}" srcId="{86F4EE9F-221F-4762-AF45-B8201C4D4B93}" destId="{102EE8DB-D956-4A5E-B562-5352F0F6C6CD}" srcOrd="2" destOrd="0" parTransId="{0970F99D-5B9E-4E2C-BBE6-EAF174AFFC44}" sibTransId="{A9F88951-F696-42B6-A5F1-061B36EC7FCA}"/>
    <dgm:cxn modelId="{E01AE5C0-9C2E-4DD3-AACF-9B1E1D3402D1}" type="presOf" srcId="{86F4EE9F-221F-4762-AF45-B8201C4D4B93}" destId="{7AC6648B-78A5-4C78-BB27-F7453EF066FC}" srcOrd="0" destOrd="0" presId="urn:microsoft.com/office/officeart/2005/8/layout/hChevron3"/>
    <dgm:cxn modelId="{835652BD-5556-4FFF-BC9B-50CB52FCC2B5}" srcId="{86F4EE9F-221F-4762-AF45-B8201C4D4B93}" destId="{2F05803B-639D-45E7-9A00-7137EEB29D9D}" srcOrd="8" destOrd="0" parTransId="{92EEDBF5-E87C-4F4F-A45C-F47DC5F1D060}" sibTransId="{EFED9D2F-0DDE-4160-9998-123586A73D97}"/>
    <dgm:cxn modelId="{8F3E4119-9AE9-48FC-B727-4ECE518F28B6}" type="presOf" srcId="{B3085DAF-DAAD-43DC-BF73-77A0BCE6D615}" destId="{87FDA597-C4CD-4A23-A49F-51989C735FEA}" srcOrd="0" destOrd="0" presId="urn:microsoft.com/office/officeart/2005/8/layout/hChevron3"/>
    <dgm:cxn modelId="{A2B24722-96D5-432F-95FB-4208DAEB415B}" type="presOf" srcId="{E661F5DE-CBBD-475E-AD08-A336D7842ED6}" destId="{C67511CA-6D67-437B-ACB7-E08A36572FF4}" srcOrd="0" destOrd="0" presId="urn:microsoft.com/office/officeart/2005/8/layout/hChevron3"/>
    <dgm:cxn modelId="{9CC26174-2DB6-48FE-8250-5C62A0DA631E}" srcId="{86F4EE9F-221F-4762-AF45-B8201C4D4B93}" destId="{E661F5DE-CBBD-475E-AD08-A336D7842ED6}" srcOrd="3" destOrd="0" parTransId="{D1D7AE73-5B8E-4628-8DB2-6B6BAAC6A133}" sibTransId="{95875868-5008-48D1-BA04-C53C643E4B57}"/>
    <dgm:cxn modelId="{7C4643FC-0D3C-4192-ADDD-CC83E7359B8A}" srcId="{86F4EE9F-221F-4762-AF45-B8201C4D4B93}" destId="{B3085DAF-DAAD-43DC-BF73-77A0BCE6D615}" srcOrd="4" destOrd="0" parTransId="{1AC061C9-DFAC-4B07-89B2-994EA0C25829}" sibTransId="{FCDEB549-C968-4914-AE8D-49CD0BFEB1B9}"/>
    <dgm:cxn modelId="{3F280F4B-BF1B-4867-948A-B7C10B754EC0}" type="presOf" srcId="{3E1E0412-D07B-40A2-A015-761ECC4FFF4A}" destId="{1C674FE0-F136-4404-94BB-7DA508EB81A3}" srcOrd="0" destOrd="0" presId="urn:microsoft.com/office/officeart/2005/8/layout/hChevron3"/>
    <dgm:cxn modelId="{F6CF4C36-258B-43AA-8E07-282CC28C4E0E}" type="presOf" srcId="{102EE8DB-D956-4A5E-B562-5352F0F6C6CD}" destId="{0F7120FE-2543-4791-A294-918E10953AD1}" srcOrd="0" destOrd="0" presId="urn:microsoft.com/office/officeart/2005/8/layout/hChevron3"/>
    <dgm:cxn modelId="{E205234C-D8AE-4668-BD83-63C33920571C}" srcId="{86F4EE9F-221F-4762-AF45-B8201C4D4B93}" destId="{417E5409-72FC-40BF-BF97-54C20FC24505}" srcOrd="7" destOrd="0" parTransId="{26152204-B009-4910-AFD7-24DF59B2DD81}" sibTransId="{4D9D1612-8451-4A8D-A1C4-DA799622C43A}"/>
    <dgm:cxn modelId="{AB858D0B-F2E0-4BBA-B642-2866C6443767}" type="presOf" srcId="{417E5409-72FC-40BF-BF97-54C20FC24505}" destId="{8E2C1AF0-24E6-4882-BD35-513583DCDD6C}" srcOrd="0" destOrd="0" presId="urn:microsoft.com/office/officeart/2005/8/layout/hChevron3"/>
    <dgm:cxn modelId="{C39C99A0-25D8-4BE7-9F9A-19739D65F987}" type="presOf" srcId="{913C7D99-0B27-4245-8F0A-DF9AC48EF7BD}" destId="{61FDE860-EDEC-453F-9F7E-40E0F71457F2}" srcOrd="0" destOrd="0" presId="urn:microsoft.com/office/officeart/2005/8/layout/hChevron3"/>
    <dgm:cxn modelId="{090A5F47-2287-4D40-8B80-B17F28FBAB68}" type="presOf" srcId="{2F05803B-639D-45E7-9A00-7137EEB29D9D}" destId="{EF61F8E7-7780-4574-B609-F07C24EA59AE}" srcOrd="0" destOrd="0" presId="urn:microsoft.com/office/officeart/2005/8/layout/hChevron3"/>
    <dgm:cxn modelId="{02124F77-646A-4299-8530-C87E4DFAD4EC}" type="presOf" srcId="{0F804381-C9E0-4FCE-85BF-456C54A47790}" destId="{AA39AB83-027C-49C1-A2B2-2020A33CCE94}" srcOrd="0" destOrd="0" presId="urn:microsoft.com/office/officeart/2005/8/layout/hChevron3"/>
    <dgm:cxn modelId="{995832DF-5C40-4F9F-B407-45C1AB8E134D}" type="presOf" srcId="{1431DABB-98FD-4606-9999-11E8B0E7AB4D}" destId="{41FE3313-96D3-4F92-A558-7F2F23FD3616}" srcOrd="0" destOrd="0" presId="urn:microsoft.com/office/officeart/2005/8/layout/hChevron3"/>
    <dgm:cxn modelId="{186EAF14-523E-4396-A863-449341C3CDF1}" type="presParOf" srcId="{7AC6648B-78A5-4C78-BB27-F7453EF066FC}" destId="{1C674FE0-F136-4404-94BB-7DA508EB81A3}" srcOrd="0" destOrd="0" presId="urn:microsoft.com/office/officeart/2005/8/layout/hChevron3"/>
    <dgm:cxn modelId="{BBEA858B-F46A-4ED8-93CF-A5EDE7A51A8F}" type="presParOf" srcId="{7AC6648B-78A5-4C78-BB27-F7453EF066FC}" destId="{2760EBD3-1D44-4201-81E2-7FD4D051008B}" srcOrd="1" destOrd="0" presId="urn:microsoft.com/office/officeart/2005/8/layout/hChevron3"/>
    <dgm:cxn modelId="{0B7714C3-0EB8-4434-817D-A9B6AC71DC12}" type="presParOf" srcId="{7AC6648B-78A5-4C78-BB27-F7453EF066FC}" destId="{61FDE860-EDEC-453F-9F7E-40E0F71457F2}" srcOrd="2" destOrd="0" presId="urn:microsoft.com/office/officeart/2005/8/layout/hChevron3"/>
    <dgm:cxn modelId="{BC900933-0BDE-4780-832A-72017F05883F}" type="presParOf" srcId="{7AC6648B-78A5-4C78-BB27-F7453EF066FC}" destId="{D0776046-64ED-43D9-B853-659D7BD5952E}" srcOrd="3" destOrd="0" presId="urn:microsoft.com/office/officeart/2005/8/layout/hChevron3"/>
    <dgm:cxn modelId="{1D13D7C0-3ACF-4823-9220-75B142ED6EAB}" type="presParOf" srcId="{7AC6648B-78A5-4C78-BB27-F7453EF066FC}" destId="{0F7120FE-2543-4791-A294-918E10953AD1}" srcOrd="4" destOrd="0" presId="urn:microsoft.com/office/officeart/2005/8/layout/hChevron3"/>
    <dgm:cxn modelId="{537196D4-7AE1-48F5-A761-76EB2AB906C8}" type="presParOf" srcId="{7AC6648B-78A5-4C78-BB27-F7453EF066FC}" destId="{F59179DF-2268-4C3C-A9D1-4354330AB3D0}" srcOrd="5" destOrd="0" presId="urn:microsoft.com/office/officeart/2005/8/layout/hChevron3"/>
    <dgm:cxn modelId="{2EDA3214-5D67-4F77-8BDB-D250AFA2AA04}" type="presParOf" srcId="{7AC6648B-78A5-4C78-BB27-F7453EF066FC}" destId="{C67511CA-6D67-437B-ACB7-E08A36572FF4}" srcOrd="6" destOrd="0" presId="urn:microsoft.com/office/officeart/2005/8/layout/hChevron3"/>
    <dgm:cxn modelId="{3787BF4B-E55F-47BC-84D4-393B4A000C9E}" type="presParOf" srcId="{7AC6648B-78A5-4C78-BB27-F7453EF066FC}" destId="{A64162AF-94DC-47F2-937A-BB537E87E904}" srcOrd="7" destOrd="0" presId="urn:microsoft.com/office/officeart/2005/8/layout/hChevron3"/>
    <dgm:cxn modelId="{8DA2F937-5184-4AD3-B562-62EE8A39660E}" type="presParOf" srcId="{7AC6648B-78A5-4C78-BB27-F7453EF066FC}" destId="{87FDA597-C4CD-4A23-A49F-51989C735FEA}" srcOrd="8" destOrd="0" presId="urn:microsoft.com/office/officeart/2005/8/layout/hChevron3"/>
    <dgm:cxn modelId="{1BB5DD91-012C-4AF7-BCD2-1481D9295609}" type="presParOf" srcId="{7AC6648B-78A5-4C78-BB27-F7453EF066FC}" destId="{DADE63F8-390C-40B5-A4DF-0B6CA49991C3}" srcOrd="9" destOrd="0" presId="urn:microsoft.com/office/officeart/2005/8/layout/hChevron3"/>
    <dgm:cxn modelId="{168CF854-D1F9-4F0E-8DCA-8C193149FDCA}" type="presParOf" srcId="{7AC6648B-78A5-4C78-BB27-F7453EF066FC}" destId="{AA39AB83-027C-49C1-A2B2-2020A33CCE94}" srcOrd="10" destOrd="0" presId="urn:microsoft.com/office/officeart/2005/8/layout/hChevron3"/>
    <dgm:cxn modelId="{DB82BE23-FCC5-44A2-AF99-9AD1BE6DA3A8}" type="presParOf" srcId="{7AC6648B-78A5-4C78-BB27-F7453EF066FC}" destId="{C69231FB-54EE-4608-B201-BDDF9DB0EF33}" srcOrd="11" destOrd="0" presId="urn:microsoft.com/office/officeart/2005/8/layout/hChevron3"/>
    <dgm:cxn modelId="{16C36482-2714-49DD-A464-3F339CF0A12C}" type="presParOf" srcId="{7AC6648B-78A5-4C78-BB27-F7453EF066FC}" destId="{41FE3313-96D3-4F92-A558-7F2F23FD3616}" srcOrd="12" destOrd="0" presId="urn:microsoft.com/office/officeart/2005/8/layout/hChevron3"/>
    <dgm:cxn modelId="{B0B4897B-DBA2-4273-B000-E617D88A463E}" type="presParOf" srcId="{7AC6648B-78A5-4C78-BB27-F7453EF066FC}" destId="{877A1C29-1B4B-4C80-99C0-7351F14E080B}" srcOrd="13" destOrd="0" presId="urn:microsoft.com/office/officeart/2005/8/layout/hChevron3"/>
    <dgm:cxn modelId="{0F9A8255-43D2-472E-A8C3-7B60A0DE9C48}" type="presParOf" srcId="{7AC6648B-78A5-4C78-BB27-F7453EF066FC}" destId="{8E2C1AF0-24E6-4882-BD35-513583DCDD6C}" srcOrd="14" destOrd="0" presId="urn:microsoft.com/office/officeart/2005/8/layout/hChevron3"/>
    <dgm:cxn modelId="{5EA966B0-1DCF-4DFF-9BBE-740A2712AA67}" type="presParOf" srcId="{7AC6648B-78A5-4C78-BB27-F7453EF066FC}" destId="{17695091-16B8-491E-8981-2F83F5CD23F9}" srcOrd="15" destOrd="0" presId="urn:microsoft.com/office/officeart/2005/8/layout/hChevron3"/>
    <dgm:cxn modelId="{B706CF96-D84A-4FD8-92E6-E245CB918E81}" type="presParOf" srcId="{7AC6648B-78A5-4C78-BB27-F7453EF066FC}" destId="{EF61F8E7-7780-4574-B609-F07C24EA59AE}" srcOrd="1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6F4EE9F-221F-4762-AF45-B8201C4D4B93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3E1E0412-D07B-40A2-A015-761ECC4FFF4A}">
      <dgm:prSet phldrT="[Text]" custT="1"/>
      <dgm:spPr/>
      <dgm:t>
        <a:bodyPr/>
        <a:lstStyle/>
        <a:p>
          <a:r>
            <a:rPr lang="en-US" sz="900" b="1" baseline="0" dirty="0" smtClean="0">
              <a:solidFill>
                <a:srgbClr val="FFFF00"/>
              </a:solidFill>
            </a:rPr>
            <a:t>Arrange</a:t>
          </a:r>
        </a:p>
        <a:p>
          <a:r>
            <a:rPr lang="en-US" sz="900" b="1" baseline="0" dirty="0" smtClean="0">
              <a:solidFill>
                <a:srgbClr val="FFFF00"/>
              </a:solidFill>
            </a:rPr>
            <a:t> Collaboration</a:t>
          </a:r>
          <a:endParaRPr lang="en-US" sz="900" b="1" baseline="0" dirty="0">
            <a:solidFill>
              <a:srgbClr val="FFFF00"/>
            </a:solidFill>
          </a:endParaRPr>
        </a:p>
      </dgm:t>
    </dgm:pt>
    <dgm:pt modelId="{4E5BB90B-9149-4874-A595-9021CC7C7152}" type="parTrans" cxnId="{A41E0F5B-4645-4E8A-AEA8-D1EE9F2093D6}">
      <dgm:prSet/>
      <dgm:spPr/>
      <dgm:t>
        <a:bodyPr/>
        <a:lstStyle/>
        <a:p>
          <a:endParaRPr lang="en-US"/>
        </a:p>
      </dgm:t>
    </dgm:pt>
    <dgm:pt modelId="{F25524ED-0A0D-4038-93A7-4EC4D7746121}" type="sibTrans" cxnId="{A41E0F5B-4645-4E8A-AEA8-D1EE9F2093D6}">
      <dgm:prSet/>
      <dgm:spPr/>
      <dgm:t>
        <a:bodyPr/>
        <a:lstStyle/>
        <a:p>
          <a:endParaRPr lang="en-US"/>
        </a:p>
      </dgm:t>
    </dgm:pt>
    <dgm:pt modelId="{913C7D99-0B27-4245-8F0A-DF9AC48EF7BD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Joint Business Plan</a:t>
          </a:r>
          <a:endParaRPr lang="en-US" sz="900" b="1" dirty="0">
            <a:solidFill>
              <a:srgbClr val="FFFF00"/>
            </a:solidFill>
          </a:endParaRPr>
        </a:p>
      </dgm:t>
    </dgm:pt>
    <dgm:pt modelId="{A2B05B86-01FF-456C-BB30-3DEA8325DA3D}" type="parTrans" cxnId="{5CBF3893-BDE7-4A9E-9888-955480800171}">
      <dgm:prSet/>
      <dgm:spPr/>
      <dgm:t>
        <a:bodyPr/>
        <a:lstStyle/>
        <a:p>
          <a:endParaRPr lang="en-US"/>
        </a:p>
      </dgm:t>
    </dgm:pt>
    <dgm:pt modelId="{E574A92B-53C1-4FF7-8727-832CB57A30E7}" type="sibTrans" cxnId="{5CBF3893-BDE7-4A9E-9888-955480800171}">
      <dgm:prSet/>
      <dgm:spPr/>
      <dgm:t>
        <a:bodyPr/>
        <a:lstStyle/>
        <a:p>
          <a:endParaRPr lang="en-US"/>
        </a:p>
      </dgm:t>
    </dgm:pt>
    <dgm:pt modelId="{102EE8DB-D956-4A5E-B562-5352F0F6C6C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Create Sales Forecast</a:t>
          </a:r>
          <a:endParaRPr lang="en-US" sz="900" b="1" dirty="0">
            <a:solidFill>
              <a:srgbClr val="FFFF00"/>
            </a:solidFill>
          </a:endParaRPr>
        </a:p>
      </dgm:t>
    </dgm:pt>
    <dgm:pt modelId="{0970F99D-5B9E-4E2C-BBE6-EAF174AFFC44}" type="parTrans" cxnId="{4CDA0048-DC92-4C8D-844C-AF5895EF2C5E}">
      <dgm:prSet/>
      <dgm:spPr/>
      <dgm:t>
        <a:bodyPr/>
        <a:lstStyle/>
        <a:p>
          <a:endParaRPr lang="en-US"/>
        </a:p>
      </dgm:t>
    </dgm:pt>
    <dgm:pt modelId="{A9F88951-F696-42B6-A5F1-061B36EC7FCA}" type="sibTrans" cxnId="{4CDA0048-DC92-4C8D-844C-AF5895EF2C5E}">
      <dgm:prSet/>
      <dgm:spPr/>
      <dgm:t>
        <a:bodyPr/>
        <a:lstStyle/>
        <a:p>
          <a:endParaRPr lang="en-US"/>
        </a:p>
      </dgm:t>
    </dgm:pt>
    <dgm:pt modelId="{E661F5DE-CBBD-475E-AD08-A336D7842ED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chemeClr val="tx1"/>
              </a:solidFill>
            </a:rPr>
            <a:t>Identify Exceptions</a:t>
          </a:r>
        </a:p>
      </dgm:t>
    </dgm:pt>
    <dgm:pt modelId="{D1D7AE73-5B8E-4628-8DB2-6B6BAAC6A133}" type="parTrans" cxnId="{9CC26174-2DB6-48FE-8250-5C62A0DA631E}">
      <dgm:prSet/>
      <dgm:spPr/>
      <dgm:t>
        <a:bodyPr/>
        <a:lstStyle/>
        <a:p>
          <a:endParaRPr lang="en-US"/>
        </a:p>
      </dgm:t>
    </dgm:pt>
    <dgm:pt modelId="{95875868-5008-48D1-BA04-C53C643E4B57}" type="sibTrans" cxnId="{9CC26174-2DB6-48FE-8250-5C62A0DA631E}">
      <dgm:prSet/>
      <dgm:spPr/>
      <dgm:t>
        <a:bodyPr/>
        <a:lstStyle/>
        <a:p>
          <a:endParaRPr lang="en-US"/>
        </a:p>
      </dgm:t>
    </dgm:pt>
    <dgm:pt modelId="{B3085DAF-DAAD-43DC-BF73-77A0BCE6D615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Exceptions</a:t>
          </a:r>
        </a:p>
      </dgm:t>
    </dgm:pt>
    <dgm:pt modelId="{1AC061C9-DFAC-4B07-89B2-994EA0C25829}" type="parTrans" cxnId="{7C4643FC-0D3C-4192-ADDD-CC83E7359B8A}">
      <dgm:prSet/>
      <dgm:spPr/>
      <dgm:t>
        <a:bodyPr/>
        <a:lstStyle/>
        <a:p>
          <a:endParaRPr lang="en-US"/>
        </a:p>
      </dgm:t>
    </dgm:pt>
    <dgm:pt modelId="{FCDEB549-C968-4914-AE8D-49CD0BFEB1B9}" type="sibTrans" cxnId="{7C4643FC-0D3C-4192-ADDD-CC83E7359B8A}">
      <dgm:prSet/>
      <dgm:spPr/>
      <dgm:t>
        <a:bodyPr/>
        <a:lstStyle/>
        <a:p>
          <a:endParaRPr lang="en-US"/>
        </a:p>
      </dgm:t>
    </dgm:pt>
    <dgm:pt modelId="{0F804381-C9E0-4FCE-85BF-456C54A47790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Forecast Orders</a:t>
          </a:r>
        </a:p>
      </dgm:t>
    </dgm:pt>
    <dgm:pt modelId="{86AA1E56-DD2E-474E-9D97-B960A7F8B915}" type="parTrans" cxnId="{860E910D-1F7E-41A2-B2D1-CAC7BC68CCA7}">
      <dgm:prSet/>
      <dgm:spPr/>
      <dgm:t>
        <a:bodyPr/>
        <a:lstStyle/>
        <a:p>
          <a:endParaRPr lang="en-US"/>
        </a:p>
      </dgm:t>
    </dgm:pt>
    <dgm:pt modelId="{080BE523-EC4F-4165-8311-A3FE603717F9}" type="sibTrans" cxnId="{860E910D-1F7E-41A2-B2D1-CAC7BC68CCA7}">
      <dgm:prSet/>
      <dgm:spPr/>
      <dgm:t>
        <a:bodyPr/>
        <a:lstStyle/>
        <a:p>
          <a:endParaRPr lang="en-US"/>
        </a:p>
      </dgm:t>
    </dgm:pt>
    <dgm:pt modelId="{1431DABB-98FD-4606-9999-11E8B0E7AB4D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1385444D-F599-4449-B9D5-CF037F620ECB}" type="parTrans" cxnId="{2B3E12C1-F3AE-45B3-9845-5AA284A837EF}">
      <dgm:prSet/>
      <dgm:spPr/>
      <dgm:t>
        <a:bodyPr/>
        <a:lstStyle/>
        <a:p>
          <a:endParaRPr lang="en-US"/>
        </a:p>
      </dgm:t>
    </dgm:pt>
    <dgm:pt modelId="{6A9FBE7D-888F-4A77-88F3-DA6DF8CC9FE8}" type="sibTrans" cxnId="{2B3E12C1-F3AE-45B3-9845-5AA284A837EF}">
      <dgm:prSet/>
      <dgm:spPr/>
      <dgm:t>
        <a:bodyPr/>
        <a:lstStyle/>
        <a:p>
          <a:endParaRPr lang="en-US"/>
        </a:p>
      </dgm:t>
    </dgm:pt>
    <dgm:pt modelId="{417E5409-72FC-40BF-BF97-54C20FC24505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</a:t>
          </a:r>
        </a:p>
      </dgm:t>
    </dgm:pt>
    <dgm:pt modelId="{26152204-B009-4910-AFD7-24DF59B2DD81}" type="parTrans" cxnId="{E205234C-D8AE-4668-BD83-63C33920571C}">
      <dgm:prSet/>
      <dgm:spPr/>
      <dgm:t>
        <a:bodyPr/>
        <a:lstStyle/>
        <a:p>
          <a:endParaRPr lang="en-US"/>
        </a:p>
      </dgm:t>
    </dgm:pt>
    <dgm:pt modelId="{4D9D1612-8451-4A8D-A1C4-DA799622C43A}" type="sibTrans" cxnId="{E205234C-D8AE-4668-BD83-63C33920571C}">
      <dgm:prSet/>
      <dgm:spPr/>
      <dgm:t>
        <a:bodyPr/>
        <a:lstStyle/>
        <a:p>
          <a:endParaRPr lang="en-US"/>
        </a:p>
      </dgm:t>
    </dgm:pt>
    <dgm:pt modelId="{2F05803B-639D-45E7-9A00-7137EEB29D9D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Generate Orders</a:t>
          </a:r>
        </a:p>
      </dgm:t>
    </dgm:pt>
    <dgm:pt modelId="{92EEDBF5-E87C-4F4F-A45C-F47DC5F1D060}" type="parTrans" cxnId="{835652BD-5556-4FFF-BC9B-50CB52FCC2B5}">
      <dgm:prSet/>
      <dgm:spPr/>
      <dgm:t>
        <a:bodyPr/>
        <a:lstStyle/>
        <a:p>
          <a:endParaRPr lang="en-US"/>
        </a:p>
      </dgm:t>
    </dgm:pt>
    <dgm:pt modelId="{EFED9D2F-0DDE-4160-9998-123586A73D97}" type="sibTrans" cxnId="{835652BD-5556-4FFF-BC9B-50CB52FCC2B5}">
      <dgm:prSet/>
      <dgm:spPr/>
      <dgm:t>
        <a:bodyPr/>
        <a:lstStyle/>
        <a:p>
          <a:endParaRPr lang="en-US"/>
        </a:p>
      </dgm:t>
    </dgm:pt>
    <dgm:pt modelId="{7AC6648B-78A5-4C78-BB27-F7453EF066FC}" type="pres">
      <dgm:prSet presAssocID="{86F4EE9F-221F-4762-AF45-B8201C4D4B93}" presName="Name0" presStyleCnt="0">
        <dgm:presLayoutVars>
          <dgm:dir/>
          <dgm:resizeHandles val="exact"/>
        </dgm:presLayoutVars>
      </dgm:prSet>
      <dgm:spPr/>
    </dgm:pt>
    <dgm:pt modelId="{1C674FE0-F136-4404-94BB-7DA508EB81A3}" type="pres">
      <dgm:prSet presAssocID="{3E1E0412-D07B-40A2-A015-761ECC4FFF4A}" presName="parTxOnly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60EBD3-1D44-4201-81E2-7FD4D051008B}" type="pres">
      <dgm:prSet presAssocID="{F25524ED-0A0D-4038-93A7-4EC4D7746121}" presName="parSpace" presStyleCnt="0"/>
      <dgm:spPr/>
    </dgm:pt>
    <dgm:pt modelId="{61FDE860-EDEC-453F-9F7E-40E0F71457F2}" type="pres">
      <dgm:prSet presAssocID="{913C7D99-0B27-4245-8F0A-DF9AC48EF7BD}" presName="parTxOnly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776046-64ED-43D9-B853-659D7BD5952E}" type="pres">
      <dgm:prSet presAssocID="{E574A92B-53C1-4FF7-8727-832CB57A30E7}" presName="parSpace" presStyleCnt="0"/>
      <dgm:spPr/>
    </dgm:pt>
    <dgm:pt modelId="{0F7120FE-2543-4791-A294-918E10953AD1}" type="pres">
      <dgm:prSet presAssocID="{102EE8DB-D956-4A5E-B562-5352F0F6C6CD}" presName="parTxOnly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9179DF-2268-4C3C-A9D1-4354330AB3D0}" type="pres">
      <dgm:prSet presAssocID="{A9F88951-F696-42B6-A5F1-061B36EC7FCA}" presName="parSpace" presStyleCnt="0"/>
      <dgm:spPr/>
    </dgm:pt>
    <dgm:pt modelId="{C67511CA-6D67-437B-ACB7-E08A36572FF4}" type="pres">
      <dgm:prSet presAssocID="{E661F5DE-CBBD-475E-AD08-A336D7842ED6}" presName="parTxOnly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162AF-94DC-47F2-937A-BB537E87E904}" type="pres">
      <dgm:prSet presAssocID="{95875868-5008-48D1-BA04-C53C643E4B57}" presName="parSpace" presStyleCnt="0"/>
      <dgm:spPr/>
    </dgm:pt>
    <dgm:pt modelId="{87FDA597-C4CD-4A23-A49F-51989C735FEA}" type="pres">
      <dgm:prSet presAssocID="{B3085DAF-DAAD-43DC-BF73-77A0BCE6D615}" presName="parTxOnly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DE63F8-390C-40B5-A4DF-0B6CA49991C3}" type="pres">
      <dgm:prSet presAssocID="{FCDEB549-C968-4914-AE8D-49CD0BFEB1B9}" presName="parSpace" presStyleCnt="0"/>
      <dgm:spPr/>
    </dgm:pt>
    <dgm:pt modelId="{AA39AB83-027C-49C1-A2B2-2020A33CCE94}" type="pres">
      <dgm:prSet presAssocID="{0F804381-C9E0-4FCE-85BF-456C54A47790}" presName="parTxOnly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9231FB-54EE-4608-B201-BDDF9DB0EF33}" type="pres">
      <dgm:prSet presAssocID="{080BE523-EC4F-4165-8311-A3FE603717F9}" presName="parSpace" presStyleCnt="0"/>
      <dgm:spPr/>
    </dgm:pt>
    <dgm:pt modelId="{41FE3313-96D3-4F92-A558-7F2F23FD3616}" type="pres">
      <dgm:prSet presAssocID="{1431DABB-98FD-4606-9999-11E8B0E7AB4D}" presName="parTxOnly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7A1C29-1B4B-4C80-99C0-7351F14E080B}" type="pres">
      <dgm:prSet presAssocID="{6A9FBE7D-888F-4A77-88F3-DA6DF8CC9FE8}" presName="parSpace" presStyleCnt="0"/>
      <dgm:spPr/>
    </dgm:pt>
    <dgm:pt modelId="{8E2C1AF0-24E6-4882-BD35-513583DCDD6C}" type="pres">
      <dgm:prSet presAssocID="{417E5409-72FC-40BF-BF97-54C20FC24505}" presName="parTxOnly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695091-16B8-491E-8981-2F83F5CD23F9}" type="pres">
      <dgm:prSet presAssocID="{4D9D1612-8451-4A8D-A1C4-DA799622C43A}" presName="parSpace" presStyleCnt="0"/>
      <dgm:spPr/>
    </dgm:pt>
    <dgm:pt modelId="{EF61F8E7-7780-4574-B609-F07C24EA59AE}" type="pres">
      <dgm:prSet presAssocID="{2F05803B-639D-45E7-9A00-7137EEB29D9D}" presName="parTxOnly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BF3893-BDE7-4A9E-9888-955480800171}" srcId="{86F4EE9F-221F-4762-AF45-B8201C4D4B93}" destId="{913C7D99-0B27-4245-8F0A-DF9AC48EF7BD}" srcOrd="1" destOrd="0" parTransId="{A2B05B86-01FF-456C-BB30-3DEA8325DA3D}" sibTransId="{E574A92B-53C1-4FF7-8727-832CB57A30E7}"/>
    <dgm:cxn modelId="{A41E0F5B-4645-4E8A-AEA8-D1EE9F2093D6}" srcId="{86F4EE9F-221F-4762-AF45-B8201C4D4B93}" destId="{3E1E0412-D07B-40A2-A015-761ECC4FFF4A}" srcOrd="0" destOrd="0" parTransId="{4E5BB90B-9149-4874-A595-9021CC7C7152}" sibTransId="{F25524ED-0A0D-4038-93A7-4EC4D7746121}"/>
    <dgm:cxn modelId="{5A023343-007D-4292-8E67-BFCA5CC07C89}" type="presOf" srcId="{913C7D99-0B27-4245-8F0A-DF9AC48EF7BD}" destId="{61FDE860-EDEC-453F-9F7E-40E0F71457F2}" srcOrd="0" destOrd="0" presId="urn:microsoft.com/office/officeart/2005/8/layout/hChevron3"/>
    <dgm:cxn modelId="{2B3E12C1-F3AE-45B3-9845-5AA284A837EF}" srcId="{86F4EE9F-221F-4762-AF45-B8201C4D4B93}" destId="{1431DABB-98FD-4606-9999-11E8B0E7AB4D}" srcOrd="6" destOrd="0" parTransId="{1385444D-F599-4449-B9D5-CF037F620ECB}" sibTransId="{6A9FBE7D-888F-4A77-88F3-DA6DF8CC9FE8}"/>
    <dgm:cxn modelId="{860E910D-1F7E-41A2-B2D1-CAC7BC68CCA7}" srcId="{86F4EE9F-221F-4762-AF45-B8201C4D4B93}" destId="{0F804381-C9E0-4FCE-85BF-456C54A47790}" srcOrd="5" destOrd="0" parTransId="{86AA1E56-DD2E-474E-9D97-B960A7F8B915}" sibTransId="{080BE523-EC4F-4165-8311-A3FE603717F9}"/>
    <dgm:cxn modelId="{4CDA0048-DC92-4C8D-844C-AF5895EF2C5E}" srcId="{86F4EE9F-221F-4762-AF45-B8201C4D4B93}" destId="{102EE8DB-D956-4A5E-B562-5352F0F6C6CD}" srcOrd="2" destOrd="0" parTransId="{0970F99D-5B9E-4E2C-BBE6-EAF174AFFC44}" sibTransId="{A9F88951-F696-42B6-A5F1-061B36EC7FCA}"/>
    <dgm:cxn modelId="{BF0CF35A-004F-42FC-853C-165022F9C5A9}" type="presOf" srcId="{0F804381-C9E0-4FCE-85BF-456C54A47790}" destId="{AA39AB83-027C-49C1-A2B2-2020A33CCE94}" srcOrd="0" destOrd="0" presId="urn:microsoft.com/office/officeart/2005/8/layout/hChevron3"/>
    <dgm:cxn modelId="{835652BD-5556-4FFF-BC9B-50CB52FCC2B5}" srcId="{86F4EE9F-221F-4762-AF45-B8201C4D4B93}" destId="{2F05803B-639D-45E7-9A00-7137EEB29D9D}" srcOrd="8" destOrd="0" parTransId="{92EEDBF5-E87C-4F4F-A45C-F47DC5F1D060}" sibTransId="{EFED9D2F-0DDE-4160-9998-123586A73D97}"/>
    <dgm:cxn modelId="{9CC26174-2DB6-48FE-8250-5C62A0DA631E}" srcId="{86F4EE9F-221F-4762-AF45-B8201C4D4B93}" destId="{E661F5DE-CBBD-475E-AD08-A336D7842ED6}" srcOrd="3" destOrd="0" parTransId="{D1D7AE73-5B8E-4628-8DB2-6B6BAAC6A133}" sibTransId="{95875868-5008-48D1-BA04-C53C643E4B57}"/>
    <dgm:cxn modelId="{7C4643FC-0D3C-4192-ADDD-CC83E7359B8A}" srcId="{86F4EE9F-221F-4762-AF45-B8201C4D4B93}" destId="{B3085DAF-DAAD-43DC-BF73-77A0BCE6D615}" srcOrd="4" destOrd="0" parTransId="{1AC061C9-DFAC-4B07-89B2-994EA0C25829}" sibTransId="{FCDEB549-C968-4914-AE8D-49CD0BFEB1B9}"/>
    <dgm:cxn modelId="{A3B0485F-D15E-4EE5-A37B-29137AFF6614}" type="presOf" srcId="{2F05803B-639D-45E7-9A00-7137EEB29D9D}" destId="{EF61F8E7-7780-4574-B609-F07C24EA59AE}" srcOrd="0" destOrd="0" presId="urn:microsoft.com/office/officeart/2005/8/layout/hChevron3"/>
    <dgm:cxn modelId="{E205234C-D8AE-4668-BD83-63C33920571C}" srcId="{86F4EE9F-221F-4762-AF45-B8201C4D4B93}" destId="{417E5409-72FC-40BF-BF97-54C20FC24505}" srcOrd="7" destOrd="0" parTransId="{26152204-B009-4910-AFD7-24DF59B2DD81}" sibTransId="{4D9D1612-8451-4A8D-A1C4-DA799622C43A}"/>
    <dgm:cxn modelId="{3F91A7C6-C5FF-4F36-A273-F9743ED2AF60}" type="presOf" srcId="{1431DABB-98FD-4606-9999-11E8B0E7AB4D}" destId="{41FE3313-96D3-4F92-A558-7F2F23FD3616}" srcOrd="0" destOrd="0" presId="urn:microsoft.com/office/officeart/2005/8/layout/hChevron3"/>
    <dgm:cxn modelId="{2726273A-15FD-4F55-AF24-588FFC61C8D9}" type="presOf" srcId="{417E5409-72FC-40BF-BF97-54C20FC24505}" destId="{8E2C1AF0-24E6-4882-BD35-513583DCDD6C}" srcOrd="0" destOrd="0" presId="urn:microsoft.com/office/officeart/2005/8/layout/hChevron3"/>
    <dgm:cxn modelId="{C78A5F63-C446-4A89-9102-EE66A07B0121}" type="presOf" srcId="{E661F5DE-CBBD-475E-AD08-A336D7842ED6}" destId="{C67511CA-6D67-437B-ACB7-E08A36572FF4}" srcOrd="0" destOrd="0" presId="urn:microsoft.com/office/officeart/2005/8/layout/hChevron3"/>
    <dgm:cxn modelId="{369035E7-94C5-4781-9AD3-24D469C9EE0D}" type="presOf" srcId="{102EE8DB-D956-4A5E-B562-5352F0F6C6CD}" destId="{0F7120FE-2543-4791-A294-918E10953AD1}" srcOrd="0" destOrd="0" presId="urn:microsoft.com/office/officeart/2005/8/layout/hChevron3"/>
    <dgm:cxn modelId="{9662017E-3258-4C29-BF28-5506121FA924}" type="presOf" srcId="{3E1E0412-D07B-40A2-A015-761ECC4FFF4A}" destId="{1C674FE0-F136-4404-94BB-7DA508EB81A3}" srcOrd="0" destOrd="0" presId="urn:microsoft.com/office/officeart/2005/8/layout/hChevron3"/>
    <dgm:cxn modelId="{5BDB3817-D329-4943-88E5-E064F24BEAD7}" type="presOf" srcId="{86F4EE9F-221F-4762-AF45-B8201C4D4B93}" destId="{7AC6648B-78A5-4C78-BB27-F7453EF066FC}" srcOrd="0" destOrd="0" presId="urn:microsoft.com/office/officeart/2005/8/layout/hChevron3"/>
    <dgm:cxn modelId="{D27C7F16-4F6B-4EBA-A96A-4D7F5C632BD0}" type="presOf" srcId="{B3085DAF-DAAD-43DC-BF73-77A0BCE6D615}" destId="{87FDA597-C4CD-4A23-A49F-51989C735FEA}" srcOrd="0" destOrd="0" presId="urn:microsoft.com/office/officeart/2005/8/layout/hChevron3"/>
    <dgm:cxn modelId="{6D7640E5-8D7B-43E4-BD24-0206EBC1EE7B}" type="presParOf" srcId="{7AC6648B-78A5-4C78-BB27-F7453EF066FC}" destId="{1C674FE0-F136-4404-94BB-7DA508EB81A3}" srcOrd="0" destOrd="0" presId="urn:microsoft.com/office/officeart/2005/8/layout/hChevron3"/>
    <dgm:cxn modelId="{5D12214E-7843-4183-80A7-535F27859523}" type="presParOf" srcId="{7AC6648B-78A5-4C78-BB27-F7453EF066FC}" destId="{2760EBD3-1D44-4201-81E2-7FD4D051008B}" srcOrd="1" destOrd="0" presId="urn:microsoft.com/office/officeart/2005/8/layout/hChevron3"/>
    <dgm:cxn modelId="{112D7D43-C0DD-463B-874C-B2485BCD28F6}" type="presParOf" srcId="{7AC6648B-78A5-4C78-BB27-F7453EF066FC}" destId="{61FDE860-EDEC-453F-9F7E-40E0F71457F2}" srcOrd="2" destOrd="0" presId="urn:microsoft.com/office/officeart/2005/8/layout/hChevron3"/>
    <dgm:cxn modelId="{1990D045-5219-4C10-9DEF-9E9DD4869C37}" type="presParOf" srcId="{7AC6648B-78A5-4C78-BB27-F7453EF066FC}" destId="{D0776046-64ED-43D9-B853-659D7BD5952E}" srcOrd="3" destOrd="0" presId="urn:microsoft.com/office/officeart/2005/8/layout/hChevron3"/>
    <dgm:cxn modelId="{B839A60B-1CB8-4984-9D3B-DDA1078A9466}" type="presParOf" srcId="{7AC6648B-78A5-4C78-BB27-F7453EF066FC}" destId="{0F7120FE-2543-4791-A294-918E10953AD1}" srcOrd="4" destOrd="0" presId="urn:microsoft.com/office/officeart/2005/8/layout/hChevron3"/>
    <dgm:cxn modelId="{8AC7B1E0-3D15-4DF3-A547-36068E747341}" type="presParOf" srcId="{7AC6648B-78A5-4C78-BB27-F7453EF066FC}" destId="{F59179DF-2268-4C3C-A9D1-4354330AB3D0}" srcOrd="5" destOrd="0" presId="urn:microsoft.com/office/officeart/2005/8/layout/hChevron3"/>
    <dgm:cxn modelId="{DD2D135A-E647-448D-9D9A-A0A8A162DAA7}" type="presParOf" srcId="{7AC6648B-78A5-4C78-BB27-F7453EF066FC}" destId="{C67511CA-6D67-437B-ACB7-E08A36572FF4}" srcOrd="6" destOrd="0" presId="urn:microsoft.com/office/officeart/2005/8/layout/hChevron3"/>
    <dgm:cxn modelId="{357AE995-2D8C-486E-990C-2E26D41EB797}" type="presParOf" srcId="{7AC6648B-78A5-4C78-BB27-F7453EF066FC}" destId="{A64162AF-94DC-47F2-937A-BB537E87E904}" srcOrd="7" destOrd="0" presId="urn:microsoft.com/office/officeart/2005/8/layout/hChevron3"/>
    <dgm:cxn modelId="{15B47D22-E2AD-45A7-BD74-2C685950EC92}" type="presParOf" srcId="{7AC6648B-78A5-4C78-BB27-F7453EF066FC}" destId="{87FDA597-C4CD-4A23-A49F-51989C735FEA}" srcOrd="8" destOrd="0" presId="urn:microsoft.com/office/officeart/2005/8/layout/hChevron3"/>
    <dgm:cxn modelId="{642BC063-2148-4B09-8C59-A8EB3DE5901C}" type="presParOf" srcId="{7AC6648B-78A5-4C78-BB27-F7453EF066FC}" destId="{DADE63F8-390C-40B5-A4DF-0B6CA49991C3}" srcOrd="9" destOrd="0" presId="urn:microsoft.com/office/officeart/2005/8/layout/hChevron3"/>
    <dgm:cxn modelId="{47DAF061-EDD9-4568-90F9-41C08C60C372}" type="presParOf" srcId="{7AC6648B-78A5-4C78-BB27-F7453EF066FC}" destId="{AA39AB83-027C-49C1-A2B2-2020A33CCE94}" srcOrd="10" destOrd="0" presId="urn:microsoft.com/office/officeart/2005/8/layout/hChevron3"/>
    <dgm:cxn modelId="{3B53FA1D-7F62-46C4-BAE6-A35C461EEB69}" type="presParOf" srcId="{7AC6648B-78A5-4C78-BB27-F7453EF066FC}" destId="{C69231FB-54EE-4608-B201-BDDF9DB0EF33}" srcOrd="11" destOrd="0" presId="urn:microsoft.com/office/officeart/2005/8/layout/hChevron3"/>
    <dgm:cxn modelId="{C88CF3FB-519F-41A4-8EB8-5F74B8BA39D2}" type="presParOf" srcId="{7AC6648B-78A5-4C78-BB27-F7453EF066FC}" destId="{41FE3313-96D3-4F92-A558-7F2F23FD3616}" srcOrd="12" destOrd="0" presId="urn:microsoft.com/office/officeart/2005/8/layout/hChevron3"/>
    <dgm:cxn modelId="{ECEBE51D-8F99-4418-A595-65B7128CA798}" type="presParOf" srcId="{7AC6648B-78A5-4C78-BB27-F7453EF066FC}" destId="{877A1C29-1B4B-4C80-99C0-7351F14E080B}" srcOrd="13" destOrd="0" presId="urn:microsoft.com/office/officeart/2005/8/layout/hChevron3"/>
    <dgm:cxn modelId="{6A82D89A-9630-449F-8E31-C1A8CD53767B}" type="presParOf" srcId="{7AC6648B-78A5-4C78-BB27-F7453EF066FC}" destId="{8E2C1AF0-24E6-4882-BD35-513583DCDD6C}" srcOrd="14" destOrd="0" presId="urn:microsoft.com/office/officeart/2005/8/layout/hChevron3"/>
    <dgm:cxn modelId="{2B2FC286-9E8E-440A-9D61-0A7084BB972D}" type="presParOf" srcId="{7AC6648B-78A5-4C78-BB27-F7453EF066FC}" destId="{17695091-16B8-491E-8981-2F83F5CD23F9}" srcOrd="15" destOrd="0" presId="urn:microsoft.com/office/officeart/2005/8/layout/hChevron3"/>
    <dgm:cxn modelId="{F2EDEF10-DE2E-404E-B61D-117435D46A4C}" type="presParOf" srcId="{7AC6648B-78A5-4C78-BB27-F7453EF066FC}" destId="{EF61F8E7-7780-4574-B609-F07C24EA59AE}" srcOrd="1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6F4EE9F-221F-4762-AF45-B8201C4D4B93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3E1E0412-D07B-40A2-A015-761ECC4FFF4A}">
      <dgm:prSet phldrT="[Text]" custT="1"/>
      <dgm:spPr/>
      <dgm:t>
        <a:bodyPr/>
        <a:lstStyle/>
        <a:p>
          <a:r>
            <a:rPr lang="en-US" sz="900" b="1" baseline="0" dirty="0" smtClean="0">
              <a:solidFill>
                <a:srgbClr val="FFFF00"/>
              </a:solidFill>
            </a:rPr>
            <a:t>Arrange</a:t>
          </a:r>
        </a:p>
        <a:p>
          <a:r>
            <a:rPr lang="en-US" sz="900" b="1" baseline="0" dirty="0" smtClean="0">
              <a:solidFill>
                <a:srgbClr val="FFFF00"/>
              </a:solidFill>
            </a:rPr>
            <a:t> Collaboration</a:t>
          </a:r>
          <a:endParaRPr lang="en-US" sz="900" b="1" baseline="0" dirty="0">
            <a:solidFill>
              <a:srgbClr val="FFFF00"/>
            </a:solidFill>
          </a:endParaRPr>
        </a:p>
      </dgm:t>
    </dgm:pt>
    <dgm:pt modelId="{4E5BB90B-9149-4874-A595-9021CC7C7152}" type="parTrans" cxnId="{A41E0F5B-4645-4E8A-AEA8-D1EE9F2093D6}">
      <dgm:prSet/>
      <dgm:spPr/>
      <dgm:t>
        <a:bodyPr/>
        <a:lstStyle/>
        <a:p>
          <a:endParaRPr lang="en-US"/>
        </a:p>
      </dgm:t>
    </dgm:pt>
    <dgm:pt modelId="{F25524ED-0A0D-4038-93A7-4EC4D7746121}" type="sibTrans" cxnId="{A41E0F5B-4645-4E8A-AEA8-D1EE9F2093D6}">
      <dgm:prSet/>
      <dgm:spPr/>
      <dgm:t>
        <a:bodyPr/>
        <a:lstStyle/>
        <a:p>
          <a:endParaRPr lang="en-US"/>
        </a:p>
      </dgm:t>
    </dgm:pt>
    <dgm:pt modelId="{913C7D99-0B27-4245-8F0A-DF9AC48EF7BD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Joint Business Plan</a:t>
          </a:r>
          <a:endParaRPr lang="en-US" sz="900" b="1" dirty="0">
            <a:solidFill>
              <a:srgbClr val="FFFF00"/>
            </a:solidFill>
          </a:endParaRPr>
        </a:p>
      </dgm:t>
    </dgm:pt>
    <dgm:pt modelId="{A2B05B86-01FF-456C-BB30-3DEA8325DA3D}" type="parTrans" cxnId="{5CBF3893-BDE7-4A9E-9888-955480800171}">
      <dgm:prSet/>
      <dgm:spPr/>
      <dgm:t>
        <a:bodyPr/>
        <a:lstStyle/>
        <a:p>
          <a:endParaRPr lang="en-US"/>
        </a:p>
      </dgm:t>
    </dgm:pt>
    <dgm:pt modelId="{E574A92B-53C1-4FF7-8727-832CB57A30E7}" type="sibTrans" cxnId="{5CBF3893-BDE7-4A9E-9888-955480800171}">
      <dgm:prSet/>
      <dgm:spPr/>
      <dgm:t>
        <a:bodyPr/>
        <a:lstStyle/>
        <a:p>
          <a:endParaRPr lang="en-US"/>
        </a:p>
      </dgm:t>
    </dgm:pt>
    <dgm:pt modelId="{102EE8DB-D956-4A5E-B562-5352F0F6C6C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Create Sales Forecast</a:t>
          </a:r>
          <a:endParaRPr lang="en-US" sz="900" b="1" dirty="0">
            <a:solidFill>
              <a:srgbClr val="FFFF00"/>
            </a:solidFill>
          </a:endParaRPr>
        </a:p>
      </dgm:t>
    </dgm:pt>
    <dgm:pt modelId="{0970F99D-5B9E-4E2C-BBE6-EAF174AFFC44}" type="parTrans" cxnId="{4CDA0048-DC92-4C8D-844C-AF5895EF2C5E}">
      <dgm:prSet/>
      <dgm:spPr/>
      <dgm:t>
        <a:bodyPr/>
        <a:lstStyle/>
        <a:p>
          <a:endParaRPr lang="en-US"/>
        </a:p>
      </dgm:t>
    </dgm:pt>
    <dgm:pt modelId="{A9F88951-F696-42B6-A5F1-061B36EC7FCA}" type="sibTrans" cxnId="{4CDA0048-DC92-4C8D-844C-AF5895EF2C5E}">
      <dgm:prSet/>
      <dgm:spPr/>
      <dgm:t>
        <a:bodyPr/>
        <a:lstStyle/>
        <a:p>
          <a:endParaRPr lang="en-US"/>
        </a:p>
      </dgm:t>
    </dgm:pt>
    <dgm:pt modelId="{E661F5DE-CBBD-475E-AD08-A336D7842ED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D1D7AE73-5B8E-4628-8DB2-6B6BAAC6A133}" type="parTrans" cxnId="{9CC26174-2DB6-48FE-8250-5C62A0DA631E}">
      <dgm:prSet/>
      <dgm:spPr/>
      <dgm:t>
        <a:bodyPr/>
        <a:lstStyle/>
        <a:p>
          <a:endParaRPr lang="en-US"/>
        </a:p>
      </dgm:t>
    </dgm:pt>
    <dgm:pt modelId="{95875868-5008-48D1-BA04-C53C643E4B57}" type="sibTrans" cxnId="{9CC26174-2DB6-48FE-8250-5C62A0DA631E}">
      <dgm:prSet/>
      <dgm:spPr/>
      <dgm:t>
        <a:bodyPr/>
        <a:lstStyle/>
        <a:p>
          <a:endParaRPr lang="en-US"/>
        </a:p>
      </dgm:t>
    </dgm:pt>
    <dgm:pt modelId="{B3085DAF-DAAD-43DC-BF73-77A0BCE6D615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chemeClr val="tx1"/>
              </a:solidFill>
            </a:rPr>
            <a:t>Resolve Exceptions</a:t>
          </a:r>
        </a:p>
      </dgm:t>
    </dgm:pt>
    <dgm:pt modelId="{1AC061C9-DFAC-4B07-89B2-994EA0C25829}" type="parTrans" cxnId="{7C4643FC-0D3C-4192-ADDD-CC83E7359B8A}">
      <dgm:prSet/>
      <dgm:spPr/>
      <dgm:t>
        <a:bodyPr/>
        <a:lstStyle/>
        <a:p>
          <a:endParaRPr lang="en-US"/>
        </a:p>
      </dgm:t>
    </dgm:pt>
    <dgm:pt modelId="{FCDEB549-C968-4914-AE8D-49CD0BFEB1B9}" type="sibTrans" cxnId="{7C4643FC-0D3C-4192-ADDD-CC83E7359B8A}">
      <dgm:prSet/>
      <dgm:spPr/>
      <dgm:t>
        <a:bodyPr/>
        <a:lstStyle/>
        <a:p>
          <a:endParaRPr lang="en-US"/>
        </a:p>
      </dgm:t>
    </dgm:pt>
    <dgm:pt modelId="{0F804381-C9E0-4FCE-85BF-456C54A47790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Forecast Orders</a:t>
          </a:r>
        </a:p>
      </dgm:t>
    </dgm:pt>
    <dgm:pt modelId="{86AA1E56-DD2E-474E-9D97-B960A7F8B915}" type="parTrans" cxnId="{860E910D-1F7E-41A2-B2D1-CAC7BC68CCA7}">
      <dgm:prSet/>
      <dgm:spPr/>
      <dgm:t>
        <a:bodyPr/>
        <a:lstStyle/>
        <a:p>
          <a:endParaRPr lang="en-US"/>
        </a:p>
      </dgm:t>
    </dgm:pt>
    <dgm:pt modelId="{080BE523-EC4F-4165-8311-A3FE603717F9}" type="sibTrans" cxnId="{860E910D-1F7E-41A2-B2D1-CAC7BC68CCA7}">
      <dgm:prSet/>
      <dgm:spPr/>
      <dgm:t>
        <a:bodyPr/>
        <a:lstStyle/>
        <a:p>
          <a:endParaRPr lang="en-US"/>
        </a:p>
      </dgm:t>
    </dgm:pt>
    <dgm:pt modelId="{1431DABB-98FD-4606-9999-11E8B0E7AB4D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1385444D-F599-4449-B9D5-CF037F620ECB}" type="parTrans" cxnId="{2B3E12C1-F3AE-45B3-9845-5AA284A837EF}">
      <dgm:prSet/>
      <dgm:spPr/>
      <dgm:t>
        <a:bodyPr/>
        <a:lstStyle/>
        <a:p>
          <a:endParaRPr lang="en-US"/>
        </a:p>
      </dgm:t>
    </dgm:pt>
    <dgm:pt modelId="{6A9FBE7D-888F-4A77-88F3-DA6DF8CC9FE8}" type="sibTrans" cxnId="{2B3E12C1-F3AE-45B3-9845-5AA284A837EF}">
      <dgm:prSet/>
      <dgm:spPr/>
      <dgm:t>
        <a:bodyPr/>
        <a:lstStyle/>
        <a:p>
          <a:endParaRPr lang="en-US"/>
        </a:p>
      </dgm:t>
    </dgm:pt>
    <dgm:pt modelId="{417E5409-72FC-40BF-BF97-54C20FC24505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</a:t>
          </a:r>
        </a:p>
      </dgm:t>
    </dgm:pt>
    <dgm:pt modelId="{26152204-B009-4910-AFD7-24DF59B2DD81}" type="parTrans" cxnId="{E205234C-D8AE-4668-BD83-63C33920571C}">
      <dgm:prSet/>
      <dgm:spPr/>
      <dgm:t>
        <a:bodyPr/>
        <a:lstStyle/>
        <a:p>
          <a:endParaRPr lang="en-US"/>
        </a:p>
      </dgm:t>
    </dgm:pt>
    <dgm:pt modelId="{4D9D1612-8451-4A8D-A1C4-DA799622C43A}" type="sibTrans" cxnId="{E205234C-D8AE-4668-BD83-63C33920571C}">
      <dgm:prSet/>
      <dgm:spPr/>
      <dgm:t>
        <a:bodyPr/>
        <a:lstStyle/>
        <a:p>
          <a:endParaRPr lang="en-US"/>
        </a:p>
      </dgm:t>
    </dgm:pt>
    <dgm:pt modelId="{2F05803B-639D-45E7-9A00-7137EEB29D9D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Generate Orders</a:t>
          </a:r>
        </a:p>
      </dgm:t>
    </dgm:pt>
    <dgm:pt modelId="{92EEDBF5-E87C-4F4F-A45C-F47DC5F1D060}" type="parTrans" cxnId="{835652BD-5556-4FFF-BC9B-50CB52FCC2B5}">
      <dgm:prSet/>
      <dgm:spPr/>
      <dgm:t>
        <a:bodyPr/>
        <a:lstStyle/>
        <a:p>
          <a:endParaRPr lang="en-US"/>
        </a:p>
      </dgm:t>
    </dgm:pt>
    <dgm:pt modelId="{EFED9D2F-0DDE-4160-9998-123586A73D97}" type="sibTrans" cxnId="{835652BD-5556-4FFF-BC9B-50CB52FCC2B5}">
      <dgm:prSet/>
      <dgm:spPr/>
      <dgm:t>
        <a:bodyPr/>
        <a:lstStyle/>
        <a:p>
          <a:endParaRPr lang="en-US"/>
        </a:p>
      </dgm:t>
    </dgm:pt>
    <dgm:pt modelId="{7AC6648B-78A5-4C78-BB27-F7453EF066FC}" type="pres">
      <dgm:prSet presAssocID="{86F4EE9F-221F-4762-AF45-B8201C4D4B93}" presName="Name0" presStyleCnt="0">
        <dgm:presLayoutVars>
          <dgm:dir/>
          <dgm:resizeHandles val="exact"/>
        </dgm:presLayoutVars>
      </dgm:prSet>
      <dgm:spPr/>
    </dgm:pt>
    <dgm:pt modelId="{1C674FE0-F136-4404-94BB-7DA508EB81A3}" type="pres">
      <dgm:prSet presAssocID="{3E1E0412-D07B-40A2-A015-761ECC4FFF4A}" presName="parTxOnly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60EBD3-1D44-4201-81E2-7FD4D051008B}" type="pres">
      <dgm:prSet presAssocID="{F25524ED-0A0D-4038-93A7-4EC4D7746121}" presName="parSpace" presStyleCnt="0"/>
      <dgm:spPr/>
    </dgm:pt>
    <dgm:pt modelId="{61FDE860-EDEC-453F-9F7E-40E0F71457F2}" type="pres">
      <dgm:prSet presAssocID="{913C7D99-0B27-4245-8F0A-DF9AC48EF7BD}" presName="parTxOnly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776046-64ED-43D9-B853-659D7BD5952E}" type="pres">
      <dgm:prSet presAssocID="{E574A92B-53C1-4FF7-8727-832CB57A30E7}" presName="parSpace" presStyleCnt="0"/>
      <dgm:spPr/>
    </dgm:pt>
    <dgm:pt modelId="{0F7120FE-2543-4791-A294-918E10953AD1}" type="pres">
      <dgm:prSet presAssocID="{102EE8DB-D956-4A5E-B562-5352F0F6C6CD}" presName="parTxOnly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9179DF-2268-4C3C-A9D1-4354330AB3D0}" type="pres">
      <dgm:prSet presAssocID="{A9F88951-F696-42B6-A5F1-061B36EC7FCA}" presName="parSpace" presStyleCnt="0"/>
      <dgm:spPr/>
    </dgm:pt>
    <dgm:pt modelId="{C67511CA-6D67-437B-ACB7-E08A36572FF4}" type="pres">
      <dgm:prSet presAssocID="{E661F5DE-CBBD-475E-AD08-A336D7842ED6}" presName="parTxOnly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162AF-94DC-47F2-937A-BB537E87E904}" type="pres">
      <dgm:prSet presAssocID="{95875868-5008-48D1-BA04-C53C643E4B57}" presName="parSpace" presStyleCnt="0"/>
      <dgm:spPr/>
    </dgm:pt>
    <dgm:pt modelId="{87FDA597-C4CD-4A23-A49F-51989C735FEA}" type="pres">
      <dgm:prSet presAssocID="{B3085DAF-DAAD-43DC-BF73-77A0BCE6D615}" presName="parTxOnly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DE63F8-390C-40B5-A4DF-0B6CA49991C3}" type="pres">
      <dgm:prSet presAssocID="{FCDEB549-C968-4914-AE8D-49CD0BFEB1B9}" presName="parSpace" presStyleCnt="0"/>
      <dgm:spPr/>
    </dgm:pt>
    <dgm:pt modelId="{AA39AB83-027C-49C1-A2B2-2020A33CCE94}" type="pres">
      <dgm:prSet presAssocID="{0F804381-C9E0-4FCE-85BF-456C54A47790}" presName="parTxOnly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9231FB-54EE-4608-B201-BDDF9DB0EF33}" type="pres">
      <dgm:prSet presAssocID="{080BE523-EC4F-4165-8311-A3FE603717F9}" presName="parSpace" presStyleCnt="0"/>
      <dgm:spPr/>
    </dgm:pt>
    <dgm:pt modelId="{41FE3313-96D3-4F92-A558-7F2F23FD3616}" type="pres">
      <dgm:prSet presAssocID="{1431DABB-98FD-4606-9999-11E8B0E7AB4D}" presName="parTxOnly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7A1C29-1B4B-4C80-99C0-7351F14E080B}" type="pres">
      <dgm:prSet presAssocID="{6A9FBE7D-888F-4A77-88F3-DA6DF8CC9FE8}" presName="parSpace" presStyleCnt="0"/>
      <dgm:spPr/>
    </dgm:pt>
    <dgm:pt modelId="{8E2C1AF0-24E6-4882-BD35-513583DCDD6C}" type="pres">
      <dgm:prSet presAssocID="{417E5409-72FC-40BF-BF97-54C20FC24505}" presName="parTxOnly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695091-16B8-491E-8981-2F83F5CD23F9}" type="pres">
      <dgm:prSet presAssocID="{4D9D1612-8451-4A8D-A1C4-DA799622C43A}" presName="parSpace" presStyleCnt="0"/>
      <dgm:spPr/>
    </dgm:pt>
    <dgm:pt modelId="{EF61F8E7-7780-4574-B609-F07C24EA59AE}" type="pres">
      <dgm:prSet presAssocID="{2F05803B-639D-45E7-9A00-7137EEB29D9D}" presName="parTxOnly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BF3893-BDE7-4A9E-9888-955480800171}" srcId="{86F4EE9F-221F-4762-AF45-B8201C4D4B93}" destId="{913C7D99-0B27-4245-8F0A-DF9AC48EF7BD}" srcOrd="1" destOrd="0" parTransId="{A2B05B86-01FF-456C-BB30-3DEA8325DA3D}" sibTransId="{E574A92B-53C1-4FF7-8727-832CB57A30E7}"/>
    <dgm:cxn modelId="{68C20E9D-7C98-4360-AA71-4BCA0C95EFC1}" type="presOf" srcId="{86F4EE9F-221F-4762-AF45-B8201C4D4B93}" destId="{7AC6648B-78A5-4C78-BB27-F7453EF066FC}" srcOrd="0" destOrd="0" presId="urn:microsoft.com/office/officeart/2005/8/layout/hChevron3"/>
    <dgm:cxn modelId="{A41E0F5B-4645-4E8A-AEA8-D1EE9F2093D6}" srcId="{86F4EE9F-221F-4762-AF45-B8201C4D4B93}" destId="{3E1E0412-D07B-40A2-A015-761ECC4FFF4A}" srcOrd="0" destOrd="0" parTransId="{4E5BB90B-9149-4874-A595-9021CC7C7152}" sibTransId="{F25524ED-0A0D-4038-93A7-4EC4D7746121}"/>
    <dgm:cxn modelId="{2B3E12C1-F3AE-45B3-9845-5AA284A837EF}" srcId="{86F4EE9F-221F-4762-AF45-B8201C4D4B93}" destId="{1431DABB-98FD-4606-9999-11E8B0E7AB4D}" srcOrd="6" destOrd="0" parTransId="{1385444D-F599-4449-B9D5-CF037F620ECB}" sibTransId="{6A9FBE7D-888F-4A77-88F3-DA6DF8CC9FE8}"/>
    <dgm:cxn modelId="{860E910D-1F7E-41A2-B2D1-CAC7BC68CCA7}" srcId="{86F4EE9F-221F-4762-AF45-B8201C4D4B93}" destId="{0F804381-C9E0-4FCE-85BF-456C54A47790}" srcOrd="5" destOrd="0" parTransId="{86AA1E56-DD2E-474E-9D97-B960A7F8B915}" sibTransId="{080BE523-EC4F-4165-8311-A3FE603717F9}"/>
    <dgm:cxn modelId="{4CDA0048-DC92-4C8D-844C-AF5895EF2C5E}" srcId="{86F4EE9F-221F-4762-AF45-B8201C4D4B93}" destId="{102EE8DB-D956-4A5E-B562-5352F0F6C6CD}" srcOrd="2" destOrd="0" parTransId="{0970F99D-5B9E-4E2C-BBE6-EAF174AFFC44}" sibTransId="{A9F88951-F696-42B6-A5F1-061B36EC7FCA}"/>
    <dgm:cxn modelId="{E19FD757-7969-4773-9E17-0B723AE0010A}" type="presOf" srcId="{102EE8DB-D956-4A5E-B562-5352F0F6C6CD}" destId="{0F7120FE-2543-4791-A294-918E10953AD1}" srcOrd="0" destOrd="0" presId="urn:microsoft.com/office/officeart/2005/8/layout/hChevron3"/>
    <dgm:cxn modelId="{37AB879A-CF5F-43C4-B3D7-994B8890AA35}" type="presOf" srcId="{E661F5DE-CBBD-475E-AD08-A336D7842ED6}" destId="{C67511CA-6D67-437B-ACB7-E08A36572FF4}" srcOrd="0" destOrd="0" presId="urn:microsoft.com/office/officeart/2005/8/layout/hChevron3"/>
    <dgm:cxn modelId="{FB599D27-736E-45E5-B28A-3174A5D7B2EA}" type="presOf" srcId="{913C7D99-0B27-4245-8F0A-DF9AC48EF7BD}" destId="{61FDE860-EDEC-453F-9F7E-40E0F71457F2}" srcOrd="0" destOrd="0" presId="urn:microsoft.com/office/officeart/2005/8/layout/hChevron3"/>
    <dgm:cxn modelId="{1D876FC1-C2A4-40D1-9957-623D88DF6B56}" type="presOf" srcId="{2F05803B-639D-45E7-9A00-7137EEB29D9D}" destId="{EF61F8E7-7780-4574-B609-F07C24EA59AE}" srcOrd="0" destOrd="0" presId="urn:microsoft.com/office/officeart/2005/8/layout/hChevron3"/>
    <dgm:cxn modelId="{835652BD-5556-4FFF-BC9B-50CB52FCC2B5}" srcId="{86F4EE9F-221F-4762-AF45-B8201C4D4B93}" destId="{2F05803B-639D-45E7-9A00-7137EEB29D9D}" srcOrd="8" destOrd="0" parTransId="{92EEDBF5-E87C-4F4F-A45C-F47DC5F1D060}" sibTransId="{EFED9D2F-0DDE-4160-9998-123586A73D97}"/>
    <dgm:cxn modelId="{8F07482C-20F8-4C01-980C-3697C5E73D1D}" type="presOf" srcId="{B3085DAF-DAAD-43DC-BF73-77A0BCE6D615}" destId="{87FDA597-C4CD-4A23-A49F-51989C735FEA}" srcOrd="0" destOrd="0" presId="urn:microsoft.com/office/officeart/2005/8/layout/hChevron3"/>
    <dgm:cxn modelId="{9CC26174-2DB6-48FE-8250-5C62A0DA631E}" srcId="{86F4EE9F-221F-4762-AF45-B8201C4D4B93}" destId="{E661F5DE-CBBD-475E-AD08-A336D7842ED6}" srcOrd="3" destOrd="0" parTransId="{D1D7AE73-5B8E-4628-8DB2-6B6BAAC6A133}" sibTransId="{95875868-5008-48D1-BA04-C53C643E4B57}"/>
    <dgm:cxn modelId="{533DE9BA-99E6-42A4-9D22-D1C3A22191C7}" type="presOf" srcId="{417E5409-72FC-40BF-BF97-54C20FC24505}" destId="{8E2C1AF0-24E6-4882-BD35-513583DCDD6C}" srcOrd="0" destOrd="0" presId="urn:microsoft.com/office/officeart/2005/8/layout/hChevron3"/>
    <dgm:cxn modelId="{7C4643FC-0D3C-4192-ADDD-CC83E7359B8A}" srcId="{86F4EE9F-221F-4762-AF45-B8201C4D4B93}" destId="{B3085DAF-DAAD-43DC-BF73-77A0BCE6D615}" srcOrd="4" destOrd="0" parTransId="{1AC061C9-DFAC-4B07-89B2-994EA0C25829}" sibTransId="{FCDEB549-C968-4914-AE8D-49CD0BFEB1B9}"/>
    <dgm:cxn modelId="{5C7C103D-D955-4E5E-ACA7-7DECFCC79891}" type="presOf" srcId="{1431DABB-98FD-4606-9999-11E8B0E7AB4D}" destId="{41FE3313-96D3-4F92-A558-7F2F23FD3616}" srcOrd="0" destOrd="0" presId="urn:microsoft.com/office/officeart/2005/8/layout/hChevron3"/>
    <dgm:cxn modelId="{E205234C-D8AE-4668-BD83-63C33920571C}" srcId="{86F4EE9F-221F-4762-AF45-B8201C4D4B93}" destId="{417E5409-72FC-40BF-BF97-54C20FC24505}" srcOrd="7" destOrd="0" parTransId="{26152204-B009-4910-AFD7-24DF59B2DD81}" sibTransId="{4D9D1612-8451-4A8D-A1C4-DA799622C43A}"/>
    <dgm:cxn modelId="{8D8C2B4B-262D-41F0-B3E6-6386D8FCB77E}" type="presOf" srcId="{0F804381-C9E0-4FCE-85BF-456C54A47790}" destId="{AA39AB83-027C-49C1-A2B2-2020A33CCE94}" srcOrd="0" destOrd="0" presId="urn:microsoft.com/office/officeart/2005/8/layout/hChevron3"/>
    <dgm:cxn modelId="{AA6ABE6B-CAA1-46F3-BD76-BBAE1F9790B1}" type="presOf" srcId="{3E1E0412-D07B-40A2-A015-761ECC4FFF4A}" destId="{1C674FE0-F136-4404-94BB-7DA508EB81A3}" srcOrd="0" destOrd="0" presId="urn:microsoft.com/office/officeart/2005/8/layout/hChevron3"/>
    <dgm:cxn modelId="{D7E7D058-D956-4C7F-8E51-AE63060DA4FB}" type="presParOf" srcId="{7AC6648B-78A5-4C78-BB27-F7453EF066FC}" destId="{1C674FE0-F136-4404-94BB-7DA508EB81A3}" srcOrd="0" destOrd="0" presId="urn:microsoft.com/office/officeart/2005/8/layout/hChevron3"/>
    <dgm:cxn modelId="{69067880-D9B8-4310-B2BC-83B6C57FB926}" type="presParOf" srcId="{7AC6648B-78A5-4C78-BB27-F7453EF066FC}" destId="{2760EBD3-1D44-4201-81E2-7FD4D051008B}" srcOrd="1" destOrd="0" presId="urn:microsoft.com/office/officeart/2005/8/layout/hChevron3"/>
    <dgm:cxn modelId="{9AE20C0D-B7E8-4DCD-886F-7A3914E5CE42}" type="presParOf" srcId="{7AC6648B-78A5-4C78-BB27-F7453EF066FC}" destId="{61FDE860-EDEC-453F-9F7E-40E0F71457F2}" srcOrd="2" destOrd="0" presId="urn:microsoft.com/office/officeart/2005/8/layout/hChevron3"/>
    <dgm:cxn modelId="{D3C4AA39-55C7-48F5-A66E-A6CA65BDDB94}" type="presParOf" srcId="{7AC6648B-78A5-4C78-BB27-F7453EF066FC}" destId="{D0776046-64ED-43D9-B853-659D7BD5952E}" srcOrd="3" destOrd="0" presId="urn:microsoft.com/office/officeart/2005/8/layout/hChevron3"/>
    <dgm:cxn modelId="{3DAE808D-C1E0-4DFD-97F4-3D0257CE0B26}" type="presParOf" srcId="{7AC6648B-78A5-4C78-BB27-F7453EF066FC}" destId="{0F7120FE-2543-4791-A294-918E10953AD1}" srcOrd="4" destOrd="0" presId="urn:microsoft.com/office/officeart/2005/8/layout/hChevron3"/>
    <dgm:cxn modelId="{D7EDCBB4-2312-4133-90EC-44D6B1E65185}" type="presParOf" srcId="{7AC6648B-78A5-4C78-BB27-F7453EF066FC}" destId="{F59179DF-2268-4C3C-A9D1-4354330AB3D0}" srcOrd="5" destOrd="0" presId="urn:microsoft.com/office/officeart/2005/8/layout/hChevron3"/>
    <dgm:cxn modelId="{9FD0A331-1670-43F5-BD65-414BED1ACE96}" type="presParOf" srcId="{7AC6648B-78A5-4C78-BB27-F7453EF066FC}" destId="{C67511CA-6D67-437B-ACB7-E08A36572FF4}" srcOrd="6" destOrd="0" presId="urn:microsoft.com/office/officeart/2005/8/layout/hChevron3"/>
    <dgm:cxn modelId="{1CB53497-6FE6-49B2-9A38-E45BD8E95001}" type="presParOf" srcId="{7AC6648B-78A5-4C78-BB27-F7453EF066FC}" destId="{A64162AF-94DC-47F2-937A-BB537E87E904}" srcOrd="7" destOrd="0" presId="urn:microsoft.com/office/officeart/2005/8/layout/hChevron3"/>
    <dgm:cxn modelId="{1F68BD50-8555-4CE3-8C72-37E215198F5B}" type="presParOf" srcId="{7AC6648B-78A5-4C78-BB27-F7453EF066FC}" destId="{87FDA597-C4CD-4A23-A49F-51989C735FEA}" srcOrd="8" destOrd="0" presId="urn:microsoft.com/office/officeart/2005/8/layout/hChevron3"/>
    <dgm:cxn modelId="{0A41CA5F-0DD2-474C-A538-5C5665415E74}" type="presParOf" srcId="{7AC6648B-78A5-4C78-BB27-F7453EF066FC}" destId="{DADE63F8-390C-40B5-A4DF-0B6CA49991C3}" srcOrd="9" destOrd="0" presId="urn:microsoft.com/office/officeart/2005/8/layout/hChevron3"/>
    <dgm:cxn modelId="{4667EA25-167D-4055-BB94-3D897270367C}" type="presParOf" srcId="{7AC6648B-78A5-4C78-BB27-F7453EF066FC}" destId="{AA39AB83-027C-49C1-A2B2-2020A33CCE94}" srcOrd="10" destOrd="0" presId="urn:microsoft.com/office/officeart/2005/8/layout/hChevron3"/>
    <dgm:cxn modelId="{089DB280-3D65-46A0-9840-A8D65C578A09}" type="presParOf" srcId="{7AC6648B-78A5-4C78-BB27-F7453EF066FC}" destId="{C69231FB-54EE-4608-B201-BDDF9DB0EF33}" srcOrd="11" destOrd="0" presId="urn:microsoft.com/office/officeart/2005/8/layout/hChevron3"/>
    <dgm:cxn modelId="{E138B544-B0B9-4CFE-88E7-FB4F689C58C0}" type="presParOf" srcId="{7AC6648B-78A5-4C78-BB27-F7453EF066FC}" destId="{41FE3313-96D3-4F92-A558-7F2F23FD3616}" srcOrd="12" destOrd="0" presId="urn:microsoft.com/office/officeart/2005/8/layout/hChevron3"/>
    <dgm:cxn modelId="{11F3F073-D7BC-44FE-9E15-709814B03B61}" type="presParOf" srcId="{7AC6648B-78A5-4C78-BB27-F7453EF066FC}" destId="{877A1C29-1B4B-4C80-99C0-7351F14E080B}" srcOrd="13" destOrd="0" presId="urn:microsoft.com/office/officeart/2005/8/layout/hChevron3"/>
    <dgm:cxn modelId="{180FF8FE-9E65-4412-9D08-24B08FE07CAC}" type="presParOf" srcId="{7AC6648B-78A5-4C78-BB27-F7453EF066FC}" destId="{8E2C1AF0-24E6-4882-BD35-513583DCDD6C}" srcOrd="14" destOrd="0" presId="urn:microsoft.com/office/officeart/2005/8/layout/hChevron3"/>
    <dgm:cxn modelId="{EA1B53D6-0371-44EF-8CCF-5576D6149E4D}" type="presParOf" srcId="{7AC6648B-78A5-4C78-BB27-F7453EF066FC}" destId="{17695091-16B8-491E-8981-2F83F5CD23F9}" srcOrd="15" destOrd="0" presId="urn:microsoft.com/office/officeart/2005/8/layout/hChevron3"/>
    <dgm:cxn modelId="{A69DE5D8-C1A1-4F71-8A06-959F1AD6F609}" type="presParOf" srcId="{7AC6648B-78A5-4C78-BB27-F7453EF066FC}" destId="{EF61F8E7-7780-4574-B609-F07C24EA59AE}" srcOrd="1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6F4EE9F-221F-4762-AF45-B8201C4D4B93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3E1E0412-D07B-40A2-A015-761ECC4FFF4A}">
      <dgm:prSet phldrT="[Text]" custT="1"/>
      <dgm:spPr/>
      <dgm:t>
        <a:bodyPr/>
        <a:lstStyle/>
        <a:p>
          <a:r>
            <a:rPr lang="en-US" sz="900" b="1" baseline="0" dirty="0" smtClean="0">
              <a:solidFill>
                <a:srgbClr val="FFFF00"/>
              </a:solidFill>
            </a:rPr>
            <a:t>Arrange</a:t>
          </a:r>
        </a:p>
        <a:p>
          <a:r>
            <a:rPr lang="en-US" sz="900" b="1" baseline="0" dirty="0" smtClean="0">
              <a:solidFill>
                <a:srgbClr val="FFFF00"/>
              </a:solidFill>
            </a:rPr>
            <a:t> Collaboration</a:t>
          </a:r>
          <a:endParaRPr lang="en-US" sz="900" b="1" baseline="0" dirty="0">
            <a:solidFill>
              <a:srgbClr val="FFFF00"/>
            </a:solidFill>
          </a:endParaRPr>
        </a:p>
      </dgm:t>
    </dgm:pt>
    <dgm:pt modelId="{4E5BB90B-9149-4874-A595-9021CC7C7152}" type="parTrans" cxnId="{A41E0F5B-4645-4E8A-AEA8-D1EE9F2093D6}">
      <dgm:prSet/>
      <dgm:spPr/>
      <dgm:t>
        <a:bodyPr/>
        <a:lstStyle/>
        <a:p>
          <a:endParaRPr lang="en-US"/>
        </a:p>
      </dgm:t>
    </dgm:pt>
    <dgm:pt modelId="{F25524ED-0A0D-4038-93A7-4EC4D7746121}" type="sibTrans" cxnId="{A41E0F5B-4645-4E8A-AEA8-D1EE9F2093D6}">
      <dgm:prSet/>
      <dgm:spPr/>
      <dgm:t>
        <a:bodyPr/>
        <a:lstStyle/>
        <a:p>
          <a:endParaRPr lang="en-US"/>
        </a:p>
      </dgm:t>
    </dgm:pt>
    <dgm:pt modelId="{913C7D99-0B27-4245-8F0A-DF9AC48EF7BD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Joint Business Plan</a:t>
          </a:r>
          <a:endParaRPr lang="en-US" sz="900" b="1" dirty="0">
            <a:solidFill>
              <a:srgbClr val="FFFF00"/>
            </a:solidFill>
          </a:endParaRPr>
        </a:p>
      </dgm:t>
    </dgm:pt>
    <dgm:pt modelId="{A2B05B86-01FF-456C-BB30-3DEA8325DA3D}" type="parTrans" cxnId="{5CBF3893-BDE7-4A9E-9888-955480800171}">
      <dgm:prSet/>
      <dgm:spPr/>
      <dgm:t>
        <a:bodyPr/>
        <a:lstStyle/>
        <a:p>
          <a:endParaRPr lang="en-US"/>
        </a:p>
      </dgm:t>
    </dgm:pt>
    <dgm:pt modelId="{E574A92B-53C1-4FF7-8727-832CB57A30E7}" type="sibTrans" cxnId="{5CBF3893-BDE7-4A9E-9888-955480800171}">
      <dgm:prSet/>
      <dgm:spPr/>
      <dgm:t>
        <a:bodyPr/>
        <a:lstStyle/>
        <a:p>
          <a:endParaRPr lang="en-US"/>
        </a:p>
      </dgm:t>
    </dgm:pt>
    <dgm:pt modelId="{102EE8DB-D956-4A5E-B562-5352F0F6C6C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Create Sales Forecast</a:t>
          </a:r>
          <a:endParaRPr lang="en-US" sz="900" b="1" dirty="0">
            <a:solidFill>
              <a:srgbClr val="FFFF00"/>
            </a:solidFill>
          </a:endParaRPr>
        </a:p>
      </dgm:t>
    </dgm:pt>
    <dgm:pt modelId="{0970F99D-5B9E-4E2C-BBE6-EAF174AFFC44}" type="parTrans" cxnId="{4CDA0048-DC92-4C8D-844C-AF5895EF2C5E}">
      <dgm:prSet/>
      <dgm:spPr/>
      <dgm:t>
        <a:bodyPr/>
        <a:lstStyle/>
        <a:p>
          <a:endParaRPr lang="en-US"/>
        </a:p>
      </dgm:t>
    </dgm:pt>
    <dgm:pt modelId="{A9F88951-F696-42B6-A5F1-061B36EC7FCA}" type="sibTrans" cxnId="{4CDA0048-DC92-4C8D-844C-AF5895EF2C5E}">
      <dgm:prSet/>
      <dgm:spPr/>
      <dgm:t>
        <a:bodyPr/>
        <a:lstStyle/>
        <a:p>
          <a:endParaRPr lang="en-US"/>
        </a:p>
      </dgm:t>
    </dgm:pt>
    <dgm:pt modelId="{E661F5DE-CBBD-475E-AD08-A336D7842ED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D1D7AE73-5B8E-4628-8DB2-6B6BAAC6A133}" type="parTrans" cxnId="{9CC26174-2DB6-48FE-8250-5C62A0DA631E}">
      <dgm:prSet/>
      <dgm:spPr/>
      <dgm:t>
        <a:bodyPr/>
        <a:lstStyle/>
        <a:p>
          <a:endParaRPr lang="en-US"/>
        </a:p>
      </dgm:t>
    </dgm:pt>
    <dgm:pt modelId="{95875868-5008-48D1-BA04-C53C643E4B57}" type="sibTrans" cxnId="{9CC26174-2DB6-48FE-8250-5C62A0DA631E}">
      <dgm:prSet/>
      <dgm:spPr/>
      <dgm:t>
        <a:bodyPr/>
        <a:lstStyle/>
        <a:p>
          <a:endParaRPr lang="en-US"/>
        </a:p>
      </dgm:t>
    </dgm:pt>
    <dgm:pt modelId="{B3085DAF-DAAD-43DC-BF73-77A0BCE6D615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Exceptions</a:t>
          </a:r>
        </a:p>
      </dgm:t>
    </dgm:pt>
    <dgm:pt modelId="{1AC061C9-DFAC-4B07-89B2-994EA0C25829}" type="parTrans" cxnId="{7C4643FC-0D3C-4192-ADDD-CC83E7359B8A}">
      <dgm:prSet/>
      <dgm:spPr/>
      <dgm:t>
        <a:bodyPr/>
        <a:lstStyle/>
        <a:p>
          <a:endParaRPr lang="en-US"/>
        </a:p>
      </dgm:t>
    </dgm:pt>
    <dgm:pt modelId="{FCDEB549-C968-4914-AE8D-49CD0BFEB1B9}" type="sibTrans" cxnId="{7C4643FC-0D3C-4192-ADDD-CC83E7359B8A}">
      <dgm:prSet/>
      <dgm:spPr/>
      <dgm:t>
        <a:bodyPr/>
        <a:lstStyle/>
        <a:p>
          <a:endParaRPr lang="en-US"/>
        </a:p>
      </dgm:t>
    </dgm:pt>
    <dgm:pt modelId="{0F804381-C9E0-4FCE-85BF-456C54A47790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chemeClr val="tx1"/>
              </a:solidFill>
            </a:rPr>
            <a:t>Forecast Orders</a:t>
          </a:r>
        </a:p>
      </dgm:t>
    </dgm:pt>
    <dgm:pt modelId="{86AA1E56-DD2E-474E-9D97-B960A7F8B915}" type="parTrans" cxnId="{860E910D-1F7E-41A2-B2D1-CAC7BC68CCA7}">
      <dgm:prSet/>
      <dgm:spPr/>
      <dgm:t>
        <a:bodyPr/>
        <a:lstStyle/>
        <a:p>
          <a:endParaRPr lang="en-US"/>
        </a:p>
      </dgm:t>
    </dgm:pt>
    <dgm:pt modelId="{080BE523-EC4F-4165-8311-A3FE603717F9}" type="sibTrans" cxnId="{860E910D-1F7E-41A2-B2D1-CAC7BC68CCA7}">
      <dgm:prSet/>
      <dgm:spPr/>
      <dgm:t>
        <a:bodyPr/>
        <a:lstStyle/>
        <a:p>
          <a:endParaRPr lang="en-US"/>
        </a:p>
      </dgm:t>
    </dgm:pt>
    <dgm:pt modelId="{1431DABB-98FD-4606-9999-11E8B0E7AB4D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1385444D-F599-4449-B9D5-CF037F620ECB}" type="parTrans" cxnId="{2B3E12C1-F3AE-45B3-9845-5AA284A837EF}">
      <dgm:prSet/>
      <dgm:spPr/>
      <dgm:t>
        <a:bodyPr/>
        <a:lstStyle/>
        <a:p>
          <a:endParaRPr lang="en-US"/>
        </a:p>
      </dgm:t>
    </dgm:pt>
    <dgm:pt modelId="{6A9FBE7D-888F-4A77-88F3-DA6DF8CC9FE8}" type="sibTrans" cxnId="{2B3E12C1-F3AE-45B3-9845-5AA284A837EF}">
      <dgm:prSet/>
      <dgm:spPr/>
      <dgm:t>
        <a:bodyPr/>
        <a:lstStyle/>
        <a:p>
          <a:endParaRPr lang="en-US"/>
        </a:p>
      </dgm:t>
    </dgm:pt>
    <dgm:pt modelId="{417E5409-72FC-40BF-BF97-54C20FC24505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</a:t>
          </a:r>
        </a:p>
      </dgm:t>
    </dgm:pt>
    <dgm:pt modelId="{26152204-B009-4910-AFD7-24DF59B2DD81}" type="parTrans" cxnId="{E205234C-D8AE-4668-BD83-63C33920571C}">
      <dgm:prSet/>
      <dgm:spPr/>
      <dgm:t>
        <a:bodyPr/>
        <a:lstStyle/>
        <a:p>
          <a:endParaRPr lang="en-US"/>
        </a:p>
      </dgm:t>
    </dgm:pt>
    <dgm:pt modelId="{4D9D1612-8451-4A8D-A1C4-DA799622C43A}" type="sibTrans" cxnId="{E205234C-D8AE-4668-BD83-63C33920571C}">
      <dgm:prSet/>
      <dgm:spPr/>
      <dgm:t>
        <a:bodyPr/>
        <a:lstStyle/>
        <a:p>
          <a:endParaRPr lang="en-US"/>
        </a:p>
      </dgm:t>
    </dgm:pt>
    <dgm:pt modelId="{2F05803B-639D-45E7-9A00-7137EEB29D9D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Generate Orders</a:t>
          </a:r>
        </a:p>
      </dgm:t>
    </dgm:pt>
    <dgm:pt modelId="{92EEDBF5-E87C-4F4F-A45C-F47DC5F1D060}" type="parTrans" cxnId="{835652BD-5556-4FFF-BC9B-50CB52FCC2B5}">
      <dgm:prSet/>
      <dgm:spPr/>
      <dgm:t>
        <a:bodyPr/>
        <a:lstStyle/>
        <a:p>
          <a:endParaRPr lang="en-US"/>
        </a:p>
      </dgm:t>
    </dgm:pt>
    <dgm:pt modelId="{EFED9D2F-0DDE-4160-9998-123586A73D97}" type="sibTrans" cxnId="{835652BD-5556-4FFF-BC9B-50CB52FCC2B5}">
      <dgm:prSet/>
      <dgm:spPr/>
      <dgm:t>
        <a:bodyPr/>
        <a:lstStyle/>
        <a:p>
          <a:endParaRPr lang="en-US"/>
        </a:p>
      </dgm:t>
    </dgm:pt>
    <dgm:pt modelId="{7AC6648B-78A5-4C78-BB27-F7453EF066FC}" type="pres">
      <dgm:prSet presAssocID="{86F4EE9F-221F-4762-AF45-B8201C4D4B93}" presName="Name0" presStyleCnt="0">
        <dgm:presLayoutVars>
          <dgm:dir/>
          <dgm:resizeHandles val="exact"/>
        </dgm:presLayoutVars>
      </dgm:prSet>
      <dgm:spPr/>
    </dgm:pt>
    <dgm:pt modelId="{1C674FE0-F136-4404-94BB-7DA508EB81A3}" type="pres">
      <dgm:prSet presAssocID="{3E1E0412-D07B-40A2-A015-761ECC4FFF4A}" presName="parTxOnly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60EBD3-1D44-4201-81E2-7FD4D051008B}" type="pres">
      <dgm:prSet presAssocID="{F25524ED-0A0D-4038-93A7-4EC4D7746121}" presName="parSpace" presStyleCnt="0"/>
      <dgm:spPr/>
    </dgm:pt>
    <dgm:pt modelId="{61FDE860-EDEC-453F-9F7E-40E0F71457F2}" type="pres">
      <dgm:prSet presAssocID="{913C7D99-0B27-4245-8F0A-DF9AC48EF7BD}" presName="parTxOnly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776046-64ED-43D9-B853-659D7BD5952E}" type="pres">
      <dgm:prSet presAssocID="{E574A92B-53C1-4FF7-8727-832CB57A30E7}" presName="parSpace" presStyleCnt="0"/>
      <dgm:spPr/>
    </dgm:pt>
    <dgm:pt modelId="{0F7120FE-2543-4791-A294-918E10953AD1}" type="pres">
      <dgm:prSet presAssocID="{102EE8DB-D956-4A5E-B562-5352F0F6C6CD}" presName="parTxOnly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9179DF-2268-4C3C-A9D1-4354330AB3D0}" type="pres">
      <dgm:prSet presAssocID="{A9F88951-F696-42B6-A5F1-061B36EC7FCA}" presName="parSpace" presStyleCnt="0"/>
      <dgm:spPr/>
    </dgm:pt>
    <dgm:pt modelId="{C67511CA-6D67-437B-ACB7-E08A36572FF4}" type="pres">
      <dgm:prSet presAssocID="{E661F5DE-CBBD-475E-AD08-A336D7842ED6}" presName="parTxOnly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162AF-94DC-47F2-937A-BB537E87E904}" type="pres">
      <dgm:prSet presAssocID="{95875868-5008-48D1-BA04-C53C643E4B57}" presName="parSpace" presStyleCnt="0"/>
      <dgm:spPr/>
    </dgm:pt>
    <dgm:pt modelId="{87FDA597-C4CD-4A23-A49F-51989C735FEA}" type="pres">
      <dgm:prSet presAssocID="{B3085DAF-DAAD-43DC-BF73-77A0BCE6D615}" presName="parTxOnly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DE63F8-390C-40B5-A4DF-0B6CA49991C3}" type="pres">
      <dgm:prSet presAssocID="{FCDEB549-C968-4914-AE8D-49CD0BFEB1B9}" presName="parSpace" presStyleCnt="0"/>
      <dgm:spPr/>
    </dgm:pt>
    <dgm:pt modelId="{AA39AB83-027C-49C1-A2B2-2020A33CCE94}" type="pres">
      <dgm:prSet presAssocID="{0F804381-C9E0-4FCE-85BF-456C54A47790}" presName="parTxOnly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9231FB-54EE-4608-B201-BDDF9DB0EF33}" type="pres">
      <dgm:prSet presAssocID="{080BE523-EC4F-4165-8311-A3FE603717F9}" presName="parSpace" presStyleCnt="0"/>
      <dgm:spPr/>
    </dgm:pt>
    <dgm:pt modelId="{41FE3313-96D3-4F92-A558-7F2F23FD3616}" type="pres">
      <dgm:prSet presAssocID="{1431DABB-98FD-4606-9999-11E8B0E7AB4D}" presName="parTxOnly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7A1C29-1B4B-4C80-99C0-7351F14E080B}" type="pres">
      <dgm:prSet presAssocID="{6A9FBE7D-888F-4A77-88F3-DA6DF8CC9FE8}" presName="parSpace" presStyleCnt="0"/>
      <dgm:spPr/>
    </dgm:pt>
    <dgm:pt modelId="{8E2C1AF0-24E6-4882-BD35-513583DCDD6C}" type="pres">
      <dgm:prSet presAssocID="{417E5409-72FC-40BF-BF97-54C20FC24505}" presName="parTxOnly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695091-16B8-491E-8981-2F83F5CD23F9}" type="pres">
      <dgm:prSet presAssocID="{4D9D1612-8451-4A8D-A1C4-DA799622C43A}" presName="parSpace" presStyleCnt="0"/>
      <dgm:spPr/>
    </dgm:pt>
    <dgm:pt modelId="{EF61F8E7-7780-4574-B609-F07C24EA59AE}" type="pres">
      <dgm:prSet presAssocID="{2F05803B-639D-45E7-9A00-7137EEB29D9D}" presName="parTxOnly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BF3893-BDE7-4A9E-9888-955480800171}" srcId="{86F4EE9F-221F-4762-AF45-B8201C4D4B93}" destId="{913C7D99-0B27-4245-8F0A-DF9AC48EF7BD}" srcOrd="1" destOrd="0" parTransId="{A2B05B86-01FF-456C-BB30-3DEA8325DA3D}" sibTransId="{E574A92B-53C1-4FF7-8727-832CB57A30E7}"/>
    <dgm:cxn modelId="{A41E0F5B-4645-4E8A-AEA8-D1EE9F2093D6}" srcId="{86F4EE9F-221F-4762-AF45-B8201C4D4B93}" destId="{3E1E0412-D07B-40A2-A015-761ECC4FFF4A}" srcOrd="0" destOrd="0" parTransId="{4E5BB90B-9149-4874-A595-9021CC7C7152}" sibTransId="{F25524ED-0A0D-4038-93A7-4EC4D7746121}"/>
    <dgm:cxn modelId="{2B3E12C1-F3AE-45B3-9845-5AA284A837EF}" srcId="{86F4EE9F-221F-4762-AF45-B8201C4D4B93}" destId="{1431DABB-98FD-4606-9999-11E8B0E7AB4D}" srcOrd="6" destOrd="0" parTransId="{1385444D-F599-4449-B9D5-CF037F620ECB}" sibTransId="{6A9FBE7D-888F-4A77-88F3-DA6DF8CC9FE8}"/>
    <dgm:cxn modelId="{860E910D-1F7E-41A2-B2D1-CAC7BC68CCA7}" srcId="{86F4EE9F-221F-4762-AF45-B8201C4D4B93}" destId="{0F804381-C9E0-4FCE-85BF-456C54A47790}" srcOrd="5" destOrd="0" parTransId="{86AA1E56-DD2E-474E-9D97-B960A7F8B915}" sibTransId="{080BE523-EC4F-4165-8311-A3FE603717F9}"/>
    <dgm:cxn modelId="{4CDA0048-DC92-4C8D-844C-AF5895EF2C5E}" srcId="{86F4EE9F-221F-4762-AF45-B8201C4D4B93}" destId="{102EE8DB-D956-4A5E-B562-5352F0F6C6CD}" srcOrd="2" destOrd="0" parTransId="{0970F99D-5B9E-4E2C-BBE6-EAF174AFFC44}" sibTransId="{A9F88951-F696-42B6-A5F1-061B36EC7FCA}"/>
    <dgm:cxn modelId="{55396494-3E7A-4C43-8472-C5DA592B5CB5}" type="presOf" srcId="{3E1E0412-D07B-40A2-A015-761ECC4FFF4A}" destId="{1C674FE0-F136-4404-94BB-7DA508EB81A3}" srcOrd="0" destOrd="0" presId="urn:microsoft.com/office/officeart/2005/8/layout/hChevron3"/>
    <dgm:cxn modelId="{88C23D30-887F-4678-BC19-AD506B754EB7}" type="presOf" srcId="{86F4EE9F-221F-4762-AF45-B8201C4D4B93}" destId="{7AC6648B-78A5-4C78-BB27-F7453EF066FC}" srcOrd="0" destOrd="0" presId="urn:microsoft.com/office/officeart/2005/8/layout/hChevron3"/>
    <dgm:cxn modelId="{B1E3A446-98AA-489F-9BD0-778BF1B0EF6C}" type="presOf" srcId="{2F05803B-639D-45E7-9A00-7137EEB29D9D}" destId="{EF61F8E7-7780-4574-B609-F07C24EA59AE}" srcOrd="0" destOrd="0" presId="urn:microsoft.com/office/officeart/2005/8/layout/hChevron3"/>
    <dgm:cxn modelId="{9099C05E-5F2A-4BD5-BD4F-DEC3BA057729}" type="presOf" srcId="{102EE8DB-D956-4A5E-B562-5352F0F6C6CD}" destId="{0F7120FE-2543-4791-A294-918E10953AD1}" srcOrd="0" destOrd="0" presId="urn:microsoft.com/office/officeart/2005/8/layout/hChevron3"/>
    <dgm:cxn modelId="{835652BD-5556-4FFF-BC9B-50CB52FCC2B5}" srcId="{86F4EE9F-221F-4762-AF45-B8201C4D4B93}" destId="{2F05803B-639D-45E7-9A00-7137EEB29D9D}" srcOrd="8" destOrd="0" parTransId="{92EEDBF5-E87C-4F4F-A45C-F47DC5F1D060}" sibTransId="{EFED9D2F-0DDE-4160-9998-123586A73D97}"/>
    <dgm:cxn modelId="{0FC16C41-1AF4-46C9-B0D8-5E050685BA02}" type="presOf" srcId="{417E5409-72FC-40BF-BF97-54C20FC24505}" destId="{8E2C1AF0-24E6-4882-BD35-513583DCDD6C}" srcOrd="0" destOrd="0" presId="urn:microsoft.com/office/officeart/2005/8/layout/hChevron3"/>
    <dgm:cxn modelId="{B515442D-2EAD-406E-852D-CC253EE925EA}" type="presOf" srcId="{1431DABB-98FD-4606-9999-11E8B0E7AB4D}" destId="{41FE3313-96D3-4F92-A558-7F2F23FD3616}" srcOrd="0" destOrd="0" presId="urn:microsoft.com/office/officeart/2005/8/layout/hChevron3"/>
    <dgm:cxn modelId="{9CC26174-2DB6-48FE-8250-5C62A0DA631E}" srcId="{86F4EE9F-221F-4762-AF45-B8201C4D4B93}" destId="{E661F5DE-CBBD-475E-AD08-A336D7842ED6}" srcOrd="3" destOrd="0" parTransId="{D1D7AE73-5B8E-4628-8DB2-6B6BAAC6A133}" sibTransId="{95875868-5008-48D1-BA04-C53C643E4B57}"/>
    <dgm:cxn modelId="{C7008BCC-384B-459C-BE14-94337FB15782}" type="presOf" srcId="{0F804381-C9E0-4FCE-85BF-456C54A47790}" destId="{AA39AB83-027C-49C1-A2B2-2020A33CCE94}" srcOrd="0" destOrd="0" presId="urn:microsoft.com/office/officeart/2005/8/layout/hChevron3"/>
    <dgm:cxn modelId="{7C4643FC-0D3C-4192-ADDD-CC83E7359B8A}" srcId="{86F4EE9F-221F-4762-AF45-B8201C4D4B93}" destId="{B3085DAF-DAAD-43DC-BF73-77A0BCE6D615}" srcOrd="4" destOrd="0" parTransId="{1AC061C9-DFAC-4B07-89B2-994EA0C25829}" sibTransId="{FCDEB549-C968-4914-AE8D-49CD0BFEB1B9}"/>
    <dgm:cxn modelId="{0E65AC4C-8218-4D65-A0E2-718468686AB5}" type="presOf" srcId="{913C7D99-0B27-4245-8F0A-DF9AC48EF7BD}" destId="{61FDE860-EDEC-453F-9F7E-40E0F71457F2}" srcOrd="0" destOrd="0" presId="urn:microsoft.com/office/officeart/2005/8/layout/hChevron3"/>
    <dgm:cxn modelId="{E205234C-D8AE-4668-BD83-63C33920571C}" srcId="{86F4EE9F-221F-4762-AF45-B8201C4D4B93}" destId="{417E5409-72FC-40BF-BF97-54C20FC24505}" srcOrd="7" destOrd="0" parTransId="{26152204-B009-4910-AFD7-24DF59B2DD81}" sibTransId="{4D9D1612-8451-4A8D-A1C4-DA799622C43A}"/>
    <dgm:cxn modelId="{419EF6F9-ACD6-4C9A-96B3-FC48E84179B1}" type="presOf" srcId="{E661F5DE-CBBD-475E-AD08-A336D7842ED6}" destId="{C67511CA-6D67-437B-ACB7-E08A36572FF4}" srcOrd="0" destOrd="0" presId="urn:microsoft.com/office/officeart/2005/8/layout/hChevron3"/>
    <dgm:cxn modelId="{F73E5AB2-5517-43E3-A30E-ADC38D591598}" type="presOf" srcId="{B3085DAF-DAAD-43DC-BF73-77A0BCE6D615}" destId="{87FDA597-C4CD-4A23-A49F-51989C735FEA}" srcOrd="0" destOrd="0" presId="urn:microsoft.com/office/officeart/2005/8/layout/hChevron3"/>
    <dgm:cxn modelId="{AEBC28AF-DD7F-469C-8EA5-019B79EDE810}" type="presParOf" srcId="{7AC6648B-78A5-4C78-BB27-F7453EF066FC}" destId="{1C674FE0-F136-4404-94BB-7DA508EB81A3}" srcOrd="0" destOrd="0" presId="urn:microsoft.com/office/officeart/2005/8/layout/hChevron3"/>
    <dgm:cxn modelId="{686A6447-814A-4D3E-BAAC-2A2F5D409A66}" type="presParOf" srcId="{7AC6648B-78A5-4C78-BB27-F7453EF066FC}" destId="{2760EBD3-1D44-4201-81E2-7FD4D051008B}" srcOrd="1" destOrd="0" presId="urn:microsoft.com/office/officeart/2005/8/layout/hChevron3"/>
    <dgm:cxn modelId="{796411B7-708E-40DA-B779-A44E9C675CE6}" type="presParOf" srcId="{7AC6648B-78A5-4C78-BB27-F7453EF066FC}" destId="{61FDE860-EDEC-453F-9F7E-40E0F71457F2}" srcOrd="2" destOrd="0" presId="urn:microsoft.com/office/officeart/2005/8/layout/hChevron3"/>
    <dgm:cxn modelId="{F8F1648C-DA54-4670-9115-5F15DCF76B08}" type="presParOf" srcId="{7AC6648B-78A5-4C78-BB27-F7453EF066FC}" destId="{D0776046-64ED-43D9-B853-659D7BD5952E}" srcOrd="3" destOrd="0" presId="urn:microsoft.com/office/officeart/2005/8/layout/hChevron3"/>
    <dgm:cxn modelId="{DBAE16EB-4E90-4D2E-B46C-5F978FA7BBB1}" type="presParOf" srcId="{7AC6648B-78A5-4C78-BB27-F7453EF066FC}" destId="{0F7120FE-2543-4791-A294-918E10953AD1}" srcOrd="4" destOrd="0" presId="urn:microsoft.com/office/officeart/2005/8/layout/hChevron3"/>
    <dgm:cxn modelId="{B09FCD3B-EA1E-4478-88AA-E316C73270B0}" type="presParOf" srcId="{7AC6648B-78A5-4C78-BB27-F7453EF066FC}" destId="{F59179DF-2268-4C3C-A9D1-4354330AB3D0}" srcOrd="5" destOrd="0" presId="urn:microsoft.com/office/officeart/2005/8/layout/hChevron3"/>
    <dgm:cxn modelId="{383B37AB-91E6-423A-9A51-EA8419DE88E5}" type="presParOf" srcId="{7AC6648B-78A5-4C78-BB27-F7453EF066FC}" destId="{C67511CA-6D67-437B-ACB7-E08A36572FF4}" srcOrd="6" destOrd="0" presId="urn:microsoft.com/office/officeart/2005/8/layout/hChevron3"/>
    <dgm:cxn modelId="{8CB58D75-23B6-40CA-AD9F-14CC0A832010}" type="presParOf" srcId="{7AC6648B-78A5-4C78-BB27-F7453EF066FC}" destId="{A64162AF-94DC-47F2-937A-BB537E87E904}" srcOrd="7" destOrd="0" presId="urn:microsoft.com/office/officeart/2005/8/layout/hChevron3"/>
    <dgm:cxn modelId="{A853AF7B-5362-4DF9-878D-EF09F71AC985}" type="presParOf" srcId="{7AC6648B-78A5-4C78-BB27-F7453EF066FC}" destId="{87FDA597-C4CD-4A23-A49F-51989C735FEA}" srcOrd="8" destOrd="0" presId="urn:microsoft.com/office/officeart/2005/8/layout/hChevron3"/>
    <dgm:cxn modelId="{BFB76192-CBBB-4FE2-A883-07C74A43B634}" type="presParOf" srcId="{7AC6648B-78A5-4C78-BB27-F7453EF066FC}" destId="{DADE63F8-390C-40B5-A4DF-0B6CA49991C3}" srcOrd="9" destOrd="0" presId="urn:microsoft.com/office/officeart/2005/8/layout/hChevron3"/>
    <dgm:cxn modelId="{FE86F738-5C70-45FF-B5F3-B6E5FE710C5C}" type="presParOf" srcId="{7AC6648B-78A5-4C78-BB27-F7453EF066FC}" destId="{AA39AB83-027C-49C1-A2B2-2020A33CCE94}" srcOrd="10" destOrd="0" presId="urn:microsoft.com/office/officeart/2005/8/layout/hChevron3"/>
    <dgm:cxn modelId="{14CBC81F-3E02-479D-8E4D-592ED0351107}" type="presParOf" srcId="{7AC6648B-78A5-4C78-BB27-F7453EF066FC}" destId="{C69231FB-54EE-4608-B201-BDDF9DB0EF33}" srcOrd="11" destOrd="0" presId="urn:microsoft.com/office/officeart/2005/8/layout/hChevron3"/>
    <dgm:cxn modelId="{7F4C6105-60A3-4395-972B-C8B25AD03A12}" type="presParOf" srcId="{7AC6648B-78A5-4C78-BB27-F7453EF066FC}" destId="{41FE3313-96D3-4F92-A558-7F2F23FD3616}" srcOrd="12" destOrd="0" presId="urn:microsoft.com/office/officeart/2005/8/layout/hChevron3"/>
    <dgm:cxn modelId="{73A16D4D-66E9-429C-9D46-8D234BE13E40}" type="presParOf" srcId="{7AC6648B-78A5-4C78-BB27-F7453EF066FC}" destId="{877A1C29-1B4B-4C80-99C0-7351F14E080B}" srcOrd="13" destOrd="0" presId="urn:microsoft.com/office/officeart/2005/8/layout/hChevron3"/>
    <dgm:cxn modelId="{FB29E768-6750-46C4-AD3C-A12F3CA2824B}" type="presParOf" srcId="{7AC6648B-78A5-4C78-BB27-F7453EF066FC}" destId="{8E2C1AF0-24E6-4882-BD35-513583DCDD6C}" srcOrd="14" destOrd="0" presId="urn:microsoft.com/office/officeart/2005/8/layout/hChevron3"/>
    <dgm:cxn modelId="{5BD629B6-9653-4687-AE53-13D797D8A8F7}" type="presParOf" srcId="{7AC6648B-78A5-4C78-BB27-F7453EF066FC}" destId="{17695091-16B8-491E-8981-2F83F5CD23F9}" srcOrd="15" destOrd="0" presId="urn:microsoft.com/office/officeart/2005/8/layout/hChevron3"/>
    <dgm:cxn modelId="{32F62D58-8476-4CD2-9370-56B2FB326775}" type="presParOf" srcId="{7AC6648B-78A5-4C78-BB27-F7453EF066FC}" destId="{EF61F8E7-7780-4574-B609-F07C24EA59AE}" srcOrd="1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6F4EE9F-221F-4762-AF45-B8201C4D4B93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3E1E0412-D07B-40A2-A015-761ECC4FFF4A}">
      <dgm:prSet phldrT="[Text]" custT="1"/>
      <dgm:spPr/>
      <dgm:t>
        <a:bodyPr/>
        <a:lstStyle/>
        <a:p>
          <a:r>
            <a:rPr lang="en-US" sz="900" b="1" baseline="0" dirty="0" smtClean="0">
              <a:solidFill>
                <a:srgbClr val="FFFF00"/>
              </a:solidFill>
            </a:rPr>
            <a:t>Arrange</a:t>
          </a:r>
        </a:p>
        <a:p>
          <a:r>
            <a:rPr lang="en-US" sz="900" b="1" baseline="0" dirty="0" smtClean="0">
              <a:solidFill>
                <a:srgbClr val="FFFF00"/>
              </a:solidFill>
            </a:rPr>
            <a:t> Collaboration</a:t>
          </a:r>
          <a:endParaRPr lang="en-US" sz="900" b="1" baseline="0" dirty="0">
            <a:solidFill>
              <a:srgbClr val="FFFF00"/>
            </a:solidFill>
          </a:endParaRPr>
        </a:p>
      </dgm:t>
    </dgm:pt>
    <dgm:pt modelId="{4E5BB90B-9149-4874-A595-9021CC7C7152}" type="parTrans" cxnId="{A41E0F5B-4645-4E8A-AEA8-D1EE9F2093D6}">
      <dgm:prSet/>
      <dgm:spPr/>
      <dgm:t>
        <a:bodyPr/>
        <a:lstStyle/>
        <a:p>
          <a:endParaRPr lang="en-US"/>
        </a:p>
      </dgm:t>
    </dgm:pt>
    <dgm:pt modelId="{F25524ED-0A0D-4038-93A7-4EC4D7746121}" type="sibTrans" cxnId="{A41E0F5B-4645-4E8A-AEA8-D1EE9F2093D6}">
      <dgm:prSet/>
      <dgm:spPr/>
      <dgm:t>
        <a:bodyPr/>
        <a:lstStyle/>
        <a:p>
          <a:endParaRPr lang="en-US"/>
        </a:p>
      </dgm:t>
    </dgm:pt>
    <dgm:pt modelId="{913C7D99-0B27-4245-8F0A-DF9AC48EF7BD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Joint Business Plan</a:t>
          </a:r>
          <a:endParaRPr lang="en-US" sz="900" b="1" dirty="0">
            <a:solidFill>
              <a:srgbClr val="FFFF00"/>
            </a:solidFill>
          </a:endParaRPr>
        </a:p>
      </dgm:t>
    </dgm:pt>
    <dgm:pt modelId="{A2B05B86-01FF-456C-BB30-3DEA8325DA3D}" type="parTrans" cxnId="{5CBF3893-BDE7-4A9E-9888-955480800171}">
      <dgm:prSet/>
      <dgm:spPr/>
      <dgm:t>
        <a:bodyPr/>
        <a:lstStyle/>
        <a:p>
          <a:endParaRPr lang="en-US"/>
        </a:p>
      </dgm:t>
    </dgm:pt>
    <dgm:pt modelId="{E574A92B-53C1-4FF7-8727-832CB57A30E7}" type="sibTrans" cxnId="{5CBF3893-BDE7-4A9E-9888-955480800171}">
      <dgm:prSet/>
      <dgm:spPr/>
      <dgm:t>
        <a:bodyPr/>
        <a:lstStyle/>
        <a:p>
          <a:endParaRPr lang="en-US"/>
        </a:p>
      </dgm:t>
    </dgm:pt>
    <dgm:pt modelId="{102EE8DB-D956-4A5E-B562-5352F0F6C6C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Create Sales Forecast</a:t>
          </a:r>
          <a:endParaRPr lang="en-US" sz="900" b="1" dirty="0">
            <a:solidFill>
              <a:srgbClr val="FFFF00"/>
            </a:solidFill>
          </a:endParaRPr>
        </a:p>
      </dgm:t>
    </dgm:pt>
    <dgm:pt modelId="{0970F99D-5B9E-4E2C-BBE6-EAF174AFFC44}" type="parTrans" cxnId="{4CDA0048-DC92-4C8D-844C-AF5895EF2C5E}">
      <dgm:prSet/>
      <dgm:spPr/>
      <dgm:t>
        <a:bodyPr/>
        <a:lstStyle/>
        <a:p>
          <a:endParaRPr lang="en-US"/>
        </a:p>
      </dgm:t>
    </dgm:pt>
    <dgm:pt modelId="{A9F88951-F696-42B6-A5F1-061B36EC7FCA}" type="sibTrans" cxnId="{4CDA0048-DC92-4C8D-844C-AF5895EF2C5E}">
      <dgm:prSet/>
      <dgm:spPr/>
      <dgm:t>
        <a:bodyPr/>
        <a:lstStyle/>
        <a:p>
          <a:endParaRPr lang="en-US"/>
        </a:p>
      </dgm:t>
    </dgm:pt>
    <dgm:pt modelId="{E661F5DE-CBBD-475E-AD08-A336D7842ED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Identify Exceptions</a:t>
          </a:r>
        </a:p>
      </dgm:t>
    </dgm:pt>
    <dgm:pt modelId="{D1D7AE73-5B8E-4628-8DB2-6B6BAAC6A133}" type="parTrans" cxnId="{9CC26174-2DB6-48FE-8250-5C62A0DA631E}">
      <dgm:prSet/>
      <dgm:spPr/>
      <dgm:t>
        <a:bodyPr/>
        <a:lstStyle/>
        <a:p>
          <a:endParaRPr lang="en-US"/>
        </a:p>
      </dgm:t>
    </dgm:pt>
    <dgm:pt modelId="{95875868-5008-48D1-BA04-C53C643E4B57}" type="sibTrans" cxnId="{9CC26174-2DB6-48FE-8250-5C62A0DA631E}">
      <dgm:prSet/>
      <dgm:spPr/>
      <dgm:t>
        <a:bodyPr/>
        <a:lstStyle/>
        <a:p>
          <a:endParaRPr lang="en-US"/>
        </a:p>
      </dgm:t>
    </dgm:pt>
    <dgm:pt modelId="{B3085DAF-DAAD-43DC-BF73-77A0BCE6D615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Exceptions</a:t>
          </a:r>
        </a:p>
      </dgm:t>
    </dgm:pt>
    <dgm:pt modelId="{1AC061C9-DFAC-4B07-89B2-994EA0C25829}" type="parTrans" cxnId="{7C4643FC-0D3C-4192-ADDD-CC83E7359B8A}">
      <dgm:prSet/>
      <dgm:spPr/>
      <dgm:t>
        <a:bodyPr/>
        <a:lstStyle/>
        <a:p>
          <a:endParaRPr lang="en-US"/>
        </a:p>
      </dgm:t>
    </dgm:pt>
    <dgm:pt modelId="{FCDEB549-C968-4914-AE8D-49CD0BFEB1B9}" type="sibTrans" cxnId="{7C4643FC-0D3C-4192-ADDD-CC83E7359B8A}">
      <dgm:prSet/>
      <dgm:spPr/>
      <dgm:t>
        <a:bodyPr/>
        <a:lstStyle/>
        <a:p>
          <a:endParaRPr lang="en-US"/>
        </a:p>
      </dgm:t>
    </dgm:pt>
    <dgm:pt modelId="{0F804381-C9E0-4FCE-85BF-456C54A47790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Forecast Orders</a:t>
          </a:r>
        </a:p>
      </dgm:t>
    </dgm:pt>
    <dgm:pt modelId="{86AA1E56-DD2E-474E-9D97-B960A7F8B915}" type="parTrans" cxnId="{860E910D-1F7E-41A2-B2D1-CAC7BC68CCA7}">
      <dgm:prSet/>
      <dgm:spPr/>
      <dgm:t>
        <a:bodyPr/>
        <a:lstStyle/>
        <a:p>
          <a:endParaRPr lang="en-US"/>
        </a:p>
      </dgm:t>
    </dgm:pt>
    <dgm:pt modelId="{080BE523-EC4F-4165-8311-A3FE603717F9}" type="sibTrans" cxnId="{860E910D-1F7E-41A2-B2D1-CAC7BC68CCA7}">
      <dgm:prSet/>
      <dgm:spPr/>
      <dgm:t>
        <a:bodyPr/>
        <a:lstStyle/>
        <a:p>
          <a:endParaRPr lang="en-US"/>
        </a:p>
      </dgm:t>
    </dgm:pt>
    <dgm:pt modelId="{1431DABB-98FD-4606-9999-11E8B0E7AB4D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chemeClr val="tx1"/>
              </a:solidFill>
            </a:rPr>
            <a:t>Identify Exceptions</a:t>
          </a:r>
        </a:p>
      </dgm:t>
    </dgm:pt>
    <dgm:pt modelId="{1385444D-F599-4449-B9D5-CF037F620ECB}" type="parTrans" cxnId="{2B3E12C1-F3AE-45B3-9845-5AA284A837EF}">
      <dgm:prSet/>
      <dgm:spPr/>
      <dgm:t>
        <a:bodyPr/>
        <a:lstStyle/>
        <a:p>
          <a:endParaRPr lang="en-US"/>
        </a:p>
      </dgm:t>
    </dgm:pt>
    <dgm:pt modelId="{6A9FBE7D-888F-4A77-88F3-DA6DF8CC9FE8}" type="sibTrans" cxnId="{2B3E12C1-F3AE-45B3-9845-5AA284A837EF}">
      <dgm:prSet/>
      <dgm:spPr/>
      <dgm:t>
        <a:bodyPr/>
        <a:lstStyle/>
        <a:p>
          <a:endParaRPr lang="en-US"/>
        </a:p>
      </dgm:t>
    </dgm:pt>
    <dgm:pt modelId="{417E5409-72FC-40BF-BF97-54C20FC24505}">
      <dgm:prSet phldrT="[Text]" custT="1"/>
      <dgm:spPr>
        <a:solidFill>
          <a:schemeClr val="accent5">
            <a:lumMod val="75000"/>
            <a:lumOff val="2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Resolve Exception</a:t>
          </a:r>
        </a:p>
      </dgm:t>
    </dgm:pt>
    <dgm:pt modelId="{26152204-B009-4910-AFD7-24DF59B2DD81}" type="parTrans" cxnId="{E205234C-D8AE-4668-BD83-63C33920571C}">
      <dgm:prSet/>
      <dgm:spPr/>
      <dgm:t>
        <a:bodyPr/>
        <a:lstStyle/>
        <a:p>
          <a:endParaRPr lang="en-US"/>
        </a:p>
      </dgm:t>
    </dgm:pt>
    <dgm:pt modelId="{4D9D1612-8451-4A8D-A1C4-DA799622C43A}" type="sibTrans" cxnId="{E205234C-D8AE-4668-BD83-63C33920571C}">
      <dgm:prSet/>
      <dgm:spPr/>
      <dgm:t>
        <a:bodyPr/>
        <a:lstStyle/>
        <a:p>
          <a:endParaRPr lang="en-US"/>
        </a:p>
      </dgm:t>
    </dgm:pt>
    <dgm:pt modelId="{2F05803B-639D-45E7-9A00-7137EEB29D9D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900" b="1" dirty="0" smtClean="0">
              <a:solidFill>
                <a:srgbClr val="FFFF00"/>
              </a:solidFill>
            </a:rPr>
            <a:t>Generate Orders</a:t>
          </a:r>
        </a:p>
      </dgm:t>
    </dgm:pt>
    <dgm:pt modelId="{92EEDBF5-E87C-4F4F-A45C-F47DC5F1D060}" type="parTrans" cxnId="{835652BD-5556-4FFF-BC9B-50CB52FCC2B5}">
      <dgm:prSet/>
      <dgm:spPr/>
      <dgm:t>
        <a:bodyPr/>
        <a:lstStyle/>
        <a:p>
          <a:endParaRPr lang="en-US"/>
        </a:p>
      </dgm:t>
    </dgm:pt>
    <dgm:pt modelId="{EFED9D2F-0DDE-4160-9998-123586A73D97}" type="sibTrans" cxnId="{835652BD-5556-4FFF-BC9B-50CB52FCC2B5}">
      <dgm:prSet/>
      <dgm:spPr/>
      <dgm:t>
        <a:bodyPr/>
        <a:lstStyle/>
        <a:p>
          <a:endParaRPr lang="en-US"/>
        </a:p>
      </dgm:t>
    </dgm:pt>
    <dgm:pt modelId="{7AC6648B-78A5-4C78-BB27-F7453EF066FC}" type="pres">
      <dgm:prSet presAssocID="{86F4EE9F-221F-4762-AF45-B8201C4D4B93}" presName="Name0" presStyleCnt="0">
        <dgm:presLayoutVars>
          <dgm:dir/>
          <dgm:resizeHandles val="exact"/>
        </dgm:presLayoutVars>
      </dgm:prSet>
      <dgm:spPr/>
    </dgm:pt>
    <dgm:pt modelId="{1C674FE0-F136-4404-94BB-7DA508EB81A3}" type="pres">
      <dgm:prSet presAssocID="{3E1E0412-D07B-40A2-A015-761ECC4FFF4A}" presName="parTxOnly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60EBD3-1D44-4201-81E2-7FD4D051008B}" type="pres">
      <dgm:prSet presAssocID="{F25524ED-0A0D-4038-93A7-4EC4D7746121}" presName="parSpace" presStyleCnt="0"/>
      <dgm:spPr/>
    </dgm:pt>
    <dgm:pt modelId="{61FDE860-EDEC-453F-9F7E-40E0F71457F2}" type="pres">
      <dgm:prSet presAssocID="{913C7D99-0B27-4245-8F0A-DF9AC48EF7BD}" presName="parTxOnly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776046-64ED-43D9-B853-659D7BD5952E}" type="pres">
      <dgm:prSet presAssocID="{E574A92B-53C1-4FF7-8727-832CB57A30E7}" presName="parSpace" presStyleCnt="0"/>
      <dgm:spPr/>
    </dgm:pt>
    <dgm:pt modelId="{0F7120FE-2543-4791-A294-918E10953AD1}" type="pres">
      <dgm:prSet presAssocID="{102EE8DB-D956-4A5E-B562-5352F0F6C6CD}" presName="parTxOnly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9179DF-2268-4C3C-A9D1-4354330AB3D0}" type="pres">
      <dgm:prSet presAssocID="{A9F88951-F696-42B6-A5F1-061B36EC7FCA}" presName="parSpace" presStyleCnt="0"/>
      <dgm:spPr/>
    </dgm:pt>
    <dgm:pt modelId="{C67511CA-6D67-437B-ACB7-E08A36572FF4}" type="pres">
      <dgm:prSet presAssocID="{E661F5DE-CBBD-475E-AD08-A336D7842ED6}" presName="parTxOnly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162AF-94DC-47F2-937A-BB537E87E904}" type="pres">
      <dgm:prSet presAssocID="{95875868-5008-48D1-BA04-C53C643E4B57}" presName="parSpace" presStyleCnt="0"/>
      <dgm:spPr/>
    </dgm:pt>
    <dgm:pt modelId="{87FDA597-C4CD-4A23-A49F-51989C735FEA}" type="pres">
      <dgm:prSet presAssocID="{B3085DAF-DAAD-43DC-BF73-77A0BCE6D615}" presName="parTxOnly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DE63F8-390C-40B5-A4DF-0B6CA49991C3}" type="pres">
      <dgm:prSet presAssocID="{FCDEB549-C968-4914-AE8D-49CD0BFEB1B9}" presName="parSpace" presStyleCnt="0"/>
      <dgm:spPr/>
    </dgm:pt>
    <dgm:pt modelId="{AA39AB83-027C-49C1-A2B2-2020A33CCE94}" type="pres">
      <dgm:prSet presAssocID="{0F804381-C9E0-4FCE-85BF-456C54A47790}" presName="parTxOnly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9231FB-54EE-4608-B201-BDDF9DB0EF33}" type="pres">
      <dgm:prSet presAssocID="{080BE523-EC4F-4165-8311-A3FE603717F9}" presName="parSpace" presStyleCnt="0"/>
      <dgm:spPr/>
    </dgm:pt>
    <dgm:pt modelId="{41FE3313-96D3-4F92-A558-7F2F23FD3616}" type="pres">
      <dgm:prSet presAssocID="{1431DABB-98FD-4606-9999-11E8B0E7AB4D}" presName="parTxOnly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7A1C29-1B4B-4C80-99C0-7351F14E080B}" type="pres">
      <dgm:prSet presAssocID="{6A9FBE7D-888F-4A77-88F3-DA6DF8CC9FE8}" presName="parSpace" presStyleCnt="0"/>
      <dgm:spPr/>
    </dgm:pt>
    <dgm:pt modelId="{8E2C1AF0-24E6-4882-BD35-513583DCDD6C}" type="pres">
      <dgm:prSet presAssocID="{417E5409-72FC-40BF-BF97-54C20FC24505}" presName="parTxOnly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695091-16B8-491E-8981-2F83F5CD23F9}" type="pres">
      <dgm:prSet presAssocID="{4D9D1612-8451-4A8D-A1C4-DA799622C43A}" presName="parSpace" presStyleCnt="0"/>
      <dgm:spPr/>
    </dgm:pt>
    <dgm:pt modelId="{EF61F8E7-7780-4574-B609-F07C24EA59AE}" type="pres">
      <dgm:prSet presAssocID="{2F05803B-639D-45E7-9A00-7137EEB29D9D}" presName="parTxOnly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BF3893-BDE7-4A9E-9888-955480800171}" srcId="{86F4EE9F-221F-4762-AF45-B8201C4D4B93}" destId="{913C7D99-0B27-4245-8F0A-DF9AC48EF7BD}" srcOrd="1" destOrd="0" parTransId="{A2B05B86-01FF-456C-BB30-3DEA8325DA3D}" sibTransId="{E574A92B-53C1-4FF7-8727-832CB57A30E7}"/>
    <dgm:cxn modelId="{A41E0F5B-4645-4E8A-AEA8-D1EE9F2093D6}" srcId="{86F4EE9F-221F-4762-AF45-B8201C4D4B93}" destId="{3E1E0412-D07B-40A2-A015-761ECC4FFF4A}" srcOrd="0" destOrd="0" parTransId="{4E5BB90B-9149-4874-A595-9021CC7C7152}" sibTransId="{F25524ED-0A0D-4038-93A7-4EC4D7746121}"/>
    <dgm:cxn modelId="{F656EC99-C8D4-400D-AE91-51A252380210}" type="presOf" srcId="{913C7D99-0B27-4245-8F0A-DF9AC48EF7BD}" destId="{61FDE860-EDEC-453F-9F7E-40E0F71457F2}" srcOrd="0" destOrd="0" presId="urn:microsoft.com/office/officeart/2005/8/layout/hChevron3"/>
    <dgm:cxn modelId="{2B3E12C1-F3AE-45B3-9845-5AA284A837EF}" srcId="{86F4EE9F-221F-4762-AF45-B8201C4D4B93}" destId="{1431DABB-98FD-4606-9999-11E8B0E7AB4D}" srcOrd="6" destOrd="0" parTransId="{1385444D-F599-4449-B9D5-CF037F620ECB}" sibTransId="{6A9FBE7D-888F-4A77-88F3-DA6DF8CC9FE8}"/>
    <dgm:cxn modelId="{860E910D-1F7E-41A2-B2D1-CAC7BC68CCA7}" srcId="{86F4EE9F-221F-4762-AF45-B8201C4D4B93}" destId="{0F804381-C9E0-4FCE-85BF-456C54A47790}" srcOrd="5" destOrd="0" parTransId="{86AA1E56-DD2E-474E-9D97-B960A7F8B915}" sibTransId="{080BE523-EC4F-4165-8311-A3FE603717F9}"/>
    <dgm:cxn modelId="{4CDA0048-DC92-4C8D-844C-AF5895EF2C5E}" srcId="{86F4EE9F-221F-4762-AF45-B8201C4D4B93}" destId="{102EE8DB-D956-4A5E-B562-5352F0F6C6CD}" srcOrd="2" destOrd="0" parTransId="{0970F99D-5B9E-4E2C-BBE6-EAF174AFFC44}" sibTransId="{A9F88951-F696-42B6-A5F1-061B36EC7FCA}"/>
    <dgm:cxn modelId="{C5317228-7417-4725-85D3-FE8E41EFA642}" type="presOf" srcId="{0F804381-C9E0-4FCE-85BF-456C54A47790}" destId="{AA39AB83-027C-49C1-A2B2-2020A33CCE94}" srcOrd="0" destOrd="0" presId="urn:microsoft.com/office/officeart/2005/8/layout/hChevron3"/>
    <dgm:cxn modelId="{872255A1-0D24-441F-A750-C27387635BD5}" type="presOf" srcId="{1431DABB-98FD-4606-9999-11E8B0E7AB4D}" destId="{41FE3313-96D3-4F92-A558-7F2F23FD3616}" srcOrd="0" destOrd="0" presId="urn:microsoft.com/office/officeart/2005/8/layout/hChevron3"/>
    <dgm:cxn modelId="{835652BD-5556-4FFF-BC9B-50CB52FCC2B5}" srcId="{86F4EE9F-221F-4762-AF45-B8201C4D4B93}" destId="{2F05803B-639D-45E7-9A00-7137EEB29D9D}" srcOrd="8" destOrd="0" parTransId="{92EEDBF5-E87C-4F4F-A45C-F47DC5F1D060}" sibTransId="{EFED9D2F-0DDE-4160-9998-123586A73D97}"/>
    <dgm:cxn modelId="{BF3FF0EC-AF30-4D10-85F6-16A0C913432A}" type="presOf" srcId="{3E1E0412-D07B-40A2-A015-761ECC4FFF4A}" destId="{1C674FE0-F136-4404-94BB-7DA508EB81A3}" srcOrd="0" destOrd="0" presId="urn:microsoft.com/office/officeart/2005/8/layout/hChevron3"/>
    <dgm:cxn modelId="{115D9308-991F-4384-A950-178D5BE0CA24}" type="presOf" srcId="{417E5409-72FC-40BF-BF97-54C20FC24505}" destId="{8E2C1AF0-24E6-4882-BD35-513583DCDD6C}" srcOrd="0" destOrd="0" presId="urn:microsoft.com/office/officeart/2005/8/layout/hChevron3"/>
    <dgm:cxn modelId="{D1DAB981-0859-4623-8FCD-7DB75E79C587}" type="presOf" srcId="{2F05803B-639D-45E7-9A00-7137EEB29D9D}" destId="{EF61F8E7-7780-4574-B609-F07C24EA59AE}" srcOrd="0" destOrd="0" presId="urn:microsoft.com/office/officeart/2005/8/layout/hChevron3"/>
    <dgm:cxn modelId="{9CC26174-2DB6-48FE-8250-5C62A0DA631E}" srcId="{86F4EE9F-221F-4762-AF45-B8201C4D4B93}" destId="{E661F5DE-CBBD-475E-AD08-A336D7842ED6}" srcOrd="3" destOrd="0" parTransId="{D1D7AE73-5B8E-4628-8DB2-6B6BAAC6A133}" sibTransId="{95875868-5008-48D1-BA04-C53C643E4B57}"/>
    <dgm:cxn modelId="{7C4643FC-0D3C-4192-ADDD-CC83E7359B8A}" srcId="{86F4EE9F-221F-4762-AF45-B8201C4D4B93}" destId="{B3085DAF-DAAD-43DC-BF73-77A0BCE6D615}" srcOrd="4" destOrd="0" parTransId="{1AC061C9-DFAC-4B07-89B2-994EA0C25829}" sibTransId="{FCDEB549-C968-4914-AE8D-49CD0BFEB1B9}"/>
    <dgm:cxn modelId="{E205234C-D8AE-4668-BD83-63C33920571C}" srcId="{86F4EE9F-221F-4762-AF45-B8201C4D4B93}" destId="{417E5409-72FC-40BF-BF97-54C20FC24505}" srcOrd="7" destOrd="0" parTransId="{26152204-B009-4910-AFD7-24DF59B2DD81}" sibTransId="{4D9D1612-8451-4A8D-A1C4-DA799622C43A}"/>
    <dgm:cxn modelId="{C9603321-9D17-4F63-BCF2-7397470BA655}" type="presOf" srcId="{102EE8DB-D956-4A5E-B562-5352F0F6C6CD}" destId="{0F7120FE-2543-4791-A294-918E10953AD1}" srcOrd="0" destOrd="0" presId="urn:microsoft.com/office/officeart/2005/8/layout/hChevron3"/>
    <dgm:cxn modelId="{949B8D1C-EE23-4104-948D-5D7702A39E07}" type="presOf" srcId="{B3085DAF-DAAD-43DC-BF73-77A0BCE6D615}" destId="{87FDA597-C4CD-4A23-A49F-51989C735FEA}" srcOrd="0" destOrd="0" presId="urn:microsoft.com/office/officeart/2005/8/layout/hChevron3"/>
    <dgm:cxn modelId="{0DD478E2-E9F0-459D-BA73-F03E464D35FA}" type="presOf" srcId="{86F4EE9F-221F-4762-AF45-B8201C4D4B93}" destId="{7AC6648B-78A5-4C78-BB27-F7453EF066FC}" srcOrd="0" destOrd="0" presId="urn:microsoft.com/office/officeart/2005/8/layout/hChevron3"/>
    <dgm:cxn modelId="{0238FBDC-940F-448F-9DA8-39FEAC22AB27}" type="presOf" srcId="{E661F5DE-CBBD-475E-AD08-A336D7842ED6}" destId="{C67511CA-6D67-437B-ACB7-E08A36572FF4}" srcOrd="0" destOrd="0" presId="urn:microsoft.com/office/officeart/2005/8/layout/hChevron3"/>
    <dgm:cxn modelId="{F6EB5E54-DEA8-4D9C-A459-D15A43FBCE38}" type="presParOf" srcId="{7AC6648B-78A5-4C78-BB27-F7453EF066FC}" destId="{1C674FE0-F136-4404-94BB-7DA508EB81A3}" srcOrd="0" destOrd="0" presId="urn:microsoft.com/office/officeart/2005/8/layout/hChevron3"/>
    <dgm:cxn modelId="{5B7F6899-1110-453D-87A1-C44D382DAF33}" type="presParOf" srcId="{7AC6648B-78A5-4C78-BB27-F7453EF066FC}" destId="{2760EBD3-1D44-4201-81E2-7FD4D051008B}" srcOrd="1" destOrd="0" presId="urn:microsoft.com/office/officeart/2005/8/layout/hChevron3"/>
    <dgm:cxn modelId="{542C7573-64BA-4C3B-AF13-4D96CAF7DBE4}" type="presParOf" srcId="{7AC6648B-78A5-4C78-BB27-F7453EF066FC}" destId="{61FDE860-EDEC-453F-9F7E-40E0F71457F2}" srcOrd="2" destOrd="0" presId="urn:microsoft.com/office/officeart/2005/8/layout/hChevron3"/>
    <dgm:cxn modelId="{9661A84E-88AF-498F-90CA-BA6E9392829B}" type="presParOf" srcId="{7AC6648B-78A5-4C78-BB27-F7453EF066FC}" destId="{D0776046-64ED-43D9-B853-659D7BD5952E}" srcOrd="3" destOrd="0" presId="urn:microsoft.com/office/officeart/2005/8/layout/hChevron3"/>
    <dgm:cxn modelId="{82B8D512-1BFF-4345-BC24-7A696AD51F3B}" type="presParOf" srcId="{7AC6648B-78A5-4C78-BB27-F7453EF066FC}" destId="{0F7120FE-2543-4791-A294-918E10953AD1}" srcOrd="4" destOrd="0" presId="urn:microsoft.com/office/officeart/2005/8/layout/hChevron3"/>
    <dgm:cxn modelId="{829181B5-5522-45CA-AB00-6ED1C18EDFBC}" type="presParOf" srcId="{7AC6648B-78A5-4C78-BB27-F7453EF066FC}" destId="{F59179DF-2268-4C3C-A9D1-4354330AB3D0}" srcOrd="5" destOrd="0" presId="urn:microsoft.com/office/officeart/2005/8/layout/hChevron3"/>
    <dgm:cxn modelId="{6A8F1A43-84D8-4700-9BD5-09A815649669}" type="presParOf" srcId="{7AC6648B-78A5-4C78-BB27-F7453EF066FC}" destId="{C67511CA-6D67-437B-ACB7-E08A36572FF4}" srcOrd="6" destOrd="0" presId="urn:microsoft.com/office/officeart/2005/8/layout/hChevron3"/>
    <dgm:cxn modelId="{F9DF7C9A-324A-4657-904E-9D35E586450E}" type="presParOf" srcId="{7AC6648B-78A5-4C78-BB27-F7453EF066FC}" destId="{A64162AF-94DC-47F2-937A-BB537E87E904}" srcOrd="7" destOrd="0" presId="urn:microsoft.com/office/officeart/2005/8/layout/hChevron3"/>
    <dgm:cxn modelId="{A57D91D5-D9A9-415D-BFDA-5E714C7EFA59}" type="presParOf" srcId="{7AC6648B-78A5-4C78-BB27-F7453EF066FC}" destId="{87FDA597-C4CD-4A23-A49F-51989C735FEA}" srcOrd="8" destOrd="0" presId="urn:microsoft.com/office/officeart/2005/8/layout/hChevron3"/>
    <dgm:cxn modelId="{59B57DBF-B2DA-4F54-9ADE-11BE44A1656F}" type="presParOf" srcId="{7AC6648B-78A5-4C78-BB27-F7453EF066FC}" destId="{DADE63F8-390C-40B5-A4DF-0B6CA49991C3}" srcOrd="9" destOrd="0" presId="urn:microsoft.com/office/officeart/2005/8/layout/hChevron3"/>
    <dgm:cxn modelId="{693012D5-B7B3-4BA8-87D6-09C58C9A7083}" type="presParOf" srcId="{7AC6648B-78A5-4C78-BB27-F7453EF066FC}" destId="{AA39AB83-027C-49C1-A2B2-2020A33CCE94}" srcOrd="10" destOrd="0" presId="urn:microsoft.com/office/officeart/2005/8/layout/hChevron3"/>
    <dgm:cxn modelId="{5599F943-2C6A-41E0-9CBC-C29BE2749E93}" type="presParOf" srcId="{7AC6648B-78A5-4C78-BB27-F7453EF066FC}" destId="{C69231FB-54EE-4608-B201-BDDF9DB0EF33}" srcOrd="11" destOrd="0" presId="urn:microsoft.com/office/officeart/2005/8/layout/hChevron3"/>
    <dgm:cxn modelId="{FC906919-20C7-444F-9D5C-B1B0287A33F8}" type="presParOf" srcId="{7AC6648B-78A5-4C78-BB27-F7453EF066FC}" destId="{41FE3313-96D3-4F92-A558-7F2F23FD3616}" srcOrd="12" destOrd="0" presId="urn:microsoft.com/office/officeart/2005/8/layout/hChevron3"/>
    <dgm:cxn modelId="{2A9EBE06-FE48-4123-8B7D-9E0BE9839F7C}" type="presParOf" srcId="{7AC6648B-78A5-4C78-BB27-F7453EF066FC}" destId="{877A1C29-1B4B-4C80-99C0-7351F14E080B}" srcOrd="13" destOrd="0" presId="urn:microsoft.com/office/officeart/2005/8/layout/hChevron3"/>
    <dgm:cxn modelId="{66C9B844-92D9-48B3-B3B7-B4B9E532D692}" type="presParOf" srcId="{7AC6648B-78A5-4C78-BB27-F7453EF066FC}" destId="{8E2C1AF0-24E6-4882-BD35-513583DCDD6C}" srcOrd="14" destOrd="0" presId="urn:microsoft.com/office/officeart/2005/8/layout/hChevron3"/>
    <dgm:cxn modelId="{FC4D6650-8E1F-4E00-98B5-2751CCB078FA}" type="presParOf" srcId="{7AC6648B-78A5-4C78-BB27-F7453EF066FC}" destId="{17695091-16B8-491E-8981-2F83F5CD23F9}" srcOrd="15" destOrd="0" presId="urn:microsoft.com/office/officeart/2005/8/layout/hChevron3"/>
    <dgm:cxn modelId="{747D1F24-1EF5-4028-941A-5A3A8B456F6E}" type="presParOf" srcId="{7AC6648B-78A5-4C78-BB27-F7453EF066FC}" destId="{EF61F8E7-7780-4574-B609-F07C24EA59AE}" srcOrd="1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674FE0-F136-4404-94BB-7DA508EB81A3}">
      <dsp:nvSpPr>
        <dsp:cNvPr id="0" name=""/>
        <dsp:cNvSpPr/>
      </dsp:nvSpPr>
      <dsp:spPr>
        <a:xfrm>
          <a:off x="4061" y="273946"/>
          <a:ext cx="1182175" cy="4728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Arrange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 Collaboration</a:t>
          </a:r>
          <a:endParaRPr lang="en-US" sz="900" b="1" kern="1200" baseline="0" dirty="0">
            <a:solidFill>
              <a:srgbClr val="FFFF00"/>
            </a:solidFill>
          </a:endParaRPr>
        </a:p>
      </dsp:txBody>
      <dsp:txXfrm>
        <a:off x="4061" y="273946"/>
        <a:ext cx="1182175" cy="472870"/>
      </dsp:txXfrm>
    </dsp:sp>
    <dsp:sp modelId="{61FDE860-EDEC-453F-9F7E-40E0F71457F2}">
      <dsp:nvSpPr>
        <dsp:cNvPr id="0" name=""/>
        <dsp:cNvSpPr/>
      </dsp:nvSpPr>
      <dsp:spPr>
        <a:xfrm>
          <a:off x="949801" y="273946"/>
          <a:ext cx="1182175" cy="472870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Joint Business Plan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949801" y="273946"/>
        <a:ext cx="1182175" cy="472870"/>
      </dsp:txXfrm>
    </dsp:sp>
    <dsp:sp modelId="{0F7120FE-2543-4791-A294-918E10953AD1}">
      <dsp:nvSpPr>
        <dsp:cNvPr id="0" name=""/>
        <dsp:cNvSpPr/>
      </dsp:nvSpPr>
      <dsp:spPr>
        <a:xfrm>
          <a:off x="189554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Create Sales Forecast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1895542" y="273946"/>
        <a:ext cx="1182175" cy="472870"/>
      </dsp:txXfrm>
    </dsp:sp>
    <dsp:sp modelId="{C67511CA-6D67-437B-ACB7-E08A36572FF4}">
      <dsp:nvSpPr>
        <dsp:cNvPr id="0" name=""/>
        <dsp:cNvSpPr/>
      </dsp:nvSpPr>
      <dsp:spPr>
        <a:xfrm>
          <a:off x="284128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2841282" y="273946"/>
        <a:ext cx="1182175" cy="472870"/>
      </dsp:txXfrm>
    </dsp:sp>
    <dsp:sp modelId="{87FDA597-C4CD-4A23-A49F-51989C735FEA}">
      <dsp:nvSpPr>
        <dsp:cNvPr id="0" name=""/>
        <dsp:cNvSpPr/>
      </dsp:nvSpPr>
      <dsp:spPr>
        <a:xfrm>
          <a:off x="378702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Exceptions</a:t>
          </a:r>
        </a:p>
      </dsp:txBody>
      <dsp:txXfrm>
        <a:off x="3787022" y="273946"/>
        <a:ext cx="1182175" cy="472870"/>
      </dsp:txXfrm>
    </dsp:sp>
    <dsp:sp modelId="{AA39AB83-027C-49C1-A2B2-2020A33CCE94}">
      <dsp:nvSpPr>
        <dsp:cNvPr id="0" name=""/>
        <dsp:cNvSpPr/>
      </dsp:nvSpPr>
      <dsp:spPr>
        <a:xfrm>
          <a:off x="473276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Forecast Orders</a:t>
          </a:r>
        </a:p>
      </dsp:txBody>
      <dsp:txXfrm>
        <a:off x="4732763" y="273946"/>
        <a:ext cx="1182175" cy="472870"/>
      </dsp:txXfrm>
    </dsp:sp>
    <dsp:sp modelId="{41FE3313-96D3-4F92-A558-7F2F23FD3616}">
      <dsp:nvSpPr>
        <dsp:cNvPr id="0" name=""/>
        <dsp:cNvSpPr/>
      </dsp:nvSpPr>
      <dsp:spPr>
        <a:xfrm>
          <a:off x="567850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5678503" y="273946"/>
        <a:ext cx="1182175" cy="472870"/>
      </dsp:txXfrm>
    </dsp:sp>
    <dsp:sp modelId="{8E2C1AF0-24E6-4882-BD35-513583DCDD6C}">
      <dsp:nvSpPr>
        <dsp:cNvPr id="0" name=""/>
        <dsp:cNvSpPr/>
      </dsp:nvSpPr>
      <dsp:spPr>
        <a:xfrm>
          <a:off x="662424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</a:t>
          </a:r>
        </a:p>
      </dsp:txBody>
      <dsp:txXfrm>
        <a:off x="6624243" y="273946"/>
        <a:ext cx="1182175" cy="472870"/>
      </dsp:txXfrm>
    </dsp:sp>
    <dsp:sp modelId="{EF61F8E7-7780-4574-B609-F07C24EA59AE}">
      <dsp:nvSpPr>
        <dsp:cNvPr id="0" name=""/>
        <dsp:cNvSpPr/>
      </dsp:nvSpPr>
      <dsp:spPr>
        <a:xfrm>
          <a:off x="7569983" y="273946"/>
          <a:ext cx="1182175" cy="472870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Generate Orders</a:t>
          </a:r>
        </a:p>
      </dsp:txBody>
      <dsp:txXfrm>
        <a:off x="7569983" y="273946"/>
        <a:ext cx="1182175" cy="47287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674FE0-F136-4404-94BB-7DA508EB81A3}">
      <dsp:nvSpPr>
        <dsp:cNvPr id="0" name=""/>
        <dsp:cNvSpPr/>
      </dsp:nvSpPr>
      <dsp:spPr>
        <a:xfrm>
          <a:off x="4061" y="273946"/>
          <a:ext cx="1182175" cy="4728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Arrange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 Collaboration</a:t>
          </a:r>
          <a:endParaRPr lang="en-US" sz="900" b="1" kern="1200" baseline="0" dirty="0">
            <a:solidFill>
              <a:srgbClr val="FFFF00"/>
            </a:solidFill>
          </a:endParaRPr>
        </a:p>
      </dsp:txBody>
      <dsp:txXfrm>
        <a:off x="4061" y="273946"/>
        <a:ext cx="1182175" cy="472870"/>
      </dsp:txXfrm>
    </dsp:sp>
    <dsp:sp modelId="{61FDE860-EDEC-453F-9F7E-40E0F71457F2}">
      <dsp:nvSpPr>
        <dsp:cNvPr id="0" name=""/>
        <dsp:cNvSpPr/>
      </dsp:nvSpPr>
      <dsp:spPr>
        <a:xfrm>
          <a:off x="949801" y="273946"/>
          <a:ext cx="1182175" cy="472870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Joint Business Plan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949801" y="273946"/>
        <a:ext cx="1182175" cy="472870"/>
      </dsp:txXfrm>
    </dsp:sp>
    <dsp:sp modelId="{0F7120FE-2543-4791-A294-918E10953AD1}">
      <dsp:nvSpPr>
        <dsp:cNvPr id="0" name=""/>
        <dsp:cNvSpPr/>
      </dsp:nvSpPr>
      <dsp:spPr>
        <a:xfrm>
          <a:off x="189554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Create Sales Forecast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1895542" y="273946"/>
        <a:ext cx="1182175" cy="472870"/>
      </dsp:txXfrm>
    </dsp:sp>
    <dsp:sp modelId="{C67511CA-6D67-437B-ACB7-E08A36572FF4}">
      <dsp:nvSpPr>
        <dsp:cNvPr id="0" name=""/>
        <dsp:cNvSpPr/>
      </dsp:nvSpPr>
      <dsp:spPr>
        <a:xfrm>
          <a:off x="284128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2841282" y="273946"/>
        <a:ext cx="1182175" cy="472870"/>
      </dsp:txXfrm>
    </dsp:sp>
    <dsp:sp modelId="{87FDA597-C4CD-4A23-A49F-51989C735FEA}">
      <dsp:nvSpPr>
        <dsp:cNvPr id="0" name=""/>
        <dsp:cNvSpPr/>
      </dsp:nvSpPr>
      <dsp:spPr>
        <a:xfrm>
          <a:off x="378702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Exceptions</a:t>
          </a:r>
        </a:p>
      </dsp:txBody>
      <dsp:txXfrm>
        <a:off x="3787022" y="273946"/>
        <a:ext cx="1182175" cy="472870"/>
      </dsp:txXfrm>
    </dsp:sp>
    <dsp:sp modelId="{AA39AB83-027C-49C1-A2B2-2020A33CCE94}">
      <dsp:nvSpPr>
        <dsp:cNvPr id="0" name=""/>
        <dsp:cNvSpPr/>
      </dsp:nvSpPr>
      <dsp:spPr>
        <a:xfrm>
          <a:off x="473276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Forecast Orders</a:t>
          </a:r>
        </a:p>
      </dsp:txBody>
      <dsp:txXfrm>
        <a:off x="4732763" y="273946"/>
        <a:ext cx="1182175" cy="472870"/>
      </dsp:txXfrm>
    </dsp:sp>
    <dsp:sp modelId="{41FE3313-96D3-4F92-A558-7F2F23FD3616}">
      <dsp:nvSpPr>
        <dsp:cNvPr id="0" name=""/>
        <dsp:cNvSpPr/>
      </dsp:nvSpPr>
      <dsp:spPr>
        <a:xfrm>
          <a:off x="567850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5678503" y="273946"/>
        <a:ext cx="1182175" cy="472870"/>
      </dsp:txXfrm>
    </dsp:sp>
    <dsp:sp modelId="{8E2C1AF0-24E6-4882-BD35-513583DCDD6C}">
      <dsp:nvSpPr>
        <dsp:cNvPr id="0" name=""/>
        <dsp:cNvSpPr/>
      </dsp:nvSpPr>
      <dsp:spPr>
        <a:xfrm>
          <a:off x="662424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Resolve Exception</a:t>
          </a:r>
        </a:p>
      </dsp:txBody>
      <dsp:txXfrm>
        <a:off x="6624243" y="273946"/>
        <a:ext cx="1182175" cy="472870"/>
      </dsp:txXfrm>
    </dsp:sp>
    <dsp:sp modelId="{EF61F8E7-7780-4574-B609-F07C24EA59AE}">
      <dsp:nvSpPr>
        <dsp:cNvPr id="0" name=""/>
        <dsp:cNvSpPr/>
      </dsp:nvSpPr>
      <dsp:spPr>
        <a:xfrm>
          <a:off x="7569983" y="273946"/>
          <a:ext cx="1182175" cy="472870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Generate Orders</a:t>
          </a:r>
        </a:p>
      </dsp:txBody>
      <dsp:txXfrm>
        <a:off x="7569983" y="273946"/>
        <a:ext cx="1182175" cy="47287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674FE0-F136-4404-94BB-7DA508EB81A3}">
      <dsp:nvSpPr>
        <dsp:cNvPr id="0" name=""/>
        <dsp:cNvSpPr/>
      </dsp:nvSpPr>
      <dsp:spPr>
        <a:xfrm>
          <a:off x="4061" y="273946"/>
          <a:ext cx="1182175" cy="4728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Arrange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 Collaboration</a:t>
          </a:r>
          <a:endParaRPr lang="en-US" sz="900" b="1" kern="1200" baseline="0" dirty="0">
            <a:solidFill>
              <a:srgbClr val="FFFF00"/>
            </a:solidFill>
          </a:endParaRPr>
        </a:p>
      </dsp:txBody>
      <dsp:txXfrm>
        <a:off x="4061" y="273946"/>
        <a:ext cx="1182175" cy="472870"/>
      </dsp:txXfrm>
    </dsp:sp>
    <dsp:sp modelId="{61FDE860-EDEC-453F-9F7E-40E0F71457F2}">
      <dsp:nvSpPr>
        <dsp:cNvPr id="0" name=""/>
        <dsp:cNvSpPr/>
      </dsp:nvSpPr>
      <dsp:spPr>
        <a:xfrm>
          <a:off x="949801" y="273946"/>
          <a:ext cx="1182175" cy="472870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Joint Business Plan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949801" y="273946"/>
        <a:ext cx="1182175" cy="472870"/>
      </dsp:txXfrm>
    </dsp:sp>
    <dsp:sp modelId="{0F7120FE-2543-4791-A294-918E10953AD1}">
      <dsp:nvSpPr>
        <dsp:cNvPr id="0" name=""/>
        <dsp:cNvSpPr/>
      </dsp:nvSpPr>
      <dsp:spPr>
        <a:xfrm>
          <a:off x="189554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Create Sales Forecast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1895542" y="273946"/>
        <a:ext cx="1182175" cy="472870"/>
      </dsp:txXfrm>
    </dsp:sp>
    <dsp:sp modelId="{C67511CA-6D67-437B-ACB7-E08A36572FF4}">
      <dsp:nvSpPr>
        <dsp:cNvPr id="0" name=""/>
        <dsp:cNvSpPr/>
      </dsp:nvSpPr>
      <dsp:spPr>
        <a:xfrm>
          <a:off x="284128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2841282" y="273946"/>
        <a:ext cx="1182175" cy="472870"/>
      </dsp:txXfrm>
    </dsp:sp>
    <dsp:sp modelId="{87FDA597-C4CD-4A23-A49F-51989C735FEA}">
      <dsp:nvSpPr>
        <dsp:cNvPr id="0" name=""/>
        <dsp:cNvSpPr/>
      </dsp:nvSpPr>
      <dsp:spPr>
        <a:xfrm>
          <a:off x="378702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Exceptions</a:t>
          </a:r>
        </a:p>
      </dsp:txBody>
      <dsp:txXfrm>
        <a:off x="3787022" y="273946"/>
        <a:ext cx="1182175" cy="472870"/>
      </dsp:txXfrm>
    </dsp:sp>
    <dsp:sp modelId="{AA39AB83-027C-49C1-A2B2-2020A33CCE94}">
      <dsp:nvSpPr>
        <dsp:cNvPr id="0" name=""/>
        <dsp:cNvSpPr/>
      </dsp:nvSpPr>
      <dsp:spPr>
        <a:xfrm>
          <a:off x="473276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Forecast Orders</a:t>
          </a:r>
        </a:p>
      </dsp:txBody>
      <dsp:txXfrm>
        <a:off x="4732763" y="273946"/>
        <a:ext cx="1182175" cy="472870"/>
      </dsp:txXfrm>
    </dsp:sp>
    <dsp:sp modelId="{41FE3313-96D3-4F92-A558-7F2F23FD3616}">
      <dsp:nvSpPr>
        <dsp:cNvPr id="0" name=""/>
        <dsp:cNvSpPr/>
      </dsp:nvSpPr>
      <dsp:spPr>
        <a:xfrm>
          <a:off x="567850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5678503" y="273946"/>
        <a:ext cx="1182175" cy="472870"/>
      </dsp:txXfrm>
    </dsp:sp>
    <dsp:sp modelId="{8E2C1AF0-24E6-4882-BD35-513583DCDD6C}">
      <dsp:nvSpPr>
        <dsp:cNvPr id="0" name=""/>
        <dsp:cNvSpPr/>
      </dsp:nvSpPr>
      <dsp:spPr>
        <a:xfrm>
          <a:off x="662424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</a:t>
          </a:r>
        </a:p>
      </dsp:txBody>
      <dsp:txXfrm>
        <a:off x="6624243" y="273946"/>
        <a:ext cx="1182175" cy="472870"/>
      </dsp:txXfrm>
    </dsp:sp>
    <dsp:sp modelId="{EF61F8E7-7780-4574-B609-F07C24EA59AE}">
      <dsp:nvSpPr>
        <dsp:cNvPr id="0" name=""/>
        <dsp:cNvSpPr/>
      </dsp:nvSpPr>
      <dsp:spPr>
        <a:xfrm>
          <a:off x="7569983" y="273946"/>
          <a:ext cx="1182175" cy="472870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Generate Orders</a:t>
          </a:r>
        </a:p>
      </dsp:txBody>
      <dsp:txXfrm>
        <a:off x="7569983" y="273946"/>
        <a:ext cx="1182175" cy="47287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674FE0-F136-4404-94BB-7DA508EB81A3}">
      <dsp:nvSpPr>
        <dsp:cNvPr id="0" name=""/>
        <dsp:cNvSpPr/>
      </dsp:nvSpPr>
      <dsp:spPr>
        <a:xfrm>
          <a:off x="4061" y="273946"/>
          <a:ext cx="1182175" cy="4728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Arrange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 Collaboration</a:t>
          </a:r>
          <a:endParaRPr lang="en-US" sz="900" b="1" kern="1200" baseline="0" dirty="0">
            <a:solidFill>
              <a:srgbClr val="FFFF00"/>
            </a:solidFill>
          </a:endParaRPr>
        </a:p>
      </dsp:txBody>
      <dsp:txXfrm>
        <a:off x="4061" y="273946"/>
        <a:ext cx="1182175" cy="472870"/>
      </dsp:txXfrm>
    </dsp:sp>
    <dsp:sp modelId="{61FDE860-EDEC-453F-9F7E-40E0F71457F2}">
      <dsp:nvSpPr>
        <dsp:cNvPr id="0" name=""/>
        <dsp:cNvSpPr/>
      </dsp:nvSpPr>
      <dsp:spPr>
        <a:xfrm>
          <a:off x="949801" y="273946"/>
          <a:ext cx="1182175" cy="472870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Joint Business Plan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949801" y="273946"/>
        <a:ext cx="1182175" cy="472870"/>
      </dsp:txXfrm>
    </dsp:sp>
    <dsp:sp modelId="{0F7120FE-2543-4791-A294-918E10953AD1}">
      <dsp:nvSpPr>
        <dsp:cNvPr id="0" name=""/>
        <dsp:cNvSpPr/>
      </dsp:nvSpPr>
      <dsp:spPr>
        <a:xfrm>
          <a:off x="189554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Create Sales Forecast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1895542" y="273946"/>
        <a:ext cx="1182175" cy="472870"/>
      </dsp:txXfrm>
    </dsp:sp>
    <dsp:sp modelId="{C67511CA-6D67-437B-ACB7-E08A36572FF4}">
      <dsp:nvSpPr>
        <dsp:cNvPr id="0" name=""/>
        <dsp:cNvSpPr/>
      </dsp:nvSpPr>
      <dsp:spPr>
        <a:xfrm>
          <a:off x="284128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2841282" y="273946"/>
        <a:ext cx="1182175" cy="472870"/>
      </dsp:txXfrm>
    </dsp:sp>
    <dsp:sp modelId="{87FDA597-C4CD-4A23-A49F-51989C735FEA}">
      <dsp:nvSpPr>
        <dsp:cNvPr id="0" name=""/>
        <dsp:cNvSpPr/>
      </dsp:nvSpPr>
      <dsp:spPr>
        <a:xfrm>
          <a:off x="378702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Exceptions</a:t>
          </a:r>
        </a:p>
      </dsp:txBody>
      <dsp:txXfrm>
        <a:off x="3787022" y="273946"/>
        <a:ext cx="1182175" cy="472870"/>
      </dsp:txXfrm>
    </dsp:sp>
    <dsp:sp modelId="{AA39AB83-027C-49C1-A2B2-2020A33CCE94}">
      <dsp:nvSpPr>
        <dsp:cNvPr id="0" name=""/>
        <dsp:cNvSpPr/>
      </dsp:nvSpPr>
      <dsp:spPr>
        <a:xfrm>
          <a:off x="473276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Forecast Orders</a:t>
          </a:r>
        </a:p>
      </dsp:txBody>
      <dsp:txXfrm>
        <a:off x="4732763" y="273946"/>
        <a:ext cx="1182175" cy="472870"/>
      </dsp:txXfrm>
    </dsp:sp>
    <dsp:sp modelId="{41FE3313-96D3-4F92-A558-7F2F23FD3616}">
      <dsp:nvSpPr>
        <dsp:cNvPr id="0" name=""/>
        <dsp:cNvSpPr/>
      </dsp:nvSpPr>
      <dsp:spPr>
        <a:xfrm>
          <a:off x="567850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5678503" y="273946"/>
        <a:ext cx="1182175" cy="472870"/>
      </dsp:txXfrm>
    </dsp:sp>
    <dsp:sp modelId="{8E2C1AF0-24E6-4882-BD35-513583DCDD6C}">
      <dsp:nvSpPr>
        <dsp:cNvPr id="0" name=""/>
        <dsp:cNvSpPr/>
      </dsp:nvSpPr>
      <dsp:spPr>
        <a:xfrm>
          <a:off x="662424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</a:t>
          </a:r>
        </a:p>
      </dsp:txBody>
      <dsp:txXfrm>
        <a:off x="6624243" y="273946"/>
        <a:ext cx="1182175" cy="472870"/>
      </dsp:txXfrm>
    </dsp:sp>
    <dsp:sp modelId="{EF61F8E7-7780-4574-B609-F07C24EA59AE}">
      <dsp:nvSpPr>
        <dsp:cNvPr id="0" name=""/>
        <dsp:cNvSpPr/>
      </dsp:nvSpPr>
      <dsp:spPr>
        <a:xfrm>
          <a:off x="7569983" y="273946"/>
          <a:ext cx="1182175" cy="472870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Generate Orders</a:t>
          </a:r>
        </a:p>
      </dsp:txBody>
      <dsp:txXfrm>
        <a:off x="7569983" y="273946"/>
        <a:ext cx="1182175" cy="47287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674FE0-F136-4404-94BB-7DA508EB81A3}">
      <dsp:nvSpPr>
        <dsp:cNvPr id="0" name=""/>
        <dsp:cNvSpPr/>
      </dsp:nvSpPr>
      <dsp:spPr>
        <a:xfrm>
          <a:off x="4061" y="273946"/>
          <a:ext cx="1182175" cy="4728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Arrange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 Collaboration</a:t>
          </a:r>
          <a:endParaRPr lang="en-US" sz="900" b="1" kern="1200" baseline="0" dirty="0">
            <a:solidFill>
              <a:srgbClr val="FFFF00"/>
            </a:solidFill>
          </a:endParaRPr>
        </a:p>
      </dsp:txBody>
      <dsp:txXfrm>
        <a:off x="4061" y="273946"/>
        <a:ext cx="1182175" cy="472870"/>
      </dsp:txXfrm>
    </dsp:sp>
    <dsp:sp modelId="{61FDE860-EDEC-453F-9F7E-40E0F71457F2}">
      <dsp:nvSpPr>
        <dsp:cNvPr id="0" name=""/>
        <dsp:cNvSpPr/>
      </dsp:nvSpPr>
      <dsp:spPr>
        <a:xfrm>
          <a:off x="949801" y="273946"/>
          <a:ext cx="1182175" cy="472870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Joint Business Plan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949801" y="273946"/>
        <a:ext cx="1182175" cy="472870"/>
      </dsp:txXfrm>
    </dsp:sp>
    <dsp:sp modelId="{0F7120FE-2543-4791-A294-918E10953AD1}">
      <dsp:nvSpPr>
        <dsp:cNvPr id="0" name=""/>
        <dsp:cNvSpPr/>
      </dsp:nvSpPr>
      <dsp:spPr>
        <a:xfrm>
          <a:off x="189554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Create Sales Forecast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1895542" y="273946"/>
        <a:ext cx="1182175" cy="472870"/>
      </dsp:txXfrm>
    </dsp:sp>
    <dsp:sp modelId="{C67511CA-6D67-437B-ACB7-E08A36572FF4}">
      <dsp:nvSpPr>
        <dsp:cNvPr id="0" name=""/>
        <dsp:cNvSpPr/>
      </dsp:nvSpPr>
      <dsp:spPr>
        <a:xfrm>
          <a:off x="284128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2841282" y="273946"/>
        <a:ext cx="1182175" cy="472870"/>
      </dsp:txXfrm>
    </dsp:sp>
    <dsp:sp modelId="{87FDA597-C4CD-4A23-A49F-51989C735FEA}">
      <dsp:nvSpPr>
        <dsp:cNvPr id="0" name=""/>
        <dsp:cNvSpPr/>
      </dsp:nvSpPr>
      <dsp:spPr>
        <a:xfrm>
          <a:off x="378702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Exceptions</a:t>
          </a:r>
        </a:p>
      </dsp:txBody>
      <dsp:txXfrm>
        <a:off x="3787022" y="273946"/>
        <a:ext cx="1182175" cy="472870"/>
      </dsp:txXfrm>
    </dsp:sp>
    <dsp:sp modelId="{AA39AB83-027C-49C1-A2B2-2020A33CCE94}">
      <dsp:nvSpPr>
        <dsp:cNvPr id="0" name=""/>
        <dsp:cNvSpPr/>
      </dsp:nvSpPr>
      <dsp:spPr>
        <a:xfrm>
          <a:off x="473276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Forecast Orders</a:t>
          </a:r>
        </a:p>
      </dsp:txBody>
      <dsp:txXfrm>
        <a:off x="4732763" y="273946"/>
        <a:ext cx="1182175" cy="472870"/>
      </dsp:txXfrm>
    </dsp:sp>
    <dsp:sp modelId="{41FE3313-96D3-4F92-A558-7F2F23FD3616}">
      <dsp:nvSpPr>
        <dsp:cNvPr id="0" name=""/>
        <dsp:cNvSpPr/>
      </dsp:nvSpPr>
      <dsp:spPr>
        <a:xfrm>
          <a:off x="567850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5678503" y="273946"/>
        <a:ext cx="1182175" cy="472870"/>
      </dsp:txXfrm>
    </dsp:sp>
    <dsp:sp modelId="{8E2C1AF0-24E6-4882-BD35-513583DCDD6C}">
      <dsp:nvSpPr>
        <dsp:cNvPr id="0" name=""/>
        <dsp:cNvSpPr/>
      </dsp:nvSpPr>
      <dsp:spPr>
        <a:xfrm>
          <a:off x="662424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</a:t>
          </a:r>
        </a:p>
      </dsp:txBody>
      <dsp:txXfrm>
        <a:off x="6624243" y="273946"/>
        <a:ext cx="1182175" cy="472870"/>
      </dsp:txXfrm>
    </dsp:sp>
    <dsp:sp modelId="{EF61F8E7-7780-4574-B609-F07C24EA59AE}">
      <dsp:nvSpPr>
        <dsp:cNvPr id="0" name=""/>
        <dsp:cNvSpPr/>
      </dsp:nvSpPr>
      <dsp:spPr>
        <a:xfrm>
          <a:off x="7569983" y="273946"/>
          <a:ext cx="1182175" cy="472870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Generate Orders</a:t>
          </a:r>
        </a:p>
      </dsp:txBody>
      <dsp:txXfrm>
        <a:off x="7569983" y="273946"/>
        <a:ext cx="1182175" cy="47287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674FE0-F136-4404-94BB-7DA508EB81A3}">
      <dsp:nvSpPr>
        <dsp:cNvPr id="0" name=""/>
        <dsp:cNvSpPr/>
      </dsp:nvSpPr>
      <dsp:spPr>
        <a:xfrm>
          <a:off x="4061" y="273946"/>
          <a:ext cx="1182175" cy="4728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chemeClr val="tx1"/>
              </a:solidFill>
            </a:rPr>
            <a:t>Arrange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chemeClr val="tx1"/>
              </a:solidFill>
            </a:rPr>
            <a:t> Collaboration</a:t>
          </a:r>
          <a:endParaRPr lang="en-US" sz="900" b="1" kern="1200" baseline="0" dirty="0">
            <a:solidFill>
              <a:schemeClr val="tx1"/>
            </a:solidFill>
          </a:endParaRPr>
        </a:p>
      </dsp:txBody>
      <dsp:txXfrm>
        <a:off x="4061" y="273946"/>
        <a:ext cx="1182175" cy="472870"/>
      </dsp:txXfrm>
    </dsp:sp>
    <dsp:sp modelId="{61FDE860-EDEC-453F-9F7E-40E0F71457F2}">
      <dsp:nvSpPr>
        <dsp:cNvPr id="0" name=""/>
        <dsp:cNvSpPr/>
      </dsp:nvSpPr>
      <dsp:spPr>
        <a:xfrm>
          <a:off x="949801" y="273946"/>
          <a:ext cx="1182175" cy="472870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Joint Business Plan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949801" y="273946"/>
        <a:ext cx="1182175" cy="472870"/>
      </dsp:txXfrm>
    </dsp:sp>
    <dsp:sp modelId="{0F7120FE-2543-4791-A294-918E10953AD1}">
      <dsp:nvSpPr>
        <dsp:cNvPr id="0" name=""/>
        <dsp:cNvSpPr/>
      </dsp:nvSpPr>
      <dsp:spPr>
        <a:xfrm>
          <a:off x="189554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Create Sales Forecast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1895542" y="273946"/>
        <a:ext cx="1182175" cy="472870"/>
      </dsp:txXfrm>
    </dsp:sp>
    <dsp:sp modelId="{C67511CA-6D67-437B-ACB7-E08A36572FF4}">
      <dsp:nvSpPr>
        <dsp:cNvPr id="0" name=""/>
        <dsp:cNvSpPr/>
      </dsp:nvSpPr>
      <dsp:spPr>
        <a:xfrm>
          <a:off x="284128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2841282" y="273946"/>
        <a:ext cx="1182175" cy="472870"/>
      </dsp:txXfrm>
    </dsp:sp>
    <dsp:sp modelId="{87FDA597-C4CD-4A23-A49F-51989C735FEA}">
      <dsp:nvSpPr>
        <dsp:cNvPr id="0" name=""/>
        <dsp:cNvSpPr/>
      </dsp:nvSpPr>
      <dsp:spPr>
        <a:xfrm>
          <a:off x="378702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Exceptions</a:t>
          </a:r>
        </a:p>
      </dsp:txBody>
      <dsp:txXfrm>
        <a:off x="3787022" y="273946"/>
        <a:ext cx="1182175" cy="472870"/>
      </dsp:txXfrm>
    </dsp:sp>
    <dsp:sp modelId="{AA39AB83-027C-49C1-A2B2-2020A33CCE94}">
      <dsp:nvSpPr>
        <dsp:cNvPr id="0" name=""/>
        <dsp:cNvSpPr/>
      </dsp:nvSpPr>
      <dsp:spPr>
        <a:xfrm>
          <a:off x="473276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Forecast Orders</a:t>
          </a:r>
        </a:p>
      </dsp:txBody>
      <dsp:txXfrm>
        <a:off x="4732763" y="273946"/>
        <a:ext cx="1182175" cy="472870"/>
      </dsp:txXfrm>
    </dsp:sp>
    <dsp:sp modelId="{41FE3313-96D3-4F92-A558-7F2F23FD3616}">
      <dsp:nvSpPr>
        <dsp:cNvPr id="0" name=""/>
        <dsp:cNvSpPr/>
      </dsp:nvSpPr>
      <dsp:spPr>
        <a:xfrm>
          <a:off x="567850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5678503" y="273946"/>
        <a:ext cx="1182175" cy="472870"/>
      </dsp:txXfrm>
    </dsp:sp>
    <dsp:sp modelId="{8E2C1AF0-24E6-4882-BD35-513583DCDD6C}">
      <dsp:nvSpPr>
        <dsp:cNvPr id="0" name=""/>
        <dsp:cNvSpPr/>
      </dsp:nvSpPr>
      <dsp:spPr>
        <a:xfrm>
          <a:off x="662424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</a:t>
          </a:r>
        </a:p>
      </dsp:txBody>
      <dsp:txXfrm>
        <a:off x="6624243" y="273946"/>
        <a:ext cx="1182175" cy="472870"/>
      </dsp:txXfrm>
    </dsp:sp>
    <dsp:sp modelId="{EF61F8E7-7780-4574-B609-F07C24EA59AE}">
      <dsp:nvSpPr>
        <dsp:cNvPr id="0" name=""/>
        <dsp:cNvSpPr/>
      </dsp:nvSpPr>
      <dsp:spPr>
        <a:xfrm>
          <a:off x="7569983" y="273946"/>
          <a:ext cx="1182175" cy="472870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Generate Orders</a:t>
          </a:r>
        </a:p>
      </dsp:txBody>
      <dsp:txXfrm>
        <a:off x="7569983" y="273946"/>
        <a:ext cx="1182175" cy="47287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674FE0-F136-4404-94BB-7DA508EB81A3}">
      <dsp:nvSpPr>
        <dsp:cNvPr id="0" name=""/>
        <dsp:cNvSpPr/>
      </dsp:nvSpPr>
      <dsp:spPr>
        <a:xfrm>
          <a:off x="4061" y="273946"/>
          <a:ext cx="1182175" cy="4728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Arrange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 Collaboration</a:t>
          </a:r>
          <a:endParaRPr lang="en-US" sz="900" b="1" kern="1200" baseline="0" dirty="0">
            <a:solidFill>
              <a:srgbClr val="FFFF00"/>
            </a:solidFill>
          </a:endParaRPr>
        </a:p>
      </dsp:txBody>
      <dsp:txXfrm>
        <a:off x="4061" y="273946"/>
        <a:ext cx="1182175" cy="472870"/>
      </dsp:txXfrm>
    </dsp:sp>
    <dsp:sp modelId="{61FDE860-EDEC-453F-9F7E-40E0F71457F2}">
      <dsp:nvSpPr>
        <dsp:cNvPr id="0" name=""/>
        <dsp:cNvSpPr/>
      </dsp:nvSpPr>
      <dsp:spPr>
        <a:xfrm>
          <a:off x="949801" y="273946"/>
          <a:ext cx="1182175" cy="472870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Joint Business Plan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949801" y="273946"/>
        <a:ext cx="1182175" cy="472870"/>
      </dsp:txXfrm>
    </dsp:sp>
    <dsp:sp modelId="{0F7120FE-2543-4791-A294-918E10953AD1}">
      <dsp:nvSpPr>
        <dsp:cNvPr id="0" name=""/>
        <dsp:cNvSpPr/>
      </dsp:nvSpPr>
      <dsp:spPr>
        <a:xfrm>
          <a:off x="189554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Create Sales Forecast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1895542" y="273946"/>
        <a:ext cx="1182175" cy="472870"/>
      </dsp:txXfrm>
    </dsp:sp>
    <dsp:sp modelId="{C67511CA-6D67-437B-ACB7-E08A36572FF4}">
      <dsp:nvSpPr>
        <dsp:cNvPr id="0" name=""/>
        <dsp:cNvSpPr/>
      </dsp:nvSpPr>
      <dsp:spPr>
        <a:xfrm>
          <a:off x="284128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2841282" y="273946"/>
        <a:ext cx="1182175" cy="472870"/>
      </dsp:txXfrm>
    </dsp:sp>
    <dsp:sp modelId="{87FDA597-C4CD-4A23-A49F-51989C735FEA}">
      <dsp:nvSpPr>
        <dsp:cNvPr id="0" name=""/>
        <dsp:cNvSpPr/>
      </dsp:nvSpPr>
      <dsp:spPr>
        <a:xfrm>
          <a:off x="378702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Exceptions</a:t>
          </a:r>
        </a:p>
      </dsp:txBody>
      <dsp:txXfrm>
        <a:off x="3787022" y="273946"/>
        <a:ext cx="1182175" cy="472870"/>
      </dsp:txXfrm>
    </dsp:sp>
    <dsp:sp modelId="{AA39AB83-027C-49C1-A2B2-2020A33CCE94}">
      <dsp:nvSpPr>
        <dsp:cNvPr id="0" name=""/>
        <dsp:cNvSpPr/>
      </dsp:nvSpPr>
      <dsp:spPr>
        <a:xfrm>
          <a:off x="473276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Forecast Orders</a:t>
          </a:r>
        </a:p>
      </dsp:txBody>
      <dsp:txXfrm>
        <a:off x="4732763" y="273946"/>
        <a:ext cx="1182175" cy="472870"/>
      </dsp:txXfrm>
    </dsp:sp>
    <dsp:sp modelId="{41FE3313-96D3-4F92-A558-7F2F23FD3616}">
      <dsp:nvSpPr>
        <dsp:cNvPr id="0" name=""/>
        <dsp:cNvSpPr/>
      </dsp:nvSpPr>
      <dsp:spPr>
        <a:xfrm>
          <a:off x="567850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5678503" y="273946"/>
        <a:ext cx="1182175" cy="472870"/>
      </dsp:txXfrm>
    </dsp:sp>
    <dsp:sp modelId="{8E2C1AF0-24E6-4882-BD35-513583DCDD6C}">
      <dsp:nvSpPr>
        <dsp:cNvPr id="0" name=""/>
        <dsp:cNvSpPr/>
      </dsp:nvSpPr>
      <dsp:spPr>
        <a:xfrm>
          <a:off x="662424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</a:t>
          </a:r>
        </a:p>
      </dsp:txBody>
      <dsp:txXfrm>
        <a:off x="6624243" y="273946"/>
        <a:ext cx="1182175" cy="472870"/>
      </dsp:txXfrm>
    </dsp:sp>
    <dsp:sp modelId="{EF61F8E7-7780-4574-B609-F07C24EA59AE}">
      <dsp:nvSpPr>
        <dsp:cNvPr id="0" name=""/>
        <dsp:cNvSpPr/>
      </dsp:nvSpPr>
      <dsp:spPr>
        <a:xfrm>
          <a:off x="7569983" y="273946"/>
          <a:ext cx="1182175" cy="472870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Generate Orders</a:t>
          </a:r>
        </a:p>
      </dsp:txBody>
      <dsp:txXfrm>
        <a:off x="7569983" y="273946"/>
        <a:ext cx="1182175" cy="47287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674FE0-F136-4404-94BB-7DA508EB81A3}">
      <dsp:nvSpPr>
        <dsp:cNvPr id="0" name=""/>
        <dsp:cNvSpPr/>
      </dsp:nvSpPr>
      <dsp:spPr>
        <a:xfrm>
          <a:off x="4061" y="273946"/>
          <a:ext cx="1182175" cy="4728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Arrange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 Collaboration</a:t>
          </a:r>
          <a:endParaRPr lang="en-US" sz="900" b="1" kern="1200" baseline="0" dirty="0">
            <a:solidFill>
              <a:srgbClr val="FFFF00"/>
            </a:solidFill>
          </a:endParaRPr>
        </a:p>
      </dsp:txBody>
      <dsp:txXfrm>
        <a:off x="4061" y="273946"/>
        <a:ext cx="1182175" cy="472870"/>
      </dsp:txXfrm>
    </dsp:sp>
    <dsp:sp modelId="{61FDE860-EDEC-453F-9F7E-40E0F71457F2}">
      <dsp:nvSpPr>
        <dsp:cNvPr id="0" name=""/>
        <dsp:cNvSpPr/>
      </dsp:nvSpPr>
      <dsp:spPr>
        <a:xfrm>
          <a:off x="949801" y="273946"/>
          <a:ext cx="1182175" cy="472870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Joint Business Plan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949801" y="273946"/>
        <a:ext cx="1182175" cy="472870"/>
      </dsp:txXfrm>
    </dsp:sp>
    <dsp:sp modelId="{0F7120FE-2543-4791-A294-918E10953AD1}">
      <dsp:nvSpPr>
        <dsp:cNvPr id="0" name=""/>
        <dsp:cNvSpPr/>
      </dsp:nvSpPr>
      <dsp:spPr>
        <a:xfrm>
          <a:off x="189554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Create Sales Forecast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1895542" y="273946"/>
        <a:ext cx="1182175" cy="472870"/>
      </dsp:txXfrm>
    </dsp:sp>
    <dsp:sp modelId="{C67511CA-6D67-437B-ACB7-E08A36572FF4}">
      <dsp:nvSpPr>
        <dsp:cNvPr id="0" name=""/>
        <dsp:cNvSpPr/>
      </dsp:nvSpPr>
      <dsp:spPr>
        <a:xfrm>
          <a:off x="284128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2841282" y="273946"/>
        <a:ext cx="1182175" cy="472870"/>
      </dsp:txXfrm>
    </dsp:sp>
    <dsp:sp modelId="{87FDA597-C4CD-4A23-A49F-51989C735FEA}">
      <dsp:nvSpPr>
        <dsp:cNvPr id="0" name=""/>
        <dsp:cNvSpPr/>
      </dsp:nvSpPr>
      <dsp:spPr>
        <a:xfrm>
          <a:off x="378702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Exceptions</a:t>
          </a:r>
        </a:p>
      </dsp:txBody>
      <dsp:txXfrm>
        <a:off x="3787022" y="273946"/>
        <a:ext cx="1182175" cy="472870"/>
      </dsp:txXfrm>
    </dsp:sp>
    <dsp:sp modelId="{AA39AB83-027C-49C1-A2B2-2020A33CCE94}">
      <dsp:nvSpPr>
        <dsp:cNvPr id="0" name=""/>
        <dsp:cNvSpPr/>
      </dsp:nvSpPr>
      <dsp:spPr>
        <a:xfrm>
          <a:off x="473276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Forecast Orders</a:t>
          </a:r>
        </a:p>
      </dsp:txBody>
      <dsp:txXfrm>
        <a:off x="4732763" y="273946"/>
        <a:ext cx="1182175" cy="472870"/>
      </dsp:txXfrm>
    </dsp:sp>
    <dsp:sp modelId="{41FE3313-96D3-4F92-A558-7F2F23FD3616}">
      <dsp:nvSpPr>
        <dsp:cNvPr id="0" name=""/>
        <dsp:cNvSpPr/>
      </dsp:nvSpPr>
      <dsp:spPr>
        <a:xfrm>
          <a:off x="567850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5678503" y="273946"/>
        <a:ext cx="1182175" cy="472870"/>
      </dsp:txXfrm>
    </dsp:sp>
    <dsp:sp modelId="{8E2C1AF0-24E6-4882-BD35-513583DCDD6C}">
      <dsp:nvSpPr>
        <dsp:cNvPr id="0" name=""/>
        <dsp:cNvSpPr/>
      </dsp:nvSpPr>
      <dsp:spPr>
        <a:xfrm>
          <a:off x="662424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</a:t>
          </a:r>
        </a:p>
      </dsp:txBody>
      <dsp:txXfrm>
        <a:off x="6624243" y="273946"/>
        <a:ext cx="1182175" cy="472870"/>
      </dsp:txXfrm>
    </dsp:sp>
    <dsp:sp modelId="{EF61F8E7-7780-4574-B609-F07C24EA59AE}">
      <dsp:nvSpPr>
        <dsp:cNvPr id="0" name=""/>
        <dsp:cNvSpPr/>
      </dsp:nvSpPr>
      <dsp:spPr>
        <a:xfrm>
          <a:off x="7569983" y="273946"/>
          <a:ext cx="1182175" cy="472870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Generate Orders</a:t>
          </a:r>
        </a:p>
      </dsp:txBody>
      <dsp:txXfrm>
        <a:off x="7569983" y="273946"/>
        <a:ext cx="1182175" cy="47287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674FE0-F136-4404-94BB-7DA508EB81A3}">
      <dsp:nvSpPr>
        <dsp:cNvPr id="0" name=""/>
        <dsp:cNvSpPr/>
      </dsp:nvSpPr>
      <dsp:spPr>
        <a:xfrm>
          <a:off x="4061" y="273946"/>
          <a:ext cx="1182175" cy="4728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Arrange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 Collaboration</a:t>
          </a:r>
          <a:endParaRPr lang="en-US" sz="900" b="1" kern="1200" baseline="0" dirty="0">
            <a:solidFill>
              <a:srgbClr val="FFFF00"/>
            </a:solidFill>
          </a:endParaRPr>
        </a:p>
      </dsp:txBody>
      <dsp:txXfrm>
        <a:off x="4061" y="273946"/>
        <a:ext cx="1182175" cy="472870"/>
      </dsp:txXfrm>
    </dsp:sp>
    <dsp:sp modelId="{61FDE860-EDEC-453F-9F7E-40E0F71457F2}">
      <dsp:nvSpPr>
        <dsp:cNvPr id="0" name=""/>
        <dsp:cNvSpPr/>
      </dsp:nvSpPr>
      <dsp:spPr>
        <a:xfrm>
          <a:off x="949801" y="273946"/>
          <a:ext cx="1182175" cy="472870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Joint Business Plan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949801" y="273946"/>
        <a:ext cx="1182175" cy="472870"/>
      </dsp:txXfrm>
    </dsp:sp>
    <dsp:sp modelId="{0F7120FE-2543-4791-A294-918E10953AD1}">
      <dsp:nvSpPr>
        <dsp:cNvPr id="0" name=""/>
        <dsp:cNvSpPr/>
      </dsp:nvSpPr>
      <dsp:spPr>
        <a:xfrm>
          <a:off x="189554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Create Sales Forecast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1895542" y="273946"/>
        <a:ext cx="1182175" cy="472870"/>
      </dsp:txXfrm>
    </dsp:sp>
    <dsp:sp modelId="{C67511CA-6D67-437B-ACB7-E08A36572FF4}">
      <dsp:nvSpPr>
        <dsp:cNvPr id="0" name=""/>
        <dsp:cNvSpPr/>
      </dsp:nvSpPr>
      <dsp:spPr>
        <a:xfrm>
          <a:off x="284128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Identify Exceptions</a:t>
          </a:r>
        </a:p>
      </dsp:txBody>
      <dsp:txXfrm>
        <a:off x="2841282" y="273946"/>
        <a:ext cx="1182175" cy="472870"/>
      </dsp:txXfrm>
    </dsp:sp>
    <dsp:sp modelId="{87FDA597-C4CD-4A23-A49F-51989C735FEA}">
      <dsp:nvSpPr>
        <dsp:cNvPr id="0" name=""/>
        <dsp:cNvSpPr/>
      </dsp:nvSpPr>
      <dsp:spPr>
        <a:xfrm>
          <a:off x="378702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Exceptions</a:t>
          </a:r>
        </a:p>
      </dsp:txBody>
      <dsp:txXfrm>
        <a:off x="3787022" y="273946"/>
        <a:ext cx="1182175" cy="472870"/>
      </dsp:txXfrm>
    </dsp:sp>
    <dsp:sp modelId="{AA39AB83-027C-49C1-A2B2-2020A33CCE94}">
      <dsp:nvSpPr>
        <dsp:cNvPr id="0" name=""/>
        <dsp:cNvSpPr/>
      </dsp:nvSpPr>
      <dsp:spPr>
        <a:xfrm>
          <a:off x="473276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Forecast Orders</a:t>
          </a:r>
        </a:p>
      </dsp:txBody>
      <dsp:txXfrm>
        <a:off x="4732763" y="273946"/>
        <a:ext cx="1182175" cy="472870"/>
      </dsp:txXfrm>
    </dsp:sp>
    <dsp:sp modelId="{41FE3313-96D3-4F92-A558-7F2F23FD3616}">
      <dsp:nvSpPr>
        <dsp:cNvPr id="0" name=""/>
        <dsp:cNvSpPr/>
      </dsp:nvSpPr>
      <dsp:spPr>
        <a:xfrm>
          <a:off x="567850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5678503" y="273946"/>
        <a:ext cx="1182175" cy="472870"/>
      </dsp:txXfrm>
    </dsp:sp>
    <dsp:sp modelId="{8E2C1AF0-24E6-4882-BD35-513583DCDD6C}">
      <dsp:nvSpPr>
        <dsp:cNvPr id="0" name=""/>
        <dsp:cNvSpPr/>
      </dsp:nvSpPr>
      <dsp:spPr>
        <a:xfrm>
          <a:off x="662424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</a:t>
          </a:r>
        </a:p>
      </dsp:txBody>
      <dsp:txXfrm>
        <a:off x="6624243" y="273946"/>
        <a:ext cx="1182175" cy="472870"/>
      </dsp:txXfrm>
    </dsp:sp>
    <dsp:sp modelId="{EF61F8E7-7780-4574-B609-F07C24EA59AE}">
      <dsp:nvSpPr>
        <dsp:cNvPr id="0" name=""/>
        <dsp:cNvSpPr/>
      </dsp:nvSpPr>
      <dsp:spPr>
        <a:xfrm>
          <a:off x="7569983" y="273946"/>
          <a:ext cx="1182175" cy="472870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Generate Orders</a:t>
          </a:r>
        </a:p>
      </dsp:txBody>
      <dsp:txXfrm>
        <a:off x="7569983" y="273946"/>
        <a:ext cx="1182175" cy="47287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674FE0-F136-4404-94BB-7DA508EB81A3}">
      <dsp:nvSpPr>
        <dsp:cNvPr id="0" name=""/>
        <dsp:cNvSpPr/>
      </dsp:nvSpPr>
      <dsp:spPr>
        <a:xfrm>
          <a:off x="4061" y="273946"/>
          <a:ext cx="1182175" cy="4728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Arrange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 Collaboration</a:t>
          </a:r>
          <a:endParaRPr lang="en-US" sz="900" b="1" kern="1200" baseline="0" dirty="0">
            <a:solidFill>
              <a:srgbClr val="FFFF00"/>
            </a:solidFill>
          </a:endParaRPr>
        </a:p>
      </dsp:txBody>
      <dsp:txXfrm>
        <a:off x="4061" y="273946"/>
        <a:ext cx="1182175" cy="472870"/>
      </dsp:txXfrm>
    </dsp:sp>
    <dsp:sp modelId="{61FDE860-EDEC-453F-9F7E-40E0F71457F2}">
      <dsp:nvSpPr>
        <dsp:cNvPr id="0" name=""/>
        <dsp:cNvSpPr/>
      </dsp:nvSpPr>
      <dsp:spPr>
        <a:xfrm>
          <a:off x="949801" y="273946"/>
          <a:ext cx="1182175" cy="472870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Joint Business Plan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949801" y="273946"/>
        <a:ext cx="1182175" cy="472870"/>
      </dsp:txXfrm>
    </dsp:sp>
    <dsp:sp modelId="{0F7120FE-2543-4791-A294-918E10953AD1}">
      <dsp:nvSpPr>
        <dsp:cNvPr id="0" name=""/>
        <dsp:cNvSpPr/>
      </dsp:nvSpPr>
      <dsp:spPr>
        <a:xfrm>
          <a:off x="189554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Create Sales Forecast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1895542" y="273946"/>
        <a:ext cx="1182175" cy="472870"/>
      </dsp:txXfrm>
    </dsp:sp>
    <dsp:sp modelId="{C67511CA-6D67-437B-ACB7-E08A36572FF4}">
      <dsp:nvSpPr>
        <dsp:cNvPr id="0" name=""/>
        <dsp:cNvSpPr/>
      </dsp:nvSpPr>
      <dsp:spPr>
        <a:xfrm>
          <a:off x="284128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2841282" y="273946"/>
        <a:ext cx="1182175" cy="472870"/>
      </dsp:txXfrm>
    </dsp:sp>
    <dsp:sp modelId="{87FDA597-C4CD-4A23-A49F-51989C735FEA}">
      <dsp:nvSpPr>
        <dsp:cNvPr id="0" name=""/>
        <dsp:cNvSpPr/>
      </dsp:nvSpPr>
      <dsp:spPr>
        <a:xfrm>
          <a:off x="378702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Resolve Exceptions</a:t>
          </a:r>
        </a:p>
      </dsp:txBody>
      <dsp:txXfrm>
        <a:off x="3787022" y="273946"/>
        <a:ext cx="1182175" cy="472870"/>
      </dsp:txXfrm>
    </dsp:sp>
    <dsp:sp modelId="{AA39AB83-027C-49C1-A2B2-2020A33CCE94}">
      <dsp:nvSpPr>
        <dsp:cNvPr id="0" name=""/>
        <dsp:cNvSpPr/>
      </dsp:nvSpPr>
      <dsp:spPr>
        <a:xfrm>
          <a:off x="473276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Forecast Orders</a:t>
          </a:r>
        </a:p>
      </dsp:txBody>
      <dsp:txXfrm>
        <a:off x="4732763" y="273946"/>
        <a:ext cx="1182175" cy="472870"/>
      </dsp:txXfrm>
    </dsp:sp>
    <dsp:sp modelId="{41FE3313-96D3-4F92-A558-7F2F23FD3616}">
      <dsp:nvSpPr>
        <dsp:cNvPr id="0" name=""/>
        <dsp:cNvSpPr/>
      </dsp:nvSpPr>
      <dsp:spPr>
        <a:xfrm>
          <a:off x="567850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5678503" y="273946"/>
        <a:ext cx="1182175" cy="472870"/>
      </dsp:txXfrm>
    </dsp:sp>
    <dsp:sp modelId="{8E2C1AF0-24E6-4882-BD35-513583DCDD6C}">
      <dsp:nvSpPr>
        <dsp:cNvPr id="0" name=""/>
        <dsp:cNvSpPr/>
      </dsp:nvSpPr>
      <dsp:spPr>
        <a:xfrm>
          <a:off x="662424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</a:t>
          </a:r>
        </a:p>
      </dsp:txBody>
      <dsp:txXfrm>
        <a:off x="6624243" y="273946"/>
        <a:ext cx="1182175" cy="472870"/>
      </dsp:txXfrm>
    </dsp:sp>
    <dsp:sp modelId="{EF61F8E7-7780-4574-B609-F07C24EA59AE}">
      <dsp:nvSpPr>
        <dsp:cNvPr id="0" name=""/>
        <dsp:cNvSpPr/>
      </dsp:nvSpPr>
      <dsp:spPr>
        <a:xfrm>
          <a:off x="7569983" y="273946"/>
          <a:ext cx="1182175" cy="472870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Generate Orders</a:t>
          </a:r>
        </a:p>
      </dsp:txBody>
      <dsp:txXfrm>
        <a:off x="7569983" y="273946"/>
        <a:ext cx="1182175" cy="47287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674FE0-F136-4404-94BB-7DA508EB81A3}">
      <dsp:nvSpPr>
        <dsp:cNvPr id="0" name=""/>
        <dsp:cNvSpPr/>
      </dsp:nvSpPr>
      <dsp:spPr>
        <a:xfrm>
          <a:off x="4061" y="273946"/>
          <a:ext cx="1182175" cy="4728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Arrange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 Collaboration</a:t>
          </a:r>
          <a:endParaRPr lang="en-US" sz="900" b="1" kern="1200" baseline="0" dirty="0">
            <a:solidFill>
              <a:srgbClr val="FFFF00"/>
            </a:solidFill>
          </a:endParaRPr>
        </a:p>
      </dsp:txBody>
      <dsp:txXfrm>
        <a:off x="4061" y="273946"/>
        <a:ext cx="1182175" cy="472870"/>
      </dsp:txXfrm>
    </dsp:sp>
    <dsp:sp modelId="{61FDE860-EDEC-453F-9F7E-40E0F71457F2}">
      <dsp:nvSpPr>
        <dsp:cNvPr id="0" name=""/>
        <dsp:cNvSpPr/>
      </dsp:nvSpPr>
      <dsp:spPr>
        <a:xfrm>
          <a:off x="949801" y="273946"/>
          <a:ext cx="1182175" cy="472870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Joint Business Plan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949801" y="273946"/>
        <a:ext cx="1182175" cy="472870"/>
      </dsp:txXfrm>
    </dsp:sp>
    <dsp:sp modelId="{0F7120FE-2543-4791-A294-918E10953AD1}">
      <dsp:nvSpPr>
        <dsp:cNvPr id="0" name=""/>
        <dsp:cNvSpPr/>
      </dsp:nvSpPr>
      <dsp:spPr>
        <a:xfrm>
          <a:off x="189554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Create Sales Forecast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1895542" y="273946"/>
        <a:ext cx="1182175" cy="472870"/>
      </dsp:txXfrm>
    </dsp:sp>
    <dsp:sp modelId="{C67511CA-6D67-437B-ACB7-E08A36572FF4}">
      <dsp:nvSpPr>
        <dsp:cNvPr id="0" name=""/>
        <dsp:cNvSpPr/>
      </dsp:nvSpPr>
      <dsp:spPr>
        <a:xfrm>
          <a:off x="284128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2841282" y="273946"/>
        <a:ext cx="1182175" cy="472870"/>
      </dsp:txXfrm>
    </dsp:sp>
    <dsp:sp modelId="{87FDA597-C4CD-4A23-A49F-51989C735FEA}">
      <dsp:nvSpPr>
        <dsp:cNvPr id="0" name=""/>
        <dsp:cNvSpPr/>
      </dsp:nvSpPr>
      <dsp:spPr>
        <a:xfrm>
          <a:off x="378702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Exceptions</a:t>
          </a:r>
        </a:p>
      </dsp:txBody>
      <dsp:txXfrm>
        <a:off x="3787022" y="273946"/>
        <a:ext cx="1182175" cy="472870"/>
      </dsp:txXfrm>
    </dsp:sp>
    <dsp:sp modelId="{AA39AB83-027C-49C1-A2B2-2020A33CCE94}">
      <dsp:nvSpPr>
        <dsp:cNvPr id="0" name=""/>
        <dsp:cNvSpPr/>
      </dsp:nvSpPr>
      <dsp:spPr>
        <a:xfrm>
          <a:off x="473276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Forecast Orders</a:t>
          </a:r>
        </a:p>
      </dsp:txBody>
      <dsp:txXfrm>
        <a:off x="4732763" y="273946"/>
        <a:ext cx="1182175" cy="472870"/>
      </dsp:txXfrm>
    </dsp:sp>
    <dsp:sp modelId="{41FE3313-96D3-4F92-A558-7F2F23FD3616}">
      <dsp:nvSpPr>
        <dsp:cNvPr id="0" name=""/>
        <dsp:cNvSpPr/>
      </dsp:nvSpPr>
      <dsp:spPr>
        <a:xfrm>
          <a:off x="567850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5678503" y="273946"/>
        <a:ext cx="1182175" cy="472870"/>
      </dsp:txXfrm>
    </dsp:sp>
    <dsp:sp modelId="{8E2C1AF0-24E6-4882-BD35-513583DCDD6C}">
      <dsp:nvSpPr>
        <dsp:cNvPr id="0" name=""/>
        <dsp:cNvSpPr/>
      </dsp:nvSpPr>
      <dsp:spPr>
        <a:xfrm>
          <a:off x="662424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</a:t>
          </a:r>
        </a:p>
      </dsp:txBody>
      <dsp:txXfrm>
        <a:off x="6624243" y="273946"/>
        <a:ext cx="1182175" cy="472870"/>
      </dsp:txXfrm>
    </dsp:sp>
    <dsp:sp modelId="{EF61F8E7-7780-4574-B609-F07C24EA59AE}">
      <dsp:nvSpPr>
        <dsp:cNvPr id="0" name=""/>
        <dsp:cNvSpPr/>
      </dsp:nvSpPr>
      <dsp:spPr>
        <a:xfrm>
          <a:off x="7569983" y="273946"/>
          <a:ext cx="1182175" cy="472870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Generate Orders</a:t>
          </a:r>
        </a:p>
      </dsp:txBody>
      <dsp:txXfrm>
        <a:off x="7569983" y="273946"/>
        <a:ext cx="1182175" cy="47287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674FE0-F136-4404-94BB-7DA508EB81A3}">
      <dsp:nvSpPr>
        <dsp:cNvPr id="0" name=""/>
        <dsp:cNvSpPr/>
      </dsp:nvSpPr>
      <dsp:spPr>
        <a:xfrm>
          <a:off x="4061" y="273946"/>
          <a:ext cx="1182175" cy="47287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Arrange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baseline="0" dirty="0" smtClean="0">
              <a:solidFill>
                <a:srgbClr val="FFFF00"/>
              </a:solidFill>
            </a:rPr>
            <a:t> Collaboration</a:t>
          </a:r>
          <a:endParaRPr lang="en-US" sz="900" b="1" kern="1200" baseline="0" dirty="0">
            <a:solidFill>
              <a:srgbClr val="FFFF00"/>
            </a:solidFill>
          </a:endParaRPr>
        </a:p>
      </dsp:txBody>
      <dsp:txXfrm>
        <a:off x="4061" y="273946"/>
        <a:ext cx="1182175" cy="472870"/>
      </dsp:txXfrm>
    </dsp:sp>
    <dsp:sp modelId="{61FDE860-EDEC-453F-9F7E-40E0F71457F2}">
      <dsp:nvSpPr>
        <dsp:cNvPr id="0" name=""/>
        <dsp:cNvSpPr/>
      </dsp:nvSpPr>
      <dsp:spPr>
        <a:xfrm>
          <a:off x="949801" y="273946"/>
          <a:ext cx="1182175" cy="472870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Joint Business Plan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949801" y="273946"/>
        <a:ext cx="1182175" cy="472870"/>
      </dsp:txXfrm>
    </dsp:sp>
    <dsp:sp modelId="{0F7120FE-2543-4791-A294-918E10953AD1}">
      <dsp:nvSpPr>
        <dsp:cNvPr id="0" name=""/>
        <dsp:cNvSpPr/>
      </dsp:nvSpPr>
      <dsp:spPr>
        <a:xfrm>
          <a:off x="189554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Create Sales Forecast</a:t>
          </a:r>
          <a:endParaRPr lang="en-US" sz="900" b="1" kern="1200" dirty="0">
            <a:solidFill>
              <a:srgbClr val="FFFF00"/>
            </a:solidFill>
          </a:endParaRPr>
        </a:p>
      </dsp:txBody>
      <dsp:txXfrm>
        <a:off x="1895542" y="273946"/>
        <a:ext cx="1182175" cy="472870"/>
      </dsp:txXfrm>
    </dsp:sp>
    <dsp:sp modelId="{C67511CA-6D67-437B-ACB7-E08A36572FF4}">
      <dsp:nvSpPr>
        <dsp:cNvPr id="0" name=""/>
        <dsp:cNvSpPr/>
      </dsp:nvSpPr>
      <dsp:spPr>
        <a:xfrm>
          <a:off x="284128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Identify Exceptions</a:t>
          </a:r>
        </a:p>
      </dsp:txBody>
      <dsp:txXfrm>
        <a:off x="2841282" y="273946"/>
        <a:ext cx="1182175" cy="472870"/>
      </dsp:txXfrm>
    </dsp:sp>
    <dsp:sp modelId="{87FDA597-C4CD-4A23-A49F-51989C735FEA}">
      <dsp:nvSpPr>
        <dsp:cNvPr id="0" name=""/>
        <dsp:cNvSpPr/>
      </dsp:nvSpPr>
      <dsp:spPr>
        <a:xfrm>
          <a:off x="3787022" y="273946"/>
          <a:ext cx="1182175" cy="472870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Exceptions</a:t>
          </a:r>
        </a:p>
      </dsp:txBody>
      <dsp:txXfrm>
        <a:off x="3787022" y="273946"/>
        <a:ext cx="1182175" cy="472870"/>
      </dsp:txXfrm>
    </dsp:sp>
    <dsp:sp modelId="{AA39AB83-027C-49C1-A2B2-2020A33CCE94}">
      <dsp:nvSpPr>
        <dsp:cNvPr id="0" name=""/>
        <dsp:cNvSpPr/>
      </dsp:nvSpPr>
      <dsp:spPr>
        <a:xfrm>
          <a:off x="473276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Forecast Orders</a:t>
          </a:r>
        </a:p>
      </dsp:txBody>
      <dsp:txXfrm>
        <a:off x="4732763" y="273946"/>
        <a:ext cx="1182175" cy="472870"/>
      </dsp:txXfrm>
    </dsp:sp>
    <dsp:sp modelId="{41FE3313-96D3-4F92-A558-7F2F23FD3616}">
      <dsp:nvSpPr>
        <dsp:cNvPr id="0" name=""/>
        <dsp:cNvSpPr/>
      </dsp:nvSpPr>
      <dsp:spPr>
        <a:xfrm>
          <a:off x="567850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Identify Exceptions</a:t>
          </a:r>
        </a:p>
      </dsp:txBody>
      <dsp:txXfrm>
        <a:off x="5678503" y="273946"/>
        <a:ext cx="1182175" cy="472870"/>
      </dsp:txXfrm>
    </dsp:sp>
    <dsp:sp modelId="{8E2C1AF0-24E6-4882-BD35-513583DCDD6C}">
      <dsp:nvSpPr>
        <dsp:cNvPr id="0" name=""/>
        <dsp:cNvSpPr/>
      </dsp:nvSpPr>
      <dsp:spPr>
        <a:xfrm>
          <a:off x="6624243" y="273946"/>
          <a:ext cx="1182175" cy="472870"/>
        </a:xfrm>
        <a:prstGeom prst="chevron">
          <a:avLst/>
        </a:prstGeom>
        <a:solidFill>
          <a:schemeClr val="accent5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Resolve Exception</a:t>
          </a:r>
        </a:p>
      </dsp:txBody>
      <dsp:txXfrm>
        <a:off x="6624243" y="273946"/>
        <a:ext cx="1182175" cy="472870"/>
      </dsp:txXfrm>
    </dsp:sp>
    <dsp:sp modelId="{EF61F8E7-7780-4574-B609-F07C24EA59AE}">
      <dsp:nvSpPr>
        <dsp:cNvPr id="0" name=""/>
        <dsp:cNvSpPr/>
      </dsp:nvSpPr>
      <dsp:spPr>
        <a:xfrm>
          <a:off x="7569983" y="273946"/>
          <a:ext cx="1182175" cy="472870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24003" rIns="12002" bIns="24003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rgbClr val="FFFF00"/>
              </a:solidFill>
            </a:rPr>
            <a:t>Generate Orders</a:t>
          </a:r>
        </a:p>
      </dsp:txBody>
      <dsp:txXfrm>
        <a:off x="7569983" y="273946"/>
        <a:ext cx="1182175" cy="4728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2/17/2012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2/17/2012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400" b="1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400" b="1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400" b="1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400" b="1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400" b="1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3D6829-0315-4EEB-8538-F3B3C7821A68}" type="slidenum">
              <a:rPr lang="en-US"/>
              <a:pPr/>
              <a:t>10</a:t>
            </a:fld>
            <a:endParaRPr lang="en-US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706438"/>
            <a:ext cx="4668838" cy="3500437"/>
          </a:xfrm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44210"/>
            <a:ext cx="5189855" cy="4216635"/>
          </a:xfrm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Many companies stop with Step 5.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0DE3D1-43DC-477F-AED9-5AB908EBE1EB}" type="slidenum">
              <a:rPr lang="en-US"/>
              <a:pPr/>
              <a:t>11</a:t>
            </a:fld>
            <a:endParaRPr lang="en-US"/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706438"/>
            <a:ext cx="4668838" cy="3500437"/>
          </a:xfrm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45295"/>
            <a:ext cx="5189855" cy="421555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62ED17-20EF-419A-BE2E-DE853359DA34}" type="slidenum">
              <a:rPr lang="en-US"/>
              <a:pPr/>
              <a:t>12</a:t>
            </a:fld>
            <a:endParaRPr lang="en-US"/>
          </a:p>
        </p:txBody>
      </p:sp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706438"/>
            <a:ext cx="4668838" cy="3500437"/>
          </a:xfrm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45295"/>
            <a:ext cx="5189855" cy="42155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723B10-A014-4B00-B723-07382CD9187B}" type="slidenum">
              <a:rPr lang="en-US"/>
              <a:pPr/>
              <a:t>13</a:t>
            </a:fld>
            <a:endParaRPr lang="en-US"/>
          </a:p>
        </p:txBody>
      </p:sp>
      <p:sp>
        <p:nvSpPr>
          <p:cNvPr id="13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706438"/>
            <a:ext cx="4668838" cy="3500437"/>
          </a:xfrm>
          <a:ln/>
        </p:spPr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45295"/>
            <a:ext cx="5189855" cy="421555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F88F18-8BDB-4194-8F08-00E87E539D0A}" type="slidenum">
              <a:rPr lang="en-US"/>
              <a:pPr/>
              <a:t>14</a:t>
            </a:fld>
            <a:endParaRPr lang="en-US"/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706438"/>
            <a:ext cx="4668838" cy="3500437"/>
          </a:xfrm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196047"/>
            <a:ext cx="5189855" cy="421771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3381269" y="5206042"/>
            <a:ext cx="3145367" cy="31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3936" tIns="46968" rIns="93936" bIns="46968">
            <a:spAutoFit/>
          </a:bodyPr>
          <a:lstStyle/>
          <a:p>
            <a:pPr>
              <a:spcBef>
                <a:spcPct val="50000"/>
              </a:spcBef>
            </a:pPr>
            <a:endParaRPr lang="en-US" sz="1400" b="1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EBB1A07-C2FB-40D3-ACEC-B683C8C1C5EB}" type="slidenum">
              <a:rPr lang="en-US" smtClean="0"/>
              <a:pPr>
                <a:defRPr/>
              </a:pPr>
              <a:t>15</a:t>
            </a:fld>
            <a:endParaRPr lang="en-US" dirty="0" smtClean="0"/>
          </a:p>
        </p:txBody>
      </p:sp>
      <p:sp>
        <p:nvSpPr>
          <p:cNvPr id="240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0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23237" name="Date Placeholder 4"/>
          <p:cNvSpPr>
            <a:spLocks noGrp="1"/>
          </p:cNvSpPr>
          <p:nvPr>
            <p:ph type="dt" sz="quarter" idx="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dirty="0"/>
              <a:t>6-7 December, 2007</a:t>
            </a:r>
          </a:p>
        </p:txBody>
      </p:sp>
      <p:sp>
        <p:nvSpPr>
          <p:cNvPr id="223238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Williams Supply Chain Group, Inc.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F51126-61EB-4E48-BE53-D9DDC289BA4B}" type="slidenum">
              <a:rPr lang="en-US" smtClean="0"/>
              <a:pPr>
                <a:defRPr/>
              </a:pPr>
              <a:t>3</a:t>
            </a:fld>
            <a:endParaRPr lang="en-US" dirty="0" smtClean="0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185349" name="Date Placeholder 4"/>
          <p:cNvSpPr>
            <a:spLocks noGrp="1"/>
          </p:cNvSpPr>
          <p:nvPr>
            <p:ph type="dt" sz="quarter" idx="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dirty="0"/>
              <a:t>6-7 December, 2007</a:t>
            </a:r>
          </a:p>
        </p:txBody>
      </p:sp>
      <p:sp>
        <p:nvSpPr>
          <p:cNvPr id="185350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Williams Supply Chain Group, Inc.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1492207-36F5-4187-A679-DD3F4DAB6603}" type="slidenum">
              <a:rPr lang="en-US" smtClean="0"/>
              <a:pPr>
                <a:defRPr/>
              </a:pPr>
              <a:t>4</a:t>
            </a:fld>
            <a:endParaRPr lang="en-US" dirty="0" smtClean="0"/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CPFR should lead to: 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Increased sales, via improved in-stock performance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Reduced supply chain costs, i.e., production, storage, transportation, and handling through improved information flow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Reduced safety stock inventory for the entire supply chain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Improved relationships between key trading partners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Improved technology Return on Investment (ROI)</a:t>
            </a:r>
          </a:p>
        </p:txBody>
      </p:sp>
      <p:sp>
        <p:nvSpPr>
          <p:cNvPr id="187397" name="Date Placeholder 4"/>
          <p:cNvSpPr>
            <a:spLocks noGrp="1"/>
          </p:cNvSpPr>
          <p:nvPr>
            <p:ph type="dt" sz="quarter" idx="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dirty="0"/>
              <a:t>6-7 December, 2007</a:t>
            </a:r>
          </a:p>
        </p:txBody>
      </p:sp>
      <p:sp>
        <p:nvSpPr>
          <p:cNvPr id="187398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Williams Supply Chain Group, Inc.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31F012-0D0F-4272-9AAA-15BED5C9B14A}" type="slidenum">
              <a:rPr lang="en-US" smtClean="0"/>
              <a:pPr>
                <a:defRPr/>
              </a:pPr>
              <a:t>5</a:t>
            </a:fld>
            <a:endParaRPr lang="en-US" dirty="0" smtClean="0"/>
          </a:p>
        </p:txBody>
      </p:sp>
      <p:sp>
        <p:nvSpPr>
          <p:cNvPr id="209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Review Retailer Tasks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Review Manufacturer Tasks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Review Collaboration Tasks</a:t>
            </a:r>
          </a:p>
        </p:txBody>
      </p:sp>
      <p:sp>
        <p:nvSpPr>
          <p:cNvPr id="192517" name="Date Placeholder 4"/>
          <p:cNvSpPr>
            <a:spLocks noGrp="1"/>
          </p:cNvSpPr>
          <p:nvPr>
            <p:ph type="dt" sz="quarter" idx="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dirty="0"/>
              <a:t>6-7 December, 2007</a:t>
            </a:r>
          </a:p>
        </p:txBody>
      </p:sp>
      <p:sp>
        <p:nvSpPr>
          <p:cNvPr id="192518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Williams Supply Chain Group, Inc.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999127-07D8-427E-B92D-5968CADAAE91}" type="slidenum">
              <a:rPr lang="en-US"/>
              <a:pPr/>
              <a:t>6</a:t>
            </a:fld>
            <a:endParaRPr lang="en-US"/>
          </a:p>
        </p:txBody>
      </p:sp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706438"/>
            <a:ext cx="4668838" cy="3500437"/>
          </a:xfrm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45295"/>
            <a:ext cx="5189855" cy="4215550"/>
          </a:xfrm>
        </p:spPr>
        <p:txBody>
          <a:bodyPr>
            <a:normAutofit/>
          </a:bodyPr>
          <a:lstStyle/>
          <a:p>
            <a:pPr eaLnBrk="1" hangingPunct="1">
              <a:buFont typeface="Arial" pitchFamily="34" charset="0"/>
              <a:buChar char="•"/>
            </a:pPr>
            <a:r>
              <a:rPr lang="en-US" sz="1200" dirty="0" smtClean="0"/>
              <a:t>Goals &amp; Objectives – Decide whether agreement will be all encompassing or for certain product categories only.</a:t>
            </a:r>
            <a:r>
              <a:rPr lang="en-US" sz="1200" baseline="0" dirty="0" smtClean="0"/>
              <a:t> </a:t>
            </a:r>
            <a:r>
              <a:rPr lang="en-US" sz="1200" dirty="0" smtClean="0"/>
              <a:t>Determine alignment of the two parties goals – exclusivity, market share. Agree about changes that will cause for agreement to be reopened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sz="1200" dirty="0" smtClean="0"/>
              <a:t>Confidentiality</a:t>
            </a:r>
            <a:r>
              <a:rPr lang="en-US" sz="1200" baseline="0" dirty="0" smtClean="0"/>
              <a:t> – </a:t>
            </a:r>
            <a:r>
              <a:rPr lang="en-US" sz="1200" dirty="0" smtClean="0"/>
              <a:t>Suppliers that enter into CPFR agreements also sell to competitors. Designate individuals to access customer information on a need to know basis. Spell out consequences of violation.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sz="1200" dirty="0" smtClean="0"/>
              <a:t>Information Sharing – Determine information to be shared and agree on frequency and format.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sz="1200" dirty="0" smtClean="0"/>
              <a:t>Resources – Identify management &amp; information technology (IT) resources needed. Determine which of the parties will take the lead in this area. Establish pilot project scope and determine </a:t>
            </a:r>
            <a:r>
              <a:rPr lang="en-US" sz="1200" b="1" i="1" dirty="0" smtClean="0"/>
              <a:t>realistic</a:t>
            </a:r>
            <a:r>
              <a:rPr lang="en-US" sz="1200" dirty="0" smtClean="0"/>
              <a:t> timetable for resource deployment.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sz="1200" dirty="0" smtClean="0"/>
              <a:t>Responsibilities</a:t>
            </a:r>
            <a:r>
              <a:rPr lang="en-US" sz="1200" baseline="0" dirty="0" smtClean="0"/>
              <a:t> – </a:t>
            </a:r>
            <a:r>
              <a:rPr lang="en-US" sz="1200" dirty="0" smtClean="0"/>
              <a:t>Agree on partner responsibilities, including which individuals will take the lead? Who will be the backups during vacations? Who will handle logistics, set up meetings, etc.?</a:t>
            </a:r>
          </a:p>
          <a:p>
            <a:pPr eaLnBrk="1" hangingPunct="1">
              <a:spcBef>
                <a:spcPct val="40000"/>
              </a:spcBef>
              <a:spcAft>
                <a:spcPct val="30000"/>
              </a:spcAft>
              <a:buFont typeface="Arial" pitchFamily="34" charset="0"/>
              <a:buChar char="•"/>
            </a:pPr>
            <a:r>
              <a:rPr lang="en-US" sz="1200" dirty="0" smtClean="0"/>
              <a:t>Expectations – Lay out expectations of each party.  What will constitute success? What is the timetable for judgment? How will performance be communicated?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sz="1200" dirty="0" smtClean="0"/>
              <a:t>Resolutions – Who has the authority to resolve problems? At what point will problems be escalated? To whom?</a:t>
            </a:r>
            <a:endParaRPr 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E61C79-F74D-4F33-815A-DCAEC98A8646}" type="slidenum">
              <a:rPr lang="en-US"/>
              <a:pPr/>
              <a:t>7</a:t>
            </a:fld>
            <a:endParaRPr lang="en-US"/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706438"/>
            <a:ext cx="4668838" cy="3500437"/>
          </a:xfrm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45295"/>
            <a:ext cx="5189855" cy="4215550"/>
          </a:xfrm>
        </p:spPr>
        <p:txBody>
          <a:bodyPr>
            <a:normAutofit/>
          </a:bodyPr>
          <a:lstStyle/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Corporate &amp; Partnership Strategies – Both</a:t>
            </a:r>
            <a:r>
              <a:rPr lang="en-US" baseline="0" dirty="0" smtClean="0"/>
              <a:t> companies must agree on how to go forward strategically. </a:t>
            </a:r>
            <a:endParaRPr lang="en-US" dirty="0" smtClean="0"/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Category Roles &amp; Objectives – Companies must agree on market share goals. growth and profit goals and promotional strategies. Where differences exist, they must be resolved</a:t>
            </a:r>
          </a:p>
          <a:p>
            <a:pPr marL="0" lvl="1" defTabSz="939363">
              <a:buFont typeface="Arial" pitchFamily="34" charset="0"/>
              <a:buChar char="•"/>
              <a:defRPr/>
            </a:pPr>
            <a:r>
              <a:rPr lang="en-US" dirty="0" smtClean="0"/>
              <a:t>Item Management – Determine capacity/order limits,</a:t>
            </a:r>
            <a:r>
              <a:rPr lang="en-US" baseline="0" dirty="0" smtClean="0"/>
              <a:t> both for standard orders and promotions. </a:t>
            </a:r>
            <a:r>
              <a:rPr lang="en-US" dirty="0" smtClean="0"/>
              <a:t>Operations groups at each party should take part to hammer out day-to-day detail regarding</a:t>
            </a:r>
            <a:r>
              <a:rPr lang="en-US" baseline="0" dirty="0" smtClean="0"/>
              <a:t> o</a:t>
            </a:r>
            <a:r>
              <a:rPr lang="en-US" dirty="0" smtClean="0"/>
              <a:t>rder minimums, multiples, and lead times.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Promotion Notification – How much advance notice is required? What options exist if capacity doesn’t exist? 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Exception Criteria – What will trigger a review?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Metrics - Must lead to a common definition of success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20C64B-F900-4AB7-A42E-417EE780D897}" type="slidenum">
              <a:rPr lang="en-US"/>
              <a:pPr/>
              <a:t>8</a:t>
            </a:fld>
            <a:endParaRPr lang="en-US"/>
          </a:p>
        </p:txBody>
      </p:sp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706438"/>
            <a:ext cx="4668838" cy="3500437"/>
          </a:xfrm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45295"/>
            <a:ext cx="5189855" cy="421555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BBD3B7-AAC1-418E-BCCE-DB27606F2EFE}" type="slidenum">
              <a:rPr lang="en-US"/>
              <a:pPr/>
              <a:t>9</a:t>
            </a:fld>
            <a:endParaRPr lang="en-US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706438"/>
            <a:ext cx="4668838" cy="3500437"/>
          </a:xfrm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44210"/>
            <a:ext cx="5189855" cy="4216635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Two sales forecasts reviewed against exception criteria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If sales forecasts of two parties are within exception criteria guidelines established by Joint Business Plan, differences handled automatically by predetermined agreement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If sales forecasts violate exception criteria guidelines, differences presented to individual buyer and forecaster to resolve during forecasting conference call 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795DCA-83EB-4C4F-A390-44B61C4628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3200"/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81000"/>
            <a:ext cx="76200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43000" y="1524000"/>
            <a:ext cx="37338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524000"/>
            <a:ext cx="37338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795DCA-83EB-4C4F-A390-44B61C4628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3200"/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4623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2002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9" r:id="rId7"/>
    <p:sldLayoutId id="2147483655" r:id="rId8"/>
    <p:sldLayoutId id="2147483660" r:id="rId9"/>
    <p:sldLayoutId id="2147483661" r:id="rId10"/>
    <p:sldLayoutId id="2147483667" r:id="rId11"/>
    <p:sldLayoutId id="2147483668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image" Target="../media/image18.png"/><Relationship Id="rId7" Type="http://schemas.openxmlformats.org/officeDocument/2006/relationships/diagramQuickStyle" Target="../diagrams/quickStyle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4" Type="http://schemas.openxmlformats.org/officeDocument/2006/relationships/image" Target="../media/image19.png"/><Relationship Id="rId9" Type="http://schemas.microsoft.com/office/2007/relationships/diagramDrawing" Target="../diagrams/drawing10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0.wmf"/><Relationship Id="rId7" Type="http://schemas.openxmlformats.org/officeDocument/2006/relationships/diagramColors" Target="../diagrams/colors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hyperlink" Target="http://www.cpfr.org/" TargetMode="External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hyperlink" Target="http://www.vics.org/" TargetMode="External"/><Relationship Id="rId9" Type="http://schemas.microsoft.com/office/2007/relationships/diagramDrawing" Target="../diagrams/drawin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hyperlink" Target="http://www.kodak.com/" TargetMode="External"/><Relationship Id="rId18" Type="http://schemas.openxmlformats.org/officeDocument/2006/relationships/image" Target="../media/image11.png"/><Relationship Id="rId3" Type="http://schemas.openxmlformats.org/officeDocument/2006/relationships/hyperlink" Target="http://www.walmart.com/" TargetMode="External"/><Relationship Id="rId21" Type="http://schemas.openxmlformats.org/officeDocument/2006/relationships/image" Target="../media/image13.jpeg"/><Relationship Id="rId7" Type="http://schemas.openxmlformats.org/officeDocument/2006/relationships/hyperlink" Target="http://www.kelloggs.com/us/" TargetMode="External"/><Relationship Id="rId12" Type="http://schemas.openxmlformats.org/officeDocument/2006/relationships/image" Target="../media/image7.png"/><Relationship Id="rId17" Type="http://schemas.openxmlformats.org/officeDocument/2006/relationships/hyperlink" Target="http://www.jnj.com/index.jsp" TargetMode="Externa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0.png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hyperlink" Target="http://www.kimberly-clark.com/default.asp" TargetMode="External"/><Relationship Id="rId24" Type="http://schemas.openxmlformats.org/officeDocument/2006/relationships/image" Target="../media/image16.jpeg"/><Relationship Id="rId5" Type="http://schemas.openxmlformats.org/officeDocument/2006/relationships/hyperlink" Target="http://gp.com/" TargetMode="External"/><Relationship Id="rId15" Type="http://schemas.openxmlformats.org/officeDocument/2006/relationships/image" Target="../media/image9.png"/><Relationship Id="rId23" Type="http://schemas.openxmlformats.org/officeDocument/2006/relationships/image" Target="../media/image15.jpeg"/><Relationship Id="rId10" Type="http://schemas.openxmlformats.org/officeDocument/2006/relationships/image" Target="../media/image6.png"/><Relationship Id="rId19" Type="http://schemas.openxmlformats.org/officeDocument/2006/relationships/hyperlink" Target="http://www.saralee.com/" TargetMode="External"/><Relationship Id="rId4" Type="http://schemas.openxmlformats.org/officeDocument/2006/relationships/image" Target="../media/image3.png"/><Relationship Id="rId9" Type="http://schemas.openxmlformats.org/officeDocument/2006/relationships/hyperlink" Target="http://www.kraft.com/index.html" TargetMode="External"/><Relationship Id="rId14" Type="http://schemas.openxmlformats.org/officeDocument/2006/relationships/image" Target="../media/image8.png"/><Relationship Id="rId22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QAD Value Chain Certification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Field Readiness Group</a:t>
            </a:r>
          </a:p>
          <a:p>
            <a:r>
              <a:rPr lang="en-US" dirty="0" smtClean="0"/>
              <a:t>White Belt Training</a:t>
            </a:r>
          </a:p>
          <a:p>
            <a:endParaRPr lang="en-US" dirty="0" smtClean="0"/>
          </a:p>
          <a:p>
            <a:r>
              <a:rPr lang="en-US" dirty="0" smtClean="0"/>
              <a:t>Mark K. Williams, CFPIM, CSCP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Collaborative Planning, Forecasting &amp; Replenishment</a:t>
            </a:r>
            <a:r>
              <a:rPr lang="en-US" baseline="30000" dirty="0" smtClean="0">
                <a:sym typeface="Symbol" pitchFamily="18" charset="2"/>
              </a:rPr>
              <a:t>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5: Resolving Exceptions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Nine Step 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/>
              <a:t> Process</a:t>
            </a:r>
            <a:endParaRPr lang="en-US" dirty="0"/>
          </a:p>
        </p:txBody>
      </p:sp>
      <p:graphicFrame>
        <p:nvGraphicFramePr>
          <p:cNvPr id="46093" name="Group 13"/>
          <p:cNvGraphicFramePr>
            <a:graphicFrameLocks noGrp="1"/>
          </p:cNvGraphicFramePr>
          <p:nvPr>
            <p:ph sz="half" idx="4294967295"/>
          </p:nvPr>
        </p:nvGraphicFramePr>
        <p:xfrm>
          <a:off x="152401" y="1295400"/>
          <a:ext cx="8762998" cy="3975100"/>
        </p:xfrm>
        <a:graphic>
          <a:graphicData uri="http://schemas.openxmlformats.org/drawingml/2006/table">
            <a:tbl>
              <a:tblPr/>
              <a:tblGrid>
                <a:gridCol w="990599"/>
                <a:gridCol w="1295400"/>
                <a:gridCol w="1676400"/>
                <a:gridCol w="1371600"/>
                <a:gridCol w="3428999"/>
              </a:tblGrid>
              <a:tr h="1154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Part #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Customer Forecast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(CF)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Supplier Forecast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(SF)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% Difference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Resolution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A-763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12,786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14,346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12.2%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60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R-349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36,475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65,789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80.4%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SF based on last years promo – use CF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F-921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122,838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132,445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7.8%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B-637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192,789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155,000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-19.6%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SF based on RM allocation –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use SF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S-795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211,897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222,731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5.1%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10"/>
          <p:cNvGraphicFramePr>
            <a:graphicFrameLocks/>
          </p:cNvGraphicFramePr>
          <p:nvPr/>
        </p:nvGraphicFramePr>
        <p:xfrm>
          <a:off x="184578" y="5285945"/>
          <a:ext cx="8756221" cy="102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sz="2400" dirty="0" smtClean="0"/>
              <a:t>Create purchase order forecast based on</a:t>
            </a:r>
          </a:p>
          <a:p>
            <a:pPr lvl="1">
              <a:spcAft>
                <a:spcPts val="600"/>
              </a:spcAft>
            </a:pPr>
            <a:r>
              <a:rPr lang="en-US" sz="2000" dirty="0" smtClean="0"/>
              <a:t>Mutually agreed sales forecast</a:t>
            </a:r>
          </a:p>
          <a:p>
            <a:pPr lvl="1">
              <a:spcAft>
                <a:spcPts val="600"/>
              </a:spcAft>
            </a:pPr>
            <a:r>
              <a:rPr lang="en-US" sz="2000" dirty="0" smtClean="0"/>
              <a:t>Customers’ inventory position &amp; policies</a:t>
            </a:r>
          </a:p>
          <a:p>
            <a:endParaRPr lang="en-US" dirty="0"/>
          </a:p>
        </p:txBody>
      </p:sp>
      <p:sp>
        <p:nvSpPr>
          <p:cNvPr id="130099" name="Rectangle 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6: Create Order Forecast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Nine Step 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/>
              <a:t> Process</a:t>
            </a:r>
          </a:p>
        </p:txBody>
      </p:sp>
      <p:graphicFrame>
        <p:nvGraphicFramePr>
          <p:cNvPr id="18" name="Content Placeholder 10"/>
          <p:cNvGraphicFramePr>
            <a:graphicFrameLocks/>
          </p:cNvGraphicFramePr>
          <p:nvPr/>
        </p:nvGraphicFramePr>
        <p:xfrm>
          <a:off x="184578" y="5380541"/>
          <a:ext cx="8756221" cy="102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2708" name="Picture 4" descr="http://t2.gstatic.com/images?q=tbn:ANd9GcRtpH83R-abD8-S8-f7-JsXh4-k-SN9DKCLJJ59G8UjF4uJ5IJb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35200" y="2848753"/>
            <a:ext cx="3848100" cy="2784044"/>
          </a:xfrm>
          <a:prstGeom prst="rect">
            <a:avLst/>
          </a:prstGeom>
          <a:noFill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exceptions to the order forecast based on:</a:t>
            </a:r>
          </a:p>
          <a:p>
            <a:pPr lvl="1"/>
            <a:r>
              <a:rPr lang="en-US" dirty="0" smtClean="0"/>
              <a:t>Suppliers material constraints</a:t>
            </a:r>
          </a:p>
          <a:p>
            <a:pPr lvl="1"/>
            <a:r>
              <a:rPr lang="en-US" dirty="0" smtClean="0"/>
              <a:t>Suppliers  capacity constraints</a:t>
            </a:r>
          </a:p>
          <a:p>
            <a:pPr lvl="1"/>
            <a:r>
              <a:rPr lang="en-US" dirty="0" smtClean="0"/>
              <a:t>Violations of the joint business plan</a:t>
            </a:r>
          </a:p>
          <a:p>
            <a:endParaRPr lang="en-US" dirty="0"/>
          </a:p>
        </p:txBody>
      </p:sp>
      <p:sp>
        <p:nvSpPr>
          <p:cNvPr id="132143" name="Rectangle 4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7: Identify Exceptions to Order Forecast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Nine Step 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/>
              <a:t> Process</a:t>
            </a:r>
          </a:p>
        </p:txBody>
      </p:sp>
      <p:graphicFrame>
        <p:nvGraphicFramePr>
          <p:cNvPr id="17" name="Content Placeholder 10"/>
          <p:cNvGraphicFramePr>
            <a:graphicFrameLocks/>
          </p:cNvGraphicFramePr>
          <p:nvPr/>
        </p:nvGraphicFramePr>
        <p:xfrm>
          <a:off x="184578" y="4765667"/>
          <a:ext cx="8756221" cy="102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93" name="Rectangle 4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8: Resolve Exceptions to Order Forecast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Nine Step 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/>
              <a:t> Process</a:t>
            </a:r>
            <a:endParaRPr lang="en-US" dirty="0"/>
          </a:p>
        </p:txBody>
      </p:sp>
      <p:pic>
        <p:nvPicPr>
          <p:cNvPr id="134196" name="Picture 52" descr="office worker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737" y="1724024"/>
            <a:ext cx="4499590" cy="2847976"/>
          </a:xfrm>
          <a:prstGeom prst="rect">
            <a:avLst/>
          </a:prstGeom>
          <a:noFill/>
        </p:spPr>
      </p:pic>
      <p:pic>
        <p:nvPicPr>
          <p:cNvPr id="134200" name="Picture 56" descr="woman on mobi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1071" y="1158522"/>
            <a:ext cx="1745729" cy="4461631"/>
          </a:xfrm>
          <a:prstGeom prst="rect">
            <a:avLst/>
          </a:prstGeom>
          <a:noFill/>
        </p:spPr>
      </p:pic>
      <p:graphicFrame>
        <p:nvGraphicFramePr>
          <p:cNvPr id="21" name="Content Placeholder 10"/>
          <p:cNvGraphicFramePr>
            <a:graphicFrameLocks/>
          </p:cNvGraphicFramePr>
          <p:nvPr/>
        </p:nvGraphicFramePr>
        <p:xfrm>
          <a:off x="184578" y="5333243"/>
          <a:ext cx="8756221" cy="102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39" name="Rectangle 4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9: Generate Replenishment Order</a:t>
            </a:r>
            <a:endParaRPr lang="en-US" dirty="0"/>
          </a:p>
        </p:txBody>
      </p:sp>
      <p:sp>
        <p:nvSpPr>
          <p:cNvPr id="136240" name="Rectangle 48"/>
          <p:cNvSpPr>
            <a:spLocks noGrp="1" noChangeArrowheads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Nine Step 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/>
              <a:t> Process</a:t>
            </a:r>
            <a:endParaRPr lang="en-US" dirty="0"/>
          </a:p>
        </p:txBody>
      </p:sp>
      <p:pic>
        <p:nvPicPr>
          <p:cNvPr id="56324" name="Picture 4" descr="C:\Users\m3w\AppData\Local\Microsoft\Windows\Temporary Internet Files\Content.IE5\CKA3G71D\MC90031131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3246" y="1276987"/>
            <a:ext cx="3853321" cy="3884524"/>
          </a:xfrm>
          <a:prstGeom prst="rect">
            <a:avLst/>
          </a:prstGeom>
          <a:noFill/>
        </p:spPr>
      </p:pic>
      <p:graphicFrame>
        <p:nvGraphicFramePr>
          <p:cNvPr id="26" name="Content Placeholder 10"/>
          <p:cNvGraphicFramePr>
            <a:graphicFrameLocks/>
          </p:cNvGraphicFramePr>
          <p:nvPr/>
        </p:nvGraphicFramePr>
        <p:xfrm>
          <a:off x="184578" y="5080987"/>
          <a:ext cx="8756221" cy="102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Improved working relationships</a:t>
            </a:r>
          </a:p>
          <a:p>
            <a:r>
              <a:rPr lang="en-US" dirty="0" smtClean="0"/>
              <a:t>Reduced safety stocks </a:t>
            </a:r>
          </a:p>
          <a:p>
            <a:r>
              <a:rPr lang="en-US" dirty="0" smtClean="0"/>
              <a:t>Reduced lost sales due to stockouts </a:t>
            </a:r>
          </a:p>
          <a:p>
            <a:r>
              <a:rPr lang="en-US" dirty="0" smtClean="0"/>
              <a:t>Improve response to promotions</a:t>
            </a:r>
          </a:p>
          <a:p>
            <a:r>
              <a:rPr lang="en-US" dirty="0" smtClean="0"/>
              <a:t>Improve asset utilization and distribution</a:t>
            </a:r>
          </a:p>
          <a:p>
            <a:r>
              <a:rPr lang="en-US" dirty="0" smtClean="0"/>
              <a:t>Align goals across the supply chain</a:t>
            </a:r>
          </a:p>
          <a:p>
            <a:r>
              <a:rPr lang="en-US" dirty="0" smtClean="0"/>
              <a:t>Increase ability to manage brands and  categories</a:t>
            </a:r>
          </a:p>
        </p:txBody>
      </p:sp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Value Added by CPFR</a:t>
            </a:r>
            <a:endParaRPr lang="en-US" baseline="30000" dirty="0" smtClean="0">
              <a:sym typeface="Symbol" pitchFamily="18" charset="2"/>
            </a:endParaRP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Nine Step 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/>
              <a:t> Process</a:t>
            </a:r>
            <a:endParaRPr lang="en-US" dirty="0"/>
          </a:p>
        </p:txBody>
      </p:sp>
      <p:graphicFrame>
        <p:nvGraphicFramePr>
          <p:cNvPr id="4" name="Content Placeholder 10"/>
          <p:cNvGraphicFramePr>
            <a:graphicFrameLocks/>
          </p:cNvGraphicFramePr>
          <p:nvPr/>
        </p:nvGraphicFramePr>
        <p:xfrm>
          <a:off x="184578" y="5144051"/>
          <a:ext cx="8756221" cy="102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>
                <a:sym typeface="Symbol" pitchFamily="18" charset="2"/>
              </a:rPr>
              <a:t> is an abbreviation for </a:t>
            </a:r>
            <a:endParaRPr lang="en-US" dirty="0" smtClean="0"/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Cooperation, Profit, Forecasting &amp; Return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Collaborative Planning, Forecasting &amp; Replenishment</a:t>
            </a:r>
          </a:p>
          <a:p>
            <a:pPr marL="514350" indent="-514350">
              <a:buFont typeface="+mj-lt"/>
              <a:buAutoNum type="alphaLcParenR"/>
            </a:pPr>
            <a:endParaRPr lang="en-US" dirty="0" smtClean="0"/>
          </a:p>
          <a:p>
            <a:pPr marL="514350" indent="-514350">
              <a:buFont typeface="+mj-lt"/>
              <a:buAutoNum type="alphaLcParenR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95DCA-83EB-4C4F-A390-44B61C46280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>
                <a:sym typeface="Symbol" pitchFamily="18" charset="2"/>
              </a:rPr>
              <a:t> is an abbreviation for </a:t>
            </a:r>
            <a:endParaRPr lang="en-US" dirty="0" smtClean="0"/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Cooperation, Profit, Forecasting &amp; Return</a:t>
            </a:r>
          </a:p>
          <a:p>
            <a:pPr marL="514350" indent="-514350">
              <a:buFont typeface="+mj-lt"/>
              <a:buAutoNum type="alphaLcParenR"/>
            </a:pPr>
            <a:r>
              <a:rPr lang="en-US" u="sng" dirty="0" smtClean="0">
                <a:solidFill>
                  <a:srgbClr val="FF0000"/>
                </a:solidFill>
              </a:rPr>
              <a:t>Collaborative Planning, Forecasting &amp; Replenishment</a:t>
            </a:r>
          </a:p>
          <a:p>
            <a:pPr marL="514350" indent="-514350">
              <a:buFont typeface="+mj-lt"/>
              <a:buAutoNum type="alphaLcParenR"/>
            </a:pPr>
            <a:endParaRPr lang="en-US" dirty="0" smtClean="0"/>
          </a:p>
          <a:p>
            <a:pPr marL="514350" indent="-514350">
              <a:buFont typeface="+mj-lt"/>
              <a:buAutoNum type="alphaLcParenR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95DCA-83EB-4C4F-A390-44B61C462807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How many steps are required to implement 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>
                <a:sym typeface="Symbol" pitchFamily="18" charset="2"/>
              </a:rPr>
              <a:t> ?</a:t>
            </a:r>
            <a:endParaRPr lang="en-US" dirty="0" smtClean="0"/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7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8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9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10</a:t>
            </a:r>
          </a:p>
          <a:p>
            <a:pPr marL="514350" indent="-514350">
              <a:buFont typeface="+mj-lt"/>
              <a:buAutoNum type="alphaLcParenR"/>
            </a:pPr>
            <a:endParaRPr lang="en-US" dirty="0" smtClean="0"/>
          </a:p>
          <a:p>
            <a:pPr marL="514350" indent="-514350">
              <a:buFont typeface="+mj-lt"/>
              <a:buAutoNum type="alphaLcParenR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95DCA-83EB-4C4F-A390-44B61C462807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How many steps are required to implement 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>
                <a:sym typeface="Symbol" pitchFamily="18" charset="2"/>
              </a:rPr>
              <a:t> ?</a:t>
            </a:r>
            <a:endParaRPr lang="en-US" dirty="0" smtClean="0"/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7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8</a:t>
            </a:r>
          </a:p>
          <a:p>
            <a:pPr marL="514350" indent="-514350">
              <a:buFont typeface="+mj-lt"/>
              <a:buAutoNum type="alphaLcParenR"/>
            </a:pPr>
            <a:r>
              <a:rPr lang="en-US" u="sng" dirty="0" smtClean="0">
                <a:solidFill>
                  <a:srgbClr val="FF0000"/>
                </a:solidFill>
              </a:rPr>
              <a:t>9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10</a:t>
            </a:r>
          </a:p>
          <a:p>
            <a:pPr marL="514350" indent="-514350">
              <a:buFont typeface="+mj-lt"/>
              <a:buAutoNum type="alphaLcParenR"/>
            </a:pPr>
            <a:endParaRPr lang="en-US" dirty="0" smtClean="0"/>
          </a:p>
          <a:p>
            <a:pPr marL="514350" indent="-514350">
              <a:buFont typeface="+mj-lt"/>
              <a:buAutoNum type="alphaLcParenR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95DCA-83EB-4C4F-A390-44B61C462807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9 Step CPFR</a:t>
            </a:r>
            <a:r>
              <a:rPr lang="en-US" baseline="30000" dirty="0" smtClean="0">
                <a:sym typeface="Symbol" pitchFamily="18" charset="2"/>
              </a:rPr>
              <a:t> </a:t>
            </a:r>
            <a:r>
              <a:rPr lang="en-US" dirty="0" smtClean="0"/>
              <a:t>Process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Collaborative Planning, Forecasting &amp; Replenishment</a:t>
            </a:r>
            <a:r>
              <a:rPr lang="en-US" baseline="30000" dirty="0" smtClean="0">
                <a:sym typeface="Symbol" pitchFamily="18" charset="2"/>
              </a:rPr>
              <a:t>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0" y="4656842"/>
            <a:ext cx="16081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Executive </a:t>
            </a:r>
          </a:p>
          <a:p>
            <a:pPr algn="ctr"/>
            <a:r>
              <a:rPr lang="en-US" sz="2000" b="1" dirty="0" smtClean="0"/>
              <a:t>Agreement</a:t>
            </a:r>
            <a:endParaRPr 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608134" y="4964618"/>
            <a:ext cx="720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Plan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846971" y="4656842"/>
            <a:ext cx="12394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Develop</a:t>
            </a:r>
          </a:p>
          <a:p>
            <a:pPr algn="ctr"/>
            <a:r>
              <a:rPr lang="en-US" sz="2000" b="1" dirty="0" smtClean="0"/>
              <a:t>Forecast</a:t>
            </a:r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397500" y="4656842"/>
            <a:ext cx="12458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Develop</a:t>
            </a:r>
          </a:p>
          <a:p>
            <a:pPr algn="ctr"/>
            <a:r>
              <a:rPr lang="en-US" sz="2000" b="1" dirty="0" smtClean="0"/>
              <a:t>Orders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314580" y="4656842"/>
            <a:ext cx="10086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Order</a:t>
            </a:r>
          </a:p>
          <a:p>
            <a:pPr algn="ctr"/>
            <a:r>
              <a:rPr lang="en-US" sz="2000" b="1" dirty="0" smtClean="0"/>
              <a:t>Goods</a:t>
            </a:r>
            <a:endParaRPr lang="en-US" sz="2000" b="1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316183"/>
            <a:ext cx="8229600" cy="2633518"/>
          </a:xfrm>
          <a:effectLst/>
        </p:spPr>
        <p:txBody>
          <a:bodyPr/>
          <a:lstStyle/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dirty="0" smtClean="0"/>
              <a:t>Collaborative Planning, Forecasting &amp; Replenishment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dirty="0" smtClean="0"/>
              <a:t>Developed by 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Voluntary Interindustry  Commerce Standards (VICS) association  </a:t>
            </a:r>
            <a:r>
              <a:rPr lang="en-US" sz="3200" u="sng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/>
              </a:rPr>
              <a:t>www.cpfr.org</a:t>
            </a:r>
            <a:r>
              <a:rPr lang="en-US" sz="32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or </a:t>
            </a:r>
            <a:r>
              <a:rPr lang="en-US" sz="32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/>
              </a:rPr>
              <a:t>www.vics.org</a:t>
            </a:r>
            <a:endParaRPr lang="en-US" sz="3200" u="sng" dirty="0" smtClean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en-US" dirty="0"/>
          </a:p>
        </p:txBody>
      </p:sp>
      <p:graphicFrame>
        <p:nvGraphicFramePr>
          <p:cNvPr id="14" name="Content Placeholder 10"/>
          <p:cNvGraphicFramePr>
            <a:graphicFrameLocks/>
          </p:cNvGraphicFramePr>
          <p:nvPr/>
        </p:nvGraphicFramePr>
        <p:xfrm>
          <a:off x="184578" y="5175583"/>
          <a:ext cx="8756221" cy="102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What is the second step taken during a 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>
                <a:sym typeface="Symbol" pitchFamily="18" charset="2"/>
              </a:rPr>
              <a:t> implementation?</a:t>
            </a:r>
            <a:endParaRPr lang="en-US" dirty="0" smtClean="0"/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Joint business plan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Forecast orders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Generate orders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Arrange collaboration </a:t>
            </a:r>
          </a:p>
          <a:p>
            <a:pPr marL="514350" indent="-514350">
              <a:buFont typeface="+mj-lt"/>
              <a:buAutoNum type="alphaLcParenR"/>
            </a:pPr>
            <a:endParaRPr lang="en-US" dirty="0" smtClean="0"/>
          </a:p>
          <a:p>
            <a:pPr marL="514350" indent="-514350">
              <a:buFont typeface="+mj-lt"/>
              <a:buAutoNum type="alphaLcParenR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95DCA-83EB-4C4F-A390-44B61C462807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What is the second step taken during a 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>
                <a:sym typeface="Symbol" pitchFamily="18" charset="2"/>
              </a:rPr>
              <a:t> implementation?</a:t>
            </a:r>
            <a:endParaRPr lang="en-US" dirty="0" smtClean="0"/>
          </a:p>
          <a:p>
            <a:pPr marL="514350" indent="-514350">
              <a:buFont typeface="+mj-lt"/>
              <a:buAutoNum type="alphaLcParenR"/>
            </a:pPr>
            <a:r>
              <a:rPr lang="en-US" u="sng" dirty="0" smtClean="0">
                <a:solidFill>
                  <a:srgbClr val="FF0000"/>
                </a:solidFill>
              </a:rPr>
              <a:t>Joint business plan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Forecast orders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Generate orders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Arrange collaboration </a:t>
            </a:r>
          </a:p>
          <a:p>
            <a:pPr marL="514350" indent="-514350">
              <a:buFont typeface="+mj-lt"/>
              <a:buAutoNum type="alphaLcParenR"/>
            </a:pPr>
            <a:endParaRPr lang="en-US" dirty="0" smtClean="0"/>
          </a:p>
          <a:p>
            <a:pPr marL="514350" indent="-514350">
              <a:buFont typeface="+mj-lt"/>
              <a:buAutoNum type="alphaLcParenR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95DCA-83EB-4C4F-A390-44B61C462807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3505200" cy="428625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sz="2800" dirty="0" smtClean="0">
                <a:solidFill>
                  <a:srgbClr val="002060"/>
                </a:solidFill>
              </a:rPr>
              <a:t>A Few CPFR</a:t>
            </a:r>
            <a:r>
              <a:rPr lang="en-US" sz="2800" baseline="30000" dirty="0" smtClean="0">
                <a:solidFill>
                  <a:srgbClr val="002060"/>
                </a:solidFill>
                <a:sym typeface="Symbol" pitchFamily="18" charset="2"/>
              </a:rPr>
              <a:t> </a:t>
            </a:r>
            <a:r>
              <a:rPr lang="en-US" sz="2800" dirty="0" smtClean="0">
                <a:solidFill>
                  <a:srgbClr val="002060"/>
                </a:solidFill>
              </a:rPr>
              <a:t>Users</a:t>
            </a:r>
          </a:p>
        </p:txBody>
      </p:sp>
      <p:pic>
        <p:nvPicPr>
          <p:cNvPr id="81923" name="Picture 3" descr="Wal-Mart. Always Low Prices. Always.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1266825"/>
            <a:ext cx="22860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4" name="Picture 4" descr="Georgia-Pacific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8012" y="2168525"/>
            <a:ext cx="3048000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5" name="Picture 5" descr="Welcome to Kellogg's.com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 r="29445"/>
          <a:stretch>
            <a:fillRect/>
          </a:stretch>
        </p:blipFill>
        <p:spPr bwMode="auto">
          <a:xfrm>
            <a:off x="6477000" y="2168525"/>
            <a:ext cx="24384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6" name="Picture 6" descr="Kraft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962400" y="3492500"/>
            <a:ext cx="1981200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7" name="Picture 7" descr="Kimberly-Clark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62000" y="3733800"/>
            <a:ext cx="21336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4146550" y="4358482"/>
            <a:ext cx="2406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3200" b="1" dirty="0">
                <a:solidFill>
                  <a:schemeClr val="accent2"/>
                </a:solidFill>
                <a:latin typeface="Times New Roman" pitchFamily="18" charset="0"/>
                <a:ea typeface="ＭＳ Ｐゴシック" charset="-128"/>
              </a:rPr>
              <a:t>Nabisco, Inc</a:t>
            </a:r>
            <a:r>
              <a:rPr lang="en-US" sz="2400" dirty="0">
                <a:latin typeface="Times New Roman" pitchFamily="18" charset="0"/>
                <a:ea typeface="ＭＳ Ｐゴシック" charset="-128"/>
              </a:rPr>
              <a:t> </a:t>
            </a:r>
            <a:endParaRPr lang="en-US" sz="2800" b="1" dirty="0">
              <a:latin typeface="Times New Roman" pitchFamily="18" charset="0"/>
              <a:ea typeface="ＭＳ Ｐゴシック" charset="-128"/>
            </a:endParaRPr>
          </a:p>
        </p:txBody>
      </p:sp>
      <p:pic>
        <p:nvPicPr>
          <p:cNvPr id="81930" name="Picture 10" descr="kodakLogo">
            <a:hlinkClick r:id="rId13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934200" y="5113338"/>
            <a:ext cx="1676400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2" name="Picture 12" descr="Microsoft Home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419600" y="5638800"/>
            <a:ext cx="175260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4" name="Picture 14" descr="Unilever logo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156450" y="826293"/>
            <a:ext cx="9207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5" name="Picture 15" descr="Johnson &amp; Johnson">
            <a:hlinkClick r:id="rId17"/>
          </p:cNvPr>
          <p:cNvPicPr>
            <a:picLocks noChangeAspect="1" noChangeArrowheads="1"/>
          </p:cNvPicPr>
          <p:nvPr/>
        </p:nvPicPr>
        <p:blipFill>
          <a:blip r:embed="rId18"/>
          <a:srcRect l="12195" t="1790" r="24390"/>
          <a:stretch>
            <a:fillRect/>
          </a:stretch>
        </p:blipFill>
        <p:spPr bwMode="auto">
          <a:xfrm>
            <a:off x="160118" y="5369234"/>
            <a:ext cx="3802282" cy="810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6" name="Picture 16" descr="Sara Lee">
            <a:hlinkClick r:id="rId19"/>
          </p:cNvPr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1676400" y="4648200"/>
            <a:ext cx="180975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0" name="Picture 2" descr="http://t0.gstatic.com/images?q=tbn:ANd9GcTfiW9c6tHxm_LG2GuaHu_4CeHiR508CHbnGqGa2WTPtxsBHAOMJA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3962400" y="179388"/>
            <a:ext cx="1525137" cy="1860668"/>
          </a:xfrm>
          <a:prstGeom prst="rect">
            <a:avLst/>
          </a:prstGeom>
          <a:noFill/>
        </p:spPr>
      </p:pic>
      <p:pic>
        <p:nvPicPr>
          <p:cNvPr id="63492" name="Picture 4" descr="http://t1.gstatic.com/images?q=tbn:ANd9GcSXeqa6nd56bO8AtlWEDe1YmLUiH9z1sRbcYLALF454dCpVWMi7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204787" y="2014537"/>
            <a:ext cx="2943225" cy="1552576"/>
          </a:xfrm>
          <a:prstGeom prst="rect">
            <a:avLst/>
          </a:prstGeom>
          <a:noFill/>
        </p:spPr>
      </p:pic>
      <p:pic>
        <p:nvPicPr>
          <p:cNvPr id="63494" name="Picture 6" descr="http://t3.gstatic.com/images?q=tbn:ANd9GcQd1tyZ-B0-IHTJDfQ8oXDgGzPSWIvAcC2J54HBXPVmWjXNt8Sk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5639937" y="238260"/>
            <a:ext cx="3238500" cy="718827"/>
          </a:xfrm>
          <a:prstGeom prst="rect">
            <a:avLst/>
          </a:prstGeom>
          <a:noFill/>
        </p:spPr>
      </p:pic>
      <p:pic>
        <p:nvPicPr>
          <p:cNvPr id="63496" name="Picture 8" descr="http://t1.gstatic.com/images?q=tbn:ANd9GcSPGWrPRBrttB96ExRBl7Qi9yID1heEU5cM5kHozJaPfOI3_UbpsA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6553200" y="3205163"/>
            <a:ext cx="2405062" cy="1443038"/>
          </a:xfrm>
          <a:prstGeom prst="rect">
            <a:avLst/>
          </a:prstGeom>
          <a:noFill/>
        </p:spPr>
      </p:pic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Companies can optimize their </a:t>
            </a:r>
          </a:p>
          <a:p>
            <a:pPr algn="ctr">
              <a:spcAft>
                <a:spcPts val="600"/>
              </a:spcAft>
              <a:buNone/>
            </a:pPr>
            <a:r>
              <a:rPr lang="en-US" dirty="0" smtClean="0"/>
              <a:t>internal processes, but…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Internal gains can be wiped out by supply chain inefficiencies 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Competition keeps raising the bar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Global competition gives customers more leverage to increase demands</a:t>
            </a:r>
          </a:p>
          <a:p>
            <a:endParaRPr lang="en-US" dirty="0"/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Why 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/>
              <a:t>?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endParaRPr lang="en-US" dirty="0" smtClean="0"/>
          </a:p>
        </p:txBody>
      </p:sp>
      <p:graphicFrame>
        <p:nvGraphicFramePr>
          <p:cNvPr id="6" name="Content Placeholder 10"/>
          <p:cNvGraphicFramePr>
            <a:graphicFrameLocks/>
          </p:cNvGraphicFramePr>
          <p:nvPr/>
        </p:nvGraphicFramePr>
        <p:xfrm>
          <a:off x="184578" y="5065221"/>
          <a:ext cx="8756221" cy="102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58"/>
          <p:cNvSpPr>
            <a:spLocks noGrp="1" noChangeArrowheads="1"/>
          </p:cNvSpPr>
          <p:nvPr>
            <p:ph type="title"/>
          </p:nvPr>
        </p:nvSpPr>
        <p:spPr>
          <a:xfrm>
            <a:off x="457200" y="423081"/>
            <a:ext cx="8229600" cy="742143"/>
          </a:xfrm>
        </p:spPr>
        <p:txBody>
          <a:bodyPr>
            <a:normAutofit/>
          </a:bodyPr>
          <a:lstStyle/>
          <a:p>
            <a:r>
              <a:rPr lang="en-US" dirty="0" smtClean="0"/>
              <a:t>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/>
              <a:t> Manufacturer &amp; Retailer Tasks</a:t>
            </a:r>
          </a:p>
        </p:txBody>
      </p:sp>
      <p:sp>
        <p:nvSpPr>
          <p:cNvPr id="59" name="Text Placeholder 5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endParaRPr lang="en-US" dirty="0" smtClean="0"/>
          </a:p>
        </p:txBody>
      </p:sp>
      <p:sp>
        <p:nvSpPr>
          <p:cNvPr id="88067" name="Text Box 29"/>
          <p:cNvSpPr txBox="1">
            <a:spLocks noChangeArrowheads="1"/>
          </p:cNvSpPr>
          <p:nvPr/>
        </p:nvSpPr>
        <p:spPr bwMode="auto">
          <a:xfrm>
            <a:off x="6003925" y="4311650"/>
            <a:ext cx="2682875" cy="212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tabLst>
                <a:tab pos="0" algn="l"/>
              </a:tabLst>
            </a:pPr>
            <a:r>
              <a:rPr lang="en-US" sz="1400" b="1" dirty="0">
                <a:ea typeface="ヒラギノ角ゴ Pro W3" charset="-128"/>
              </a:rPr>
              <a:t>Production &amp; Supply Planning</a:t>
            </a:r>
          </a:p>
        </p:txBody>
      </p:sp>
      <p:grpSp>
        <p:nvGrpSpPr>
          <p:cNvPr id="2" name="Group 59"/>
          <p:cNvGrpSpPr>
            <a:grpSpLocks/>
          </p:cNvGrpSpPr>
          <p:nvPr/>
        </p:nvGrpSpPr>
        <p:grpSpPr bwMode="auto">
          <a:xfrm>
            <a:off x="533400" y="1155700"/>
            <a:ext cx="8089900" cy="4851400"/>
            <a:chOff x="432" y="816"/>
            <a:chExt cx="5096" cy="3056"/>
          </a:xfrm>
        </p:grpSpPr>
        <p:sp>
          <p:nvSpPr>
            <p:cNvPr id="88071" name="Rectangle 5"/>
            <p:cNvSpPr>
              <a:spLocks noChangeArrowheads="1"/>
            </p:cNvSpPr>
            <p:nvPr/>
          </p:nvSpPr>
          <p:spPr bwMode="auto">
            <a:xfrm>
              <a:off x="437" y="1798"/>
              <a:ext cx="5091" cy="238"/>
            </a:xfrm>
            <a:prstGeom prst="rect">
              <a:avLst/>
            </a:prstGeom>
            <a:solidFill>
              <a:srgbClr val="FFE98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342900" indent="-342900" algn="ctr">
                <a:spcBef>
                  <a:spcPct val="20000"/>
                </a:spcBef>
                <a:buFontTx/>
                <a:buChar char="•"/>
                <a:tabLst>
                  <a:tab pos="0" algn="l"/>
                </a:tabLst>
              </a:pPr>
              <a:endParaRPr lang="en-US" sz="3200" dirty="0">
                <a:ea typeface="ヒラギノ角ゴ Pro W3" charset="-128"/>
              </a:endParaRPr>
            </a:p>
          </p:txBody>
        </p:sp>
        <p:sp>
          <p:nvSpPr>
            <p:cNvPr id="88072" name="Rectangle 6"/>
            <p:cNvSpPr>
              <a:spLocks noChangeArrowheads="1"/>
            </p:cNvSpPr>
            <p:nvPr/>
          </p:nvSpPr>
          <p:spPr bwMode="auto">
            <a:xfrm>
              <a:off x="437" y="2496"/>
              <a:ext cx="5091" cy="253"/>
            </a:xfrm>
            <a:prstGeom prst="rect">
              <a:avLst/>
            </a:prstGeom>
            <a:solidFill>
              <a:srgbClr val="FFE98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8073" name="Rectangle 7"/>
            <p:cNvSpPr>
              <a:spLocks noChangeArrowheads="1"/>
            </p:cNvSpPr>
            <p:nvPr/>
          </p:nvSpPr>
          <p:spPr bwMode="auto">
            <a:xfrm>
              <a:off x="437" y="3194"/>
              <a:ext cx="5091" cy="238"/>
            </a:xfrm>
            <a:prstGeom prst="rect">
              <a:avLst/>
            </a:prstGeom>
            <a:solidFill>
              <a:srgbClr val="FFE98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8074" name="Rectangle 8"/>
            <p:cNvSpPr>
              <a:spLocks noChangeArrowheads="1"/>
            </p:cNvSpPr>
            <p:nvPr/>
          </p:nvSpPr>
          <p:spPr bwMode="auto">
            <a:xfrm>
              <a:off x="437" y="1115"/>
              <a:ext cx="5091" cy="246"/>
            </a:xfrm>
            <a:prstGeom prst="rect">
              <a:avLst/>
            </a:prstGeom>
            <a:solidFill>
              <a:srgbClr val="FFE98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8075" name="Rectangle 9"/>
            <p:cNvSpPr>
              <a:spLocks noChangeArrowheads="1"/>
            </p:cNvSpPr>
            <p:nvPr/>
          </p:nvSpPr>
          <p:spPr bwMode="auto">
            <a:xfrm>
              <a:off x="437" y="819"/>
              <a:ext cx="5091" cy="306"/>
            </a:xfrm>
            <a:prstGeom prst="rect">
              <a:avLst/>
            </a:prstGeom>
            <a:solidFill>
              <a:srgbClr val="D1A90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342900" indent="-342900" algn="ctr">
                <a:spcBef>
                  <a:spcPct val="20000"/>
                </a:spcBef>
                <a:buFontTx/>
                <a:buChar char="•"/>
                <a:tabLst>
                  <a:tab pos="0" algn="l"/>
                </a:tabLst>
              </a:pPr>
              <a:endParaRPr lang="en-US" sz="3200" dirty="0">
                <a:ea typeface="ヒラギノ角ゴ Pro W3" charset="-128"/>
              </a:endParaRPr>
            </a:p>
          </p:txBody>
        </p:sp>
        <p:sp>
          <p:nvSpPr>
            <p:cNvPr id="88076" name="Text Box 10"/>
            <p:cNvSpPr txBox="1">
              <a:spLocks noChangeArrowheads="1"/>
            </p:cNvSpPr>
            <p:nvPr/>
          </p:nvSpPr>
          <p:spPr bwMode="auto">
            <a:xfrm>
              <a:off x="3926" y="1384"/>
              <a:ext cx="1519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Account Planning</a:t>
              </a:r>
            </a:p>
          </p:txBody>
        </p:sp>
        <p:sp>
          <p:nvSpPr>
            <p:cNvPr id="88077" name="Text Box 11"/>
            <p:cNvSpPr txBox="1">
              <a:spLocks noChangeArrowheads="1"/>
            </p:cNvSpPr>
            <p:nvPr/>
          </p:nvSpPr>
          <p:spPr bwMode="auto">
            <a:xfrm>
              <a:off x="2160" y="816"/>
              <a:ext cx="1673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>
                <a:spcBef>
                  <a:spcPct val="50000"/>
                </a:spcBef>
                <a:tabLst>
                  <a:tab pos="0" algn="l"/>
                </a:tabLst>
              </a:pPr>
              <a:r>
                <a:rPr lang="en-US" b="1" dirty="0">
                  <a:solidFill>
                    <a:schemeClr val="bg1"/>
                  </a:solidFill>
                  <a:ea typeface="ヒラギノ角ゴ Pro W3" charset="-128"/>
                </a:rPr>
                <a:t>Collaboration Tasks</a:t>
              </a:r>
            </a:p>
          </p:txBody>
        </p:sp>
        <p:sp>
          <p:nvSpPr>
            <p:cNvPr id="88078" name="Text Box 12"/>
            <p:cNvSpPr txBox="1">
              <a:spLocks noChangeArrowheads="1"/>
            </p:cNvSpPr>
            <p:nvPr/>
          </p:nvSpPr>
          <p:spPr bwMode="auto">
            <a:xfrm>
              <a:off x="3810" y="816"/>
              <a:ext cx="1678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>
                <a:spcBef>
                  <a:spcPct val="50000"/>
                </a:spcBef>
                <a:tabLst>
                  <a:tab pos="0" algn="l"/>
                </a:tabLst>
              </a:pPr>
              <a:r>
                <a:rPr lang="en-US" b="1" dirty="0">
                  <a:solidFill>
                    <a:schemeClr val="bg1"/>
                  </a:solidFill>
                  <a:ea typeface="ヒラギノ角ゴ Pro W3" charset="-128"/>
                </a:rPr>
                <a:t>Manufacturer Tasks</a:t>
              </a:r>
            </a:p>
          </p:txBody>
        </p:sp>
        <p:sp>
          <p:nvSpPr>
            <p:cNvPr id="88079" name="Text Box 13"/>
            <p:cNvSpPr txBox="1">
              <a:spLocks noChangeArrowheads="1"/>
            </p:cNvSpPr>
            <p:nvPr/>
          </p:nvSpPr>
          <p:spPr bwMode="auto">
            <a:xfrm>
              <a:off x="689" y="3216"/>
              <a:ext cx="4591" cy="1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  <a:tabLst>
                  <a:tab pos="0" algn="l"/>
                </a:tabLst>
              </a:pPr>
              <a:r>
                <a:rPr lang="en-US" b="1" dirty="0">
                  <a:ea typeface="ヒラギノ角ゴ Pro W3" charset="-128"/>
                </a:rPr>
                <a:t>Analysis</a:t>
              </a:r>
            </a:p>
          </p:txBody>
        </p:sp>
        <p:sp>
          <p:nvSpPr>
            <p:cNvPr id="88080" name="Text Box 14"/>
            <p:cNvSpPr txBox="1">
              <a:spLocks noChangeArrowheads="1"/>
            </p:cNvSpPr>
            <p:nvPr/>
          </p:nvSpPr>
          <p:spPr bwMode="auto">
            <a:xfrm>
              <a:off x="678" y="1806"/>
              <a:ext cx="4596" cy="17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  <a:tabLst>
                  <a:tab pos="0" algn="l"/>
                </a:tabLst>
              </a:pPr>
              <a:r>
                <a:rPr lang="en-US" b="1" dirty="0">
                  <a:ea typeface="ヒラギノ角ゴ Pro W3" charset="-128"/>
                </a:rPr>
                <a:t>Demand &amp; Supply Management</a:t>
              </a:r>
            </a:p>
          </p:txBody>
        </p:sp>
        <p:sp>
          <p:nvSpPr>
            <p:cNvPr id="88081" name="Text Box 15"/>
            <p:cNvSpPr txBox="1">
              <a:spLocks noChangeArrowheads="1"/>
            </p:cNvSpPr>
            <p:nvPr/>
          </p:nvSpPr>
          <p:spPr bwMode="auto">
            <a:xfrm>
              <a:off x="660" y="2519"/>
              <a:ext cx="4608" cy="1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  <a:tabLst>
                  <a:tab pos="0" algn="l"/>
                </a:tabLst>
              </a:pPr>
              <a:r>
                <a:rPr lang="en-US" b="1" dirty="0">
                  <a:ea typeface="ヒラギノ角ゴ Pro W3" charset="-128"/>
                </a:rPr>
                <a:t>Execution</a:t>
              </a:r>
            </a:p>
          </p:txBody>
        </p:sp>
        <p:sp>
          <p:nvSpPr>
            <p:cNvPr id="88082" name="Text Box 16"/>
            <p:cNvSpPr txBox="1">
              <a:spLocks noChangeArrowheads="1"/>
            </p:cNvSpPr>
            <p:nvPr/>
          </p:nvSpPr>
          <p:spPr bwMode="auto">
            <a:xfrm>
              <a:off x="636" y="1152"/>
              <a:ext cx="4693" cy="1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  <a:tabLst>
                  <a:tab pos="0" algn="l"/>
                </a:tabLst>
              </a:pPr>
              <a:r>
                <a:rPr lang="en-US" b="1" dirty="0">
                  <a:ea typeface="ヒラギノ角ゴ Pro W3" charset="-128"/>
                </a:rPr>
                <a:t>Strategy &amp; Planning</a:t>
              </a:r>
            </a:p>
          </p:txBody>
        </p:sp>
        <p:sp>
          <p:nvSpPr>
            <p:cNvPr id="88083" name="Text Box 17"/>
            <p:cNvSpPr txBox="1">
              <a:spLocks noChangeArrowheads="1"/>
            </p:cNvSpPr>
            <p:nvPr/>
          </p:nvSpPr>
          <p:spPr bwMode="auto">
            <a:xfrm>
              <a:off x="454" y="816"/>
              <a:ext cx="1701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 algn="ctr">
                <a:spcBef>
                  <a:spcPct val="50000"/>
                </a:spcBef>
                <a:tabLst>
                  <a:tab pos="0" algn="l"/>
                </a:tabLst>
              </a:pPr>
              <a:r>
                <a:rPr lang="en-US" b="1" dirty="0">
                  <a:solidFill>
                    <a:schemeClr val="bg1"/>
                  </a:solidFill>
                  <a:ea typeface="ヒラギノ角ゴ Pro W3" charset="-128"/>
                </a:rPr>
                <a:t>Retailer Tasks</a:t>
              </a:r>
            </a:p>
          </p:txBody>
        </p:sp>
        <p:sp>
          <p:nvSpPr>
            <p:cNvPr id="88084" name="Text Box 18"/>
            <p:cNvSpPr txBox="1">
              <a:spLocks noChangeArrowheads="1"/>
            </p:cNvSpPr>
            <p:nvPr/>
          </p:nvSpPr>
          <p:spPr bwMode="auto">
            <a:xfrm>
              <a:off x="3926" y="1583"/>
              <a:ext cx="1524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Market Planning</a:t>
              </a:r>
            </a:p>
          </p:txBody>
        </p:sp>
        <p:sp>
          <p:nvSpPr>
            <p:cNvPr id="88085" name="Line 19"/>
            <p:cNvSpPr>
              <a:spLocks noChangeShapeType="1"/>
            </p:cNvSpPr>
            <p:nvPr/>
          </p:nvSpPr>
          <p:spPr bwMode="auto">
            <a:xfrm>
              <a:off x="3846" y="2757"/>
              <a:ext cx="0" cy="4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86" name="Line 20"/>
            <p:cNvSpPr>
              <a:spLocks noChangeShapeType="1"/>
            </p:cNvSpPr>
            <p:nvPr/>
          </p:nvSpPr>
          <p:spPr bwMode="auto">
            <a:xfrm>
              <a:off x="2134" y="1368"/>
              <a:ext cx="0" cy="4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87" name="Text Box 21"/>
            <p:cNvSpPr txBox="1">
              <a:spLocks noChangeArrowheads="1"/>
            </p:cNvSpPr>
            <p:nvPr/>
          </p:nvSpPr>
          <p:spPr bwMode="auto">
            <a:xfrm>
              <a:off x="3918" y="3455"/>
              <a:ext cx="1525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Execution Monitoring</a:t>
              </a:r>
            </a:p>
          </p:txBody>
        </p:sp>
        <p:sp>
          <p:nvSpPr>
            <p:cNvPr id="88088" name="Line 22"/>
            <p:cNvSpPr>
              <a:spLocks noChangeShapeType="1"/>
            </p:cNvSpPr>
            <p:nvPr/>
          </p:nvSpPr>
          <p:spPr bwMode="auto">
            <a:xfrm>
              <a:off x="2134" y="2757"/>
              <a:ext cx="0" cy="4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89" name="Line 23"/>
            <p:cNvSpPr>
              <a:spLocks noChangeShapeType="1"/>
            </p:cNvSpPr>
            <p:nvPr/>
          </p:nvSpPr>
          <p:spPr bwMode="auto">
            <a:xfrm>
              <a:off x="3846" y="1363"/>
              <a:ext cx="0" cy="4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090" name="Text Box 24"/>
            <p:cNvSpPr txBox="1">
              <a:spLocks noChangeArrowheads="1"/>
            </p:cNvSpPr>
            <p:nvPr/>
          </p:nvSpPr>
          <p:spPr bwMode="auto">
            <a:xfrm>
              <a:off x="3918" y="3655"/>
              <a:ext cx="1525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Customer Scorecard</a:t>
              </a:r>
            </a:p>
          </p:txBody>
        </p:sp>
        <p:sp>
          <p:nvSpPr>
            <p:cNvPr id="88091" name="Text Box 25"/>
            <p:cNvSpPr txBox="1">
              <a:spLocks noChangeArrowheads="1"/>
            </p:cNvSpPr>
            <p:nvPr/>
          </p:nvSpPr>
          <p:spPr bwMode="auto">
            <a:xfrm>
              <a:off x="526" y="2074"/>
              <a:ext cx="1524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POS Forecasting</a:t>
              </a:r>
            </a:p>
          </p:txBody>
        </p:sp>
        <p:sp>
          <p:nvSpPr>
            <p:cNvPr id="88092" name="Text Box 26"/>
            <p:cNvSpPr txBox="1">
              <a:spLocks noChangeArrowheads="1"/>
            </p:cNvSpPr>
            <p:nvPr/>
          </p:nvSpPr>
          <p:spPr bwMode="auto">
            <a:xfrm>
              <a:off x="526" y="2274"/>
              <a:ext cx="1524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Replenishment Planning</a:t>
              </a:r>
            </a:p>
          </p:txBody>
        </p:sp>
        <p:sp>
          <p:nvSpPr>
            <p:cNvPr id="88093" name="Text Box 27"/>
            <p:cNvSpPr txBox="1">
              <a:spLocks noChangeArrowheads="1"/>
            </p:cNvSpPr>
            <p:nvPr/>
          </p:nvSpPr>
          <p:spPr bwMode="auto">
            <a:xfrm>
              <a:off x="2187" y="3447"/>
              <a:ext cx="1524" cy="1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Exception Management</a:t>
              </a:r>
            </a:p>
          </p:txBody>
        </p:sp>
        <p:sp>
          <p:nvSpPr>
            <p:cNvPr id="88094" name="Text Box 28"/>
            <p:cNvSpPr txBox="1">
              <a:spLocks noChangeArrowheads="1"/>
            </p:cNvSpPr>
            <p:nvPr/>
          </p:nvSpPr>
          <p:spPr bwMode="auto">
            <a:xfrm>
              <a:off x="535" y="2990"/>
              <a:ext cx="1525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Logistics/Distribution</a:t>
              </a:r>
            </a:p>
          </p:txBody>
        </p:sp>
        <p:sp>
          <p:nvSpPr>
            <p:cNvPr id="88095" name="Text Box 30"/>
            <p:cNvSpPr txBox="1">
              <a:spLocks noChangeArrowheads="1"/>
            </p:cNvSpPr>
            <p:nvPr/>
          </p:nvSpPr>
          <p:spPr bwMode="auto">
            <a:xfrm>
              <a:off x="3900" y="2989"/>
              <a:ext cx="1525" cy="1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Logistics/Distribution</a:t>
              </a:r>
            </a:p>
          </p:txBody>
        </p:sp>
        <p:sp>
          <p:nvSpPr>
            <p:cNvPr id="88096" name="Text Box 31"/>
            <p:cNvSpPr txBox="1">
              <a:spLocks noChangeArrowheads="1"/>
            </p:cNvSpPr>
            <p:nvPr/>
          </p:nvSpPr>
          <p:spPr bwMode="auto">
            <a:xfrm>
              <a:off x="535" y="3455"/>
              <a:ext cx="1525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Store Execution</a:t>
              </a:r>
            </a:p>
          </p:txBody>
        </p:sp>
        <p:sp>
          <p:nvSpPr>
            <p:cNvPr id="88097" name="Text Box 32"/>
            <p:cNvSpPr txBox="1">
              <a:spLocks noChangeArrowheads="1"/>
            </p:cNvSpPr>
            <p:nvPr/>
          </p:nvSpPr>
          <p:spPr bwMode="auto">
            <a:xfrm>
              <a:off x="535" y="3655"/>
              <a:ext cx="1525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Supplier Scorecard</a:t>
              </a:r>
            </a:p>
          </p:txBody>
        </p:sp>
        <p:sp>
          <p:nvSpPr>
            <p:cNvPr id="88098" name="Text Box 33"/>
            <p:cNvSpPr txBox="1">
              <a:spLocks noChangeArrowheads="1"/>
            </p:cNvSpPr>
            <p:nvPr/>
          </p:nvSpPr>
          <p:spPr bwMode="auto">
            <a:xfrm>
              <a:off x="532" y="2783"/>
              <a:ext cx="1524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Buying/Re-buying</a:t>
              </a:r>
            </a:p>
          </p:txBody>
        </p:sp>
        <p:sp>
          <p:nvSpPr>
            <p:cNvPr id="88099" name="Line 34"/>
            <p:cNvSpPr>
              <a:spLocks noChangeShapeType="1"/>
            </p:cNvSpPr>
            <p:nvPr/>
          </p:nvSpPr>
          <p:spPr bwMode="auto">
            <a:xfrm>
              <a:off x="2134" y="3436"/>
              <a:ext cx="0" cy="4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00" name="Line 35"/>
            <p:cNvSpPr>
              <a:spLocks noChangeShapeType="1"/>
            </p:cNvSpPr>
            <p:nvPr/>
          </p:nvSpPr>
          <p:spPr bwMode="auto">
            <a:xfrm>
              <a:off x="2134" y="2036"/>
              <a:ext cx="0" cy="4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01" name="Line 36"/>
            <p:cNvSpPr>
              <a:spLocks noChangeShapeType="1"/>
            </p:cNvSpPr>
            <p:nvPr/>
          </p:nvSpPr>
          <p:spPr bwMode="auto">
            <a:xfrm>
              <a:off x="3846" y="3436"/>
              <a:ext cx="0" cy="4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02" name="Line 37"/>
            <p:cNvSpPr>
              <a:spLocks noChangeShapeType="1"/>
            </p:cNvSpPr>
            <p:nvPr/>
          </p:nvSpPr>
          <p:spPr bwMode="auto">
            <a:xfrm>
              <a:off x="3846" y="2036"/>
              <a:ext cx="0" cy="4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03" name="Text Box 38"/>
            <p:cNvSpPr txBox="1">
              <a:spLocks noChangeArrowheads="1"/>
            </p:cNvSpPr>
            <p:nvPr/>
          </p:nvSpPr>
          <p:spPr bwMode="auto">
            <a:xfrm>
              <a:off x="2191" y="3655"/>
              <a:ext cx="1644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Performance Assessment</a:t>
              </a:r>
            </a:p>
          </p:txBody>
        </p:sp>
        <p:sp>
          <p:nvSpPr>
            <p:cNvPr id="88104" name="Text Box 39"/>
            <p:cNvSpPr txBox="1">
              <a:spLocks noChangeArrowheads="1"/>
            </p:cNvSpPr>
            <p:nvPr/>
          </p:nvSpPr>
          <p:spPr bwMode="auto">
            <a:xfrm>
              <a:off x="2195" y="2051"/>
              <a:ext cx="1524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Sales Forecasting</a:t>
              </a:r>
            </a:p>
          </p:txBody>
        </p:sp>
        <p:sp>
          <p:nvSpPr>
            <p:cNvPr id="88105" name="Text Box 40"/>
            <p:cNvSpPr txBox="1">
              <a:spLocks noChangeArrowheads="1"/>
            </p:cNvSpPr>
            <p:nvPr/>
          </p:nvSpPr>
          <p:spPr bwMode="auto">
            <a:xfrm>
              <a:off x="2191" y="2258"/>
              <a:ext cx="1655" cy="1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Order Planning/Forecasting</a:t>
              </a:r>
            </a:p>
          </p:txBody>
        </p:sp>
        <p:sp>
          <p:nvSpPr>
            <p:cNvPr id="88106" name="Text Box 41"/>
            <p:cNvSpPr txBox="1">
              <a:spLocks noChangeArrowheads="1"/>
            </p:cNvSpPr>
            <p:nvPr/>
          </p:nvSpPr>
          <p:spPr bwMode="auto">
            <a:xfrm>
              <a:off x="3937" y="2067"/>
              <a:ext cx="1525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Market Data Analysis</a:t>
              </a:r>
            </a:p>
          </p:txBody>
        </p:sp>
        <p:sp>
          <p:nvSpPr>
            <p:cNvPr id="88107" name="Text Box 42"/>
            <p:cNvSpPr txBox="1">
              <a:spLocks noChangeArrowheads="1"/>
            </p:cNvSpPr>
            <p:nvPr/>
          </p:nvSpPr>
          <p:spPr bwMode="auto">
            <a:xfrm>
              <a:off x="3931" y="2274"/>
              <a:ext cx="1525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Demand Planning</a:t>
              </a:r>
            </a:p>
          </p:txBody>
        </p:sp>
        <p:sp>
          <p:nvSpPr>
            <p:cNvPr id="88108" name="Text Box 43"/>
            <p:cNvSpPr txBox="1">
              <a:spLocks noChangeArrowheads="1"/>
            </p:cNvSpPr>
            <p:nvPr/>
          </p:nvSpPr>
          <p:spPr bwMode="auto">
            <a:xfrm>
              <a:off x="2187" y="2772"/>
              <a:ext cx="1524" cy="1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Order Generation</a:t>
              </a:r>
            </a:p>
          </p:txBody>
        </p:sp>
        <p:sp>
          <p:nvSpPr>
            <p:cNvPr id="88109" name="Text Box 44"/>
            <p:cNvSpPr txBox="1">
              <a:spLocks noChangeArrowheads="1"/>
            </p:cNvSpPr>
            <p:nvPr/>
          </p:nvSpPr>
          <p:spPr bwMode="auto">
            <a:xfrm>
              <a:off x="2181" y="2979"/>
              <a:ext cx="1525" cy="1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Order Fulfillment</a:t>
              </a:r>
            </a:p>
          </p:txBody>
        </p:sp>
        <p:sp>
          <p:nvSpPr>
            <p:cNvPr id="88110" name="Text Box 45"/>
            <p:cNvSpPr txBox="1">
              <a:spLocks noChangeArrowheads="1"/>
            </p:cNvSpPr>
            <p:nvPr/>
          </p:nvSpPr>
          <p:spPr bwMode="auto">
            <a:xfrm>
              <a:off x="2195" y="1384"/>
              <a:ext cx="1655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Collaboration Arrangement</a:t>
              </a:r>
            </a:p>
          </p:txBody>
        </p:sp>
        <p:sp>
          <p:nvSpPr>
            <p:cNvPr id="88111" name="Text Box 46"/>
            <p:cNvSpPr txBox="1">
              <a:spLocks noChangeArrowheads="1"/>
            </p:cNvSpPr>
            <p:nvPr/>
          </p:nvSpPr>
          <p:spPr bwMode="auto">
            <a:xfrm>
              <a:off x="2210" y="1583"/>
              <a:ext cx="1524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Joint Business Plan</a:t>
              </a:r>
            </a:p>
          </p:txBody>
        </p:sp>
        <p:sp>
          <p:nvSpPr>
            <p:cNvPr id="88112" name="Text Box 47"/>
            <p:cNvSpPr txBox="1">
              <a:spLocks noChangeArrowheads="1"/>
            </p:cNvSpPr>
            <p:nvPr/>
          </p:nvSpPr>
          <p:spPr bwMode="auto">
            <a:xfrm>
              <a:off x="549" y="1384"/>
              <a:ext cx="1518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Vendor Management</a:t>
              </a:r>
            </a:p>
          </p:txBody>
        </p:sp>
        <p:sp>
          <p:nvSpPr>
            <p:cNvPr id="88113" name="Text Box 48"/>
            <p:cNvSpPr txBox="1">
              <a:spLocks noChangeArrowheads="1"/>
            </p:cNvSpPr>
            <p:nvPr/>
          </p:nvSpPr>
          <p:spPr bwMode="auto">
            <a:xfrm>
              <a:off x="549" y="1583"/>
              <a:ext cx="1524" cy="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tabLst>
                  <a:tab pos="0" algn="l"/>
                </a:tabLst>
              </a:pPr>
              <a:r>
                <a:rPr lang="en-US" sz="1400" b="1" dirty="0">
                  <a:ea typeface="ヒラギノ角ゴ Pro W3" charset="-128"/>
                </a:rPr>
                <a:t>Category Management</a:t>
              </a:r>
            </a:p>
          </p:txBody>
        </p:sp>
        <p:sp>
          <p:nvSpPr>
            <p:cNvPr id="88114" name="Line 49"/>
            <p:cNvSpPr>
              <a:spLocks noChangeShapeType="1"/>
            </p:cNvSpPr>
            <p:nvPr/>
          </p:nvSpPr>
          <p:spPr bwMode="auto">
            <a:xfrm>
              <a:off x="439" y="3872"/>
              <a:ext cx="50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15" name="Line 50"/>
            <p:cNvSpPr>
              <a:spLocks noChangeShapeType="1"/>
            </p:cNvSpPr>
            <p:nvPr/>
          </p:nvSpPr>
          <p:spPr bwMode="auto">
            <a:xfrm>
              <a:off x="5528" y="1359"/>
              <a:ext cx="0" cy="25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16" name="Line 51"/>
            <p:cNvSpPr>
              <a:spLocks noChangeShapeType="1"/>
            </p:cNvSpPr>
            <p:nvPr/>
          </p:nvSpPr>
          <p:spPr bwMode="auto">
            <a:xfrm>
              <a:off x="437" y="1363"/>
              <a:ext cx="0" cy="25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17" name="Line 52"/>
            <p:cNvSpPr>
              <a:spLocks noChangeShapeType="1"/>
            </p:cNvSpPr>
            <p:nvPr/>
          </p:nvSpPr>
          <p:spPr bwMode="auto">
            <a:xfrm>
              <a:off x="438" y="3641"/>
              <a:ext cx="50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18" name="Line 53"/>
            <p:cNvSpPr>
              <a:spLocks noChangeShapeType="1"/>
            </p:cNvSpPr>
            <p:nvPr/>
          </p:nvSpPr>
          <p:spPr bwMode="auto">
            <a:xfrm>
              <a:off x="432" y="2973"/>
              <a:ext cx="50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19" name="Line 54"/>
            <p:cNvSpPr>
              <a:spLocks noChangeShapeType="1"/>
            </p:cNvSpPr>
            <p:nvPr/>
          </p:nvSpPr>
          <p:spPr bwMode="auto">
            <a:xfrm>
              <a:off x="438" y="2244"/>
              <a:ext cx="50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20" name="Line 55"/>
            <p:cNvSpPr>
              <a:spLocks noChangeShapeType="1"/>
            </p:cNvSpPr>
            <p:nvPr/>
          </p:nvSpPr>
          <p:spPr bwMode="auto">
            <a:xfrm>
              <a:off x="432" y="1577"/>
              <a:ext cx="50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21" name="Line 56"/>
            <p:cNvSpPr>
              <a:spLocks noChangeShapeType="1"/>
            </p:cNvSpPr>
            <p:nvPr/>
          </p:nvSpPr>
          <p:spPr bwMode="auto">
            <a:xfrm>
              <a:off x="2139" y="826"/>
              <a:ext cx="0" cy="2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122" name="Line 57"/>
            <p:cNvSpPr>
              <a:spLocks noChangeShapeType="1"/>
            </p:cNvSpPr>
            <p:nvPr/>
          </p:nvSpPr>
          <p:spPr bwMode="auto">
            <a:xfrm>
              <a:off x="3850" y="833"/>
              <a:ext cx="0" cy="2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8" name="Slide Number Placeholder 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72" name="Rectangle 6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Goals and Objectives</a:t>
            </a:r>
          </a:p>
          <a:p>
            <a:r>
              <a:rPr lang="en-US" smtClean="0"/>
              <a:t>Confidentiality</a:t>
            </a:r>
          </a:p>
          <a:p>
            <a:r>
              <a:rPr lang="en-US" smtClean="0"/>
              <a:t>Information Sharing</a:t>
            </a:r>
          </a:p>
          <a:p>
            <a:r>
              <a:rPr lang="en-US" smtClean="0"/>
              <a:t>Resources</a:t>
            </a:r>
          </a:p>
          <a:p>
            <a:r>
              <a:rPr lang="en-US" smtClean="0"/>
              <a:t>Responsibilities</a:t>
            </a:r>
          </a:p>
          <a:p>
            <a:r>
              <a:rPr lang="en-US" smtClean="0"/>
              <a:t>Expectations</a:t>
            </a:r>
          </a:p>
          <a:p>
            <a:r>
              <a:rPr lang="en-US" smtClean="0"/>
              <a:t>Resolutions</a:t>
            </a:r>
          </a:p>
          <a:p>
            <a:endParaRPr lang="en-US" dirty="0"/>
          </a:p>
        </p:txBody>
      </p:sp>
      <p:sp>
        <p:nvSpPr>
          <p:cNvPr id="119871" name="Rectangle 6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1: Collaboration Arrangement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Nine Step 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/>
              <a:t> Process</a:t>
            </a:r>
            <a:endParaRPr lang="en-US" dirty="0"/>
          </a:p>
        </p:txBody>
      </p:sp>
      <p:graphicFrame>
        <p:nvGraphicFramePr>
          <p:cNvPr id="19" name="Content Placeholder 10"/>
          <p:cNvGraphicFramePr>
            <a:graphicFrameLocks/>
          </p:cNvGraphicFramePr>
          <p:nvPr/>
        </p:nvGraphicFramePr>
        <p:xfrm>
          <a:off x="184578" y="5017923"/>
          <a:ext cx="8756221" cy="102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20" name="Rectangle 64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Corporate Strategies</a:t>
            </a:r>
          </a:p>
          <a:p>
            <a:r>
              <a:rPr lang="en-US" dirty="0" smtClean="0"/>
              <a:t>Partnership Strategies</a:t>
            </a:r>
          </a:p>
          <a:p>
            <a:r>
              <a:rPr lang="en-US" dirty="0" smtClean="0"/>
              <a:t>Category Roles &amp; Objectives</a:t>
            </a:r>
          </a:p>
          <a:p>
            <a:r>
              <a:rPr lang="en-US" dirty="0" smtClean="0"/>
              <a:t>Item Management</a:t>
            </a:r>
          </a:p>
          <a:p>
            <a:r>
              <a:rPr lang="en-US" dirty="0" smtClean="0"/>
              <a:t>Promotional Notification</a:t>
            </a:r>
          </a:p>
          <a:p>
            <a:r>
              <a:rPr lang="en-US" dirty="0" smtClean="0"/>
              <a:t>Exception Criteria</a:t>
            </a:r>
          </a:p>
          <a:p>
            <a:r>
              <a:rPr lang="en-US" dirty="0" smtClean="0"/>
              <a:t>Metrics</a:t>
            </a:r>
          </a:p>
        </p:txBody>
      </p:sp>
      <p:sp>
        <p:nvSpPr>
          <p:cNvPr id="121919" name="Rectangle 6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 2: Create Joint Business Plan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Nine Step 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/>
              <a:t> Process</a:t>
            </a:r>
            <a:endParaRPr lang="en-US" dirty="0"/>
          </a:p>
        </p:txBody>
      </p:sp>
      <p:graphicFrame>
        <p:nvGraphicFramePr>
          <p:cNvPr id="18" name="Content Placeholder 10"/>
          <p:cNvGraphicFramePr>
            <a:graphicFrameLocks/>
          </p:cNvGraphicFramePr>
          <p:nvPr/>
        </p:nvGraphicFramePr>
        <p:xfrm>
          <a:off x="184578" y="5033689"/>
          <a:ext cx="8756221" cy="102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Both parties create sales forecast</a:t>
            </a:r>
          </a:p>
          <a:p>
            <a:r>
              <a:rPr lang="en-US" dirty="0" smtClean="0"/>
              <a:t>Sales forecasts based on</a:t>
            </a:r>
          </a:p>
          <a:p>
            <a:pPr lvl="1"/>
            <a:r>
              <a:rPr lang="en-US" dirty="0" smtClean="0"/>
              <a:t>History</a:t>
            </a:r>
          </a:p>
          <a:p>
            <a:pPr lvl="1"/>
            <a:r>
              <a:rPr lang="en-US" dirty="0" smtClean="0"/>
              <a:t>Category trends</a:t>
            </a:r>
          </a:p>
          <a:p>
            <a:pPr lvl="1"/>
            <a:r>
              <a:rPr lang="en-US" dirty="0" smtClean="0"/>
              <a:t>Seasonality (if applicable)</a:t>
            </a:r>
          </a:p>
          <a:p>
            <a:pPr lvl="1"/>
            <a:r>
              <a:rPr lang="en-US" dirty="0" smtClean="0"/>
              <a:t>Known promotional activity</a:t>
            </a:r>
          </a:p>
          <a:p>
            <a:r>
              <a:rPr lang="en-US" dirty="0" smtClean="0"/>
              <a:t>Compare item forecasts</a:t>
            </a:r>
          </a:p>
          <a:p>
            <a:endParaRPr lang="en-US" dirty="0"/>
          </a:p>
        </p:txBody>
      </p:sp>
      <p:sp>
        <p:nvSpPr>
          <p:cNvPr id="123955" name="Rectangle 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3: Create Sales Forecast</a:t>
            </a:r>
            <a:endParaRPr lang="en-US" dirty="0"/>
          </a:p>
        </p:txBody>
      </p:sp>
      <p:sp>
        <p:nvSpPr>
          <p:cNvPr id="123956" name="Rectangle 52"/>
          <p:cNvSpPr>
            <a:spLocks noGrp="1" noChangeArrowheads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Nine Step 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/>
              <a:t> Process</a:t>
            </a:r>
          </a:p>
        </p:txBody>
      </p:sp>
      <p:graphicFrame>
        <p:nvGraphicFramePr>
          <p:cNvPr id="17" name="Content Placeholder 10"/>
          <p:cNvGraphicFramePr>
            <a:graphicFrameLocks/>
          </p:cNvGraphicFramePr>
          <p:nvPr/>
        </p:nvGraphicFramePr>
        <p:xfrm>
          <a:off x="184578" y="4828731"/>
          <a:ext cx="8756221" cy="102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Step 4: </a:t>
            </a:r>
            <a:r>
              <a:rPr lang="en-US" dirty="0" smtClean="0"/>
              <a:t>Identifying Exceptions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Nine Step CPFR</a:t>
            </a:r>
            <a:r>
              <a:rPr lang="en-US" baseline="30000" dirty="0" smtClean="0">
                <a:sym typeface="Symbol" pitchFamily="18" charset="2"/>
              </a:rPr>
              <a:t></a:t>
            </a:r>
            <a:r>
              <a:rPr lang="en-US" dirty="0" smtClean="0"/>
              <a:t> Process</a:t>
            </a:r>
            <a:endParaRPr lang="en-US" dirty="0"/>
          </a:p>
        </p:txBody>
      </p:sp>
      <p:graphicFrame>
        <p:nvGraphicFramePr>
          <p:cNvPr id="44035" name="Group 3"/>
          <p:cNvGraphicFramePr>
            <a:graphicFrameLocks noGrp="1"/>
          </p:cNvGraphicFramePr>
          <p:nvPr>
            <p:ph sz="half" idx="4294967295"/>
          </p:nvPr>
        </p:nvGraphicFramePr>
        <p:xfrm>
          <a:off x="0" y="1489241"/>
          <a:ext cx="8888483" cy="3169349"/>
        </p:xfrm>
        <a:graphic>
          <a:graphicData uri="http://schemas.openxmlformats.org/drawingml/2006/table">
            <a:tbl>
              <a:tblPr/>
              <a:tblGrid>
                <a:gridCol w="2043746"/>
                <a:gridCol w="2823203"/>
                <a:gridCol w="1981518"/>
                <a:gridCol w="2040016"/>
              </a:tblGrid>
              <a:tr h="8602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Part #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Customer</a:t>
                      </a:r>
                      <a:b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Forecast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Supplier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Forecast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%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Difference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8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A-763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12,786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14,346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12.2%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8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R-349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36,475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65,789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80.4%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8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F-921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122,838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132,445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7.8%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8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B-637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192,789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155,089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-19.6%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8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S-795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211,897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222,731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94" name="Text Box 62"/>
          <p:cNvSpPr txBox="1">
            <a:spLocks noChangeArrowheads="1"/>
          </p:cNvSpPr>
          <p:nvPr/>
        </p:nvSpPr>
        <p:spPr bwMode="auto">
          <a:xfrm>
            <a:off x="457200" y="4832866"/>
            <a:ext cx="44919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 dirty="0">
                <a:latin typeface="Verdana" pitchFamily="34" charset="0"/>
              </a:rPr>
              <a:t>Agreed </a:t>
            </a:r>
            <a:r>
              <a:rPr lang="en-US" b="1" dirty="0" smtClean="0">
                <a:latin typeface="Verdana" pitchFamily="34" charset="0"/>
              </a:rPr>
              <a:t>exception level</a:t>
            </a:r>
            <a:r>
              <a:rPr lang="en-US" b="1" dirty="0">
                <a:latin typeface="Verdana" pitchFamily="34" charset="0"/>
              </a:rPr>
              <a:t>:  +/-15%</a:t>
            </a:r>
          </a:p>
        </p:txBody>
      </p:sp>
      <p:graphicFrame>
        <p:nvGraphicFramePr>
          <p:cNvPr id="8" name="Content Placeholder 10"/>
          <p:cNvGraphicFramePr>
            <a:graphicFrameLocks/>
          </p:cNvGraphicFramePr>
          <p:nvPr/>
        </p:nvGraphicFramePr>
        <p:xfrm>
          <a:off x="184578" y="5254413"/>
          <a:ext cx="8756221" cy="102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_Presentation_Template_2010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6363</TotalTime>
  <Words>1423</Words>
  <Application>Microsoft Office PowerPoint</Application>
  <PresentationFormat>On-screen Show (4:3)</PresentationFormat>
  <Paragraphs>408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QAD_Presentation_Template_2010</vt:lpstr>
      <vt:lpstr>QAD Value Chain Certification</vt:lpstr>
      <vt:lpstr>9 Step CPFR Process</vt:lpstr>
      <vt:lpstr>Slide 3</vt:lpstr>
      <vt:lpstr>Why CPFR?</vt:lpstr>
      <vt:lpstr>CPFR Manufacturer &amp; Retailer Tasks</vt:lpstr>
      <vt:lpstr>Step 1: Collaboration Arrangement</vt:lpstr>
      <vt:lpstr>Step 2: Create Joint Business Plan</vt:lpstr>
      <vt:lpstr>Step 3: Create Sales Forecast</vt:lpstr>
      <vt:lpstr>Step 4: Identifying Exceptions</vt:lpstr>
      <vt:lpstr>Step 5: Resolving Exceptions</vt:lpstr>
      <vt:lpstr>Step 6: Create Order Forecast</vt:lpstr>
      <vt:lpstr>Step 7: Identify Exceptions to Order Forecast</vt:lpstr>
      <vt:lpstr>Step 8: Resolve Exceptions to Order Forecast</vt:lpstr>
      <vt:lpstr>Step 9: Generate Replenishment Order</vt:lpstr>
      <vt:lpstr>Value Added by CPFR</vt:lpstr>
      <vt:lpstr>Knowledge Check</vt:lpstr>
      <vt:lpstr>Knowledge Check</vt:lpstr>
      <vt:lpstr>Knowledge Check</vt:lpstr>
      <vt:lpstr>Knowledge Check</vt:lpstr>
      <vt:lpstr>Knowledge Check</vt:lpstr>
      <vt:lpstr>Knowledge Check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 K Williams</dc:creator>
  <cp:lastModifiedBy>mdf</cp:lastModifiedBy>
  <cp:revision>162</cp:revision>
  <dcterms:created xsi:type="dcterms:W3CDTF">2011-01-24T18:28:33Z</dcterms:created>
  <dcterms:modified xsi:type="dcterms:W3CDTF">2012-02-17T18:43:11Z</dcterms:modified>
</cp:coreProperties>
</file>